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DE3CB-9D3E-4C90-A2D9-11D601A0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ED5EE-F074-474D-98CC-EF05F733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FE86-E93D-45F1-B471-C2B784F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EF60-2749-4174-AE88-77EFF441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94CE-9B7E-4F7A-A7D2-1AF00964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788C-A101-4561-BE11-73A74F70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D7A07-3A19-4FAE-8E79-29534F8B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8FA55-A19D-4859-9B28-D220938E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41AB-F0F9-464C-94F3-BFCF48A1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69C4-D890-4FBC-8C1D-9BB04F6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1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49DDA-23E1-412F-B550-3B913D4C4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2B7B9-1C65-43B6-8EB7-044A7911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00AC0-62CC-4186-A725-F2210AA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68F94-C180-436B-B93E-2252A43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2F9B7-9A90-4775-8723-536C49F8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65E97-3A2E-4DCE-9833-143C5624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8650-8F4B-4C19-BE50-43C013B9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56B18-04B1-4C0E-9A07-CECECC2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BF4B7-8B38-466F-8A09-682D2D8A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6F7D-CEE7-46C1-BA3C-A356A98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C96F-4100-46DC-89BD-91273696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4EDD5-F39D-40E6-B8E6-F465D2EC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6FB90-047F-4158-8D86-7DBA8716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2102-8641-466B-9709-EA6E016B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B3F4-3382-4B60-A1C5-7DF21E5F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5372-AB62-4665-9377-310C17A5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4B21-E4F4-411C-9655-B301B20EA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9DD6D-966A-4A54-861A-760C0242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EAA84-81BD-4C49-9287-35A114E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423A7-5847-411A-BFB0-D01BEE9D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6B018-FD8D-4C31-9B2B-D2039D7C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4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02F6-01B7-4096-9A8A-32EE0A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2F56A-ACF1-42D3-9633-D6A50B3D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0ED14-8EA2-4099-888A-F3DF0268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6728F-4531-4385-99C8-50A9C4482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45DEFD-3E35-4BC2-AC02-D44F76B2F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B3DC5-B68A-498C-9012-B78D4160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36AA9-C58E-4318-8B17-593ECDCA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31805C-5028-48CE-996C-7D672106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64A12-FD80-4A40-BDAC-DD4E43DC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7966-53B5-4530-BD3D-A3AE0922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B65817-97AB-4A05-82F0-D9C980E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F2BE5-9DCC-44D2-B4B8-35173963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6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3A2552-AC84-48E7-982F-77824F80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1E7CDF-24AF-4045-B584-FF58586A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9B463-96A6-4432-A5BA-52E46677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908C-7D1D-46AE-ABD0-7B73C86B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8636-50F9-4BF0-9998-D255871D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47D99-0E8B-463E-968B-7847EECC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FF55-E734-4743-B7B2-08C97148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93FB6-B827-46C6-AE95-EBE14DD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E900A-405A-42D9-99D5-742D4FA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9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5545-F129-4CDD-AA38-291A931A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DAA01-E37D-408E-B819-CA9021DFB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2F356-1B35-45B8-B4EA-7C537DBC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7D6DB-D93F-4C78-9703-AD1265B1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96D54-206C-428A-9A30-F462AE6B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525F3-9435-4DFB-B6E2-146A843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DC7A6-FFE9-42FD-8656-083FF8E9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D7384-D977-423C-BED1-69C0C021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F97E2-FE3E-4B66-9E36-6A451B953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354F-5574-4A92-8F47-33E2E24A13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F7C4F-E4B9-4044-A42D-11C3CB4F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93E12-101F-4503-9A46-6CC04955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B244-A0ED-4B99-BEE7-985B864B3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8A28E48-E46E-4AF3-8CD6-4AA67CD90468}"/>
              </a:ext>
            </a:extLst>
          </p:cNvPr>
          <p:cNvSpPr/>
          <p:nvPr/>
        </p:nvSpPr>
        <p:spPr>
          <a:xfrm>
            <a:off x="3783724" y="1129862"/>
            <a:ext cx="3615559" cy="366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FB7BBEA-B2CC-4CA2-B24F-C91E1A203AB8}"/>
              </a:ext>
            </a:extLst>
          </p:cNvPr>
          <p:cNvCxnSpPr/>
          <p:nvPr/>
        </p:nvCxnSpPr>
        <p:spPr>
          <a:xfrm>
            <a:off x="3783724" y="2963917"/>
            <a:ext cx="3615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4D9EB2-8D97-4293-96B4-12D505748DFE}"/>
              </a:ext>
            </a:extLst>
          </p:cNvPr>
          <p:cNvCxnSpPr/>
          <p:nvPr/>
        </p:nvCxnSpPr>
        <p:spPr>
          <a:xfrm flipV="1">
            <a:off x="5517931" y="1129862"/>
            <a:ext cx="0" cy="3668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8158328-4BC7-4DB6-ADA6-EDE045B43DBC}"/>
              </a:ext>
            </a:extLst>
          </p:cNvPr>
          <p:cNvSpPr/>
          <p:nvPr/>
        </p:nvSpPr>
        <p:spPr>
          <a:xfrm>
            <a:off x="6369707" y="2123090"/>
            <a:ext cx="147143" cy="147143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4CEF99-986A-4D5E-B627-063A79F865F8}"/>
              </a:ext>
            </a:extLst>
          </p:cNvPr>
          <p:cNvSpPr/>
          <p:nvPr/>
        </p:nvSpPr>
        <p:spPr>
          <a:xfrm>
            <a:off x="6536564" y="2177392"/>
            <a:ext cx="147143" cy="147143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E2B300-1B75-4CEC-8242-FFD656B25067}"/>
              </a:ext>
            </a:extLst>
          </p:cNvPr>
          <p:cNvSpPr/>
          <p:nvPr/>
        </p:nvSpPr>
        <p:spPr>
          <a:xfrm>
            <a:off x="6576933" y="1975947"/>
            <a:ext cx="147143" cy="147143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E10760-2033-4A9F-9999-EAF5F19EEE9B}"/>
              </a:ext>
            </a:extLst>
          </p:cNvPr>
          <p:cNvSpPr/>
          <p:nvPr/>
        </p:nvSpPr>
        <p:spPr>
          <a:xfrm>
            <a:off x="5740400" y="2603500"/>
            <a:ext cx="191504" cy="165089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6F08629-A15F-4D6F-9928-AE8147689A17}"/>
              </a:ext>
            </a:extLst>
          </p:cNvPr>
          <p:cNvSpPr/>
          <p:nvPr/>
        </p:nvSpPr>
        <p:spPr>
          <a:xfrm>
            <a:off x="5626552" y="2369442"/>
            <a:ext cx="191504" cy="165089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CF43D89-109D-4704-AF2D-6EC19198B56B}"/>
              </a:ext>
            </a:extLst>
          </p:cNvPr>
          <p:cNvSpPr/>
          <p:nvPr/>
        </p:nvSpPr>
        <p:spPr>
          <a:xfrm>
            <a:off x="5926677" y="2396593"/>
            <a:ext cx="191504" cy="165089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00F3C2-C694-4886-8B3E-2FFB38414C6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22304" y="2534531"/>
            <a:ext cx="0" cy="458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7D6719-3F92-4C55-9B2E-B4FB8E3E96C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22429" y="2561682"/>
            <a:ext cx="4392" cy="402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453D37E-BB7E-4C4C-8922-EE93503BBDA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36152" y="2768589"/>
            <a:ext cx="2515" cy="195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E038FC3-46AE-46AC-8A79-D866A50873DA}"/>
              </a:ext>
            </a:extLst>
          </p:cNvPr>
          <p:cNvCxnSpPr>
            <a:cxnSpLocks/>
          </p:cNvCxnSpPr>
          <p:nvPr/>
        </p:nvCxnSpPr>
        <p:spPr>
          <a:xfrm>
            <a:off x="6443278" y="2270233"/>
            <a:ext cx="0" cy="693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633682-E753-4E44-9B2C-2E592020A667}"/>
              </a:ext>
            </a:extLst>
          </p:cNvPr>
          <p:cNvCxnSpPr>
            <a:cxnSpLocks/>
          </p:cNvCxnSpPr>
          <p:nvPr/>
        </p:nvCxnSpPr>
        <p:spPr>
          <a:xfrm>
            <a:off x="6607939" y="2322408"/>
            <a:ext cx="0" cy="641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6F694B-7C8A-4FD0-AF08-FE2F5592929F}"/>
              </a:ext>
            </a:extLst>
          </p:cNvPr>
          <p:cNvCxnSpPr>
            <a:cxnSpLocks/>
          </p:cNvCxnSpPr>
          <p:nvPr/>
        </p:nvCxnSpPr>
        <p:spPr>
          <a:xfrm>
            <a:off x="6650504" y="2121290"/>
            <a:ext cx="0" cy="8426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4287094-4DBA-48E6-A853-3131654D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290638"/>
            <a:ext cx="4619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清河</dc:creator>
  <cp:lastModifiedBy>清河</cp:lastModifiedBy>
  <cp:revision>3</cp:revision>
  <dcterms:created xsi:type="dcterms:W3CDTF">2020-05-30T10:16:10Z</dcterms:created>
  <dcterms:modified xsi:type="dcterms:W3CDTF">2020-06-03T07:40:24Z</dcterms:modified>
</cp:coreProperties>
</file>