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" name="组合 68"/>
          <p:cNvGrpSpPr/>
          <p:nvPr/>
        </p:nvGrpSpPr>
        <p:grpSpPr>
          <a:xfrm>
            <a:off x="1115060" y="-1518285"/>
            <a:ext cx="7373620" cy="9033510"/>
            <a:chOff x="1756" y="-2391"/>
            <a:chExt cx="11612" cy="14226"/>
          </a:xfrm>
        </p:grpSpPr>
        <p:grpSp>
          <p:nvGrpSpPr>
            <p:cNvPr id="66" name="组合 65"/>
            <p:cNvGrpSpPr/>
            <p:nvPr/>
          </p:nvGrpSpPr>
          <p:grpSpPr>
            <a:xfrm>
              <a:off x="1756" y="-2391"/>
              <a:ext cx="11612" cy="14227"/>
              <a:chOff x="1756" y="-2391"/>
              <a:chExt cx="11612" cy="1422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806" y="6088"/>
                <a:ext cx="2774" cy="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流程图: 磁盘 5"/>
              <p:cNvSpPr/>
              <p:nvPr/>
            </p:nvSpPr>
            <p:spPr>
              <a:xfrm>
                <a:off x="1756" y="2672"/>
                <a:ext cx="2897" cy="2403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896" y="3463"/>
                <a:ext cx="2756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pokemon</a:t>
                </a:r>
                <a:endParaRPr lang="en-US" altLang="zh-CN" sz="2400"/>
              </a:p>
              <a:p>
                <a:r>
                  <a:rPr lang="zh-CN" altLang="en-US" sz="2400" b="1"/>
                  <a:t>特征数据库</a:t>
                </a:r>
                <a:endParaRPr lang="zh-CN" altLang="en-US" sz="2400" b="1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16" y="6088"/>
                <a:ext cx="2437" cy="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294" y="6385"/>
                <a:ext cx="191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知识库</a:t>
                </a:r>
                <a:endParaRPr lang="zh-CN" altLang="en-US" sz="2400" b="1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9992" y="5963"/>
                <a:ext cx="2744" cy="15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184" y="6064"/>
                <a:ext cx="2467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用户所见事实库</a:t>
                </a:r>
                <a:endParaRPr lang="zh-CN" altLang="en-US" sz="2400" b="1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363" y="-2198"/>
                <a:ext cx="2158" cy="15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803" y="-1783"/>
                <a:ext cx="132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用户</a:t>
                </a:r>
                <a:endParaRPr lang="zh-CN" altLang="en-US" sz="2400" b="1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86" y="8148"/>
                <a:ext cx="2774" cy="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064" y="8445"/>
                <a:ext cx="234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推理引擎</a:t>
                </a:r>
                <a:endParaRPr lang="zh-CN" altLang="en-US" sz="2400" b="1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125" y="-2391"/>
                <a:ext cx="2158" cy="15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541" y="-2290"/>
                <a:ext cx="1325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开发人员</a:t>
                </a:r>
                <a:endParaRPr lang="zh-CN" altLang="en-US" sz="2400" b="1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806" y="10298"/>
                <a:ext cx="2756" cy="15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084" y="10478"/>
                <a:ext cx="232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推测的</a:t>
                </a:r>
                <a:r>
                  <a:rPr lang="en-US" altLang="zh-CN" sz="2400"/>
                  <a:t>pokemon</a:t>
                </a:r>
                <a:endParaRPr lang="en-US" altLang="zh-CN" sz="2400"/>
              </a:p>
            </p:txBody>
          </p:sp>
          <p:cxnSp>
            <p:nvCxnSpPr>
              <p:cNvPr id="26" name="直接箭头连接符 25"/>
              <p:cNvCxnSpPr>
                <a:stCxn id="6" idx="3"/>
                <a:endCxn id="8" idx="0"/>
              </p:cNvCxnSpPr>
              <p:nvPr/>
            </p:nvCxnSpPr>
            <p:spPr>
              <a:xfrm>
                <a:off x="3205" y="5075"/>
                <a:ext cx="30" cy="101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5" idx="2"/>
                <a:endCxn id="21" idx="0"/>
              </p:cNvCxnSpPr>
              <p:nvPr/>
            </p:nvCxnSpPr>
            <p:spPr>
              <a:xfrm>
                <a:off x="7173" y="9408"/>
                <a:ext cx="11" cy="89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826" y="-19"/>
                <a:ext cx="2756" cy="15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046" y="127"/>
                <a:ext cx="2476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开发人员界面</a:t>
                </a:r>
                <a:endParaRPr lang="zh-CN" altLang="en-US" sz="2400" b="1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359" y="259"/>
                <a:ext cx="4009" cy="49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0235" y="4187"/>
                <a:ext cx="247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用户界面</a:t>
                </a:r>
                <a:endParaRPr lang="zh-CN" altLang="en-US" sz="2400" b="1"/>
              </a:p>
            </p:txBody>
          </p:sp>
          <p:cxnSp>
            <p:nvCxnSpPr>
              <p:cNvPr id="45" name="直接箭头连接符 44"/>
              <p:cNvCxnSpPr>
                <a:stCxn id="19" idx="4"/>
              </p:cNvCxnSpPr>
              <p:nvPr/>
            </p:nvCxnSpPr>
            <p:spPr>
              <a:xfrm>
                <a:off x="3204" y="-881"/>
                <a:ext cx="1" cy="86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41" idx="2"/>
                <a:endCxn id="6" idx="1"/>
              </p:cNvCxnSpPr>
              <p:nvPr/>
            </p:nvCxnSpPr>
            <p:spPr>
              <a:xfrm>
                <a:off x="3204" y="1519"/>
                <a:ext cx="1" cy="115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3" idx="2"/>
                <a:endCxn id="11" idx="0"/>
              </p:cNvCxnSpPr>
              <p:nvPr/>
            </p:nvCxnSpPr>
            <p:spPr>
              <a:xfrm>
                <a:off x="11364" y="5159"/>
                <a:ext cx="0" cy="80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文本框 1"/>
              <p:cNvSpPr txBox="1"/>
              <p:nvPr/>
            </p:nvSpPr>
            <p:spPr>
              <a:xfrm>
                <a:off x="1786" y="5337"/>
                <a:ext cx="191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/>
                  <a:t>动态生成</a:t>
                </a:r>
                <a:endParaRPr lang="zh-CN" altLang="en-US" sz="1400" b="1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6249" y="6385"/>
                <a:ext cx="184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问题集</a:t>
                </a:r>
                <a:endParaRPr lang="zh-CN" altLang="en-US" sz="2400" b="1"/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>
                <a:off x="3205" y="5075"/>
                <a:ext cx="2596" cy="102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4283" y="5158"/>
                <a:ext cx="191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/>
                  <a:t>动态生成</a:t>
                </a:r>
                <a:endParaRPr lang="zh-CN" altLang="en-US" sz="1400" b="1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100" y="7494"/>
                <a:ext cx="191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/>
                  <a:t>动态选择</a:t>
                </a:r>
                <a:endParaRPr lang="zh-CN" altLang="en-US" sz="1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867" y="628"/>
                <a:ext cx="3165" cy="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0581" y="736"/>
                <a:ext cx="184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输入设备</a:t>
                </a:r>
                <a:endParaRPr lang="zh-CN" altLang="en-US" sz="1600" b="1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894" y="1838"/>
                <a:ext cx="3115" cy="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9888" y="3174"/>
                <a:ext cx="3162" cy="5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44" y="2032"/>
                <a:ext cx="184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显示设备</a:t>
                </a:r>
                <a:endParaRPr lang="zh-CN" altLang="en-US" sz="1600" b="1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602" y="3237"/>
                <a:ext cx="184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/>
                  <a:t>解释设备</a:t>
                </a:r>
                <a:endParaRPr lang="zh-CN" altLang="en-US" sz="1600" b="1"/>
              </a:p>
            </p:txBody>
          </p:sp>
          <p:cxnSp>
            <p:nvCxnSpPr>
              <p:cNvPr id="39" name="直接箭头连接符 38"/>
              <p:cNvCxnSpPr>
                <a:stCxn id="13" idx="4"/>
                <a:endCxn id="27" idx="0"/>
              </p:cNvCxnSpPr>
              <p:nvPr/>
            </p:nvCxnSpPr>
            <p:spPr>
              <a:xfrm>
                <a:off x="11442" y="-688"/>
                <a:ext cx="8" cy="1316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27" idx="2"/>
                <a:endCxn id="29" idx="0"/>
              </p:cNvCxnSpPr>
              <p:nvPr/>
            </p:nvCxnSpPr>
            <p:spPr>
              <a:xfrm>
                <a:off x="11450" y="1290"/>
                <a:ext cx="2" cy="54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肘形连接符 56"/>
              <p:cNvCxnSpPr>
                <a:stCxn id="21" idx="3"/>
                <a:endCxn id="32" idx="3"/>
              </p:cNvCxnSpPr>
              <p:nvPr/>
            </p:nvCxnSpPr>
            <p:spPr>
              <a:xfrm flipV="1">
                <a:off x="8562" y="3468"/>
                <a:ext cx="4488" cy="7599"/>
              </a:xfrm>
              <a:prstGeom prst="bentConnector3">
                <a:avLst>
                  <a:gd name="adj1" fmla="val 113168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肘形连接符 57"/>
              <p:cNvCxnSpPr>
                <a:stCxn id="8" idx="2"/>
                <a:endCxn id="15" idx="1"/>
              </p:cNvCxnSpPr>
              <p:nvPr/>
            </p:nvCxnSpPr>
            <p:spPr>
              <a:xfrm rot="5400000" flipV="1">
                <a:off x="3795" y="6787"/>
                <a:ext cx="1430" cy="2551"/>
              </a:xfrm>
              <a:prstGeom prst="bentConnector2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肘形连接符 60"/>
              <p:cNvCxnSpPr>
                <a:stCxn id="11" idx="2"/>
                <a:endCxn id="15" idx="3"/>
              </p:cNvCxnSpPr>
              <p:nvPr/>
            </p:nvCxnSpPr>
            <p:spPr>
              <a:xfrm rot="5400000">
                <a:off x="9310" y="6723"/>
                <a:ext cx="1305" cy="2804"/>
              </a:xfrm>
              <a:prstGeom prst="bentConnector2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肘形连接符 63"/>
              <p:cNvCxnSpPr>
                <a:stCxn id="29" idx="3"/>
                <a:endCxn id="13" idx="6"/>
              </p:cNvCxnSpPr>
              <p:nvPr/>
            </p:nvCxnSpPr>
            <p:spPr>
              <a:xfrm flipH="1" flipV="1">
                <a:off x="12521" y="-1443"/>
                <a:ext cx="488" cy="3698"/>
              </a:xfrm>
              <a:prstGeom prst="bentConnector3">
                <a:avLst>
                  <a:gd name="adj1" fmla="val -129918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肘形连接符 64"/>
              <p:cNvCxnSpPr>
                <a:stCxn id="15" idx="0"/>
                <a:endCxn id="29" idx="1"/>
              </p:cNvCxnSpPr>
              <p:nvPr/>
            </p:nvCxnSpPr>
            <p:spPr>
              <a:xfrm rot="16200000">
                <a:off x="5586" y="3841"/>
                <a:ext cx="5893" cy="2721"/>
              </a:xfrm>
              <a:prstGeom prst="bentConnector2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" name="矩形 2"/>
              <p:cNvSpPr/>
              <p:nvPr/>
            </p:nvSpPr>
            <p:spPr>
              <a:xfrm>
                <a:off x="5806" y="6088"/>
                <a:ext cx="2774" cy="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312" y="6385"/>
                <a:ext cx="184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问题集</a:t>
                </a:r>
                <a:endParaRPr lang="zh-CN" altLang="en-US" sz="2400" b="1"/>
              </a:p>
            </p:txBody>
          </p:sp>
        </p:grpSp>
        <p:cxnSp>
          <p:nvCxnSpPr>
            <p:cNvPr id="68" name="直接箭头连接符 67"/>
            <p:cNvCxnSpPr/>
            <p:nvPr/>
          </p:nvCxnSpPr>
          <p:spPr>
            <a:xfrm>
              <a:off x="11452" y="2672"/>
              <a:ext cx="17" cy="50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1685290" y="-202565"/>
            <a:ext cx="8011160" cy="7288530"/>
            <a:chOff x="2654" y="-319"/>
            <a:chExt cx="12616" cy="11478"/>
          </a:xfrm>
        </p:grpSpPr>
        <p:sp>
          <p:nvSpPr>
            <p:cNvPr id="9" name="文本框 8"/>
            <p:cNvSpPr txBox="1"/>
            <p:nvPr/>
          </p:nvSpPr>
          <p:spPr>
            <a:xfrm>
              <a:off x="13199" y="5775"/>
              <a:ext cx="132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......</a:t>
              </a:r>
              <a:endParaRPr lang="en-US" altLang="zh-CN" sz="2800" b="1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544" y="3055"/>
              <a:ext cx="0" cy="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86" y="3613"/>
              <a:ext cx="1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687" y="3610"/>
              <a:ext cx="0" cy="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0"/>
            </p:cNvCxnSpPr>
            <p:nvPr/>
          </p:nvCxnSpPr>
          <p:spPr>
            <a:xfrm flipV="1">
              <a:off x="9859" y="3632"/>
              <a:ext cx="0" cy="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3860" y="3622"/>
              <a:ext cx="0" cy="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148" y="1798"/>
              <a:ext cx="132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......</a:t>
              </a:r>
              <a:endParaRPr lang="en-US" altLang="zh-CN" sz="2800" b="1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622" y="476"/>
              <a:ext cx="0" cy="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544" y="1060"/>
              <a:ext cx="0" cy="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532" y="1042"/>
              <a:ext cx="58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2112" y="1060"/>
              <a:ext cx="0" cy="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687" y="8386"/>
              <a:ext cx="0" cy="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9859" y="8408"/>
              <a:ext cx="0" cy="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图片 29" descr="宝可梦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927" y="-319"/>
              <a:ext cx="3390" cy="795"/>
            </a:xfrm>
            <a:prstGeom prst="rect">
              <a:avLst/>
            </a:prstGeom>
          </p:spPr>
        </p:pic>
        <p:pic>
          <p:nvPicPr>
            <p:cNvPr id="31" name="图片 30" descr="鼠类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" y="1366"/>
              <a:ext cx="3390" cy="1875"/>
            </a:xfrm>
            <a:prstGeom prst="rect">
              <a:avLst/>
            </a:prstGeom>
          </p:spPr>
        </p:pic>
        <p:pic>
          <p:nvPicPr>
            <p:cNvPr id="32" name="图片 31" descr="皮卡丘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4" y="4061"/>
              <a:ext cx="4065" cy="4395"/>
            </a:xfrm>
            <a:prstGeom prst="rect">
              <a:avLst/>
            </a:prstGeom>
          </p:spPr>
        </p:pic>
        <p:pic>
          <p:nvPicPr>
            <p:cNvPr id="33" name="图片 32" descr="电飞鼠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5" y="4095"/>
              <a:ext cx="4125" cy="4395"/>
            </a:xfrm>
            <a:prstGeom prst="rect">
              <a:avLst/>
            </a:prstGeom>
          </p:spPr>
        </p:pic>
        <p:pic>
          <p:nvPicPr>
            <p:cNvPr id="35" name="图片 34" descr="野生的皮卡丘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4" y="9015"/>
              <a:ext cx="4065" cy="2145"/>
            </a:xfrm>
            <a:prstGeom prst="rect">
              <a:avLst/>
            </a:prstGeom>
          </p:spPr>
        </p:pic>
        <p:pic>
          <p:nvPicPr>
            <p:cNvPr id="36" name="图片 35" descr="野生的电飞鼠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4" y="9015"/>
              <a:ext cx="4110" cy="21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Arial Black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river</dc:creator>
  <cp:lastModifiedBy>river</cp:lastModifiedBy>
  <cp:revision>4</cp:revision>
  <dcterms:created xsi:type="dcterms:W3CDTF">2019-12-20T14:17:23Z</dcterms:created>
  <dcterms:modified xsi:type="dcterms:W3CDTF">2019-12-20T14:17:23Z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