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80" d="100"/>
          <a:sy n="80" d="100"/>
        </p:scale>
        <p:origin x="7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822A-02B5-4E2A-8D25-24CD734DE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8C317-E848-4AD7-AAB1-BB8D7F2D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5B91-26A7-461E-96EC-2619444D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506C-5468-4DE4-91F3-2B90DCC0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D799-E3B0-45A0-9EE7-4F97AB75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4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A70-7312-4FF7-A0F0-58D64371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C107-01F1-4207-B9CA-60C6B2182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46B73-81AA-4A75-800B-215B8F75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E3F0-9F98-462F-9168-EFCF6AB0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F134-7343-402C-A9DA-B0F14348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87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20722-F0FC-4585-AF5F-5890EA328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AB1FC-26AC-4CC6-811A-188DF8FF5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68D2-6AE4-4316-B947-F659D057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5D54-DC46-4ADE-BC3B-AD8202F1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556F-5343-43DC-90B7-FC608D62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23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8159-DBE6-4DA0-AF7A-E340314C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63CB-0973-4A90-9C98-8EA590B0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7BEE-8D6A-4CEB-8484-2E46ACBE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585A0-C7CD-4541-93F8-5FB79865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0EE2-732C-4195-B98A-C6001FB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14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4FDC-E70F-4F2C-A15F-52864340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BE286-33E5-4FE7-9E62-E7BB4DB4B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1659-D38E-44F6-8499-15C3B2AC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AA9E1-D511-466D-9775-3CB47374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AB992-F77B-47D7-BB1C-C25DCB44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1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FF75-B60F-4918-8280-015CB6D4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1C4B-6E63-4485-92BF-C24137EA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94BBA-E08B-4CC3-B687-F390C55C1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215B5-395C-4BC8-AFD5-377B9D14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F88D-1D98-4187-9D16-C0329836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3444F-7DD6-46A3-8808-321D7618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42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4070-8428-4DF8-A431-7014005C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833C-40A1-4572-A17B-C3A31A307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AFFCB-CBFA-4617-9EB9-55757755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AB4F5-AF97-4200-BA88-5F1BB416F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12C64-D5D8-4FED-B93C-BD931DBED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D9338-9BE5-427F-9645-C24EB442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542F6-514F-434E-B2B9-C94FC4C2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C130-DD4B-4BD8-B0B3-3AB2C561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8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022A-8321-45C8-835B-732D2A90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36191-F709-43C9-8AE7-6F824679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22E9A-6AAD-48A2-8CE1-07CA400E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D8066-ADDD-40FF-88E9-48E9FCE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8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D0E87-DC54-424D-A115-C7DDF95B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70E58-4770-49BD-9EEB-FE0FD9EC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84F8F-9B0E-40DC-97B3-9A4EF01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AD1C-78DE-4221-8991-0366E380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D8E5-5B92-43B4-9706-3A19EDBE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06D19-6FC9-44A2-A5AE-BB6EB20E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D8353-F7F0-491E-91F8-08BD1ECD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B77E1-BF90-49E8-9B2A-2AAB72DF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2F266-9D23-490F-B524-FB6BA9C7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77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0038-E257-4B64-9CF1-99EF72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7575B-280E-45E5-A474-ED6B8934B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415D4-5B42-4863-B3CA-69560E700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0F2E-67E6-481B-B6E4-5D9357A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77DED-D351-4E57-ACE4-E4D1BE65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4668D-C729-44B6-B585-7E4D4595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3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9933F-B3A5-4110-934F-3DB7E82F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30F2E-AEA8-4AA6-96DC-6B65D0BF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C138-E90F-4A35-A6BE-EFB9321AB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7BA3-460D-4334-91A6-E4663FD192D2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050D-0BF7-4253-BDEC-520C323F1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EEAD-DFDD-4173-8557-A42E90E96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140C7-A965-451B-B154-2802DC17E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47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horseblab.com">
            <a:extLst>
              <a:ext uri="{FF2B5EF4-FFF2-40B4-BE49-F238E27FC236}">
                <a16:creationId xmlns:a16="http://schemas.microsoft.com/office/drawing/2014/main" id="{58C7E27D-1083-422C-BAD1-9483B4084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963" y1="62407" x2="37963" y2="62407"/>
                        <a14:foregroundMark x1="43148" y1="69603" x2="43148" y2="69603"/>
                        <a14:foregroundMark x1="44074" y1="69727" x2="44074" y2="69727"/>
                        <a14:foregroundMark x1="73704" y1="84243" x2="73704" y2="84243"/>
                        <a14:foregroundMark x1="85370" y1="80273" x2="85370" y2="80273"/>
                        <a14:foregroundMark x1="85926" y1="80769" x2="85926" y2="80769"/>
                        <a14:foregroundMark x1="85556" y1="80645" x2="85556" y2="80645"/>
                        <a14:foregroundMark x1="43889" y1="59801" x2="43889" y2="58933"/>
                        <a14:foregroundMark x1="43889" y1="60050" x2="43889" y2="59801"/>
                        <a14:foregroundMark x1="43889" y1="64640" x2="43889" y2="60050"/>
                        <a14:foregroundMark x1="28889" y1="67246" x2="28889" y2="67246"/>
                        <a14:foregroundMark x1="25926" y1="66377" x2="25926" y2="66377"/>
                        <a14:foregroundMark x1="31667" y1="65509" x2="31667" y2="65509"/>
                        <a14:foregroundMark x1="32037" y1="65261" x2="32037" y2="65261"/>
                        <a14:foregroundMark x1="25556" y1="65633" x2="25556" y2="65633"/>
                        <a14:foregroundMark x1="25370" y1="65261" x2="25370" y2="65261"/>
                        <a14:foregroundMark x1="25185" y1="65012" x2="25185" y2="65012"/>
                        <a14:foregroundMark x1="25185" y1="64764" x2="25185" y2="64764"/>
                        <a14:foregroundMark x1="25741" y1="64392" x2="25741" y2="64392"/>
                        <a14:foregroundMark x1="25370" y1="64392" x2="25370" y2="64392"/>
                        <a14:foregroundMark x1="25741" y1="63896" x2="25741" y2="63896"/>
                        <a14:foregroundMark x1="41296" y1="71836" x2="41296" y2="71836"/>
                        <a14:foregroundMark x1="47593" y1="71340" x2="47593" y2="71340"/>
                        <a14:foregroundMark x1="48148" y1="71092" x2="48148" y2="71092"/>
                        <a14:foregroundMark x1="48519" y1="70968" x2="48519" y2="70968"/>
                        <a14:foregroundMark x1="48148" y1="70471" x2="48148" y2="70471"/>
                        <a14:foregroundMark x1="43519" y1="71836" x2="43519" y2="71836"/>
                        <a14:foregroundMark x1="85185" y1="80273" x2="85185" y2="80273"/>
                        <a14:foregroundMark x1="85000" y1="80769" x2="85000" y2="80769"/>
                        <a14:foregroundMark x1="84815" y1="81141" x2="84074" y2="79653"/>
                        <a14:foregroundMark x1="85000" y1="81266" x2="84444" y2="80769"/>
                        <a14:foregroundMark x1="84630" y1="81390" x2="84259" y2="80645"/>
                        <a14:foregroundMark x1="86852" y1="81141" x2="85926" y2="79901"/>
                        <a14:backgroundMark x1="36481" y1="62283" x2="36481" y2="62283"/>
                        <a14:backgroundMark x1="35450" y1="65261" x2="35000" y2="60670"/>
                        <a14:backgroundMark x1="35474" y1="65509" x2="35450" y2="65261"/>
                        <a14:backgroundMark x1="35741" y1="68238" x2="35474" y2="65509"/>
                        <a14:backgroundMark x1="67880" y1="63151" x2="67593" y2="62779"/>
                        <a14:backgroundMark x1="76111" y1="73821" x2="67880" y2="63151"/>
                        <a14:backgroundMark x1="82037" y1="63648" x2="80000" y2="56203"/>
                        <a14:backgroundMark x1="51667" y1="71836" x2="51667" y2="71836"/>
                        <a14:backgroundMark x1="45926" y1="60546" x2="45926" y2="60546"/>
                        <a14:backgroundMark x1="46111" y1="60050" x2="46111" y2="60050"/>
                        <a14:backgroundMark x1="45556" y1="59801" x2="45556" y2="59801"/>
                        <a14:backgroundMark x1="66296" y1="62283" x2="66296" y2="62283"/>
                        <a14:backgroundMark x1="65741" y1="65509" x2="62963" y2="63151"/>
                        <a14:backgroundMark x1="64259" y1="65509" x2="64259" y2="65509"/>
                        <a14:backgroundMark x1="76667" y1="54591" x2="76667" y2="54591"/>
                        <a14:backgroundMark x1="76667" y1="54715" x2="76667" y2="54715"/>
                        <a14:backgroundMark x1="76852" y1="55707" x2="76852" y2="55707"/>
                        <a14:backgroundMark x1="80185" y1="64144" x2="80185" y2="64144"/>
                        <a14:backgroundMark x1="80000" y1="63896" x2="79444" y2="62903"/>
                        <a14:backgroundMark x1="81111" y1="66129" x2="81111" y2="64888"/>
                        <a14:backgroundMark x1="80926" y1="65136" x2="80556" y2="64516"/>
                        <a14:backgroundMark x1="80370" y1="64268" x2="80370" y2="63772"/>
                        <a14:backgroundMark x1="35185" y1="63027" x2="37778" y2="62283"/>
                        <a14:backgroundMark x1="37407" y1="64516" x2="37778" y2="65136"/>
                        <a14:backgroundMark x1="39074" y1="64268" x2="39630" y2="64764"/>
                        <a14:backgroundMark x1="37963" y1="62531" x2="37963" y2="62531"/>
                        <a14:backgroundMark x1="70741" y1="39206" x2="51667" y2="29901"/>
                        <a14:backgroundMark x1="51667" y1="29901" x2="50926" y2="29777"/>
                        <a14:backgroundMark x1="55741" y1="34864" x2="51481" y2="320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617"/>
          <a:stretch/>
        </p:blipFill>
        <p:spPr bwMode="auto">
          <a:xfrm>
            <a:off x="2638124" y="2305433"/>
            <a:ext cx="4594225" cy="45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3F28DC-0D7E-48B5-8365-7EA6C82C9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250" y1="48167" x2="41125" y2="36167"/>
                        <a14:foregroundMark x1="42625" y1="37667" x2="34250" y2="51000"/>
                        <a14:foregroundMark x1="42250" y1="36500" x2="41750" y2="34333"/>
                        <a14:foregroundMark x1="42625" y1="35833" x2="44000" y2="39500"/>
                        <a14:foregroundMark x1="42000" y1="33167" x2="42625" y2="37500"/>
                        <a14:foregroundMark x1="52000" y1="29167" x2="52000" y2="29167"/>
                        <a14:foregroundMark x1="53375" y1="33333" x2="53375" y2="33333"/>
                        <a14:foregroundMark x1="52750" y1="31000" x2="52375" y2="28500"/>
                        <a14:foregroundMark x1="52250" y1="28000" x2="49500" y2="18667"/>
                        <a14:backgroundMark x1="47000" y1="31833" x2="46375" y2="31500"/>
                        <a14:backgroundMark x1="38625" y1="20000" x2="26000" y2="53333"/>
                        <a14:backgroundMark x1="26000" y1="53333" x2="26250" y2="68667"/>
                        <a14:backgroundMark x1="35392" y1="52062" x2="32750" y2="58667"/>
                        <a14:backgroundMark x1="46750" y1="23667" x2="43058" y2="32899"/>
                        <a14:backgroundMark x1="32750" y1="58667" x2="31375" y2="6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68063" flipH="1">
            <a:off x="-752186" y="-48689"/>
            <a:ext cx="8531856" cy="47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7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Hamid, Amir (School SA)</dc:creator>
  <cp:lastModifiedBy>Hamid, Amir (School SA)</cp:lastModifiedBy>
  <cp:revision>4</cp:revision>
  <dcterms:created xsi:type="dcterms:W3CDTF">2024-09-13T10:38:48Z</dcterms:created>
  <dcterms:modified xsi:type="dcterms:W3CDTF">2025-02-02T08:11:10Z</dcterms:modified>
</cp:coreProperties>
</file>