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4" r:id="rId9"/>
    <p:sldId id="263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3" autoAdjust="0"/>
    <p:restoredTop sz="94660"/>
  </p:normalViewPr>
  <p:slideViewPr>
    <p:cSldViewPr snapToGrid="0">
      <p:cViewPr>
        <p:scale>
          <a:sx n="75" d="100"/>
          <a:sy n="75" d="100"/>
        </p:scale>
        <p:origin x="32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D2B4758-BA15-452A-AC2E-92DA87BD2A8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E55624F-3C58-40F4-AE12-17BF18E8E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5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758-BA15-452A-AC2E-92DA87BD2A8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624F-3C58-40F4-AE12-17BF18E8E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61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2B4758-BA15-452A-AC2E-92DA87BD2A8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55624F-3C58-40F4-AE12-17BF18E8E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615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2B4758-BA15-452A-AC2E-92DA87BD2A8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55624F-3C58-40F4-AE12-17BF18E8E69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0771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2B4758-BA15-452A-AC2E-92DA87BD2A8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55624F-3C58-40F4-AE12-17BF18E8E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86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758-BA15-452A-AC2E-92DA87BD2A8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624F-3C58-40F4-AE12-17BF18E8E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021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758-BA15-452A-AC2E-92DA87BD2A8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624F-3C58-40F4-AE12-17BF18E8E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210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758-BA15-452A-AC2E-92DA87BD2A8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624F-3C58-40F4-AE12-17BF18E8E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647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2B4758-BA15-452A-AC2E-92DA87BD2A8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55624F-3C58-40F4-AE12-17BF18E8E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18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758-BA15-452A-AC2E-92DA87BD2A8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624F-3C58-40F4-AE12-17BF18E8E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09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2B4758-BA15-452A-AC2E-92DA87BD2A8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55624F-3C58-40F4-AE12-17BF18E8E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78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758-BA15-452A-AC2E-92DA87BD2A8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624F-3C58-40F4-AE12-17BF18E8E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24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758-BA15-452A-AC2E-92DA87BD2A8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624F-3C58-40F4-AE12-17BF18E8E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65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758-BA15-452A-AC2E-92DA87BD2A8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624F-3C58-40F4-AE12-17BF18E8E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27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758-BA15-452A-AC2E-92DA87BD2A8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624F-3C58-40F4-AE12-17BF18E8E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51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758-BA15-452A-AC2E-92DA87BD2A8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624F-3C58-40F4-AE12-17BF18E8E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42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758-BA15-452A-AC2E-92DA87BD2A8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624F-3C58-40F4-AE12-17BF18E8E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83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B4758-BA15-452A-AC2E-92DA87BD2A8F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5624F-3C58-40F4-AE12-17BF18E8E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893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6834" y="916263"/>
            <a:ext cx="11516139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окружности с максимальной плотностью точек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11966" y="3729207"/>
            <a:ext cx="4962938" cy="699777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проекта по информатике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7391" y="3764697"/>
            <a:ext cx="5062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Малышкина Марина, 10 – 7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5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Время работы программы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5600" y="1952609"/>
            <a:ext cx="6196263" cy="45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2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Возникшие проблемы</a:t>
            </a:r>
            <a:endParaRPr lang="ru-RU" sz="6000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09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решения 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02412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постановки задачи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структуры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метода решения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55374" y="2257456"/>
            <a:ext cx="10750826" cy="3970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плоскости задано множество точек. Найти окружность, содержащую внутри себя хотя бы две точки множества, имеющую наибольшую плотность точек внутри себя (количество точек на единицу площади). В качестве ответа нарисовать найденную окружность и выделить все точки, находящиеся внутри нее. </a:t>
            </a:r>
            <a:endParaRPr kumimoji="0" lang="ru-RU" altLang="ru-RU" sz="6600" b="0" i="0" u="none" strike="noStrike" cap="none" normalizeH="0" baseline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45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Входные данные :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Координаты точек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Выходные данные :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окружности 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радиус.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531596"/>
              </p:ext>
            </p:extLst>
          </p:nvPr>
        </p:nvGraphicFramePr>
        <p:xfrm>
          <a:off x="837739" y="3556855"/>
          <a:ext cx="335584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616"/>
                <a:gridCol w="1118616"/>
                <a:gridCol w="1118616"/>
              </a:tblGrid>
              <a:tr h="32981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0.8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0.9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0.5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0.2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0.3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0.8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0.2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0.7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276755"/>
              </p:ext>
            </p:extLst>
          </p:nvPr>
        </p:nvGraphicFramePr>
        <p:xfrm>
          <a:off x="6661024" y="3650361"/>
          <a:ext cx="335584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77924"/>
                <a:gridCol w="16779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Центр.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Центр.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ru-RU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Радиус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9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1616" y="764373"/>
            <a:ext cx="8504583" cy="1293028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877059"/>
            <a:ext cx="5334000" cy="4024125"/>
          </a:xfrm>
        </p:spPr>
        <p:txBody>
          <a:bodyPr/>
          <a:lstStyle/>
          <a:p>
            <a:r>
              <a:rPr lang="ru-RU" sz="2400" b="1" dirty="0" smtClean="0"/>
              <a:t>Имеется: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Множество точек.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77059"/>
            <a:ext cx="6019800" cy="4024125"/>
          </a:xfrm>
        </p:spPr>
        <p:txBody>
          <a:bodyPr/>
          <a:lstStyle/>
          <a:p>
            <a:r>
              <a:rPr lang="ru-RU" sz="2400" b="1" dirty="0" smtClean="0"/>
              <a:t>Требуется:</a:t>
            </a:r>
          </a:p>
          <a:p>
            <a:pPr marL="0" indent="0">
              <a:buNone/>
            </a:pPr>
            <a:r>
              <a:rPr lang="ru-RU" dirty="0" smtClean="0"/>
              <a:t>Построить окружность с максимальной плотностью точек.</a:t>
            </a:r>
            <a:r>
              <a:rPr lang="en-US" dirty="0" smtClean="0"/>
              <a:t> </a:t>
            </a:r>
            <a:r>
              <a:rPr lang="ru-RU" dirty="0" smtClean="0"/>
              <a:t>Выделить </a:t>
            </a:r>
            <a:r>
              <a:rPr lang="ru-RU" dirty="0"/>
              <a:t>точки, которые в ней содержатся.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675" t="28666" r="66925" b="18667"/>
          <a:stretch/>
        </p:blipFill>
        <p:spPr>
          <a:xfrm>
            <a:off x="1136396" y="3416300"/>
            <a:ext cx="3296788" cy="30144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750" t="28196" r="66250" b="18533"/>
          <a:stretch/>
        </p:blipFill>
        <p:spPr>
          <a:xfrm>
            <a:off x="6470396" y="3416300"/>
            <a:ext cx="3311727" cy="301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895600" y="2136807"/>
            <a:ext cx="53340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Перебор пар и троек точек :</a:t>
            </a:r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87865" y="2910065"/>
            <a:ext cx="3015470" cy="289998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3545" t="3309" r="78"/>
          <a:stretch/>
        </p:blipFill>
        <p:spPr>
          <a:xfrm>
            <a:off x="6861843" y="2910065"/>
            <a:ext cx="3153540" cy="289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структуры данных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7512825"/>
              </p:ext>
            </p:extLst>
          </p:nvPr>
        </p:nvGraphicFramePr>
        <p:xfrm>
          <a:off x="6172200" y="2568829"/>
          <a:ext cx="533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1778000"/>
                <a:gridCol w="177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y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y</a:t>
                      </a:r>
                      <a:r>
                        <a:rPr lang="en-US" baseline="-25000" dirty="0" smtClean="0"/>
                        <a:t>2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Объект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88704786"/>
              </p:ext>
            </p:extLst>
          </p:nvPr>
        </p:nvGraphicFramePr>
        <p:xfrm>
          <a:off x="466344" y="1626997"/>
          <a:ext cx="3355848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616"/>
                <a:gridCol w="1118616"/>
                <a:gridCol w="1118616"/>
              </a:tblGrid>
              <a:tr h="32981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y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y</a:t>
                      </a:r>
                      <a:r>
                        <a:rPr lang="en-US" baseline="-25000" dirty="0" smtClean="0"/>
                        <a:t>2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x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y</a:t>
                      </a:r>
                      <a:r>
                        <a:rPr lang="en-US" baseline="-25000" dirty="0" smtClean="0"/>
                        <a:t>3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x</a:t>
                      </a:r>
                      <a:r>
                        <a:rPr lang="en-US" baseline="-25000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y</a:t>
                      </a:r>
                      <a:r>
                        <a:rPr lang="en-US" baseline="-25000" dirty="0" smtClean="0"/>
                        <a:t>4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x</a:t>
                      </a:r>
                      <a:r>
                        <a:rPr lang="en-US" baseline="-25000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y</a:t>
                      </a:r>
                      <a:r>
                        <a:rPr lang="en-US" baseline="-25000" dirty="0" smtClean="0"/>
                        <a:t>5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x</a:t>
                      </a:r>
                      <a:r>
                        <a:rPr lang="en-US" baseline="-250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y</a:t>
                      </a:r>
                      <a:r>
                        <a:rPr lang="en-US" baseline="-25000" dirty="0" smtClean="0"/>
                        <a:t>6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x</a:t>
                      </a:r>
                      <a:r>
                        <a:rPr lang="en-US" baseline="-25000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y</a:t>
                      </a:r>
                      <a:r>
                        <a:rPr lang="en-US" baseline="-25000" dirty="0" smtClean="0"/>
                        <a:t>7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79509"/>
              </p:ext>
            </p:extLst>
          </p:nvPr>
        </p:nvGraphicFramePr>
        <p:xfrm>
          <a:off x="6172200" y="3965786"/>
          <a:ext cx="533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1778000"/>
                <a:gridCol w="177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x</a:t>
                      </a:r>
                      <a:r>
                        <a:rPr lang="en-US" baseline="-25000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y</a:t>
                      </a:r>
                      <a:r>
                        <a:rPr lang="en-US" baseline="-25000" dirty="0" smtClean="0"/>
                        <a:t>4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x</a:t>
                      </a:r>
                      <a:r>
                        <a:rPr lang="en-US" baseline="-25000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y</a:t>
                      </a:r>
                      <a:r>
                        <a:rPr lang="en-US" baseline="-25000" dirty="0" smtClean="0"/>
                        <a:t>5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x</a:t>
                      </a:r>
                      <a:r>
                        <a:rPr lang="en-US" baseline="-250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y</a:t>
                      </a:r>
                      <a:r>
                        <a:rPr lang="en-US" baseline="-25000" dirty="0" smtClean="0"/>
                        <a:t>6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Прямая со стрелкой 3"/>
          <p:cNvCxnSpPr>
            <a:endCxn id="10" idx="1"/>
          </p:cNvCxnSpPr>
          <p:nvPr/>
        </p:nvCxnSpPr>
        <p:spPr>
          <a:xfrm>
            <a:off x="3822192" y="2167128"/>
            <a:ext cx="2350008" cy="95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822192" y="2587476"/>
            <a:ext cx="2350008" cy="95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822192" y="3293914"/>
            <a:ext cx="2350008" cy="125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3822192" y="3699996"/>
            <a:ext cx="2350008" cy="125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822192" y="4083050"/>
            <a:ext cx="2350008" cy="125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0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8328" y="2057401"/>
            <a:ext cx="898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 Перебор пар и троек точек и сравнение площадей окружностей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38328" y="2519249"/>
            <a:ext cx="898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Построение окружности на выбранных точках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048000" y="9167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метода решения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1905802" y="3782728"/>
            <a:ext cx="2165684" cy="288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2627697" y="3811604"/>
            <a:ext cx="1443789" cy="18576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3955983" y="3647975"/>
            <a:ext cx="240632" cy="288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2507381" y="5553777"/>
            <a:ext cx="240632" cy="288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1780673" y="3647975"/>
            <a:ext cx="240632" cy="288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2988644" y="3234088"/>
            <a:ext cx="0" cy="260844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2502568" y="4125868"/>
            <a:ext cx="1328286" cy="13331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2868328" y="4480559"/>
            <a:ext cx="240632" cy="28875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1361975" y="3541175"/>
            <a:ext cx="44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4268802" y="3579676"/>
            <a:ext cx="44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105526" y="5773232"/>
            <a:ext cx="44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444817" y="4510299"/>
            <a:ext cx="44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V="1">
            <a:off x="7161196" y="4604856"/>
            <a:ext cx="2165684" cy="288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9211377" y="4470103"/>
            <a:ext cx="240632" cy="288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7036067" y="4470103"/>
            <a:ext cx="240632" cy="288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6617369" y="4363303"/>
            <a:ext cx="44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9524196" y="4401804"/>
            <a:ext cx="44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1605016" y="3229776"/>
            <a:ext cx="2704695" cy="2561045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7132319" y="3492325"/>
            <a:ext cx="2290813" cy="228090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8128532" y="4470103"/>
            <a:ext cx="240632" cy="28875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3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048000" y="9167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программы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6400800" y="2209801"/>
            <a:ext cx="1" cy="40088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6172200" y="5899447"/>
            <a:ext cx="5334000" cy="297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7170821" y="3487587"/>
            <a:ext cx="288758" cy="343268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7746733" y="2918092"/>
            <a:ext cx="288758" cy="343268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8694821" y="4847888"/>
            <a:ext cx="288758" cy="343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10258926" y="2333792"/>
            <a:ext cx="288758" cy="343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10692064" y="5191156"/>
            <a:ext cx="288758" cy="343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>
            <a:stCxn id="14" idx="4"/>
          </p:cNvCxnSpPr>
          <p:nvPr/>
        </p:nvCxnSpPr>
        <p:spPr>
          <a:xfrm>
            <a:off x="7315200" y="3830855"/>
            <a:ext cx="0" cy="206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5" idx="4"/>
          </p:cNvCxnSpPr>
          <p:nvPr/>
        </p:nvCxnSpPr>
        <p:spPr>
          <a:xfrm flipH="1">
            <a:off x="7877476" y="3261360"/>
            <a:ext cx="13636" cy="2638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16" idx="4"/>
          </p:cNvCxnSpPr>
          <p:nvPr/>
        </p:nvCxnSpPr>
        <p:spPr>
          <a:xfrm>
            <a:off x="8839200" y="5191156"/>
            <a:ext cx="0" cy="708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7" idx="4"/>
          </p:cNvCxnSpPr>
          <p:nvPr/>
        </p:nvCxnSpPr>
        <p:spPr>
          <a:xfrm>
            <a:off x="10403305" y="2677060"/>
            <a:ext cx="0" cy="3222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18" idx="4"/>
          </p:cNvCxnSpPr>
          <p:nvPr/>
        </p:nvCxnSpPr>
        <p:spPr>
          <a:xfrm>
            <a:off x="10836443" y="5534424"/>
            <a:ext cx="0" cy="388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18" idx="2"/>
          </p:cNvCxnSpPr>
          <p:nvPr/>
        </p:nvCxnSpPr>
        <p:spPr>
          <a:xfrm flipH="1">
            <a:off x="6399597" y="5362790"/>
            <a:ext cx="4292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6" idx="2"/>
          </p:cNvCxnSpPr>
          <p:nvPr/>
        </p:nvCxnSpPr>
        <p:spPr>
          <a:xfrm flipH="1">
            <a:off x="6399597" y="5019522"/>
            <a:ext cx="2295224" cy="9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7" idx="2"/>
          </p:cNvCxnSpPr>
          <p:nvPr/>
        </p:nvCxnSpPr>
        <p:spPr>
          <a:xfrm flipH="1" flipV="1">
            <a:off x="6399597" y="2489654"/>
            <a:ext cx="3859329" cy="1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14" idx="2"/>
          </p:cNvCxnSpPr>
          <p:nvPr/>
        </p:nvCxnSpPr>
        <p:spPr>
          <a:xfrm flipH="1">
            <a:off x="6383354" y="3659221"/>
            <a:ext cx="787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15" idx="2"/>
          </p:cNvCxnSpPr>
          <p:nvPr/>
        </p:nvCxnSpPr>
        <p:spPr>
          <a:xfrm flipH="1" flipV="1">
            <a:off x="6383354" y="3080109"/>
            <a:ext cx="1363379" cy="9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71411" y="2011680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1529060" y="5738234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5839326" y="2293463"/>
            <a:ext cx="62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0,9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5880434" y="2909075"/>
            <a:ext cx="58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0.8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5860583" y="3480087"/>
            <a:ext cx="58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5818070" y="4821824"/>
            <a:ext cx="58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5833711" y="5226200"/>
            <a:ext cx="58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7021228" y="5933014"/>
            <a:ext cx="58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7597140" y="5952750"/>
            <a:ext cx="58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8545228" y="5946442"/>
            <a:ext cx="58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10185934" y="5946442"/>
            <a:ext cx="58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0.8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10659176" y="5946442"/>
            <a:ext cx="58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0.9</a:t>
            </a:r>
            <a:endParaRPr lang="ru-RU" dirty="0"/>
          </a:p>
        </p:txBody>
      </p:sp>
      <p:graphicFrame>
        <p:nvGraphicFramePr>
          <p:cNvPr id="68" name="Таблица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99040"/>
              </p:ext>
            </p:extLst>
          </p:nvPr>
        </p:nvGraphicFramePr>
        <p:xfrm>
          <a:off x="876240" y="2440324"/>
          <a:ext cx="335584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616"/>
                <a:gridCol w="1118616"/>
                <a:gridCol w="1118616"/>
              </a:tblGrid>
              <a:tr h="32981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0.8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0.9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0.5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0.2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0.3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0.8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0.2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0.7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10692064" y="5152642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10258926" y="2304988"/>
            <a:ext cx="22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8665745" y="4844036"/>
            <a:ext cx="22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7717657" y="2909075"/>
            <a:ext cx="22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7153576" y="3467199"/>
            <a:ext cx="22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 rot="18498954">
            <a:off x="7162799" y="2980625"/>
            <a:ext cx="887122" cy="8463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42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204</TotalTime>
  <Words>270</Words>
  <Application>Microsoft Office PowerPoint</Application>
  <PresentationFormat>Широкоэкранный</PresentationFormat>
  <Paragraphs>143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Times New Roman</vt:lpstr>
      <vt:lpstr>След самолета</vt:lpstr>
      <vt:lpstr>Нахождение окружности с максимальной плотностью точек</vt:lpstr>
      <vt:lpstr>Этапы решения :</vt:lpstr>
      <vt:lpstr>Постановка задачи :</vt:lpstr>
      <vt:lpstr>Входные и выходные данные</vt:lpstr>
      <vt:lpstr>Визуализация постановки задачи</vt:lpstr>
      <vt:lpstr>Математическая модель</vt:lpstr>
      <vt:lpstr>Визуализация  структуры данных </vt:lpstr>
      <vt:lpstr>Презентация PowerPoint</vt:lpstr>
      <vt:lpstr>Презентация PowerPoint</vt:lpstr>
      <vt:lpstr>Время работы программы</vt:lpstr>
      <vt:lpstr>Спасибо за внимание!</vt:lpstr>
      <vt:lpstr>Возникшие проблемы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окружности с максимальной плотностью точек</dc:title>
  <dc:creator>Учетная запись Майкрософт</dc:creator>
  <cp:lastModifiedBy>Учетная запись Майкрософт</cp:lastModifiedBy>
  <cp:revision>26</cp:revision>
  <dcterms:created xsi:type="dcterms:W3CDTF">2021-03-30T10:46:00Z</dcterms:created>
  <dcterms:modified xsi:type="dcterms:W3CDTF">2021-04-23T11:53:39Z</dcterms:modified>
</cp:coreProperties>
</file>