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Boury Fries" userId="3f8d8554-fab3-4764-ac68-3715b85b6c80" providerId="ADAL" clId="{4E627FB3-04C7-446E-862B-D79CBD804048}"/>
    <pc:docChg chg="addSld modSld">
      <pc:chgData name="Boury Fries" userId="3f8d8554-fab3-4764-ac68-3715b85b6c80" providerId="ADAL" clId="{4E627FB3-04C7-446E-862B-D79CBD804048}" dt="2023-11-28T13:45:50.997" v="81" actId="20577"/>
      <pc:docMkLst>
        <pc:docMk/>
      </pc:docMkLst>
      <pc:sldChg chg="modSp mod">
        <pc:chgData name="Boury Fries" userId="3f8d8554-fab3-4764-ac68-3715b85b6c80" providerId="ADAL" clId="{4E627FB3-04C7-446E-862B-D79CBD804048}" dt="2023-11-28T13:43:47.989" v="31" actId="20577"/>
        <pc:sldMkLst>
          <pc:docMk/>
          <pc:sldMk cId="1114309558" sldId="257"/>
        </pc:sldMkLst>
        <pc:spChg chg="mod">
          <ac:chgData name="Boury Fries" userId="3f8d8554-fab3-4764-ac68-3715b85b6c80" providerId="ADAL" clId="{4E627FB3-04C7-446E-862B-D79CBD804048}" dt="2023-11-28T13:43:47.989" v="31" actId="20577"/>
          <ac:spMkLst>
            <pc:docMk/>
            <pc:sldMk cId="1114309558" sldId="257"/>
            <ac:spMk id="3" creationId="{64915428-ACD8-4B22-96DC-2806680ED3AB}"/>
          </ac:spMkLst>
        </pc:spChg>
      </pc:sldChg>
      <pc:sldChg chg="modSp mod">
        <pc:chgData name="Boury Fries" userId="3f8d8554-fab3-4764-ac68-3715b85b6c80" providerId="ADAL" clId="{4E627FB3-04C7-446E-862B-D79CBD804048}" dt="2023-11-28T13:44:13.807" v="39" actId="20577"/>
        <pc:sldMkLst>
          <pc:docMk/>
          <pc:sldMk cId="160499841" sldId="258"/>
        </pc:sldMkLst>
        <pc:spChg chg="mod">
          <ac:chgData name="Boury Fries" userId="3f8d8554-fab3-4764-ac68-3715b85b6c80" providerId="ADAL" clId="{4E627FB3-04C7-446E-862B-D79CBD804048}" dt="2023-11-28T13:44:13.807" v="39" actId="20577"/>
          <ac:spMkLst>
            <pc:docMk/>
            <pc:sldMk cId="160499841" sldId="258"/>
            <ac:spMk id="3" creationId="{64915428-ACD8-4B22-96DC-2806680ED3AB}"/>
          </ac:spMkLst>
        </pc:spChg>
      </pc:sldChg>
      <pc:sldChg chg="modSp mod">
        <pc:chgData name="Boury Fries" userId="3f8d8554-fab3-4764-ac68-3715b85b6c80" providerId="ADAL" clId="{4E627FB3-04C7-446E-862B-D79CBD804048}" dt="2023-11-28T13:45:43.430" v="76" actId="20577"/>
        <pc:sldMkLst>
          <pc:docMk/>
          <pc:sldMk cId="3267762851" sldId="259"/>
        </pc:sldMkLst>
        <pc:spChg chg="mod">
          <ac:chgData name="Boury Fries" userId="3f8d8554-fab3-4764-ac68-3715b85b6c80" providerId="ADAL" clId="{4E627FB3-04C7-446E-862B-D79CBD804048}" dt="2023-11-28T13:45:43.430" v="76" actId="20577"/>
          <ac:spMkLst>
            <pc:docMk/>
            <pc:sldMk cId="3267762851" sldId="259"/>
            <ac:spMk id="2" creationId="{EF6BB071-C63E-40D3-93C6-9F99F27862FE}"/>
          </ac:spMkLst>
        </pc:spChg>
        <pc:spChg chg="mod">
          <ac:chgData name="Boury Fries" userId="3f8d8554-fab3-4764-ac68-3715b85b6c80" providerId="ADAL" clId="{4E627FB3-04C7-446E-862B-D79CBD804048}" dt="2023-11-28T13:45:40.351" v="72" actId="6549"/>
          <ac:spMkLst>
            <pc:docMk/>
            <pc:sldMk cId="3267762851" sldId="259"/>
            <ac:spMk id="3" creationId="{64915428-ACD8-4B22-96DC-2806680ED3AB}"/>
          </ac:spMkLst>
        </pc:spChg>
      </pc:sldChg>
      <pc:sldChg chg="modSp add mod">
        <pc:chgData name="Boury Fries" userId="3f8d8554-fab3-4764-ac68-3715b85b6c80" providerId="ADAL" clId="{4E627FB3-04C7-446E-862B-D79CBD804048}" dt="2023-11-28T13:45:50.997" v="81" actId="20577"/>
        <pc:sldMkLst>
          <pc:docMk/>
          <pc:sldMk cId="1652142467" sldId="262"/>
        </pc:sldMkLst>
        <pc:spChg chg="mod">
          <ac:chgData name="Boury Fries" userId="3f8d8554-fab3-4764-ac68-3715b85b6c80" providerId="ADAL" clId="{4E627FB3-04C7-446E-862B-D79CBD804048}" dt="2023-11-28T13:45:46.970" v="80" actId="20577"/>
          <ac:spMkLst>
            <pc:docMk/>
            <pc:sldMk cId="1652142467" sldId="262"/>
            <ac:spMk id="2" creationId="{EF6BB071-C63E-40D3-93C6-9F99F27862FE}"/>
          </ac:spMkLst>
        </pc:spChg>
        <pc:spChg chg="mod">
          <ac:chgData name="Boury Fries" userId="3f8d8554-fab3-4764-ac68-3715b85b6c80" providerId="ADAL" clId="{4E627FB3-04C7-446E-862B-D79CBD804048}" dt="2023-11-28T13:45:50.997" v="81" actId="20577"/>
          <ac:spMkLst>
            <pc:docMk/>
            <pc:sldMk cId="1652142467" sldId="262"/>
            <ac:spMk id="3" creationId="{64915428-ACD8-4B22-96DC-2806680ED3AB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11/28/2023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Delete all comments after reading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You are not allowed to add more slides to this presentation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Visualization of your decision making structure (readable!)</a:t>
            </a:r>
          </a:p>
          <a:p>
            <a:pPr lvl="1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Tip: use miro.com!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deal with enemies (aiming, shooting, item usage, avoidance, hiding, usage of sprint, …)?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How does your agent manage the inventory (inventory organization, item usage, picking up and remembering items,…)? 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- Steering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How many steering behaviors does it use? Does it use blended steering?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</a:t>
            </a:r>
            <a:r>
              <a:rPr lang="en-US"/>
              <a:t>- Exploration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How does your agent explore the world ( how does it traverse the world, when and why does it visit houses, does it have a memory?)?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USE IMAGES/GIFS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521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- Steering</vt:lpstr>
      <vt:lpstr>Movement -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Boury Fries</cp:lastModifiedBy>
  <cp:revision>2</cp:revision>
  <dcterms:created xsi:type="dcterms:W3CDTF">2021-12-17T12:45:32Z</dcterms:created>
  <dcterms:modified xsi:type="dcterms:W3CDTF">2023-11-28T14:03:28Z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