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"/>
  </p:notesMasterIdLst>
  <p:sldIdLst>
    <p:sldId id="30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zhen Huang" initials="WH" lastIdx="1" clrIdx="0">
    <p:extLst>
      <p:ext uri="{19B8F6BF-5375-455C-9EA6-DF929625EA0E}">
        <p15:presenceInfo xmlns:p15="http://schemas.microsoft.com/office/powerpoint/2012/main" userId="a114550347d87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2"/>
    <p:restoredTop sz="79569"/>
  </p:normalViewPr>
  <p:slideViewPr>
    <p:cSldViewPr snapToGrid="0" snapToObjects="1">
      <p:cViewPr>
        <p:scale>
          <a:sx n="61" d="100"/>
          <a:sy n="61" d="100"/>
        </p:scale>
        <p:origin x="-1016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dirty="0" err="1"/>
              <a:t>To</a:t>
            </a:r>
            <a:r>
              <a:rPr lang="zh-CN" altLang="de-DE" dirty="0"/>
              <a:t> </a:t>
            </a:r>
            <a:endParaRPr lang="de-DE" altLang="zh-CN" dirty="0"/>
          </a:p>
          <a:p>
            <a:endParaRPr lang="de-DE" altLang="zh-CN" dirty="0"/>
          </a:p>
          <a:p>
            <a:r>
              <a:rPr lang="de-DE" altLang="zh-CN" dirty="0" err="1"/>
              <a:t>Similar</a:t>
            </a:r>
            <a:r>
              <a:rPr lang="zh-CN" altLang="de-DE" dirty="0"/>
              <a:t> </a:t>
            </a:r>
            <a:r>
              <a:rPr lang="de-DE" altLang="zh-CN" dirty="0" err="1"/>
              <a:t>cost</a:t>
            </a:r>
            <a:r>
              <a:rPr lang="zh-CN" altLang="de-DE" dirty="0"/>
              <a:t> </a:t>
            </a:r>
            <a:r>
              <a:rPr lang="de-DE" altLang="zh-CN" dirty="0" err="1"/>
              <a:t>function</a:t>
            </a:r>
            <a:r>
              <a:rPr lang="zh-CN" altLang="de-DE" dirty="0"/>
              <a:t> </a:t>
            </a:r>
            <a:r>
              <a:rPr lang="de-DE" altLang="zh-CN" dirty="0" err="1"/>
              <a:t>as</a:t>
            </a:r>
            <a:r>
              <a:rPr lang="zh-CN" altLang="de-DE" dirty="0"/>
              <a:t> </a:t>
            </a:r>
            <a:r>
              <a:rPr lang="de-DE" altLang="zh-CN" dirty="0" err="1"/>
              <a:t>we</a:t>
            </a:r>
            <a:r>
              <a:rPr lang="zh-CN" altLang="de-DE" dirty="0"/>
              <a:t> </a:t>
            </a:r>
            <a:r>
              <a:rPr lang="de-DE" altLang="zh-CN" dirty="0" err="1"/>
              <a:t>sowed</a:t>
            </a:r>
            <a:r>
              <a:rPr lang="zh-CN" altLang="de-DE" dirty="0"/>
              <a:t> </a:t>
            </a:r>
            <a:r>
              <a:rPr lang="de-DE" altLang="zh-CN" dirty="0" err="1"/>
              <a:t>before</a:t>
            </a:r>
            <a:r>
              <a:rPr lang="zh-CN" altLang="de-DE" dirty="0"/>
              <a:t> </a:t>
            </a:r>
            <a:r>
              <a:rPr lang="de-DE" altLang="zh-CN" dirty="0" err="1"/>
              <a:t>to</a:t>
            </a:r>
            <a:r>
              <a:rPr lang="zh-CN" altLang="de-DE" dirty="0"/>
              <a:t> </a:t>
            </a:r>
            <a:r>
              <a:rPr lang="de-DE" altLang="zh-CN" dirty="0" err="1"/>
              <a:t>match</a:t>
            </a:r>
            <a:r>
              <a:rPr lang="zh-CN" altLang="de-DE" dirty="0"/>
              <a:t> </a:t>
            </a:r>
            <a:r>
              <a:rPr lang="de-DE" altLang="zh-CN" dirty="0" err="1"/>
              <a:t>the</a:t>
            </a:r>
            <a:r>
              <a:rPr lang="zh-CN" altLang="de-DE" dirty="0"/>
              <a:t> </a:t>
            </a:r>
            <a:r>
              <a:rPr lang="de-DE" altLang="zh-CN" dirty="0" err="1"/>
              <a:t>shapes</a:t>
            </a:r>
            <a:r>
              <a:rPr lang="zh-CN" altLang="de-DE" dirty="0"/>
              <a:t> </a:t>
            </a:r>
            <a:r>
              <a:rPr lang="de-DE" altLang="zh-CN" dirty="0"/>
              <a:t>in</a:t>
            </a:r>
            <a:r>
              <a:rPr lang="zh-CN" altLang="de-DE" dirty="0"/>
              <a:t> </a:t>
            </a:r>
            <a:r>
              <a:rPr lang="de-DE" altLang="zh-CN" dirty="0" err="1"/>
              <a:t>the</a:t>
            </a:r>
            <a:r>
              <a:rPr lang="zh-CN" altLang="de-DE" dirty="0"/>
              <a:t> </a:t>
            </a:r>
            <a:r>
              <a:rPr lang="de-DE" altLang="zh-CN" dirty="0" err="1"/>
              <a:t>frame</a:t>
            </a:r>
            <a:r>
              <a:rPr lang="zh-CN" altLang="de-DE" dirty="0"/>
              <a:t> </a:t>
            </a:r>
            <a:r>
              <a:rPr lang="de-DE" altLang="zh-CN" dirty="0" err="1"/>
              <a:t>and</a:t>
            </a:r>
            <a:r>
              <a:rPr lang="zh-CN" altLang="de-DE" dirty="0"/>
              <a:t> </a:t>
            </a:r>
            <a:r>
              <a:rPr lang="de-DE" altLang="zh-CN" dirty="0" err="1"/>
              <a:t>map</a:t>
            </a:r>
            <a:r>
              <a:rPr lang="zh-CN" altLang="de-DE" dirty="0"/>
              <a:t> </a:t>
            </a:r>
            <a:r>
              <a:rPr lang="de-DE" altLang="zh-CN" dirty="0" err="1"/>
              <a:t>together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55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3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3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594" algn="ctr">
              <a:spcBef>
                <a:spcPts val="0"/>
              </a:spcBef>
              <a:buSzTx/>
              <a:buNone/>
            </a:lvl2pPr>
            <a:lvl3pPr marL="0" indent="457189" algn="ctr">
              <a:spcBef>
                <a:spcPts val="0"/>
              </a:spcBef>
              <a:buSzTx/>
              <a:buNone/>
            </a:lvl3pPr>
            <a:lvl4pPr marL="0" indent="685783" algn="ctr">
              <a:spcBef>
                <a:spcPts val="0"/>
              </a:spcBef>
              <a:buSzTx/>
              <a:buNone/>
            </a:lvl4pPr>
            <a:lvl5pPr marL="0" indent="914377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3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3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594" algn="ctr">
              <a:spcBef>
                <a:spcPts val="0"/>
              </a:spcBef>
              <a:buSzTx/>
              <a:buNone/>
            </a:lvl2pPr>
            <a:lvl3pPr marL="0" indent="457189" algn="ctr">
              <a:spcBef>
                <a:spcPts val="0"/>
              </a:spcBef>
              <a:buSzTx/>
              <a:buNone/>
            </a:lvl3pPr>
            <a:lvl4pPr marL="0" indent="685783" algn="ctr">
              <a:spcBef>
                <a:spcPts val="0"/>
              </a:spcBef>
              <a:buSzTx/>
              <a:buNone/>
            </a:lvl4pPr>
            <a:lvl5pPr marL="0" indent="914377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582" indent="-736582">
              <a:lnSpc>
                <a:spcPct val="120000"/>
              </a:lnSpc>
              <a:spcBef>
                <a:spcPts val="6500"/>
              </a:spcBef>
              <a:defRPr sz="6400"/>
            </a:lvl1pPr>
            <a:lvl2pPr marL="1473163" indent="-736582">
              <a:lnSpc>
                <a:spcPct val="120000"/>
              </a:lnSpc>
              <a:spcBef>
                <a:spcPts val="6500"/>
              </a:spcBef>
              <a:defRPr sz="6400"/>
            </a:lvl2pPr>
            <a:lvl3pPr marL="2209745" indent="-736582">
              <a:lnSpc>
                <a:spcPct val="120000"/>
              </a:lnSpc>
              <a:spcBef>
                <a:spcPts val="6500"/>
              </a:spcBef>
              <a:defRPr sz="6400"/>
            </a:lvl3pPr>
            <a:lvl4pPr marL="2946326" indent="-736582">
              <a:lnSpc>
                <a:spcPct val="120000"/>
              </a:lnSpc>
              <a:spcBef>
                <a:spcPts val="6500"/>
              </a:spcBef>
              <a:defRPr sz="6400"/>
            </a:lvl4pPr>
            <a:lvl5pPr marL="3682908" indent="-736582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435103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582" indent="-736582">
              <a:lnSpc>
                <a:spcPct val="120000"/>
              </a:lnSpc>
              <a:spcBef>
                <a:spcPts val="6500"/>
              </a:spcBef>
              <a:defRPr sz="6400"/>
            </a:lvl1pPr>
            <a:lvl2pPr marL="1473163" indent="-736582">
              <a:lnSpc>
                <a:spcPct val="120000"/>
              </a:lnSpc>
              <a:spcBef>
                <a:spcPts val="6500"/>
              </a:spcBef>
              <a:defRPr sz="6400"/>
            </a:lvl2pPr>
            <a:lvl3pPr marL="2209745" indent="-736582">
              <a:lnSpc>
                <a:spcPct val="120000"/>
              </a:lnSpc>
              <a:spcBef>
                <a:spcPts val="6500"/>
              </a:spcBef>
              <a:defRPr sz="6400"/>
            </a:lvl3pPr>
            <a:lvl4pPr marL="2946326" indent="-736582">
              <a:lnSpc>
                <a:spcPct val="120000"/>
              </a:lnSpc>
              <a:spcBef>
                <a:spcPts val="6500"/>
              </a:spcBef>
              <a:defRPr sz="6400"/>
            </a:lvl4pPr>
            <a:lvl5pPr marL="3682908" indent="-736582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8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6" y="711998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7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3" y="8001000"/>
            <a:ext cx="19621500" cy="68736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3" y="5866849"/>
            <a:ext cx="19621500" cy="9028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3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3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004" y="13066278"/>
            <a:ext cx="479297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marL="0" marR="0" indent="0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594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189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783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377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2971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566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160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754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185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371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556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742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0927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112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298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483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669" marR="0" indent="-584185" algn="l" defTabSz="825479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594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189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783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377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2971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566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160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754" algn="ctr" defTabSz="82547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jpg"/><Relationship Id="rId21" Type="http://schemas.openxmlformats.org/officeDocument/2006/relationships/image" Target="../media/image20.emf"/><Relationship Id="rId7" Type="http://schemas.openxmlformats.org/officeDocument/2006/relationships/image" Target="../media/image6.jp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07EA09E-66A6-B849-8418-A871F9AB0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517" y="7155079"/>
            <a:ext cx="5895188" cy="5723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0ABE3-6DCB-AB48-B6BE-4E7DCD95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45" y="2040040"/>
            <a:ext cx="3439550" cy="2579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FDD8B-950F-FE4C-800A-C10C6C4B1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57" y="7070693"/>
            <a:ext cx="5901103" cy="590110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3000"/>
              </a:srgbClr>
            </a:outerShdw>
            <a:softEdge rad="1651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89BD68-6254-2B40-9E15-69EB1219E74C}"/>
              </a:ext>
            </a:extLst>
          </p:cNvPr>
          <p:cNvSpPr/>
          <p:nvPr/>
        </p:nvSpPr>
        <p:spPr>
          <a:xfrm>
            <a:off x="2338890" y="227631"/>
            <a:ext cx="820615" cy="8169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86FE2D-EEA6-5744-A0AF-F0CBB6CC064A}"/>
              </a:ext>
            </a:extLst>
          </p:cNvPr>
          <p:cNvCxnSpPr>
            <a:cxnSpLocks/>
          </p:cNvCxnSpPr>
          <p:nvPr/>
        </p:nvCxnSpPr>
        <p:spPr>
          <a:xfrm>
            <a:off x="17609761" y="2014237"/>
            <a:ext cx="0" cy="921413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6CC10F-8739-694C-9132-09D62478972C}"/>
              </a:ext>
            </a:extLst>
          </p:cNvPr>
          <p:cNvSpPr txBox="1"/>
          <p:nvPr/>
        </p:nvSpPr>
        <p:spPr>
          <a:xfrm>
            <a:off x="5772901" y="1086892"/>
            <a:ext cx="2137834" cy="1087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B5FF32-935D-1641-AD61-CA20F4B8A454}"/>
              </a:ext>
            </a:extLst>
          </p:cNvPr>
          <p:cNvCxnSpPr>
            <a:cxnSpLocks/>
          </p:cNvCxnSpPr>
          <p:nvPr/>
        </p:nvCxnSpPr>
        <p:spPr>
          <a:xfrm>
            <a:off x="8132062" y="1611451"/>
            <a:ext cx="7182966" cy="0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F752D1-72ED-344D-9492-8152208B656A}"/>
                  </a:ext>
                </a:extLst>
              </p:cNvPr>
              <p:cNvSpPr txBox="1"/>
              <p:nvPr/>
            </p:nvSpPr>
            <p:spPr>
              <a:xfrm>
                <a:off x="10790838" y="852550"/>
                <a:ext cx="1266092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𝜔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𝑣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(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𝑛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)</m:t>
                      </m:r>
                    </m:oMath>
                  </m:oMathPara>
                </a14:m>
                <a:endParaRPr kumimoji="0" lang="de-DE" sz="32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Gill Sans Ligh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F752D1-72ED-344D-9492-8152208B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38" y="852550"/>
                <a:ext cx="1266092" cy="595035"/>
              </a:xfrm>
              <a:prstGeom prst="rect">
                <a:avLst/>
              </a:prstGeom>
              <a:blipFill>
                <a:blip r:embed="rId6"/>
                <a:stretch>
                  <a:fillRect l="-18000" r="-17000"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0260ED-E4EC-DD4A-9C8C-83D10BD32C01}"/>
              </a:ext>
            </a:extLst>
          </p:cNvPr>
          <p:cNvSpPr txBox="1"/>
          <p:nvPr/>
        </p:nvSpPr>
        <p:spPr>
          <a:xfrm>
            <a:off x="15315028" y="896914"/>
            <a:ext cx="4369930" cy="1087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0E5997-F28F-4C45-9E76-05156281B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995" y="227631"/>
            <a:ext cx="3475953" cy="2606964"/>
          </a:xfrm>
          <a:prstGeom prst="rect">
            <a:avLst/>
          </a:prstGeom>
        </p:spPr>
      </p:pic>
      <p:sp>
        <p:nvSpPr>
          <p:cNvPr id="17" name="Diamond 16">
            <a:extLst>
              <a:ext uri="{FF2B5EF4-FFF2-40B4-BE49-F238E27FC236}">
                <a16:creationId xmlns:a16="http://schemas.microsoft.com/office/drawing/2014/main" id="{D1F9F0D7-7C66-0C49-839D-97676C1E32FE}"/>
              </a:ext>
            </a:extLst>
          </p:cNvPr>
          <p:cNvSpPr/>
          <p:nvPr/>
        </p:nvSpPr>
        <p:spPr>
          <a:xfrm>
            <a:off x="16495392" y="2935650"/>
            <a:ext cx="2224941" cy="1974047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51772E-ABA8-4F46-A7D4-D093A868BE0F}"/>
              </a:ext>
            </a:extLst>
          </p:cNvPr>
          <p:cNvCxnSpPr>
            <a:cxnSpLocks/>
          </p:cNvCxnSpPr>
          <p:nvPr/>
        </p:nvCxnSpPr>
        <p:spPr>
          <a:xfrm>
            <a:off x="18973278" y="3969661"/>
            <a:ext cx="2524276" cy="940036"/>
          </a:xfrm>
          <a:prstGeom prst="bentConnector3">
            <a:avLst>
              <a:gd name="adj1" fmla="val 99964"/>
            </a:avLst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162FF-A3B3-854A-967A-DE2A37FF94AC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 rot="16200000" flipH="1">
            <a:off x="3968025" y="-174246"/>
            <a:ext cx="586049" cy="3023703"/>
          </a:xfrm>
          <a:prstGeom prst="bentConnector2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F6F6DE-7171-A442-BC4E-35040585049B}"/>
              </a:ext>
            </a:extLst>
          </p:cNvPr>
          <p:cNvSpPr txBox="1"/>
          <p:nvPr/>
        </p:nvSpPr>
        <p:spPr>
          <a:xfrm>
            <a:off x="20549784" y="4794789"/>
            <a:ext cx="2178376" cy="1087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BCD82C-5820-E144-90CB-003AB9661B94}"/>
              </a:ext>
            </a:extLst>
          </p:cNvPr>
          <p:cNvSpPr txBox="1"/>
          <p:nvPr/>
        </p:nvSpPr>
        <p:spPr>
          <a:xfrm>
            <a:off x="13121793" y="4840599"/>
            <a:ext cx="3263834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CD8B883D-A0F7-B646-812F-D369F47D29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03439" y="3922673"/>
            <a:ext cx="1567390" cy="821592"/>
          </a:xfrm>
          <a:prstGeom prst="bentConnector3">
            <a:avLst>
              <a:gd name="adj1" fmla="val 100152"/>
            </a:avLst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101FE4-7352-9D4F-A817-181ACB22A884}"/>
              </a:ext>
            </a:extLst>
          </p:cNvPr>
          <p:cNvCxnSpPr>
            <a:cxnSpLocks/>
          </p:cNvCxnSpPr>
          <p:nvPr/>
        </p:nvCxnSpPr>
        <p:spPr>
          <a:xfrm flipH="1" flipV="1">
            <a:off x="14802042" y="5615932"/>
            <a:ext cx="1908502" cy="1362302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62946-FDBB-CE4F-8248-480D970EA4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78136" y="5455916"/>
            <a:ext cx="5871648" cy="239273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AD77056A-F410-1847-920A-E28F374D811B}"/>
              </a:ext>
            </a:extLst>
          </p:cNvPr>
          <p:cNvSpPr/>
          <p:nvPr/>
        </p:nvSpPr>
        <p:spPr>
          <a:xfrm>
            <a:off x="5573849" y="4239998"/>
            <a:ext cx="2277277" cy="1919964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D78984-95D5-0244-A538-783FBBF162E6}"/>
              </a:ext>
            </a:extLst>
          </p:cNvPr>
          <p:cNvCxnSpPr>
            <a:cxnSpLocks/>
          </p:cNvCxnSpPr>
          <p:nvPr/>
        </p:nvCxnSpPr>
        <p:spPr>
          <a:xfrm flipH="1">
            <a:off x="7910736" y="5159475"/>
            <a:ext cx="5162098" cy="0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D1FECF-2491-4B4E-8922-AE5040C6987F}"/>
              </a:ext>
            </a:extLst>
          </p:cNvPr>
          <p:cNvCxnSpPr>
            <a:cxnSpLocks/>
          </p:cNvCxnSpPr>
          <p:nvPr/>
        </p:nvCxnSpPr>
        <p:spPr>
          <a:xfrm flipV="1">
            <a:off x="6731087" y="2311066"/>
            <a:ext cx="0" cy="1923857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Donut 68">
            <a:extLst>
              <a:ext uri="{FF2B5EF4-FFF2-40B4-BE49-F238E27FC236}">
                <a16:creationId xmlns:a16="http://schemas.microsoft.com/office/drawing/2014/main" id="{2E399785-BBC1-3F46-8A4C-584A65043BB6}"/>
              </a:ext>
            </a:extLst>
          </p:cNvPr>
          <p:cNvSpPr/>
          <p:nvPr/>
        </p:nvSpPr>
        <p:spPr>
          <a:xfrm>
            <a:off x="15141216" y="3243313"/>
            <a:ext cx="527432" cy="546372"/>
          </a:xfrm>
          <a:prstGeom prst="donut">
            <a:avLst>
              <a:gd name="adj" fmla="val 1818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1DBFE77F-694C-6B4A-9716-4579E17AEE7B}"/>
              </a:ext>
            </a:extLst>
          </p:cNvPr>
          <p:cNvSpPr/>
          <p:nvPr/>
        </p:nvSpPr>
        <p:spPr>
          <a:xfrm rot="2745255">
            <a:off x="19530297" y="3170563"/>
            <a:ext cx="623613" cy="633030"/>
          </a:xfrm>
          <a:prstGeom prst="plus">
            <a:avLst>
              <a:gd name="adj" fmla="val 395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1" name="Donut 70">
            <a:extLst>
              <a:ext uri="{FF2B5EF4-FFF2-40B4-BE49-F238E27FC236}">
                <a16:creationId xmlns:a16="http://schemas.microsoft.com/office/drawing/2014/main" id="{6B949E27-272A-B541-BCF9-34D8E7855A52}"/>
              </a:ext>
            </a:extLst>
          </p:cNvPr>
          <p:cNvSpPr/>
          <p:nvPr/>
        </p:nvSpPr>
        <p:spPr>
          <a:xfrm>
            <a:off x="7061962" y="3091213"/>
            <a:ext cx="527432" cy="546372"/>
          </a:xfrm>
          <a:prstGeom prst="donut">
            <a:avLst>
              <a:gd name="adj" fmla="val 1818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02FFF8-1552-3847-A13E-E096869B3198}"/>
              </a:ext>
            </a:extLst>
          </p:cNvPr>
          <p:cNvCxnSpPr>
            <a:cxnSpLocks/>
          </p:cNvCxnSpPr>
          <p:nvPr/>
        </p:nvCxnSpPr>
        <p:spPr>
          <a:xfrm>
            <a:off x="6712487" y="6215515"/>
            <a:ext cx="0" cy="921413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4044F5A-85CD-1449-B581-F080B4843AC8}"/>
              </a:ext>
            </a:extLst>
          </p:cNvPr>
          <p:cNvSpPr txBox="1"/>
          <p:nvPr/>
        </p:nvSpPr>
        <p:spPr>
          <a:xfrm>
            <a:off x="5473827" y="7192481"/>
            <a:ext cx="2396132" cy="1087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D603E57E-E370-3A4A-9E69-08C786CDFE80}"/>
              </a:ext>
            </a:extLst>
          </p:cNvPr>
          <p:cNvSpPr/>
          <p:nvPr/>
        </p:nvSpPr>
        <p:spPr>
          <a:xfrm>
            <a:off x="5473827" y="9244239"/>
            <a:ext cx="2277277" cy="1919964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02D983-54F1-3540-8588-E26492003B30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612466" y="11164203"/>
            <a:ext cx="0" cy="1103090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60F541-B9D3-AF4D-B2E3-8E750E55EB79}"/>
              </a:ext>
            </a:extLst>
          </p:cNvPr>
          <p:cNvCxnSpPr>
            <a:cxnSpLocks/>
          </p:cNvCxnSpPr>
          <p:nvPr/>
        </p:nvCxnSpPr>
        <p:spPr>
          <a:xfrm>
            <a:off x="6635881" y="8279958"/>
            <a:ext cx="0" cy="921413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5CEB022-7E65-224B-AF73-8161D7C5281D}"/>
              </a:ext>
            </a:extLst>
          </p:cNvPr>
          <p:cNvSpPr txBox="1"/>
          <p:nvPr/>
        </p:nvSpPr>
        <p:spPr>
          <a:xfrm>
            <a:off x="9473732" y="9591452"/>
            <a:ext cx="2019839" cy="1087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928AB3-5A33-3C40-8107-658004AA99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13903" y="8945688"/>
            <a:ext cx="1329312" cy="1165763"/>
          </a:xfrm>
          <a:prstGeom prst="bentConnector3">
            <a:avLst>
              <a:gd name="adj1" fmla="val 409"/>
            </a:avLst>
          </a:prstGeom>
          <a:ln w="444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55EB87-7C1E-4049-ACA4-ED694356E87E}"/>
              </a:ext>
            </a:extLst>
          </p:cNvPr>
          <p:cNvCxnSpPr>
            <a:cxnSpLocks/>
          </p:cNvCxnSpPr>
          <p:nvPr/>
        </p:nvCxnSpPr>
        <p:spPr>
          <a:xfrm>
            <a:off x="8006989" y="10229110"/>
            <a:ext cx="1262212" cy="0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AAA0962-CD97-894C-B5FA-BD2F1037A2EE}"/>
              </a:ext>
            </a:extLst>
          </p:cNvPr>
          <p:cNvSpPr txBox="1"/>
          <p:nvPr/>
        </p:nvSpPr>
        <p:spPr>
          <a:xfrm>
            <a:off x="5547664" y="12255890"/>
            <a:ext cx="2129601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B4F980-E975-AB43-81FB-AA1F40C88C8A}"/>
              </a:ext>
            </a:extLst>
          </p:cNvPr>
          <p:cNvCxnSpPr>
            <a:cxnSpLocks/>
            <a:endCxn id="95" idx="2"/>
          </p:cNvCxnSpPr>
          <p:nvPr/>
        </p:nvCxnSpPr>
        <p:spPr>
          <a:xfrm rot="10800000">
            <a:off x="1632595" y="11164203"/>
            <a:ext cx="3841236" cy="1389206"/>
          </a:xfrm>
          <a:prstGeom prst="bentConnector2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1980BDE1-A226-0149-9EEB-3CCCB4EA3CA4}"/>
              </a:ext>
            </a:extLst>
          </p:cNvPr>
          <p:cNvSpPr/>
          <p:nvPr/>
        </p:nvSpPr>
        <p:spPr>
          <a:xfrm>
            <a:off x="493956" y="9244239"/>
            <a:ext cx="2277277" cy="1919964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 w="127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687CEB6-88F1-8641-9EF4-B4268B9A8FB4}"/>
              </a:ext>
            </a:extLst>
          </p:cNvPr>
          <p:cNvSpPr/>
          <p:nvPr/>
        </p:nvSpPr>
        <p:spPr>
          <a:xfrm>
            <a:off x="837306" y="6347053"/>
            <a:ext cx="1537005" cy="6583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E56827-3A34-3B49-8673-9D44546D7E93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1605809" y="7005389"/>
            <a:ext cx="0" cy="2238850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86">
            <a:extLst>
              <a:ext uri="{FF2B5EF4-FFF2-40B4-BE49-F238E27FC236}">
                <a16:creationId xmlns:a16="http://schemas.microsoft.com/office/drawing/2014/main" id="{458EDE59-B86E-7F45-8E41-B56EC1D90021}"/>
              </a:ext>
            </a:extLst>
          </p:cNvPr>
          <p:cNvCxnSpPr>
            <a:cxnSpLocks/>
            <a:stCxn id="113" idx="0"/>
            <a:endCxn id="9" idx="1"/>
          </p:cNvCxnSpPr>
          <p:nvPr/>
        </p:nvCxnSpPr>
        <p:spPr>
          <a:xfrm rot="5400000" flipH="1" flipV="1">
            <a:off x="1331144" y="1905296"/>
            <a:ext cx="4716422" cy="4167092"/>
          </a:xfrm>
          <a:prstGeom prst="bentConnector2">
            <a:avLst/>
          </a:prstGeom>
          <a:ln w="44450" cap="flat" cmpd="sng" algn="ctr">
            <a:solidFill>
              <a:schemeClr val="accent5"/>
            </a:solidFill>
            <a:prstDash val="lgDashDot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86">
            <a:extLst>
              <a:ext uri="{FF2B5EF4-FFF2-40B4-BE49-F238E27FC236}">
                <a16:creationId xmlns:a16="http://schemas.microsoft.com/office/drawing/2014/main" id="{AA451E7C-F2AF-BC4B-86F0-C9D0309A7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09432" y="5431267"/>
            <a:ext cx="8259638" cy="1286270"/>
          </a:xfrm>
          <a:prstGeom prst="bentConnector3">
            <a:avLst>
              <a:gd name="adj1" fmla="val 373"/>
            </a:avLst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Donut 137">
            <a:extLst>
              <a:ext uri="{FF2B5EF4-FFF2-40B4-BE49-F238E27FC236}">
                <a16:creationId xmlns:a16="http://schemas.microsoft.com/office/drawing/2014/main" id="{B23BA394-23FB-BF4A-B0E0-02D9721D3C25}"/>
              </a:ext>
            </a:extLst>
          </p:cNvPr>
          <p:cNvSpPr/>
          <p:nvPr/>
        </p:nvSpPr>
        <p:spPr>
          <a:xfrm>
            <a:off x="3209925" y="9297565"/>
            <a:ext cx="527432" cy="546372"/>
          </a:xfrm>
          <a:prstGeom prst="donut">
            <a:avLst>
              <a:gd name="adj" fmla="val 1818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39" name="Cross 138">
            <a:extLst>
              <a:ext uri="{FF2B5EF4-FFF2-40B4-BE49-F238E27FC236}">
                <a16:creationId xmlns:a16="http://schemas.microsoft.com/office/drawing/2014/main" id="{5E86AF7E-3AC6-1842-BB76-53BEB3C2229C}"/>
              </a:ext>
            </a:extLst>
          </p:cNvPr>
          <p:cNvSpPr/>
          <p:nvPr/>
        </p:nvSpPr>
        <p:spPr>
          <a:xfrm rot="2745255">
            <a:off x="1738297" y="7825181"/>
            <a:ext cx="623613" cy="633030"/>
          </a:xfrm>
          <a:prstGeom prst="plus">
            <a:avLst>
              <a:gd name="adj" fmla="val 395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1" name="Donut 140">
            <a:extLst>
              <a:ext uri="{FF2B5EF4-FFF2-40B4-BE49-F238E27FC236}">
                <a16:creationId xmlns:a16="http://schemas.microsoft.com/office/drawing/2014/main" id="{B129EF36-0ED3-8E4E-A806-2C715B488C1E}"/>
              </a:ext>
            </a:extLst>
          </p:cNvPr>
          <p:cNvSpPr/>
          <p:nvPr/>
        </p:nvSpPr>
        <p:spPr>
          <a:xfrm>
            <a:off x="8245210" y="9470649"/>
            <a:ext cx="527432" cy="546372"/>
          </a:xfrm>
          <a:prstGeom prst="donut">
            <a:avLst>
              <a:gd name="adj" fmla="val 1818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2" name="Cross 141">
            <a:extLst>
              <a:ext uri="{FF2B5EF4-FFF2-40B4-BE49-F238E27FC236}">
                <a16:creationId xmlns:a16="http://schemas.microsoft.com/office/drawing/2014/main" id="{EBBC8F88-DD4B-C146-BAFC-A70EE23909CF}"/>
              </a:ext>
            </a:extLst>
          </p:cNvPr>
          <p:cNvSpPr/>
          <p:nvPr/>
        </p:nvSpPr>
        <p:spPr>
          <a:xfrm rot="2745255">
            <a:off x="5639449" y="11153833"/>
            <a:ext cx="623613" cy="633030"/>
          </a:xfrm>
          <a:prstGeom prst="plus">
            <a:avLst>
              <a:gd name="adj" fmla="val 395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6C2B241-BB76-1E45-9686-230B29E2EA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4937" y="11164203"/>
            <a:ext cx="8761790" cy="13892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CA7A9-B483-1640-B543-A35E235C4EC8}"/>
                  </a:ext>
                </a:extLst>
              </p:cNvPr>
              <p:cNvSpPr txBox="1"/>
              <p:nvPr/>
            </p:nvSpPr>
            <p:spPr>
              <a:xfrm>
                <a:off x="9016574" y="11914557"/>
                <a:ext cx="1266092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𝑅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𝑡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𝜔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𝑣</m:t>
                      </m:r>
                    </m:oMath>
                  </m:oMathPara>
                </a14:m>
                <a:endParaRPr kumimoji="0" lang="de-DE" sz="32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Gill Sans Light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CA7A9-B483-1640-B543-A35E235C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574" y="11914557"/>
                <a:ext cx="1266092" cy="595035"/>
              </a:xfrm>
              <a:prstGeom prst="rect">
                <a:avLst/>
              </a:prstGeom>
              <a:blipFill>
                <a:blip r:embed="rId8"/>
                <a:stretch>
                  <a:fillRect l="-20792" r="-79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>
            <a:extLst>
              <a:ext uri="{FF2B5EF4-FFF2-40B4-BE49-F238E27FC236}">
                <a16:creationId xmlns:a16="http://schemas.microsoft.com/office/drawing/2014/main" id="{8DA28FAC-051A-8043-9163-BFCF6F1AC9ED}"/>
              </a:ext>
            </a:extLst>
          </p:cNvPr>
          <p:cNvSpPr/>
          <p:nvPr/>
        </p:nvSpPr>
        <p:spPr>
          <a:xfrm>
            <a:off x="11368196" y="6785562"/>
            <a:ext cx="2541013" cy="1962976"/>
          </a:xfrm>
          <a:prstGeom prst="rect">
            <a:avLst/>
          </a:prstGeom>
          <a:noFill/>
          <a:ln w="508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D70A3A0-2A88-5148-B6B1-0FCEE677D224}"/>
              </a:ext>
            </a:extLst>
          </p:cNvPr>
          <p:cNvSpPr/>
          <p:nvPr/>
        </p:nvSpPr>
        <p:spPr>
          <a:xfrm>
            <a:off x="11651046" y="6567284"/>
            <a:ext cx="2541013" cy="1962976"/>
          </a:xfrm>
          <a:prstGeom prst="rect">
            <a:avLst/>
          </a:prstGeom>
          <a:noFill/>
          <a:ln w="508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744178E-E028-5D4C-B9AE-A4F117B239FC}"/>
              </a:ext>
            </a:extLst>
          </p:cNvPr>
          <p:cNvSpPr/>
          <p:nvPr/>
        </p:nvSpPr>
        <p:spPr>
          <a:xfrm>
            <a:off x="11896793" y="6281778"/>
            <a:ext cx="2541013" cy="1962976"/>
          </a:xfrm>
          <a:prstGeom prst="rect">
            <a:avLst/>
          </a:prstGeom>
          <a:noFill/>
          <a:ln w="508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A8E8CA9-55D5-7F4C-B0E6-C77B02CCDDE3}"/>
              </a:ext>
            </a:extLst>
          </p:cNvPr>
          <p:cNvCxnSpPr>
            <a:cxnSpLocks/>
          </p:cNvCxnSpPr>
          <p:nvPr/>
        </p:nvCxnSpPr>
        <p:spPr>
          <a:xfrm flipH="1">
            <a:off x="8112459" y="7642980"/>
            <a:ext cx="2294467" cy="1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C9F8D0A-C5D1-F044-91D1-82AAB061AF59}"/>
                  </a:ext>
                </a:extLst>
              </p:cNvPr>
              <p:cNvSpPr txBox="1"/>
              <p:nvPr/>
            </p:nvSpPr>
            <p:spPr>
              <a:xfrm>
                <a:off x="8788720" y="6953737"/>
                <a:ext cx="1266092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𝑅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𝑡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𝜔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𝑣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, </m:t>
                      </m:r>
                      <m:r>
                        <a:rPr kumimoji="0" lang="de-DE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Gill Sans Light"/>
                        </a:rPr>
                        <m:t>𝑛</m:t>
                      </m:r>
                    </m:oMath>
                  </m:oMathPara>
                </a14:m>
                <a:endParaRPr kumimoji="0" lang="de-DE" sz="32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Gill Sans Light"/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C9F8D0A-C5D1-F044-91D1-82AAB061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20" y="6953737"/>
                <a:ext cx="1266092" cy="595035"/>
              </a:xfrm>
              <a:prstGeom prst="rect">
                <a:avLst/>
              </a:prstGeom>
              <a:blipFill>
                <a:blip r:embed="rId9"/>
                <a:stretch>
                  <a:fillRect l="-35644" r="-237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231EFAE-1C36-F847-A90F-B857C7C2A378}"/>
              </a:ext>
            </a:extLst>
          </p:cNvPr>
          <p:cNvCxnSpPr>
            <a:cxnSpLocks/>
          </p:cNvCxnSpPr>
          <p:nvPr/>
        </p:nvCxnSpPr>
        <p:spPr>
          <a:xfrm>
            <a:off x="14392097" y="8512055"/>
            <a:ext cx="2182959" cy="1087331"/>
          </a:xfrm>
          <a:prstGeom prst="straightConnector1">
            <a:avLst/>
          </a:prstGeom>
          <a:ln w="44450" cap="flat" cmpd="sng" algn="ctr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ross 58">
            <a:extLst>
              <a:ext uri="{FF2B5EF4-FFF2-40B4-BE49-F238E27FC236}">
                <a16:creationId xmlns:a16="http://schemas.microsoft.com/office/drawing/2014/main" id="{AB614204-760A-DD48-8A40-AD16F3AFE21A}"/>
              </a:ext>
            </a:extLst>
          </p:cNvPr>
          <p:cNvSpPr/>
          <p:nvPr/>
        </p:nvSpPr>
        <p:spPr>
          <a:xfrm rot="2745255">
            <a:off x="7098569" y="6202096"/>
            <a:ext cx="623613" cy="633030"/>
          </a:xfrm>
          <a:prstGeom prst="plus">
            <a:avLst>
              <a:gd name="adj" fmla="val 395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83A24B-2ED9-464F-B912-B3CD30CC2A64}"/>
              </a:ext>
            </a:extLst>
          </p:cNvPr>
          <p:cNvCxnSpPr>
            <a:cxnSpLocks/>
          </p:cNvCxnSpPr>
          <p:nvPr/>
        </p:nvCxnSpPr>
        <p:spPr>
          <a:xfrm flipV="1">
            <a:off x="4063522" y="1930388"/>
            <a:ext cx="1755196" cy="29846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73DB8-3B4E-4A44-92DA-FF7318723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1921" y="5925497"/>
            <a:ext cx="1372385" cy="3223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7E981D-E938-794A-916F-77D76919F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1897" y="1158960"/>
            <a:ext cx="1346200" cy="850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B7B95C-B36A-6642-97AD-5AE2A8931A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04932" y="988545"/>
            <a:ext cx="4127500" cy="850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10340B3-8551-964D-8E49-616D76E257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34839" y="3508948"/>
            <a:ext cx="1651000" cy="660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12C6B9-C7ED-FC46-93DB-7C6545F7CF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85721" y="4857244"/>
            <a:ext cx="1841500" cy="939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714CC53-6F6A-504E-A576-7876BA8D23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75760" y="4960713"/>
            <a:ext cx="2755900" cy="393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FDE4955-8B6B-4240-A203-BC1A28B1F4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06471" y="12312742"/>
            <a:ext cx="838200" cy="393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51F2872-EC1D-4A4E-B6B1-7B883C857D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7916" y="9777550"/>
            <a:ext cx="2273300" cy="838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C6A7FD-A876-5741-8D75-07F3E978390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6321" y="9683630"/>
            <a:ext cx="1841500" cy="939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32CF204-B59A-AA4A-BBCD-2D54530EB38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66715" y="9705088"/>
            <a:ext cx="1397000" cy="8509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FFD5E06-4003-5445-95C1-A709F5A666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2715" y="12400359"/>
            <a:ext cx="1905000" cy="317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96B72D0-CC11-A94A-B7C1-05369F72F5B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22199" y="7281397"/>
            <a:ext cx="2235200" cy="9398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2918F27-F2E7-F14A-A0DF-4E24F42498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36569" y="4707243"/>
            <a:ext cx="1397000" cy="8509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2455E02-B9E8-284B-919E-83089614DE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0754" y="9705088"/>
            <a:ext cx="1397000" cy="850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709D0A0-4A44-4B4D-872B-233F85BAF2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7873" y="6512460"/>
            <a:ext cx="1155700" cy="317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F30C08-4956-4B47-B0B8-37CB520988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41396" y="5675610"/>
            <a:ext cx="2019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2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/>
      <p:bldP spid="15" grpId="0" animBg="1"/>
      <p:bldP spid="17" grpId="0" animBg="1"/>
      <p:bldP spid="32" grpId="0" animBg="1"/>
      <p:bldP spid="33" grpId="0" animBg="1"/>
      <p:bldP spid="60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9" grpId="0" animBg="1"/>
      <p:bldP spid="86" grpId="0" animBg="1"/>
      <p:bldP spid="95" grpId="0" animBg="1"/>
      <p:bldP spid="113" grpId="0" animBg="1"/>
      <p:bldP spid="138" grpId="0" animBg="1"/>
      <p:bldP spid="139" grpId="0" animBg="1"/>
      <p:bldP spid="141" grpId="0" animBg="1"/>
      <p:bldP spid="142" grpId="0" animBg="1"/>
      <p:bldP spid="150" grpId="0"/>
      <p:bldP spid="153" grpId="0" animBg="1"/>
      <p:bldP spid="154" grpId="0" animBg="1"/>
      <p:bldP spid="155" grpId="0" animBg="1"/>
      <p:bldP spid="167" grpId="0"/>
      <p:bldP spid="59" grpId="0" animBg="1"/>
    </p:bld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41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 Math</vt:lpstr>
      <vt:lpstr>Gill Sans Light</vt:lpstr>
      <vt:lpstr>Helvetica Neue</vt:lpstr>
      <vt:lpstr>Showroom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 dvs for slam in high speed applications</dc:title>
  <cp:lastModifiedBy>Weizhen Huang</cp:lastModifiedBy>
  <cp:revision>151</cp:revision>
  <cp:lastPrinted>2018-08-31T00:18:29Z</cp:lastPrinted>
  <dcterms:modified xsi:type="dcterms:W3CDTF">2018-08-31T00:37:52Z</dcterms:modified>
</cp:coreProperties>
</file>