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8B963-4336-405B-947E-C5DB6B476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5BD454-2850-4D14-86B5-F03678853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6789A5-E42A-4E88-8E0D-2CEA9E4B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1730-CB06-447C-A387-9848B174EDFE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3DFA75-1602-47A9-9F86-80BC2FDB8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85D91B-FBC8-4135-A152-FFB5F42F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1387-BED9-4D86-B219-84F6E64CB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78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E427B-B80C-44DB-ABEA-4F63B1E4E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FEB7E7-C6AF-4861-B95A-4BAB4355F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524D6C-7682-4A75-9E93-605FC21A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1730-CB06-447C-A387-9848B174EDFE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380B50-ED7B-475D-B11F-A3E5E322B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2DCE04-0482-4ADA-B699-49A8DACA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1387-BED9-4D86-B219-84F6E64CB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21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E4B6CD-0301-4613-96CF-23AE836A2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D2006D-F134-400A-8C24-1BCC1F1D7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50A4E3-D1A1-4BD3-9890-5816517EF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1730-CB06-447C-A387-9848B174EDFE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E6660B-E3DD-495F-B867-CCCF06E16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1A027E-1585-4C26-AC65-CB29054F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1387-BED9-4D86-B219-84F6E64CB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52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9C0D3-187A-4968-9B99-1C682D20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D7495-EB34-41B0-8165-341DA8BBD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FBEFC8-E605-4613-BB42-8C490739A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1730-CB06-447C-A387-9848B174EDFE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B033AB-3182-4061-AF7C-2F7594CA2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587211-2927-47D7-B2DE-A45B9A2E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1387-BED9-4D86-B219-84F6E64CB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61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4626A-52DF-49E7-8666-BA85D619F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4A6FCF-3B9C-4F71-A926-A456C8919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9FFD99-EB9F-4F7F-A057-6D86D826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1730-CB06-447C-A387-9848B174EDFE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01650-48BA-4E19-8426-64134F9B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348F88-8DC6-4A77-8DB8-CD9C9A90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1387-BED9-4D86-B219-84F6E64CB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1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8778E-2BCE-4A90-802B-3F39F677B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4F0E65-7349-4EE1-9980-E1FD31A92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6F67C3-93A0-4CE0-99F9-C1B09B42B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B139C3-29EE-40E7-9F7F-4D4450BB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1730-CB06-447C-A387-9848B174EDFE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FAC4D4-8381-45B4-8E5C-A894DEC3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826E91-2A6E-4947-B1C3-668A4211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1387-BED9-4D86-B219-84F6E64CB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03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27014-D537-428C-B993-662E27A6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A5CD19-E456-4228-9F81-BF258608A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8B29E3-443B-4A07-9123-5FD5362DB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14283E-B5D3-4C4E-A644-E6B9FD8BF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75E472-6AEE-4545-A5AD-E8F5E4FC8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4EAA18-2B9B-4D2F-BACE-3249FB00D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1730-CB06-447C-A387-9848B174EDFE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CE7B54-88ED-4CF6-A3E7-02CF2E411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A151EC-8F91-4F0A-AE13-588538C3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1387-BED9-4D86-B219-84F6E64CB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85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8F001-638D-4B24-A535-680D8A78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2121CD-F793-4B29-9084-3C63201F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1730-CB06-447C-A387-9848B174EDFE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E5E0D0-ACDF-4359-8419-43EE94D56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D24731-23A4-4680-8D7C-F2AAA108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1387-BED9-4D86-B219-84F6E64CB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29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0FBDA2-5D00-4985-87E3-C0F92AB0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1730-CB06-447C-A387-9848B174EDFE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63AF92-39AC-41A2-B809-CC68BE912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D3CB7D-60EF-410F-B535-235E4412C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1387-BED9-4D86-B219-84F6E64CB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04BC1-36D2-487B-982E-11D07154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9F6626-6644-4581-AB6F-62F90474F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3B013D-8C9F-4406-BA62-FD3E104E3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B1B26B-40D3-45CF-9BE8-237AB6AF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1730-CB06-447C-A387-9848B174EDFE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91EF56-93B9-4282-AA0C-30731AF34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B5ECC2-5C8D-4402-8A0C-CEBB35E5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1387-BED9-4D86-B219-84F6E64CB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73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36E07-8E9B-4EE7-9434-7F6271194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51BCAA-FF9E-4015-9A63-E17E6A527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5D8803-9751-4287-A064-01DB6505B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9156A3-F792-4C4E-8679-B1EAB940F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1730-CB06-447C-A387-9848B174EDFE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29D395-B8C6-46B0-BCC7-52BEE05B8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A2A7DE-C1AC-4419-B478-FF53412F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1387-BED9-4D86-B219-84F6E64CB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64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F8EBC0-06D8-400B-B2E0-BBDAED0C8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8771F2-70D4-4C36-B1B6-ABBA8EF00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4EAF7C-40D8-4938-B4A8-43D07A7FE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41730-CB06-447C-A387-9848B174EDFE}" type="datetimeFigureOut">
              <a:rPr lang="zh-CN" altLang="en-US" smtClean="0"/>
              <a:t>2017/12/22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662D8B-C15A-4475-A3BF-D01E8522F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0F169-BC99-49CD-84E0-D253A5178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F1387-BED9-4D86-B219-84F6E64CB1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428F0FF-0BEE-41AF-91E7-047452A9B49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046" y="794"/>
            <a:ext cx="2450954" cy="72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4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E6D7D-0932-4215-AD06-3634B7A89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088" y="4320486"/>
            <a:ext cx="4096871" cy="2387600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机器学习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F21C3F-BFF3-46A2-BA33-B9C55A440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8065" y="2757142"/>
            <a:ext cx="9144000" cy="2608233"/>
          </a:xfrm>
        </p:spPr>
        <p:txBody>
          <a:bodyPr/>
          <a:lstStyle/>
          <a:p>
            <a:r>
              <a:rPr lang="zh-CN" altLang="en-US" sz="6600" dirty="0"/>
              <a:t>欢迎</a:t>
            </a:r>
            <a:endParaRPr lang="en-US" altLang="zh-CN" sz="6600" dirty="0"/>
          </a:p>
          <a:p>
            <a:r>
              <a:rPr lang="en-US" altLang="zh-CN" sz="4000" dirty="0"/>
              <a:t>Week 1</a:t>
            </a:r>
          </a:p>
          <a:p>
            <a:endParaRPr lang="zh-CN" altLang="en-US" sz="6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AEA12D-347D-4C24-95F9-7FD08B66D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19048" cy="5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5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A19D3-97AA-4295-97C7-37E33A3F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5AF718-3BEE-465D-BAA1-D1C83CA8A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主要：</a:t>
            </a:r>
            <a:r>
              <a:rPr lang="en-US" altLang="zh-CN" dirty="0"/>
              <a:t>Coursera </a:t>
            </a:r>
            <a:r>
              <a:rPr lang="zh-CN" altLang="en-US" dirty="0"/>
              <a:t>吴恩达 机器学习；引论</a:t>
            </a:r>
            <a:endParaRPr lang="en-US" altLang="zh-CN" dirty="0"/>
          </a:p>
          <a:p>
            <a:r>
              <a:rPr lang="zh-CN" altLang="en-US" dirty="0"/>
              <a:t>内容：机器学习引论，习题，编程题</a:t>
            </a:r>
            <a:endParaRPr lang="en-US" altLang="zh-CN" dirty="0"/>
          </a:p>
          <a:p>
            <a:r>
              <a:rPr lang="zh-CN" altLang="en-US" dirty="0"/>
              <a:t>完全体 ：</a:t>
            </a:r>
            <a:r>
              <a:rPr lang="en-US" altLang="zh-CN" dirty="0"/>
              <a:t>CS229</a:t>
            </a:r>
            <a:r>
              <a:rPr lang="zh-CN" altLang="en-US" dirty="0"/>
              <a:t>（严格的理论推导）</a:t>
            </a:r>
            <a:endParaRPr lang="en-US" altLang="zh-CN" dirty="0"/>
          </a:p>
          <a:p>
            <a:r>
              <a:rPr lang="zh-CN" altLang="en-US" dirty="0"/>
              <a:t>编程语言：</a:t>
            </a:r>
            <a:r>
              <a:rPr lang="en-US" altLang="zh-CN"/>
              <a:t>Matlab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308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F4FE3-EA45-4D70-81FC-0491E8920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3717"/>
            <a:ext cx="10515600" cy="762842"/>
          </a:xfrm>
        </p:spPr>
        <p:txBody>
          <a:bodyPr/>
          <a:lstStyle/>
          <a:p>
            <a:r>
              <a:rPr lang="zh-CN" altLang="en-US" dirty="0"/>
              <a:t>章节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E37694-6F35-444A-9913-C199735CE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2945"/>
            <a:ext cx="10515600" cy="4351338"/>
          </a:xfrm>
        </p:spPr>
        <p:txBody>
          <a:bodyPr/>
          <a:lstStyle/>
          <a:p>
            <a:r>
              <a:rPr lang="en-US" altLang="zh-CN" dirty="0"/>
              <a:t>Week1</a:t>
            </a:r>
            <a:r>
              <a:rPr lang="zh-CN" altLang="en-US" dirty="0"/>
              <a:t>（单变量线性回归）</a:t>
            </a:r>
            <a:endParaRPr lang="en-US" altLang="zh-CN" dirty="0"/>
          </a:p>
          <a:p>
            <a:r>
              <a:rPr lang="en-US" altLang="zh-CN" dirty="0"/>
              <a:t>Week2</a:t>
            </a:r>
            <a:r>
              <a:rPr lang="zh-CN" altLang="en-US" dirty="0"/>
              <a:t>（多变量线性回归</a:t>
            </a:r>
            <a:endParaRPr lang="en-US" altLang="zh-CN" dirty="0"/>
          </a:p>
          <a:p>
            <a:r>
              <a:rPr lang="en-US" altLang="zh-CN" dirty="0"/>
              <a:t>Week3</a:t>
            </a:r>
            <a:r>
              <a:rPr lang="zh-CN" altLang="en-US" dirty="0"/>
              <a:t>（逻辑回归）</a:t>
            </a:r>
            <a:endParaRPr lang="en-US" altLang="zh-CN" dirty="0"/>
          </a:p>
          <a:p>
            <a:r>
              <a:rPr lang="en-US" altLang="zh-CN" dirty="0"/>
              <a:t>Week4</a:t>
            </a:r>
            <a:r>
              <a:rPr lang="zh-CN" altLang="en-US" dirty="0"/>
              <a:t>（神经网络表示）</a:t>
            </a:r>
            <a:endParaRPr lang="en-US" altLang="zh-CN" dirty="0"/>
          </a:p>
          <a:p>
            <a:r>
              <a:rPr lang="en-US" altLang="zh-CN" dirty="0"/>
              <a:t>Week5</a:t>
            </a:r>
            <a:r>
              <a:rPr lang="zh-CN" altLang="en-US" dirty="0"/>
              <a:t>（神经网络学习）</a:t>
            </a:r>
            <a:endParaRPr lang="en-US" altLang="zh-CN" dirty="0"/>
          </a:p>
          <a:p>
            <a:r>
              <a:rPr lang="en-US" altLang="zh-CN" dirty="0"/>
              <a:t>Week6</a:t>
            </a:r>
            <a:r>
              <a:rPr lang="zh-CN" altLang="en-US" dirty="0"/>
              <a:t>（机器学习系统设计）</a:t>
            </a:r>
            <a:endParaRPr lang="en-US" altLang="zh-CN" dirty="0"/>
          </a:p>
          <a:p>
            <a:r>
              <a:rPr lang="en-US" altLang="zh-CN" dirty="0"/>
              <a:t>Week7</a:t>
            </a:r>
            <a:r>
              <a:rPr lang="zh-CN" altLang="en-US" dirty="0"/>
              <a:t>（支持向量机）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517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D36A14-9443-4E18-9624-5231C3148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Week8</a:t>
            </a:r>
            <a:r>
              <a:rPr lang="zh-CN" altLang="en-US" dirty="0"/>
              <a:t>（无监督学习、降维）</a:t>
            </a:r>
            <a:endParaRPr lang="en-US" altLang="zh-CN" dirty="0"/>
          </a:p>
          <a:p>
            <a:r>
              <a:rPr lang="en-US" altLang="zh-CN" dirty="0"/>
              <a:t>Week9</a:t>
            </a:r>
            <a:r>
              <a:rPr lang="zh-CN" altLang="en-US" dirty="0"/>
              <a:t>（异常检测、推荐系统）</a:t>
            </a:r>
            <a:endParaRPr lang="en-US" altLang="zh-CN" dirty="0"/>
          </a:p>
          <a:p>
            <a:r>
              <a:rPr lang="en-US" altLang="zh-CN" dirty="0"/>
              <a:t>Week10</a:t>
            </a:r>
            <a:r>
              <a:rPr lang="zh-CN" altLang="en-US" dirty="0"/>
              <a:t>（大规模机器学习）</a:t>
            </a:r>
            <a:endParaRPr lang="en-US" altLang="zh-CN" dirty="0"/>
          </a:p>
          <a:p>
            <a:r>
              <a:rPr lang="en-US" altLang="zh-CN" dirty="0"/>
              <a:t>Week11</a:t>
            </a:r>
            <a:r>
              <a:rPr lang="zh-CN" altLang="en-US" dirty="0"/>
              <a:t>（应用： 照片光学字符识别）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9180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D1B0D-F006-47EB-9C7E-030B749F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C23F5-A430-4313-9EC1-AD0F048EC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引论</a:t>
            </a:r>
            <a:endParaRPr lang="en-US" altLang="zh-CN" dirty="0"/>
          </a:p>
          <a:p>
            <a:r>
              <a:rPr lang="zh-CN" altLang="en-US" dirty="0"/>
              <a:t>单变量线性回归</a:t>
            </a:r>
            <a:endParaRPr lang="en-US" altLang="zh-CN" dirty="0"/>
          </a:p>
          <a:p>
            <a:r>
              <a:rPr lang="zh-CN" altLang="en-US" dirty="0"/>
              <a:t>模型和损失函数</a:t>
            </a:r>
            <a:endParaRPr lang="en-US" altLang="zh-CN" dirty="0"/>
          </a:p>
          <a:p>
            <a:r>
              <a:rPr lang="zh-CN" altLang="en-US" dirty="0"/>
              <a:t>参数学习</a:t>
            </a:r>
            <a:endParaRPr lang="en-US" altLang="zh-CN" dirty="0"/>
          </a:p>
          <a:p>
            <a:r>
              <a:rPr lang="zh-CN" altLang="en-US" dirty="0"/>
              <a:t>线性代数引论（省略）</a:t>
            </a:r>
          </a:p>
        </p:txBody>
      </p:sp>
    </p:spTree>
    <p:extLst>
      <p:ext uri="{BB962C8B-B14F-4D97-AF65-F5344CB8AC3E}">
        <p14:creationId xmlns:p14="http://schemas.microsoft.com/office/powerpoint/2010/main" val="3106865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118</Words>
  <Application>Microsoft Office PowerPoint</Application>
  <PresentationFormat>宽屏</PresentationFormat>
  <Paragraphs>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机器学习</vt:lpstr>
      <vt:lpstr>参考资料</vt:lpstr>
      <vt:lpstr>章节</vt:lpstr>
      <vt:lpstr>PowerPoint 演示文稿</vt:lpstr>
      <vt:lpstr>Week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</dc:title>
  <dc:creator>Eddie Wong</dc:creator>
  <cp:lastModifiedBy>Eddie Wong</cp:lastModifiedBy>
  <cp:revision>24</cp:revision>
  <dcterms:created xsi:type="dcterms:W3CDTF">2017-12-22T06:48:25Z</dcterms:created>
  <dcterms:modified xsi:type="dcterms:W3CDTF">2017-12-22T15:08:55Z</dcterms:modified>
</cp:coreProperties>
</file>