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9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74" r:id="rId3"/>
    <p:sldId id="463" r:id="rId4"/>
    <p:sldId id="488" r:id="rId5"/>
    <p:sldId id="489" r:id="rId6"/>
    <p:sldId id="51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jinweizu@163.com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jinweizu@163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dirty="0" smtClean="0"/>
            <a:t>1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dirty="0" smtClean="0"/>
            <a:t>了解计算机网络操作系统发展</a:t>
          </a:r>
          <a:r>
            <a:rPr lang="zh-CN" b="1" dirty="0" smtClean="0">
              <a:solidFill>
                <a:srgbClr val="FF0000"/>
              </a:solidFill>
            </a:rPr>
            <a:t>历史以及趋势</a:t>
          </a:r>
          <a:r>
            <a:rPr lang="zh-CN" dirty="0" smtClean="0"/>
            <a:t>研究现状；理解电路网络和</a:t>
          </a:r>
          <a:r>
            <a:rPr lang="zh-CN" b="1" dirty="0" smtClean="0">
              <a:solidFill>
                <a:srgbClr val="FF0000"/>
              </a:solidFill>
            </a:rPr>
            <a:t>包交换网络</a:t>
          </a:r>
          <a:r>
            <a:rPr lang="zh-CN" dirty="0" smtClean="0"/>
            <a:t>的原理，充分了解网络技术发展的内在规律，具备自我学习和探索能力，以适应网络技术迅猛发展。</a:t>
          </a:r>
          <a:endParaRPr lang="zh-CN" altLang="en-US" dirty="0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dirty="0" smtClean="0"/>
            <a:t>掌握</a:t>
          </a:r>
          <a:r>
            <a:rPr lang="en-US" b="1" dirty="0" smtClean="0">
              <a:solidFill>
                <a:srgbClr val="FF0000"/>
              </a:solidFill>
            </a:rPr>
            <a:t>OSI</a:t>
          </a:r>
          <a:r>
            <a:rPr lang="zh-CN" b="1" dirty="0" smtClean="0">
              <a:solidFill>
                <a:srgbClr val="FF0000"/>
              </a:solidFill>
            </a:rPr>
            <a:t>参考模型</a:t>
          </a:r>
          <a:r>
            <a:rPr lang="zh-CN" dirty="0" smtClean="0"/>
            <a:t>，理解数据通信原理及工作机制；熟悉以太网和无线网络等典型网络技术的传输协调机制；掌握</a:t>
          </a:r>
          <a:r>
            <a:rPr lang="en-US" b="1" dirty="0" smtClean="0">
              <a:solidFill>
                <a:srgbClr val="FF0000"/>
              </a:solidFill>
            </a:rPr>
            <a:t>TCP/IP</a:t>
          </a:r>
          <a:r>
            <a:rPr lang="zh-CN" b="1" dirty="0" smtClean="0">
              <a:solidFill>
                <a:srgbClr val="FF0000"/>
              </a:solidFill>
            </a:rPr>
            <a:t>网际互联模型</a:t>
          </a:r>
          <a:r>
            <a:rPr lang="zh-CN" dirty="0" smtClean="0"/>
            <a:t>，</a:t>
          </a:r>
          <a:r>
            <a:rPr lang="en-US" dirty="0" smtClean="0"/>
            <a:t>IP</a:t>
          </a:r>
          <a:r>
            <a:rPr lang="zh-CN" dirty="0" smtClean="0"/>
            <a:t>和</a:t>
          </a:r>
          <a:r>
            <a:rPr lang="en-US" dirty="0" smtClean="0"/>
            <a:t>TCP</a:t>
          </a:r>
          <a:r>
            <a:rPr lang="zh-CN" dirty="0" smtClean="0"/>
            <a:t>协议工作机制，熟悉</a:t>
          </a:r>
          <a:r>
            <a:rPr lang="en-US" dirty="0" smtClean="0"/>
            <a:t>DNS</a:t>
          </a:r>
          <a:r>
            <a:rPr lang="zh-CN" dirty="0" smtClean="0"/>
            <a:t>和邮件传输协议等互联网应用基础协议，具备扎实的计算机网络理论基础。</a:t>
          </a:r>
          <a:endParaRPr lang="zh-CN" altLang="en-US" dirty="0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dirty="0" smtClean="0"/>
            <a:t>熟悉以太网帧、</a:t>
          </a:r>
          <a:r>
            <a:rPr lang="en-US" dirty="0" smtClean="0"/>
            <a:t>IP</a:t>
          </a:r>
          <a:r>
            <a:rPr lang="zh-CN" dirty="0" smtClean="0"/>
            <a:t>数据包、</a:t>
          </a:r>
          <a:r>
            <a:rPr lang="en-US" dirty="0" smtClean="0"/>
            <a:t>UDP</a:t>
          </a:r>
          <a:r>
            <a:rPr lang="zh-CN" dirty="0" smtClean="0"/>
            <a:t>数据包和</a:t>
          </a:r>
          <a:r>
            <a:rPr lang="en-US" dirty="0" smtClean="0"/>
            <a:t>TCP</a:t>
          </a:r>
          <a:r>
            <a:rPr lang="zh-CN" dirty="0" smtClean="0"/>
            <a:t>段</a:t>
          </a:r>
          <a:r>
            <a:rPr lang="zh-CN" b="1" dirty="0" smtClean="0">
              <a:solidFill>
                <a:srgbClr val="FF0000"/>
              </a:solidFill>
            </a:rPr>
            <a:t>数据格式</a:t>
          </a:r>
          <a:r>
            <a:rPr lang="zh-CN" dirty="0" smtClean="0"/>
            <a:t>，具备对各个层次的数据包进行分析能力，能够选择和运用工具软件进行模拟、仿真和实验结果分析 。</a:t>
          </a:r>
          <a:endParaRPr lang="zh-CN" altLang="en-US" dirty="0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en-US" altLang="zh-CN" smtClean="0"/>
            <a:t>Breadth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EA7A0052-F3E1-49E1-B05E-217F882FE81C}">
      <dgm:prSet/>
      <dgm:spPr/>
      <dgm:t>
        <a:bodyPr/>
        <a:lstStyle/>
        <a:p>
          <a:r>
            <a:rPr lang="en-US" altLang="zh-CN" smtClean="0"/>
            <a:t>Bottom-up Approach</a:t>
          </a:r>
          <a:endParaRPr lang="en-US" altLang="zh-CN" dirty="0" smtClean="0"/>
        </a:p>
      </dgm:t>
    </dgm:pt>
    <dgm:pt modelId="{EB4FC51E-4593-4A5B-9F7F-C998DBA45953}" type="parTrans" cxnId="{C6D78AAF-0209-484A-AC50-BD37A11C41BB}">
      <dgm:prSet/>
      <dgm:spPr/>
      <dgm:t>
        <a:bodyPr/>
        <a:lstStyle/>
        <a:p>
          <a:endParaRPr lang="zh-CN" altLang="en-US"/>
        </a:p>
      </dgm:t>
    </dgm:pt>
    <dgm:pt modelId="{2ACD0F77-B066-4ADB-8CA2-6D796991EB0A}" type="sibTrans" cxnId="{C6D78AAF-0209-484A-AC50-BD37A11C41BB}">
      <dgm:prSet/>
      <dgm:spPr/>
      <dgm:t>
        <a:bodyPr/>
        <a:lstStyle/>
        <a:p>
          <a:endParaRPr lang="zh-CN" altLang="en-US"/>
        </a:p>
      </dgm:t>
    </dgm:pt>
    <dgm:pt modelId="{A224F987-68D8-4698-BD3B-BC266311AB60}">
      <dgm:prSet/>
      <dgm:spPr/>
      <dgm:t>
        <a:bodyPr/>
        <a:lstStyle/>
        <a:p>
          <a:r>
            <a:rPr lang="en-US" altLang="zh-CN" smtClean="0"/>
            <a:t>Explanation of concept</a:t>
          </a:r>
          <a:endParaRPr lang="en-US" altLang="zh-CN" dirty="0" smtClean="0"/>
        </a:p>
      </dgm:t>
    </dgm:pt>
    <dgm:pt modelId="{37511E37-7F6A-47C7-A6C2-A7F7C1236DCA}" type="parTrans" cxnId="{1C4A3D27-BEDE-4EA1-95BB-2A4B27588585}">
      <dgm:prSet/>
      <dgm:spPr/>
      <dgm:t>
        <a:bodyPr/>
        <a:lstStyle/>
        <a:p>
          <a:endParaRPr lang="zh-CN" altLang="en-US"/>
        </a:p>
      </dgm:t>
    </dgm:pt>
    <dgm:pt modelId="{217934E9-626A-44B7-867A-5BB469DB8F69}" type="sibTrans" cxnId="{1C4A3D27-BEDE-4EA1-95BB-2A4B27588585}">
      <dgm:prSet/>
      <dgm:spPr/>
      <dgm:t>
        <a:bodyPr/>
        <a:lstStyle/>
        <a:p>
          <a:endParaRPr lang="zh-CN" altLang="en-US"/>
        </a:p>
      </dgm:t>
    </dgm:pt>
    <dgm:pt modelId="{17BCB732-4AE6-487F-A474-33A5BB5DD631}">
      <dgm:prSet/>
      <dgm:spPr/>
      <dgm:t>
        <a:bodyPr/>
        <a:lstStyle/>
        <a:p>
          <a:r>
            <a:rPr lang="en-US" altLang="zh-CN" smtClean="0"/>
            <a:t>Focus on the Internet</a:t>
          </a:r>
          <a:endParaRPr lang="en-US" altLang="zh-CN" dirty="0" smtClean="0"/>
        </a:p>
      </dgm:t>
    </dgm:pt>
    <dgm:pt modelId="{6BAAEEFA-9E65-4FBA-A52C-0C3147640D85}" type="parTrans" cxnId="{38CE272F-A710-44B6-827C-63BD33929166}">
      <dgm:prSet/>
      <dgm:spPr/>
      <dgm:t>
        <a:bodyPr/>
        <a:lstStyle/>
        <a:p>
          <a:endParaRPr lang="zh-CN" altLang="en-US"/>
        </a:p>
      </dgm:t>
    </dgm:pt>
    <dgm:pt modelId="{B6D0F724-4084-4C1D-BB8D-7D9909BB368B}" type="sibTrans" cxnId="{38CE272F-A710-44B6-827C-63BD33929166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55772AF1-CBDC-4A44-8CD2-ACBFEBE9DDAC}" type="pres">
      <dgm:prSet presAssocID="{EA7A0052-F3E1-49E1-B05E-217F882FE81C}" presName="parentLin" presStyleCnt="0"/>
      <dgm:spPr/>
    </dgm:pt>
    <dgm:pt modelId="{97C0ADEC-607E-4528-A976-D6FA1E6423AF}" type="pres">
      <dgm:prSet presAssocID="{EA7A0052-F3E1-49E1-B05E-217F882FE81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95BD4B7-1682-40CE-98F8-A08AE1DF4D6D}" type="pres">
      <dgm:prSet presAssocID="{EA7A0052-F3E1-49E1-B05E-217F882FE81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B5983-4FDA-418D-8F0B-C02261F0E73B}" type="pres">
      <dgm:prSet presAssocID="{EA7A0052-F3E1-49E1-B05E-217F882FE81C}" presName="negativeSpace" presStyleCnt="0"/>
      <dgm:spPr/>
    </dgm:pt>
    <dgm:pt modelId="{8F063EC6-13C9-488D-899B-1AEAF0956AAA}" type="pres">
      <dgm:prSet presAssocID="{EA7A0052-F3E1-49E1-B05E-217F882FE81C}" presName="childText" presStyleLbl="conFgAcc1" presStyleIdx="1" presStyleCnt="4">
        <dgm:presLayoutVars>
          <dgm:bulletEnabled val="1"/>
        </dgm:presLayoutVars>
      </dgm:prSet>
      <dgm:spPr/>
    </dgm:pt>
    <dgm:pt modelId="{15B11198-2D6F-4673-92BF-4ADDF3312B03}" type="pres">
      <dgm:prSet presAssocID="{2ACD0F77-B066-4ADB-8CA2-6D796991EB0A}" presName="spaceBetweenRectangles" presStyleCnt="0"/>
      <dgm:spPr/>
    </dgm:pt>
    <dgm:pt modelId="{61271FCB-3B84-4710-935B-634C928E27ED}" type="pres">
      <dgm:prSet presAssocID="{A224F987-68D8-4698-BD3B-BC266311AB60}" presName="parentLin" presStyleCnt="0"/>
      <dgm:spPr/>
    </dgm:pt>
    <dgm:pt modelId="{EC7DD65C-1F4E-4651-B12C-57464674B800}" type="pres">
      <dgm:prSet presAssocID="{A224F987-68D8-4698-BD3B-BC266311AB6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EA51BF-DD81-4447-BEBD-39531F8A8463}" type="pres">
      <dgm:prSet presAssocID="{A224F987-68D8-4698-BD3B-BC266311AB6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4D977-BBB6-411B-9874-B6F2A1EDE372}" type="pres">
      <dgm:prSet presAssocID="{A224F987-68D8-4698-BD3B-BC266311AB60}" presName="negativeSpace" presStyleCnt="0"/>
      <dgm:spPr/>
    </dgm:pt>
    <dgm:pt modelId="{E9A7EF3B-5BA5-4364-B892-BC84D3A6E374}" type="pres">
      <dgm:prSet presAssocID="{A224F987-68D8-4698-BD3B-BC266311AB60}" presName="childText" presStyleLbl="conFgAcc1" presStyleIdx="2" presStyleCnt="4">
        <dgm:presLayoutVars>
          <dgm:bulletEnabled val="1"/>
        </dgm:presLayoutVars>
      </dgm:prSet>
      <dgm:spPr/>
    </dgm:pt>
    <dgm:pt modelId="{24BEAC42-5F00-45F6-BC13-C6F1D41B5648}" type="pres">
      <dgm:prSet presAssocID="{217934E9-626A-44B7-867A-5BB469DB8F69}" presName="spaceBetweenRectangles" presStyleCnt="0"/>
      <dgm:spPr/>
    </dgm:pt>
    <dgm:pt modelId="{8BB9015C-9BC3-47A9-84C0-5B6C006FA6DF}" type="pres">
      <dgm:prSet presAssocID="{17BCB732-4AE6-487F-A474-33A5BB5DD631}" presName="parentLin" presStyleCnt="0"/>
      <dgm:spPr/>
    </dgm:pt>
    <dgm:pt modelId="{19DD47FB-C5D9-49E2-A460-94972FDD150A}" type="pres">
      <dgm:prSet presAssocID="{17BCB732-4AE6-487F-A474-33A5BB5DD63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A04E7804-C5C0-4E52-8E69-09B6766161AB}" type="pres">
      <dgm:prSet presAssocID="{17BCB732-4AE6-487F-A474-33A5BB5DD6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24180-DB96-42DD-9B29-6B122A33E95B}" type="pres">
      <dgm:prSet presAssocID="{17BCB732-4AE6-487F-A474-33A5BB5DD631}" presName="negativeSpace" presStyleCnt="0"/>
      <dgm:spPr/>
    </dgm:pt>
    <dgm:pt modelId="{CC8161BD-F1CC-4E9B-87FE-3423F6941A5A}" type="pres">
      <dgm:prSet presAssocID="{17BCB732-4AE6-487F-A474-33A5BB5DD6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38CE272F-A710-44B6-827C-63BD33929166}" srcId="{A56A6A1B-8CB6-4CD5-AFBF-AEBC76ECD936}" destId="{17BCB732-4AE6-487F-A474-33A5BB5DD631}" srcOrd="3" destOrd="0" parTransId="{6BAAEEFA-9E65-4FBA-A52C-0C3147640D85}" sibTransId="{B6D0F724-4084-4C1D-BB8D-7D9909BB368B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5F3DD079-7E17-47BF-B46B-991D03ED0DF0}" type="presOf" srcId="{A224F987-68D8-4698-BD3B-BC266311AB60}" destId="{EC7DD65C-1F4E-4651-B12C-57464674B800}" srcOrd="0" destOrd="0" presId="urn:microsoft.com/office/officeart/2005/8/layout/list1"/>
    <dgm:cxn modelId="{8B227B9B-4F20-40EC-807E-C017044AA19E}" type="presOf" srcId="{EA7A0052-F3E1-49E1-B05E-217F882FE81C}" destId="{995BD4B7-1682-40CE-98F8-A08AE1DF4D6D}" srcOrd="1" destOrd="0" presId="urn:microsoft.com/office/officeart/2005/8/layout/list1"/>
    <dgm:cxn modelId="{AA2E9AF5-9BE3-44C0-8A7E-276F6C3CEAE4}" type="presOf" srcId="{17BCB732-4AE6-487F-A474-33A5BB5DD631}" destId="{A04E7804-C5C0-4E52-8E69-09B6766161AB}" srcOrd="1" destOrd="0" presId="urn:microsoft.com/office/officeart/2005/8/layout/list1"/>
    <dgm:cxn modelId="{D8B0E6FD-4082-4A1B-8B1E-1392FE4FFD20}" type="presOf" srcId="{A224F987-68D8-4698-BD3B-BC266311AB60}" destId="{02EA51BF-DD81-4447-BEBD-39531F8A8463}" srcOrd="1" destOrd="0" presId="urn:microsoft.com/office/officeart/2005/8/layout/list1"/>
    <dgm:cxn modelId="{F5FDDF02-DD4C-4C4D-8B80-E3545ABEBE21}" type="presOf" srcId="{17BCB732-4AE6-487F-A474-33A5BB5DD631}" destId="{19DD47FB-C5D9-49E2-A460-94972FDD150A}" srcOrd="0" destOrd="0" presId="urn:microsoft.com/office/officeart/2005/8/layout/list1"/>
    <dgm:cxn modelId="{1C4A3D27-BEDE-4EA1-95BB-2A4B27588585}" srcId="{A56A6A1B-8CB6-4CD5-AFBF-AEBC76ECD936}" destId="{A224F987-68D8-4698-BD3B-BC266311AB60}" srcOrd="2" destOrd="0" parTransId="{37511E37-7F6A-47C7-A6C2-A7F7C1236DCA}" sibTransId="{217934E9-626A-44B7-867A-5BB469DB8F69}"/>
    <dgm:cxn modelId="{C6D78AAF-0209-484A-AC50-BD37A11C41BB}" srcId="{A56A6A1B-8CB6-4CD5-AFBF-AEBC76ECD936}" destId="{EA7A0052-F3E1-49E1-B05E-217F882FE81C}" srcOrd="1" destOrd="0" parTransId="{EB4FC51E-4593-4A5B-9F7F-C998DBA45953}" sibTransId="{2ACD0F77-B066-4ADB-8CA2-6D796991EB0A}"/>
    <dgm:cxn modelId="{6A601CAA-C55E-4484-A40D-31C4422FAD0F}" type="presOf" srcId="{EA7A0052-F3E1-49E1-B05E-217F882FE81C}" destId="{97C0ADEC-607E-4528-A976-D6FA1E6423AF}" srcOrd="0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34EC7650-7837-44E5-B8F7-AF06EA7876FF}" type="presParOf" srcId="{B2516957-3914-4CC1-9B91-435C167631EB}" destId="{55772AF1-CBDC-4A44-8CD2-ACBFEBE9DDAC}" srcOrd="4" destOrd="0" presId="urn:microsoft.com/office/officeart/2005/8/layout/list1"/>
    <dgm:cxn modelId="{5906BE6E-667D-4A4F-BD8B-B7C274CDF168}" type="presParOf" srcId="{55772AF1-CBDC-4A44-8CD2-ACBFEBE9DDAC}" destId="{97C0ADEC-607E-4528-A976-D6FA1E6423AF}" srcOrd="0" destOrd="0" presId="urn:microsoft.com/office/officeart/2005/8/layout/list1"/>
    <dgm:cxn modelId="{09137FF3-2E2E-443F-920F-C4D9277811DD}" type="presParOf" srcId="{55772AF1-CBDC-4A44-8CD2-ACBFEBE9DDAC}" destId="{995BD4B7-1682-40CE-98F8-A08AE1DF4D6D}" srcOrd="1" destOrd="0" presId="urn:microsoft.com/office/officeart/2005/8/layout/list1"/>
    <dgm:cxn modelId="{D0CD7AED-FD66-404B-A62D-B0E3F9128D89}" type="presParOf" srcId="{B2516957-3914-4CC1-9B91-435C167631EB}" destId="{2DEB5983-4FDA-418D-8F0B-C02261F0E73B}" srcOrd="5" destOrd="0" presId="urn:microsoft.com/office/officeart/2005/8/layout/list1"/>
    <dgm:cxn modelId="{D7FFC0FA-3A6A-47B8-8153-8882C4C09813}" type="presParOf" srcId="{B2516957-3914-4CC1-9B91-435C167631EB}" destId="{8F063EC6-13C9-488D-899B-1AEAF0956AAA}" srcOrd="6" destOrd="0" presId="urn:microsoft.com/office/officeart/2005/8/layout/list1"/>
    <dgm:cxn modelId="{4FF3EE7A-C3D0-4402-8F71-D1E09A294862}" type="presParOf" srcId="{B2516957-3914-4CC1-9B91-435C167631EB}" destId="{15B11198-2D6F-4673-92BF-4ADDF3312B03}" srcOrd="7" destOrd="0" presId="urn:microsoft.com/office/officeart/2005/8/layout/list1"/>
    <dgm:cxn modelId="{D5518BCB-6B1D-4AA6-BE30-BA26D89C8A93}" type="presParOf" srcId="{B2516957-3914-4CC1-9B91-435C167631EB}" destId="{61271FCB-3B84-4710-935B-634C928E27ED}" srcOrd="8" destOrd="0" presId="urn:microsoft.com/office/officeart/2005/8/layout/list1"/>
    <dgm:cxn modelId="{7CDD5549-97CA-41E4-95F8-FC5DFAC6EE88}" type="presParOf" srcId="{61271FCB-3B84-4710-935B-634C928E27ED}" destId="{EC7DD65C-1F4E-4651-B12C-57464674B800}" srcOrd="0" destOrd="0" presId="urn:microsoft.com/office/officeart/2005/8/layout/list1"/>
    <dgm:cxn modelId="{BAB0981D-C432-4B4B-AB33-2C9DE4027FFB}" type="presParOf" srcId="{61271FCB-3B84-4710-935B-634C928E27ED}" destId="{02EA51BF-DD81-4447-BEBD-39531F8A8463}" srcOrd="1" destOrd="0" presId="urn:microsoft.com/office/officeart/2005/8/layout/list1"/>
    <dgm:cxn modelId="{560DC982-F92F-4508-9412-F627C1DAF5CF}" type="presParOf" srcId="{B2516957-3914-4CC1-9B91-435C167631EB}" destId="{2964D977-BBB6-411B-9874-B6F2A1EDE372}" srcOrd="9" destOrd="0" presId="urn:microsoft.com/office/officeart/2005/8/layout/list1"/>
    <dgm:cxn modelId="{0080C481-0BD7-48F1-9B33-7600ED052671}" type="presParOf" srcId="{B2516957-3914-4CC1-9B91-435C167631EB}" destId="{E9A7EF3B-5BA5-4364-B892-BC84D3A6E374}" srcOrd="10" destOrd="0" presId="urn:microsoft.com/office/officeart/2005/8/layout/list1"/>
    <dgm:cxn modelId="{30F47717-9B1F-40D4-BEDF-1ABD8116071D}" type="presParOf" srcId="{B2516957-3914-4CC1-9B91-435C167631EB}" destId="{24BEAC42-5F00-45F6-BC13-C6F1D41B5648}" srcOrd="11" destOrd="0" presId="urn:microsoft.com/office/officeart/2005/8/layout/list1"/>
    <dgm:cxn modelId="{5AD5ABD8-1979-4C9D-A044-3275597E97B4}" type="presParOf" srcId="{B2516957-3914-4CC1-9B91-435C167631EB}" destId="{8BB9015C-9BC3-47A9-84C0-5B6C006FA6DF}" srcOrd="12" destOrd="0" presId="urn:microsoft.com/office/officeart/2005/8/layout/list1"/>
    <dgm:cxn modelId="{8C56CFF0-52DE-4294-AE8F-BBAC208C897F}" type="presParOf" srcId="{8BB9015C-9BC3-47A9-84C0-5B6C006FA6DF}" destId="{19DD47FB-C5D9-49E2-A460-94972FDD150A}" srcOrd="0" destOrd="0" presId="urn:microsoft.com/office/officeart/2005/8/layout/list1"/>
    <dgm:cxn modelId="{46FD0C5C-8FD7-49E8-8A54-6E4EC76AB1A7}" type="presParOf" srcId="{8BB9015C-9BC3-47A9-84C0-5B6C006FA6DF}" destId="{A04E7804-C5C0-4E52-8E69-09B6766161AB}" srcOrd="1" destOrd="0" presId="urn:microsoft.com/office/officeart/2005/8/layout/list1"/>
    <dgm:cxn modelId="{74C36A25-3046-4623-96ED-C228F881BEF7}" type="presParOf" srcId="{B2516957-3914-4CC1-9B91-435C167631EB}" destId="{B2D24180-DB96-42DD-9B29-6B122A33E95B}" srcOrd="13" destOrd="0" presId="urn:microsoft.com/office/officeart/2005/8/layout/list1"/>
    <dgm:cxn modelId="{F8EAD38F-5DFD-4402-8C59-216F29535103}" type="presParOf" srcId="{B2516957-3914-4CC1-9B91-435C167631EB}" destId="{CC8161BD-F1CC-4E9B-87FE-3423F6941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1800" dirty="0" smtClean="0"/>
            <a:t>Part 1 </a:t>
          </a:r>
          <a:endParaRPr lang="zh-CN" altLang="en-US" sz="1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altLang="zh-CN" sz="1800" dirty="0" smtClean="0"/>
            <a:t>Part 3</a:t>
          </a:r>
          <a:endParaRPr lang="zh-CN" altLang="en-US" sz="1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zh-CN" altLang="en-US" sz="1800" dirty="0" smtClean="0"/>
            <a:t>网际互联</a:t>
          </a:r>
          <a:endParaRPr lang="zh-CN" altLang="en-US" sz="1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zh-CN" altLang="en-US" sz="1800" dirty="0" smtClean="0"/>
            <a:t>通信基础</a:t>
          </a:r>
          <a:endParaRPr lang="zh-CN" altLang="en-US" sz="18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6A5C9D35-4FE5-4825-B558-45E78EFEACD4}">
      <dgm:prSet custT="1"/>
      <dgm:spPr/>
      <dgm:t>
        <a:bodyPr/>
        <a:lstStyle/>
        <a:p>
          <a:r>
            <a:rPr lang="zh-CN" sz="1800" b="1" dirty="0" smtClean="0"/>
            <a:t>物理网络</a:t>
          </a:r>
          <a:endParaRPr lang="en-US" altLang="zh-CN" sz="1800" dirty="0" smtClean="0"/>
        </a:p>
      </dgm:t>
    </dgm:pt>
    <dgm:pt modelId="{AAA4C917-336A-4A4D-8917-65B5E7D46249}" type="par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F34C467A-7F72-4484-ADF0-BBD15296A41F}" type="sib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 custT="1"/>
      <dgm:spPr/>
      <dgm:t>
        <a:bodyPr/>
        <a:lstStyle/>
        <a:p>
          <a:r>
            <a:rPr lang="en-US" altLang="zh-CN" sz="1800" dirty="0" smtClean="0"/>
            <a:t>Part 2 </a:t>
          </a:r>
          <a:endParaRPr lang="zh-CN" altLang="en-US" sz="1800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BAF41DE4-1389-41AF-AC99-699BCBAE8DA1}">
      <dgm:prSet phldrT="[文本]" custT="1"/>
      <dgm:spPr/>
      <dgm:t>
        <a:bodyPr/>
        <a:lstStyle/>
        <a:p>
          <a:r>
            <a:rPr lang="en-US" altLang="zh-CN" sz="1800" dirty="0" smtClean="0"/>
            <a:t>Part 4 </a:t>
          </a:r>
          <a:endParaRPr lang="zh-CN" altLang="en-US" sz="1800" dirty="0"/>
        </a:p>
      </dgm:t>
    </dgm:pt>
    <dgm:pt modelId="{36CA6F76-5E68-48C2-A724-36D50350C2E0}" type="parTrans" cxnId="{98D042D1-3C11-491B-B15F-98DD179F5BD4}">
      <dgm:prSet/>
      <dgm:spPr/>
      <dgm:t>
        <a:bodyPr/>
        <a:lstStyle/>
        <a:p>
          <a:endParaRPr lang="zh-CN" altLang="en-US"/>
        </a:p>
      </dgm:t>
    </dgm:pt>
    <dgm:pt modelId="{C4FC1DCC-5A99-4804-9C7E-9E40F5333CB1}" type="sibTrans" cxnId="{98D042D1-3C11-491B-B15F-98DD179F5BD4}">
      <dgm:prSet/>
      <dgm:spPr/>
      <dgm:t>
        <a:bodyPr/>
        <a:lstStyle/>
        <a:p>
          <a:endParaRPr lang="zh-CN" altLang="en-US"/>
        </a:p>
      </dgm:t>
    </dgm:pt>
    <dgm:pt modelId="{042BEBC3-E840-418B-8501-2FA5638F872F}">
      <dgm:prSet phldrT="[文本]" custT="1"/>
      <dgm:spPr/>
      <dgm:t>
        <a:bodyPr/>
        <a:lstStyle/>
        <a:p>
          <a:r>
            <a:rPr lang="zh-CN" altLang="en-US" sz="1800" dirty="0" smtClean="0"/>
            <a:t>网络编程</a:t>
          </a:r>
          <a:endParaRPr lang="zh-CN" altLang="en-US" sz="1800" dirty="0"/>
        </a:p>
      </dgm:t>
    </dgm:pt>
    <dgm:pt modelId="{B62C9682-BA40-43E7-8A15-7672F3AD413D}" type="parTrans" cxnId="{ACACD228-4972-4D69-BB61-FF46A917F565}">
      <dgm:prSet/>
      <dgm:spPr/>
      <dgm:t>
        <a:bodyPr/>
        <a:lstStyle/>
        <a:p>
          <a:endParaRPr lang="zh-CN" altLang="en-US"/>
        </a:p>
      </dgm:t>
    </dgm:pt>
    <dgm:pt modelId="{522E974D-3797-4A1C-A247-36C71BE02A6D}" type="sibTrans" cxnId="{ACACD228-4972-4D69-BB61-FF46A917F565}">
      <dgm:prSet/>
      <dgm:spPr/>
      <dgm:t>
        <a:bodyPr/>
        <a:lstStyle/>
        <a:p>
          <a:endParaRPr lang="zh-CN" altLang="en-US"/>
        </a:p>
      </dgm:t>
    </dgm:pt>
    <dgm:pt modelId="{CC599BE4-4154-49C0-B2AE-5C3E3D5631A5}">
      <dgm:prSet phldrT="[文本]" custT="1"/>
      <dgm:spPr/>
      <dgm:t>
        <a:bodyPr/>
        <a:lstStyle/>
        <a:p>
          <a:r>
            <a:rPr lang="en-US" altLang="zh-CN" sz="1800" dirty="0" smtClean="0"/>
            <a:t>TCP/IP</a:t>
          </a:r>
          <a:r>
            <a:rPr lang="zh-CN" altLang="en-US" sz="1800" dirty="0" smtClean="0"/>
            <a:t>协议模型</a:t>
          </a:r>
          <a:endParaRPr lang="zh-CN" altLang="en-US" sz="1800" dirty="0"/>
        </a:p>
      </dgm:t>
    </dgm:pt>
    <dgm:pt modelId="{5BCCA0BA-B7CC-4B32-86B5-ACD2F75778F8}" type="par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A6A10C6D-1056-4FCC-8DCC-5CCE16E5E76D}" type="sib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9ABE2211-B80F-41A2-9275-90F689664551}">
      <dgm:prSet phldrT="[文本]" custT="1"/>
      <dgm:spPr/>
      <dgm:t>
        <a:bodyPr/>
        <a:lstStyle/>
        <a:p>
          <a:r>
            <a:rPr lang="en-US" altLang="zh-CN" sz="1800" dirty="0" smtClean="0"/>
            <a:t>Socket</a:t>
          </a:r>
          <a:r>
            <a:rPr lang="zh-CN" altLang="en-US" sz="1800" dirty="0" smtClean="0"/>
            <a:t>编程</a:t>
          </a:r>
          <a:endParaRPr lang="zh-CN" altLang="en-US" sz="1800" dirty="0"/>
        </a:p>
      </dgm:t>
    </dgm:pt>
    <dgm:pt modelId="{CE94D7B7-A431-4E68-83C7-072C5455F722}" type="parTrans" cxnId="{5387E9A8-9459-4429-8C31-393A524D8DFA}">
      <dgm:prSet/>
      <dgm:spPr/>
      <dgm:t>
        <a:bodyPr/>
        <a:lstStyle/>
        <a:p>
          <a:endParaRPr lang="zh-CN" altLang="en-US"/>
        </a:p>
      </dgm:t>
    </dgm:pt>
    <dgm:pt modelId="{F0491133-7DBD-491A-A761-4EAEE936FC17}" type="sibTrans" cxnId="{5387E9A8-9459-4429-8C31-393A524D8DFA}">
      <dgm:prSet/>
      <dgm:spPr/>
      <dgm:t>
        <a:bodyPr/>
        <a:lstStyle/>
        <a:p>
          <a:endParaRPr lang="zh-CN" altLang="en-US"/>
        </a:p>
      </dgm:t>
    </dgm:pt>
    <dgm:pt modelId="{D2E49A2E-0F4C-41F5-BCFD-7FA2F138F7DD}">
      <dgm:prSet phldrT="[文本]" custT="1"/>
      <dgm:spPr/>
      <dgm:t>
        <a:bodyPr/>
        <a:lstStyle/>
        <a:p>
          <a:r>
            <a:rPr lang="zh-CN" altLang="en-US" sz="1800" dirty="0" smtClean="0"/>
            <a:t>应用层编程</a:t>
          </a:r>
          <a:r>
            <a:rPr lang="en-US" altLang="zh-CN" sz="1800" dirty="0" smtClean="0"/>
            <a:t>(HTTP</a:t>
          </a:r>
          <a:r>
            <a:rPr lang="zh-CN" altLang="en-US" sz="1800" dirty="0" smtClean="0"/>
            <a:t>编程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210ED195-6C31-4C24-A951-02B9A0152204}" type="parTrans" cxnId="{6C0D7F86-024E-4D02-94B3-CA6B69C9E34F}">
      <dgm:prSet/>
      <dgm:spPr/>
      <dgm:t>
        <a:bodyPr/>
        <a:lstStyle/>
        <a:p>
          <a:endParaRPr lang="zh-CN" altLang="en-US"/>
        </a:p>
      </dgm:t>
    </dgm:pt>
    <dgm:pt modelId="{33F17A47-6926-47B5-B0CA-34EA67F2065D}" type="sibTrans" cxnId="{6C0D7F86-024E-4D02-94B3-CA6B69C9E34F}">
      <dgm:prSet/>
      <dgm:spPr/>
      <dgm:t>
        <a:bodyPr/>
        <a:lstStyle/>
        <a:p>
          <a:endParaRPr lang="zh-CN" altLang="en-US"/>
        </a:p>
      </dgm:t>
    </dgm:pt>
    <dgm:pt modelId="{10F47561-E155-4397-9951-4465265E1CBE}">
      <dgm:prSet custT="1"/>
      <dgm:spPr/>
      <dgm:t>
        <a:bodyPr/>
        <a:lstStyle/>
        <a:p>
          <a:r>
            <a:rPr lang="en-US" altLang="zh-CN" sz="1800" dirty="0" smtClean="0"/>
            <a:t>OSI</a:t>
          </a:r>
          <a:r>
            <a:rPr lang="zh-CN" altLang="en-US" sz="1800" dirty="0" smtClean="0"/>
            <a:t>开放系统互联参考模型</a:t>
          </a:r>
          <a:endParaRPr lang="en-US" altLang="zh-CN" sz="1800" dirty="0" smtClean="0"/>
        </a:p>
      </dgm:t>
    </dgm:pt>
    <dgm:pt modelId="{FD286AB2-24AE-4203-A556-2184745CF0FB}" type="par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06BD8DED-D408-490D-AD78-7EBD2843D686}" type="sib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6E9AB7E8-CDE4-413B-80F5-2E8DC24734FB}">
      <dgm:prSet phldrT="[文本]" custT="1"/>
      <dgm:spPr/>
      <dgm:t>
        <a:bodyPr/>
        <a:lstStyle/>
        <a:p>
          <a:r>
            <a:rPr lang="zh-CN" altLang="en-US" sz="1800" dirty="0" smtClean="0"/>
            <a:t>应用层协议</a:t>
          </a:r>
          <a:endParaRPr lang="zh-CN" altLang="en-US" sz="1800" dirty="0"/>
        </a:p>
      </dgm:t>
    </dgm:pt>
    <dgm:pt modelId="{15841079-E2CF-4668-B48C-03DAD5AA3BD4}" type="parTrans" cxnId="{47D78902-DFB3-42FC-A218-FDFA540E4CF9}">
      <dgm:prSet/>
      <dgm:spPr/>
    </dgm:pt>
    <dgm:pt modelId="{0C8D573D-66FC-4088-A4B6-818735525919}" type="sibTrans" cxnId="{47D78902-DFB3-42FC-A218-FDFA540E4CF9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4" custLinFactNeighborX="-28193" custLinFactNeighborY="199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4" custLinFactY="16861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4" custLinFactNeighborX="-28193" custLinFactNeighborY="26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4" custLinFactY="10376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4" custLinFactNeighborX="-28193" custLinFactNeighborY="-111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4" custLinFactY="7494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4161A-4129-448B-88F9-D425377A027A}" type="pres">
      <dgm:prSet presAssocID="{34B2ED07-EF7A-41AB-A44A-D5D4A7D0D238}" presName="spaceBetweenRectangles" presStyleCnt="0"/>
      <dgm:spPr/>
    </dgm:pt>
    <dgm:pt modelId="{39D3A52B-769B-43A0-A866-3563E9EA8A80}" type="pres">
      <dgm:prSet presAssocID="{BAF41DE4-1389-41AF-AC99-699BCBAE8DA1}" presName="parentLin" presStyleCnt="0"/>
      <dgm:spPr/>
    </dgm:pt>
    <dgm:pt modelId="{9A332477-786C-4112-A05B-AE4969EDEAC5}" type="pres">
      <dgm:prSet presAssocID="{BAF41DE4-1389-41AF-AC99-699BCBAE8DA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A90FEA8-10B0-404C-A46B-FD302E5B37AE}" type="pres">
      <dgm:prSet presAssocID="{BAF41DE4-1389-41AF-AC99-699BCBAE8DA1}" presName="parentText" presStyleLbl="node1" presStyleIdx="3" presStyleCnt="4" custLinFactNeighborX="-28193" custLinFactNeighborY="-52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624D5-B6B2-47F6-9BEA-B1CEC03E835F}" type="pres">
      <dgm:prSet presAssocID="{BAF41DE4-1389-41AF-AC99-699BCBAE8DA1}" presName="negativeSpace" presStyleCnt="0"/>
      <dgm:spPr/>
    </dgm:pt>
    <dgm:pt modelId="{83187862-FBE5-46AC-A1C6-C499CF48494D}" type="pres">
      <dgm:prSet presAssocID="{BAF41DE4-1389-41AF-AC99-699BCBAE8DA1}" presName="childText" presStyleLbl="conFgAcc1" presStyleIdx="3" presStyleCnt="4" custScaleY="96914" custLinFactY="1836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A760E9-EEA9-4674-B236-8736476BA3F0}" srcId="{B195EFC2-F2AD-46B9-BEB5-252FB6242C27}" destId="{6A5C9D35-4FE5-4825-B558-45E78EFEACD4}" srcOrd="0" destOrd="0" parTransId="{AAA4C917-336A-4A4D-8917-65B5E7D46249}" sibTransId="{F34C467A-7F72-4484-ADF0-BBD15296A41F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E5C93ED0-99AF-436C-946E-75DA6D8CE9E4}" type="presOf" srcId="{ABE807C6-3138-48EC-A70F-0388D4B07EDF}" destId="{2ADDA7E8-7154-494C-B37C-F2C3D2DC26FD}" srcOrd="0" destOrd="0" presId="urn:microsoft.com/office/officeart/2005/8/layout/list1"/>
    <dgm:cxn modelId="{47D78902-DFB3-42FC-A218-FDFA540E4CF9}" srcId="{BAF41DE4-1389-41AF-AC99-699BCBAE8DA1}" destId="{6E9AB7E8-CDE4-413B-80F5-2E8DC24734FB}" srcOrd="0" destOrd="0" parTransId="{15841079-E2CF-4668-B48C-03DAD5AA3BD4}" sibTransId="{0C8D573D-66FC-4088-A4B6-818735525919}"/>
    <dgm:cxn modelId="{00B45472-5DCA-4534-8213-30D312852839}" type="presOf" srcId="{C157BE49-3F4C-4D37-B6FF-F6735E029B86}" destId="{99193389-122A-4BDA-92DB-A09C55608F75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BEAC3034-504F-48F3-A093-4D897D59CD4F}" type="presOf" srcId="{BAF41DE4-1389-41AF-AC99-699BCBAE8DA1}" destId="{8A90FEA8-10B0-404C-A46B-FD302E5B37AE}" srcOrd="1" destOrd="0" presId="urn:microsoft.com/office/officeart/2005/8/layout/list1"/>
    <dgm:cxn modelId="{0B87B048-B900-4B98-A16E-416BCFD14074}" srcId="{C517900D-5F24-4773-9C4D-27741DB46687}" destId="{C157BE49-3F4C-4D37-B6FF-F6735E029B86}" srcOrd="0" destOrd="0" parTransId="{596AC57B-3F5A-404E-B754-0D17C75D1520}" sibTransId="{F53F38EB-0E9A-4DC1-8B51-8227F300B56F}"/>
    <dgm:cxn modelId="{D8C37CB5-DDD2-4C21-8863-7CE0D672C0ED}" type="presOf" srcId="{042BEBC3-E840-418B-8501-2FA5638F872F}" destId="{83187862-FBE5-46AC-A1C6-C499CF48494D}" srcOrd="0" destOrd="1" presId="urn:microsoft.com/office/officeart/2005/8/layout/list1"/>
    <dgm:cxn modelId="{F3244499-C979-4D9E-975F-48BADF8BE133}" type="presOf" srcId="{D2E49A2E-0F4C-41F5-BCFD-7FA2F138F7DD}" destId="{83187862-FBE5-46AC-A1C6-C499CF48494D}" srcOrd="0" destOrd="3" presId="urn:microsoft.com/office/officeart/2005/8/layout/list1"/>
    <dgm:cxn modelId="{C56303AF-0EB9-45D3-B269-4403C13337C5}" type="presOf" srcId="{9ABE2211-B80F-41A2-9275-90F689664551}" destId="{83187862-FBE5-46AC-A1C6-C499CF48494D}" srcOrd="0" destOrd="2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801E7B9B-7273-453E-8303-DAC08D4ED4F4}" type="presOf" srcId="{10F47561-E155-4397-9951-4465265E1CBE}" destId="{D9E695E6-A29C-44C8-83D2-50B66AB58817}" srcOrd="0" destOrd="1" presId="urn:microsoft.com/office/officeart/2005/8/layout/list1"/>
    <dgm:cxn modelId="{E18DF98A-326E-4A93-B933-BF1037E570E7}" type="presOf" srcId="{6A5C9D35-4FE5-4825-B558-45E78EFEACD4}" destId="{D9E695E6-A29C-44C8-83D2-50B66AB58817}" srcOrd="0" destOrd="0" presId="urn:microsoft.com/office/officeart/2005/8/layout/list1"/>
    <dgm:cxn modelId="{ACACD228-4972-4D69-BB61-FF46A917F565}" srcId="{BAF41DE4-1389-41AF-AC99-699BCBAE8DA1}" destId="{042BEBC3-E840-418B-8501-2FA5638F872F}" srcOrd="1" destOrd="0" parTransId="{B62C9682-BA40-43E7-8A15-7672F3AD413D}" sibTransId="{522E974D-3797-4A1C-A247-36C71BE02A6D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6C0D7F86-024E-4D02-94B3-CA6B69C9E34F}" srcId="{042BEBC3-E840-418B-8501-2FA5638F872F}" destId="{D2E49A2E-0F4C-41F5-BCFD-7FA2F138F7DD}" srcOrd="1" destOrd="0" parTransId="{210ED195-6C31-4C24-A951-02B9A0152204}" sibTransId="{33F17A47-6926-47B5-B0CA-34EA67F2065D}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32FE5838-28FA-4ACA-A119-82B091D37BC0}" srcId="{57961292-1942-470B-81EE-8484DC83ADD2}" destId="{CC599BE4-4154-49C0-B2AE-5C3E3D5631A5}" srcOrd="1" destOrd="0" parTransId="{5BCCA0BA-B7CC-4B32-86B5-ACD2F75778F8}" sibTransId="{A6A10C6D-1056-4FCC-8DCC-5CCE16E5E76D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7E80CF01-5E65-4A4D-8715-17F86BF32303}" type="presOf" srcId="{CC599BE4-4154-49C0-B2AE-5C3E3D5631A5}" destId="{2ADDA7E8-7154-494C-B37C-F2C3D2DC26FD}" srcOrd="0" destOrd="1" presId="urn:microsoft.com/office/officeart/2005/8/layout/list1"/>
    <dgm:cxn modelId="{98D042D1-3C11-491B-B15F-98DD179F5BD4}" srcId="{A56A6A1B-8CB6-4CD5-AFBF-AEBC76ECD936}" destId="{BAF41DE4-1389-41AF-AC99-699BCBAE8DA1}" srcOrd="3" destOrd="0" parTransId="{36CA6F76-5E68-48C2-A724-36D50350C2E0}" sibTransId="{C4FC1DCC-5A99-4804-9C7E-9E40F5333CB1}"/>
    <dgm:cxn modelId="{AB44DAE9-88B9-43DD-8AB7-68AC54B9CC1C}" srcId="{B195EFC2-F2AD-46B9-BEB5-252FB6242C27}" destId="{10F47561-E155-4397-9951-4465265E1CBE}" srcOrd="1" destOrd="0" parTransId="{FD286AB2-24AE-4203-A556-2184745CF0FB}" sibTransId="{06BD8DED-D408-490D-AD78-7EBD2843D686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724F5CC3-9851-4833-B318-204D16C9D7B2}" type="presOf" srcId="{BAF41DE4-1389-41AF-AC99-699BCBAE8DA1}" destId="{9A332477-786C-4112-A05B-AE4969EDEAC5}" srcOrd="0" destOrd="0" presId="urn:microsoft.com/office/officeart/2005/8/layout/list1"/>
    <dgm:cxn modelId="{407B4106-DEF6-44FD-94AD-815A21EEBD54}" type="presOf" srcId="{6E9AB7E8-CDE4-413B-80F5-2E8DC24734FB}" destId="{83187862-FBE5-46AC-A1C6-C499CF48494D}" srcOrd="0" destOrd="0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5387E9A8-9459-4429-8C31-393A524D8DFA}" srcId="{042BEBC3-E840-418B-8501-2FA5638F872F}" destId="{9ABE2211-B80F-41A2-9275-90F689664551}" srcOrd="0" destOrd="0" parTransId="{CE94D7B7-A431-4E68-83C7-072C5455F722}" sibTransId="{F0491133-7DBD-491A-A761-4EAEE936FC17}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  <dgm:cxn modelId="{87EA803C-2A8C-4536-84A3-4D0147EC5B0A}" type="presParOf" srcId="{B2516957-3914-4CC1-9B91-435C167631EB}" destId="{5094161A-4129-448B-88F9-D425377A027A}" srcOrd="11" destOrd="0" presId="urn:microsoft.com/office/officeart/2005/8/layout/list1"/>
    <dgm:cxn modelId="{3AD27B4C-38B4-487D-8D6D-1248DE64F01E}" type="presParOf" srcId="{B2516957-3914-4CC1-9B91-435C167631EB}" destId="{39D3A52B-769B-43A0-A866-3563E9EA8A80}" srcOrd="12" destOrd="0" presId="urn:microsoft.com/office/officeart/2005/8/layout/list1"/>
    <dgm:cxn modelId="{00484A0C-9E75-4896-BBBD-ABFF800A130E}" type="presParOf" srcId="{39D3A52B-769B-43A0-A866-3563E9EA8A80}" destId="{9A332477-786C-4112-A05B-AE4969EDEAC5}" srcOrd="0" destOrd="0" presId="urn:microsoft.com/office/officeart/2005/8/layout/list1"/>
    <dgm:cxn modelId="{5FCC759B-AADD-4DAC-95C5-67A66AB302F1}" type="presParOf" srcId="{39D3A52B-769B-43A0-A866-3563E9EA8A80}" destId="{8A90FEA8-10B0-404C-A46B-FD302E5B37AE}" srcOrd="1" destOrd="0" presId="urn:microsoft.com/office/officeart/2005/8/layout/list1"/>
    <dgm:cxn modelId="{2D2A17AB-C0C7-4EFB-B9CF-2FB4C020AAB9}" type="presParOf" srcId="{B2516957-3914-4CC1-9B91-435C167631EB}" destId="{BD1624D5-B6B2-47F6-9BEA-B1CEC03E835F}" srcOrd="13" destOrd="0" presId="urn:microsoft.com/office/officeart/2005/8/layout/list1"/>
    <dgm:cxn modelId="{9A7D1F28-D1BE-4C4B-8A3C-DEB45CC96C26}" type="presParOf" srcId="{B2516957-3914-4CC1-9B91-435C167631EB}" destId="{83187862-FBE5-46AC-A1C6-C499CF4849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en-US" altLang="zh-CN" dirty="0" smtClean="0"/>
            <a:t>CATV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23C0833-E6C2-4585-A5C1-279E8D57E6CC}">
      <dgm:prSet/>
      <dgm:spPr/>
      <dgm:t>
        <a:bodyPr/>
        <a:lstStyle/>
        <a:p>
          <a:r>
            <a:rPr lang="en-US" altLang="zh-CN" smtClean="0"/>
            <a:t>Telephone network</a:t>
          </a:r>
          <a:endParaRPr lang="en-US" altLang="zh-CN" dirty="0" smtClean="0"/>
        </a:p>
      </dgm:t>
    </dgm:pt>
    <dgm:pt modelId="{617C8853-F6ED-4964-9A3D-DBDA830F6EB4}" type="parTrans" cxnId="{5597F3D6-EE87-446A-AF5F-38D536F67D69}">
      <dgm:prSet/>
      <dgm:spPr/>
      <dgm:t>
        <a:bodyPr/>
        <a:lstStyle/>
        <a:p>
          <a:endParaRPr lang="zh-CN" altLang="en-US"/>
        </a:p>
      </dgm:t>
    </dgm:pt>
    <dgm:pt modelId="{9313CDE9-16FC-49AA-A952-358F85978A32}" type="sibTrans" cxnId="{5597F3D6-EE87-446A-AF5F-38D536F67D69}">
      <dgm:prSet/>
      <dgm:spPr/>
      <dgm:t>
        <a:bodyPr/>
        <a:lstStyle/>
        <a:p>
          <a:endParaRPr lang="zh-CN" altLang="en-US"/>
        </a:p>
      </dgm:t>
    </dgm:pt>
    <dgm:pt modelId="{63D21665-FCBB-4385-BA58-24950785683C}">
      <dgm:prSet/>
      <dgm:spPr/>
      <dgm:t>
        <a:bodyPr/>
        <a:lstStyle/>
        <a:p>
          <a:r>
            <a:rPr lang="en-US" altLang="zh-CN" smtClean="0"/>
            <a:t>Highway</a:t>
          </a:r>
          <a:endParaRPr lang="en-US" altLang="zh-CN" dirty="0" smtClean="0"/>
        </a:p>
      </dgm:t>
    </dgm:pt>
    <dgm:pt modelId="{984D8B73-1313-4E69-81CB-367148B41CB3}" type="parTrans" cxnId="{DD19B871-1431-4076-B125-1762B09C184F}">
      <dgm:prSet/>
      <dgm:spPr/>
      <dgm:t>
        <a:bodyPr/>
        <a:lstStyle/>
        <a:p>
          <a:endParaRPr lang="zh-CN" altLang="en-US"/>
        </a:p>
      </dgm:t>
    </dgm:pt>
    <dgm:pt modelId="{13235716-18A4-4728-ADF5-A35391A38D8C}" type="sibTrans" cxnId="{DD19B871-1431-4076-B125-1762B09C184F}">
      <dgm:prSet/>
      <dgm:spPr/>
      <dgm:t>
        <a:bodyPr/>
        <a:lstStyle/>
        <a:p>
          <a:endParaRPr lang="zh-CN" altLang="en-US"/>
        </a:p>
      </dgm:t>
    </dgm:pt>
    <dgm:pt modelId="{B9049495-025C-4D0F-8859-A11A6F1F9DE1}">
      <dgm:prSet/>
      <dgm:spPr/>
      <dgm:t>
        <a:bodyPr/>
        <a:lstStyle/>
        <a:p>
          <a:r>
            <a:rPr lang="en-US" altLang="zh-CN" smtClean="0"/>
            <a:t>Mobile phone</a:t>
          </a:r>
          <a:endParaRPr lang="en-US" altLang="zh-CN" dirty="0" smtClean="0"/>
        </a:p>
      </dgm:t>
    </dgm:pt>
    <dgm:pt modelId="{354E341E-0C92-444D-AF46-875460216ECC}" type="parTrans" cxnId="{EA21AFDA-9E09-41ED-B27E-4F7E312F636A}">
      <dgm:prSet/>
      <dgm:spPr/>
      <dgm:t>
        <a:bodyPr/>
        <a:lstStyle/>
        <a:p>
          <a:endParaRPr lang="zh-CN" altLang="en-US"/>
        </a:p>
      </dgm:t>
    </dgm:pt>
    <dgm:pt modelId="{F0CF99FF-169E-46C4-ADAA-3F9F603CB7AF}" type="sibTrans" cxnId="{EA21AFDA-9E09-41ED-B27E-4F7E312F636A}">
      <dgm:prSet/>
      <dgm:spPr/>
      <dgm:t>
        <a:bodyPr/>
        <a:lstStyle/>
        <a:p>
          <a:endParaRPr lang="zh-CN" altLang="en-US"/>
        </a:p>
      </dgm:t>
    </dgm:pt>
    <dgm:pt modelId="{DAF13174-B74D-4A55-BFE8-18F41AE88660}">
      <dgm:prSet/>
      <dgm:spPr/>
      <dgm:t>
        <a:bodyPr/>
        <a:lstStyle/>
        <a:p>
          <a:r>
            <a:rPr lang="en-US" altLang="zh-CN" smtClean="0"/>
            <a:t>Computer Network</a:t>
          </a:r>
          <a:endParaRPr lang="en-US" altLang="zh-CN" dirty="0" smtClean="0"/>
        </a:p>
      </dgm:t>
    </dgm:pt>
    <dgm:pt modelId="{F1D0FC98-27CB-4C5F-8B53-CAF7B5367284}" type="parTrans" cxnId="{3DD4BCA2-C0F9-4BAA-BB21-17938EECBB15}">
      <dgm:prSet/>
      <dgm:spPr/>
      <dgm:t>
        <a:bodyPr/>
        <a:lstStyle/>
        <a:p>
          <a:endParaRPr lang="zh-CN" altLang="en-US"/>
        </a:p>
      </dgm:t>
    </dgm:pt>
    <dgm:pt modelId="{2E25A968-BD0C-41D1-874E-6286CEA9B6B9}" type="sibTrans" cxnId="{3DD4BCA2-C0F9-4BAA-BB21-17938EECBB15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990276B5-8026-4644-934A-BC4BE8143F14}" type="pres">
      <dgm:prSet presAssocID="{523C0833-E6C2-4585-A5C1-279E8D57E6CC}" presName="parentLin" presStyleCnt="0"/>
      <dgm:spPr/>
    </dgm:pt>
    <dgm:pt modelId="{F77E9FBD-9F05-430E-8D6B-C1BC4A0F7CC0}" type="pres">
      <dgm:prSet presAssocID="{523C0833-E6C2-4585-A5C1-279E8D57E6C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EE78898-F28A-4403-ADF6-1AC758F7A959}" type="pres">
      <dgm:prSet presAssocID="{523C0833-E6C2-4585-A5C1-279E8D57E6C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2A2CE-437E-4A1E-90FA-9CF6215AA898}" type="pres">
      <dgm:prSet presAssocID="{523C0833-E6C2-4585-A5C1-279E8D57E6CC}" presName="negativeSpace" presStyleCnt="0"/>
      <dgm:spPr/>
    </dgm:pt>
    <dgm:pt modelId="{5C9D588F-FA95-49EC-81AD-4A8E12241E1A}" type="pres">
      <dgm:prSet presAssocID="{523C0833-E6C2-4585-A5C1-279E8D57E6CC}" presName="childText" presStyleLbl="conFgAcc1" presStyleIdx="1" presStyleCnt="5">
        <dgm:presLayoutVars>
          <dgm:bulletEnabled val="1"/>
        </dgm:presLayoutVars>
      </dgm:prSet>
      <dgm:spPr/>
    </dgm:pt>
    <dgm:pt modelId="{3034391B-5BC4-4FC8-8650-1AC4D70831FF}" type="pres">
      <dgm:prSet presAssocID="{9313CDE9-16FC-49AA-A952-358F85978A32}" presName="spaceBetweenRectangles" presStyleCnt="0"/>
      <dgm:spPr/>
    </dgm:pt>
    <dgm:pt modelId="{91F842E0-1C6F-4ED1-B2DC-95EA73E83141}" type="pres">
      <dgm:prSet presAssocID="{63D21665-FCBB-4385-BA58-24950785683C}" presName="parentLin" presStyleCnt="0"/>
      <dgm:spPr/>
    </dgm:pt>
    <dgm:pt modelId="{E937C2D1-8D1B-41E9-B350-22B42EA3565B}" type="pres">
      <dgm:prSet presAssocID="{63D21665-FCBB-4385-BA58-24950785683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520F4EF9-1A71-4CA3-B60E-7AAE079478AF}" type="pres">
      <dgm:prSet presAssocID="{63D21665-FCBB-4385-BA58-24950785683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5EB63-12D9-4BA8-9FF1-5C345247121C}" type="pres">
      <dgm:prSet presAssocID="{63D21665-FCBB-4385-BA58-24950785683C}" presName="negativeSpace" presStyleCnt="0"/>
      <dgm:spPr/>
    </dgm:pt>
    <dgm:pt modelId="{F02439F1-33B1-437D-B827-25C9E6D311B6}" type="pres">
      <dgm:prSet presAssocID="{63D21665-FCBB-4385-BA58-24950785683C}" presName="childText" presStyleLbl="conFgAcc1" presStyleIdx="2" presStyleCnt="5">
        <dgm:presLayoutVars>
          <dgm:bulletEnabled val="1"/>
        </dgm:presLayoutVars>
      </dgm:prSet>
      <dgm:spPr/>
    </dgm:pt>
    <dgm:pt modelId="{6D4CFDE2-8499-4CB4-A324-E8F715983C11}" type="pres">
      <dgm:prSet presAssocID="{13235716-18A4-4728-ADF5-A35391A38D8C}" presName="spaceBetweenRectangles" presStyleCnt="0"/>
      <dgm:spPr/>
    </dgm:pt>
    <dgm:pt modelId="{6643A4DB-F009-4372-8B52-FAC3D61A13B1}" type="pres">
      <dgm:prSet presAssocID="{B9049495-025C-4D0F-8859-A11A6F1F9DE1}" presName="parentLin" presStyleCnt="0"/>
      <dgm:spPr/>
    </dgm:pt>
    <dgm:pt modelId="{71F3A592-6EB6-4C81-8A45-BB3FAB929F59}" type="pres">
      <dgm:prSet presAssocID="{B9049495-025C-4D0F-8859-A11A6F1F9DE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CC5F9262-05D1-45BF-8021-DC30793D0F45}" type="pres">
      <dgm:prSet presAssocID="{B9049495-025C-4D0F-8859-A11A6F1F9DE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AAF30-A435-44B6-906F-97BD1E6DD9F2}" type="pres">
      <dgm:prSet presAssocID="{B9049495-025C-4D0F-8859-A11A6F1F9DE1}" presName="negativeSpace" presStyleCnt="0"/>
      <dgm:spPr/>
    </dgm:pt>
    <dgm:pt modelId="{FF654D7C-E050-4ADC-B193-4C2FAD63F3A3}" type="pres">
      <dgm:prSet presAssocID="{B9049495-025C-4D0F-8859-A11A6F1F9DE1}" presName="childText" presStyleLbl="conFgAcc1" presStyleIdx="3" presStyleCnt="5">
        <dgm:presLayoutVars>
          <dgm:bulletEnabled val="1"/>
        </dgm:presLayoutVars>
      </dgm:prSet>
      <dgm:spPr/>
    </dgm:pt>
    <dgm:pt modelId="{C12D4B56-30B9-416D-BFB7-8D2DAA0BB543}" type="pres">
      <dgm:prSet presAssocID="{F0CF99FF-169E-46C4-ADAA-3F9F603CB7AF}" presName="spaceBetweenRectangles" presStyleCnt="0"/>
      <dgm:spPr/>
    </dgm:pt>
    <dgm:pt modelId="{C114B963-636D-4D19-84CA-C4EFC791087A}" type="pres">
      <dgm:prSet presAssocID="{DAF13174-B74D-4A55-BFE8-18F41AE88660}" presName="parentLin" presStyleCnt="0"/>
      <dgm:spPr/>
    </dgm:pt>
    <dgm:pt modelId="{F76061B6-CFE7-487A-B65B-B70E36967856}" type="pres">
      <dgm:prSet presAssocID="{DAF13174-B74D-4A55-BFE8-18F41AE8866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374420CF-2696-4634-B225-6B2D056DA873}" type="pres">
      <dgm:prSet presAssocID="{DAF13174-B74D-4A55-BFE8-18F41AE8866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03680-7788-44AC-9137-C0229B10389D}" type="pres">
      <dgm:prSet presAssocID="{DAF13174-B74D-4A55-BFE8-18F41AE88660}" presName="negativeSpace" presStyleCnt="0"/>
      <dgm:spPr/>
    </dgm:pt>
    <dgm:pt modelId="{96462612-A287-46D1-9914-526985027999}" type="pres">
      <dgm:prSet presAssocID="{DAF13174-B74D-4A55-BFE8-18F41AE886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597F3D6-EE87-446A-AF5F-38D536F67D69}" srcId="{A56A6A1B-8CB6-4CD5-AFBF-AEBC76ECD936}" destId="{523C0833-E6C2-4585-A5C1-279E8D57E6CC}" srcOrd="1" destOrd="0" parTransId="{617C8853-F6ED-4964-9A3D-DBDA830F6EB4}" sibTransId="{9313CDE9-16FC-49AA-A952-358F85978A32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0E971CE6-128B-4046-BA2A-57E24513AA24}" type="presOf" srcId="{63D21665-FCBB-4385-BA58-24950785683C}" destId="{520F4EF9-1A71-4CA3-B60E-7AAE079478AF}" srcOrd="1" destOrd="0" presId="urn:microsoft.com/office/officeart/2005/8/layout/list1"/>
    <dgm:cxn modelId="{B80CB52F-27B0-4DE5-9725-A3804BAA2FE4}" type="presOf" srcId="{B9049495-025C-4D0F-8859-A11A6F1F9DE1}" destId="{71F3A592-6EB6-4C81-8A45-BB3FAB929F59}" srcOrd="0" destOrd="0" presId="urn:microsoft.com/office/officeart/2005/8/layout/list1"/>
    <dgm:cxn modelId="{9EFCDC51-D820-4867-9CA9-F54E8A66E2A9}" type="presOf" srcId="{DAF13174-B74D-4A55-BFE8-18F41AE88660}" destId="{F76061B6-CFE7-487A-B65B-B70E36967856}" srcOrd="0" destOrd="0" presId="urn:microsoft.com/office/officeart/2005/8/layout/list1"/>
    <dgm:cxn modelId="{634AC278-30A3-4A16-8716-C449FA82D38F}" type="presOf" srcId="{B9049495-025C-4D0F-8859-A11A6F1F9DE1}" destId="{CC5F9262-05D1-45BF-8021-DC30793D0F45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5A0E8B13-2F64-4046-86FC-9E6C8243DA9A}" type="presOf" srcId="{523C0833-E6C2-4585-A5C1-279E8D57E6CC}" destId="{5EE78898-F28A-4403-ADF6-1AC758F7A959}" srcOrd="1" destOrd="0" presId="urn:microsoft.com/office/officeart/2005/8/layout/list1"/>
    <dgm:cxn modelId="{EA21AFDA-9E09-41ED-B27E-4F7E312F636A}" srcId="{A56A6A1B-8CB6-4CD5-AFBF-AEBC76ECD936}" destId="{B9049495-025C-4D0F-8859-A11A6F1F9DE1}" srcOrd="3" destOrd="0" parTransId="{354E341E-0C92-444D-AF46-875460216ECC}" sibTransId="{F0CF99FF-169E-46C4-ADAA-3F9F603CB7AF}"/>
    <dgm:cxn modelId="{DD19B871-1431-4076-B125-1762B09C184F}" srcId="{A56A6A1B-8CB6-4CD5-AFBF-AEBC76ECD936}" destId="{63D21665-FCBB-4385-BA58-24950785683C}" srcOrd="2" destOrd="0" parTransId="{984D8B73-1313-4E69-81CB-367148B41CB3}" sibTransId="{13235716-18A4-4728-ADF5-A35391A38D8C}"/>
    <dgm:cxn modelId="{9F644D4E-15BC-4754-9FCD-78C2D9942DB3}" type="presOf" srcId="{DAF13174-B74D-4A55-BFE8-18F41AE88660}" destId="{374420CF-2696-4634-B225-6B2D056DA873}" srcOrd="1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3DD4BCA2-C0F9-4BAA-BB21-17938EECBB15}" srcId="{A56A6A1B-8CB6-4CD5-AFBF-AEBC76ECD936}" destId="{DAF13174-B74D-4A55-BFE8-18F41AE88660}" srcOrd="4" destOrd="0" parTransId="{F1D0FC98-27CB-4C5F-8B53-CAF7B5367284}" sibTransId="{2E25A968-BD0C-41D1-874E-6286CEA9B6B9}"/>
    <dgm:cxn modelId="{2F7B87B8-4ACD-49F8-A5EF-F0261B1DFA70}" type="presOf" srcId="{523C0833-E6C2-4585-A5C1-279E8D57E6CC}" destId="{F77E9FBD-9F05-430E-8D6B-C1BC4A0F7CC0}" srcOrd="0" destOrd="0" presId="urn:microsoft.com/office/officeart/2005/8/layout/list1"/>
    <dgm:cxn modelId="{53D43051-0637-46A2-9D21-B0881F83A332}" type="presOf" srcId="{63D21665-FCBB-4385-BA58-24950785683C}" destId="{E937C2D1-8D1B-41E9-B350-22B42EA3565B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BA318F62-6AD3-4D14-BCBB-65C9F13727DE}" type="presParOf" srcId="{B2516957-3914-4CC1-9B91-435C167631EB}" destId="{990276B5-8026-4644-934A-BC4BE8143F14}" srcOrd="4" destOrd="0" presId="urn:microsoft.com/office/officeart/2005/8/layout/list1"/>
    <dgm:cxn modelId="{CB40FDBD-4AB0-4788-803D-BE89225E8425}" type="presParOf" srcId="{990276B5-8026-4644-934A-BC4BE8143F14}" destId="{F77E9FBD-9F05-430E-8D6B-C1BC4A0F7CC0}" srcOrd="0" destOrd="0" presId="urn:microsoft.com/office/officeart/2005/8/layout/list1"/>
    <dgm:cxn modelId="{D81F1703-196F-4E1C-A450-027550FB9F04}" type="presParOf" srcId="{990276B5-8026-4644-934A-BC4BE8143F14}" destId="{5EE78898-F28A-4403-ADF6-1AC758F7A959}" srcOrd="1" destOrd="0" presId="urn:microsoft.com/office/officeart/2005/8/layout/list1"/>
    <dgm:cxn modelId="{5E038D50-3191-4A43-954D-1C330ABC2368}" type="presParOf" srcId="{B2516957-3914-4CC1-9B91-435C167631EB}" destId="{D822A2CE-437E-4A1E-90FA-9CF6215AA898}" srcOrd="5" destOrd="0" presId="urn:microsoft.com/office/officeart/2005/8/layout/list1"/>
    <dgm:cxn modelId="{B964DC0D-BFAF-4D7D-9FBD-FB95F57E069A}" type="presParOf" srcId="{B2516957-3914-4CC1-9B91-435C167631EB}" destId="{5C9D588F-FA95-49EC-81AD-4A8E12241E1A}" srcOrd="6" destOrd="0" presId="urn:microsoft.com/office/officeart/2005/8/layout/list1"/>
    <dgm:cxn modelId="{586A2630-EAC5-4AC2-9260-5CAF2123D948}" type="presParOf" srcId="{B2516957-3914-4CC1-9B91-435C167631EB}" destId="{3034391B-5BC4-4FC8-8650-1AC4D70831FF}" srcOrd="7" destOrd="0" presId="urn:microsoft.com/office/officeart/2005/8/layout/list1"/>
    <dgm:cxn modelId="{24470C90-98B7-40C0-9BBC-E8073F92D946}" type="presParOf" srcId="{B2516957-3914-4CC1-9B91-435C167631EB}" destId="{91F842E0-1C6F-4ED1-B2DC-95EA73E83141}" srcOrd="8" destOrd="0" presId="urn:microsoft.com/office/officeart/2005/8/layout/list1"/>
    <dgm:cxn modelId="{263A29D8-BE5D-467B-B7A9-8F235012C44D}" type="presParOf" srcId="{91F842E0-1C6F-4ED1-B2DC-95EA73E83141}" destId="{E937C2D1-8D1B-41E9-B350-22B42EA3565B}" srcOrd="0" destOrd="0" presId="urn:microsoft.com/office/officeart/2005/8/layout/list1"/>
    <dgm:cxn modelId="{5F25C42F-1BEF-43B6-A70C-3D3A6CDF3CBD}" type="presParOf" srcId="{91F842E0-1C6F-4ED1-B2DC-95EA73E83141}" destId="{520F4EF9-1A71-4CA3-B60E-7AAE079478AF}" srcOrd="1" destOrd="0" presId="urn:microsoft.com/office/officeart/2005/8/layout/list1"/>
    <dgm:cxn modelId="{CF14DD3D-64D0-47D3-A097-A7A42AAD4012}" type="presParOf" srcId="{B2516957-3914-4CC1-9B91-435C167631EB}" destId="{7F45EB63-12D9-4BA8-9FF1-5C345247121C}" srcOrd="9" destOrd="0" presId="urn:microsoft.com/office/officeart/2005/8/layout/list1"/>
    <dgm:cxn modelId="{119EC10A-D517-4E99-8BE7-29F8BFE3F0E5}" type="presParOf" srcId="{B2516957-3914-4CC1-9B91-435C167631EB}" destId="{F02439F1-33B1-437D-B827-25C9E6D311B6}" srcOrd="10" destOrd="0" presId="urn:microsoft.com/office/officeart/2005/8/layout/list1"/>
    <dgm:cxn modelId="{D4153633-C55F-4838-A375-B6E97E38A7B6}" type="presParOf" srcId="{B2516957-3914-4CC1-9B91-435C167631EB}" destId="{6D4CFDE2-8499-4CB4-A324-E8F715983C11}" srcOrd="11" destOrd="0" presId="urn:microsoft.com/office/officeart/2005/8/layout/list1"/>
    <dgm:cxn modelId="{985B7565-F9B2-4524-ACF2-4BBA1079AF42}" type="presParOf" srcId="{B2516957-3914-4CC1-9B91-435C167631EB}" destId="{6643A4DB-F009-4372-8B52-FAC3D61A13B1}" srcOrd="12" destOrd="0" presId="urn:microsoft.com/office/officeart/2005/8/layout/list1"/>
    <dgm:cxn modelId="{407349B2-ADBE-43F9-8A72-A9C737CE91A3}" type="presParOf" srcId="{6643A4DB-F009-4372-8B52-FAC3D61A13B1}" destId="{71F3A592-6EB6-4C81-8A45-BB3FAB929F59}" srcOrd="0" destOrd="0" presId="urn:microsoft.com/office/officeart/2005/8/layout/list1"/>
    <dgm:cxn modelId="{45BAC188-3E6E-4C70-A058-7A779E40AB6E}" type="presParOf" srcId="{6643A4DB-F009-4372-8B52-FAC3D61A13B1}" destId="{CC5F9262-05D1-45BF-8021-DC30793D0F45}" srcOrd="1" destOrd="0" presId="urn:microsoft.com/office/officeart/2005/8/layout/list1"/>
    <dgm:cxn modelId="{DE43E01A-4417-4B50-8032-D69BE2039630}" type="presParOf" srcId="{B2516957-3914-4CC1-9B91-435C167631EB}" destId="{3A2AAF30-A435-44B6-906F-97BD1E6DD9F2}" srcOrd="13" destOrd="0" presId="urn:microsoft.com/office/officeart/2005/8/layout/list1"/>
    <dgm:cxn modelId="{D181FDFC-CD02-4362-8F63-424D46DA399F}" type="presParOf" srcId="{B2516957-3914-4CC1-9B91-435C167631EB}" destId="{FF654D7C-E050-4ADC-B193-4C2FAD63F3A3}" srcOrd="14" destOrd="0" presId="urn:microsoft.com/office/officeart/2005/8/layout/list1"/>
    <dgm:cxn modelId="{D47B3346-9A78-4021-8CA3-9C05A0D9C232}" type="presParOf" srcId="{B2516957-3914-4CC1-9B91-435C167631EB}" destId="{C12D4B56-30B9-416D-BFB7-8D2DAA0BB543}" srcOrd="15" destOrd="0" presId="urn:microsoft.com/office/officeart/2005/8/layout/list1"/>
    <dgm:cxn modelId="{6B1AD901-6A9B-4A68-9D17-213C0A3E8D49}" type="presParOf" srcId="{B2516957-3914-4CC1-9B91-435C167631EB}" destId="{C114B963-636D-4D19-84CA-C4EFC791087A}" srcOrd="16" destOrd="0" presId="urn:microsoft.com/office/officeart/2005/8/layout/list1"/>
    <dgm:cxn modelId="{0BC5F49B-9542-4CC6-8C16-222287A83EAA}" type="presParOf" srcId="{C114B963-636D-4D19-84CA-C4EFC791087A}" destId="{F76061B6-CFE7-487A-B65B-B70E36967856}" srcOrd="0" destOrd="0" presId="urn:microsoft.com/office/officeart/2005/8/layout/list1"/>
    <dgm:cxn modelId="{E870488F-B917-432A-B24A-2768A3580D1F}" type="presParOf" srcId="{C114B963-636D-4D19-84CA-C4EFC791087A}" destId="{374420CF-2696-4634-B225-6B2D056DA873}" srcOrd="1" destOrd="0" presId="urn:microsoft.com/office/officeart/2005/8/layout/list1"/>
    <dgm:cxn modelId="{6B8D0B04-4958-4E65-AC88-CF798C1F9161}" type="presParOf" srcId="{B2516957-3914-4CC1-9B91-435C167631EB}" destId="{8D503680-7788-44AC-9137-C0229B10389D}" srcOrd="17" destOrd="0" presId="urn:microsoft.com/office/officeart/2005/8/layout/list1"/>
    <dgm:cxn modelId="{378DBD72-47E7-4E5D-9943-98CA92FFFC32}" type="presParOf" srcId="{B2516957-3914-4CC1-9B91-435C167631EB}" destId="{96462612-A287-46D1-9914-52698502799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400" dirty="0" smtClean="0"/>
            <a:t>A pair of processes on different computers</a:t>
          </a:r>
          <a:endParaRPr lang="zh-CN" altLang="en-US" sz="24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71B41D54-15F7-4C89-863F-95BCE94A06B1}">
      <dgm:prSet custT="1"/>
      <dgm:spPr/>
      <dgm:t>
        <a:bodyPr/>
        <a:lstStyle/>
        <a:p>
          <a:r>
            <a:rPr lang="en-US" altLang="zh-CN" sz="2400" dirty="0" smtClean="0"/>
            <a:t>The address of an endpoint</a:t>
          </a:r>
        </a:p>
      </dgm:t>
    </dgm:pt>
    <dgm:pt modelId="{9F53E4AB-8FF1-4AD4-869D-2AD84C51C2B8}" type="parTrans" cxnId="{F854A58B-855D-479B-A03C-596D81D2CEB2}">
      <dgm:prSet/>
      <dgm:spPr/>
      <dgm:t>
        <a:bodyPr/>
        <a:lstStyle/>
        <a:p>
          <a:endParaRPr lang="zh-CN" altLang="en-US"/>
        </a:p>
      </dgm:t>
    </dgm:pt>
    <dgm:pt modelId="{2B70AC28-9F1C-4986-ADD5-3CCE1A9B6809}" type="sibTrans" cxnId="{F854A58B-855D-479B-A03C-596D81D2CEB2}">
      <dgm:prSet/>
      <dgm:spPr/>
      <dgm:t>
        <a:bodyPr/>
        <a:lstStyle/>
        <a:p>
          <a:endParaRPr lang="zh-CN" altLang="en-US"/>
        </a:p>
      </dgm:t>
    </dgm:pt>
    <dgm:pt modelId="{5AE22A7B-58FE-447C-B74B-C00F4CB046DA}">
      <dgm:prSet custT="1"/>
      <dgm:spPr/>
      <dgm:t>
        <a:bodyPr/>
        <a:lstStyle/>
        <a:p>
          <a:r>
            <a:rPr lang="en-US" altLang="zh-CN" sz="2400" dirty="0" smtClean="0"/>
            <a:t>Localhost:8080</a:t>
          </a:r>
        </a:p>
      </dgm:t>
    </dgm:pt>
    <dgm:pt modelId="{E5EED6E9-FA01-405F-8F35-D834A1173CC0}" type="parTrans" cxnId="{12BC832F-6C50-41ED-AEEC-CE685D20AD5B}">
      <dgm:prSet/>
      <dgm:spPr/>
      <dgm:t>
        <a:bodyPr/>
        <a:lstStyle/>
        <a:p>
          <a:endParaRPr lang="zh-CN" altLang="en-US"/>
        </a:p>
      </dgm:t>
    </dgm:pt>
    <dgm:pt modelId="{1607C0ED-CB6F-42E4-9C55-68E57339D897}" type="sibTrans" cxnId="{12BC832F-6C50-41ED-AEEC-CE685D20AD5B}">
      <dgm:prSet/>
      <dgm:spPr/>
      <dgm:t>
        <a:bodyPr/>
        <a:lstStyle/>
        <a:p>
          <a:endParaRPr lang="zh-CN" altLang="en-US"/>
        </a:p>
      </dgm:t>
    </dgm:pt>
    <dgm:pt modelId="{08E54EBA-C774-4901-BD3C-65D340BF81CF}">
      <dgm:prSet custT="1"/>
      <dgm:spPr/>
      <dgm:t>
        <a:bodyPr/>
        <a:lstStyle/>
        <a:p>
          <a:r>
            <a:rPr lang="en-US" altLang="zh-CN" sz="2400" dirty="0" err="1" smtClean="0"/>
            <a:t>IP:Port</a:t>
          </a:r>
          <a:endParaRPr lang="en-US" altLang="zh-CN" sz="2400" dirty="0" smtClean="0"/>
        </a:p>
      </dgm:t>
    </dgm:pt>
    <dgm:pt modelId="{37C1DB69-31EE-41B7-8FB1-63027CE28113}" type="parTrans" cxnId="{C4B7E995-333B-464E-B763-92832C3A0D11}">
      <dgm:prSet/>
      <dgm:spPr/>
      <dgm:t>
        <a:bodyPr/>
        <a:lstStyle/>
        <a:p>
          <a:endParaRPr lang="zh-CN" altLang="en-US"/>
        </a:p>
      </dgm:t>
    </dgm:pt>
    <dgm:pt modelId="{F12DE8E5-A350-462A-8361-338167F0316C}" type="sibTrans" cxnId="{C4B7E995-333B-464E-B763-92832C3A0D11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366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4BD8841-584B-409A-88CA-261D439257BD}" type="pres">
      <dgm:prSet presAssocID="{71B41D54-15F7-4C89-863F-95BCE94A06B1}" presName="parentLin" presStyleCnt="0"/>
      <dgm:spPr/>
    </dgm:pt>
    <dgm:pt modelId="{A6313794-2DDB-4154-B88E-773C2084CBD1}" type="pres">
      <dgm:prSet presAssocID="{71B41D54-15F7-4C89-863F-95BCE94A06B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B6D85B9-19A3-4C15-B572-ECEB1AEFE7DD}" type="pres">
      <dgm:prSet presAssocID="{71B41D54-15F7-4C89-863F-95BCE94A06B1}" presName="parentText" presStyleLbl="node1" presStyleIdx="1" presStyleCnt="2" custLinFactNeighborX="-6705" custLinFactNeighborY="-239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96D70-C66C-452A-B1E8-B91CD6CC1E54}" type="pres">
      <dgm:prSet presAssocID="{71B41D54-15F7-4C89-863F-95BCE94A06B1}" presName="negativeSpace" presStyleCnt="0"/>
      <dgm:spPr/>
    </dgm:pt>
    <dgm:pt modelId="{252BB55C-4531-4098-8944-21F4A0088762}" type="pres">
      <dgm:prSet presAssocID="{71B41D54-15F7-4C89-863F-95BCE94A06B1}" presName="childText" presStyleLbl="conFgAcc1" presStyleIdx="1" presStyleCnt="2" custScaleY="86885" custLinFactNeighborX="364" custLinFactNeighborY="-258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0BD699BD-786E-43D2-B4D9-2E1A73EEFBFF}" type="presOf" srcId="{71B41D54-15F7-4C89-863F-95BCE94A06B1}" destId="{DB6D85B9-19A3-4C15-B572-ECEB1AEFE7DD}" srcOrd="1" destOrd="0" presId="urn:microsoft.com/office/officeart/2005/8/layout/list1"/>
    <dgm:cxn modelId="{12BC832F-6C50-41ED-AEEC-CE685D20AD5B}" srcId="{71B41D54-15F7-4C89-863F-95BCE94A06B1}" destId="{5AE22A7B-58FE-447C-B74B-C00F4CB046DA}" srcOrd="1" destOrd="0" parTransId="{E5EED6E9-FA01-405F-8F35-D834A1173CC0}" sibTransId="{1607C0ED-CB6F-42E4-9C55-68E57339D897}"/>
    <dgm:cxn modelId="{C4B7E995-333B-464E-B763-92832C3A0D11}" srcId="{71B41D54-15F7-4C89-863F-95BCE94A06B1}" destId="{08E54EBA-C774-4901-BD3C-65D340BF81CF}" srcOrd="0" destOrd="0" parTransId="{37C1DB69-31EE-41B7-8FB1-63027CE28113}" sibTransId="{F12DE8E5-A350-462A-8361-338167F0316C}"/>
    <dgm:cxn modelId="{F854A58B-855D-479B-A03C-596D81D2CEB2}" srcId="{A56A6A1B-8CB6-4CD5-AFBF-AEBC76ECD936}" destId="{71B41D54-15F7-4C89-863F-95BCE94A06B1}" srcOrd="1" destOrd="0" parTransId="{9F53E4AB-8FF1-4AD4-869D-2AD84C51C2B8}" sibTransId="{2B70AC28-9F1C-4986-ADD5-3CCE1A9B6809}"/>
    <dgm:cxn modelId="{36065A8E-5A56-43D4-8DDC-9E7E796D31E3}" type="presOf" srcId="{71B41D54-15F7-4C89-863F-95BCE94A06B1}" destId="{A6313794-2DDB-4154-B88E-773C2084CBD1}" srcOrd="0" destOrd="0" presId="urn:microsoft.com/office/officeart/2005/8/layout/list1"/>
    <dgm:cxn modelId="{D17574D9-046B-4CA3-B09B-A8259D30A95C}" type="presOf" srcId="{08E54EBA-C774-4901-BD3C-65D340BF81CF}" destId="{252BB55C-4531-4098-8944-21F4A0088762}" srcOrd="0" destOrd="0" presId="urn:microsoft.com/office/officeart/2005/8/layout/list1"/>
    <dgm:cxn modelId="{F8BF1B65-3E15-4773-9714-D2F524648718}" type="presOf" srcId="{5AE22A7B-58FE-447C-B74B-C00F4CB046DA}" destId="{252BB55C-4531-4098-8944-21F4A0088762}" srcOrd="0" destOrd="1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D015964-DDC3-4DE8-BF68-7D547AB2EDC0}" type="presParOf" srcId="{B2516957-3914-4CC1-9B91-435C167631EB}" destId="{14BD8841-584B-409A-88CA-261D439257BD}" srcOrd="4" destOrd="0" presId="urn:microsoft.com/office/officeart/2005/8/layout/list1"/>
    <dgm:cxn modelId="{00F6A792-DE0E-4E2F-A002-6571BEC222F7}" type="presParOf" srcId="{14BD8841-584B-409A-88CA-261D439257BD}" destId="{A6313794-2DDB-4154-B88E-773C2084CBD1}" srcOrd="0" destOrd="0" presId="urn:microsoft.com/office/officeart/2005/8/layout/list1"/>
    <dgm:cxn modelId="{6D8A510D-16C1-4EE2-9FCE-ED7F1F94777E}" type="presParOf" srcId="{14BD8841-584B-409A-88CA-261D439257BD}" destId="{DB6D85B9-19A3-4C15-B572-ECEB1AEFE7DD}" srcOrd="1" destOrd="0" presId="urn:microsoft.com/office/officeart/2005/8/layout/list1"/>
    <dgm:cxn modelId="{A98D5C50-C916-4BAC-BD1C-47455A0E2FBA}" type="presParOf" srcId="{B2516957-3914-4CC1-9B91-435C167631EB}" destId="{B3E96D70-C66C-452A-B1E8-B91CD6CC1E54}" srcOrd="5" destOrd="0" presId="urn:microsoft.com/office/officeart/2005/8/layout/list1"/>
    <dgm:cxn modelId="{6EC2F82E-5B96-4ED9-82DC-91E4012FCA02}" type="presParOf" srcId="{B2516957-3914-4CC1-9B91-435C167631EB}" destId="{252BB55C-4531-4098-8944-21F4A008876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Cable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7C8AA256-89C1-4CEF-BE5A-91068E465A79}">
      <dgm:prSet custT="1"/>
      <dgm:spPr/>
      <dgm:t>
        <a:bodyPr/>
        <a:lstStyle/>
        <a:p>
          <a:r>
            <a:rPr lang="en-US" altLang="zh-CN" sz="2800" dirty="0" smtClean="0"/>
            <a:t>Network Interface Card </a:t>
          </a:r>
        </a:p>
      </dgm:t>
    </dgm:pt>
    <dgm:pt modelId="{C904AC18-6317-45FB-9AFA-D6AA6599259F}" type="parTrans" cxnId="{4F49A3F9-BBD7-4F91-8C66-DF44BE2AA97E}">
      <dgm:prSet/>
      <dgm:spPr/>
      <dgm:t>
        <a:bodyPr/>
        <a:lstStyle/>
        <a:p>
          <a:endParaRPr lang="zh-CN" altLang="en-US"/>
        </a:p>
      </dgm:t>
    </dgm:pt>
    <dgm:pt modelId="{04533C1A-719A-4053-94B6-FFFD16A179BE}" type="sibTrans" cxnId="{4F49A3F9-BBD7-4F91-8C66-DF44BE2AA97E}">
      <dgm:prSet/>
      <dgm:spPr/>
      <dgm:t>
        <a:bodyPr/>
        <a:lstStyle/>
        <a:p>
          <a:endParaRPr lang="zh-CN" altLang="en-US"/>
        </a:p>
      </dgm:t>
    </dgm:pt>
    <dgm:pt modelId="{28A048AA-1834-4C5E-8BD9-7D8D33A94012}">
      <dgm:prSet custT="1"/>
      <dgm:spPr/>
      <dgm:t>
        <a:bodyPr/>
        <a:lstStyle/>
        <a:p>
          <a:r>
            <a:rPr lang="en-US" altLang="zh-CN" sz="2800" smtClean="0"/>
            <a:t>Switch</a:t>
          </a:r>
          <a:endParaRPr lang="en-US" altLang="zh-CN" sz="2800" dirty="0" smtClean="0"/>
        </a:p>
      </dgm:t>
    </dgm:pt>
    <dgm:pt modelId="{9450F474-7A5D-4BA4-BBE1-A740F96B5F3F}" type="parTrans" cxnId="{C43AFCB5-ECCF-44C1-AAC6-BD10135A1BFF}">
      <dgm:prSet/>
      <dgm:spPr/>
      <dgm:t>
        <a:bodyPr/>
        <a:lstStyle/>
        <a:p>
          <a:endParaRPr lang="zh-CN" altLang="en-US"/>
        </a:p>
      </dgm:t>
    </dgm:pt>
    <dgm:pt modelId="{EEC21972-DBA5-4DAA-9E8A-3A5B3D6F0F0D}" type="sibTrans" cxnId="{C43AFCB5-ECCF-44C1-AAC6-BD10135A1BFF}">
      <dgm:prSet/>
      <dgm:spPr/>
      <dgm:t>
        <a:bodyPr/>
        <a:lstStyle/>
        <a:p>
          <a:endParaRPr lang="zh-CN" altLang="en-US"/>
        </a:p>
      </dgm:t>
    </dgm:pt>
    <dgm:pt modelId="{CC385010-5FF3-43FA-8291-ADADCD54F70E}">
      <dgm:prSet custT="1"/>
      <dgm:spPr/>
      <dgm:t>
        <a:bodyPr/>
        <a:lstStyle/>
        <a:p>
          <a:r>
            <a:rPr lang="en-US" altLang="zh-CN" sz="2800" dirty="0" smtClean="0"/>
            <a:t>Router</a:t>
          </a:r>
        </a:p>
      </dgm:t>
    </dgm:pt>
    <dgm:pt modelId="{E6803BA1-256D-4AA4-AD64-57A7BF6EAF13}" type="parTrans" cxnId="{999D67D8-D9C4-4175-A729-E87D84BDEB0C}">
      <dgm:prSet/>
      <dgm:spPr/>
      <dgm:t>
        <a:bodyPr/>
        <a:lstStyle/>
        <a:p>
          <a:endParaRPr lang="zh-CN" altLang="en-US"/>
        </a:p>
      </dgm:t>
    </dgm:pt>
    <dgm:pt modelId="{DBF5EB7E-9CD5-4D94-8570-A39C010DAEC0}" type="sibTrans" cxnId="{999D67D8-D9C4-4175-A729-E87D84BDEB0C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4" custScaleX="987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142C06D-C0C9-47D0-92E4-7F9A56B04FE6}" type="pres">
      <dgm:prSet presAssocID="{7C8AA256-89C1-4CEF-BE5A-91068E465A79}" presName="parentLin" presStyleCnt="0"/>
      <dgm:spPr/>
    </dgm:pt>
    <dgm:pt modelId="{EBDE1D71-1720-4497-8FE7-3F5E3D735DA8}" type="pres">
      <dgm:prSet presAssocID="{7C8AA256-89C1-4CEF-BE5A-91068E465A7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1489E39-7BF5-40B7-961B-1519031C769E}" type="pres">
      <dgm:prSet presAssocID="{7C8AA256-89C1-4CEF-BE5A-91068E465A7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D68FA-6658-4EF6-ABE2-2E7322288120}" type="pres">
      <dgm:prSet presAssocID="{7C8AA256-89C1-4CEF-BE5A-91068E465A79}" presName="negativeSpace" presStyleCnt="0"/>
      <dgm:spPr/>
    </dgm:pt>
    <dgm:pt modelId="{56E077C9-5302-4E9B-A473-384C47205EBA}" type="pres">
      <dgm:prSet presAssocID="{7C8AA256-89C1-4CEF-BE5A-91068E465A79}" presName="childText" presStyleLbl="conFgAcc1" presStyleIdx="1" presStyleCnt="4">
        <dgm:presLayoutVars>
          <dgm:bulletEnabled val="1"/>
        </dgm:presLayoutVars>
      </dgm:prSet>
      <dgm:spPr/>
    </dgm:pt>
    <dgm:pt modelId="{1D3B1995-F800-42D5-8F60-4227699861E1}" type="pres">
      <dgm:prSet presAssocID="{04533C1A-719A-4053-94B6-FFFD16A179BE}" presName="spaceBetweenRectangles" presStyleCnt="0"/>
      <dgm:spPr/>
    </dgm:pt>
    <dgm:pt modelId="{24985E34-198B-44DD-8B9E-0823858C5E3B}" type="pres">
      <dgm:prSet presAssocID="{28A048AA-1834-4C5E-8BD9-7D8D33A94012}" presName="parentLin" presStyleCnt="0"/>
      <dgm:spPr/>
    </dgm:pt>
    <dgm:pt modelId="{99534C0E-D0E2-4E15-9401-B008B943DB7A}" type="pres">
      <dgm:prSet presAssocID="{28A048AA-1834-4C5E-8BD9-7D8D33A9401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0E2F2F5-5D77-4E2B-88C7-5C2424BAC5E1}" type="pres">
      <dgm:prSet presAssocID="{28A048AA-1834-4C5E-8BD9-7D8D33A9401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2BC11-3CCA-4CDC-B044-5811F445F7A5}" type="pres">
      <dgm:prSet presAssocID="{28A048AA-1834-4C5E-8BD9-7D8D33A94012}" presName="negativeSpace" presStyleCnt="0"/>
      <dgm:spPr/>
    </dgm:pt>
    <dgm:pt modelId="{60478F43-980C-4DD4-BE47-63AE450320E8}" type="pres">
      <dgm:prSet presAssocID="{28A048AA-1834-4C5E-8BD9-7D8D33A94012}" presName="childText" presStyleLbl="conFgAcc1" presStyleIdx="2" presStyleCnt="4">
        <dgm:presLayoutVars>
          <dgm:bulletEnabled val="1"/>
        </dgm:presLayoutVars>
      </dgm:prSet>
      <dgm:spPr/>
    </dgm:pt>
    <dgm:pt modelId="{157D04F9-FCAB-42EB-A2DB-44089CAA1633}" type="pres">
      <dgm:prSet presAssocID="{EEC21972-DBA5-4DAA-9E8A-3A5B3D6F0F0D}" presName="spaceBetweenRectangles" presStyleCnt="0"/>
      <dgm:spPr/>
    </dgm:pt>
    <dgm:pt modelId="{C723404B-15AD-4C70-8646-50B3164B7A92}" type="pres">
      <dgm:prSet presAssocID="{CC385010-5FF3-43FA-8291-ADADCD54F70E}" presName="parentLin" presStyleCnt="0"/>
      <dgm:spPr/>
    </dgm:pt>
    <dgm:pt modelId="{50480286-B162-4D51-802C-D3FFBC31A68F}" type="pres">
      <dgm:prSet presAssocID="{CC385010-5FF3-43FA-8291-ADADCD54F70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BF08A510-C9CB-4AE2-9394-459A7276CAF8}" type="pres">
      <dgm:prSet presAssocID="{CC385010-5FF3-43FA-8291-ADADCD54F70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F6BBE-AC42-48AB-8FB8-E38BB09E9E2F}" type="pres">
      <dgm:prSet presAssocID="{CC385010-5FF3-43FA-8291-ADADCD54F70E}" presName="negativeSpace" presStyleCnt="0"/>
      <dgm:spPr/>
    </dgm:pt>
    <dgm:pt modelId="{A92EBBC3-426E-431C-B858-F29B906E1078}" type="pres">
      <dgm:prSet presAssocID="{CC385010-5FF3-43FA-8291-ADADCD54F70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F49A3F9-BBD7-4F91-8C66-DF44BE2AA97E}" srcId="{A56A6A1B-8CB6-4CD5-AFBF-AEBC76ECD936}" destId="{7C8AA256-89C1-4CEF-BE5A-91068E465A79}" srcOrd="1" destOrd="0" parTransId="{C904AC18-6317-45FB-9AFA-D6AA6599259F}" sibTransId="{04533C1A-719A-4053-94B6-FFFD16A179BE}"/>
    <dgm:cxn modelId="{999D67D8-D9C4-4175-A729-E87D84BDEB0C}" srcId="{A56A6A1B-8CB6-4CD5-AFBF-AEBC76ECD936}" destId="{CC385010-5FF3-43FA-8291-ADADCD54F70E}" srcOrd="3" destOrd="0" parTransId="{E6803BA1-256D-4AA4-AD64-57A7BF6EAF13}" sibTransId="{DBF5EB7E-9CD5-4D94-8570-A39C010DAEC0}"/>
    <dgm:cxn modelId="{970C5234-71AB-46BD-9333-C3CC4520355F}" type="presOf" srcId="{7C8AA256-89C1-4CEF-BE5A-91068E465A79}" destId="{EBDE1D71-1720-4497-8FE7-3F5E3D735DA8}" srcOrd="0" destOrd="0" presId="urn:microsoft.com/office/officeart/2005/8/layout/list1"/>
    <dgm:cxn modelId="{C43AFCB5-ECCF-44C1-AAC6-BD10135A1BFF}" srcId="{A56A6A1B-8CB6-4CD5-AFBF-AEBC76ECD936}" destId="{28A048AA-1834-4C5E-8BD9-7D8D33A94012}" srcOrd="2" destOrd="0" parTransId="{9450F474-7A5D-4BA4-BBE1-A740F96B5F3F}" sibTransId="{EEC21972-DBA5-4DAA-9E8A-3A5B3D6F0F0D}"/>
    <dgm:cxn modelId="{88709591-0BD4-4EA5-9B83-F930B3E59EE3}" type="presOf" srcId="{CC385010-5FF3-43FA-8291-ADADCD54F70E}" destId="{50480286-B162-4D51-802C-D3FFBC31A68F}" srcOrd="0" destOrd="0" presId="urn:microsoft.com/office/officeart/2005/8/layout/list1"/>
    <dgm:cxn modelId="{061C015D-E684-4BB4-8FE9-6F4853D69123}" type="presOf" srcId="{28A048AA-1834-4C5E-8BD9-7D8D33A94012}" destId="{99534C0E-D0E2-4E15-9401-B008B943DB7A}" srcOrd="0" destOrd="0" presId="urn:microsoft.com/office/officeart/2005/8/layout/list1"/>
    <dgm:cxn modelId="{8CEE5E7E-B1AE-45D2-AF9B-D8AE60F68461}" type="presOf" srcId="{28A048AA-1834-4C5E-8BD9-7D8D33A94012}" destId="{70E2F2F5-5D77-4E2B-88C7-5C2424BAC5E1}" srcOrd="1" destOrd="0" presId="urn:microsoft.com/office/officeart/2005/8/layout/list1"/>
    <dgm:cxn modelId="{57564EC5-E01B-4FF7-94A5-2E0A30455BAC}" type="presOf" srcId="{CC385010-5FF3-43FA-8291-ADADCD54F70E}" destId="{BF08A510-C9CB-4AE2-9394-459A7276CAF8}" srcOrd="1" destOrd="0" presId="urn:microsoft.com/office/officeart/2005/8/layout/list1"/>
    <dgm:cxn modelId="{CBE67447-96F6-42D9-8085-95E56198ED44}" type="presOf" srcId="{7C8AA256-89C1-4CEF-BE5A-91068E465A79}" destId="{41489E39-7BF5-40B7-961B-1519031C769E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1D7B7B48-77A3-43EF-8384-0CA5C7D00AC6}" type="presParOf" srcId="{B2516957-3914-4CC1-9B91-435C167631EB}" destId="{B142C06D-C0C9-47D0-92E4-7F9A56B04FE6}" srcOrd="4" destOrd="0" presId="urn:microsoft.com/office/officeart/2005/8/layout/list1"/>
    <dgm:cxn modelId="{D92E1370-9319-44E1-9A8C-696904C7C27A}" type="presParOf" srcId="{B142C06D-C0C9-47D0-92E4-7F9A56B04FE6}" destId="{EBDE1D71-1720-4497-8FE7-3F5E3D735DA8}" srcOrd="0" destOrd="0" presId="urn:microsoft.com/office/officeart/2005/8/layout/list1"/>
    <dgm:cxn modelId="{4EB1695B-B462-48DE-8FE6-1AA3EBE5F91D}" type="presParOf" srcId="{B142C06D-C0C9-47D0-92E4-7F9A56B04FE6}" destId="{41489E39-7BF5-40B7-961B-1519031C769E}" srcOrd="1" destOrd="0" presId="urn:microsoft.com/office/officeart/2005/8/layout/list1"/>
    <dgm:cxn modelId="{923A03A6-6579-4A96-B5C5-A1DE12AEBD2F}" type="presParOf" srcId="{B2516957-3914-4CC1-9B91-435C167631EB}" destId="{966D68FA-6658-4EF6-ABE2-2E7322288120}" srcOrd="5" destOrd="0" presId="urn:microsoft.com/office/officeart/2005/8/layout/list1"/>
    <dgm:cxn modelId="{0B7473F4-649B-4A2D-9324-402FF9C744AF}" type="presParOf" srcId="{B2516957-3914-4CC1-9B91-435C167631EB}" destId="{56E077C9-5302-4E9B-A473-384C47205EBA}" srcOrd="6" destOrd="0" presId="urn:microsoft.com/office/officeart/2005/8/layout/list1"/>
    <dgm:cxn modelId="{03EB29B8-8D5F-49EE-B4D7-6803841E8970}" type="presParOf" srcId="{B2516957-3914-4CC1-9B91-435C167631EB}" destId="{1D3B1995-F800-42D5-8F60-4227699861E1}" srcOrd="7" destOrd="0" presId="urn:microsoft.com/office/officeart/2005/8/layout/list1"/>
    <dgm:cxn modelId="{26101011-FC23-4DA4-819A-14C0F780FFB2}" type="presParOf" srcId="{B2516957-3914-4CC1-9B91-435C167631EB}" destId="{24985E34-198B-44DD-8B9E-0823858C5E3B}" srcOrd="8" destOrd="0" presId="urn:microsoft.com/office/officeart/2005/8/layout/list1"/>
    <dgm:cxn modelId="{89962353-ED55-4824-9F16-1B23DA47011B}" type="presParOf" srcId="{24985E34-198B-44DD-8B9E-0823858C5E3B}" destId="{99534C0E-D0E2-4E15-9401-B008B943DB7A}" srcOrd="0" destOrd="0" presId="urn:microsoft.com/office/officeart/2005/8/layout/list1"/>
    <dgm:cxn modelId="{93C4AC26-6AE1-4B72-B464-91EFBF62BEB0}" type="presParOf" srcId="{24985E34-198B-44DD-8B9E-0823858C5E3B}" destId="{70E2F2F5-5D77-4E2B-88C7-5C2424BAC5E1}" srcOrd="1" destOrd="0" presId="urn:microsoft.com/office/officeart/2005/8/layout/list1"/>
    <dgm:cxn modelId="{79F95C45-553A-4BE9-9E47-6EF279011C98}" type="presParOf" srcId="{B2516957-3914-4CC1-9B91-435C167631EB}" destId="{2552BC11-3CCA-4CDC-B044-5811F445F7A5}" srcOrd="9" destOrd="0" presId="urn:microsoft.com/office/officeart/2005/8/layout/list1"/>
    <dgm:cxn modelId="{3385B442-D18F-4592-813C-74BB603BE6A2}" type="presParOf" srcId="{B2516957-3914-4CC1-9B91-435C167631EB}" destId="{60478F43-980C-4DD4-BE47-63AE450320E8}" srcOrd="10" destOrd="0" presId="urn:microsoft.com/office/officeart/2005/8/layout/list1"/>
    <dgm:cxn modelId="{341F8E30-C463-48E2-BD8E-1A68CD2E9FAF}" type="presParOf" srcId="{B2516957-3914-4CC1-9B91-435C167631EB}" destId="{157D04F9-FCAB-42EB-A2DB-44089CAA1633}" srcOrd="11" destOrd="0" presId="urn:microsoft.com/office/officeart/2005/8/layout/list1"/>
    <dgm:cxn modelId="{16F7E889-BE3B-40D5-B23D-89757A537DFF}" type="presParOf" srcId="{B2516957-3914-4CC1-9B91-435C167631EB}" destId="{C723404B-15AD-4C70-8646-50B3164B7A92}" srcOrd="12" destOrd="0" presId="urn:microsoft.com/office/officeart/2005/8/layout/list1"/>
    <dgm:cxn modelId="{570E85D0-2E7D-4F07-983D-770917ABA202}" type="presParOf" srcId="{C723404B-15AD-4C70-8646-50B3164B7A92}" destId="{50480286-B162-4D51-802C-D3FFBC31A68F}" srcOrd="0" destOrd="0" presId="urn:microsoft.com/office/officeart/2005/8/layout/list1"/>
    <dgm:cxn modelId="{2960DC2B-2BA0-41BB-ACAF-2E0406794ADE}" type="presParOf" srcId="{C723404B-15AD-4C70-8646-50B3164B7A92}" destId="{BF08A510-C9CB-4AE2-9394-459A7276CAF8}" srcOrd="1" destOrd="0" presId="urn:microsoft.com/office/officeart/2005/8/layout/list1"/>
    <dgm:cxn modelId="{56F8FDBC-58D7-48EF-898C-C07B7D864688}" type="presParOf" srcId="{B2516957-3914-4CC1-9B91-435C167631EB}" destId="{8E2F6BBE-AC42-48AB-8FB8-E38BB09E9E2F}" srcOrd="13" destOrd="0" presId="urn:microsoft.com/office/officeart/2005/8/layout/list1"/>
    <dgm:cxn modelId="{F86C08B6-7913-45D0-AD70-C200B5124CC6}" type="presParOf" srcId="{B2516957-3914-4CC1-9B91-435C167631EB}" destId="{A92EBBC3-426E-431C-B858-F29B906E10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zh-CN" altLang="en-US" sz="2800" dirty="0" smtClean="0"/>
            <a:t>基本理论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3779AE53-41E9-4163-94E3-7445796D565D}">
      <dgm:prSet custT="1"/>
      <dgm:spPr/>
      <dgm:t>
        <a:bodyPr/>
        <a:lstStyle/>
        <a:p>
          <a:r>
            <a:rPr lang="zh-CN" altLang="en-US" sz="2800" dirty="0" smtClean="0"/>
            <a:t>设备管理</a:t>
          </a:r>
        </a:p>
      </dgm:t>
    </dgm:pt>
    <dgm:pt modelId="{655E3F5D-42B4-461B-901F-E54B0BEC5591}" type="parTrans" cxnId="{AEB6FAFD-760A-49F4-A119-8C3201EC64C1}">
      <dgm:prSet/>
      <dgm:spPr/>
      <dgm:t>
        <a:bodyPr/>
        <a:lstStyle/>
        <a:p>
          <a:endParaRPr lang="zh-CN" altLang="en-US"/>
        </a:p>
      </dgm:t>
    </dgm:pt>
    <dgm:pt modelId="{48956949-8A58-430F-80D9-506DEE44A0ED}" type="sibTrans" cxnId="{AEB6FAFD-760A-49F4-A119-8C3201EC64C1}">
      <dgm:prSet/>
      <dgm:spPr/>
      <dgm:t>
        <a:bodyPr/>
        <a:lstStyle/>
        <a:p>
          <a:endParaRPr lang="zh-CN" altLang="en-US"/>
        </a:p>
      </dgm:t>
    </dgm:pt>
    <dgm:pt modelId="{97435988-6907-434A-A999-5D96549A4A8E}">
      <dgm:prSet custT="1"/>
      <dgm:spPr/>
      <dgm:t>
        <a:bodyPr/>
        <a:lstStyle/>
        <a:p>
          <a:r>
            <a:rPr lang="zh-CN" altLang="en-US" sz="2800" dirty="0" smtClean="0"/>
            <a:t>协议数据包分析</a:t>
          </a:r>
        </a:p>
      </dgm:t>
    </dgm:pt>
    <dgm:pt modelId="{9C422ED2-D495-4EB6-9F37-C3BDB07BE4E1}" type="parTrans" cxnId="{FAB8A3AF-A390-449E-BF7D-B5C76B7A4583}">
      <dgm:prSet/>
      <dgm:spPr/>
      <dgm:t>
        <a:bodyPr/>
        <a:lstStyle/>
        <a:p>
          <a:endParaRPr lang="zh-CN" altLang="en-US"/>
        </a:p>
      </dgm:t>
    </dgm:pt>
    <dgm:pt modelId="{1BDD1493-8B39-4BDA-9985-0A6C89CE052D}" type="sibTrans" cxnId="{FAB8A3AF-A390-449E-BF7D-B5C76B7A4583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 custScaleX="136636" custLinFactNeighborX="19600" custLinFactNeighborY="45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5276732-9B5F-4B66-8BC6-2E639292ECE4}" type="pres">
      <dgm:prSet presAssocID="{3779AE53-41E9-4163-94E3-7445796D565D}" presName="parentLin" presStyleCnt="0"/>
      <dgm:spPr/>
    </dgm:pt>
    <dgm:pt modelId="{B0C35156-5FF2-446C-A169-E16AC0FB6E37}" type="pres">
      <dgm:prSet presAssocID="{3779AE53-41E9-4163-94E3-7445796D565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E2BC618-EDA3-42A2-9BAA-48D82F0CB07F}" type="pres">
      <dgm:prSet presAssocID="{3779AE53-41E9-4163-94E3-7445796D5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A3F34-1E5F-4A4B-8A07-D7ECD9B15556}" type="pres">
      <dgm:prSet presAssocID="{3779AE53-41E9-4163-94E3-7445796D565D}" presName="negativeSpace" presStyleCnt="0"/>
      <dgm:spPr/>
    </dgm:pt>
    <dgm:pt modelId="{9E6E86BD-82CB-47C1-959A-AB6FA8CA3D86}" type="pres">
      <dgm:prSet presAssocID="{3779AE53-41E9-4163-94E3-7445796D565D}" presName="childText" presStyleLbl="conFgAcc1" presStyleIdx="1" presStyleCnt="3">
        <dgm:presLayoutVars>
          <dgm:bulletEnabled val="1"/>
        </dgm:presLayoutVars>
      </dgm:prSet>
      <dgm:spPr/>
    </dgm:pt>
    <dgm:pt modelId="{1CD5936C-99C0-4D50-8003-A45D9750DE22}" type="pres">
      <dgm:prSet presAssocID="{48956949-8A58-430F-80D9-506DEE44A0ED}" presName="spaceBetweenRectangles" presStyleCnt="0"/>
      <dgm:spPr/>
    </dgm:pt>
    <dgm:pt modelId="{9E886CC8-E7C3-42BE-9029-17C791454B62}" type="pres">
      <dgm:prSet presAssocID="{97435988-6907-434A-A999-5D96549A4A8E}" presName="parentLin" presStyleCnt="0"/>
      <dgm:spPr/>
    </dgm:pt>
    <dgm:pt modelId="{C33D956D-CDE0-41A6-86C5-F445AC17E617}" type="pres">
      <dgm:prSet presAssocID="{97435988-6907-434A-A999-5D96549A4A8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CE18CF4-A3FE-4C48-B6C2-21D887E5123C}" type="pres">
      <dgm:prSet presAssocID="{97435988-6907-434A-A999-5D96549A4A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950FB-4005-44AC-AFB4-7DAC8AAFFB89}" type="pres">
      <dgm:prSet presAssocID="{97435988-6907-434A-A999-5D96549A4A8E}" presName="negativeSpace" presStyleCnt="0"/>
      <dgm:spPr/>
    </dgm:pt>
    <dgm:pt modelId="{CB9FA9A2-FE4A-4C1E-A4FD-341B6A9D0722}" type="pres">
      <dgm:prSet presAssocID="{97435988-6907-434A-A999-5D96549A4A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1EDDE447-0796-4A9E-8FB8-20345D5FA3F1}" type="presOf" srcId="{3779AE53-41E9-4163-94E3-7445796D565D}" destId="{B0C35156-5FF2-446C-A169-E16AC0FB6E37}" srcOrd="0" destOrd="0" presId="urn:microsoft.com/office/officeart/2005/8/layout/list1"/>
    <dgm:cxn modelId="{D79A41A1-0B01-4C64-B99A-CCA9A860FE7C}" type="presOf" srcId="{97435988-6907-434A-A999-5D96549A4A8E}" destId="{4CE18CF4-A3FE-4C48-B6C2-21D887E5123C}" srcOrd="1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FAB8A3AF-A390-449E-BF7D-B5C76B7A4583}" srcId="{A56A6A1B-8CB6-4CD5-AFBF-AEBC76ECD936}" destId="{97435988-6907-434A-A999-5D96549A4A8E}" srcOrd="2" destOrd="0" parTransId="{9C422ED2-D495-4EB6-9F37-C3BDB07BE4E1}" sibTransId="{1BDD1493-8B39-4BDA-9985-0A6C89CE052D}"/>
    <dgm:cxn modelId="{8E51F707-E516-40F9-8249-7C6FFCF82EAC}" type="presOf" srcId="{97435988-6907-434A-A999-5D96549A4A8E}" destId="{C33D956D-CDE0-41A6-86C5-F445AC17E617}" srcOrd="0" destOrd="0" presId="urn:microsoft.com/office/officeart/2005/8/layout/list1"/>
    <dgm:cxn modelId="{AEB6FAFD-760A-49F4-A119-8C3201EC64C1}" srcId="{A56A6A1B-8CB6-4CD5-AFBF-AEBC76ECD936}" destId="{3779AE53-41E9-4163-94E3-7445796D565D}" srcOrd="1" destOrd="0" parTransId="{655E3F5D-42B4-461B-901F-E54B0BEC5591}" sibTransId="{48956949-8A58-430F-80D9-506DEE44A0ED}"/>
    <dgm:cxn modelId="{D62EF2C7-2E8E-4277-AD5C-605FBF4D3635}" type="presOf" srcId="{3779AE53-41E9-4163-94E3-7445796D565D}" destId="{6E2BC618-EDA3-42A2-9BAA-48D82F0CB07F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E284EEEA-D7C6-4E1E-A9A7-5297C31D1A97}" type="presParOf" srcId="{B2516957-3914-4CC1-9B91-435C167631EB}" destId="{15276732-9B5F-4B66-8BC6-2E639292ECE4}" srcOrd="4" destOrd="0" presId="urn:microsoft.com/office/officeart/2005/8/layout/list1"/>
    <dgm:cxn modelId="{B3F27157-9D03-4C78-AF59-576D1424DFA2}" type="presParOf" srcId="{15276732-9B5F-4B66-8BC6-2E639292ECE4}" destId="{B0C35156-5FF2-446C-A169-E16AC0FB6E37}" srcOrd="0" destOrd="0" presId="urn:microsoft.com/office/officeart/2005/8/layout/list1"/>
    <dgm:cxn modelId="{A8EA761B-C164-494F-8173-5F61FA92D441}" type="presParOf" srcId="{15276732-9B5F-4B66-8BC6-2E639292ECE4}" destId="{6E2BC618-EDA3-42A2-9BAA-48D82F0CB07F}" srcOrd="1" destOrd="0" presId="urn:microsoft.com/office/officeart/2005/8/layout/list1"/>
    <dgm:cxn modelId="{1DA0DF4F-5BCB-480D-806E-792594EDBF80}" type="presParOf" srcId="{B2516957-3914-4CC1-9B91-435C167631EB}" destId="{8BAA3F34-1E5F-4A4B-8A07-D7ECD9B15556}" srcOrd="5" destOrd="0" presId="urn:microsoft.com/office/officeart/2005/8/layout/list1"/>
    <dgm:cxn modelId="{18D5348D-B012-49E8-8467-BDA3906ED167}" type="presParOf" srcId="{B2516957-3914-4CC1-9B91-435C167631EB}" destId="{9E6E86BD-82CB-47C1-959A-AB6FA8CA3D86}" srcOrd="6" destOrd="0" presId="urn:microsoft.com/office/officeart/2005/8/layout/list1"/>
    <dgm:cxn modelId="{1BE6DB76-282B-4A6C-9337-1546EFF81BA6}" type="presParOf" srcId="{B2516957-3914-4CC1-9B91-435C167631EB}" destId="{1CD5936C-99C0-4D50-8003-A45D9750DE22}" srcOrd="7" destOrd="0" presId="urn:microsoft.com/office/officeart/2005/8/layout/list1"/>
    <dgm:cxn modelId="{E773BEE4-4E21-4D53-B28A-BF8E68C77FB2}" type="presParOf" srcId="{B2516957-3914-4CC1-9B91-435C167631EB}" destId="{9E886CC8-E7C3-42BE-9029-17C791454B62}" srcOrd="8" destOrd="0" presId="urn:microsoft.com/office/officeart/2005/8/layout/list1"/>
    <dgm:cxn modelId="{06EE5136-15B5-4CFD-9BDF-7FFA7E26CFAF}" type="presParOf" srcId="{9E886CC8-E7C3-42BE-9029-17C791454B62}" destId="{C33D956D-CDE0-41A6-86C5-F445AC17E617}" srcOrd="0" destOrd="0" presId="urn:microsoft.com/office/officeart/2005/8/layout/list1"/>
    <dgm:cxn modelId="{FF6084F0-2E5F-49BC-855D-5EDCF90B6804}" type="presParOf" srcId="{9E886CC8-E7C3-42BE-9029-17C791454B62}" destId="{4CE18CF4-A3FE-4C48-B6C2-21D887E5123C}" srcOrd="1" destOrd="0" presId="urn:microsoft.com/office/officeart/2005/8/layout/list1"/>
    <dgm:cxn modelId="{53916322-1E18-4AC7-A04A-51D1B8938D3D}" type="presParOf" srcId="{B2516957-3914-4CC1-9B91-435C167631EB}" destId="{D6D950FB-4005-44AC-AFB4-7DAC8AAFFB89}" srcOrd="9" destOrd="0" presId="urn:microsoft.com/office/officeart/2005/8/layout/list1"/>
    <dgm:cxn modelId="{2EFAEDA1-9D24-4EB1-9206-8B4F8B5C7A23}" type="presParOf" srcId="{B2516957-3914-4CC1-9B91-435C167631EB}" destId="{CB9FA9A2-FE4A-4C1E-A4FD-341B6A9D07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From an esoteric research to an essential part of the infrastructure 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69356369-4396-499A-B9F0-903DAD39DCEB}">
      <dgm:prSet custT="1"/>
      <dgm:spPr/>
      <dgm:t>
        <a:bodyPr/>
        <a:lstStyle/>
        <a:p>
          <a:r>
            <a:rPr lang="en-US" altLang="zh-CN" sz="2800" dirty="0" smtClean="0"/>
            <a:t>In short, Computer networks are everywhere, such as School, Government, Military</a:t>
          </a:r>
        </a:p>
      </dgm:t>
    </dgm:pt>
    <dgm:pt modelId="{82CCC21E-A524-48EE-936F-A818ED9BE3B0}" type="parTrans" cxnId="{4AB7438D-000F-477A-9907-6E4B3B8D6971}">
      <dgm:prSet/>
      <dgm:spPr/>
      <dgm:t>
        <a:bodyPr/>
        <a:lstStyle/>
        <a:p>
          <a:endParaRPr lang="zh-CN" altLang="en-US"/>
        </a:p>
      </dgm:t>
    </dgm:pt>
    <dgm:pt modelId="{D3DB8F01-E2AA-4995-953B-83365BC2F4A4}" type="sibTrans" cxnId="{4AB7438D-000F-477A-9907-6E4B3B8D6971}">
      <dgm:prSet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800" dirty="0" smtClean="0"/>
            <a:t>A revolution</a:t>
          </a:r>
          <a:endParaRPr lang="zh-CN" altLang="en-US" sz="28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1" custScaleY="498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402231B1-B63B-41EC-A0E8-7303F220C200}" srcId="{4783C554-BF46-4978-822A-F5747BB5D3B3}" destId="{C517900D-5F24-4773-9C4D-27741DB46687}" srcOrd="0" destOrd="0" parTransId="{DB72AB22-873D-4E60-BD1A-4C06A8D63B2D}" sibTransId="{836B59CE-5A25-4358-9C9B-5F163C519060}"/>
    <dgm:cxn modelId="{4AB7438D-000F-477A-9907-6E4B3B8D6971}" srcId="{4783C554-BF46-4978-822A-F5747BB5D3B3}" destId="{69356369-4396-499A-B9F0-903DAD39DCEB}" srcOrd="1" destOrd="0" parTransId="{82CCC21E-A524-48EE-936F-A818ED9BE3B0}" sibTransId="{D3DB8F01-E2AA-4995-953B-83365BC2F4A4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2BB77595-DE7B-4135-BAE0-E55A019AE548}" type="presOf" srcId="{69356369-4396-499A-B9F0-903DAD39DCEB}" destId="{EDD42C4A-8C41-4392-9649-3EC3BCEAF898}" srcOrd="0" destOrd="1" presId="urn:microsoft.com/office/officeart/2005/8/layout/list1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AD91E1CF-6DB6-4C7B-BD95-6FCC658F29C2}" type="presOf" srcId="{C517900D-5F24-4773-9C4D-27741DB46687}" destId="{EDD42C4A-8C41-4392-9649-3EC3BCEAF898}" srcOrd="0" destOrd="0" presId="urn:microsoft.com/office/officeart/2005/8/layout/list1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800" smtClean="0"/>
            <a:t>Many different technologies coexist</a:t>
          </a:r>
          <a:endParaRPr lang="zh-CN" altLang="en-US" sz="28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B0DC47A3-316C-4E72-AF85-A4133743021B}">
      <dgm:prSet/>
      <dgm:spPr/>
      <dgm:t>
        <a:bodyPr/>
        <a:lstStyle/>
        <a:p>
          <a:r>
            <a:rPr lang="en-US" altLang="zh-CN" smtClean="0"/>
            <a:t>Lack of a single underlying theory</a:t>
          </a:r>
          <a:endParaRPr lang="en-US" altLang="zh-CN" dirty="0" smtClean="0"/>
        </a:p>
      </dgm:t>
    </dgm:pt>
    <dgm:pt modelId="{E7CD6EBA-EC86-475C-A969-D85442149518}" type="parTrans" cxnId="{7F86026C-E58F-4B73-AE4F-CAA7CEA03372}">
      <dgm:prSet/>
      <dgm:spPr/>
      <dgm:t>
        <a:bodyPr/>
        <a:lstStyle/>
        <a:p>
          <a:endParaRPr lang="zh-CN" altLang="en-US"/>
        </a:p>
      </dgm:t>
    </dgm:pt>
    <dgm:pt modelId="{9427CF51-F155-4B28-9EA6-8B79E1EABD7A}" type="sibTrans" cxnId="{7F86026C-E58F-4B73-AE4F-CAA7CEA03372}">
      <dgm:prSet/>
      <dgm:spPr/>
      <dgm:t>
        <a:bodyPr/>
        <a:lstStyle/>
        <a:p>
          <a:endParaRPr lang="zh-CN" altLang="en-US"/>
        </a:p>
      </dgm:t>
    </dgm:pt>
    <dgm:pt modelId="{E1F5974C-1C52-4333-A435-088E60B2D13B}">
      <dgm:prSet/>
      <dgm:spPr/>
      <dgm:t>
        <a:bodyPr/>
        <a:lstStyle/>
        <a:p>
          <a:r>
            <a:rPr lang="en-US" altLang="zh-CN" smtClean="0"/>
            <a:t>No simple and uniform terminology</a:t>
          </a:r>
          <a:endParaRPr lang="en-US" altLang="zh-CN" dirty="0" smtClean="0"/>
        </a:p>
      </dgm:t>
    </dgm:pt>
    <dgm:pt modelId="{18DFD284-B077-4592-931F-AC11EB48550C}" type="parTrans" cxnId="{FB8E423B-3263-48A0-A7E9-03ABE293E80B}">
      <dgm:prSet/>
      <dgm:spPr/>
      <dgm:t>
        <a:bodyPr/>
        <a:lstStyle/>
        <a:p>
          <a:endParaRPr lang="zh-CN" altLang="en-US"/>
        </a:p>
      </dgm:t>
    </dgm:pt>
    <dgm:pt modelId="{90303250-C72C-4218-88FC-1F0C26E2E0E1}" type="sibTrans" cxnId="{FB8E423B-3263-48A0-A7E9-03ABE293E80B}">
      <dgm:prSet/>
      <dgm:spPr/>
      <dgm:t>
        <a:bodyPr/>
        <a:lstStyle/>
        <a:p>
          <a:endParaRPr lang="zh-CN" altLang="en-US"/>
        </a:p>
      </dgm:t>
    </dgm:pt>
    <dgm:pt modelId="{ACB3B2F3-3367-43BD-A0CA-7CFB8C30E4E3}">
      <dgm:prSet/>
      <dgm:spPr/>
      <dgm:t>
        <a:bodyPr/>
        <a:lstStyle/>
        <a:p>
          <a:r>
            <a:rPr lang="en-US" altLang="zh-CN" smtClean="0"/>
            <a:t>Too many terminology</a:t>
          </a:r>
          <a:endParaRPr lang="en-US" altLang="zh-CN" dirty="0" smtClean="0"/>
        </a:p>
      </dgm:t>
    </dgm:pt>
    <dgm:pt modelId="{F8A735D8-07DA-485F-AD82-39DE6EF1D323}" type="parTrans" cxnId="{794A3418-620E-4820-B871-4AE117873038}">
      <dgm:prSet/>
      <dgm:spPr/>
      <dgm:t>
        <a:bodyPr/>
        <a:lstStyle/>
        <a:p>
          <a:endParaRPr lang="zh-CN" altLang="en-US"/>
        </a:p>
      </dgm:t>
    </dgm:pt>
    <dgm:pt modelId="{970B6F39-9F72-404F-AB81-4D1FA895AD68}" type="sibTrans" cxnId="{794A3418-620E-4820-B871-4AE117873038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4" custScaleX="11428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F7057-BDBA-4628-8054-60B47EF611DB}" type="pres">
      <dgm:prSet presAssocID="{5D75DC2B-F90D-46D3-BFCE-80C657D97698}" presName="spaceBetweenRectangles" presStyleCnt="0"/>
      <dgm:spPr/>
    </dgm:pt>
    <dgm:pt modelId="{B19B39BB-BC28-43C2-B3B2-DFDB10AAC209}" type="pres">
      <dgm:prSet presAssocID="{B0DC47A3-316C-4E72-AF85-A4133743021B}" presName="parentLin" presStyleCnt="0"/>
      <dgm:spPr/>
    </dgm:pt>
    <dgm:pt modelId="{A23CF8FA-4594-44F5-ABCC-7739D97B0CA7}" type="pres">
      <dgm:prSet presAssocID="{B0DC47A3-316C-4E72-AF85-A4133743021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8DAD6B7-7A55-4113-BDAB-09A494747CEA}" type="pres">
      <dgm:prSet presAssocID="{B0DC47A3-316C-4E72-AF85-A4133743021B}" presName="parentText" presStyleLbl="node1" presStyleIdx="1" presStyleCnt="4" custScaleX="11428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ACF9EE-F6FE-4468-AE70-934940DC27A4}" type="pres">
      <dgm:prSet presAssocID="{B0DC47A3-316C-4E72-AF85-A4133743021B}" presName="negativeSpace" presStyleCnt="0"/>
      <dgm:spPr/>
    </dgm:pt>
    <dgm:pt modelId="{F48A48AA-D300-484E-A370-D461ECC5E17E}" type="pres">
      <dgm:prSet presAssocID="{B0DC47A3-316C-4E72-AF85-A4133743021B}" presName="childText" presStyleLbl="conFgAcc1" presStyleIdx="1" presStyleCnt="4">
        <dgm:presLayoutVars>
          <dgm:bulletEnabled val="1"/>
        </dgm:presLayoutVars>
      </dgm:prSet>
      <dgm:spPr/>
    </dgm:pt>
    <dgm:pt modelId="{C52F2951-B568-4304-9D43-A1AF5037B161}" type="pres">
      <dgm:prSet presAssocID="{9427CF51-F155-4B28-9EA6-8B79E1EABD7A}" presName="spaceBetweenRectangles" presStyleCnt="0"/>
      <dgm:spPr/>
    </dgm:pt>
    <dgm:pt modelId="{EF5857CA-8A37-46F0-BF85-895C8F76C383}" type="pres">
      <dgm:prSet presAssocID="{E1F5974C-1C52-4333-A435-088E60B2D13B}" presName="parentLin" presStyleCnt="0"/>
      <dgm:spPr/>
    </dgm:pt>
    <dgm:pt modelId="{AB8642CB-FE45-4F18-A4CF-4336E02CEE50}" type="pres">
      <dgm:prSet presAssocID="{E1F5974C-1C52-4333-A435-088E60B2D13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31384E1-D131-44DF-9DA1-B72E1FE548D2}" type="pres">
      <dgm:prSet presAssocID="{E1F5974C-1C52-4333-A435-088E60B2D13B}" presName="parentText" presStyleLbl="node1" presStyleIdx="2" presStyleCnt="4" custScaleX="1143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F51D7-7367-4F4D-8EE4-DF70C417AF29}" type="pres">
      <dgm:prSet presAssocID="{E1F5974C-1C52-4333-A435-088E60B2D13B}" presName="negativeSpace" presStyleCnt="0"/>
      <dgm:spPr/>
    </dgm:pt>
    <dgm:pt modelId="{59BC1C1C-A042-4F7E-8979-37494ADAFE71}" type="pres">
      <dgm:prSet presAssocID="{E1F5974C-1C52-4333-A435-088E60B2D13B}" presName="childText" presStyleLbl="conFgAcc1" presStyleIdx="2" presStyleCnt="4">
        <dgm:presLayoutVars>
          <dgm:bulletEnabled val="1"/>
        </dgm:presLayoutVars>
      </dgm:prSet>
      <dgm:spPr/>
    </dgm:pt>
    <dgm:pt modelId="{86714378-DB53-49CC-AB74-13EEF139F0C4}" type="pres">
      <dgm:prSet presAssocID="{90303250-C72C-4218-88FC-1F0C26E2E0E1}" presName="spaceBetweenRectangles" presStyleCnt="0"/>
      <dgm:spPr/>
    </dgm:pt>
    <dgm:pt modelId="{7C890D6F-7EAA-4E62-8CF5-25520B9497AF}" type="pres">
      <dgm:prSet presAssocID="{ACB3B2F3-3367-43BD-A0CA-7CFB8C30E4E3}" presName="parentLin" presStyleCnt="0"/>
      <dgm:spPr/>
    </dgm:pt>
    <dgm:pt modelId="{0E4505D0-8524-45F4-8FD8-30E159D7ED80}" type="pres">
      <dgm:prSet presAssocID="{ACB3B2F3-3367-43BD-A0CA-7CFB8C30E4E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02326002-D8EB-4AE5-A163-F4828A4B89C1}" type="pres">
      <dgm:prSet presAssocID="{ACB3B2F3-3367-43BD-A0CA-7CFB8C30E4E3}" presName="parentText" presStyleLbl="node1" presStyleIdx="3" presStyleCnt="4" custScaleX="1143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EA0ED-25F9-4246-874B-C71FAAFD223E}" type="pres">
      <dgm:prSet presAssocID="{ACB3B2F3-3367-43BD-A0CA-7CFB8C30E4E3}" presName="negativeSpace" presStyleCnt="0"/>
      <dgm:spPr/>
    </dgm:pt>
    <dgm:pt modelId="{986B8E83-8F31-4169-98AF-150A42864D29}" type="pres">
      <dgm:prSet presAssocID="{ACB3B2F3-3367-43BD-A0CA-7CFB8C30E4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1FA22B51-DA69-4D9C-98CE-BF24EDE25F35}" type="presOf" srcId="{E1F5974C-1C52-4333-A435-088E60B2D13B}" destId="{AB8642CB-FE45-4F18-A4CF-4336E02CEE50}" srcOrd="0" destOrd="0" presId="urn:microsoft.com/office/officeart/2005/8/layout/list1"/>
    <dgm:cxn modelId="{7F86026C-E58F-4B73-AE4F-CAA7CEA03372}" srcId="{A56A6A1B-8CB6-4CD5-AFBF-AEBC76ECD936}" destId="{B0DC47A3-316C-4E72-AF85-A4133743021B}" srcOrd="1" destOrd="0" parTransId="{E7CD6EBA-EC86-475C-A969-D85442149518}" sibTransId="{9427CF51-F155-4B28-9EA6-8B79E1EABD7A}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794A3418-620E-4820-B871-4AE117873038}" srcId="{A56A6A1B-8CB6-4CD5-AFBF-AEBC76ECD936}" destId="{ACB3B2F3-3367-43BD-A0CA-7CFB8C30E4E3}" srcOrd="3" destOrd="0" parTransId="{F8A735D8-07DA-485F-AD82-39DE6EF1D323}" sibTransId="{970B6F39-9F72-404F-AB81-4D1FA895AD68}"/>
    <dgm:cxn modelId="{3FDEE4E4-4415-41C3-981F-B0A6A7A0268C}" type="presOf" srcId="{E1F5974C-1C52-4333-A435-088E60B2D13B}" destId="{D31384E1-D131-44DF-9DA1-B72E1FE548D2}" srcOrd="1" destOrd="0" presId="urn:microsoft.com/office/officeart/2005/8/layout/list1"/>
    <dgm:cxn modelId="{7E942860-72CC-4F45-BBA9-FCF2BDC65E6B}" type="presOf" srcId="{ACB3B2F3-3367-43BD-A0CA-7CFB8C30E4E3}" destId="{02326002-D8EB-4AE5-A163-F4828A4B89C1}" srcOrd="1" destOrd="0" presId="urn:microsoft.com/office/officeart/2005/8/layout/list1"/>
    <dgm:cxn modelId="{247E8629-4878-47F0-9BC8-71431A3B734F}" type="presOf" srcId="{B0DC47A3-316C-4E72-AF85-A4133743021B}" destId="{A23CF8FA-4594-44F5-ABCC-7739D97B0CA7}" srcOrd="0" destOrd="0" presId="urn:microsoft.com/office/officeart/2005/8/layout/list1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2F2B8F09-9C05-4DB0-8EB8-FB225CD4DDFC}" type="presOf" srcId="{ACB3B2F3-3367-43BD-A0CA-7CFB8C30E4E3}" destId="{0E4505D0-8524-45F4-8FD8-30E159D7ED80}" srcOrd="0" destOrd="0" presId="urn:microsoft.com/office/officeart/2005/8/layout/list1"/>
    <dgm:cxn modelId="{FB8E423B-3263-48A0-A7E9-03ABE293E80B}" srcId="{A56A6A1B-8CB6-4CD5-AFBF-AEBC76ECD936}" destId="{E1F5974C-1C52-4333-A435-088E60B2D13B}" srcOrd="2" destOrd="0" parTransId="{18DFD284-B077-4592-931F-AC11EB48550C}" sibTransId="{90303250-C72C-4218-88FC-1F0C26E2E0E1}"/>
    <dgm:cxn modelId="{565E0615-0ADF-4EBE-9027-2806F8C007DC}" type="presOf" srcId="{B0DC47A3-316C-4E72-AF85-A4133743021B}" destId="{78DAD6B7-7A55-4113-BDAB-09A494747CEA}" srcOrd="1" destOrd="0" presId="urn:microsoft.com/office/officeart/2005/8/layout/list1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  <dgm:cxn modelId="{C3E7D226-5075-431C-AA70-47E3B48CBFB6}" type="presParOf" srcId="{B2516957-3914-4CC1-9B91-435C167631EB}" destId="{DFAF7057-BDBA-4628-8054-60B47EF611DB}" srcOrd="3" destOrd="0" presId="urn:microsoft.com/office/officeart/2005/8/layout/list1"/>
    <dgm:cxn modelId="{FA7B1C90-0228-4A99-A720-FE1D1C47C980}" type="presParOf" srcId="{B2516957-3914-4CC1-9B91-435C167631EB}" destId="{B19B39BB-BC28-43C2-B3B2-DFDB10AAC209}" srcOrd="4" destOrd="0" presId="urn:microsoft.com/office/officeart/2005/8/layout/list1"/>
    <dgm:cxn modelId="{33F8B539-3428-47C7-A5AB-BA6F21583F11}" type="presParOf" srcId="{B19B39BB-BC28-43C2-B3B2-DFDB10AAC209}" destId="{A23CF8FA-4594-44F5-ABCC-7739D97B0CA7}" srcOrd="0" destOrd="0" presId="urn:microsoft.com/office/officeart/2005/8/layout/list1"/>
    <dgm:cxn modelId="{099F146B-B165-428E-94F8-19EDF32456D9}" type="presParOf" srcId="{B19B39BB-BC28-43C2-B3B2-DFDB10AAC209}" destId="{78DAD6B7-7A55-4113-BDAB-09A494747CEA}" srcOrd="1" destOrd="0" presId="urn:microsoft.com/office/officeart/2005/8/layout/list1"/>
    <dgm:cxn modelId="{46E01E4E-3CFC-4CB2-BEE3-1ACB30198F16}" type="presParOf" srcId="{B2516957-3914-4CC1-9B91-435C167631EB}" destId="{0BACF9EE-F6FE-4468-AE70-934940DC27A4}" srcOrd="5" destOrd="0" presId="urn:microsoft.com/office/officeart/2005/8/layout/list1"/>
    <dgm:cxn modelId="{2543B67B-4265-493E-BDDA-F0251EC199C0}" type="presParOf" srcId="{B2516957-3914-4CC1-9B91-435C167631EB}" destId="{F48A48AA-D300-484E-A370-D461ECC5E17E}" srcOrd="6" destOrd="0" presId="urn:microsoft.com/office/officeart/2005/8/layout/list1"/>
    <dgm:cxn modelId="{0E9F49F5-1B15-44E2-B10F-8D45B6B8AC32}" type="presParOf" srcId="{B2516957-3914-4CC1-9B91-435C167631EB}" destId="{C52F2951-B568-4304-9D43-A1AF5037B161}" srcOrd="7" destOrd="0" presId="urn:microsoft.com/office/officeart/2005/8/layout/list1"/>
    <dgm:cxn modelId="{D41083BB-98D3-4F96-8B5D-00F2303E21F9}" type="presParOf" srcId="{B2516957-3914-4CC1-9B91-435C167631EB}" destId="{EF5857CA-8A37-46F0-BF85-895C8F76C383}" srcOrd="8" destOrd="0" presId="urn:microsoft.com/office/officeart/2005/8/layout/list1"/>
    <dgm:cxn modelId="{FFB1B3E1-B855-4D12-B7D6-4616B4D319DF}" type="presParOf" srcId="{EF5857CA-8A37-46F0-BF85-895C8F76C383}" destId="{AB8642CB-FE45-4F18-A4CF-4336E02CEE50}" srcOrd="0" destOrd="0" presId="urn:microsoft.com/office/officeart/2005/8/layout/list1"/>
    <dgm:cxn modelId="{A742A093-4B43-415A-B474-8BE066B1D5A1}" type="presParOf" srcId="{EF5857CA-8A37-46F0-BF85-895C8F76C383}" destId="{D31384E1-D131-44DF-9DA1-B72E1FE548D2}" srcOrd="1" destOrd="0" presId="urn:microsoft.com/office/officeart/2005/8/layout/list1"/>
    <dgm:cxn modelId="{0AE67254-5E08-4444-A1B9-7749919CDA80}" type="presParOf" srcId="{B2516957-3914-4CC1-9B91-435C167631EB}" destId="{F42F51D7-7367-4F4D-8EE4-DF70C417AF29}" srcOrd="9" destOrd="0" presId="urn:microsoft.com/office/officeart/2005/8/layout/list1"/>
    <dgm:cxn modelId="{825059CC-AE8B-4976-99BA-D59644775C1E}" type="presParOf" srcId="{B2516957-3914-4CC1-9B91-435C167631EB}" destId="{59BC1C1C-A042-4F7E-8979-37494ADAFE71}" srcOrd="10" destOrd="0" presId="urn:microsoft.com/office/officeart/2005/8/layout/list1"/>
    <dgm:cxn modelId="{A70DD264-66D6-4FA1-8644-D531970129D3}" type="presParOf" srcId="{B2516957-3914-4CC1-9B91-435C167631EB}" destId="{86714378-DB53-49CC-AB74-13EEF139F0C4}" srcOrd="11" destOrd="0" presId="urn:microsoft.com/office/officeart/2005/8/layout/list1"/>
    <dgm:cxn modelId="{774ACC5C-4CE1-4BF9-ACC2-EB366E78E57C}" type="presParOf" srcId="{B2516957-3914-4CC1-9B91-435C167631EB}" destId="{7C890D6F-7EAA-4E62-8CF5-25520B9497AF}" srcOrd="12" destOrd="0" presId="urn:microsoft.com/office/officeart/2005/8/layout/list1"/>
    <dgm:cxn modelId="{BA23BD4E-B97F-4F5E-8F91-C74D12DB4F79}" type="presParOf" srcId="{7C890D6F-7EAA-4E62-8CF5-25520B9497AF}" destId="{0E4505D0-8524-45F4-8FD8-30E159D7ED80}" srcOrd="0" destOrd="0" presId="urn:microsoft.com/office/officeart/2005/8/layout/list1"/>
    <dgm:cxn modelId="{6FD91667-98AC-4E5E-BED3-50F9F57F68E9}" type="presParOf" srcId="{7C890D6F-7EAA-4E62-8CF5-25520B9497AF}" destId="{02326002-D8EB-4AE5-A163-F4828A4B89C1}" srcOrd="1" destOrd="0" presId="urn:microsoft.com/office/officeart/2005/8/layout/list1"/>
    <dgm:cxn modelId="{68D0E363-5FCC-445D-9A9F-A49FC69705BB}" type="presParOf" srcId="{B2516957-3914-4CC1-9B91-435C167631EB}" destId="{8D5EA0ED-25F9-4246-874B-C71FAAFD223E}" srcOrd="13" destOrd="0" presId="urn:microsoft.com/office/officeart/2005/8/layout/list1"/>
    <dgm:cxn modelId="{104D4E0A-3896-4112-8F6D-9D189D75B932}" type="presParOf" srcId="{B2516957-3914-4CC1-9B91-435C167631EB}" destId="{986B8E83-8F31-4169-98AF-150A42864D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400" dirty="0" smtClean="0"/>
            <a:t>Data Communication</a:t>
          </a:r>
          <a:endParaRPr lang="zh-CN" altLang="en-US" sz="24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7021F171-6DDF-4A79-9369-488BA09CA44C}">
      <dgm:prSet custT="1"/>
      <dgm:spPr/>
      <dgm:t>
        <a:bodyPr/>
        <a:lstStyle/>
        <a:p>
          <a:r>
            <a:rPr lang="en-US" altLang="zh-CN" sz="2400" dirty="0" smtClean="0"/>
            <a:t>Packet Switching And Networking Technologies </a:t>
          </a:r>
        </a:p>
      </dgm:t>
    </dgm:pt>
    <dgm:pt modelId="{C8AE4612-9FF1-4E32-BC84-E4B1799F47C5}" type="parTrans" cxnId="{AAFF404D-3EBD-4BF1-92B4-24C3E76B6C6B}">
      <dgm:prSet/>
      <dgm:spPr/>
      <dgm:t>
        <a:bodyPr/>
        <a:lstStyle/>
        <a:p>
          <a:endParaRPr lang="zh-CN" altLang="en-US"/>
        </a:p>
      </dgm:t>
    </dgm:pt>
    <dgm:pt modelId="{7BA28E40-B6FA-4425-8E73-795511DF0009}" type="sibTrans" cxnId="{AAFF404D-3EBD-4BF1-92B4-24C3E76B6C6B}">
      <dgm:prSet/>
      <dgm:spPr/>
      <dgm:t>
        <a:bodyPr/>
        <a:lstStyle/>
        <a:p>
          <a:endParaRPr lang="zh-CN" altLang="en-US"/>
        </a:p>
      </dgm:t>
    </dgm:pt>
    <dgm:pt modelId="{C35A3ABA-C5FB-49E5-8A4A-7A5916622848}">
      <dgm:prSet custT="1"/>
      <dgm:spPr/>
      <dgm:t>
        <a:bodyPr/>
        <a:lstStyle/>
        <a:p>
          <a:r>
            <a:rPr lang="en-US" altLang="zh-CN" sz="2400" dirty="0" smtClean="0"/>
            <a:t>Internetworking With TCP/IP</a:t>
          </a:r>
        </a:p>
      </dgm:t>
    </dgm:pt>
    <dgm:pt modelId="{A3083628-CB78-4AA6-B916-88F6BCBDF885}" type="parTrans" cxnId="{FF7B24F2-5CA8-4C25-BC4A-171EC258F528}">
      <dgm:prSet/>
      <dgm:spPr/>
      <dgm:t>
        <a:bodyPr/>
        <a:lstStyle/>
        <a:p>
          <a:endParaRPr lang="zh-CN" altLang="en-US"/>
        </a:p>
      </dgm:t>
    </dgm:pt>
    <dgm:pt modelId="{95C42071-AF55-469F-BCD2-9B7C78360717}" type="sibTrans" cxnId="{FF7B24F2-5CA8-4C25-BC4A-171EC258F528}">
      <dgm:prSet/>
      <dgm:spPr/>
      <dgm:t>
        <a:bodyPr/>
        <a:lstStyle/>
        <a:p>
          <a:endParaRPr lang="zh-CN" altLang="en-US"/>
        </a:p>
      </dgm:t>
    </dgm:pt>
    <dgm:pt modelId="{BCC1B686-3372-4B77-AB54-5F330EEB7B90}">
      <dgm:prSet custT="1"/>
      <dgm:spPr/>
      <dgm:t>
        <a:bodyPr/>
        <a:lstStyle/>
        <a:p>
          <a:r>
            <a:rPr lang="en-US" altLang="zh-CN" sz="2400" dirty="0" smtClean="0"/>
            <a:t>Network Applications And Network Programming</a:t>
          </a:r>
          <a:endParaRPr lang="en-US" altLang="zh-CN" sz="2400" dirty="0"/>
        </a:p>
      </dgm:t>
    </dgm:pt>
    <dgm:pt modelId="{7F0CCE83-ABE0-415C-9B0D-7D92478444D3}" type="parTrans" cxnId="{3F1B8AAD-BBEB-4D1E-8083-04F536C24740}">
      <dgm:prSet/>
      <dgm:spPr/>
      <dgm:t>
        <a:bodyPr/>
        <a:lstStyle/>
        <a:p>
          <a:endParaRPr lang="zh-CN" altLang="en-US"/>
        </a:p>
      </dgm:t>
    </dgm:pt>
    <dgm:pt modelId="{8FF7FA9A-B623-44BC-A460-EBBAE36B5D8D}" type="sibTrans" cxnId="{3F1B8AAD-BBEB-4D1E-8083-04F536C24740}">
      <dgm:prSet/>
      <dgm:spPr/>
      <dgm:t>
        <a:bodyPr/>
        <a:lstStyle/>
        <a:p>
          <a:endParaRPr lang="zh-CN" altLang="en-US"/>
        </a:p>
      </dgm:t>
    </dgm:pt>
    <dgm:pt modelId="{36FE3D3C-9516-485C-B50E-86631B181D7C}">
      <dgm:prSet phldrT="[文本]" custT="1"/>
      <dgm:spPr/>
      <dgm:t>
        <a:bodyPr/>
        <a:lstStyle/>
        <a:p>
          <a:r>
            <a:rPr lang="en-US" altLang="zh-CN" sz="2400" dirty="0" smtClean="0"/>
            <a:t> Part 1 -</a:t>
          </a:r>
          <a:r>
            <a:rPr lang="zh-CN" altLang="en-US" sz="2400" dirty="0" smtClean="0"/>
            <a:t>通信基础</a:t>
          </a:r>
          <a:endParaRPr lang="zh-CN" altLang="en-US" sz="2400" dirty="0"/>
        </a:p>
      </dgm:t>
    </dgm:pt>
    <dgm:pt modelId="{AEE829A3-4608-408F-B301-01AF7FCC8AD0}" type="parTrans" cxnId="{46C4D000-B613-4767-93D8-5D7442B15928}">
      <dgm:prSet/>
      <dgm:spPr/>
      <dgm:t>
        <a:bodyPr/>
        <a:lstStyle/>
        <a:p>
          <a:endParaRPr lang="zh-CN" altLang="en-US"/>
        </a:p>
      </dgm:t>
    </dgm:pt>
    <dgm:pt modelId="{C4424C2D-883D-4E37-A683-DFF681DC61D0}" type="sibTrans" cxnId="{46C4D000-B613-4767-93D8-5D7442B15928}">
      <dgm:prSet/>
      <dgm:spPr/>
      <dgm:t>
        <a:bodyPr/>
        <a:lstStyle/>
        <a:p>
          <a:endParaRPr lang="zh-CN" altLang="en-US"/>
        </a:p>
      </dgm:t>
    </dgm:pt>
    <dgm:pt modelId="{B7A5A47C-A7DD-4E3F-BD53-F69CEEAC665E}">
      <dgm:prSet phldrT="[文本]" custT="1"/>
      <dgm:spPr/>
      <dgm:t>
        <a:bodyPr/>
        <a:lstStyle/>
        <a:p>
          <a:r>
            <a:rPr lang="en-US" altLang="zh-CN" sz="2400" dirty="0" smtClean="0"/>
            <a:t>Part 2 -</a:t>
          </a:r>
          <a:r>
            <a:rPr lang="zh-CN" sz="2400" b="1" dirty="0" smtClean="0"/>
            <a:t>物理网络</a:t>
          </a:r>
          <a:r>
            <a:rPr lang="en-US" altLang="zh-CN" sz="2400" b="1" dirty="0" smtClean="0"/>
            <a:t>-</a:t>
          </a:r>
          <a:r>
            <a:rPr lang="en-US" altLang="zh-CN" sz="2400" dirty="0" smtClean="0"/>
            <a:t>OSI</a:t>
          </a:r>
          <a:r>
            <a:rPr lang="zh-CN" altLang="en-US" sz="2400" dirty="0" smtClean="0"/>
            <a:t>参考模型</a:t>
          </a:r>
          <a:endParaRPr lang="en-US" altLang="zh-CN" sz="2400" dirty="0" smtClean="0"/>
        </a:p>
      </dgm:t>
    </dgm:pt>
    <dgm:pt modelId="{0A07E2E7-75B5-4DB2-90DA-78ADC3E6F24F}" type="parTrans" cxnId="{28AC0405-4038-4397-87B0-2EE6D0AD0130}">
      <dgm:prSet/>
      <dgm:spPr/>
      <dgm:t>
        <a:bodyPr/>
        <a:lstStyle/>
        <a:p>
          <a:endParaRPr lang="zh-CN" altLang="en-US"/>
        </a:p>
      </dgm:t>
    </dgm:pt>
    <dgm:pt modelId="{71A4AF4C-091A-4880-A35B-BBAA9663DC5F}" type="sibTrans" cxnId="{28AC0405-4038-4397-87B0-2EE6D0AD0130}">
      <dgm:prSet/>
      <dgm:spPr/>
      <dgm:t>
        <a:bodyPr/>
        <a:lstStyle/>
        <a:p>
          <a:endParaRPr lang="zh-CN" altLang="en-US"/>
        </a:p>
      </dgm:t>
    </dgm:pt>
    <dgm:pt modelId="{708F5E14-736B-4289-9427-0EE640192843}">
      <dgm:prSet phldrT="[文本]" custT="1"/>
      <dgm:spPr/>
      <dgm:t>
        <a:bodyPr/>
        <a:lstStyle/>
        <a:p>
          <a:r>
            <a:rPr lang="en-US" altLang="zh-CN" sz="2400" dirty="0" smtClean="0"/>
            <a:t>Part 3-</a:t>
          </a:r>
          <a:r>
            <a:rPr lang="zh-CN" altLang="en-US" sz="2400" dirty="0" smtClean="0"/>
            <a:t>网际网</a:t>
          </a:r>
          <a:r>
            <a:rPr lang="en-US" altLang="zh-CN" sz="2400" dirty="0" smtClean="0"/>
            <a:t>-TCP/IP</a:t>
          </a:r>
          <a:r>
            <a:rPr lang="zh-CN" altLang="en-US" sz="2400" dirty="0" smtClean="0"/>
            <a:t>协议模型</a:t>
          </a:r>
          <a:endParaRPr lang="en-US" altLang="zh-CN" sz="2400" dirty="0" smtClean="0"/>
        </a:p>
      </dgm:t>
    </dgm:pt>
    <dgm:pt modelId="{0D0B67D9-6D67-45D8-9517-11AB47120D68}" type="parTrans" cxnId="{C316CABE-3208-40C2-8700-549372F0B36F}">
      <dgm:prSet/>
      <dgm:spPr/>
      <dgm:t>
        <a:bodyPr/>
        <a:lstStyle/>
        <a:p>
          <a:endParaRPr lang="zh-CN" altLang="en-US"/>
        </a:p>
      </dgm:t>
    </dgm:pt>
    <dgm:pt modelId="{0F3E99D2-EB4A-43EA-B74F-EAAB39EDFC5F}" type="sibTrans" cxnId="{C316CABE-3208-40C2-8700-549372F0B36F}">
      <dgm:prSet/>
      <dgm:spPr/>
      <dgm:t>
        <a:bodyPr/>
        <a:lstStyle/>
        <a:p>
          <a:endParaRPr lang="zh-CN" altLang="en-US"/>
        </a:p>
      </dgm:t>
    </dgm:pt>
    <dgm:pt modelId="{639AA63E-2AF0-43CA-A289-01F11A8CAA71}">
      <dgm:prSet phldrT="[文本]" custT="1"/>
      <dgm:spPr/>
      <dgm:t>
        <a:bodyPr/>
        <a:lstStyle/>
        <a:p>
          <a:r>
            <a:rPr lang="en-US" altLang="zh-CN" sz="2400" dirty="0" smtClean="0"/>
            <a:t>Part 4 -</a:t>
          </a:r>
          <a:r>
            <a:rPr lang="zh-CN" altLang="en-US" sz="2400" dirty="0" smtClean="0"/>
            <a:t>应用层协议</a:t>
          </a:r>
          <a:endParaRPr lang="en-US" altLang="zh-CN" sz="2400" dirty="0"/>
        </a:p>
      </dgm:t>
    </dgm:pt>
    <dgm:pt modelId="{02881A4B-B8E9-4EF2-9CD9-38F3C2624FB5}" type="parTrans" cxnId="{E3401525-5F25-4BE2-95F8-2396B701C59A}">
      <dgm:prSet/>
      <dgm:spPr/>
      <dgm:t>
        <a:bodyPr/>
        <a:lstStyle/>
        <a:p>
          <a:endParaRPr lang="zh-CN" altLang="en-US"/>
        </a:p>
      </dgm:t>
    </dgm:pt>
    <dgm:pt modelId="{5D5A6FA7-2B70-48D8-A336-878458D449BB}" type="sibTrans" cxnId="{E3401525-5F25-4BE2-95F8-2396B701C59A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4" custScaleX="1336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F7057-BDBA-4628-8054-60B47EF611DB}" type="pres">
      <dgm:prSet presAssocID="{5D75DC2B-F90D-46D3-BFCE-80C657D97698}" presName="spaceBetweenRectangles" presStyleCnt="0"/>
      <dgm:spPr/>
    </dgm:pt>
    <dgm:pt modelId="{70AFDDD1-D23A-4CE7-9280-9248D6083B64}" type="pres">
      <dgm:prSet presAssocID="{7021F171-6DDF-4A79-9369-488BA09CA44C}" presName="parentLin" presStyleCnt="0"/>
      <dgm:spPr/>
    </dgm:pt>
    <dgm:pt modelId="{2E0012D9-5E16-4137-AE7D-69DFB609D621}" type="pres">
      <dgm:prSet presAssocID="{7021F171-6DDF-4A79-9369-488BA09CA44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89FE91D-5627-4CC2-90B6-9BA9037AA94D}" type="pres">
      <dgm:prSet presAssocID="{7021F171-6DDF-4A79-9369-488BA09CA44C}" presName="parentText" presStyleLbl="node1" presStyleIdx="1" presStyleCnt="4" custScaleX="1323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E101E-AE4F-46E1-BA7B-CA805644C417}" type="pres">
      <dgm:prSet presAssocID="{7021F171-6DDF-4A79-9369-488BA09CA44C}" presName="negativeSpace" presStyleCnt="0"/>
      <dgm:spPr/>
    </dgm:pt>
    <dgm:pt modelId="{1F2BB8EF-6458-48D1-AF76-0876A7F3CCC7}" type="pres">
      <dgm:prSet presAssocID="{7021F171-6DDF-4A79-9369-488BA09CA44C}" presName="childText" presStyleLbl="conFgAcc1" presStyleIdx="1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A6A4A4-47C2-462F-816F-4EE28A3E9EEF}" type="pres">
      <dgm:prSet presAssocID="{7BA28E40-B6FA-4425-8E73-795511DF0009}" presName="spaceBetweenRectangles" presStyleCnt="0"/>
      <dgm:spPr/>
    </dgm:pt>
    <dgm:pt modelId="{4D218EAC-5788-4C40-90E5-462898E41338}" type="pres">
      <dgm:prSet presAssocID="{C35A3ABA-C5FB-49E5-8A4A-7A5916622848}" presName="parentLin" presStyleCnt="0"/>
      <dgm:spPr/>
    </dgm:pt>
    <dgm:pt modelId="{E43C776D-2FCF-4387-93DF-E00C24AAD5E2}" type="pres">
      <dgm:prSet presAssocID="{C35A3ABA-C5FB-49E5-8A4A-7A591662284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87CF78B-7F5D-48FA-9A3A-646812433734}" type="pres">
      <dgm:prSet presAssocID="{C35A3ABA-C5FB-49E5-8A4A-7A5916622848}" presName="parentText" presStyleLbl="node1" presStyleIdx="2" presStyleCnt="4" custScaleX="1314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016B3-BDE1-4547-802F-46BCD57F7853}" type="pres">
      <dgm:prSet presAssocID="{C35A3ABA-C5FB-49E5-8A4A-7A5916622848}" presName="negativeSpace" presStyleCnt="0"/>
      <dgm:spPr/>
    </dgm:pt>
    <dgm:pt modelId="{1E715F9E-AED3-40B9-90D9-7C55E545A832}" type="pres">
      <dgm:prSet presAssocID="{C35A3ABA-C5FB-49E5-8A4A-7A5916622848}" presName="childText" presStyleLbl="conFgAcc1" presStyleIdx="2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AE409-3398-407F-ABEF-C66D5F394DAD}" type="pres">
      <dgm:prSet presAssocID="{95C42071-AF55-469F-BCD2-9B7C78360717}" presName="spaceBetweenRectangles" presStyleCnt="0"/>
      <dgm:spPr/>
    </dgm:pt>
    <dgm:pt modelId="{7F6ABA6E-1107-4432-BC4F-F68EE74C7B20}" type="pres">
      <dgm:prSet presAssocID="{BCC1B686-3372-4B77-AB54-5F330EEB7B90}" presName="parentLin" presStyleCnt="0"/>
      <dgm:spPr/>
    </dgm:pt>
    <dgm:pt modelId="{56A61912-D1B6-4A57-A53B-40F10ECCAF6F}" type="pres">
      <dgm:prSet presAssocID="{BCC1B686-3372-4B77-AB54-5F330EEB7B9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BEFD546-FE51-4B53-BE18-DF4AEC3DF931}" type="pres">
      <dgm:prSet presAssocID="{BCC1B686-3372-4B77-AB54-5F330EEB7B90}" presName="parentText" presStyleLbl="node1" presStyleIdx="3" presStyleCnt="4" custScaleX="1352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1259D-4246-4589-9E33-5FBCFF3D8F53}" type="pres">
      <dgm:prSet presAssocID="{BCC1B686-3372-4B77-AB54-5F330EEB7B90}" presName="negativeSpace" presStyleCnt="0"/>
      <dgm:spPr/>
    </dgm:pt>
    <dgm:pt modelId="{2A7969D1-C8E8-45CA-9AD7-9320EAB3BF9B}" type="pres">
      <dgm:prSet presAssocID="{BCC1B686-3372-4B77-AB54-5F330EEB7B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85876125-C977-4939-BBDC-C907990A260D}" type="presOf" srcId="{7021F171-6DDF-4A79-9369-488BA09CA44C}" destId="{2E0012D9-5E16-4137-AE7D-69DFB609D621}" srcOrd="0" destOrd="0" presId="urn:microsoft.com/office/officeart/2005/8/layout/list1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06708737-9CE6-4A86-B57D-9E08F71198DF}" type="presOf" srcId="{708F5E14-736B-4289-9427-0EE640192843}" destId="{1E715F9E-AED3-40B9-90D9-7C55E545A832}" srcOrd="0" destOrd="0" presId="urn:microsoft.com/office/officeart/2005/8/layout/list1"/>
    <dgm:cxn modelId="{3F1B8AAD-BBEB-4D1E-8083-04F536C24740}" srcId="{A56A6A1B-8CB6-4CD5-AFBF-AEBC76ECD936}" destId="{BCC1B686-3372-4B77-AB54-5F330EEB7B90}" srcOrd="3" destOrd="0" parTransId="{7F0CCE83-ABE0-415C-9B0D-7D92478444D3}" sibTransId="{8FF7FA9A-B623-44BC-A460-EBBAE36B5D8D}"/>
    <dgm:cxn modelId="{9ED97BE6-6C7C-4AA7-B4DC-35A0C75410B9}" type="presOf" srcId="{7021F171-6DDF-4A79-9369-488BA09CA44C}" destId="{989FE91D-5627-4CC2-90B6-9BA9037AA94D}" srcOrd="1" destOrd="0" presId="urn:microsoft.com/office/officeart/2005/8/layout/list1"/>
    <dgm:cxn modelId="{90B22C1E-DF32-4FCA-A4A8-CEF93BD5159C}" type="presOf" srcId="{36FE3D3C-9516-485C-B50E-86631B181D7C}" destId="{EDD42C4A-8C41-4392-9649-3EC3BCEAF898}" srcOrd="0" destOrd="0" presId="urn:microsoft.com/office/officeart/2005/8/layout/list1"/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A3AD653D-724B-4A65-9D49-075842377A1F}" type="presOf" srcId="{BCC1B686-3372-4B77-AB54-5F330EEB7B90}" destId="{FBEFD546-FE51-4B53-BE18-DF4AEC3DF931}" srcOrd="1" destOrd="0" presId="urn:microsoft.com/office/officeart/2005/8/layout/list1"/>
    <dgm:cxn modelId="{28AC0405-4038-4397-87B0-2EE6D0AD0130}" srcId="{7021F171-6DDF-4A79-9369-488BA09CA44C}" destId="{B7A5A47C-A7DD-4E3F-BD53-F69CEEAC665E}" srcOrd="0" destOrd="0" parTransId="{0A07E2E7-75B5-4DB2-90DA-78ADC3E6F24F}" sibTransId="{71A4AF4C-091A-4880-A35B-BBAA9663DC5F}"/>
    <dgm:cxn modelId="{82FDB212-072C-4E07-866E-98158C3CC5FF}" type="presOf" srcId="{BCC1B686-3372-4B77-AB54-5F330EEB7B90}" destId="{56A61912-D1B6-4A57-A53B-40F10ECCAF6F}" srcOrd="0" destOrd="0" presId="urn:microsoft.com/office/officeart/2005/8/layout/list1"/>
    <dgm:cxn modelId="{46C4D000-B613-4767-93D8-5D7442B15928}" srcId="{4783C554-BF46-4978-822A-F5747BB5D3B3}" destId="{36FE3D3C-9516-485C-B50E-86631B181D7C}" srcOrd="0" destOrd="0" parTransId="{AEE829A3-4608-408F-B301-01AF7FCC8AD0}" sibTransId="{C4424C2D-883D-4E37-A683-DFF681DC61D0}"/>
    <dgm:cxn modelId="{01114B9E-C386-429A-B974-5120D0858E9F}" type="presOf" srcId="{C35A3ABA-C5FB-49E5-8A4A-7A5916622848}" destId="{787CF78B-7F5D-48FA-9A3A-646812433734}" srcOrd="1" destOrd="0" presId="urn:microsoft.com/office/officeart/2005/8/layout/list1"/>
    <dgm:cxn modelId="{E3401525-5F25-4BE2-95F8-2396B701C59A}" srcId="{BCC1B686-3372-4B77-AB54-5F330EEB7B90}" destId="{639AA63E-2AF0-43CA-A289-01F11A8CAA71}" srcOrd="0" destOrd="0" parTransId="{02881A4B-B8E9-4EF2-9CD9-38F3C2624FB5}" sibTransId="{5D5A6FA7-2B70-48D8-A336-878458D449BB}"/>
    <dgm:cxn modelId="{15E36459-2EA8-41A7-B14E-F705E881F045}" type="presOf" srcId="{639AA63E-2AF0-43CA-A289-01F11A8CAA71}" destId="{2A7969D1-C8E8-45CA-9AD7-9320EAB3BF9B}" srcOrd="0" destOrd="0" presId="urn:microsoft.com/office/officeart/2005/8/layout/list1"/>
    <dgm:cxn modelId="{8E0E1D5C-FD6F-4A9D-827D-4B7144F24EA1}" type="presOf" srcId="{C35A3ABA-C5FB-49E5-8A4A-7A5916622848}" destId="{E43C776D-2FCF-4387-93DF-E00C24AAD5E2}" srcOrd="0" destOrd="0" presId="urn:microsoft.com/office/officeart/2005/8/layout/list1"/>
    <dgm:cxn modelId="{F7E87C27-F094-4737-BF49-6697CE8BF2D4}" type="presOf" srcId="{B7A5A47C-A7DD-4E3F-BD53-F69CEEAC665E}" destId="{1F2BB8EF-6458-48D1-AF76-0876A7F3CCC7}" srcOrd="0" destOrd="0" presId="urn:microsoft.com/office/officeart/2005/8/layout/list1"/>
    <dgm:cxn modelId="{C316CABE-3208-40C2-8700-549372F0B36F}" srcId="{C35A3ABA-C5FB-49E5-8A4A-7A5916622848}" destId="{708F5E14-736B-4289-9427-0EE640192843}" srcOrd="0" destOrd="0" parTransId="{0D0B67D9-6D67-45D8-9517-11AB47120D68}" sibTransId="{0F3E99D2-EB4A-43EA-B74F-EAAB39EDFC5F}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AAFF404D-3EBD-4BF1-92B4-24C3E76B6C6B}" srcId="{A56A6A1B-8CB6-4CD5-AFBF-AEBC76ECD936}" destId="{7021F171-6DDF-4A79-9369-488BA09CA44C}" srcOrd="1" destOrd="0" parTransId="{C8AE4612-9FF1-4E32-BC84-E4B1799F47C5}" sibTransId="{7BA28E40-B6FA-4425-8E73-795511DF0009}"/>
    <dgm:cxn modelId="{FF7B24F2-5CA8-4C25-BC4A-171EC258F528}" srcId="{A56A6A1B-8CB6-4CD5-AFBF-AEBC76ECD936}" destId="{C35A3ABA-C5FB-49E5-8A4A-7A5916622848}" srcOrd="2" destOrd="0" parTransId="{A3083628-CB78-4AA6-B916-88F6BCBDF885}" sibTransId="{95C42071-AF55-469F-BCD2-9B7C78360717}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  <dgm:cxn modelId="{C3E7D226-5075-431C-AA70-47E3B48CBFB6}" type="presParOf" srcId="{B2516957-3914-4CC1-9B91-435C167631EB}" destId="{DFAF7057-BDBA-4628-8054-60B47EF611DB}" srcOrd="3" destOrd="0" presId="urn:microsoft.com/office/officeart/2005/8/layout/list1"/>
    <dgm:cxn modelId="{D3B95FDA-ED9D-45DF-9ACA-19095518BF81}" type="presParOf" srcId="{B2516957-3914-4CC1-9B91-435C167631EB}" destId="{70AFDDD1-D23A-4CE7-9280-9248D6083B64}" srcOrd="4" destOrd="0" presId="urn:microsoft.com/office/officeart/2005/8/layout/list1"/>
    <dgm:cxn modelId="{6410F9D7-50FD-46BC-8D87-784F7C984465}" type="presParOf" srcId="{70AFDDD1-D23A-4CE7-9280-9248D6083B64}" destId="{2E0012D9-5E16-4137-AE7D-69DFB609D621}" srcOrd="0" destOrd="0" presId="urn:microsoft.com/office/officeart/2005/8/layout/list1"/>
    <dgm:cxn modelId="{5E6E0285-5567-4530-AE49-685A59EADDF9}" type="presParOf" srcId="{70AFDDD1-D23A-4CE7-9280-9248D6083B64}" destId="{989FE91D-5627-4CC2-90B6-9BA9037AA94D}" srcOrd="1" destOrd="0" presId="urn:microsoft.com/office/officeart/2005/8/layout/list1"/>
    <dgm:cxn modelId="{C1316957-9CBC-4F57-9D0A-C8AE515F09CF}" type="presParOf" srcId="{B2516957-3914-4CC1-9B91-435C167631EB}" destId="{BB3E101E-AE4F-46E1-BA7B-CA805644C417}" srcOrd="5" destOrd="0" presId="urn:microsoft.com/office/officeart/2005/8/layout/list1"/>
    <dgm:cxn modelId="{517E43C9-3871-4F96-A255-81DCD96007B2}" type="presParOf" srcId="{B2516957-3914-4CC1-9B91-435C167631EB}" destId="{1F2BB8EF-6458-48D1-AF76-0876A7F3CCC7}" srcOrd="6" destOrd="0" presId="urn:microsoft.com/office/officeart/2005/8/layout/list1"/>
    <dgm:cxn modelId="{CA3CAC83-FCBA-4A95-8F0F-C3D137E071A1}" type="presParOf" srcId="{B2516957-3914-4CC1-9B91-435C167631EB}" destId="{CFA6A4A4-47C2-462F-816F-4EE28A3E9EEF}" srcOrd="7" destOrd="0" presId="urn:microsoft.com/office/officeart/2005/8/layout/list1"/>
    <dgm:cxn modelId="{39AE91BD-381D-4913-977E-5FA153D24CDA}" type="presParOf" srcId="{B2516957-3914-4CC1-9B91-435C167631EB}" destId="{4D218EAC-5788-4C40-90E5-462898E41338}" srcOrd="8" destOrd="0" presId="urn:microsoft.com/office/officeart/2005/8/layout/list1"/>
    <dgm:cxn modelId="{30707B27-FE79-4A3D-8545-3F297A08872E}" type="presParOf" srcId="{4D218EAC-5788-4C40-90E5-462898E41338}" destId="{E43C776D-2FCF-4387-93DF-E00C24AAD5E2}" srcOrd="0" destOrd="0" presId="urn:microsoft.com/office/officeart/2005/8/layout/list1"/>
    <dgm:cxn modelId="{0F04769A-F5A6-4A42-A196-6037436F76C5}" type="presParOf" srcId="{4D218EAC-5788-4C40-90E5-462898E41338}" destId="{787CF78B-7F5D-48FA-9A3A-646812433734}" srcOrd="1" destOrd="0" presId="urn:microsoft.com/office/officeart/2005/8/layout/list1"/>
    <dgm:cxn modelId="{43ED3BCF-C975-4726-BB8E-1804D6685C52}" type="presParOf" srcId="{B2516957-3914-4CC1-9B91-435C167631EB}" destId="{02C016B3-BDE1-4547-802F-46BCD57F7853}" srcOrd="9" destOrd="0" presId="urn:microsoft.com/office/officeart/2005/8/layout/list1"/>
    <dgm:cxn modelId="{F492F1AD-2A25-470B-AB7A-AA93050CE00E}" type="presParOf" srcId="{B2516957-3914-4CC1-9B91-435C167631EB}" destId="{1E715F9E-AED3-40B9-90D9-7C55E545A832}" srcOrd="10" destOrd="0" presId="urn:microsoft.com/office/officeart/2005/8/layout/list1"/>
    <dgm:cxn modelId="{57FDEEFD-B4FD-4196-9B07-595BF4F8CE0B}" type="presParOf" srcId="{B2516957-3914-4CC1-9B91-435C167631EB}" destId="{A84AE409-3398-407F-ABEF-C66D5F394DAD}" srcOrd="11" destOrd="0" presId="urn:microsoft.com/office/officeart/2005/8/layout/list1"/>
    <dgm:cxn modelId="{3296769E-6EBF-47BD-899A-5BD903533838}" type="presParOf" srcId="{B2516957-3914-4CC1-9B91-435C167631EB}" destId="{7F6ABA6E-1107-4432-BC4F-F68EE74C7B20}" srcOrd="12" destOrd="0" presId="urn:microsoft.com/office/officeart/2005/8/layout/list1"/>
    <dgm:cxn modelId="{E552ED3D-7A8E-4A7F-9034-28B6AC024903}" type="presParOf" srcId="{7F6ABA6E-1107-4432-BC4F-F68EE74C7B20}" destId="{56A61912-D1B6-4A57-A53B-40F10ECCAF6F}" srcOrd="0" destOrd="0" presId="urn:microsoft.com/office/officeart/2005/8/layout/list1"/>
    <dgm:cxn modelId="{67EC0E52-A7A0-48C3-A866-C4629E4C6115}" type="presParOf" srcId="{7F6ABA6E-1107-4432-BC4F-F68EE74C7B20}" destId="{FBEFD546-FE51-4B53-BE18-DF4AEC3DF931}" srcOrd="1" destOrd="0" presId="urn:microsoft.com/office/officeart/2005/8/layout/list1"/>
    <dgm:cxn modelId="{A82ABE9C-E43E-4F76-B227-3DCFD4BD4415}" type="presParOf" srcId="{B2516957-3914-4CC1-9B91-435C167631EB}" destId="{5221259D-4246-4589-9E33-5FBCFF3D8F53}" srcOrd="13" destOrd="0" presId="urn:microsoft.com/office/officeart/2005/8/layout/list1"/>
    <dgm:cxn modelId="{C26656BA-C492-434C-9BFA-1D22B288F46B}" type="presParOf" srcId="{B2516957-3914-4CC1-9B91-435C167631EB}" destId="{2A7969D1-C8E8-45CA-9AD7-9320EAB3BF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The domain of Electrical Engineering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The foundation of concepts on which the rest of networking is built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Somewhat irrelevant to our understanding of networking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2DE1E524-1ECC-4FE9-B05C-14AF3F754890}">
      <dgm:prSet phldrT="[文本]" custT="1"/>
      <dgm:spPr/>
      <dgm:t>
        <a:bodyPr/>
        <a:lstStyle/>
        <a:p>
          <a:r>
            <a:rPr lang="en-US" sz="2800" dirty="0" smtClean="0"/>
            <a:t>The study of low-level mechanisms and technologies used to send information across a media</a:t>
          </a:r>
          <a:endParaRPr lang="zh-CN" altLang="en-US" sz="2800" dirty="0"/>
        </a:p>
      </dgm:t>
    </dgm:pt>
    <dgm:pt modelId="{EB214AEF-F39C-4119-86ED-3E189B09055D}" type="parTrans" cxnId="{377B4433-1E03-45EE-B822-8309119E2C21}">
      <dgm:prSet/>
      <dgm:spPr/>
      <dgm:t>
        <a:bodyPr/>
        <a:lstStyle/>
        <a:p>
          <a:endParaRPr lang="zh-CN" altLang="en-US"/>
        </a:p>
      </dgm:t>
    </dgm:pt>
    <dgm:pt modelId="{26F44CAB-BB3A-4FEA-8E94-EA6583655C89}" type="sibTrans" cxnId="{377B4433-1E03-45EE-B822-8309119E2C21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24577" custLinFactNeighborX="-1653" custLinFactNeighborY="17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271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377B4433-1E03-45EE-B822-8309119E2C21}" srcId="{C517900D-5F24-4773-9C4D-27741DB46687}" destId="{2DE1E524-1ECC-4FE9-B05C-14AF3F754890}" srcOrd="0" destOrd="0" parTransId="{EB214AEF-F39C-4119-86ED-3E189B09055D}" sibTransId="{26F44CAB-BB3A-4FEA-8E94-EA6583655C89}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49DAC45B-234C-4A45-A8B3-F12A8827A9EF}" type="presOf" srcId="{2DE1E524-1ECC-4FE9-B05C-14AF3F754890}" destId="{99193389-122A-4BDA-92DB-A09C55608F75}" srcOrd="0" destOrd="0" presId="urn:microsoft.com/office/officeart/2005/8/layout/list1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dirty="0" smtClean="0"/>
            <a:t>熟悉局域网传输协议机制、拓扑结构以及网桥桥接原理，具备开展中小型网络布线方案的设计，并对不同解决方案用于降低工程实践对环境、社会的负面影响的作用与其局限性做出合理评价。</a:t>
          </a:r>
          <a:endParaRPr lang="zh-CN" altLang="en-US" dirty="0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dirty="0" smtClean="0"/>
            <a:t>理解包过滤机制，掌握客户机服务器编程模型、和</a:t>
          </a:r>
          <a:r>
            <a:rPr lang="en-US" b="1" dirty="0" smtClean="0">
              <a:solidFill>
                <a:srgbClr val="FF0000"/>
              </a:solidFill>
            </a:rPr>
            <a:t>SOCKET</a:t>
          </a:r>
          <a:r>
            <a:rPr lang="zh-CN" b="1" dirty="0" smtClean="0">
              <a:solidFill>
                <a:srgbClr val="FF0000"/>
              </a:solidFill>
            </a:rPr>
            <a:t>网络编程</a:t>
          </a:r>
          <a:r>
            <a:rPr lang="zh-CN" dirty="0" smtClean="0"/>
            <a:t>接口和熟悉</a:t>
          </a:r>
          <a:r>
            <a:rPr lang="en-US" dirty="0" smtClean="0"/>
            <a:t>HTTP</a:t>
          </a:r>
          <a:r>
            <a:rPr lang="zh-CN" dirty="0" smtClean="0"/>
            <a:t>等互联网应用协议规范；具备系统分析能力和设计能力，能够依据应用目标能对应用系统体系架构进行设计。</a:t>
          </a:r>
          <a:endParaRPr lang="zh-CN" altLang="en-US" dirty="0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6</a:t>
          </a:r>
          <a:endParaRPr lang="zh-CN" altLang="en-US" dirty="0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dirty="0" smtClean="0"/>
            <a:t>掌握计算机网络各个层次操作系统关键算法，主要涉及各类</a:t>
          </a:r>
          <a:r>
            <a:rPr lang="zh-CN" b="1" dirty="0" smtClean="0">
              <a:solidFill>
                <a:srgbClr val="FF0000"/>
              </a:solidFill>
            </a:rPr>
            <a:t>路由算法</a:t>
          </a:r>
          <a:r>
            <a:rPr lang="zh-CN" dirty="0" smtClean="0"/>
            <a:t>、滑动窗口与</a:t>
          </a:r>
          <a:r>
            <a:rPr lang="zh-CN" b="1" dirty="0" smtClean="0">
              <a:solidFill>
                <a:srgbClr val="FF0000"/>
              </a:solidFill>
            </a:rPr>
            <a:t>流量控制算法</a:t>
          </a:r>
          <a:r>
            <a:rPr lang="zh-CN" dirty="0" smtClean="0"/>
            <a:t>和密码加密算法。</a:t>
          </a:r>
          <a:endParaRPr lang="zh-CN" altLang="en-US" dirty="0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71F2C86-587F-42DE-AB94-28B2A7AB2F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1A2E99-DFF0-4C20-9585-4696213ABD39}">
      <dgm:prSet phldrT="[文本]"/>
      <dgm:spPr/>
      <dgm:t>
        <a:bodyPr/>
        <a:lstStyle/>
        <a:p>
          <a:r>
            <a:rPr lang="en-US" dirty="0" smtClean="0"/>
            <a:t>Circuit Switching</a:t>
          </a:r>
          <a:endParaRPr lang="zh-CN" altLang="en-US" dirty="0"/>
        </a:p>
      </dgm:t>
    </dgm:pt>
    <dgm:pt modelId="{67CC15D1-BF78-477A-BD25-5249B29A5F5B}" type="parTrans" cxnId="{009691AB-E7D6-47D8-8CD0-F0F13DFD76E3}">
      <dgm:prSet/>
      <dgm:spPr/>
      <dgm:t>
        <a:bodyPr/>
        <a:lstStyle/>
        <a:p>
          <a:endParaRPr lang="zh-CN" altLang="en-US"/>
        </a:p>
      </dgm:t>
    </dgm:pt>
    <dgm:pt modelId="{5408E3A3-7246-4513-BF3F-4B64CA9A88A7}" type="sibTrans" cxnId="{009691AB-E7D6-47D8-8CD0-F0F13DFD76E3}">
      <dgm:prSet/>
      <dgm:spPr/>
      <dgm:t>
        <a:bodyPr/>
        <a:lstStyle/>
        <a:p>
          <a:endParaRPr lang="zh-CN" altLang="en-US"/>
        </a:p>
      </dgm:t>
    </dgm:pt>
    <dgm:pt modelId="{10C6DDFF-6357-47CD-8C27-CF98617EC6CF}">
      <dgm:prSet phldrT="[文本]"/>
      <dgm:spPr/>
      <dgm:t>
        <a:bodyPr/>
        <a:lstStyle/>
        <a:p>
          <a:r>
            <a:rPr lang="en-US" dirty="0" smtClean="0"/>
            <a:t>The path of each switch is determined in advance and can’t be changed after the circuit is formed</a:t>
          </a:r>
          <a:endParaRPr lang="zh-CN" altLang="en-US" dirty="0"/>
        </a:p>
      </dgm:t>
    </dgm:pt>
    <dgm:pt modelId="{D2AF769B-BAD4-46C0-B3B5-2FCDD4A7202F}" type="parTrans" cxnId="{A3DCC01C-48DF-44D7-8DAD-650F02E66DD0}">
      <dgm:prSet/>
      <dgm:spPr/>
      <dgm:t>
        <a:bodyPr/>
        <a:lstStyle/>
        <a:p>
          <a:endParaRPr lang="zh-CN" altLang="en-US"/>
        </a:p>
      </dgm:t>
    </dgm:pt>
    <dgm:pt modelId="{D2027AD9-82EA-4B99-8719-100E4892C3F4}" type="sibTrans" cxnId="{A3DCC01C-48DF-44D7-8DAD-650F02E66DD0}">
      <dgm:prSet/>
      <dgm:spPr/>
      <dgm:t>
        <a:bodyPr/>
        <a:lstStyle/>
        <a:p>
          <a:endParaRPr lang="zh-CN" altLang="en-US"/>
        </a:p>
      </dgm:t>
    </dgm:pt>
    <dgm:pt modelId="{26F10875-E695-449F-BF8F-0BF55359C4BE}">
      <dgm:prSet phldrT="[文本]"/>
      <dgm:spPr/>
      <dgm:t>
        <a:bodyPr/>
        <a:lstStyle/>
        <a:p>
          <a:r>
            <a:rPr lang="en-US" dirty="0" smtClean="0"/>
            <a:t>Packet Switching</a:t>
          </a:r>
          <a:endParaRPr lang="zh-CN" altLang="en-US" dirty="0"/>
        </a:p>
      </dgm:t>
    </dgm:pt>
    <dgm:pt modelId="{963E77C1-C4CF-4044-9F3A-5EEC4EDD935C}" type="parTrans" cxnId="{D9F434E3-7046-41F1-AC94-A075AFCF7642}">
      <dgm:prSet/>
      <dgm:spPr/>
      <dgm:t>
        <a:bodyPr/>
        <a:lstStyle/>
        <a:p>
          <a:endParaRPr lang="zh-CN" altLang="en-US"/>
        </a:p>
      </dgm:t>
    </dgm:pt>
    <dgm:pt modelId="{4B9F7E15-ACC3-479E-A84C-DBC2DD28BE72}" type="sibTrans" cxnId="{D9F434E3-7046-41F1-AC94-A075AFCF7642}">
      <dgm:prSet/>
      <dgm:spPr/>
      <dgm:t>
        <a:bodyPr/>
        <a:lstStyle/>
        <a:p>
          <a:endParaRPr lang="zh-CN" altLang="en-US"/>
        </a:p>
      </dgm:t>
    </dgm:pt>
    <dgm:pt modelId="{EBFCB5AC-66DA-4D79-8ED9-AA15B59D2581}">
      <dgm:prSet phldrT="[文本]"/>
      <dgm:spPr/>
      <dgm:t>
        <a:bodyPr/>
        <a:lstStyle/>
        <a:p>
          <a:r>
            <a:rPr lang="en-US" dirty="0" smtClean="0"/>
            <a:t>The data is divided into small blocks which is called packet</a:t>
          </a:r>
          <a:endParaRPr lang="zh-CN" altLang="en-US" dirty="0"/>
        </a:p>
      </dgm:t>
    </dgm:pt>
    <dgm:pt modelId="{74D78541-B7A7-4FF2-BE1E-3660A6A26040}" type="parTrans" cxnId="{5C30BDBF-9C42-4521-A84F-88861AF975DC}">
      <dgm:prSet/>
      <dgm:spPr/>
      <dgm:t>
        <a:bodyPr/>
        <a:lstStyle/>
        <a:p>
          <a:endParaRPr lang="zh-CN" altLang="en-US"/>
        </a:p>
      </dgm:t>
    </dgm:pt>
    <dgm:pt modelId="{6D65739F-A3A4-478A-9799-0CF8A371372F}" type="sibTrans" cxnId="{5C30BDBF-9C42-4521-A84F-88861AF975DC}">
      <dgm:prSet/>
      <dgm:spPr/>
      <dgm:t>
        <a:bodyPr/>
        <a:lstStyle/>
        <a:p>
          <a:endParaRPr lang="zh-CN" altLang="en-US"/>
        </a:p>
      </dgm:t>
    </dgm:pt>
    <dgm:pt modelId="{0C332B0B-217D-463C-B5A1-5DBA9583B2B6}">
      <dgm:prSet phldrT="[文本]"/>
      <dgm:spPr/>
      <dgm:t>
        <a:bodyPr/>
        <a:lstStyle/>
        <a:p>
          <a:r>
            <a:rPr lang="en-US" dirty="0" smtClean="0"/>
            <a:t>The path over any switching can be chosen freely by itself</a:t>
          </a:r>
          <a:endParaRPr lang="zh-CN" altLang="en-US" dirty="0"/>
        </a:p>
      </dgm:t>
    </dgm:pt>
    <dgm:pt modelId="{5F56DE4F-E652-4E48-8EB2-61449B77EFC9}" type="parTrans" cxnId="{F38249AA-8528-4584-B08E-6807F8B46780}">
      <dgm:prSet/>
      <dgm:spPr/>
      <dgm:t>
        <a:bodyPr/>
        <a:lstStyle/>
        <a:p>
          <a:endParaRPr lang="zh-CN" altLang="en-US"/>
        </a:p>
      </dgm:t>
    </dgm:pt>
    <dgm:pt modelId="{725C66AC-CD6A-4667-B9EF-BCD6E6651163}" type="sibTrans" cxnId="{F38249AA-8528-4584-B08E-6807F8B46780}">
      <dgm:prSet/>
      <dgm:spPr/>
      <dgm:t>
        <a:bodyPr/>
        <a:lstStyle/>
        <a:p>
          <a:endParaRPr lang="zh-CN" altLang="en-US"/>
        </a:p>
      </dgm:t>
    </dgm:pt>
    <dgm:pt modelId="{9A54BF1A-78F2-4E14-9D79-8CD7EFB3FF87}">
      <dgm:prSet phldrT="[文本]"/>
      <dgm:spPr/>
      <dgm:t>
        <a:bodyPr/>
        <a:lstStyle/>
        <a:p>
          <a:r>
            <a:rPr lang="en-US" altLang="zh-CN" dirty="0" smtClean="0"/>
            <a:t>Modern networks are all packet switches  </a:t>
          </a:r>
          <a:endParaRPr lang="zh-CN" altLang="en-US" dirty="0"/>
        </a:p>
      </dgm:t>
    </dgm:pt>
    <dgm:pt modelId="{46B38C37-A31D-4A06-A42C-9C5617647A26}" type="parTrans" cxnId="{876BF33B-BF8B-4027-9F70-E86F8990B2FC}">
      <dgm:prSet/>
      <dgm:spPr/>
      <dgm:t>
        <a:bodyPr/>
        <a:lstStyle/>
        <a:p>
          <a:endParaRPr lang="zh-CN" altLang="en-US"/>
        </a:p>
      </dgm:t>
    </dgm:pt>
    <dgm:pt modelId="{D0C3EA44-C288-429C-827E-6017E047A05D}" type="sibTrans" cxnId="{876BF33B-BF8B-4027-9F70-E86F8990B2FC}">
      <dgm:prSet/>
      <dgm:spPr/>
      <dgm:t>
        <a:bodyPr/>
        <a:lstStyle/>
        <a:p>
          <a:endParaRPr lang="zh-CN" altLang="en-US"/>
        </a:p>
      </dgm:t>
    </dgm:pt>
    <dgm:pt modelId="{613D330E-A8E5-4DF7-9C83-2FCE259BEEC2}" type="pres">
      <dgm:prSet presAssocID="{271F2C86-587F-42DE-AB94-28B2A7AB2F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AE3FB-7744-4164-97F2-1FD120CC9C58}" type="pres">
      <dgm:prSet presAssocID="{621A2E99-DFF0-4C20-9585-4696213ABD39}" presName="parentLin" presStyleCnt="0"/>
      <dgm:spPr/>
    </dgm:pt>
    <dgm:pt modelId="{68DCF935-D866-4763-B1C4-13CCE28745A7}" type="pres">
      <dgm:prSet presAssocID="{621A2E99-DFF0-4C20-9585-4696213ABD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E1A0086-E664-4732-94DA-CDB10F247373}" type="pres">
      <dgm:prSet presAssocID="{621A2E99-DFF0-4C20-9585-4696213ABD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2A034-4AE1-4CB8-8DDE-BEB22315D6D8}" type="pres">
      <dgm:prSet presAssocID="{621A2E99-DFF0-4C20-9585-4696213ABD39}" presName="negativeSpace" presStyleCnt="0"/>
      <dgm:spPr/>
    </dgm:pt>
    <dgm:pt modelId="{0C08B30C-73B2-41F1-AA35-30EFD3D43A09}" type="pres">
      <dgm:prSet presAssocID="{621A2E99-DFF0-4C20-9585-4696213ABD3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C1C69-F4CF-4565-9382-B2F1F4BB770D}" type="pres">
      <dgm:prSet presAssocID="{5408E3A3-7246-4513-BF3F-4B64CA9A88A7}" presName="spaceBetweenRectangles" presStyleCnt="0"/>
      <dgm:spPr/>
    </dgm:pt>
    <dgm:pt modelId="{5677CF78-D3AD-4A64-978C-C531287C7508}" type="pres">
      <dgm:prSet presAssocID="{26F10875-E695-449F-BF8F-0BF55359C4BE}" presName="parentLin" presStyleCnt="0"/>
      <dgm:spPr/>
    </dgm:pt>
    <dgm:pt modelId="{CDE53C5D-F47F-4022-A472-2884084C15C6}" type="pres">
      <dgm:prSet presAssocID="{26F10875-E695-449F-BF8F-0BF55359C4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B0CD15C-7CFE-4EB3-8EB4-6E25D72A6099}" type="pres">
      <dgm:prSet presAssocID="{26F10875-E695-449F-BF8F-0BF55359C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87F9E-B019-4882-8736-9DE852EE4257}" type="pres">
      <dgm:prSet presAssocID="{26F10875-E695-449F-BF8F-0BF55359C4BE}" presName="negativeSpace" presStyleCnt="0"/>
      <dgm:spPr/>
    </dgm:pt>
    <dgm:pt modelId="{E4F35352-6AE1-4398-99BE-F04DE592EE5E}" type="pres">
      <dgm:prSet presAssocID="{26F10875-E695-449F-BF8F-0BF55359C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9C83A-F9B0-480E-91E3-936CCAFB4A51}" type="pres">
      <dgm:prSet presAssocID="{4B9F7E15-ACC3-479E-A84C-DBC2DD28BE72}" presName="spaceBetweenRectangles" presStyleCnt="0"/>
      <dgm:spPr/>
    </dgm:pt>
    <dgm:pt modelId="{BE0DBE93-7DDC-4A89-AFD2-0C2552FA10E9}" type="pres">
      <dgm:prSet presAssocID="{9A54BF1A-78F2-4E14-9D79-8CD7EFB3FF87}" presName="parentLin" presStyleCnt="0"/>
      <dgm:spPr/>
    </dgm:pt>
    <dgm:pt modelId="{DE401222-1E4A-4816-ACCC-8B2DD7444E08}" type="pres">
      <dgm:prSet presAssocID="{9A54BF1A-78F2-4E14-9D79-8CD7EFB3FF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6D2E230-6666-425C-8C02-D2736935819E}" type="pres">
      <dgm:prSet presAssocID="{9A54BF1A-78F2-4E14-9D79-8CD7EFB3FF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6BD52-1CD4-4CFA-BC00-EC823A0F016E}" type="pres">
      <dgm:prSet presAssocID="{9A54BF1A-78F2-4E14-9D79-8CD7EFB3FF87}" presName="negativeSpace" presStyleCnt="0"/>
      <dgm:spPr/>
    </dgm:pt>
    <dgm:pt modelId="{746E9826-41E5-4025-A174-75AD76CF179D}" type="pres">
      <dgm:prSet presAssocID="{9A54BF1A-78F2-4E14-9D79-8CD7EFB3FF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30BDBF-9C42-4521-A84F-88861AF975DC}" srcId="{26F10875-E695-449F-BF8F-0BF55359C4BE}" destId="{EBFCB5AC-66DA-4D79-8ED9-AA15B59D2581}" srcOrd="0" destOrd="0" parTransId="{74D78541-B7A7-4FF2-BE1E-3660A6A26040}" sibTransId="{6D65739F-A3A4-478A-9799-0CF8A371372F}"/>
    <dgm:cxn modelId="{C1638120-0D57-4425-9C68-F47AE95936B3}" type="presOf" srcId="{271F2C86-587F-42DE-AB94-28B2A7AB2FE3}" destId="{613D330E-A8E5-4DF7-9C83-2FCE259BEEC2}" srcOrd="0" destOrd="0" presId="urn:microsoft.com/office/officeart/2005/8/layout/list1"/>
    <dgm:cxn modelId="{5E4C1392-1343-451A-A0AB-9B6045C06DA8}" type="presOf" srcId="{621A2E99-DFF0-4C20-9585-4696213ABD39}" destId="{68DCF935-D866-4763-B1C4-13CCE28745A7}" srcOrd="0" destOrd="0" presId="urn:microsoft.com/office/officeart/2005/8/layout/list1"/>
    <dgm:cxn modelId="{F42F8ECD-8FD1-45BA-AA06-90120535A0E1}" type="presOf" srcId="{EBFCB5AC-66DA-4D79-8ED9-AA15B59D2581}" destId="{E4F35352-6AE1-4398-99BE-F04DE592EE5E}" srcOrd="0" destOrd="0" presId="urn:microsoft.com/office/officeart/2005/8/layout/list1"/>
    <dgm:cxn modelId="{B676952A-B7C0-444F-A411-BC0790B1D28D}" type="presOf" srcId="{10C6DDFF-6357-47CD-8C27-CF98617EC6CF}" destId="{0C08B30C-73B2-41F1-AA35-30EFD3D43A09}" srcOrd="0" destOrd="0" presId="urn:microsoft.com/office/officeart/2005/8/layout/list1"/>
    <dgm:cxn modelId="{009691AB-E7D6-47D8-8CD0-F0F13DFD76E3}" srcId="{271F2C86-587F-42DE-AB94-28B2A7AB2FE3}" destId="{621A2E99-DFF0-4C20-9585-4696213ABD39}" srcOrd="0" destOrd="0" parTransId="{67CC15D1-BF78-477A-BD25-5249B29A5F5B}" sibTransId="{5408E3A3-7246-4513-BF3F-4B64CA9A88A7}"/>
    <dgm:cxn modelId="{D9F434E3-7046-41F1-AC94-A075AFCF7642}" srcId="{271F2C86-587F-42DE-AB94-28B2A7AB2FE3}" destId="{26F10875-E695-449F-BF8F-0BF55359C4BE}" srcOrd="1" destOrd="0" parTransId="{963E77C1-C4CF-4044-9F3A-5EEC4EDD935C}" sibTransId="{4B9F7E15-ACC3-479E-A84C-DBC2DD28BE72}"/>
    <dgm:cxn modelId="{86802EBD-7838-454B-A61C-D9AAA5273A07}" type="presOf" srcId="{9A54BF1A-78F2-4E14-9D79-8CD7EFB3FF87}" destId="{DE401222-1E4A-4816-ACCC-8B2DD7444E08}" srcOrd="0" destOrd="0" presId="urn:microsoft.com/office/officeart/2005/8/layout/list1"/>
    <dgm:cxn modelId="{2784846E-93A4-4BBD-B2AD-313A3C3E1AC1}" type="presOf" srcId="{0C332B0B-217D-463C-B5A1-5DBA9583B2B6}" destId="{E4F35352-6AE1-4398-99BE-F04DE592EE5E}" srcOrd="0" destOrd="1" presId="urn:microsoft.com/office/officeart/2005/8/layout/list1"/>
    <dgm:cxn modelId="{F38249AA-8528-4584-B08E-6807F8B46780}" srcId="{26F10875-E695-449F-BF8F-0BF55359C4BE}" destId="{0C332B0B-217D-463C-B5A1-5DBA9583B2B6}" srcOrd="1" destOrd="0" parTransId="{5F56DE4F-E652-4E48-8EB2-61449B77EFC9}" sibTransId="{725C66AC-CD6A-4667-B9EF-BCD6E6651163}"/>
    <dgm:cxn modelId="{F13AD67C-05E4-4C2A-AC35-EFAFF95C1A40}" type="presOf" srcId="{9A54BF1A-78F2-4E14-9D79-8CD7EFB3FF87}" destId="{66D2E230-6666-425C-8C02-D2736935819E}" srcOrd="1" destOrd="0" presId="urn:microsoft.com/office/officeart/2005/8/layout/list1"/>
    <dgm:cxn modelId="{00CD41C6-4EA5-456F-87A2-7FA3CC520C97}" type="presOf" srcId="{621A2E99-DFF0-4C20-9585-4696213ABD39}" destId="{DE1A0086-E664-4732-94DA-CDB10F247373}" srcOrd="1" destOrd="0" presId="urn:microsoft.com/office/officeart/2005/8/layout/list1"/>
    <dgm:cxn modelId="{4D8DE570-A674-4639-9109-735ED62B81D1}" type="presOf" srcId="{26F10875-E695-449F-BF8F-0BF55359C4BE}" destId="{CDE53C5D-F47F-4022-A472-2884084C15C6}" srcOrd="0" destOrd="0" presId="urn:microsoft.com/office/officeart/2005/8/layout/list1"/>
    <dgm:cxn modelId="{A3DCC01C-48DF-44D7-8DAD-650F02E66DD0}" srcId="{621A2E99-DFF0-4C20-9585-4696213ABD39}" destId="{10C6DDFF-6357-47CD-8C27-CF98617EC6CF}" srcOrd="0" destOrd="0" parTransId="{D2AF769B-BAD4-46C0-B3B5-2FCDD4A7202F}" sibTransId="{D2027AD9-82EA-4B99-8719-100E4892C3F4}"/>
    <dgm:cxn modelId="{876BF33B-BF8B-4027-9F70-E86F8990B2FC}" srcId="{271F2C86-587F-42DE-AB94-28B2A7AB2FE3}" destId="{9A54BF1A-78F2-4E14-9D79-8CD7EFB3FF87}" srcOrd="2" destOrd="0" parTransId="{46B38C37-A31D-4A06-A42C-9C5617647A26}" sibTransId="{D0C3EA44-C288-429C-827E-6017E047A05D}"/>
    <dgm:cxn modelId="{AC5F8058-8211-4077-A6ED-942CD49538FD}" type="presOf" srcId="{26F10875-E695-449F-BF8F-0BF55359C4BE}" destId="{AB0CD15C-7CFE-4EB3-8EB4-6E25D72A6099}" srcOrd="1" destOrd="0" presId="urn:microsoft.com/office/officeart/2005/8/layout/list1"/>
    <dgm:cxn modelId="{36AFA6D0-34CE-4EA3-8895-9E6B774158F7}" type="presParOf" srcId="{613D330E-A8E5-4DF7-9C83-2FCE259BEEC2}" destId="{13BAE3FB-7744-4164-97F2-1FD120CC9C58}" srcOrd="0" destOrd="0" presId="urn:microsoft.com/office/officeart/2005/8/layout/list1"/>
    <dgm:cxn modelId="{C6F35365-CA5A-4835-A7F1-BC3D05E9D7BE}" type="presParOf" srcId="{13BAE3FB-7744-4164-97F2-1FD120CC9C58}" destId="{68DCF935-D866-4763-B1C4-13CCE28745A7}" srcOrd="0" destOrd="0" presId="urn:microsoft.com/office/officeart/2005/8/layout/list1"/>
    <dgm:cxn modelId="{D154F825-E75B-44E5-B324-8E7E9F860178}" type="presParOf" srcId="{13BAE3FB-7744-4164-97F2-1FD120CC9C58}" destId="{DE1A0086-E664-4732-94DA-CDB10F247373}" srcOrd="1" destOrd="0" presId="urn:microsoft.com/office/officeart/2005/8/layout/list1"/>
    <dgm:cxn modelId="{6FD27031-A05C-4B38-905A-55932BFF46FC}" type="presParOf" srcId="{613D330E-A8E5-4DF7-9C83-2FCE259BEEC2}" destId="{EF42A034-4AE1-4CB8-8DDE-BEB22315D6D8}" srcOrd="1" destOrd="0" presId="urn:microsoft.com/office/officeart/2005/8/layout/list1"/>
    <dgm:cxn modelId="{09AB0A61-8744-429B-9C2F-6A77BB4531C2}" type="presParOf" srcId="{613D330E-A8E5-4DF7-9C83-2FCE259BEEC2}" destId="{0C08B30C-73B2-41F1-AA35-30EFD3D43A09}" srcOrd="2" destOrd="0" presId="urn:microsoft.com/office/officeart/2005/8/layout/list1"/>
    <dgm:cxn modelId="{107D74F5-0DE6-44ED-ABC1-CAA34779F2E8}" type="presParOf" srcId="{613D330E-A8E5-4DF7-9C83-2FCE259BEEC2}" destId="{34BC1C69-F4CF-4565-9382-B2F1F4BB770D}" srcOrd="3" destOrd="0" presId="urn:microsoft.com/office/officeart/2005/8/layout/list1"/>
    <dgm:cxn modelId="{481387DE-8BCD-45A2-A7DF-E8FD86C7DF37}" type="presParOf" srcId="{613D330E-A8E5-4DF7-9C83-2FCE259BEEC2}" destId="{5677CF78-D3AD-4A64-978C-C531287C7508}" srcOrd="4" destOrd="0" presId="urn:microsoft.com/office/officeart/2005/8/layout/list1"/>
    <dgm:cxn modelId="{7C766A00-83A1-4F47-83AD-DDBE553901E3}" type="presParOf" srcId="{5677CF78-D3AD-4A64-978C-C531287C7508}" destId="{CDE53C5D-F47F-4022-A472-2884084C15C6}" srcOrd="0" destOrd="0" presId="urn:microsoft.com/office/officeart/2005/8/layout/list1"/>
    <dgm:cxn modelId="{8F2897A6-408D-4A78-8213-2D916A752F97}" type="presParOf" srcId="{5677CF78-D3AD-4A64-978C-C531287C7508}" destId="{AB0CD15C-7CFE-4EB3-8EB4-6E25D72A6099}" srcOrd="1" destOrd="0" presId="urn:microsoft.com/office/officeart/2005/8/layout/list1"/>
    <dgm:cxn modelId="{64393DC2-301E-4254-8F56-0E6C64F55C15}" type="presParOf" srcId="{613D330E-A8E5-4DF7-9C83-2FCE259BEEC2}" destId="{D3E87F9E-B019-4882-8736-9DE852EE4257}" srcOrd="5" destOrd="0" presId="urn:microsoft.com/office/officeart/2005/8/layout/list1"/>
    <dgm:cxn modelId="{00804474-4EF2-4ACA-B404-AF33CE6332E1}" type="presParOf" srcId="{613D330E-A8E5-4DF7-9C83-2FCE259BEEC2}" destId="{E4F35352-6AE1-4398-99BE-F04DE592EE5E}" srcOrd="6" destOrd="0" presId="urn:microsoft.com/office/officeart/2005/8/layout/list1"/>
    <dgm:cxn modelId="{327E1D7A-D456-4B2F-A092-5E98075786FD}" type="presParOf" srcId="{613D330E-A8E5-4DF7-9C83-2FCE259BEEC2}" destId="{EC99C83A-F9B0-480E-91E3-936CCAFB4A51}" srcOrd="7" destOrd="0" presId="urn:microsoft.com/office/officeart/2005/8/layout/list1"/>
    <dgm:cxn modelId="{E4E2F14D-C5A3-4FCA-9946-6E7646808858}" type="presParOf" srcId="{613D330E-A8E5-4DF7-9C83-2FCE259BEEC2}" destId="{BE0DBE93-7DDC-4A89-AFD2-0C2552FA10E9}" srcOrd="8" destOrd="0" presId="urn:microsoft.com/office/officeart/2005/8/layout/list1"/>
    <dgm:cxn modelId="{1ECDDE83-4AA1-4138-87DE-7368AE25DAE8}" type="presParOf" srcId="{BE0DBE93-7DDC-4A89-AFD2-0C2552FA10E9}" destId="{DE401222-1E4A-4816-ACCC-8B2DD7444E08}" srcOrd="0" destOrd="0" presId="urn:microsoft.com/office/officeart/2005/8/layout/list1"/>
    <dgm:cxn modelId="{F0C25B06-DAB1-4437-97E7-26125AF0C2A4}" type="presParOf" srcId="{BE0DBE93-7DDC-4A89-AFD2-0C2552FA10E9}" destId="{66D2E230-6666-425C-8C02-D2736935819E}" srcOrd="1" destOrd="0" presId="urn:microsoft.com/office/officeart/2005/8/layout/list1"/>
    <dgm:cxn modelId="{0BBBB455-55F3-4E54-902B-9DE45DFE696C}" type="presParOf" srcId="{613D330E-A8E5-4DF7-9C83-2FCE259BEEC2}" destId="{6706BD52-1CD4-4CFA-BC00-EC823A0F016E}" srcOrd="9" destOrd="0" presId="urn:microsoft.com/office/officeart/2005/8/layout/list1"/>
    <dgm:cxn modelId="{B9D07CA1-C182-4E26-B643-98AAA9276DAF}" type="presParOf" srcId="{613D330E-A8E5-4DF7-9C83-2FCE259BEEC2}" destId="{746E9826-41E5-4025-A174-75AD76CF1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Lies in their tolerance of heterogeneity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A Virtualization Approach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A network-independent packet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888420C3-ACCC-4392-8546-903CD32777C3}">
      <dgm:prSet phldrT="[文本]" custT="1"/>
      <dgm:spPr/>
      <dgm:t>
        <a:bodyPr/>
        <a:lstStyle/>
        <a:p>
          <a:r>
            <a:rPr lang="en-US" sz="2800" dirty="0" smtClean="0"/>
            <a:t>A network-independent identification scheme</a:t>
          </a:r>
          <a:endParaRPr lang="zh-CN" altLang="en-US" sz="2800" dirty="0"/>
        </a:p>
      </dgm:t>
    </dgm:pt>
    <dgm:pt modelId="{161FF773-08D4-4401-98AD-3351E9C1DBEE}" type="par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2979485E-BEE4-4517-B9A9-ACDA992754E7}" type="sib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1C4A8A40-6B0F-4B66-856F-E0384E72DDCC}">
      <dgm:prSet phldrT="[文本]" custT="1"/>
      <dgm:spPr/>
      <dgm:t>
        <a:bodyPr/>
        <a:lstStyle/>
        <a:p>
          <a:r>
            <a:rPr lang="en-US" sz="2800" dirty="0" smtClean="0"/>
            <a:t>IP datagram</a:t>
          </a:r>
          <a:endParaRPr lang="zh-CN" altLang="en-US" sz="2800" dirty="0"/>
        </a:p>
      </dgm:t>
    </dgm:pt>
    <dgm:pt modelId="{31905EF4-A1F8-43E0-B344-0D7E8EF99111}" type="parTrans" cxnId="{1E2D7D77-A2F1-4391-8BB2-FE7E8C894C1D}">
      <dgm:prSet/>
      <dgm:spPr/>
      <dgm:t>
        <a:bodyPr/>
        <a:lstStyle/>
        <a:p>
          <a:endParaRPr lang="zh-CN" altLang="en-US"/>
        </a:p>
      </dgm:t>
    </dgm:pt>
    <dgm:pt modelId="{4ED9727B-5DA9-495A-A161-BFDFEACBBF5B}" type="sibTrans" cxnId="{1E2D7D77-A2F1-4391-8BB2-FE7E8C894C1D}">
      <dgm:prSet/>
      <dgm:spPr/>
      <dgm:t>
        <a:bodyPr/>
        <a:lstStyle/>
        <a:p>
          <a:endParaRPr lang="zh-CN" altLang="en-US"/>
        </a:p>
      </dgm:t>
    </dgm:pt>
    <dgm:pt modelId="{29B8D92A-916F-4875-8ED9-272F1098041D}">
      <dgm:prSet phldrT="[文本]" custT="1"/>
      <dgm:spPr/>
      <dgm:t>
        <a:bodyPr/>
        <a:lstStyle/>
        <a:p>
          <a:r>
            <a:rPr lang="en-US" sz="2800" dirty="0" smtClean="0"/>
            <a:t>IP Address</a:t>
          </a:r>
          <a:endParaRPr lang="zh-CN" altLang="en-US" sz="2800" dirty="0"/>
        </a:p>
      </dgm:t>
    </dgm:pt>
    <dgm:pt modelId="{540385FE-E955-43A6-9A70-EDAD4C355006}" type="parTrans" cxnId="{31CED120-8993-45A5-91F3-7B1DCD6BAE8C}">
      <dgm:prSet/>
      <dgm:spPr/>
      <dgm:t>
        <a:bodyPr/>
        <a:lstStyle/>
        <a:p>
          <a:endParaRPr lang="zh-CN" altLang="en-US"/>
        </a:p>
      </dgm:t>
    </dgm:pt>
    <dgm:pt modelId="{7A252C43-4FD7-4889-A04B-5AC181184CC5}" type="sibTrans" cxnId="{31CED120-8993-45A5-91F3-7B1DCD6BAE8C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36895" custScaleY="747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36895" custScaleY="645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9238ED-AE87-4B28-AF78-BF4115D6ADE6}" type="presOf" srcId="{29B8D92A-916F-4875-8ED9-272F1098041D}" destId="{2ADDA7E8-7154-494C-B37C-F2C3D2DC26FD}" srcOrd="0" destOrd="3" presId="urn:microsoft.com/office/officeart/2005/8/layout/list1"/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31CED120-8993-45A5-91F3-7B1DCD6BAE8C}" srcId="{888420C3-ACCC-4392-8546-903CD32777C3}" destId="{29B8D92A-916F-4875-8ED9-272F1098041D}" srcOrd="0" destOrd="0" parTransId="{540385FE-E955-43A6-9A70-EDAD4C355006}" sibTransId="{7A252C43-4FD7-4889-A04B-5AC181184CC5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2CBA8464-661F-47FF-8B72-9556DB199A1C}" type="presOf" srcId="{1C4A8A40-6B0F-4B66-856F-E0384E72DDCC}" destId="{2ADDA7E8-7154-494C-B37C-F2C3D2DC26FD}" srcOrd="0" destOrd="1" presId="urn:microsoft.com/office/officeart/2005/8/layout/list1"/>
    <dgm:cxn modelId="{9DC335FB-85D6-4AB0-A4C6-6882B54075D8}" srcId="{57961292-1942-470B-81EE-8484DC83ADD2}" destId="{888420C3-ACCC-4392-8546-903CD32777C3}" srcOrd="1" destOrd="0" parTransId="{161FF773-08D4-4401-98AD-3351E9C1DBEE}" sibTransId="{2979485E-BEE4-4517-B9A9-ACDA992754E7}"/>
    <dgm:cxn modelId="{871B4334-052A-4099-A01C-60A2A54B8497}" type="presOf" srcId="{888420C3-ACCC-4392-8546-903CD32777C3}" destId="{2ADDA7E8-7154-494C-B37C-F2C3D2DC26FD}" srcOrd="0" destOrd="2" presId="urn:microsoft.com/office/officeart/2005/8/layout/list1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1E2D7D77-A2F1-4391-8BB2-FE7E8C894C1D}" srcId="{ABE807C6-3138-48EC-A70F-0388D4B07EDF}" destId="{1C4A8A40-6B0F-4B66-856F-E0384E72DDCC}" srcOrd="0" destOrd="0" parTransId="{31905EF4-A1F8-43E0-B344-0D7E8EF99111}" sibTransId="{4ED9727B-5DA9-495A-A161-BFDFEACBBF5B}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400" b="1" dirty="0" smtClean="0"/>
            <a:t>Network Applications</a:t>
          </a:r>
          <a:endParaRPr lang="zh-CN" altLang="en-US" sz="24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400" b="1" dirty="0" smtClean="0"/>
            <a:t>Network Programming</a:t>
          </a:r>
          <a:endParaRPr lang="zh-CN" altLang="en-US" sz="24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400" dirty="0" smtClean="0"/>
            <a:t>Analogous to conventional programming</a:t>
          </a:r>
          <a:endParaRPr lang="zh-CN" altLang="en-US" sz="24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888420C3-ACCC-4392-8546-903CD32777C3}">
      <dgm:prSet phldrT="[文本]" custT="1"/>
      <dgm:spPr/>
      <dgm:t>
        <a:bodyPr/>
        <a:lstStyle/>
        <a:p>
          <a:r>
            <a:rPr lang="en-US" sz="2400" dirty="0" smtClean="0"/>
            <a:t>A programmer can create Internet application software without understanding the underlying network</a:t>
          </a:r>
          <a:endParaRPr lang="zh-CN" altLang="en-US" sz="2400" dirty="0"/>
        </a:p>
      </dgm:t>
    </dgm:pt>
    <dgm:pt modelId="{161FF773-08D4-4401-98AD-3351E9C1DBEE}" type="par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2979485E-BEE4-4517-B9A9-ACDA992754E7}" type="sib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31325D10-B74C-4240-B897-9C0BD4D1A4A8}">
      <dgm:prSet phldrT="[文本]" custT="1"/>
      <dgm:spPr/>
      <dgm:t>
        <a:bodyPr/>
        <a:lstStyle/>
        <a:p>
          <a:r>
            <a:rPr lang="en-US" sz="2400" dirty="0" smtClean="0"/>
            <a:t>An application program on one computer communicates across a network with an application program on another computer</a:t>
          </a:r>
          <a:endParaRPr lang="zh-CN" altLang="en-US" sz="2400" dirty="0"/>
        </a:p>
      </dgm:t>
    </dgm:pt>
    <dgm:pt modelId="{081621CA-4E24-4CC7-B9BF-5BA219C421F8}" type="parTrans" cxnId="{5440718F-B547-4431-B3F8-524EF8A31AFD}">
      <dgm:prSet/>
      <dgm:spPr/>
      <dgm:t>
        <a:bodyPr/>
        <a:lstStyle/>
        <a:p>
          <a:endParaRPr lang="zh-CN" altLang="en-US"/>
        </a:p>
      </dgm:t>
    </dgm:pt>
    <dgm:pt modelId="{DBD593B8-4CD7-431F-9FA4-FA2631C5B60B}" type="sibTrans" cxnId="{5440718F-B547-4431-B3F8-524EF8A31AFD}">
      <dgm:prSet/>
      <dgm:spPr/>
      <dgm:t>
        <a:bodyPr/>
        <a:lstStyle/>
        <a:p>
          <a:endParaRPr lang="zh-CN" altLang="en-US"/>
        </a:p>
      </dgm:t>
    </dgm:pt>
    <dgm:pt modelId="{EE6E5946-4353-4E06-9966-ABBDF508B0FC}">
      <dgm:prSet phldrT="[文本]" custT="1"/>
      <dgm:spPr/>
      <dgm:t>
        <a:bodyPr/>
        <a:lstStyle/>
        <a:p>
          <a:r>
            <a:rPr lang="en-US" sz="2400" dirty="0" smtClean="0"/>
            <a:t>Knowledge of the underlying network system allows a programmer to write better code</a:t>
          </a:r>
          <a:endParaRPr lang="zh-CN" altLang="en-US" sz="2400" dirty="0"/>
        </a:p>
      </dgm:t>
    </dgm:pt>
    <dgm:pt modelId="{E7BAC3F7-3086-42EB-B817-AF97E6FCDF83}" type="parTrans" cxnId="{79CF6333-F184-423B-B746-159D4C1A0A3B}">
      <dgm:prSet/>
      <dgm:spPr/>
      <dgm:t>
        <a:bodyPr/>
        <a:lstStyle/>
        <a:p>
          <a:endParaRPr lang="zh-CN" altLang="en-US"/>
        </a:p>
      </dgm:t>
    </dgm:pt>
    <dgm:pt modelId="{C2D42985-E4F4-4A86-A676-D30DA95C3F1B}" type="sibTrans" cxnId="{79CF6333-F184-423B-B746-159D4C1A0A3B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Y="2236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9E117B9D-E855-4F34-93AC-997CDDE2F27C}" type="presOf" srcId="{31325D10-B74C-4240-B897-9C0BD4D1A4A8}" destId="{99193389-122A-4BDA-92DB-A09C55608F75}" srcOrd="0" destOrd="0" presId="urn:microsoft.com/office/officeart/2005/8/layout/list1"/>
    <dgm:cxn modelId="{9DC335FB-85D6-4AB0-A4C6-6882B54075D8}" srcId="{57961292-1942-470B-81EE-8484DC83ADD2}" destId="{888420C3-ACCC-4392-8546-903CD32777C3}" srcOrd="1" destOrd="0" parTransId="{161FF773-08D4-4401-98AD-3351E9C1DBEE}" sibTransId="{2979485E-BEE4-4517-B9A9-ACDA992754E7}"/>
    <dgm:cxn modelId="{79CF6333-F184-423B-B746-159D4C1A0A3B}" srcId="{57961292-1942-470B-81EE-8484DC83ADD2}" destId="{EE6E5946-4353-4E06-9966-ABBDF508B0FC}" srcOrd="2" destOrd="0" parTransId="{E7BAC3F7-3086-42EB-B817-AF97E6FCDF83}" sibTransId="{C2D42985-E4F4-4A86-A676-D30DA95C3F1B}"/>
    <dgm:cxn modelId="{5440718F-B547-4431-B3F8-524EF8A31AFD}" srcId="{C517900D-5F24-4773-9C4D-27741DB46687}" destId="{31325D10-B74C-4240-B897-9C0BD4D1A4A8}" srcOrd="0" destOrd="0" parTransId="{081621CA-4E24-4CC7-B9BF-5BA219C421F8}" sibTransId="{DBD593B8-4CD7-431F-9FA4-FA2631C5B60B}"/>
    <dgm:cxn modelId="{871B4334-052A-4099-A01C-60A2A54B8497}" type="presOf" srcId="{888420C3-ACCC-4392-8546-903CD32777C3}" destId="{2ADDA7E8-7154-494C-B37C-F2C3D2DC26FD}" srcOrd="0" destOrd="1" presId="urn:microsoft.com/office/officeart/2005/8/layout/list1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1AAD5A47-F0FD-45F2-9D45-1BF8AD108C26}" type="presOf" srcId="{EE6E5946-4353-4E06-9966-ABBDF508B0FC}" destId="{2ADDA7E8-7154-494C-B37C-F2C3D2DC26FD}" srcOrd="0" destOrd="2" presId="urn:microsoft.com/office/officeart/2005/8/layout/list1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000" dirty="0" smtClean="0"/>
            <a:t>Public Network</a:t>
          </a:r>
          <a:endParaRPr lang="zh-CN" altLang="en-US" sz="20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altLang="zh-CN" sz="2000" dirty="0" smtClean="0"/>
            <a:t>Private Network</a:t>
          </a:r>
          <a:endParaRPr lang="zh-CN" altLang="en-US" sz="20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altLang="zh-CN" sz="2000" dirty="0" smtClean="0"/>
            <a:t>Use of the network is restricted to the corporate or individual</a:t>
          </a:r>
          <a:endParaRPr lang="zh-CN" altLang="en-US" sz="20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en-US" altLang="zh-CN" sz="2000" dirty="0" smtClean="0"/>
            <a:t>It </a:t>
          </a:r>
          <a:r>
            <a:rPr lang="en-US" altLang="zh-CN" sz="2000" dirty="0" smtClean="0"/>
            <a:t>is </a:t>
          </a:r>
          <a:r>
            <a:rPr lang="en-US" altLang="zh-CN" sz="2000" dirty="0" smtClean="0"/>
            <a:t>owned and operated by </a:t>
          </a:r>
          <a:r>
            <a:rPr lang="en-US" altLang="zh-CN" sz="2000" dirty="0" smtClean="0"/>
            <a:t>the Internet Service Provider(</a:t>
          </a:r>
          <a:r>
            <a:rPr lang="en-US" altLang="zh-CN" sz="2000" dirty="0" smtClean="0">
              <a:solidFill>
                <a:srgbClr val="FF0000"/>
              </a:solidFill>
            </a:rPr>
            <a:t>ISP</a:t>
          </a:r>
          <a:r>
            <a:rPr lang="en-US" altLang="zh-CN" sz="2000" dirty="0" smtClean="0"/>
            <a:t>) </a:t>
          </a:r>
          <a:r>
            <a:rPr lang="en-US" altLang="zh-CN" sz="2000" dirty="0" smtClean="0"/>
            <a:t>similar to a telephone service</a:t>
          </a:r>
          <a:endParaRPr lang="zh-CN" altLang="en-US" sz="20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077F85ED-223C-4D94-BA9B-76C163D46D42}">
      <dgm:prSet custT="1"/>
      <dgm:spPr/>
      <dgm:t>
        <a:bodyPr/>
        <a:lstStyle/>
        <a:p>
          <a:r>
            <a:rPr lang="zh-CN" altLang="en-US" sz="2000" dirty="0" smtClean="0"/>
            <a:t>电信</a:t>
          </a:r>
          <a:endParaRPr lang="en-US" altLang="zh-CN" sz="2000" dirty="0" smtClean="0"/>
        </a:p>
      </dgm:t>
    </dgm:pt>
    <dgm:pt modelId="{8655A0F8-3A2E-46F2-AFA7-780ABD5041B5}" type="par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5F9BF7F4-86AD-418E-AC42-515E3466508D}" type="sib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B3986EB5-4BBC-490D-BC2D-86A5E9E8D3C0}">
      <dgm:prSet phldrT="[文本]" custT="1"/>
      <dgm:spPr/>
      <dgm:t>
        <a:bodyPr/>
        <a:lstStyle/>
        <a:p>
          <a:r>
            <a:rPr lang="zh-CN" altLang="en-US" sz="2000" dirty="0" smtClean="0"/>
            <a:t>校园网</a:t>
          </a:r>
          <a:endParaRPr lang="zh-CN" altLang="en-US" sz="2000" dirty="0"/>
        </a:p>
      </dgm:t>
    </dgm:pt>
    <dgm:pt modelId="{20888ED0-9335-4B31-8D77-B4936A9889C8}" type="parTrans" cxnId="{4C4D9D95-801A-4C37-9314-3846332E5744}">
      <dgm:prSet/>
      <dgm:spPr/>
      <dgm:t>
        <a:bodyPr/>
        <a:lstStyle/>
        <a:p>
          <a:endParaRPr lang="zh-CN" altLang="en-US"/>
        </a:p>
      </dgm:t>
    </dgm:pt>
    <dgm:pt modelId="{EBD43F53-9284-46CB-A673-4095F0B68803}" type="sibTrans" cxnId="{4C4D9D95-801A-4C37-9314-3846332E5744}">
      <dgm:prSet/>
      <dgm:spPr/>
      <dgm:t>
        <a:bodyPr/>
        <a:lstStyle/>
        <a:p>
          <a:endParaRPr lang="zh-CN" altLang="en-US"/>
        </a:p>
      </dgm:t>
    </dgm:pt>
    <dgm:pt modelId="{087F97B8-764D-40FC-9AE1-87601A39C866}">
      <dgm:prSet custT="1"/>
      <dgm:spPr/>
      <dgm:t>
        <a:bodyPr/>
        <a:lstStyle/>
        <a:p>
          <a:r>
            <a:rPr lang="zh-CN" altLang="en-US" sz="2000" dirty="0" smtClean="0"/>
            <a:t>移动</a:t>
          </a:r>
          <a:endParaRPr lang="en-US" altLang="zh-CN" sz="2000" dirty="0" smtClean="0"/>
        </a:p>
      </dgm:t>
    </dgm:pt>
    <dgm:pt modelId="{28A54AE8-63B8-4FD1-8BCA-D0FC1FB598AF}" type="parTrans" cxnId="{8C9A7D9C-2988-4949-859E-05C0FE3DC96C}">
      <dgm:prSet/>
      <dgm:spPr/>
      <dgm:t>
        <a:bodyPr/>
        <a:lstStyle/>
        <a:p>
          <a:endParaRPr lang="zh-CN" altLang="en-US"/>
        </a:p>
      </dgm:t>
    </dgm:pt>
    <dgm:pt modelId="{6E53DCD6-5306-4D11-BCF7-B9B439FB6FED}" type="sibTrans" cxnId="{8C9A7D9C-2988-4949-859E-05C0FE3DC96C}">
      <dgm:prSet/>
      <dgm:spPr/>
      <dgm:t>
        <a:bodyPr/>
        <a:lstStyle/>
        <a:p>
          <a:endParaRPr lang="zh-CN" altLang="en-US"/>
        </a:p>
      </dgm:t>
    </dgm:pt>
    <dgm:pt modelId="{BD18F235-0B3D-4D9E-B0A8-5F9AD438F14F}">
      <dgm:prSet custT="1"/>
      <dgm:spPr/>
      <dgm:t>
        <a:bodyPr/>
        <a:lstStyle/>
        <a:p>
          <a:r>
            <a:rPr lang="zh-CN" altLang="en-US" sz="2000" dirty="0" smtClean="0"/>
            <a:t>广电</a:t>
          </a:r>
          <a:endParaRPr lang="en-US" altLang="zh-CN" sz="2000" dirty="0" smtClean="0"/>
        </a:p>
      </dgm:t>
    </dgm:pt>
    <dgm:pt modelId="{FD665B21-C1F8-4EAA-BC91-59E1498199CB}" type="parTrans" cxnId="{83CCCB51-DE9A-4577-BB46-D90342997653}">
      <dgm:prSet/>
      <dgm:spPr/>
      <dgm:t>
        <a:bodyPr/>
        <a:lstStyle/>
        <a:p>
          <a:endParaRPr lang="zh-CN" altLang="en-US"/>
        </a:p>
      </dgm:t>
    </dgm:pt>
    <dgm:pt modelId="{CECAD617-FAA6-417F-9B9E-37726F77759E}" type="sibTrans" cxnId="{83CCCB51-DE9A-4577-BB46-D90342997653}">
      <dgm:prSet/>
      <dgm:spPr/>
      <dgm:t>
        <a:bodyPr/>
        <a:lstStyle/>
        <a:p>
          <a:endParaRPr lang="zh-CN" altLang="en-US"/>
        </a:p>
      </dgm:t>
    </dgm:pt>
    <dgm:pt modelId="{F2C2A608-EB06-4537-961D-802723CA67C1}">
      <dgm:prSet custT="1"/>
      <dgm:spPr/>
      <dgm:t>
        <a:bodyPr/>
        <a:lstStyle/>
        <a:p>
          <a:r>
            <a:rPr lang="en-US" altLang="zh-CN" sz="2000" dirty="0" smtClean="0"/>
            <a:t>Internet</a:t>
          </a:r>
          <a:endParaRPr lang="zh-CN" altLang="en-US" sz="2000" dirty="0"/>
        </a:p>
      </dgm:t>
    </dgm:pt>
    <dgm:pt modelId="{1B162012-E558-4A04-AE78-53FB0356E911}" type="par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D60B7AD2-FCC4-43FF-94EB-69CAC7CCDE04}" type="sib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2B5214D1-4080-437A-9F55-D57470178616}">
      <dgm:prSet phldrT="[文本]" custT="1"/>
      <dgm:spPr/>
      <dgm:t>
        <a:bodyPr/>
        <a:lstStyle/>
        <a:p>
          <a:r>
            <a:rPr lang="en-US" altLang="zh-CN" sz="2000" dirty="0" smtClean="0"/>
            <a:t>Intranet</a:t>
          </a:r>
          <a:endParaRPr lang="zh-CN" altLang="en-US" sz="2000" dirty="0"/>
        </a:p>
      </dgm:t>
    </dgm:pt>
    <dgm:pt modelId="{0FEE7DCF-3A42-4FCB-B30F-21208A7B659E}" type="parTrans" cxnId="{884140DF-F26E-4055-A3CE-A5E1D8EFB114}">
      <dgm:prSet/>
      <dgm:spPr/>
      <dgm:t>
        <a:bodyPr/>
        <a:lstStyle/>
        <a:p>
          <a:endParaRPr lang="zh-CN" altLang="en-US"/>
        </a:p>
      </dgm:t>
    </dgm:pt>
    <dgm:pt modelId="{177C3939-8CE4-44EC-A8FD-0313C9E94166}" type="sibTrans" cxnId="{884140DF-F26E-4055-A3CE-A5E1D8EFB114}">
      <dgm:prSet/>
      <dgm:spPr/>
      <dgm:t>
        <a:bodyPr/>
        <a:lstStyle/>
        <a:p>
          <a:endParaRPr lang="zh-CN" altLang="en-US"/>
        </a:p>
      </dgm:t>
    </dgm:pt>
    <dgm:pt modelId="{64698CE3-185F-4CB9-8ECF-DB3E03255AE8}">
      <dgm:prSet phldrT="[文本]" custT="1"/>
      <dgm:spPr/>
      <dgm:t>
        <a:bodyPr/>
        <a:lstStyle/>
        <a:p>
          <a:r>
            <a:rPr lang="zh-CN" altLang="en-US" sz="2000" dirty="0" smtClean="0"/>
            <a:t>企业网</a:t>
          </a:r>
          <a:endParaRPr lang="zh-CN" altLang="en-US" sz="2000" dirty="0"/>
        </a:p>
      </dgm:t>
    </dgm:pt>
    <dgm:pt modelId="{3DC16C16-4773-4C22-A6D8-D5487FCAE90A}" type="parTrans" cxnId="{5010CFAC-E8E0-4065-AD3B-ED50A7AAE46D}">
      <dgm:prSet/>
      <dgm:spPr/>
      <dgm:t>
        <a:bodyPr/>
        <a:lstStyle/>
        <a:p>
          <a:endParaRPr lang="zh-CN" altLang="en-US"/>
        </a:p>
      </dgm:t>
    </dgm:pt>
    <dgm:pt modelId="{598C57FD-3D86-4FFB-8D12-5E76877727AB}" type="sibTrans" cxnId="{5010CFAC-E8E0-4065-AD3B-ED50A7AAE46D}">
      <dgm:prSet/>
      <dgm:spPr/>
      <dgm:t>
        <a:bodyPr/>
        <a:lstStyle/>
        <a:p>
          <a:endParaRPr lang="zh-CN" altLang="en-US"/>
        </a:p>
      </dgm:t>
    </dgm:pt>
    <dgm:pt modelId="{2693AD3E-FD7C-461E-ACAA-442FAB994F90}">
      <dgm:prSet custT="1"/>
      <dgm:spPr/>
      <dgm:t>
        <a:bodyPr/>
        <a:lstStyle/>
        <a:p>
          <a:r>
            <a:rPr lang="en-US" sz="2000" dirty="0" smtClean="0"/>
            <a:t>It can provide universal communication services to the Internet Content Provider(</a:t>
          </a:r>
          <a:r>
            <a:rPr lang="en-US" sz="2000" dirty="0" smtClean="0">
              <a:solidFill>
                <a:srgbClr val="FF0000"/>
              </a:solidFill>
            </a:rPr>
            <a:t>ICP</a:t>
          </a:r>
          <a:r>
            <a:rPr lang="en-US" sz="2000" dirty="0" smtClean="0"/>
            <a:t>)</a:t>
          </a:r>
          <a:endParaRPr lang="en-US" altLang="zh-CN" sz="2000" dirty="0" smtClean="0"/>
        </a:p>
      </dgm:t>
    </dgm:pt>
    <dgm:pt modelId="{34CFF15A-58D5-4705-828C-BA4444D291E3}" type="parTrans" cxnId="{6DCB87EC-BFA1-4FEB-8849-506D93A2B3C0}">
      <dgm:prSet/>
      <dgm:spPr/>
    </dgm:pt>
    <dgm:pt modelId="{5961C096-A99C-4F60-B4CB-F6577A981FF4}" type="sibTrans" cxnId="{6DCB87EC-BFA1-4FEB-8849-506D93A2B3C0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14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 custLinFactNeighborY="-78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14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87B048-B900-4B98-A16E-416BCFD14074}" srcId="{C517900D-5F24-4773-9C4D-27741DB46687}" destId="{C157BE49-3F4C-4D37-B6FF-F6735E029B86}" srcOrd="1" destOrd="0" parTransId="{596AC57B-3F5A-404E-B754-0D17C75D1520}" sibTransId="{F53F38EB-0E9A-4DC1-8B51-8227F300B56F}"/>
    <dgm:cxn modelId="{FC926785-E561-46D2-8C69-C2207049C354}" type="presOf" srcId="{BD18F235-0B3D-4D9E-B0A8-5F9AD438F14F}" destId="{99193389-122A-4BDA-92DB-A09C55608F75}" srcOrd="0" destOrd="4" presId="urn:microsoft.com/office/officeart/2005/8/layout/list1"/>
    <dgm:cxn modelId="{83CCCB51-DE9A-4577-BB46-D90342997653}" srcId="{C157BE49-3F4C-4D37-B6FF-F6735E029B86}" destId="{BD18F235-0B3D-4D9E-B0A8-5F9AD438F14F}" srcOrd="2" destOrd="0" parTransId="{FD665B21-C1F8-4EAA-BC91-59E1498199CB}" sibTransId="{CECAD617-FAA6-417F-9B9E-37726F77759E}"/>
    <dgm:cxn modelId="{E35D092D-1A6E-4B01-9254-095A536CF04B}" srcId="{57961292-1942-470B-81EE-8484DC83ADD2}" destId="{ABE807C6-3138-48EC-A70F-0388D4B07EDF}" srcOrd="1" destOrd="0" parTransId="{F38A8514-01F9-400A-979D-400BDCB0A779}" sibTransId="{72956702-CE29-46AC-85C1-237B6D400B92}"/>
    <dgm:cxn modelId="{CA668768-B51C-4F32-9A57-08AB258D3909}" type="presOf" srcId="{F2C2A608-EB06-4537-961D-802723CA67C1}" destId="{99193389-122A-4BDA-92DB-A09C55608F75}" srcOrd="0" destOrd="0" presId="urn:microsoft.com/office/officeart/2005/8/layout/list1"/>
    <dgm:cxn modelId="{C9C5C563-8AEC-4397-B0CB-EDBDD0F6C173}" type="presOf" srcId="{57961292-1942-470B-81EE-8484DC83ADD2}" destId="{0EEA5F1F-6161-4696-9A4B-F7565F3EE4CA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8C9A7D9C-2988-4949-859E-05C0FE3DC96C}" srcId="{C157BE49-3F4C-4D37-B6FF-F6735E029B86}" destId="{087F97B8-764D-40FC-9AE1-87601A39C866}" srcOrd="1" destOrd="0" parTransId="{28A54AE8-63B8-4FD1-8BCA-D0FC1FB598AF}" sibTransId="{6E53DCD6-5306-4D11-BCF7-B9B439FB6FED}"/>
    <dgm:cxn modelId="{C2A4E3EE-910C-4D5C-98B8-C15E1EA1A98A}" type="presOf" srcId="{2B5214D1-4080-437A-9F55-D57470178616}" destId="{2ADDA7E8-7154-494C-B37C-F2C3D2DC26FD}" srcOrd="0" destOrd="0" presId="urn:microsoft.com/office/officeart/2005/8/layout/list1"/>
    <dgm:cxn modelId="{4C4D9D95-801A-4C37-9314-3846332E5744}" srcId="{ABE807C6-3138-48EC-A70F-0388D4B07EDF}" destId="{B3986EB5-4BBC-490D-BC2D-86A5E9E8D3C0}" srcOrd="0" destOrd="0" parTransId="{20888ED0-9335-4B31-8D77-B4936A9889C8}" sibTransId="{EBD43F53-9284-46CB-A673-4095F0B68803}"/>
    <dgm:cxn modelId="{07990BA3-A5BC-4E5A-BDAF-6473107C5602}" type="presOf" srcId="{ABE807C6-3138-48EC-A70F-0388D4B07EDF}" destId="{2ADDA7E8-7154-494C-B37C-F2C3D2DC26FD}" srcOrd="0" destOrd="1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2FD65E96-730F-4B41-9E38-7C492D2676E4}" srcId="{C157BE49-3F4C-4D37-B6FF-F6735E029B86}" destId="{077F85ED-223C-4D94-BA9B-76C163D46D42}" srcOrd="0" destOrd="0" parTransId="{8655A0F8-3A2E-46F2-AFA7-780ABD5041B5}" sibTransId="{5F9BF7F4-86AD-418E-AC42-515E3466508D}"/>
    <dgm:cxn modelId="{A42E1295-53D2-48DF-AD88-1B6DC2DF522C}" type="presOf" srcId="{57961292-1942-470B-81EE-8484DC83ADD2}" destId="{7C440FC5-C265-4D66-8764-1723BFBF7E6B}" srcOrd="1" destOrd="0" presId="urn:microsoft.com/office/officeart/2005/8/layout/list1"/>
    <dgm:cxn modelId="{76C8C805-514B-44CF-B9A5-A1916F7BA5DB}" type="presOf" srcId="{2693AD3E-FD7C-461E-ACAA-442FAB994F90}" destId="{99193389-122A-4BDA-92DB-A09C55608F75}" srcOrd="0" destOrd="5" presId="urn:microsoft.com/office/officeart/2005/8/layout/list1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59B9626B-3A8D-4442-BBC9-DC99B16971E6}" type="presOf" srcId="{B3986EB5-4BBC-490D-BC2D-86A5E9E8D3C0}" destId="{2ADDA7E8-7154-494C-B37C-F2C3D2DC26FD}" srcOrd="0" destOrd="2" presId="urn:microsoft.com/office/officeart/2005/8/layout/list1"/>
    <dgm:cxn modelId="{DE924CFC-EC62-43D7-BCFC-B7E6741FB758}" srcId="{C517900D-5F24-4773-9C4D-27741DB46687}" destId="{F2C2A608-EB06-4537-961D-802723CA67C1}" srcOrd="0" destOrd="0" parTransId="{1B162012-E558-4A04-AE78-53FB0356E911}" sibTransId="{D60B7AD2-FCC4-43FF-94EB-69CAC7CCDE04}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8371AB6D-4DD7-40AD-96C8-1D970D67E467}" type="presOf" srcId="{077F85ED-223C-4D94-BA9B-76C163D46D42}" destId="{99193389-122A-4BDA-92DB-A09C55608F75}" srcOrd="0" destOrd="2" presId="urn:microsoft.com/office/officeart/2005/8/layout/list1"/>
    <dgm:cxn modelId="{6DCB87EC-BFA1-4FEB-8849-506D93A2B3C0}" srcId="{C517900D-5F24-4773-9C4D-27741DB46687}" destId="{2693AD3E-FD7C-461E-ACAA-442FAB994F90}" srcOrd="2" destOrd="0" parTransId="{34CFF15A-58D5-4705-828C-BA4444D291E3}" sibTransId="{5961C096-A99C-4F60-B4CB-F6577A981FF4}"/>
    <dgm:cxn modelId="{C6384676-1E8C-4E4E-B672-1E4900F603C9}" type="presOf" srcId="{087F97B8-764D-40FC-9AE1-87601A39C866}" destId="{99193389-122A-4BDA-92DB-A09C55608F75}" srcOrd="0" destOrd="3" presId="urn:microsoft.com/office/officeart/2005/8/layout/list1"/>
    <dgm:cxn modelId="{F50F6DB3-5F1A-4F66-A45A-437B93DA07C1}" type="presOf" srcId="{C157BE49-3F4C-4D37-B6FF-F6735E029B86}" destId="{99193389-122A-4BDA-92DB-A09C55608F75}" srcOrd="0" destOrd="1" presId="urn:microsoft.com/office/officeart/2005/8/layout/list1"/>
    <dgm:cxn modelId="{02E24A9F-2A85-44FC-AF42-DE3C9C093578}" type="presOf" srcId="{64698CE3-185F-4CB9-8ECF-DB3E03255AE8}" destId="{2ADDA7E8-7154-494C-B37C-F2C3D2DC26FD}" srcOrd="0" destOrd="3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84140DF-F26E-4055-A3CE-A5E1D8EFB114}" srcId="{57961292-1942-470B-81EE-8484DC83ADD2}" destId="{2B5214D1-4080-437A-9F55-D57470178616}" srcOrd="0" destOrd="0" parTransId="{0FEE7DCF-3A42-4FCB-B30F-21208A7B659E}" sibTransId="{177C3939-8CE4-44EC-A8FD-0313C9E94166}"/>
    <dgm:cxn modelId="{5010CFAC-E8E0-4065-AD3B-ED50A7AAE46D}" srcId="{ABE807C6-3138-48EC-A70F-0388D4B07EDF}" destId="{64698CE3-185F-4CB9-8ECF-DB3E03255AE8}" srcOrd="1" destOrd="0" parTransId="{3DC16C16-4773-4C22-A6D8-D5487FCAE90A}" sibTransId="{598C57FD-3D86-4FFB-8D12-5E76877727AB}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7501FCFF-6A78-4002-B215-134C73BFCB17}" type="presParOf" srcId="{B2516957-3914-4CC1-9B91-435C167631EB}" destId="{B9CFBEA1-FBB1-433A-A99D-8234277CCBC5}" srcOrd="4" destOrd="0" presId="urn:microsoft.com/office/officeart/2005/8/layout/list1"/>
    <dgm:cxn modelId="{CABC13EE-7969-4A5A-BFBF-E26817B1082A}" type="presParOf" srcId="{B9CFBEA1-FBB1-433A-A99D-8234277CCBC5}" destId="{0EEA5F1F-6161-4696-9A4B-F7565F3EE4CA}" srcOrd="0" destOrd="0" presId="urn:microsoft.com/office/officeart/2005/8/layout/list1"/>
    <dgm:cxn modelId="{5C1E49F5-702A-4EFD-85DF-DB9C5D32A323}" type="presParOf" srcId="{B9CFBEA1-FBB1-433A-A99D-8234277CCBC5}" destId="{7C440FC5-C265-4D66-8764-1723BFBF7E6B}" srcOrd="1" destOrd="0" presId="urn:microsoft.com/office/officeart/2005/8/layout/list1"/>
    <dgm:cxn modelId="{6EC73C59-907E-4B8D-8A14-1A6582EA5380}" type="presParOf" srcId="{B2516957-3914-4CC1-9B91-435C167631EB}" destId="{51C5D8AE-C749-486F-A1F4-BB6A857FF8F0}" srcOrd="5" destOrd="0" presId="urn:microsoft.com/office/officeart/2005/8/layout/list1"/>
    <dgm:cxn modelId="{33474484-55DD-44B9-A4B3-963496366BE4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3200" b="1" dirty="0" smtClean="0"/>
            <a:t>The Categories Of Private Networks</a:t>
          </a:r>
          <a:endParaRPr lang="zh-CN" altLang="en-US" sz="32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077F85ED-223C-4D94-BA9B-76C163D46D42}">
      <dgm:prSet custT="1"/>
      <dgm:spPr/>
      <dgm:t>
        <a:bodyPr/>
        <a:lstStyle/>
        <a:p>
          <a:r>
            <a:rPr lang="en-US" sz="3200" dirty="0" smtClean="0"/>
            <a:t>Small Office /Home Office(SOHO)</a:t>
          </a:r>
          <a:endParaRPr lang="en-US" altLang="zh-CN" sz="3200" dirty="0" smtClean="0"/>
        </a:p>
      </dgm:t>
    </dgm:pt>
    <dgm:pt modelId="{8655A0F8-3A2E-46F2-AFA7-780ABD5041B5}" type="par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5F9BF7F4-86AD-418E-AC42-515E3466508D}" type="sib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F2C2A608-EB06-4537-961D-802723CA67C1}">
      <dgm:prSet custT="1"/>
      <dgm:spPr/>
      <dgm:t>
        <a:bodyPr/>
        <a:lstStyle/>
        <a:p>
          <a:r>
            <a:rPr lang="en-US" sz="3200" dirty="0" smtClean="0"/>
            <a:t>Customer</a:t>
          </a:r>
          <a:endParaRPr lang="zh-CN" altLang="en-US" sz="3200" dirty="0"/>
        </a:p>
      </dgm:t>
    </dgm:pt>
    <dgm:pt modelId="{1B162012-E558-4A04-AE78-53FB0356E911}" type="par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D60B7AD2-FCC4-43FF-94EB-69CAC7CCDE04}" type="sib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C188C9BC-80F8-4434-828A-5E9C811697A2}">
      <dgm:prSet custT="1"/>
      <dgm:spPr/>
      <dgm:t>
        <a:bodyPr/>
        <a:lstStyle/>
        <a:p>
          <a:r>
            <a:rPr lang="en-US" sz="3200" dirty="0" smtClean="0"/>
            <a:t>Small-To-Medium Business(SMB)</a:t>
          </a:r>
          <a:endParaRPr lang="en-US" altLang="zh-CN" sz="3200" dirty="0" smtClean="0"/>
        </a:p>
      </dgm:t>
    </dgm:pt>
    <dgm:pt modelId="{5779CB9F-76A4-4919-8D06-6129105FD64A}" type="parTrans" cxnId="{7851AAFB-B091-4324-AB76-BBEE5965C1F6}">
      <dgm:prSet/>
      <dgm:spPr/>
      <dgm:t>
        <a:bodyPr/>
        <a:lstStyle/>
        <a:p>
          <a:endParaRPr lang="zh-CN" altLang="en-US"/>
        </a:p>
      </dgm:t>
    </dgm:pt>
    <dgm:pt modelId="{6A4F0A8C-6787-4200-855E-15981013E431}" type="sibTrans" cxnId="{7851AAFB-B091-4324-AB76-BBEE5965C1F6}">
      <dgm:prSet/>
      <dgm:spPr/>
      <dgm:t>
        <a:bodyPr/>
        <a:lstStyle/>
        <a:p>
          <a:endParaRPr lang="zh-CN" altLang="en-US"/>
        </a:p>
      </dgm:t>
    </dgm:pt>
    <dgm:pt modelId="{4286D24A-8EF1-4352-87DE-30C3A27D138A}">
      <dgm:prSet custT="1"/>
      <dgm:spPr/>
      <dgm:t>
        <a:bodyPr/>
        <a:lstStyle/>
        <a:p>
          <a:r>
            <a:rPr lang="en-US" sz="3200" dirty="0" smtClean="0"/>
            <a:t>Large Enterprise</a:t>
          </a:r>
          <a:endParaRPr lang="en-US" altLang="zh-CN" sz="3200" dirty="0" smtClean="0"/>
        </a:p>
      </dgm:t>
    </dgm:pt>
    <dgm:pt modelId="{1FABE9E0-8D70-4FEE-AB9F-460CAA99EA8B}" type="parTrans" cxnId="{9BA2173E-7BD3-438C-8706-9C9917D6B32E}">
      <dgm:prSet/>
      <dgm:spPr/>
      <dgm:t>
        <a:bodyPr/>
        <a:lstStyle/>
        <a:p>
          <a:endParaRPr lang="zh-CN" altLang="en-US"/>
        </a:p>
      </dgm:t>
    </dgm:pt>
    <dgm:pt modelId="{D11AFD45-FED5-42C7-8211-B04AF5AE499D}" type="sibTrans" cxnId="{9BA2173E-7BD3-438C-8706-9C9917D6B32E}">
      <dgm:prSet/>
      <dgm:spPr/>
      <dgm:t>
        <a:bodyPr/>
        <a:lstStyle/>
        <a:p>
          <a:endParaRPr lang="zh-CN" altLang="en-US"/>
        </a:p>
      </dgm:t>
    </dgm:pt>
    <dgm:pt modelId="{8E199A82-59D0-4898-9AA0-B0A96C7C0FDD}">
      <dgm:prSet custT="1"/>
      <dgm:spPr/>
      <dgm:t>
        <a:bodyPr/>
        <a:lstStyle/>
        <a:p>
          <a:r>
            <a:rPr lang="en-US" sz="3200" dirty="0" smtClean="0"/>
            <a:t>Enterprise network usual include both wired and wireless technologies</a:t>
          </a:r>
          <a:endParaRPr lang="en-US" altLang="zh-CN" sz="3200" dirty="0" smtClean="0"/>
        </a:p>
      </dgm:t>
    </dgm:pt>
    <dgm:pt modelId="{2B260252-3F34-48EF-8303-2D96E4420BCD}" type="parTrans" cxnId="{3E6BE966-3412-4D2F-9276-7FE11401A59B}">
      <dgm:prSet/>
      <dgm:spPr/>
    </dgm:pt>
    <dgm:pt modelId="{F60D35B7-3383-4B6E-9853-7DDA2512CF2A}" type="sibTrans" cxnId="{3E6BE966-3412-4D2F-9276-7FE11401A59B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1" custScaleX="114994" custScaleY="65165" custLinFactNeighborX="-826" custLinFactNeighborY="94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1" custScaleY="112382" custLinFactNeighborY="-8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71AB6D-4DD7-40AD-96C8-1D970D67E467}" type="presOf" srcId="{077F85ED-223C-4D94-BA9B-76C163D46D42}" destId="{99193389-122A-4BDA-92DB-A09C55608F75}" srcOrd="0" destOrd="1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A61DB9DF-FD42-4DAE-A002-58897D83F1A8}" type="presOf" srcId="{8E199A82-59D0-4898-9AA0-B0A96C7C0FDD}" destId="{99193389-122A-4BDA-92DB-A09C55608F75}" srcOrd="0" destOrd="4" presId="urn:microsoft.com/office/officeart/2005/8/layout/list1"/>
    <dgm:cxn modelId="{DC6F260E-0E2B-4A0B-B92B-A345DD28F9A2}" type="presOf" srcId="{4286D24A-8EF1-4352-87DE-30C3A27D138A}" destId="{99193389-122A-4BDA-92DB-A09C55608F75}" srcOrd="0" destOrd="3" presId="urn:microsoft.com/office/officeart/2005/8/layout/list1"/>
    <dgm:cxn modelId="{3E6BE966-3412-4D2F-9276-7FE11401A59B}" srcId="{4286D24A-8EF1-4352-87DE-30C3A27D138A}" destId="{8E199A82-59D0-4898-9AA0-B0A96C7C0FDD}" srcOrd="0" destOrd="0" parTransId="{2B260252-3F34-48EF-8303-2D96E4420BCD}" sibTransId="{F60D35B7-3383-4B6E-9853-7DDA2512CF2A}"/>
    <dgm:cxn modelId="{1F174333-54B8-4C31-B8BB-CDD7440BDF06}" type="presOf" srcId="{C188C9BC-80F8-4434-828A-5E9C811697A2}" destId="{99193389-122A-4BDA-92DB-A09C55608F75}" srcOrd="0" destOrd="2" presId="urn:microsoft.com/office/officeart/2005/8/layout/list1"/>
    <dgm:cxn modelId="{CA668768-B51C-4F32-9A57-08AB258D3909}" type="presOf" srcId="{F2C2A608-EB06-4537-961D-802723CA67C1}" destId="{99193389-122A-4BDA-92DB-A09C55608F75}" srcOrd="0" destOrd="0" presId="urn:microsoft.com/office/officeart/2005/8/layout/list1"/>
    <dgm:cxn modelId="{DE924CFC-EC62-43D7-BCFC-B7E6741FB758}" srcId="{C517900D-5F24-4773-9C4D-27741DB46687}" destId="{F2C2A608-EB06-4537-961D-802723CA67C1}" srcOrd="0" destOrd="0" parTransId="{1B162012-E558-4A04-AE78-53FB0356E911}" sibTransId="{D60B7AD2-FCC4-43FF-94EB-69CAC7CCDE04}"/>
    <dgm:cxn modelId="{9BA2173E-7BD3-438C-8706-9C9917D6B32E}" srcId="{C517900D-5F24-4773-9C4D-27741DB46687}" destId="{4286D24A-8EF1-4352-87DE-30C3A27D138A}" srcOrd="3" destOrd="0" parTransId="{1FABE9E0-8D70-4FEE-AB9F-460CAA99EA8B}" sibTransId="{D11AFD45-FED5-42C7-8211-B04AF5AE499D}"/>
    <dgm:cxn modelId="{2FD65E96-730F-4B41-9E38-7C492D2676E4}" srcId="{C517900D-5F24-4773-9C4D-27741DB46687}" destId="{077F85ED-223C-4D94-BA9B-76C163D46D42}" srcOrd="1" destOrd="0" parTransId="{8655A0F8-3A2E-46F2-AFA7-780ABD5041B5}" sibTransId="{5F9BF7F4-86AD-418E-AC42-515E3466508D}"/>
    <dgm:cxn modelId="{7851AAFB-B091-4324-AB76-BBEE5965C1F6}" srcId="{C517900D-5F24-4773-9C4D-27741DB46687}" destId="{C188C9BC-80F8-4434-828A-5E9C811697A2}" srcOrd="2" destOrd="0" parTransId="{5779CB9F-76A4-4919-8D06-6129105FD64A}" sibTransId="{6A4F0A8C-6787-4200-855E-15981013E431}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The details for one aspect of computer communication to insure interoperability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Low-level details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Signals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en-US" sz="2800" dirty="0" smtClean="0"/>
            <a:t>Two entities in a network can communicate without any misunderstandings</a:t>
          </a:r>
          <a:endParaRPr lang="zh-CN" altLang="en-US" sz="28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475216C7-CEF5-4879-A8A0-A767E804CC68}">
      <dgm:prSet custT="1"/>
      <dgm:spPr/>
      <dgm:t>
        <a:bodyPr/>
        <a:lstStyle/>
        <a:p>
          <a:r>
            <a:rPr lang="en-US" sz="2800" dirty="0" smtClean="0"/>
            <a:t>The format of message</a:t>
          </a:r>
          <a:endParaRPr lang="zh-CN" altLang="en-US" sz="2800" dirty="0"/>
        </a:p>
      </dgm:t>
    </dgm:pt>
    <dgm:pt modelId="{E9F26719-B455-4C16-91DB-06A1D37E8F54}" type="parTrans" cxnId="{2EFCC4C9-9977-43B7-96E8-44FB74175EE6}">
      <dgm:prSet/>
      <dgm:spPr/>
      <dgm:t>
        <a:bodyPr/>
        <a:lstStyle/>
        <a:p>
          <a:endParaRPr lang="zh-CN" altLang="en-US"/>
        </a:p>
      </dgm:t>
    </dgm:pt>
    <dgm:pt modelId="{367B581F-7F07-46DB-8E7A-0C490CC1D6E3}" type="sibTrans" cxnId="{2EFCC4C9-9977-43B7-96E8-44FB74175EE6}">
      <dgm:prSet/>
      <dgm:spPr/>
      <dgm:t>
        <a:bodyPr/>
        <a:lstStyle/>
        <a:p>
          <a:endParaRPr lang="zh-CN" altLang="en-US"/>
        </a:p>
      </dgm:t>
    </dgm:pt>
    <dgm:pt modelId="{8F8DDF48-836E-4481-9C55-294508B157F1}">
      <dgm:prSet phldrT="[文本]" custT="1"/>
      <dgm:spPr/>
      <dgm:t>
        <a:bodyPr/>
        <a:lstStyle/>
        <a:p>
          <a:r>
            <a:rPr lang="en-US" altLang="zh-CN" sz="2800" dirty="0" smtClean="0"/>
            <a:t>High-level mechanism</a:t>
          </a:r>
          <a:endParaRPr lang="zh-CN" altLang="en-US" sz="2800" dirty="0"/>
        </a:p>
      </dgm:t>
    </dgm:pt>
    <dgm:pt modelId="{EAD1F6CA-45D0-445F-939A-29A64DBB77B3}" type="parTrans" cxnId="{F79804F1-67A7-4519-B012-EC758CE8AAF9}">
      <dgm:prSet/>
      <dgm:spPr/>
      <dgm:t>
        <a:bodyPr/>
        <a:lstStyle/>
        <a:p>
          <a:endParaRPr lang="zh-CN" altLang="en-US"/>
        </a:p>
      </dgm:t>
    </dgm:pt>
    <dgm:pt modelId="{1FF1227C-C781-496F-B602-4F50E74D6E92}" type="sibTrans" cxnId="{F79804F1-67A7-4519-B012-EC758CE8AAF9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 custScaleX="128176" custScaleY="4371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 custLinFactNeighborY="8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3" custScaleX="111260" custScaleY="1695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D5FE7-DC4E-4A90-8EF4-AB54CA58DB3D}" type="pres">
      <dgm:prSet presAssocID="{34B2ED07-EF7A-41AB-A44A-D5D4A7D0D238}" presName="spaceBetweenRectangles" presStyleCnt="0"/>
      <dgm:spPr/>
    </dgm:pt>
    <dgm:pt modelId="{9F63949F-833C-4B12-89BC-3E0B1464BCEA}" type="pres">
      <dgm:prSet presAssocID="{8F8DDF48-836E-4481-9C55-294508B157F1}" presName="parentLin" presStyleCnt="0"/>
      <dgm:spPr/>
    </dgm:pt>
    <dgm:pt modelId="{7D516FFB-4E67-452C-90B5-0CB38A8B2152}" type="pres">
      <dgm:prSet presAssocID="{8F8DDF48-836E-4481-9C55-294508B157F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E500180-C809-47F2-A29A-7D5BA3E96E64}" type="pres">
      <dgm:prSet presAssocID="{8F8DDF48-836E-4481-9C55-294508B157F1}" presName="parentText" presStyleLbl="node1" presStyleIdx="2" presStyleCnt="3" custScaleY="20220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1BC63-8D66-4C91-870F-463008F4F00B}" type="pres">
      <dgm:prSet presAssocID="{8F8DDF48-836E-4481-9C55-294508B157F1}" presName="negativeSpace" presStyleCnt="0"/>
      <dgm:spPr/>
    </dgm:pt>
    <dgm:pt modelId="{416BC227-72D7-430E-BA87-3B89DCAE2333}" type="pres">
      <dgm:prSet presAssocID="{8F8DDF48-836E-4481-9C55-294508B157F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5B1D3-86AD-4447-830C-D7779D1BE31B}" type="presOf" srcId="{8F8DDF48-836E-4481-9C55-294508B157F1}" destId="{0E500180-C809-47F2-A29A-7D5BA3E96E64}" srcOrd="1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A42E1295-53D2-48DF-AD88-1B6DC2DF522C}" type="presOf" srcId="{57961292-1942-470B-81EE-8484DC83ADD2}" destId="{7C440FC5-C265-4D66-8764-1723BFBF7E6B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0B87B048-B900-4B98-A16E-416BCFD14074}" srcId="{C517900D-5F24-4773-9C4D-27741DB46687}" destId="{C157BE49-3F4C-4D37-B6FF-F6735E029B86}" srcOrd="0" destOrd="0" parTransId="{596AC57B-3F5A-404E-B754-0D17C75D1520}" sibTransId="{F53F38EB-0E9A-4DC1-8B51-8227F300B56F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F79804F1-67A7-4519-B012-EC758CE8AAF9}" srcId="{A56A6A1B-8CB6-4CD5-AFBF-AEBC76ECD936}" destId="{8F8DDF48-836E-4481-9C55-294508B157F1}" srcOrd="2" destOrd="0" parTransId="{EAD1F6CA-45D0-445F-939A-29A64DBB77B3}" sibTransId="{1FF1227C-C781-496F-B602-4F50E74D6E92}"/>
    <dgm:cxn modelId="{07990BA3-A5BC-4E5A-BDAF-6473107C5602}" type="presOf" srcId="{ABE807C6-3138-48EC-A70F-0388D4B07EDF}" destId="{2ADDA7E8-7154-494C-B37C-F2C3D2DC26FD}" srcOrd="0" destOrd="0" presId="urn:microsoft.com/office/officeart/2005/8/layout/list1"/>
    <dgm:cxn modelId="{C9C5C563-8AEC-4397-B0CB-EDBDD0F6C173}" type="presOf" srcId="{57961292-1942-470B-81EE-8484DC83ADD2}" destId="{0EEA5F1F-6161-4696-9A4B-F7565F3EE4CA}" srcOrd="0" destOrd="0" presId="urn:microsoft.com/office/officeart/2005/8/layout/list1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60EB5E06-741A-4F30-940D-996E208405CA}" type="presOf" srcId="{475216C7-CEF5-4879-A8A0-A767E804CC68}" destId="{416BC227-72D7-430E-BA87-3B89DCAE2333}" srcOrd="0" destOrd="0" presId="urn:microsoft.com/office/officeart/2005/8/layout/list1"/>
    <dgm:cxn modelId="{E561A269-458A-496A-9438-426EA89BEBC6}" type="presOf" srcId="{8F8DDF48-836E-4481-9C55-294508B157F1}" destId="{7D516FFB-4E67-452C-90B5-0CB38A8B2152}" srcOrd="0" destOrd="0" presId="urn:microsoft.com/office/officeart/2005/8/layout/list1"/>
    <dgm:cxn modelId="{F50F6DB3-5F1A-4F66-A45A-437B93DA07C1}" type="presOf" srcId="{C157BE49-3F4C-4D37-B6FF-F6735E029B86}" destId="{99193389-122A-4BDA-92DB-A09C55608F75}" srcOrd="0" destOrd="0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2EFCC4C9-9977-43B7-96E8-44FB74175EE6}" srcId="{8F8DDF48-836E-4481-9C55-294508B157F1}" destId="{475216C7-CEF5-4879-A8A0-A767E804CC68}" srcOrd="0" destOrd="0" parTransId="{E9F26719-B455-4C16-91DB-06A1D37E8F54}" sibTransId="{367B581F-7F07-46DB-8E7A-0C490CC1D6E3}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7501FCFF-6A78-4002-B215-134C73BFCB17}" type="presParOf" srcId="{B2516957-3914-4CC1-9B91-435C167631EB}" destId="{B9CFBEA1-FBB1-433A-A99D-8234277CCBC5}" srcOrd="4" destOrd="0" presId="urn:microsoft.com/office/officeart/2005/8/layout/list1"/>
    <dgm:cxn modelId="{CABC13EE-7969-4A5A-BFBF-E26817B1082A}" type="presParOf" srcId="{B9CFBEA1-FBB1-433A-A99D-8234277CCBC5}" destId="{0EEA5F1F-6161-4696-9A4B-F7565F3EE4CA}" srcOrd="0" destOrd="0" presId="urn:microsoft.com/office/officeart/2005/8/layout/list1"/>
    <dgm:cxn modelId="{5C1E49F5-702A-4EFD-85DF-DB9C5D32A323}" type="presParOf" srcId="{B9CFBEA1-FBB1-433A-A99D-8234277CCBC5}" destId="{7C440FC5-C265-4D66-8764-1723BFBF7E6B}" srcOrd="1" destOrd="0" presId="urn:microsoft.com/office/officeart/2005/8/layout/list1"/>
    <dgm:cxn modelId="{6EC73C59-907E-4B8D-8A14-1A6582EA5380}" type="presParOf" srcId="{B2516957-3914-4CC1-9B91-435C167631EB}" destId="{51C5D8AE-C749-486F-A1F4-BB6A857FF8F0}" srcOrd="5" destOrd="0" presId="urn:microsoft.com/office/officeart/2005/8/layout/list1"/>
    <dgm:cxn modelId="{33474484-55DD-44B9-A4B3-963496366BE4}" type="presParOf" srcId="{B2516957-3914-4CC1-9B91-435C167631EB}" destId="{2ADDA7E8-7154-494C-B37C-F2C3D2DC26FD}" srcOrd="6" destOrd="0" presId="urn:microsoft.com/office/officeart/2005/8/layout/list1"/>
    <dgm:cxn modelId="{1BD3EE1A-9984-4CEB-90BE-95CD917A8CEA}" type="presParOf" srcId="{B2516957-3914-4CC1-9B91-435C167631EB}" destId="{A9CD5FE7-DC4E-4A90-8EF4-AB54CA58DB3D}" srcOrd="7" destOrd="0" presId="urn:microsoft.com/office/officeart/2005/8/layout/list1"/>
    <dgm:cxn modelId="{C313C3AD-1991-4C5C-8070-5ACF149B5661}" type="presParOf" srcId="{B2516957-3914-4CC1-9B91-435C167631EB}" destId="{9F63949F-833C-4B12-89BC-3E0B1464BCEA}" srcOrd="8" destOrd="0" presId="urn:microsoft.com/office/officeart/2005/8/layout/list1"/>
    <dgm:cxn modelId="{0AF59B2D-B83D-47DB-9B33-DE7E82FC740D}" type="presParOf" srcId="{9F63949F-833C-4B12-89BC-3E0B1464BCEA}" destId="{7D516FFB-4E67-452C-90B5-0CB38A8B2152}" srcOrd="0" destOrd="0" presId="urn:microsoft.com/office/officeart/2005/8/layout/list1"/>
    <dgm:cxn modelId="{4514F470-5D44-437D-9452-1019B013F8EA}" type="presParOf" srcId="{9F63949F-833C-4B12-89BC-3E0B1464BCEA}" destId="{0E500180-C809-47F2-A29A-7D5BA3E96E64}" srcOrd="1" destOrd="0" presId="urn:microsoft.com/office/officeart/2005/8/layout/list1"/>
    <dgm:cxn modelId="{A1EA0111-269C-4E0E-B3FA-6BE697F68AD7}" type="presParOf" srcId="{B2516957-3914-4CC1-9B91-435C167631EB}" destId="{AF11BC63-8D66-4C91-870F-463008F4F00B}" srcOrd="9" destOrd="0" presId="urn:microsoft.com/office/officeart/2005/8/layout/list1"/>
    <dgm:cxn modelId="{5D241AEC-C9FA-4C45-89A2-698F7A5F9540}" type="presParOf" srcId="{B2516957-3914-4CC1-9B91-435C167631EB}" destId="{416BC227-72D7-430E-BA87-3B89DCAE23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223089-1E43-468F-886A-7A63AC38EF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CC1504-DB65-432C-A5AC-DE9EEFBA8BC2}">
      <dgm:prSet phldrT="[文本]" custT="1"/>
      <dgm:spPr/>
      <dgm:t>
        <a:bodyPr/>
        <a:lstStyle/>
        <a:p>
          <a:r>
            <a:rPr lang="en-US" altLang="zh-CN" sz="2800" dirty="0" smtClean="0"/>
            <a:t>Resource sharing</a:t>
          </a:r>
          <a:endParaRPr lang="zh-CN" altLang="en-US" sz="2800" dirty="0"/>
        </a:p>
      </dgm:t>
    </dgm:pt>
    <dgm:pt modelId="{83C4E2F2-F353-4970-8F14-A5B904BF4460}" type="parTrans" cxnId="{3AF6B813-B3C3-478E-8B0C-A862D309D2EF}">
      <dgm:prSet/>
      <dgm:spPr/>
      <dgm:t>
        <a:bodyPr/>
        <a:lstStyle/>
        <a:p>
          <a:endParaRPr lang="zh-CN" altLang="en-US"/>
        </a:p>
      </dgm:t>
    </dgm:pt>
    <dgm:pt modelId="{9BD0A9F0-AE85-476F-8A1E-D95F576663EA}" type="sibTrans" cxnId="{3AF6B813-B3C3-478E-8B0C-A862D309D2EF}">
      <dgm:prSet/>
      <dgm:spPr/>
      <dgm:t>
        <a:bodyPr/>
        <a:lstStyle/>
        <a:p>
          <a:endParaRPr lang="zh-CN" altLang="en-US"/>
        </a:p>
      </dgm:t>
    </dgm:pt>
    <dgm:pt modelId="{83581BEF-8815-411E-BC0E-D7A53A64F76B}">
      <dgm:prSet phldrT="[文本]" custT="1"/>
      <dgm:spPr/>
      <dgm:t>
        <a:bodyPr/>
        <a:lstStyle/>
        <a:p>
          <a:r>
            <a:rPr lang="en-US" altLang="zh-CN" sz="2800" dirty="0" smtClean="0"/>
            <a:t>The peripheral device such as a printer or a disk</a:t>
          </a:r>
          <a:endParaRPr lang="zh-CN" altLang="en-US" sz="2800" dirty="0"/>
        </a:p>
      </dgm:t>
    </dgm:pt>
    <dgm:pt modelId="{02083AB8-DB21-490B-8FF8-0F1F60BDD4A9}" type="parTrans" cxnId="{904B098B-EA34-43A4-844A-37F587CF781D}">
      <dgm:prSet/>
      <dgm:spPr/>
      <dgm:t>
        <a:bodyPr/>
        <a:lstStyle/>
        <a:p>
          <a:endParaRPr lang="zh-CN" altLang="en-US"/>
        </a:p>
      </dgm:t>
    </dgm:pt>
    <dgm:pt modelId="{E23A65E8-6789-4238-AC90-6C5421BC74EF}" type="sibTrans" cxnId="{904B098B-EA34-43A4-844A-37F587CF781D}">
      <dgm:prSet/>
      <dgm:spPr/>
      <dgm:t>
        <a:bodyPr/>
        <a:lstStyle/>
        <a:p>
          <a:endParaRPr lang="zh-CN" altLang="en-US"/>
        </a:p>
      </dgm:t>
    </dgm:pt>
    <dgm:pt modelId="{DD9CFE8C-81D5-4748-A46C-5320BB783E6A}">
      <dgm:prSet custT="1"/>
      <dgm:spPr/>
      <dgm:t>
        <a:bodyPr/>
        <a:lstStyle/>
        <a:p>
          <a:r>
            <a:rPr lang="en-US" altLang="zh-CN" sz="2800" dirty="0" smtClean="0"/>
            <a:t>Communication</a:t>
          </a:r>
        </a:p>
      </dgm:t>
    </dgm:pt>
    <dgm:pt modelId="{5A7A042E-0A59-4E5C-A12C-DE6B7513A9E6}" type="parTrans" cxnId="{14D8B0F0-6151-4CAC-9EA5-FB0BDDA0EF59}">
      <dgm:prSet/>
      <dgm:spPr/>
      <dgm:t>
        <a:bodyPr/>
        <a:lstStyle/>
        <a:p>
          <a:endParaRPr lang="zh-CN" altLang="en-US"/>
        </a:p>
      </dgm:t>
    </dgm:pt>
    <dgm:pt modelId="{85E06429-D9F2-444E-94AE-B0ACEC5ED3A3}" type="sibTrans" cxnId="{14D8B0F0-6151-4CAC-9EA5-FB0BDDA0EF59}">
      <dgm:prSet/>
      <dgm:spPr/>
      <dgm:t>
        <a:bodyPr/>
        <a:lstStyle/>
        <a:p>
          <a:endParaRPr lang="zh-CN" altLang="en-US"/>
        </a:p>
      </dgm:t>
    </dgm:pt>
    <dgm:pt modelId="{E6793349-9EBD-4D6E-80D1-B10B43C8A473}">
      <dgm:prSet custT="1"/>
      <dgm:spPr/>
      <dgm:t>
        <a:bodyPr/>
        <a:lstStyle/>
        <a:p>
          <a:r>
            <a:rPr lang="en-US" altLang="zh-CN" sz="2800" dirty="0" smtClean="0"/>
            <a:t>Large-scale computational power</a:t>
          </a:r>
        </a:p>
      </dgm:t>
    </dgm:pt>
    <dgm:pt modelId="{1152A644-D927-483A-9857-D916889E7E3A}" type="parTrans" cxnId="{1C32875A-79E9-4248-9216-31D6856226CC}">
      <dgm:prSet/>
      <dgm:spPr/>
      <dgm:t>
        <a:bodyPr/>
        <a:lstStyle/>
        <a:p>
          <a:endParaRPr lang="zh-CN" altLang="en-US"/>
        </a:p>
      </dgm:t>
    </dgm:pt>
    <dgm:pt modelId="{2103D629-1EFB-496C-B82F-BF57A78CD353}" type="sibTrans" cxnId="{1C32875A-79E9-4248-9216-31D6856226CC}">
      <dgm:prSet/>
      <dgm:spPr/>
      <dgm:t>
        <a:bodyPr/>
        <a:lstStyle/>
        <a:p>
          <a:endParaRPr lang="zh-CN" altLang="en-US"/>
        </a:p>
      </dgm:t>
    </dgm:pt>
    <dgm:pt modelId="{0F7C6EA1-9FDD-478B-B534-66A7032818DD}">
      <dgm:prSet custT="1"/>
      <dgm:spPr/>
      <dgm:t>
        <a:bodyPr/>
        <a:lstStyle/>
        <a:p>
          <a:r>
            <a:rPr lang="en-US" altLang="zh-CN" sz="2800" dirty="0" smtClean="0"/>
            <a:t>No</a:t>
          </a:r>
        </a:p>
      </dgm:t>
    </dgm:pt>
    <dgm:pt modelId="{19D7B9EC-37E2-41E0-BC98-7D136C31A877}" type="parTrans" cxnId="{2502FFC2-6C3F-4533-8F03-D6C64B49570C}">
      <dgm:prSet/>
      <dgm:spPr/>
      <dgm:t>
        <a:bodyPr/>
        <a:lstStyle/>
        <a:p>
          <a:endParaRPr lang="zh-CN" altLang="en-US"/>
        </a:p>
      </dgm:t>
    </dgm:pt>
    <dgm:pt modelId="{CA22C947-FB3A-4A3E-94A9-BE2534C72D2A}" type="sibTrans" cxnId="{2502FFC2-6C3F-4533-8F03-D6C64B49570C}">
      <dgm:prSet/>
      <dgm:spPr/>
      <dgm:t>
        <a:bodyPr/>
        <a:lstStyle/>
        <a:p>
          <a:endParaRPr lang="zh-CN" altLang="en-US"/>
        </a:p>
      </dgm:t>
    </dgm:pt>
    <dgm:pt modelId="{DA0F542D-54BC-4302-A803-D43C4E2DF9BF}">
      <dgm:prSet phldrT="[文本]" custT="1"/>
      <dgm:spPr/>
      <dgm:t>
        <a:bodyPr/>
        <a:lstStyle/>
        <a:p>
          <a:r>
            <a:rPr lang="en-US" altLang="zh-CN" sz="2800" dirty="0" smtClean="0"/>
            <a:t>Yes</a:t>
          </a:r>
          <a:endParaRPr lang="zh-CN" altLang="en-US" sz="2800" dirty="0"/>
        </a:p>
      </dgm:t>
    </dgm:pt>
    <dgm:pt modelId="{9104444F-00A2-41CD-9F6D-B6C23DA1BFCB}" type="parTrans" cxnId="{5DB04BF2-0A76-42A3-9693-232081B40ED0}">
      <dgm:prSet/>
      <dgm:spPr/>
      <dgm:t>
        <a:bodyPr/>
        <a:lstStyle/>
        <a:p>
          <a:endParaRPr lang="zh-CN" altLang="en-US"/>
        </a:p>
      </dgm:t>
    </dgm:pt>
    <dgm:pt modelId="{C65531FC-DA13-4646-98B0-A4B4F818959A}" type="sibTrans" cxnId="{5DB04BF2-0A76-42A3-9693-232081B40ED0}">
      <dgm:prSet/>
      <dgm:spPr/>
      <dgm:t>
        <a:bodyPr/>
        <a:lstStyle/>
        <a:p>
          <a:endParaRPr lang="zh-CN" altLang="en-US"/>
        </a:p>
      </dgm:t>
    </dgm:pt>
    <dgm:pt modelId="{6864FD76-4718-41CB-8BF0-DFD560342ACE}" type="pres">
      <dgm:prSet presAssocID="{28223089-1E43-468F-886A-7A63AC38EF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5165D3-3723-44ED-A17B-DD0AD6DA7219}" type="pres">
      <dgm:prSet presAssocID="{8DCC1504-DB65-432C-A5AC-DE9EEFBA8BC2}" presName="parentLin" presStyleCnt="0"/>
      <dgm:spPr/>
    </dgm:pt>
    <dgm:pt modelId="{F20B9981-63A0-4F7C-B049-FD57A5515BD9}" type="pres">
      <dgm:prSet presAssocID="{8DCC1504-DB65-432C-A5AC-DE9EEFBA8BC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714F203-444B-42F5-921B-174F07264AA3}" type="pres">
      <dgm:prSet presAssocID="{8DCC1504-DB65-432C-A5AC-DE9EEFBA8B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20EBA-2C41-4F09-94CF-D82F47C7DBED}" type="pres">
      <dgm:prSet presAssocID="{8DCC1504-DB65-432C-A5AC-DE9EEFBA8BC2}" presName="negativeSpace" presStyleCnt="0"/>
      <dgm:spPr/>
    </dgm:pt>
    <dgm:pt modelId="{0AEFD5F0-267D-4421-883B-675623A5F082}" type="pres">
      <dgm:prSet presAssocID="{8DCC1504-DB65-432C-A5AC-DE9EEFBA8BC2}" presName="childText" presStyleLbl="conFgAcc1" presStyleIdx="0" presStyleCnt="2" custLinFactNeighborX="-712" custLinFactNeighborY="-2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81954-558F-4126-868F-CD0177ECBACA}" type="pres">
      <dgm:prSet presAssocID="{9BD0A9F0-AE85-476F-8A1E-D95F576663EA}" presName="spaceBetweenRectangles" presStyleCnt="0"/>
      <dgm:spPr/>
    </dgm:pt>
    <dgm:pt modelId="{6930C628-55FE-44EE-8DC2-A28BBA3C3576}" type="pres">
      <dgm:prSet presAssocID="{DD9CFE8C-81D5-4748-A46C-5320BB783E6A}" presName="parentLin" presStyleCnt="0"/>
      <dgm:spPr/>
    </dgm:pt>
    <dgm:pt modelId="{0A00C1DC-6468-4EFA-B6E5-BFB5F2F85919}" type="pres">
      <dgm:prSet presAssocID="{DD9CFE8C-81D5-4748-A46C-5320BB783E6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8E56C4-867D-48FD-AD77-78FA9F13A550}" type="pres">
      <dgm:prSet presAssocID="{DD9CFE8C-81D5-4748-A46C-5320BB783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CCF2-5B22-4EDB-B36B-486F80816B89}" type="pres">
      <dgm:prSet presAssocID="{DD9CFE8C-81D5-4748-A46C-5320BB783E6A}" presName="negativeSpace" presStyleCnt="0"/>
      <dgm:spPr/>
    </dgm:pt>
    <dgm:pt modelId="{1EDA354D-C79B-44BF-BF02-F4E81ECEC7C9}" type="pres">
      <dgm:prSet presAssocID="{DD9CFE8C-81D5-4748-A46C-5320BB783E6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F6B813-B3C3-478E-8B0C-A862D309D2EF}" srcId="{28223089-1E43-468F-886A-7A63AC38EF63}" destId="{8DCC1504-DB65-432C-A5AC-DE9EEFBA8BC2}" srcOrd="0" destOrd="0" parTransId="{83C4E2F2-F353-4970-8F14-A5B904BF4460}" sibTransId="{9BD0A9F0-AE85-476F-8A1E-D95F576663EA}"/>
    <dgm:cxn modelId="{6D3A8488-736B-4AA4-905B-4AE3B696D4D0}" type="presOf" srcId="{E6793349-9EBD-4D6E-80D1-B10B43C8A473}" destId="{0AEFD5F0-267D-4421-883B-675623A5F082}" srcOrd="0" destOrd="2" presId="urn:microsoft.com/office/officeart/2005/8/layout/list1"/>
    <dgm:cxn modelId="{EE8254F3-58D5-4553-8C6E-E790CB4D5A6A}" type="presOf" srcId="{83581BEF-8815-411E-BC0E-D7A53A64F76B}" destId="{0AEFD5F0-267D-4421-883B-675623A5F082}" srcOrd="0" destOrd="1" presId="urn:microsoft.com/office/officeart/2005/8/layout/list1"/>
    <dgm:cxn modelId="{904B098B-EA34-43A4-844A-37F587CF781D}" srcId="{8DCC1504-DB65-432C-A5AC-DE9EEFBA8BC2}" destId="{83581BEF-8815-411E-BC0E-D7A53A64F76B}" srcOrd="1" destOrd="0" parTransId="{02083AB8-DB21-490B-8FF8-0F1F60BDD4A9}" sibTransId="{E23A65E8-6789-4238-AC90-6C5421BC74EF}"/>
    <dgm:cxn modelId="{2FBEB166-4AB4-4C65-8611-DE612D2B83D4}" type="presOf" srcId="{DD9CFE8C-81D5-4748-A46C-5320BB783E6A}" destId="{0A00C1DC-6468-4EFA-B6E5-BFB5F2F85919}" srcOrd="0" destOrd="0" presId="urn:microsoft.com/office/officeart/2005/8/layout/list1"/>
    <dgm:cxn modelId="{54D749A1-406A-473C-9F09-FB11A0500B42}" type="presOf" srcId="{8DCC1504-DB65-432C-A5AC-DE9EEFBA8BC2}" destId="{4714F203-444B-42F5-921B-174F07264AA3}" srcOrd="1" destOrd="0" presId="urn:microsoft.com/office/officeart/2005/8/layout/list1"/>
    <dgm:cxn modelId="{1C32875A-79E9-4248-9216-31D6856226CC}" srcId="{8DCC1504-DB65-432C-A5AC-DE9EEFBA8BC2}" destId="{E6793349-9EBD-4D6E-80D1-B10B43C8A473}" srcOrd="2" destOrd="0" parTransId="{1152A644-D927-483A-9857-D916889E7E3A}" sibTransId="{2103D629-1EFB-496C-B82F-BF57A78CD353}"/>
    <dgm:cxn modelId="{5DB04BF2-0A76-42A3-9693-232081B40ED0}" srcId="{8DCC1504-DB65-432C-A5AC-DE9EEFBA8BC2}" destId="{DA0F542D-54BC-4302-A803-D43C4E2DF9BF}" srcOrd="0" destOrd="0" parTransId="{9104444F-00A2-41CD-9F6D-B6C23DA1BFCB}" sibTransId="{C65531FC-DA13-4646-98B0-A4B4F818959A}"/>
    <dgm:cxn modelId="{EF5F866C-A919-4342-A670-808511950EC7}" type="presOf" srcId="{28223089-1E43-468F-886A-7A63AC38EF63}" destId="{6864FD76-4718-41CB-8BF0-DFD560342ACE}" srcOrd="0" destOrd="0" presId="urn:microsoft.com/office/officeart/2005/8/layout/list1"/>
    <dgm:cxn modelId="{88B17B9F-7510-42A8-9644-A1847B64DA80}" type="presOf" srcId="{DD9CFE8C-81D5-4748-A46C-5320BB783E6A}" destId="{148E56C4-867D-48FD-AD77-78FA9F13A550}" srcOrd="1" destOrd="0" presId="urn:microsoft.com/office/officeart/2005/8/layout/list1"/>
    <dgm:cxn modelId="{2CD06B10-ECB9-455B-AEB3-551F1D08223C}" type="presOf" srcId="{0F7C6EA1-9FDD-478B-B534-66A7032818DD}" destId="{1EDA354D-C79B-44BF-BF02-F4E81ECEC7C9}" srcOrd="0" destOrd="0" presId="urn:microsoft.com/office/officeart/2005/8/layout/list1"/>
    <dgm:cxn modelId="{3DE8F4C5-CB25-402E-B968-6801206EA32D}" type="presOf" srcId="{DA0F542D-54BC-4302-A803-D43C4E2DF9BF}" destId="{0AEFD5F0-267D-4421-883B-675623A5F082}" srcOrd="0" destOrd="0" presId="urn:microsoft.com/office/officeart/2005/8/layout/list1"/>
    <dgm:cxn modelId="{5AEA9328-7A0F-46C8-8A80-5DD769C9DECE}" type="presOf" srcId="{8DCC1504-DB65-432C-A5AC-DE9EEFBA8BC2}" destId="{F20B9981-63A0-4F7C-B049-FD57A5515BD9}" srcOrd="0" destOrd="0" presId="urn:microsoft.com/office/officeart/2005/8/layout/list1"/>
    <dgm:cxn modelId="{14D8B0F0-6151-4CAC-9EA5-FB0BDDA0EF59}" srcId="{28223089-1E43-468F-886A-7A63AC38EF63}" destId="{DD9CFE8C-81D5-4748-A46C-5320BB783E6A}" srcOrd="1" destOrd="0" parTransId="{5A7A042E-0A59-4E5C-A12C-DE6B7513A9E6}" sibTransId="{85E06429-D9F2-444E-94AE-B0ACEC5ED3A3}"/>
    <dgm:cxn modelId="{2502FFC2-6C3F-4533-8F03-D6C64B49570C}" srcId="{DD9CFE8C-81D5-4748-A46C-5320BB783E6A}" destId="{0F7C6EA1-9FDD-478B-B534-66A7032818DD}" srcOrd="0" destOrd="0" parTransId="{19D7B9EC-37E2-41E0-BC98-7D136C31A877}" sibTransId="{CA22C947-FB3A-4A3E-94A9-BE2534C72D2A}"/>
    <dgm:cxn modelId="{2DBDD373-8C7C-4354-8EC0-8B5A641EC84F}" type="presParOf" srcId="{6864FD76-4718-41CB-8BF0-DFD560342ACE}" destId="{BB5165D3-3723-44ED-A17B-DD0AD6DA7219}" srcOrd="0" destOrd="0" presId="urn:microsoft.com/office/officeart/2005/8/layout/list1"/>
    <dgm:cxn modelId="{F6036D54-6217-4532-823E-F1E107E4E2FA}" type="presParOf" srcId="{BB5165D3-3723-44ED-A17B-DD0AD6DA7219}" destId="{F20B9981-63A0-4F7C-B049-FD57A5515BD9}" srcOrd="0" destOrd="0" presId="urn:microsoft.com/office/officeart/2005/8/layout/list1"/>
    <dgm:cxn modelId="{0564E6D8-C3DB-4573-A79C-86CC02867344}" type="presParOf" srcId="{BB5165D3-3723-44ED-A17B-DD0AD6DA7219}" destId="{4714F203-444B-42F5-921B-174F07264AA3}" srcOrd="1" destOrd="0" presId="urn:microsoft.com/office/officeart/2005/8/layout/list1"/>
    <dgm:cxn modelId="{4DAA4332-35E4-49CE-935C-5B2D0AA6ACAA}" type="presParOf" srcId="{6864FD76-4718-41CB-8BF0-DFD560342ACE}" destId="{D6620EBA-2C41-4F09-94CF-D82F47C7DBED}" srcOrd="1" destOrd="0" presId="urn:microsoft.com/office/officeart/2005/8/layout/list1"/>
    <dgm:cxn modelId="{C96EC0A8-479F-4FCB-81C4-411419EC5505}" type="presParOf" srcId="{6864FD76-4718-41CB-8BF0-DFD560342ACE}" destId="{0AEFD5F0-267D-4421-883B-675623A5F082}" srcOrd="2" destOrd="0" presId="urn:microsoft.com/office/officeart/2005/8/layout/list1"/>
    <dgm:cxn modelId="{D755C731-809A-4F13-A735-A91AEBBC52BD}" type="presParOf" srcId="{6864FD76-4718-41CB-8BF0-DFD560342ACE}" destId="{0A981954-558F-4126-868F-CD0177ECBACA}" srcOrd="3" destOrd="0" presId="urn:microsoft.com/office/officeart/2005/8/layout/list1"/>
    <dgm:cxn modelId="{BDE2F5EC-2CB8-4712-BE51-563E4F3922F9}" type="presParOf" srcId="{6864FD76-4718-41CB-8BF0-DFD560342ACE}" destId="{6930C628-55FE-44EE-8DC2-A28BBA3C3576}" srcOrd="4" destOrd="0" presId="urn:microsoft.com/office/officeart/2005/8/layout/list1"/>
    <dgm:cxn modelId="{DA3F7F03-1007-4E09-AE44-E237141D5CEF}" type="presParOf" srcId="{6930C628-55FE-44EE-8DC2-A28BBA3C3576}" destId="{0A00C1DC-6468-4EFA-B6E5-BFB5F2F85919}" srcOrd="0" destOrd="0" presId="urn:microsoft.com/office/officeart/2005/8/layout/list1"/>
    <dgm:cxn modelId="{244B0550-EAAC-40E2-9A42-A4451EBAE370}" type="presParOf" srcId="{6930C628-55FE-44EE-8DC2-A28BBA3C3576}" destId="{148E56C4-867D-48FD-AD77-78FA9F13A550}" srcOrd="1" destOrd="0" presId="urn:microsoft.com/office/officeart/2005/8/layout/list1"/>
    <dgm:cxn modelId="{0799406E-4B3A-412C-A164-708006604D5F}" type="presParOf" srcId="{6864FD76-4718-41CB-8BF0-DFD560342ACE}" destId="{87FECCF2-5B22-4EDB-B36B-486F80816B89}" srcOrd="5" destOrd="0" presId="urn:microsoft.com/office/officeart/2005/8/layout/list1"/>
    <dgm:cxn modelId="{EA9326E1-E33A-458B-9409-0ECF8D4E7BA3}" type="presParOf" srcId="{6864FD76-4718-41CB-8BF0-DFD560342ACE}" destId="{1EDA354D-C79B-44BF-BF02-F4E81ECEC7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It interconnect all computers to allow a researcher to use any computer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ARPANET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The first packet switching in the 1960s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321A958D-1148-4CB5-9DA3-3592FC29E7D5}">
      <dgm:prSet phldrT="[文本]" custT="1"/>
      <dgm:spPr/>
      <dgm:t>
        <a:bodyPr/>
        <a:lstStyle/>
        <a:p>
          <a:r>
            <a:rPr lang="en-US" sz="2800" dirty="0" smtClean="0"/>
            <a:t>The early Internet in the 1970s</a:t>
          </a:r>
          <a:endParaRPr lang="zh-CN" altLang="en-US" sz="2800" dirty="0"/>
        </a:p>
      </dgm:t>
    </dgm:pt>
    <dgm:pt modelId="{A43BC853-DE44-424A-A17E-A1A415720E33}" type="parTrans" cxnId="{7DF5AD81-F1CC-4CC8-AD00-7EAB3424EA6E}">
      <dgm:prSet/>
      <dgm:spPr/>
      <dgm:t>
        <a:bodyPr/>
        <a:lstStyle/>
        <a:p>
          <a:endParaRPr lang="zh-CN" altLang="en-US"/>
        </a:p>
      </dgm:t>
    </dgm:pt>
    <dgm:pt modelId="{67EA566C-DBAB-4363-9B95-E2587BFBA5C1}" type="sibTrans" cxnId="{7DF5AD81-F1CC-4CC8-AD00-7EAB3424EA6E}">
      <dgm:prSet/>
      <dgm:spPr/>
      <dgm:t>
        <a:bodyPr/>
        <a:lstStyle/>
        <a:p>
          <a:endParaRPr lang="zh-CN" altLang="en-US"/>
        </a:p>
      </dgm:t>
    </dgm:pt>
    <dgm:pt modelId="{F0515CC2-C51B-45EF-B36E-2CD11191FB3F}">
      <dgm:prSet phldrT="[文本]" custT="1"/>
      <dgm:spPr/>
      <dgm:t>
        <a:bodyPr/>
        <a:lstStyle/>
        <a:p>
          <a:r>
            <a:rPr lang="en-US" sz="2800" dirty="0" smtClean="0"/>
            <a:t>Internet in the 1990s</a:t>
          </a:r>
          <a:endParaRPr lang="zh-CN" altLang="en-US" sz="2800" dirty="0"/>
        </a:p>
      </dgm:t>
    </dgm:pt>
    <dgm:pt modelId="{78A69F82-8705-413A-AE1E-6934A7892F36}" type="parTrans" cxnId="{E9F546DA-8D5E-491B-9BF4-D60C5648BF1C}">
      <dgm:prSet/>
      <dgm:spPr/>
      <dgm:t>
        <a:bodyPr/>
        <a:lstStyle/>
        <a:p>
          <a:endParaRPr lang="zh-CN" altLang="en-US"/>
        </a:p>
      </dgm:t>
    </dgm:pt>
    <dgm:pt modelId="{27D28EBD-DEA5-4B0A-8BC4-54BA585D63B9}" type="sibTrans" cxnId="{E9F546DA-8D5E-491B-9BF4-D60C5648BF1C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30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 custLinFactNeighborY="-78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7DF5AD81-F1CC-4CC8-AD00-7EAB3424EA6E}" srcId="{57961292-1942-470B-81EE-8484DC83ADD2}" destId="{321A958D-1148-4CB5-9DA3-3592FC29E7D5}" srcOrd="1" destOrd="0" parTransId="{A43BC853-DE44-424A-A17E-A1A415720E33}" sibTransId="{67EA566C-DBAB-4363-9B95-E2587BFBA5C1}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A42E1295-53D2-48DF-AD88-1B6DC2DF522C}" type="presOf" srcId="{57961292-1942-470B-81EE-8484DC83ADD2}" destId="{7C440FC5-C265-4D66-8764-1723BFBF7E6B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C05F65E3-41D5-4C2B-9E7B-C575EA82E994}" type="presOf" srcId="{F0515CC2-C51B-45EF-B36E-2CD11191FB3F}" destId="{2ADDA7E8-7154-494C-B37C-F2C3D2DC26FD}" srcOrd="0" destOrd="2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07990BA3-A5BC-4E5A-BDAF-6473107C5602}" type="presOf" srcId="{ABE807C6-3138-48EC-A70F-0388D4B07EDF}" destId="{2ADDA7E8-7154-494C-B37C-F2C3D2DC26FD}" srcOrd="0" destOrd="0" presId="urn:microsoft.com/office/officeart/2005/8/layout/list1"/>
    <dgm:cxn modelId="{C9C5C563-8AEC-4397-B0CB-EDBDD0F6C173}" type="presOf" srcId="{57961292-1942-470B-81EE-8484DC83ADD2}" destId="{0EEA5F1F-6161-4696-9A4B-F7565F3EE4CA}" srcOrd="0" destOrd="0" presId="urn:microsoft.com/office/officeart/2005/8/layout/list1"/>
    <dgm:cxn modelId="{E9F546DA-8D5E-491B-9BF4-D60C5648BF1C}" srcId="{57961292-1942-470B-81EE-8484DC83ADD2}" destId="{F0515CC2-C51B-45EF-B36E-2CD11191FB3F}" srcOrd="2" destOrd="0" parTransId="{78A69F82-8705-413A-AE1E-6934A7892F36}" sibTransId="{27D28EBD-DEA5-4B0A-8BC4-54BA585D63B9}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FA211528-0383-4450-BBB4-536CB6810EB3}" type="presOf" srcId="{321A958D-1148-4CB5-9DA3-3592FC29E7D5}" destId="{2ADDA7E8-7154-494C-B37C-F2C3D2DC26FD}" srcOrd="0" destOrd="1" presId="urn:microsoft.com/office/officeart/2005/8/layout/list1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7501FCFF-6A78-4002-B215-134C73BFCB17}" type="presParOf" srcId="{B2516957-3914-4CC1-9B91-435C167631EB}" destId="{B9CFBEA1-FBB1-433A-A99D-8234277CCBC5}" srcOrd="4" destOrd="0" presId="urn:microsoft.com/office/officeart/2005/8/layout/list1"/>
    <dgm:cxn modelId="{CABC13EE-7969-4A5A-BFBF-E26817B1082A}" type="presParOf" srcId="{B9CFBEA1-FBB1-433A-A99D-8234277CCBC5}" destId="{0EEA5F1F-6161-4696-9A4B-F7565F3EE4CA}" srcOrd="0" destOrd="0" presId="urn:microsoft.com/office/officeart/2005/8/layout/list1"/>
    <dgm:cxn modelId="{5C1E49F5-702A-4EFD-85DF-DB9C5D32A323}" type="presParOf" srcId="{B9CFBEA1-FBB1-433A-A99D-8234277CCBC5}" destId="{7C440FC5-C265-4D66-8764-1723BFBF7E6B}" srcOrd="1" destOrd="0" presId="urn:microsoft.com/office/officeart/2005/8/layout/list1"/>
    <dgm:cxn modelId="{6EC73C59-907E-4B8D-8A14-1A6582EA5380}" type="presParOf" srcId="{B2516957-3914-4CC1-9B91-435C167631EB}" destId="{51C5D8AE-C749-486F-A1F4-BB6A857FF8F0}" srcOrd="5" destOrd="0" presId="urn:microsoft.com/office/officeart/2005/8/layout/list1"/>
    <dgm:cxn modelId="{33474484-55DD-44B9-A4B3-963496366BE4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000" dirty="0" smtClean="0"/>
            <a:t>1966, DARPA</a:t>
          </a:r>
          <a:r>
            <a:rPr lang="zh-CN" altLang="en-US" sz="2000" dirty="0" smtClean="0"/>
            <a:t>开始研究</a:t>
          </a:r>
          <a:r>
            <a:rPr lang="en-US" altLang="zh-CN" sz="2000" dirty="0" err="1" smtClean="0"/>
            <a:t>ARPAnet</a:t>
          </a:r>
          <a:r>
            <a:rPr lang="en-US" altLang="zh-CN" sz="2000" dirty="0" smtClean="0"/>
            <a:t>;</a:t>
          </a:r>
          <a:endParaRPr lang="zh-CN" altLang="en-US" sz="20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21070AA4-89FE-45C5-815A-17C28CDFF635}">
      <dgm:prSet custT="1"/>
      <dgm:spPr/>
      <dgm:t>
        <a:bodyPr/>
        <a:lstStyle/>
        <a:p>
          <a:r>
            <a:rPr lang="en-US" altLang="zh-CN" sz="2000" dirty="0" smtClean="0"/>
            <a:t>1969.9, </a:t>
          </a:r>
          <a:r>
            <a:rPr lang="zh-CN" altLang="en-US" sz="2000" dirty="0" smtClean="0"/>
            <a:t>建立</a:t>
          </a:r>
          <a:r>
            <a:rPr lang="en-US" altLang="zh-CN" sz="2000" dirty="0" err="1" smtClean="0"/>
            <a:t>ARPAnet</a:t>
          </a:r>
          <a:r>
            <a:rPr lang="en-US" altLang="zh-CN" sz="2000" dirty="0" smtClean="0"/>
            <a:t>, </a:t>
          </a:r>
          <a:r>
            <a:rPr lang="zh-CN" altLang="en-US" sz="2000" dirty="0" smtClean="0"/>
            <a:t>由</a:t>
          </a:r>
          <a:r>
            <a:rPr lang="en-US" altLang="zh-CN" sz="2000" dirty="0" smtClean="0"/>
            <a:t>4</a:t>
          </a:r>
          <a:r>
            <a:rPr lang="zh-CN" altLang="en-US" sz="2000" dirty="0" smtClean="0"/>
            <a:t>个节点组成；</a:t>
          </a:r>
        </a:p>
      </dgm:t>
    </dgm:pt>
    <dgm:pt modelId="{C600EE1E-4480-4F88-8E3D-7E50E7466986}" type="parTrans" cxnId="{188BE30F-E023-4714-8489-D44AD1ADF90E}">
      <dgm:prSet/>
      <dgm:spPr/>
      <dgm:t>
        <a:bodyPr/>
        <a:lstStyle/>
        <a:p>
          <a:endParaRPr lang="zh-CN" altLang="en-US"/>
        </a:p>
      </dgm:t>
    </dgm:pt>
    <dgm:pt modelId="{79D8B609-5049-42D2-938D-32E2EBACBB16}" type="sibTrans" cxnId="{188BE30F-E023-4714-8489-D44AD1ADF90E}">
      <dgm:prSet/>
      <dgm:spPr/>
      <dgm:t>
        <a:bodyPr/>
        <a:lstStyle/>
        <a:p>
          <a:endParaRPr lang="zh-CN" altLang="en-US"/>
        </a:p>
      </dgm:t>
    </dgm:pt>
    <dgm:pt modelId="{19379D5B-949C-4C7D-A3F4-33D11ADC8CED}">
      <dgm:prSet custT="1"/>
      <dgm:spPr/>
      <dgm:t>
        <a:bodyPr/>
        <a:lstStyle/>
        <a:p>
          <a:r>
            <a:rPr lang="en-US" altLang="zh-CN" sz="2000" dirty="0" smtClean="0"/>
            <a:t>1971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26 </a:t>
          </a:r>
          <a:r>
            <a:rPr lang="zh-CN" altLang="en-US" sz="2000" dirty="0" smtClean="0"/>
            <a:t>个节点；</a:t>
          </a:r>
        </a:p>
      </dgm:t>
    </dgm:pt>
    <dgm:pt modelId="{7E579289-8F6C-4184-AAA9-93E8EDC3927A}" type="parTrans" cxnId="{8137F892-5B90-457A-9DC9-4A83D18A4D06}">
      <dgm:prSet/>
      <dgm:spPr/>
      <dgm:t>
        <a:bodyPr/>
        <a:lstStyle/>
        <a:p>
          <a:endParaRPr lang="zh-CN" altLang="en-US"/>
        </a:p>
      </dgm:t>
    </dgm:pt>
    <dgm:pt modelId="{37E49BFC-DC5B-491B-A72B-05ADA8AB1C0A}" type="sibTrans" cxnId="{8137F892-5B90-457A-9DC9-4A83D18A4D06}">
      <dgm:prSet/>
      <dgm:spPr/>
      <dgm:t>
        <a:bodyPr/>
        <a:lstStyle/>
        <a:p>
          <a:endParaRPr lang="zh-CN" altLang="en-US"/>
        </a:p>
      </dgm:t>
    </dgm:pt>
    <dgm:pt modelId="{BE9332D2-80CE-4D47-876C-C8DFE12EE21E}">
      <dgm:prSet custT="1"/>
      <dgm:spPr/>
      <dgm:t>
        <a:bodyPr/>
        <a:lstStyle/>
        <a:p>
          <a:r>
            <a:rPr lang="en-US" altLang="zh-CN" sz="2000" dirty="0" smtClean="0"/>
            <a:t>1976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60</a:t>
          </a:r>
          <a:r>
            <a:rPr lang="zh-CN" altLang="en-US" sz="2000" dirty="0" smtClean="0"/>
            <a:t>个节点，</a:t>
          </a:r>
          <a:r>
            <a:rPr lang="en-US" altLang="zh-CN" sz="2000" dirty="0" smtClean="0"/>
            <a:t>100</a:t>
          </a:r>
          <a:r>
            <a:rPr lang="zh-CN" altLang="en-US" sz="2000" dirty="0" smtClean="0"/>
            <a:t>台主机；</a:t>
          </a:r>
        </a:p>
      </dgm:t>
    </dgm:pt>
    <dgm:pt modelId="{3E97834F-BBBE-4462-8B0A-9C1B0B069BC3}" type="parTrans" cxnId="{1713A4E2-82F4-445F-B20C-190E104DD493}">
      <dgm:prSet/>
      <dgm:spPr/>
      <dgm:t>
        <a:bodyPr/>
        <a:lstStyle/>
        <a:p>
          <a:endParaRPr lang="zh-CN" altLang="en-US"/>
        </a:p>
      </dgm:t>
    </dgm:pt>
    <dgm:pt modelId="{86CE59F3-4A3B-402E-81BF-A34FAFB20DE0}" type="sibTrans" cxnId="{1713A4E2-82F4-445F-B20C-190E104DD493}">
      <dgm:prSet/>
      <dgm:spPr/>
      <dgm:t>
        <a:bodyPr/>
        <a:lstStyle/>
        <a:p>
          <a:endParaRPr lang="zh-CN" altLang="en-US"/>
        </a:p>
      </dgm:t>
    </dgm:pt>
    <dgm:pt modelId="{7760621E-1A2D-40C9-B424-A95DA8CCC863}">
      <dgm:prSet custT="1"/>
      <dgm:spPr/>
      <dgm:t>
        <a:bodyPr/>
        <a:lstStyle/>
        <a:p>
          <a:r>
            <a:rPr lang="en-US" altLang="zh-CN" sz="2000" dirty="0" smtClean="0"/>
            <a:t>1975, </a:t>
          </a:r>
          <a:r>
            <a:rPr lang="en-US" altLang="zh-CN" sz="2000" dirty="0" err="1" smtClean="0"/>
            <a:t>APRAnet</a:t>
          </a:r>
          <a:r>
            <a:rPr lang="zh-CN" altLang="en-US" sz="2000" dirty="0" smtClean="0"/>
            <a:t>投入营运；</a:t>
          </a:r>
        </a:p>
      </dgm:t>
    </dgm:pt>
    <dgm:pt modelId="{C7A9D5AD-33CE-4529-A6E1-02AF187250C6}" type="parTrans" cxnId="{EAFA0A30-4C0C-43D6-80F3-0CFCBCF25530}">
      <dgm:prSet/>
      <dgm:spPr/>
      <dgm:t>
        <a:bodyPr/>
        <a:lstStyle/>
        <a:p>
          <a:endParaRPr lang="zh-CN" altLang="en-US"/>
        </a:p>
      </dgm:t>
    </dgm:pt>
    <dgm:pt modelId="{EFEEA1A7-B183-4EC2-84DA-E9642DF13C57}" type="sibTrans" cxnId="{EAFA0A30-4C0C-43D6-80F3-0CFCBCF25530}">
      <dgm:prSet/>
      <dgm:spPr/>
      <dgm:t>
        <a:bodyPr/>
        <a:lstStyle/>
        <a:p>
          <a:endParaRPr lang="zh-CN" altLang="en-US"/>
        </a:p>
      </dgm:t>
    </dgm:pt>
    <dgm:pt modelId="{507CDD16-17A2-404D-B970-7DFEECD03300}">
      <dgm:prSet custT="1"/>
      <dgm:spPr/>
      <dgm:t>
        <a:bodyPr/>
        <a:lstStyle/>
        <a:p>
          <a:r>
            <a:rPr lang="en-US" altLang="zh-CN" sz="2000" dirty="0" smtClean="0"/>
            <a:t>1983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TCP/IP</a:t>
          </a:r>
          <a:r>
            <a:rPr lang="zh-CN" altLang="en-US" sz="2000" dirty="0" smtClean="0"/>
            <a:t>同</a:t>
          </a:r>
          <a:r>
            <a:rPr lang="en-US" altLang="zh-CN" sz="2000" dirty="0" smtClean="0"/>
            <a:t>UNIX</a:t>
          </a:r>
          <a:r>
            <a:rPr lang="zh-CN" altLang="en-US" sz="2000" dirty="0" smtClean="0"/>
            <a:t>联姻；分成</a:t>
          </a:r>
          <a:r>
            <a:rPr lang="en-US" altLang="zh-CN" sz="2000" dirty="0" smtClean="0"/>
            <a:t>MILNET</a:t>
          </a:r>
          <a:r>
            <a:rPr lang="zh-CN" altLang="en-US" sz="2000" dirty="0" smtClean="0"/>
            <a:t>和新</a:t>
          </a:r>
          <a:r>
            <a:rPr lang="en-US" altLang="zh-CN" sz="2000" dirty="0" err="1" smtClean="0"/>
            <a:t>APRAnet</a:t>
          </a:r>
          <a:r>
            <a:rPr lang="en-US" altLang="zh-CN" sz="2000" dirty="0" smtClean="0"/>
            <a:t>;</a:t>
          </a:r>
        </a:p>
      </dgm:t>
    </dgm:pt>
    <dgm:pt modelId="{A1681BB9-1F15-45AF-A5CB-35FFB4401731}" type="parTrans" cxnId="{BECDACA2-19E8-410E-AF7A-C11C31F518B2}">
      <dgm:prSet/>
      <dgm:spPr/>
      <dgm:t>
        <a:bodyPr/>
        <a:lstStyle/>
        <a:p>
          <a:endParaRPr lang="zh-CN" altLang="en-US"/>
        </a:p>
      </dgm:t>
    </dgm:pt>
    <dgm:pt modelId="{87514305-049E-47A8-BA21-7C13811436B8}" type="sibTrans" cxnId="{BECDACA2-19E8-410E-AF7A-C11C31F518B2}">
      <dgm:prSet/>
      <dgm:spPr/>
      <dgm:t>
        <a:bodyPr/>
        <a:lstStyle/>
        <a:p>
          <a:endParaRPr lang="zh-CN" altLang="en-US"/>
        </a:p>
      </dgm:t>
    </dgm:pt>
    <dgm:pt modelId="{E59ECC46-802F-4D5E-821A-E32F3DB9E28E}">
      <dgm:prSet custT="1"/>
      <dgm:spPr/>
      <dgm:t>
        <a:bodyPr/>
        <a:lstStyle/>
        <a:p>
          <a:r>
            <a:rPr lang="en-US" altLang="zh-CN" sz="2000" dirty="0" smtClean="0"/>
            <a:t>1990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Internet</a:t>
          </a:r>
          <a:r>
            <a:rPr lang="zh-CN" altLang="en-US" sz="2000" dirty="0" smtClean="0"/>
            <a:t>正式取代</a:t>
          </a:r>
          <a:r>
            <a:rPr lang="en-US" altLang="zh-CN" sz="2000" dirty="0" err="1" smtClean="0"/>
            <a:t>APRAnet</a:t>
          </a:r>
          <a:endParaRPr lang="en-US" altLang="zh-CN" sz="2000" dirty="0" smtClean="0"/>
        </a:p>
      </dgm:t>
    </dgm:pt>
    <dgm:pt modelId="{11907B59-33E3-465A-AC07-32AB623DF4D6}" type="parTrans" cxnId="{E5599A1B-5270-459F-9E00-F5B6F2804A2E}">
      <dgm:prSet/>
      <dgm:spPr/>
      <dgm:t>
        <a:bodyPr/>
        <a:lstStyle/>
        <a:p>
          <a:endParaRPr lang="zh-CN" altLang="en-US"/>
        </a:p>
      </dgm:t>
    </dgm:pt>
    <dgm:pt modelId="{5B9B61E6-BB68-488B-9858-397F456B374C}" type="sibTrans" cxnId="{E5599A1B-5270-459F-9E00-F5B6F2804A2E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7" custLinFactNeighborY="-78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D4C55B98-23CC-46E4-BCD2-4AE0255E6E08}" type="pres">
      <dgm:prSet presAssocID="{21070AA4-89FE-45C5-815A-17C28CDFF635}" presName="parentLin" presStyleCnt="0"/>
      <dgm:spPr/>
    </dgm:pt>
    <dgm:pt modelId="{6D3E3424-435F-4E0B-AC33-B1B1B42448D0}" type="pres">
      <dgm:prSet presAssocID="{21070AA4-89FE-45C5-815A-17C28CDFF635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780E68B6-4A62-4A92-93DA-8DA8C92561D2}" type="pres">
      <dgm:prSet presAssocID="{21070AA4-89FE-45C5-815A-17C28CDFF635}" presName="parentText" presStyleLbl="node1" presStyleIdx="1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AC2C-6466-4289-95C1-F08BAEFC9145}" type="pres">
      <dgm:prSet presAssocID="{21070AA4-89FE-45C5-815A-17C28CDFF635}" presName="negativeSpace" presStyleCnt="0"/>
      <dgm:spPr/>
    </dgm:pt>
    <dgm:pt modelId="{EAA8BEB0-2C37-4DF8-99D2-2025C7F35540}" type="pres">
      <dgm:prSet presAssocID="{21070AA4-89FE-45C5-815A-17C28CDFF635}" presName="childText" presStyleLbl="conFgAcc1" presStyleIdx="1" presStyleCnt="7">
        <dgm:presLayoutVars>
          <dgm:bulletEnabled val="1"/>
        </dgm:presLayoutVars>
      </dgm:prSet>
      <dgm:spPr/>
    </dgm:pt>
    <dgm:pt modelId="{28C5B73E-C9F6-49B0-91D3-993538B96BE7}" type="pres">
      <dgm:prSet presAssocID="{79D8B609-5049-42D2-938D-32E2EBACBB16}" presName="spaceBetweenRectangles" presStyleCnt="0"/>
      <dgm:spPr/>
    </dgm:pt>
    <dgm:pt modelId="{DEB0DBDD-0A90-41D9-B9EC-92C7203D2E16}" type="pres">
      <dgm:prSet presAssocID="{19379D5B-949C-4C7D-A3F4-33D11ADC8CED}" presName="parentLin" presStyleCnt="0"/>
      <dgm:spPr/>
    </dgm:pt>
    <dgm:pt modelId="{3CC3F66C-6A65-4746-9F07-96154945D7CE}" type="pres">
      <dgm:prSet presAssocID="{19379D5B-949C-4C7D-A3F4-33D11ADC8CED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198750DE-9603-4C33-A20D-8D976186393F}" type="pres">
      <dgm:prSet presAssocID="{19379D5B-949C-4C7D-A3F4-33D11ADC8CED}" presName="parentText" presStyleLbl="node1" presStyleIdx="2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0F104-FD56-4671-BC63-DD8BD5D1F48C}" type="pres">
      <dgm:prSet presAssocID="{19379D5B-949C-4C7D-A3F4-33D11ADC8CED}" presName="negativeSpace" presStyleCnt="0"/>
      <dgm:spPr/>
    </dgm:pt>
    <dgm:pt modelId="{B6DBE749-A7B1-4D72-AB44-0859982D0CB3}" type="pres">
      <dgm:prSet presAssocID="{19379D5B-949C-4C7D-A3F4-33D11ADC8CED}" presName="childText" presStyleLbl="conFgAcc1" presStyleIdx="2" presStyleCnt="7">
        <dgm:presLayoutVars>
          <dgm:bulletEnabled val="1"/>
        </dgm:presLayoutVars>
      </dgm:prSet>
      <dgm:spPr/>
    </dgm:pt>
    <dgm:pt modelId="{77CA39A5-4D0D-44E7-9349-69D7A5F2E127}" type="pres">
      <dgm:prSet presAssocID="{37E49BFC-DC5B-491B-A72B-05ADA8AB1C0A}" presName="spaceBetweenRectangles" presStyleCnt="0"/>
      <dgm:spPr/>
    </dgm:pt>
    <dgm:pt modelId="{6265C36A-952A-47DF-8ADE-8D82DEB9DD15}" type="pres">
      <dgm:prSet presAssocID="{BE9332D2-80CE-4D47-876C-C8DFE12EE21E}" presName="parentLin" presStyleCnt="0"/>
      <dgm:spPr/>
    </dgm:pt>
    <dgm:pt modelId="{06388B64-E6CB-453B-9C2E-947CF86E640C}" type="pres">
      <dgm:prSet presAssocID="{BE9332D2-80CE-4D47-876C-C8DFE12EE21E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177C09E7-B9A9-4A04-BAEE-930F30DD9605}" type="pres">
      <dgm:prSet presAssocID="{BE9332D2-80CE-4D47-876C-C8DFE12EE21E}" presName="parentText" presStyleLbl="node1" presStyleIdx="3" presStyleCnt="7" custScaleX="1253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E8594-0C6F-43ED-8715-C76760E1764E}" type="pres">
      <dgm:prSet presAssocID="{BE9332D2-80CE-4D47-876C-C8DFE12EE21E}" presName="negativeSpace" presStyleCnt="0"/>
      <dgm:spPr/>
    </dgm:pt>
    <dgm:pt modelId="{03C304A0-D2BC-4751-9F2F-9ADDDCB29B12}" type="pres">
      <dgm:prSet presAssocID="{BE9332D2-80CE-4D47-876C-C8DFE12EE21E}" presName="childText" presStyleLbl="conFgAcc1" presStyleIdx="3" presStyleCnt="7">
        <dgm:presLayoutVars>
          <dgm:bulletEnabled val="1"/>
        </dgm:presLayoutVars>
      </dgm:prSet>
      <dgm:spPr/>
    </dgm:pt>
    <dgm:pt modelId="{FA258FDD-F88A-4282-9A29-243040586117}" type="pres">
      <dgm:prSet presAssocID="{86CE59F3-4A3B-402E-81BF-A34FAFB20DE0}" presName="spaceBetweenRectangles" presStyleCnt="0"/>
      <dgm:spPr/>
    </dgm:pt>
    <dgm:pt modelId="{5C5F87FB-A042-4175-8CEE-BEAB921BBC7E}" type="pres">
      <dgm:prSet presAssocID="{7760621E-1A2D-40C9-B424-A95DA8CCC863}" presName="parentLin" presStyleCnt="0"/>
      <dgm:spPr/>
    </dgm:pt>
    <dgm:pt modelId="{720E92CB-444A-436E-9049-65286B2180A7}" type="pres">
      <dgm:prSet presAssocID="{7760621E-1A2D-40C9-B424-A95DA8CCC863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631A7BD7-6A92-469F-9562-9F76CDE64E55}" type="pres">
      <dgm:prSet presAssocID="{7760621E-1A2D-40C9-B424-A95DA8CCC863}" presName="parentText" presStyleLbl="node1" presStyleIdx="4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0C44A4-655A-41D4-AB02-6468482231E4}" type="pres">
      <dgm:prSet presAssocID="{7760621E-1A2D-40C9-B424-A95DA8CCC863}" presName="negativeSpace" presStyleCnt="0"/>
      <dgm:spPr/>
    </dgm:pt>
    <dgm:pt modelId="{47B5D964-F185-4D3B-999E-FF0F5C4E669B}" type="pres">
      <dgm:prSet presAssocID="{7760621E-1A2D-40C9-B424-A95DA8CCC863}" presName="childText" presStyleLbl="conFgAcc1" presStyleIdx="4" presStyleCnt="7">
        <dgm:presLayoutVars>
          <dgm:bulletEnabled val="1"/>
        </dgm:presLayoutVars>
      </dgm:prSet>
      <dgm:spPr/>
    </dgm:pt>
    <dgm:pt modelId="{F7786F47-E24B-4626-B42D-32EEE7F41AA3}" type="pres">
      <dgm:prSet presAssocID="{EFEEA1A7-B183-4EC2-84DA-E9642DF13C57}" presName="spaceBetweenRectangles" presStyleCnt="0"/>
      <dgm:spPr/>
    </dgm:pt>
    <dgm:pt modelId="{391A1EB0-3B5B-4F6F-9C7E-32E6A7B37A6D}" type="pres">
      <dgm:prSet presAssocID="{507CDD16-17A2-404D-B970-7DFEECD03300}" presName="parentLin" presStyleCnt="0"/>
      <dgm:spPr/>
    </dgm:pt>
    <dgm:pt modelId="{8071529E-5554-4CA4-BB51-9A66F3D71608}" type="pres">
      <dgm:prSet presAssocID="{507CDD16-17A2-404D-B970-7DFEECD03300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1AE7D306-708D-4A69-96A6-8953C2E6D65C}" type="pres">
      <dgm:prSet presAssocID="{507CDD16-17A2-404D-B970-7DFEECD03300}" presName="parentText" presStyleLbl="node1" presStyleIdx="5" presStyleCnt="7" custScaleX="128193" custScaleY="1925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75106-D6AE-46ED-9389-037FCED63D7C}" type="pres">
      <dgm:prSet presAssocID="{507CDD16-17A2-404D-B970-7DFEECD03300}" presName="negativeSpace" presStyleCnt="0"/>
      <dgm:spPr/>
    </dgm:pt>
    <dgm:pt modelId="{BCB6FF68-D39F-4B1B-8C4C-2E86186F9072}" type="pres">
      <dgm:prSet presAssocID="{507CDD16-17A2-404D-B970-7DFEECD03300}" presName="childText" presStyleLbl="conFgAcc1" presStyleIdx="5" presStyleCnt="7">
        <dgm:presLayoutVars>
          <dgm:bulletEnabled val="1"/>
        </dgm:presLayoutVars>
      </dgm:prSet>
      <dgm:spPr/>
    </dgm:pt>
    <dgm:pt modelId="{11556D07-3344-4ABA-BC1D-CDE5761A1566}" type="pres">
      <dgm:prSet presAssocID="{87514305-049E-47A8-BA21-7C13811436B8}" presName="spaceBetweenRectangles" presStyleCnt="0"/>
      <dgm:spPr/>
    </dgm:pt>
    <dgm:pt modelId="{BC91E51A-3D6A-4C93-ADC3-D01B9DCBC96E}" type="pres">
      <dgm:prSet presAssocID="{E59ECC46-802F-4D5E-821A-E32F3DB9E28E}" presName="parentLin" presStyleCnt="0"/>
      <dgm:spPr/>
    </dgm:pt>
    <dgm:pt modelId="{0591A61B-E934-459E-AC46-4FFDF017F1A1}" type="pres">
      <dgm:prSet presAssocID="{E59ECC46-802F-4D5E-821A-E32F3DB9E28E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4D4DE107-AE07-4E34-89D2-08ADC8621C54}" type="pres">
      <dgm:prSet presAssocID="{E59ECC46-802F-4D5E-821A-E32F3DB9E28E}" presName="parentText" presStyleLbl="node1" presStyleIdx="6" presStyleCnt="7" custScaleX="11408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E29E7-D0CF-44F2-8B4F-68FA271E70E4}" type="pres">
      <dgm:prSet presAssocID="{E59ECC46-802F-4D5E-821A-E32F3DB9E28E}" presName="negativeSpace" presStyleCnt="0"/>
      <dgm:spPr/>
    </dgm:pt>
    <dgm:pt modelId="{61209DE2-2D3B-41C1-8775-39441205C9B2}" type="pres">
      <dgm:prSet presAssocID="{E59ECC46-802F-4D5E-821A-E32F3DB9E28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BE5E54B-B4AF-4679-9676-FCB5BD30ED11}" type="presOf" srcId="{7760621E-1A2D-40C9-B424-A95DA8CCC863}" destId="{720E92CB-444A-436E-9049-65286B2180A7}" srcOrd="0" destOrd="0" presId="urn:microsoft.com/office/officeart/2005/8/layout/list1"/>
    <dgm:cxn modelId="{8FC1E03C-760B-4D2B-8F38-D544C743965C}" type="presOf" srcId="{21070AA4-89FE-45C5-815A-17C28CDFF635}" destId="{780E68B6-4A62-4A92-93DA-8DA8C92561D2}" srcOrd="1" destOrd="0" presId="urn:microsoft.com/office/officeart/2005/8/layout/list1"/>
    <dgm:cxn modelId="{B946006A-561E-412F-914F-7CD5B533032E}" type="presOf" srcId="{E59ECC46-802F-4D5E-821A-E32F3DB9E28E}" destId="{0591A61B-E934-459E-AC46-4FFDF017F1A1}" srcOrd="0" destOrd="0" presId="urn:microsoft.com/office/officeart/2005/8/layout/list1"/>
    <dgm:cxn modelId="{4C9F3C02-4AE0-48FD-8F66-3B16536B37FD}" type="presOf" srcId="{7760621E-1A2D-40C9-B424-A95DA8CCC863}" destId="{631A7BD7-6A92-469F-9562-9F76CDE64E55}" srcOrd="1" destOrd="0" presId="urn:microsoft.com/office/officeart/2005/8/layout/list1"/>
    <dgm:cxn modelId="{EAFA0A30-4C0C-43D6-80F3-0CFCBCF25530}" srcId="{A56A6A1B-8CB6-4CD5-AFBF-AEBC76ECD936}" destId="{7760621E-1A2D-40C9-B424-A95DA8CCC863}" srcOrd="4" destOrd="0" parTransId="{C7A9D5AD-33CE-4529-A6E1-02AF187250C6}" sibTransId="{EFEEA1A7-B183-4EC2-84DA-E9642DF13C57}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E5599A1B-5270-459F-9E00-F5B6F2804A2E}" srcId="{A56A6A1B-8CB6-4CD5-AFBF-AEBC76ECD936}" destId="{E59ECC46-802F-4D5E-821A-E32F3DB9E28E}" srcOrd="6" destOrd="0" parTransId="{11907B59-33E3-465A-AC07-32AB623DF4D6}" sibTransId="{5B9B61E6-BB68-488B-9858-397F456B374C}"/>
    <dgm:cxn modelId="{1713A4E2-82F4-445F-B20C-190E104DD493}" srcId="{A56A6A1B-8CB6-4CD5-AFBF-AEBC76ECD936}" destId="{BE9332D2-80CE-4D47-876C-C8DFE12EE21E}" srcOrd="3" destOrd="0" parTransId="{3E97834F-BBBE-4462-8B0A-9C1B0B069BC3}" sibTransId="{86CE59F3-4A3B-402E-81BF-A34FAFB20DE0}"/>
    <dgm:cxn modelId="{262F8FB3-3D1C-495B-B2CE-7AF34F679CA4}" type="presOf" srcId="{507CDD16-17A2-404D-B970-7DFEECD03300}" destId="{1AE7D306-708D-4A69-96A6-8953C2E6D65C}" srcOrd="1" destOrd="0" presId="urn:microsoft.com/office/officeart/2005/8/layout/list1"/>
    <dgm:cxn modelId="{637662BC-1D2E-49FC-8A0C-3F634A7EF7AF}" type="presOf" srcId="{BE9332D2-80CE-4D47-876C-C8DFE12EE21E}" destId="{06388B64-E6CB-453B-9C2E-947CF86E640C}" srcOrd="0" destOrd="0" presId="urn:microsoft.com/office/officeart/2005/8/layout/list1"/>
    <dgm:cxn modelId="{47D92F7F-34D0-4610-8C1E-C72932A2D345}" type="presOf" srcId="{21070AA4-89FE-45C5-815A-17C28CDFF635}" destId="{6D3E3424-435F-4E0B-AC33-B1B1B42448D0}" srcOrd="0" destOrd="0" presId="urn:microsoft.com/office/officeart/2005/8/layout/list1"/>
    <dgm:cxn modelId="{0469DFE3-58B9-43FA-BE56-90EAB18F10E6}" type="presOf" srcId="{19379D5B-949C-4C7D-A3F4-33D11ADC8CED}" destId="{198750DE-9603-4C33-A20D-8D976186393F}" srcOrd="1" destOrd="0" presId="urn:microsoft.com/office/officeart/2005/8/layout/list1"/>
    <dgm:cxn modelId="{8137F892-5B90-457A-9DC9-4A83D18A4D06}" srcId="{A56A6A1B-8CB6-4CD5-AFBF-AEBC76ECD936}" destId="{19379D5B-949C-4C7D-A3F4-33D11ADC8CED}" srcOrd="2" destOrd="0" parTransId="{7E579289-8F6C-4184-AAA9-93E8EDC3927A}" sibTransId="{37E49BFC-DC5B-491B-A72B-05ADA8AB1C0A}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2838AC91-7518-495E-9F4A-656EC7605556}" type="presOf" srcId="{19379D5B-949C-4C7D-A3F4-33D11ADC8CED}" destId="{3CC3F66C-6A65-4746-9F07-96154945D7CE}" srcOrd="0" destOrd="0" presId="urn:microsoft.com/office/officeart/2005/8/layout/list1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188BE30F-E023-4714-8489-D44AD1ADF90E}" srcId="{A56A6A1B-8CB6-4CD5-AFBF-AEBC76ECD936}" destId="{21070AA4-89FE-45C5-815A-17C28CDFF635}" srcOrd="1" destOrd="0" parTransId="{C600EE1E-4480-4F88-8E3D-7E50E7466986}" sibTransId="{79D8B609-5049-42D2-938D-32E2EBACBB16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3884C87-6C79-4391-8296-28C3F7937D69}" type="presOf" srcId="{BE9332D2-80CE-4D47-876C-C8DFE12EE21E}" destId="{177C09E7-B9A9-4A04-BAEE-930F30DD9605}" srcOrd="1" destOrd="0" presId="urn:microsoft.com/office/officeart/2005/8/layout/list1"/>
    <dgm:cxn modelId="{BECDACA2-19E8-410E-AF7A-C11C31F518B2}" srcId="{A56A6A1B-8CB6-4CD5-AFBF-AEBC76ECD936}" destId="{507CDD16-17A2-404D-B970-7DFEECD03300}" srcOrd="5" destOrd="0" parTransId="{A1681BB9-1F15-45AF-A5CB-35FFB4401731}" sibTransId="{87514305-049E-47A8-BA21-7C13811436B8}"/>
    <dgm:cxn modelId="{08C9B055-88CD-4E00-9D16-84661590CD2E}" type="presOf" srcId="{E59ECC46-802F-4D5E-821A-E32F3DB9E28E}" destId="{4D4DE107-AE07-4E34-89D2-08ADC8621C54}" srcOrd="1" destOrd="0" presId="urn:microsoft.com/office/officeart/2005/8/layout/list1"/>
    <dgm:cxn modelId="{ABBA4150-EA40-430F-AA82-8E55882444CB}" type="presOf" srcId="{507CDD16-17A2-404D-B970-7DFEECD03300}" destId="{8071529E-5554-4CA4-BB51-9A66F3D71608}" srcOrd="0" destOrd="0" presId="urn:microsoft.com/office/officeart/2005/8/layout/list1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3833051E-A858-4797-A008-E59F74DEE448}" type="presParOf" srcId="{B2516957-3914-4CC1-9B91-435C167631EB}" destId="{D4C55B98-23CC-46E4-BCD2-4AE0255E6E08}" srcOrd="4" destOrd="0" presId="urn:microsoft.com/office/officeart/2005/8/layout/list1"/>
    <dgm:cxn modelId="{71D264F9-0F0C-4D23-B4B3-5225FB2DD2C9}" type="presParOf" srcId="{D4C55B98-23CC-46E4-BCD2-4AE0255E6E08}" destId="{6D3E3424-435F-4E0B-AC33-B1B1B42448D0}" srcOrd="0" destOrd="0" presId="urn:microsoft.com/office/officeart/2005/8/layout/list1"/>
    <dgm:cxn modelId="{9C819D72-AD16-4AB7-A947-93312A9E8853}" type="presParOf" srcId="{D4C55B98-23CC-46E4-BCD2-4AE0255E6E08}" destId="{780E68B6-4A62-4A92-93DA-8DA8C92561D2}" srcOrd="1" destOrd="0" presId="urn:microsoft.com/office/officeart/2005/8/layout/list1"/>
    <dgm:cxn modelId="{15556E11-15E4-4233-914E-B28947B6AC4A}" type="presParOf" srcId="{B2516957-3914-4CC1-9B91-435C167631EB}" destId="{43DAAC2C-6466-4289-95C1-F08BAEFC9145}" srcOrd="5" destOrd="0" presId="urn:microsoft.com/office/officeart/2005/8/layout/list1"/>
    <dgm:cxn modelId="{070C8ECD-B76E-417E-A3E9-866101BC0301}" type="presParOf" srcId="{B2516957-3914-4CC1-9B91-435C167631EB}" destId="{EAA8BEB0-2C37-4DF8-99D2-2025C7F35540}" srcOrd="6" destOrd="0" presId="urn:microsoft.com/office/officeart/2005/8/layout/list1"/>
    <dgm:cxn modelId="{64B16545-74D7-4D78-AC64-9FA1AE09762F}" type="presParOf" srcId="{B2516957-3914-4CC1-9B91-435C167631EB}" destId="{28C5B73E-C9F6-49B0-91D3-993538B96BE7}" srcOrd="7" destOrd="0" presId="urn:microsoft.com/office/officeart/2005/8/layout/list1"/>
    <dgm:cxn modelId="{64F7A3DB-3D17-43BA-BCAF-49979B51EACD}" type="presParOf" srcId="{B2516957-3914-4CC1-9B91-435C167631EB}" destId="{DEB0DBDD-0A90-41D9-B9EC-92C7203D2E16}" srcOrd="8" destOrd="0" presId="urn:microsoft.com/office/officeart/2005/8/layout/list1"/>
    <dgm:cxn modelId="{5044F4D5-3C33-40B3-B2BA-5EAAC22EEE94}" type="presParOf" srcId="{DEB0DBDD-0A90-41D9-B9EC-92C7203D2E16}" destId="{3CC3F66C-6A65-4746-9F07-96154945D7CE}" srcOrd="0" destOrd="0" presId="urn:microsoft.com/office/officeart/2005/8/layout/list1"/>
    <dgm:cxn modelId="{ACC728AE-C206-49E9-88BF-882FF99C8DEE}" type="presParOf" srcId="{DEB0DBDD-0A90-41D9-B9EC-92C7203D2E16}" destId="{198750DE-9603-4C33-A20D-8D976186393F}" srcOrd="1" destOrd="0" presId="urn:microsoft.com/office/officeart/2005/8/layout/list1"/>
    <dgm:cxn modelId="{66841CE2-05EA-4550-B42B-345EE5ED6DB4}" type="presParOf" srcId="{B2516957-3914-4CC1-9B91-435C167631EB}" destId="{1620F104-FD56-4671-BC63-DD8BD5D1F48C}" srcOrd="9" destOrd="0" presId="urn:microsoft.com/office/officeart/2005/8/layout/list1"/>
    <dgm:cxn modelId="{5B0DCB5E-3811-4C25-9E15-F5C78CEEC64A}" type="presParOf" srcId="{B2516957-3914-4CC1-9B91-435C167631EB}" destId="{B6DBE749-A7B1-4D72-AB44-0859982D0CB3}" srcOrd="10" destOrd="0" presId="urn:microsoft.com/office/officeart/2005/8/layout/list1"/>
    <dgm:cxn modelId="{49FE47B3-66EC-46C0-B7EA-EBA14EA1595B}" type="presParOf" srcId="{B2516957-3914-4CC1-9B91-435C167631EB}" destId="{77CA39A5-4D0D-44E7-9349-69D7A5F2E127}" srcOrd="11" destOrd="0" presId="urn:microsoft.com/office/officeart/2005/8/layout/list1"/>
    <dgm:cxn modelId="{70386749-6921-408C-A8B4-D622B54C027F}" type="presParOf" srcId="{B2516957-3914-4CC1-9B91-435C167631EB}" destId="{6265C36A-952A-47DF-8ADE-8D82DEB9DD15}" srcOrd="12" destOrd="0" presId="urn:microsoft.com/office/officeart/2005/8/layout/list1"/>
    <dgm:cxn modelId="{36EA9BBF-E651-477B-A40D-B743AF6889BF}" type="presParOf" srcId="{6265C36A-952A-47DF-8ADE-8D82DEB9DD15}" destId="{06388B64-E6CB-453B-9C2E-947CF86E640C}" srcOrd="0" destOrd="0" presId="urn:microsoft.com/office/officeart/2005/8/layout/list1"/>
    <dgm:cxn modelId="{126FF726-1223-4515-9076-BDEC818F0FBC}" type="presParOf" srcId="{6265C36A-952A-47DF-8ADE-8D82DEB9DD15}" destId="{177C09E7-B9A9-4A04-BAEE-930F30DD9605}" srcOrd="1" destOrd="0" presId="urn:microsoft.com/office/officeart/2005/8/layout/list1"/>
    <dgm:cxn modelId="{7F13327C-DF3A-4BED-B36E-6B1DFB16C0F2}" type="presParOf" srcId="{B2516957-3914-4CC1-9B91-435C167631EB}" destId="{165E8594-0C6F-43ED-8715-C76760E1764E}" srcOrd="13" destOrd="0" presId="urn:microsoft.com/office/officeart/2005/8/layout/list1"/>
    <dgm:cxn modelId="{020A147F-D5AC-4D05-AF20-BFC0115C086D}" type="presParOf" srcId="{B2516957-3914-4CC1-9B91-435C167631EB}" destId="{03C304A0-D2BC-4751-9F2F-9ADDDCB29B12}" srcOrd="14" destOrd="0" presId="urn:microsoft.com/office/officeart/2005/8/layout/list1"/>
    <dgm:cxn modelId="{9AC4B1C0-41CE-46CE-B91F-83768178B426}" type="presParOf" srcId="{B2516957-3914-4CC1-9B91-435C167631EB}" destId="{FA258FDD-F88A-4282-9A29-243040586117}" srcOrd="15" destOrd="0" presId="urn:microsoft.com/office/officeart/2005/8/layout/list1"/>
    <dgm:cxn modelId="{0898F073-6936-4089-962C-5A64AC8007B6}" type="presParOf" srcId="{B2516957-3914-4CC1-9B91-435C167631EB}" destId="{5C5F87FB-A042-4175-8CEE-BEAB921BBC7E}" srcOrd="16" destOrd="0" presId="urn:microsoft.com/office/officeart/2005/8/layout/list1"/>
    <dgm:cxn modelId="{8622A8DB-6BFB-4193-A8D4-70184B260C97}" type="presParOf" srcId="{5C5F87FB-A042-4175-8CEE-BEAB921BBC7E}" destId="{720E92CB-444A-436E-9049-65286B2180A7}" srcOrd="0" destOrd="0" presId="urn:microsoft.com/office/officeart/2005/8/layout/list1"/>
    <dgm:cxn modelId="{944AFBB3-B992-49B9-9BF3-0971E8ABD417}" type="presParOf" srcId="{5C5F87FB-A042-4175-8CEE-BEAB921BBC7E}" destId="{631A7BD7-6A92-469F-9562-9F76CDE64E55}" srcOrd="1" destOrd="0" presId="urn:microsoft.com/office/officeart/2005/8/layout/list1"/>
    <dgm:cxn modelId="{A1BED375-DCBC-4D1D-8A4F-42CA68B305FF}" type="presParOf" srcId="{B2516957-3914-4CC1-9B91-435C167631EB}" destId="{C70C44A4-655A-41D4-AB02-6468482231E4}" srcOrd="17" destOrd="0" presId="urn:microsoft.com/office/officeart/2005/8/layout/list1"/>
    <dgm:cxn modelId="{BF295025-1952-4F69-B9AB-9B4D29A69260}" type="presParOf" srcId="{B2516957-3914-4CC1-9B91-435C167631EB}" destId="{47B5D964-F185-4D3B-999E-FF0F5C4E669B}" srcOrd="18" destOrd="0" presId="urn:microsoft.com/office/officeart/2005/8/layout/list1"/>
    <dgm:cxn modelId="{8BC9BEAD-1750-4721-8602-E64DC3C78C3D}" type="presParOf" srcId="{B2516957-3914-4CC1-9B91-435C167631EB}" destId="{F7786F47-E24B-4626-B42D-32EEE7F41AA3}" srcOrd="19" destOrd="0" presId="urn:microsoft.com/office/officeart/2005/8/layout/list1"/>
    <dgm:cxn modelId="{D82DE48F-6EFE-4B89-B446-E5782421EF36}" type="presParOf" srcId="{B2516957-3914-4CC1-9B91-435C167631EB}" destId="{391A1EB0-3B5B-4F6F-9C7E-32E6A7B37A6D}" srcOrd="20" destOrd="0" presId="urn:microsoft.com/office/officeart/2005/8/layout/list1"/>
    <dgm:cxn modelId="{F481C7B5-6FDD-43B2-98EA-CD0D2AE48BB7}" type="presParOf" srcId="{391A1EB0-3B5B-4F6F-9C7E-32E6A7B37A6D}" destId="{8071529E-5554-4CA4-BB51-9A66F3D71608}" srcOrd="0" destOrd="0" presId="urn:microsoft.com/office/officeart/2005/8/layout/list1"/>
    <dgm:cxn modelId="{44E49D9E-9A79-46A7-825B-D52873156767}" type="presParOf" srcId="{391A1EB0-3B5B-4F6F-9C7E-32E6A7B37A6D}" destId="{1AE7D306-708D-4A69-96A6-8953C2E6D65C}" srcOrd="1" destOrd="0" presId="urn:microsoft.com/office/officeart/2005/8/layout/list1"/>
    <dgm:cxn modelId="{BAA579F2-5039-4DCF-B86A-74DCEF4EE36F}" type="presParOf" srcId="{B2516957-3914-4CC1-9B91-435C167631EB}" destId="{6DA75106-D6AE-46ED-9389-037FCED63D7C}" srcOrd="21" destOrd="0" presId="urn:microsoft.com/office/officeart/2005/8/layout/list1"/>
    <dgm:cxn modelId="{28969937-B087-4D43-B245-13C1BDE565B2}" type="presParOf" srcId="{B2516957-3914-4CC1-9B91-435C167631EB}" destId="{BCB6FF68-D39F-4B1B-8C4C-2E86186F9072}" srcOrd="22" destOrd="0" presId="urn:microsoft.com/office/officeart/2005/8/layout/list1"/>
    <dgm:cxn modelId="{B0C92483-2AC2-496D-9973-5F9408777EFF}" type="presParOf" srcId="{B2516957-3914-4CC1-9B91-435C167631EB}" destId="{11556D07-3344-4ABA-BC1D-CDE5761A1566}" srcOrd="23" destOrd="0" presId="urn:microsoft.com/office/officeart/2005/8/layout/list1"/>
    <dgm:cxn modelId="{FF80A3C4-B52F-410D-BC9B-B3F51F0B8133}" type="presParOf" srcId="{B2516957-3914-4CC1-9B91-435C167631EB}" destId="{BC91E51A-3D6A-4C93-ADC3-D01B9DCBC96E}" srcOrd="24" destOrd="0" presId="urn:microsoft.com/office/officeart/2005/8/layout/list1"/>
    <dgm:cxn modelId="{098115CC-2C2C-4365-AF8F-89F4EA1EF9A3}" type="presParOf" srcId="{BC91E51A-3D6A-4C93-ADC3-D01B9DCBC96E}" destId="{0591A61B-E934-459E-AC46-4FFDF017F1A1}" srcOrd="0" destOrd="0" presId="urn:microsoft.com/office/officeart/2005/8/layout/list1"/>
    <dgm:cxn modelId="{EBB4B715-B744-49F6-A858-C7C56378DD9F}" type="presParOf" srcId="{BC91E51A-3D6A-4C93-ADC3-D01B9DCBC96E}" destId="{4D4DE107-AE07-4E34-89D2-08ADC8621C54}" srcOrd="1" destOrd="0" presId="urn:microsoft.com/office/officeart/2005/8/layout/list1"/>
    <dgm:cxn modelId="{8CA1D35B-D687-4D83-8254-D779EA77C7BE}" type="presParOf" srcId="{B2516957-3914-4CC1-9B91-435C167631EB}" destId="{A48E29E7-D0CF-44F2-8B4F-68FA271E70E4}" srcOrd="25" destOrd="0" presId="urn:microsoft.com/office/officeart/2005/8/layout/list1"/>
    <dgm:cxn modelId="{604B9570-E80E-4047-943A-0FEE99E29AF9}" type="presParOf" srcId="{B2516957-3914-4CC1-9B91-435C167631EB}" destId="{61209DE2-2D3B-41C1-8775-39441205C9B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B9208F5-5301-4E41-8F58-15969145F0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D3284-5A30-4212-8B29-3134F4DCA4B2}">
      <dgm:prSet phldrT="[文本]"/>
      <dgm:spPr/>
      <dgm:t>
        <a:bodyPr/>
        <a:lstStyle/>
        <a:p>
          <a:r>
            <a:rPr lang="en-US" dirty="0" smtClean="0"/>
            <a:t>Text</a:t>
          </a:r>
          <a:endParaRPr lang="zh-CN" altLang="en-US" dirty="0"/>
        </a:p>
      </dgm:t>
    </dgm:pt>
    <dgm:pt modelId="{BE665863-5DE5-42F9-AA27-1EA7ABC1DFE7}" type="parTrans" cxnId="{F0464F05-9BC8-4503-B75D-625E0CE57B9A}">
      <dgm:prSet/>
      <dgm:spPr/>
      <dgm:t>
        <a:bodyPr/>
        <a:lstStyle/>
        <a:p>
          <a:endParaRPr lang="zh-CN" altLang="en-US"/>
        </a:p>
      </dgm:t>
    </dgm:pt>
    <dgm:pt modelId="{4CA29D93-5438-41EE-9146-B55DB90964CB}" type="sibTrans" cxnId="{F0464F05-9BC8-4503-B75D-625E0CE57B9A}">
      <dgm:prSet/>
      <dgm:spPr/>
      <dgm:t>
        <a:bodyPr/>
        <a:lstStyle/>
        <a:p>
          <a:endParaRPr lang="zh-CN" altLang="en-US"/>
        </a:p>
      </dgm:t>
    </dgm:pt>
    <dgm:pt modelId="{5974E57A-1399-4549-A503-12E1EBE3B06D}">
      <dgm:prSet phldrT="[文本]"/>
      <dgm:spPr/>
      <dgm:t>
        <a:bodyPr/>
        <a:lstStyle/>
        <a:p>
          <a:r>
            <a:rPr lang="en-US" dirty="0" smtClean="0"/>
            <a:t>Graphics Image</a:t>
          </a:r>
          <a:endParaRPr lang="zh-CN" altLang="en-US" dirty="0"/>
        </a:p>
      </dgm:t>
    </dgm:pt>
    <dgm:pt modelId="{F680B6E7-990A-4663-AE76-C63127816975}" type="parTrans" cxnId="{31A31462-236A-4C30-9DBF-739FE5EE40DE}">
      <dgm:prSet/>
      <dgm:spPr/>
      <dgm:t>
        <a:bodyPr/>
        <a:lstStyle/>
        <a:p>
          <a:endParaRPr lang="zh-CN" altLang="en-US"/>
        </a:p>
      </dgm:t>
    </dgm:pt>
    <dgm:pt modelId="{98C9A015-9182-494A-972A-8EE7DDA61CD4}" type="sibTrans" cxnId="{31A31462-236A-4C30-9DBF-739FE5EE40DE}">
      <dgm:prSet/>
      <dgm:spPr/>
      <dgm:t>
        <a:bodyPr/>
        <a:lstStyle/>
        <a:p>
          <a:endParaRPr lang="zh-CN" altLang="en-US"/>
        </a:p>
      </dgm:t>
    </dgm:pt>
    <dgm:pt modelId="{A73069C9-BB2F-4B81-B145-F30A09682AD7}">
      <dgm:prSet phldrT="[文本]"/>
      <dgm:spPr/>
      <dgm:t>
        <a:bodyPr/>
        <a:lstStyle/>
        <a:p>
          <a:r>
            <a:rPr lang="en-US" dirty="0" smtClean="0"/>
            <a:t>Video Clips</a:t>
          </a:r>
          <a:endParaRPr lang="zh-CN" altLang="en-US" dirty="0"/>
        </a:p>
      </dgm:t>
    </dgm:pt>
    <dgm:pt modelId="{77DDF046-75AD-46E4-8815-2C8DC0099818}" type="parTrans" cxnId="{9B3E0450-0785-4F97-BAD4-86D87AC1D096}">
      <dgm:prSet/>
      <dgm:spPr/>
      <dgm:t>
        <a:bodyPr/>
        <a:lstStyle/>
        <a:p>
          <a:endParaRPr lang="zh-CN" altLang="en-US"/>
        </a:p>
      </dgm:t>
    </dgm:pt>
    <dgm:pt modelId="{C3C2CF9A-E11D-4F4E-9E0C-BF8D7888DC2B}" type="sibTrans" cxnId="{9B3E0450-0785-4F97-BAD4-86D87AC1D096}">
      <dgm:prSet/>
      <dgm:spPr/>
      <dgm:t>
        <a:bodyPr/>
        <a:lstStyle/>
        <a:p>
          <a:endParaRPr lang="zh-CN" altLang="en-US"/>
        </a:p>
      </dgm:t>
    </dgm:pt>
    <dgm:pt modelId="{E5DE0A5D-B882-4306-9808-1F91A4D45C3E}">
      <dgm:prSet phldrT="[文本]"/>
      <dgm:spPr/>
      <dgm:t>
        <a:bodyPr/>
        <a:lstStyle/>
        <a:p>
          <a:r>
            <a:rPr lang="en-US" dirty="0" smtClean="0"/>
            <a:t>Full-Motion </a:t>
          </a:r>
          <a:r>
            <a:rPr lang="en-US" dirty="0" err="1" smtClean="0"/>
            <a:t>Vedio</a:t>
          </a:r>
          <a:endParaRPr lang="zh-CN" altLang="en-US" dirty="0"/>
        </a:p>
      </dgm:t>
    </dgm:pt>
    <dgm:pt modelId="{B478E581-C3A1-4A24-9DCD-72DE8D910A28}" type="parTrans" cxnId="{60DF0286-FE41-4BD8-B456-00D40A062946}">
      <dgm:prSet/>
      <dgm:spPr/>
      <dgm:t>
        <a:bodyPr/>
        <a:lstStyle/>
        <a:p>
          <a:endParaRPr lang="zh-CN" altLang="en-US"/>
        </a:p>
      </dgm:t>
    </dgm:pt>
    <dgm:pt modelId="{A24308FF-CB23-4777-8F29-0912BBCAF53B}" type="sibTrans" cxnId="{60DF0286-FE41-4BD8-B456-00D40A062946}">
      <dgm:prSet/>
      <dgm:spPr/>
      <dgm:t>
        <a:bodyPr/>
        <a:lstStyle/>
        <a:p>
          <a:endParaRPr lang="zh-CN" altLang="en-US"/>
        </a:p>
      </dgm:t>
    </dgm:pt>
    <dgm:pt modelId="{248D0BE6-2ABD-46FA-9BE7-CED0E31F4E30}" type="pres">
      <dgm:prSet presAssocID="{6B9208F5-5301-4E41-8F58-15969145F09C}" presName="CompostProcess" presStyleCnt="0">
        <dgm:presLayoutVars>
          <dgm:dir/>
          <dgm:resizeHandles val="exact"/>
        </dgm:presLayoutVars>
      </dgm:prSet>
      <dgm:spPr/>
    </dgm:pt>
    <dgm:pt modelId="{50000161-FE76-45E9-BFC7-C0D013926CB7}" type="pres">
      <dgm:prSet presAssocID="{6B9208F5-5301-4E41-8F58-15969145F09C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B70F7CE0-6963-4F35-9EFC-027858E8743D}" type="pres">
      <dgm:prSet presAssocID="{6B9208F5-5301-4E41-8F58-15969145F09C}" presName="linearProcess" presStyleCnt="0"/>
      <dgm:spPr/>
    </dgm:pt>
    <dgm:pt modelId="{AFCCE83C-A4F2-43A1-BB86-5DFCD24A7277}" type="pres">
      <dgm:prSet presAssocID="{C76D3284-5A30-4212-8B29-3134F4DCA4B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1ED8D-AFE1-40FA-920C-7DBA3E54361E}" type="pres">
      <dgm:prSet presAssocID="{4CA29D93-5438-41EE-9146-B55DB90964CB}" presName="sibTrans" presStyleCnt="0"/>
      <dgm:spPr/>
    </dgm:pt>
    <dgm:pt modelId="{09986A05-3699-405F-AB2B-48648F3382A5}" type="pres">
      <dgm:prSet presAssocID="{5974E57A-1399-4549-A503-12E1EBE3B06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CD100-21AF-40EE-AD93-BC8417DA3989}" type="pres">
      <dgm:prSet presAssocID="{98C9A015-9182-494A-972A-8EE7DDA61CD4}" presName="sibTrans" presStyleCnt="0"/>
      <dgm:spPr/>
    </dgm:pt>
    <dgm:pt modelId="{703D8E81-D030-465B-A582-6955B0E9F0E7}" type="pres">
      <dgm:prSet presAssocID="{A73069C9-BB2F-4B81-B145-F30A09682AD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7C9CA-72C6-4131-B185-F2B4BDE936F7}" type="pres">
      <dgm:prSet presAssocID="{C3C2CF9A-E11D-4F4E-9E0C-BF8D7888DC2B}" presName="sibTrans" presStyleCnt="0"/>
      <dgm:spPr/>
    </dgm:pt>
    <dgm:pt modelId="{A44CFD05-4E11-4D2A-B4DA-C44BA6E2897D}" type="pres">
      <dgm:prSet presAssocID="{E5DE0A5D-B882-4306-9808-1F91A4D45C3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81119A-5E0A-4AB0-82AC-CC3374C48775}" type="presOf" srcId="{E5DE0A5D-B882-4306-9808-1F91A4D45C3E}" destId="{A44CFD05-4E11-4D2A-B4DA-C44BA6E2897D}" srcOrd="0" destOrd="0" presId="urn:microsoft.com/office/officeart/2005/8/layout/hProcess9"/>
    <dgm:cxn modelId="{F0464F05-9BC8-4503-B75D-625E0CE57B9A}" srcId="{6B9208F5-5301-4E41-8F58-15969145F09C}" destId="{C76D3284-5A30-4212-8B29-3134F4DCA4B2}" srcOrd="0" destOrd="0" parTransId="{BE665863-5DE5-42F9-AA27-1EA7ABC1DFE7}" sibTransId="{4CA29D93-5438-41EE-9146-B55DB90964CB}"/>
    <dgm:cxn modelId="{31A31462-236A-4C30-9DBF-739FE5EE40DE}" srcId="{6B9208F5-5301-4E41-8F58-15969145F09C}" destId="{5974E57A-1399-4549-A503-12E1EBE3B06D}" srcOrd="1" destOrd="0" parTransId="{F680B6E7-990A-4663-AE76-C63127816975}" sibTransId="{98C9A015-9182-494A-972A-8EE7DDA61CD4}"/>
    <dgm:cxn modelId="{9B3E0450-0785-4F97-BAD4-86D87AC1D096}" srcId="{6B9208F5-5301-4E41-8F58-15969145F09C}" destId="{A73069C9-BB2F-4B81-B145-F30A09682AD7}" srcOrd="2" destOrd="0" parTransId="{77DDF046-75AD-46E4-8815-2C8DC0099818}" sibTransId="{C3C2CF9A-E11D-4F4E-9E0C-BF8D7888DC2B}"/>
    <dgm:cxn modelId="{BA2F19D7-60C5-4CBA-8882-A88B4F4AF69C}" type="presOf" srcId="{A73069C9-BB2F-4B81-B145-F30A09682AD7}" destId="{703D8E81-D030-465B-A582-6955B0E9F0E7}" srcOrd="0" destOrd="0" presId="urn:microsoft.com/office/officeart/2005/8/layout/hProcess9"/>
    <dgm:cxn modelId="{B89086AA-8CD9-466C-9452-FB032ABBB5CE}" type="presOf" srcId="{6B9208F5-5301-4E41-8F58-15969145F09C}" destId="{248D0BE6-2ABD-46FA-9BE7-CED0E31F4E30}" srcOrd="0" destOrd="0" presId="urn:microsoft.com/office/officeart/2005/8/layout/hProcess9"/>
    <dgm:cxn modelId="{60DF0286-FE41-4BD8-B456-00D40A062946}" srcId="{6B9208F5-5301-4E41-8F58-15969145F09C}" destId="{E5DE0A5D-B882-4306-9808-1F91A4D45C3E}" srcOrd="3" destOrd="0" parTransId="{B478E581-C3A1-4A24-9DCD-72DE8D910A28}" sibTransId="{A24308FF-CB23-4777-8F29-0912BBCAF53B}"/>
    <dgm:cxn modelId="{315AA4E5-ED25-4733-A8AD-5A497A49102F}" type="presOf" srcId="{5974E57A-1399-4549-A503-12E1EBE3B06D}" destId="{09986A05-3699-405F-AB2B-48648F3382A5}" srcOrd="0" destOrd="0" presId="urn:microsoft.com/office/officeart/2005/8/layout/hProcess9"/>
    <dgm:cxn modelId="{838DA34E-653A-4103-8515-FB9B8829CFC9}" type="presOf" srcId="{C76D3284-5A30-4212-8B29-3134F4DCA4B2}" destId="{AFCCE83C-A4F2-43A1-BB86-5DFCD24A7277}" srcOrd="0" destOrd="0" presId="urn:microsoft.com/office/officeart/2005/8/layout/hProcess9"/>
    <dgm:cxn modelId="{D77565BC-1DE0-4D1C-B690-1D95C0FD0780}" type="presParOf" srcId="{248D0BE6-2ABD-46FA-9BE7-CED0E31F4E30}" destId="{50000161-FE76-45E9-BFC7-C0D013926CB7}" srcOrd="0" destOrd="0" presId="urn:microsoft.com/office/officeart/2005/8/layout/hProcess9"/>
    <dgm:cxn modelId="{D4773A2A-8962-47E5-BA13-49BF5CC0D53F}" type="presParOf" srcId="{248D0BE6-2ABD-46FA-9BE7-CED0E31F4E30}" destId="{B70F7CE0-6963-4F35-9EFC-027858E8743D}" srcOrd="1" destOrd="0" presId="urn:microsoft.com/office/officeart/2005/8/layout/hProcess9"/>
    <dgm:cxn modelId="{79BDA743-A3E7-49FA-AC99-1DFB6AF569C3}" type="presParOf" srcId="{B70F7CE0-6963-4F35-9EFC-027858E8743D}" destId="{AFCCE83C-A4F2-43A1-BB86-5DFCD24A7277}" srcOrd="0" destOrd="0" presId="urn:microsoft.com/office/officeart/2005/8/layout/hProcess9"/>
    <dgm:cxn modelId="{3583981D-D514-4034-BCCD-D50E5AF3D387}" type="presParOf" srcId="{B70F7CE0-6963-4F35-9EFC-027858E8743D}" destId="{9641ED8D-AFE1-40FA-920C-7DBA3E54361E}" srcOrd="1" destOrd="0" presId="urn:microsoft.com/office/officeart/2005/8/layout/hProcess9"/>
    <dgm:cxn modelId="{16E71AA8-F997-4064-8425-9453A031A421}" type="presParOf" srcId="{B70F7CE0-6963-4F35-9EFC-027858E8743D}" destId="{09986A05-3699-405F-AB2B-48648F3382A5}" srcOrd="2" destOrd="0" presId="urn:microsoft.com/office/officeart/2005/8/layout/hProcess9"/>
    <dgm:cxn modelId="{D991A9EB-C696-4C97-A86A-2D660335AEFF}" type="presParOf" srcId="{B70F7CE0-6963-4F35-9EFC-027858E8743D}" destId="{CDCCD100-21AF-40EE-AD93-BC8417DA3989}" srcOrd="3" destOrd="0" presId="urn:microsoft.com/office/officeart/2005/8/layout/hProcess9"/>
    <dgm:cxn modelId="{78D7A685-C98E-4395-B723-02D979807E01}" type="presParOf" srcId="{B70F7CE0-6963-4F35-9EFC-027858E8743D}" destId="{703D8E81-D030-465B-A582-6955B0E9F0E7}" srcOrd="4" destOrd="0" presId="urn:microsoft.com/office/officeart/2005/8/layout/hProcess9"/>
    <dgm:cxn modelId="{1C0F30DE-1071-4C0B-A1D2-E53CBC6B8B0B}" type="presParOf" srcId="{B70F7CE0-6963-4F35-9EFC-027858E8743D}" destId="{2667C9CA-72C6-4131-B185-F2B4BDE936F7}" srcOrd="5" destOrd="0" presId="urn:microsoft.com/office/officeart/2005/8/layout/hProcess9"/>
    <dgm:cxn modelId="{CAEFCE9E-4A8E-433A-A58A-1B2D94BE4199}" type="presParOf" srcId="{B70F7CE0-6963-4F35-9EFC-027858E8743D}" destId="{A44CFD05-4E11-4D2A-B4DA-C44BA6E2897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作业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笔试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en-US" altLang="zh-CN" dirty="0" smtClean="0"/>
            <a:t>60%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307A1FF5-8194-431F-9A77-B3B479482CCD}">
      <dgm:prSet phldrT="[文本]"/>
      <dgm:spPr/>
      <dgm:t>
        <a:bodyPr/>
        <a:lstStyle/>
        <a:p>
          <a:r>
            <a:rPr lang="en-US" altLang="zh-CN" dirty="0" smtClean="0"/>
            <a:t>30%</a:t>
          </a:r>
          <a:endParaRPr lang="zh-CN" altLang="en-US" dirty="0"/>
        </a:p>
      </dgm:t>
    </dgm:pt>
    <dgm:pt modelId="{661FBB77-15D4-421A-9C5F-82FEC8EDFFF6}" type="par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582EE1F-779F-4DD9-B815-3F715FA1E635}" type="sib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C4A29A5-CA49-4E37-94B6-CA4228C1D470}">
      <dgm:prSet phldrT="[文本]"/>
      <dgm:spPr/>
      <dgm:t>
        <a:bodyPr/>
        <a:lstStyle/>
        <a:p>
          <a:r>
            <a:rPr lang="zh-CN" altLang="en-US" dirty="0" smtClean="0"/>
            <a:t>期末考试</a:t>
          </a:r>
          <a:endParaRPr lang="zh-CN" altLang="en-US" dirty="0"/>
        </a:p>
      </dgm:t>
    </dgm:pt>
    <dgm:pt modelId="{8A6924A1-4FB3-4EB6-956B-3B459AFEA029}" type="parTrans" cxnId="{0C9F934A-153C-49C6-AE09-02C591436F95}">
      <dgm:prSet/>
      <dgm:spPr/>
      <dgm:t>
        <a:bodyPr/>
        <a:lstStyle/>
        <a:p>
          <a:endParaRPr lang="zh-CN" altLang="en-US"/>
        </a:p>
      </dgm:t>
    </dgm:pt>
    <dgm:pt modelId="{39B96109-A8A4-409C-BD06-B4E7E584E713}" type="sibTrans" cxnId="{0C9F934A-153C-49C6-AE09-02C591436F95}">
      <dgm:prSet/>
      <dgm:spPr/>
      <dgm:t>
        <a:bodyPr/>
        <a:lstStyle/>
        <a:p>
          <a:endParaRPr lang="zh-CN" altLang="en-US"/>
        </a:p>
      </dgm:t>
    </dgm:pt>
    <dgm:pt modelId="{83A7EAF6-EC98-4736-84B5-0701D7843846}">
      <dgm:prSet phldrT="[文本]"/>
      <dgm:spPr/>
      <dgm:t>
        <a:bodyPr/>
        <a:lstStyle/>
        <a:p>
          <a:r>
            <a:rPr lang="zh-CN" altLang="en-US" dirty="0" smtClean="0"/>
            <a:t>三次作业</a:t>
          </a:r>
          <a:endParaRPr lang="zh-CN" altLang="en-US" dirty="0"/>
        </a:p>
      </dgm:t>
    </dgm:pt>
    <dgm:pt modelId="{860462EF-BA35-49DB-9A7E-59FA2CFC76EB}" type="parTrans" cxnId="{705612E4-28F1-4398-9A61-613F337167F2}">
      <dgm:prSet/>
      <dgm:spPr/>
      <dgm:t>
        <a:bodyPr/>
        <a:lstStyle/>
        <a:p>
          <a:endParaRPr lang="zh-CN" altLang="en-US"/>
        </a:p>
      </dgm:t>
    </dgm:pt>
    <dgm:pt modelId="{33889630-7C88-4247-A205-930E11C72D95}" type="sibTrans" cxnId="{705612E4-28F1-4398-9A61-613F337167F2}">
      <dgm:prSet/>
      <dgm:spPr/>
      <dgm:t>
        <a:bodyPr/>
        <a:lstStyle/>
        <a:p>
          <a:endParaRPr lang="zh-CN" altLang="en-US"/>
        </a:p>
      </dgm:t>
    </dgm:pt>
    <dgm:pt modelId="{65F8D755-B8E7-4B6A-A25A-B312FBC2BDC0}">
      <dgm:prSet phldrT="[文本]"/>
      <dgm:spPr/>
      <dgm:t>
        <a:bodyPr/>
        <a:lstStyle/>
        <a:p>
          <a:r>
            <a:rPr lang="zh-CN" altLang="en-US" dirty="0" smtClean="0"/>
            <a:t>出勤</a:t>
          </a:r>
          <a:endParaRPr lang="zh-CN" altLang="en-US" dirty="0"/>
        </a:p>
      </dgm:t>
    </dgm:pt>
    <dgm:pt modelId="{FFCCC5D6-E76F-48FB-9CE3-3ABAECD1D575}" type="parTrans" cxnId="{B4AADDE2-DB82-4F7E-A36B-D365D6A008B7}">
      <dgm:prSet/>
      <dgm:spPr/>
    </dgm:pt>
    <dgm:pt modelId="{5502E723-DFB2-45BB-8160-C05057F1BB94}" type="sibTrans" cxnId="{B4AADDE2-DB82-4F7E-A36B-D365D6A008B7}">
      <dgm:prSet/>
      <dgm:spPr/>
    </dgm:pt>
    <dgm:pt modelId="{7A9356EF-7C79-4586-8936-DC5654DE6BAA}">
      <dgm:prSet phldrT="[文本]"/>
      <dgm:spPr/>
      <dgm:t>
        <a:bodyPr/>
        <a:lstStyle/>
        <a:p>
          <a:r>
            <a:rPr lang="en-US" altLang="zh-CN" dirty="0" smtClean="0"/>
            <a:t>10%</a:t>
          </a:r>
          <a:endParaRPr lang="zh-CN" altLang="en-US" dirty="0"/>
        </a:p>
      </dgm:t>
    </dgm:pt>
    <dgm:pt modelId="{2EA46554-590A-43A6-9DDC-055C59E24544}" type="parTrans" cxnId="{538EAC8C-BB6F-4F04-95BC-1F4F1BCB8A42}">
      <dgm:prSet/>
      <dgm:spPr/>
    </dgm:pt>
    <dgm:pt modelId="{FF90441B-9C92-4910-BEF8-34331EF13859}" type="sibTrans" cxnId="{538EAC8C-BB6F-4F04-95BC-1F4F1BCB8A42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BEBD5D-6241-423C-AF96-17F1D7E0DE0E}" type="pres">
      <dgm:prSet presAssocID="{65F8D755-B8E7-4B6A-A25A-B312FBC2BDC0}" presName="parentLin" presStyleCnt="0"/>
      <dgm:spPr/>
    </dgm:pt>
    <dgm:pt modelId="{51522EF6-AD91-4756-9DFF-B5779B9C7B61}" type="pres">
      <dgm:prSet presAssocID="{65F8D755-B8E7-4B6A-A25A-B312FBC2BD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94B51AE-1DF6-42C2-AAA9-A8EE28124974}" type="pres">
      <dgm:prSet presAssocID="{65F8D755-B8E7-4B6A-A25A-B312FBC2BD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9998B-E552-4062-AA81-0EE6C76B8D57}" type="pres">
      <dgm:prSet presAssocID="{65F8D755-B8E7-4B6A-A25A-B312FBC2BDC0}" presName="negativeSpace" presStyleCnt="0"/>
      <dgm:spPr/>
    </dgm:pt>
    <dgm:pt modelId="{0AD1F5D9-3A06-4A0D-B250-B85578C2C5EE}" type="pres">
      <dgm:prSet presAssocID="{65F8D755-B8E7-4B6A-A25A-B312FBC2BD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64786-C0D6-4DD2-AD0E-6B212E9BE073}" type="pres">
      <dgm:prSet presAssocID="{5502E723-DFB2-45BB-8160-C05057F1BB94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538EAC8C-BB6F-4F04-95BC-1F4F1BCB8A42}" srcId="{65F8D755-B8E7-4B6A-A25A-B312FBC2BDC0}" destId="{7A9356EF-7C79-4586-8936-DC5654DE6BAA}" srcOrd="0" destOrd="0" parTransId="{2EA46554-590A-43A6-9DDC-055C59E24544}" sibTransId="{FF90441B-9C92-4910-BEF8-34331EF13859}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B4AADDE2-DB82-4F7E-A36B-D365D6A008B7}" srcId="{A56A6A1B-8CB6-4CD5-AFBF-AEBC76ECD936}" destId="{65F8D755-B8E7-4B6A-A25A-B312FBC2BDC0}" srcOrd="0" destOrd="0" parTransId="{FFCCC5D6-E76F-48FB-9CE3-3ABAECD1D575}" sibTransId="{5502E723-DFB2-45BB-8160-C05057F1BB94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0C9F934A-153C-49C6-AE09-02C591436F95}" srcId="{B195EFC2-F2AD-46B9-BEB5-252FB6242C27}" destId="{BC4A29A5-CA49-4E37-94B6-CA4228C1D470}" srcOrd="0" destOrd="0" parTransId="{8A6924A1-4FB3-4EB6-956B-3B459AFEA029}" sibTransId="{39B96109-A8A4-409C-BD06-B4E7E584E713}"/>
    <dgm:cxn modelId="{0A46101D-C936-46F8-94B6-37CFF165A50D}" type="presOf" srcId="{83A7EAF6-EC98-4736-84B5-0701D7843846}" destId="{99193389-122A-4BDA-92DB-A09C55608F75}" srcOrd="0" destOrd="0" presId="urn:microsoft.com/office/officeart/2005/8/layout/list1"/>
    <dgm:cxn modelId="{25308F47-0CE3-445D-A0C7-C66A959CAE44}" srcId="{C517900D-5F24-4773-9C4D-27741DB46687}" destId="{307A1FF5-8194-431F-9A77-B3B479482CCD}" srcOrd="1" destOrd="0" parTransId="{661FBB77-15D4-421A-9C5F-82FEC8EDFFF6}" sibTransId="{B582EE1F-779F-4DD9-B815-3F715FA1E635}"/>
    <dgm:cxn modelId="{705612E4-28F1-4398-9A61-613F337167F2}" srcId="{C517900D-5F24-4773-9C4D-27741DB46687}" destId="{83A7EAF6-EC98-4736-84B5-0701D7843846}" srcOrd="0" destOrd="0" parTransId="{860462EF-BA35-49DB-9A7E-59FA2CFC76EB}" sibTransId="{33889630-7C88-4247-A205-930E11C72D95}"/>
    <dgm:cxn modelId="{12EF4EE7-EF20-4CBA-A348-4955A3333E57}" type="presOf" srcId="{7A9356EF-7C79-4586-8936-DC5654DE6BAA}" destId="{0AD1F5D9-3A06-4A0D-B250-B85578C2C5EE}" srcOrd="0" destOrd="0" presId="urn:microsoft.com/office/officeart/2005/8/layout/list1"/>
    <dgm:cxn modelId="{C43BBBBB-14AA-4E7A-BC25-D8F2DBEF0995}" srcId="{B195EFC2-F2AD-46B9-BEB5-252FB6242C27}" destId="{95125A14-8B4C-4F28-8855-50912A53CCFD}" srcOrd="1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1" presId="urn:microsoft.com/office/officeart/2005/8/layout/list1"/>
    <dgm:cxn modelId="{27D02568-123E-4BEB-80EB-139967867C73}" type="presOf" srcId="{65F8D755-B8E7-4B6A-A25A-B312FBC2BDC0}" destId="{51522EF6-AD91-4756-9DFF-B5779B9C7B61}" srcOrd="0" destOrd="0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2" destOrd="0" parTransId="{9D97C8D8-6877-4A9B-90D1-3B008449B1B2}" sibTransId="{81202ED5-462C-400B-B869-029946A07F53}"/>
    <dgm:cxn modelId="{EBFD6A57-61EA-42D1-A013-84A342713993}" type="presOf" srcId="{65F8D755-B8E7-4B6A-A25A-B312FBC2BDC0}" destId="{E94B51AE-1DF6-42C2-AAA9-A8EE28124974}" srcOrd="1" destOrd="0" presId="urn:microsoft.com/office/officeart/2005/8/layout/list1"/>
    <dgm:cxn modelId="{38DBA59D-2027-4C49-9747-8F3974A0F51E}" type="presOf" srcId="{307A1FF5-8194-431F-9A77-B3B479482CCD}" destId="{99193389-122A-4BDA-92DB-A09C55608F75}" srcOrd="0" destOrd="1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AD20DF8-36F1-405A-995A-06DEEDB05987}" type="presOf" srcId="{BC4A29A5-CA49-4E37-94B6-CA4228C1D470}" destId="{D9E695E6-A29C-44C8-83D2-50B66AB58817}" srcOrd="0" destOrd="0" presId="urn:microsoft.com/office/officeart/2005/8/layout/list1"/>
    <dgm:cxn modelId="{E86B94E1-38B6-4DCD-803D-D99ED513CB53}" type="presParOf" srcId="{B2516957-3914-4CC1-9B91-435C167631EB}" destId="{71BEBD5D-6241-423C-AF96-17F1D7E0DE0E}" srcOrd="0" destOrd="0" presId="urn:microsoft.com/office/officeart/2005/8/layout/list1"/>
    <dgm:cxn modelId="{3B4B62CE-3B61-4286-8C9B-D242F21748BE}" type="presParOf" srcId="{71BEBD5D-6241-423C-AF96-17F1D7E0DE0E}" destId="{51522EF6-AD91-4756-9DFF-B5779B9C7B61}" srcOrd="0" destOrd="0" presId="urn:microsoft.com/office/officeart/2005/8/layout/list1"/>
    <dgm:cxn modelId="{8F263F82-6979-4820-8420-0B77FCA91A1D}" type="presParOf" srcId="{71BEBD5D-6241-423C-AF96-17F1D7E0DE0E}" destId="{E94B51AE-1DF6-42C2-AAA9-A8EE28124974}" srcOrd="1" destOrd="0" presId="urn:microsoft.com/office/officeart/2005/8/layout/list1"/>
    <dgm:cxn modelId="{45609EC3-EC91-42A9-83BA-F4F664E96AC6}" type="presParOf" srcId="{B2516957-3914-4CC1-9B91-435C167631EB}" destId="{D7F9998B-E552-4062-AA81-0EE6C76B8D57}" srcOrd="1" destOrd="0" presId="urn:microsoft.com/office/officeart/2005/8/layout/list1"/>
    <dgm:cxn modelId="{3C7CDBC6-CC47-45D3-89F7-812999EA2787}" type="presParOf" srcId="{B2516957-3914-4CC1-9B91-435C167631EB}" destId="{0AD1F5D9-3A06-4A0D-B250-B85578C2C5EE}" srcOrd="2" destOrd="0" presId="urn:microsoft.com/office/officeart/2005/8/layout/list1"/>
    <dgm:cxn modelId="{2236616B-C030-44A6-BB90-6E4BE9B86E50}" type="presParOf" srcId="{B2516957-3914-4CC1-9B91-435C167631EB}" destId="{41264786-C0D6-4DD2-AD0E-6B212E9BE073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  <dgm:cxn modelId="{79449701-989A-4742-82D6-1D149343C70A}" type="presParOf" srcId="{B2516957-3914-4CC1-9B91-435C167631EB}" destId="{48ADED86-1790-4BA5-8BB5-AA546D5A304B}" srcOrd="7" destOrd="0" presId="urn:microsoft.com/office/officeart/2005/8/layout/list1"/>
    <dgm:cxn modelId="{CA03C07D-1321-4554-B2CB-4B7D2ACF6718}" type="presParOf" srcId="{B2516957-3914-4CC1-9B91-435C167631EB}" destId="{160B2254-6D75-4044-A797-20EF68B5A70E}" srcOrd="8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9" destOrd="0" presId="urn:microsoft.com/office/officeart/2005/8/layout/list1"/>
    <dgm:cxn modelId="{6437FF81-3441-4B01-94BB-A63A576C9D91}" type="presParOf" srcId="{B2516957-3914-4CC1-9B91-435C167631EB}" destId="{D9E695E6-A29C-44C8-83D2-50B66AB588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沟通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altLang="en-US" dirty="0" smtClean="0"/>
            <a:t>紧跟</a:t>
          </a:r>
          <a:endParaRPr lang="zh-CN" altLang="en-US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课堂纪律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B910FC0-DB50-4570-9388-5416F810874B}">
      <dgm:prSet/>
      <dgm:spPr/>
      <dgm:t>
        <a:bodyPr/>
        <a:lstStyle/>
        <a:p>
          <a:r>
            <a:rPr lang="zh-CN" altLang="en-US" dirty="0" smtClean="0"/>
            <a:t>安静</a:t>
          </a:r>
          <a:endParaRPr lang="en-US" altLang="zh-CN" dirty="0" smtClean="0"/>
        </a:p>
      </dgm:t>
    </dgm:pt>
    <dgm:pt modelId="{DF82F586-A83C-4B1B-B651-0B8680CC96CD}" type="par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35F351F2-FAE9-4622-9B83-B87D449FC888}" type="sib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b="1" dirty="0" smtClean="0"/>
            <a:t>邮箱：</a:t>
          </a:r>
          <a:r>
            <a:rPr lang="en-US" altLang="zh-CN" b="1" dirty="0" smtClean="0">
              <a:hlinkClick xmlns:r="http://schemas.openxmlformats.org/officeDocument/2006/relationships" r:id="rId1"/>
            </a:rPr>
            <a:t>jinweizu@163.com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dirty="0" smtClean="0"/>
            <a:t>请假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altLang="en-US" dirty="0" smtClean="0"/>
            <a:t>及时解惑</a:t>
          </a:r>
          <a:endParaRPr lang="zh-CN" altLang="en-US" dirty="0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74F8CD2C-C6F9-4443-9BE2-E5F404BF83CC}">
      <dgm:prSet phldrT="[文本]"/>
      <dgm:spPr/>
      <dgm:t>
        <a:bodyPr/>
        <a:lstStyle/>
        <a:p>
          <a:r>
            <a:rPr lang="zh-CN" altLang="en-US" dirty="0" smtClean="0"/>
            <a:t>注意章节编排次序</a:t>
          </a:r>
          <a:endParaRPr lang="zh-CN" altLang="en-US" dirty="0"/>
        </a:p>
      </dgm:t>
    </dgm:pt>
    <dgm:pt modelId="{6CE76FD6-3672-4C6A-875F-BBA45F0BC0AF}" type="parTrans" cxnId="{37827D08-37B7-4FCE-A6C7-10F021B4B332}">
      <dgm:prSet/>
      <dgm:spPr/>
      <dgm:t>
        <a:bodyPr/>
        <a:lstStyle/>
        <a:p>
          <a:endParaRPr lang="zh-CN" altLang="en-US"/>
        </a:p>
      </dgm:t>
    </dgm:pt>
    <dgm:pt modelId="{B72A12E3-E161-4A55-9B7D-B8C73440C355}" type="sibTrans" cxnId="{37827D08-37B7-4FCE-A6C7-10F021B4B332}">
      <dgm:prSet/>
      <dgm:spPr/>
      <dgm:t>
        <a:bodyPr/>
        <a:lstStyle/>
        <a:p>
          <a:endParaRPr lang="zh-CN" altLang="en-US"/>
        </a:p>
      </dgm:t>
    </dgm:pt>
    <dgm:pt modelId="{FAED1DCE-9178-478F-811E-25B8130DF3CC}">
      <dgm:prSet phldrT="[文本]"/>
      <dgm:spPr/>
      <dgm:t>
        <a:bodyPr/>
        <a:lstStyle/>
        <a:p>
          <a:r>
            <a:rPr lang="zh-CN" altLang="en-US" dirty="0" smtClean="0"/>
            <a:t>办公室：济事楼</a:t>
          </a:r>
          <a:r>
            <a:rPr lang="en-US" altLang="zh-CN" dirty="0" smtClean="0"/>
            <a:t>314</a:t>
          </a:r>
          <a:endParaRPr lang="zh-CN" altLang="en-US" dirty="0"/>
        </a:p>
      </dgm:t>
    </dgm:pt>
    <dgm:pt modelId="{7CECBD38-CB59-49ED-8052-C9B1A8FF5B0E}" type="parTrans" cxnId="{BCED6C26-D21E-43E9-A447-8E40033F6ABB}">
      <dgm:prSet/>
      <dgm:spPr/>
      <dgm:t>
        <a:bodyPr/>
        <a:lstStyle/>
        <a:p>
          <a:endParaRPr lang="zh-CN" altLang="en-US"/>
        </a:p>
      </dgm:t>
    </dgm:pt>
    <dgm:pt modelId="{DFACEB4B-9C6B-4989-B688-E8E47F4F2936}" type="sibTrans" cxnId="{BCED6C26-D21E-43E9-A447-8E40033F6ABB}">
      <dgm:prSet/>
      <dgm:spPr/>
      <dgm:t>
        <a:bodyPr/>
        <a:lstStyle/>
        <a:p>
          <a:endParaRPr lang="zh-CN" altLang="en-US"/>
        </a:p>
      </dgm:t>
    </dgm:pt>
    <dgm:pt modelId="{368AD43A-0A81-4D3E-BB55-002E58C5A1A5}">
      <dgm:prSet phldrT="[文本]"/>
      <dgm:spPr/>
      <dgm:t>
        <a:bodyPr/>
        <a:lstStyle/>
        <a:p>
          <a:r>
            <a:rPr lang="zh-CN" altLang="en-US" dirty="0" smtClean="0"/>
            <a:t>电话：</a:t>
          </a:r>
          <a:r>
            <a:rPr lang="en-US" altLang="zh-CN" dirty="0" smtClean="0"/>
            <a:t>13391335632</a:t>
          </a:r>
          <a:endParaRPr lang="zh-CN" altLang="en-US" dirty="0"/>
        </a:p>
      </dgm:t>
    </dgm:pt>
    <dgm:pt modelId="{6C0A33FD-C843-4802-8F47-8FC035A34AED}" type="parTrans" cxnId="{234DB737-1214-49AE-B8AA-D650B268F050}">
      <dgm:prSet/>
      <dgm:spPr/>
      <dgm:t>
        <a:bodyPr/>
        <a:lstStyle/>
        <a:p>
          <a:endParaRPr lang="zh-CN" altLang="en-US"/>
        </a:p>
      </dgm:t>
    </dgm:pt>
    <dgm:pt modelId="{A5A3D0E7-6292-432A-B5C8-F7006355832B}" type="sibTrans" cxnId="{234DB737-1214-49AE-B8AA-D650B268F050}">
      <dgm:prSet/>
      <dgm:spPr/>
      <dgm:t>
        <a:bodyPr/>
        <a:lstStyle/>
        <a:p>
          <a:endParaRPr lang="zh-CN" altLang="en-US"/>
        </a:p>
      </dgm:t>
    </dgm:pt>
    <dgm:pt modelId="{307A1FF5-8194-431F-9A77-B3B479482CCD}">
      <dgm:prSet phldrT="[文本]"/>
      <dgm:spPr/>
      <dgm:t>
        <a:bodyPr/>
        <a:lstStyle/>
        <a:p>
          <a:r>
            <a:rPr lang="zh-CN" altLang="en-US" dirty="0" smtClean="0"/>
            <a:t>课程文档：</a:t>
          </a:r>
          <a:r>
            <a:rPr lang="en-US" altLang="en-US" dirty="0" smtClean="0"/>
            <a:t>\\10.60.41.1\Publicfiles\CourseDocuments_</a:t>
          </a:r>
          <a:r>
            <a:rPr lang="zh-CN" altLang="en-US" dirty="0" smtClean="0"/>
            <a:t>课程文档</a:t>
          </a:r>
          <a:r>
            <a:rPr lang="en-US" altLang="en-US" dirty="0" smtClean="0"/>
            <a:t>\</a:t>
          </a:r>
          <a:r>
            <a:rPr lang="en-US" altLang="en-US" dirty="0" err="1" smtClean="0"/>
            <a:t>ComputerNetwork</a:t>
          </a:r>
          <a:r>
            <a:rPr lang="en-US" altLang="en-US" dirty="0" smtClean="0"/>
            <a:t>_</a:t>
          </a:r>
          <a:r>
            <a:rPr lang="zh-CN" altLang="en-US" dirty="0" smtClean="0"/>
            <a:t>金伟祖</a:t>
          </a:r>
          <a:endParaRPr lang="zh-CN" altLang="en-US" dirty="0"/>
        </a:p>
      </dgm:t>
    </dgm:pt>
    <dgm:pt modelId="{661FBB77-15D4-421A-9C5F-82FEC8EDFFF6}" type="par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582EE1F-779F-4DD9-B815-3F715FA1E635}" type="sib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EF7E09EF-55AD-44B9-975C-B1E201BE58D6}">
      <dgm:prSet phldrT="[文本]"/>
      <dgm:spPr/>
      <dgm:t>
        <a:bodyPr/>
        <a:lstStyle/>
        <a:p>
          <a:r>
            <a:rPr lang="zh-CN" altLang="en-US" dirty="0" smtClean="0"/>
            <a:t>不使用手机</a:t>
          </a:r>
          <a:endParaRPr lang="zh-CN" altLang="en-US" dirty="0"/>
        </a:p>
      </dgm:t>
    </dgm:pt>
    <dgm:pt modelId="{B8C07DD2-4039-4506-AFB5-B6D9DF4B9AEB}" type="parTrans" cxnId="{8EDDE604-7A1E-467B-AF07-4CC5EDBEA166}">
      <dgm:prSet/>
      <dgm:spPr/>
    </dgm:pt>
    <dgm:pt modelId="{47CBA934-0886-4714-BB44-1B7BFF1167B0}" type="sibTrans" cxnId="{8EDDE604-7A1E-467B-AF07-4CC5EDBEA166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38DBA59D-2027-4C49-9747-8F3974A0F51E}" type="presOf" srcId="{307A1FF5-8194-431F-9A77-B3B479482CCD}" destId="{99193389-122A-4BDA-92DB-A09C55608F75}" srcOrd="0" destOrd="0" presId="urn:microsoft.com/office/officeart/2005/8/layout/list1"/>
    <dgm:cxn modelId="{37827D08-37B7-4FCE-A6C7-10F021B4B332}" srcId="{57961292-1942-470B-81EE-8484DC83ADD2}" destId="{74F8CD2C-C6F9-4443-9BE2-E5F404BF83CC}" srcOrd="1" destOrd="0" parTransId="{6CE76FD6-3672-4C6A-875F-BBA45F0BC0AF}" sibTransId="{B72A12E3-E161-4A55-9B7D-B8C73440C355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C00F761-D4EA-44E5-9666-79A8AB869BA1}" type="presOf" srcId="{8B910FC0-DB50-4570-9388-5416F810874B}" destId="{D9E695E6-A29C-44C8-83D2-50B66AB58817}" srcOrd="0" destOrd="2" presId="urn:microsoft.com/office/officeart/2005/8/layout/list1"/>
    <dgm:cxn modelId="{7A1A0C59-10D3-4E27-9AA7-4F204FF974FB}" type="presOf" srcId="{F42F2BA7-D555-43BE-BAFD-A79744972800}" destId="{99193389-122A-4BDA-92DB-A09C55608F75}" srcOrd="0" destOrd="1" presId="urn:microsoft.com/office/officeart/2005/8/layout/list1"/>
    <dgm:cxn modelId="{84DE6E70-8E24-4015-8F1D-AC6C748CEE02}" srcId="{C517900D-5F24-4773-9C4D-27741DB46687}" destId="{F42F2BA7-D555-43BE-BAFD-A79744972800}" srcOrd="1" destOrd="0" parTransId="{2B3DF70F-9116-46B0-BCDA-BA2E2876CB72}" sibTransId="{2EFB35F1-523F-4A65-822B-2D0CA71023C9}"/>
    <dgm:cxn modelId="{234DB737-1214-49AE-B8AA-D650B268F050}" srcId="{C517900D-5F24-4773-9C4D-27741DB46687}" destId="{368AD43A-0A81-4D3E-BB55-002E58C5A1A5}" srcOrd="2" destOrd="0" parTransId="{6C0A33FD-C843-4802-8F47-8FC035A34AED}" sibTransId="{A5A3D0E7-6292-432A-B5C8-F7006355832B}"/>
    <dgm:cxn modelId="{C43BBBBB-14AA-4E7A-BC25-D8F2DBEF0995}" srcId="{B195EFC2-F2AD-46B9-BEB5-252FB6242C27}" destId="{95125A14-8B4C-4F28-8855-50912A53CCFD}" srcOrd="1" destOrd="0" parTransId="{66A11E80-7D1F-4507-B08D-09A2246B222B}" sibTransId="{6697ADBC-EC73-4E97-A9D8-288067ECACC1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BCED6C26-D21E-43E9-A447-8E40033F6ABB}" srcId="{C517900D-5F24-4773-9C4D-27741DB46687}" destId="{FAED1DCE-9178-478F-811E-25B8130DF3CC}" srcOrd="3" destOrd="0" parTransId="{7CECBD38-CB59-49ED-8052-C9B1A8FF5B0E}" sibTransId="{DFACEB4B-9C6B-4989-B688-E8E47F4F2936}"/>
    <dgm:cxn modelId="{29999A60-2DFC-40E7-8711-CE09BE36B19C}" type="presOf" srcId="{95125A14-8B4C-4F28-8855-50912A53CCFD}" destId="{D9E695E6-A29C-44C8-83D2-50B66AB58817}" srcOrd="0" destOrd="1" presId="urn:microsoft.com/office/officeart/2005/8/layout/list1"/>
    <dgm:cxn modelId="{FBBABE2B-E008-4B2C-8C6C-367C3A410718}" srcId="{B195EFC2-F2AD-46B9-BEB5-252FB6242C27}" destId="{8B910FC0-DB50-4570-9388-5416F810874B}" srcOrd="2" destOrd="0" parTransId="{DF82F586-A83C-4B1B-B651-0B8680CC96CD}" sibTransId="{35F351F2-FAE9-4622-9B83-B87D449FC888}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8E415E8C-A4EF-4EFF-A7CB-88545EAC2254}" type="presOf" srcId="{EF7E09EF-55AD-44B9-975C-B1E201BE58D6}" destId="{D9E695E6-A29C-44C8-83D2-50B66AB58817}" srcOrd="0" destOrd="0" presId="urn:microsoft.com/office/officeart/2005/8/layout/list1"/>
    <dgm:cxn modelId="{8EDDE604-7A1E-467B-AF07-4CC5EDBEA166}" srcId="{B195EFC2-F2AD-46B9-BEB5-252FB6242C27}" destId="{EF7E09EF-55AD-44B9-975C-B1E201BE58D6}" srcOrd="0" destOrd="0" parTransId="{B8C07DD2-4039-4506-AFB5-B6D9DF4B9AEB}" sibTransId="{47CBA934-0886-4714-BB44-1B7BFF1167B0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42734BFD-7831-4C8B-8889-0FC690B00126}" type="presOf" srcId="{74F8CD2C-C6F9-4443-9BE2-E5F404BF83CC}" destId="{2ADDA7E8-7154-494C-B37C-F2C3D2DC26FD}" srcOrd="0" destOrd="1" presId="urn:microsoft.com/office/officeart/2005/8/layout/list1"/>
    <dgm:cxn modelId="{A8B00D13-280A-4D51-A2D7-516C3E50D9D4}" type="presOf" srcId="{FAED1DCE-9178-478F-811E-25B8130DF3CC}" destId="{99193389-122A-4BDA-92DB-A09C55608F75}" srcOrd="0" destOrd="3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25308F47-0CE3-445D-A0C7-C66A959CAE44}" srcId="{C517900D-5F24-4773-9C4D-27741DB46687}" destId="{307A1FF5-8194-431F-9A77-B3B479482CCD}" srcOrd="0" destOrd="0" parTransId="{661FBB77-15D4-421A-9C5F-82FEC8EDFFF6}" sibTransId="{B582EE1F-779F-4DD9-B815-3F715FA1E635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FFC2B802-B6D7-4413-AA0B-FA1D5B3FE7EC}" type="presOf" srcId="{368AD43A-0A81-4D3E-BB55-002E58C5A1A5}" destId="{99193389-122A-4BDA-92DB-A09C55608F75}" srcOrd="0" destOrd="2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实验课时间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实验课地点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dirty="0" smtClean="0"/>
            <a:t>第一周</a:t>
          </a:r>
          <a:r>
            <a:rPr lang="en-US" altLang="zh-CN" dirty="0" smtClean="0"/>
            <a:t>—</a:t>
          </a:r>
          <a:r>
            <a:rPr lang="zh-CN" altLang="en-US" dirty="0" smtClean="0"/>
            <a:t>第十六周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altLang="en-US" dirty="0" smtClean="0"/>
            <a:t>济事楼</a:t>
          </a:r>
          <a:r>
            <a:rPr lang="en-US" altLang="zh-CN" dirty="0" smtClean="0"/>
            <a:t>330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02896AD4-73A0-4F75-B064-65EFDE817556}">
      <dgm:prSet phldrT="[文本]"/>
      <dgm:spPr/>
      <dgm:t>
        <a:bodyPr/>
        <a:lstStyle/>
        <a:p>
          <a:r>
            <a:rPr lang="zh-CN" altLang="en-US" dirty="0" smtClean="0"/>
            <a:t>每周一次</a:t>
          </a:r>
          <a:endParaRPr lang="zh-CN" altLang="en-US" dirty="0"/>
        </a:p>
      </dgm:t>
    </dgm:pt>
    <dgm:pt modelId="{D86D3B87-39C3-4C4E-BFAB-04B202DB6F4F}" type="parTrans" cxnId="{6C4A287A-B791-4533-AF03-3F989F2ABEE4}">
      <dgm:prSet/>
      <dgm:spPr/>
      <dgm:t>
        <a:bodyPr/>
        <a:lstStyle/>
        <a:p>
          <a:endParaRPr lang="zh-CN" altLang="en-US"/>
        </a:p>
      </dgm:t>
    </dgm:pt>
    <dgm:pt modelId="{7606D279-F00C-4258-B41A-644B942EFDCA}" type="sibTrans" cxnId="{6C4A287A-B791-4533-AF03-3F989F2ABEE4}">
      <dgm:prSet/>
      <dgm:spPr/>
      <dgm:t>
        <a:bodyPr/>
        <a:lstStyle/>
        <a:p>
          <a:endParaRPr lang="zh-CN" altLang="en-US"/>
        </a:p>
      </dgm:t>
    </dgm:pt>
    <dgm:pt modelId="{86E6840D-F0CF-4E55-A3A5-5AFBAB715245}">
      <dgm:prSet phldrT="[文本]"/>
      <dgm:spPr/>
      <dgm:t>
        <a:bodyPr/>
        <a:lstStyle/>
        <a:p>
          <a:r>
            <a:rPr lang="zh-CN" altLang="en-US" dirty="0" smtClean="0"/>
            <a:t>实验班人数</a:t>
          </a:r>
          <a:endParaRPr lang="zh-CN" altLang="en-US" dirty="0"/>
        </a:p>
      </dgm:t>
    </dgm:pt>
    <dgm:pt modelId="{BF5D95ED-807C-4E53-A99B-22B9043FC08E}" type="par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A2714EBD-9070-4675-9310-601BFBA58539}" type="sib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63DB87F7-B070-4316-9C29-D0F365A9C51F}">
      <dgm:prSet phldrT="[文本]"/>
      <dgm:spPr/>
      <dgm:t>
        <a:bodyPr/>
        <a:lstStyle/>
        <a:p>
          <a:r>
            <a:rPr lang="zh-CN" altLang="en-US" dirty="0" smtClean="0"/>
            <a:t>理想人数</a:t>
          </a:r>
          <a:r>
            <a:rPr lang="en-US" altLang="zh-CN" dirty="0" smtClean="0"/>
            <a:t>30</a:t>
          </a:r>
          <a:endParaRPr lang="zh-CN" altLang="en-US" dirty="0"/>
        </a:p>
      </dgm:t>
    </dgm:pt>
    <dgm:pt modelId="{116E3E44-C85E-4510-982F-17201D610EAB}" type="par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B0CE4A3B-BDAC-4100-8194-E8255B9027DB}" type="sib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10C1DE8C-465C-4578-90E3-B86C72D61CEB}">
      <dgm:prSet phldrT="[文本]"/>
      <dgm:spPr/>
      <dgm:t>
        <a:bodyPr/>
        <a:lstStyle/>
        <a:p>
          <a:r>
            <a:rPr lang="zh-CN" altLang="en-US" dirty="0" smtClean="0"/>
            <a:t>人员允许调整</a:t>
          </a:r>
          <a:endParaRPr lang="zh-CN" altLang="en-US" dirty="0"/>
        </a:p>
      </dgm:t>
    </dgm:pt>
    <dgm:pt modelId="{33220460-AD48-43AF-8939-E34F15A080CB}" type="parTrans" cxnId="{50A730FE-030A-4ADB-B9C5-A18402DF9551}">
      <dgm:prSet/>
      <dgm:spPr/>
      <dgm:t>
        <a:bodyPr/>
        <a:lstStyle/>
        <a:p>
          <a:endParaRPr lang="zh-CN" altLang="en-US"/>
        </a:p>
      </dgm:t>
    </dgm:pt>
    <dgm:pt modelId="{36D655C5-B5F5-4936-909B-086D7BC90054}" type="sibTrans" cxnId="{50A730FE-030A-4ADB-B9C5-A18402DF9551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D280FF-75C0-4422-8910-81E07AA9097C}" type="pres">
      <dgm:prSet presAssocID="{86E6840D-F0CF-4E55-A3A5-5AFBAB715245}" presName="parentLin" presStyleCnt="0"/>
      <dgm:spPr/>
    </dgm:pt>
    <dgm:pt modelId="{7396E928-0E90-43FF-B82F-11A2C08CD0E5}" type="pres">
      <dgm:prSet presAssocID="{86E6840D-F0CF-4E55-A3A5-5AFBAB71524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F552D8B-9A95-48CC-9320-DF79E1980529}" type="pres">
      <dgm:prSet presAssocID="{86E6840D-F0CF-4E55-A3A5-5AFBAB71524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95B91-2808-4D49-B510-6F9B3124B55A}" type="pres">
      <dgm:prSet presAssocID="{86E6840D-F0CF-4E55-A3A5-5AFBAB715245}" presName="negativeSpace" presStyleCnt="0"/>
      <dgm:spPr/>
    </dgm:pt>
    <dgm:pt modelId="{DBF4066C-E0DE-400F-B720-3543107586B1}" type="pres">
      <dgm:prSet presAssocID="{86E6840D-F0CF-4E55-A3A5-5AFBAB71524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D97A1-0D58-4E39-9F95-FD0C7FA761B6}" type="pres">
      <dgm:prSet presAssocID="{A2714EBD-9070-4675-9310-601BFBA58539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E0E16D30-B940-44BF-A36A-82FFA981DB1D}" srcId="{86E6840D-F0CF-4E55-A3A5-5AFBAB715245}" destId="{63DB87F7-B070-4316-9C29-D0F365A9C51F}" srcOrd="0" destOrd="0" parTransId="{116E3E44-C85E-4510-982F-17201D610EAB}" sibTransId="{B0CE4A3B-BDAC-4100-8194-E8255B9027DB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50A730FE-030A-4ADB-B9C5-A18402DF9551}" srcId="{86E6840D-F0CF-4E55-A3A5-5AFBAB715245}" destId="{10C1DE8C-465C-4578-90E3-B86C72D61CEB}" srcOrd="1" destOrd="0" parTransId="{33220460-AD48-43AF-8939-E34F15A080CB}" sibTransId="{36D655C5-B5F5-4936-909B-086D7BC90054}"/>
    <dgm:cxn modelId="{93101BC2-2A8A-4C58-A023-D04C34A8D5AF}" type="presOf" srcId="{86E6840D-F0CF-4E55-A3A5-5AFBAB715245}" destId="{EF552D8B-9A95-48CC-9320-DF79E1980529}" srcOrd="1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68F1DDFA-7872-4B62-BA23-A06CF363A300}" type="presOf" srcId="{86E6840D-F0CF-4E55-A3A5-5AFBAB715245}" destId="{7396E928-0E90-43FF-B82F-11A2C08CD0E5}" srcOrd="0" destOrd="0" presId="urn:microsoft.com/office/officeart/2005/8/layout/list1"/>
    <dgm:cxn modelId="{C6EB171C-F23C-4955-8659-173B577F1AA0}" type="presOf" srcId="{10C1DE8C-465C-4578-90E3-B86C72D61CEB}" destId="{DBF4066C-E0DE-400F-B720-3543107586B1}" srcOrd="0" destOrd="1" presId="urn:microsoft.com/office/officeart/2005/8/layout/list1"/>
    <dgm:cxn modelId="{7ECFDD05-6529-4A25-9D56-BA462C5AEA00}" srcId="{A56A6A1B-8CB6-4CD5-AFBF-AEBC76ECD936}" destId="{86E6840D-F0CF-4E55-A3A5-5AFBAB715245}" srcOrd="0" destOrd="0" parTransId="{BF5D95ED-807C-4E53-A99B-22B9043FC08E}" sibTransId="{A2714EBD-9070-4675-9310-601BFBA58539}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518E9C51-8CA6-4129-AE7B-F0DE5101FF8A}" type="presOf" srcId="{63DB87F7-B070-4316-9C29-D0F365A9C51F}" destId="{DBF4066C-E0DE-400F-B720-3543107586B1}" srcOrd="0" destOrd="0" presId="urn:microsoft.com/office/officeart/2005/8/layout/list1"/>
    <dgm:cxn modelId="{6C4A287A-B791-4533-AF03-3F989F2ABEE4}" srcId="{C517900D-5F24-4773-9C4D-27741DB46687}" destId="{02896AD4-73A0-4F75-B064-65EFDE817556}" srcOrd="1" destOrd="0" parTransId="{D86D3B87-39C3-4C4E-BFAB-04B202DB6F4F}" sibTransId="{7606D279-F00C-4258-B41A-644B942EFDCA}"/>
    <dgm:cxn modelId="{F004E87F-1785-42BA-BA5E-4F3508E3E619}" type="presOf" srcId="{02896AD4-73A0-4F75-B064-65EFDE817556}" destId="{99193389-122A-4BDA-92DB-A09C55608F75}" srcOrd="0" destOrd="1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2" destOrd="0" parTransId="{9D97C8D8-6877-4A9B-90D1-3B008449B1B2}" sibTransId="{81202ED5-462C-400B-B869-029946A07F53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DCE5243-11EC-4F91-B6C2-8A43E114A2C3}" type="presParOf" srcId="{B2516957-3914-4CC1-9B91-435C167631EB}" destId="{0CD280FF-75C0-4422-8910-81E07AA9097C}" srcOrd="0" destOrd="0" presId="urn:microsoft.com/office/officeart/2005/8/layout/list1"/>
    <dgm:cxn modelId="{144D49A4-22DA-4B39-9A19-A68FF9838993}" type="presParOf" srcId="{0CD280FF-75C0-4422-8910-81E07AA9097C}" destId="{7396E928-0E90-43FF-B82F-11A2C08CD0E5}" srcOrd="0" destOrd="0" presId="urn:microsoft.com/office/officeart/2005/8/layout/list1"/>
    <dgm:cxn modelId="{4CE7CC17-37CB-4A71-A7D8-6E4D9D91D3D7}" type="presParOf" srcId="{0CD280FF-75C0-4422-8910-81E07AA9097C}" destId="{EF552D8B-9A95-48CC-9320-DF79E1980529}" srcOrd="1" destOrd="0" presId="urn:microsoft.com/office/officeart/2005/8/layout/list1"/>
    <dgm:cxn modelId="{D101BC4A-6CC7-4D9F-8A30-95465E9719E0}" type="presParOf" srcId="{B2516957-3914-4CC1-9B91-435C167631EB}" destId="{76095B91-2808-4D49-B510-6F9B3124B55A}" srcOrd="1" destOrd="0" presId="urn:microsoft.com/office/officeart/2005/8/layout/list1"/>
    <dgm:cxn modelId="{1D2EC241-F8A9-447B-8B31-4933FA4C3F99}" type="presParOf" srcId="{B2516957-3914-4CC1-9B91-435C167631EB}" destId="{DBF4066C-E0DE-400F-B720-3543107586B1}" srcOrd="2" destOrd="0" presId="urn:microsoft.com/office/officeart/2005/8/layout/list1"/>
    <dgm:cxn modelId="{32B3BEA5-9C72-4174-8FDF-836837410E8D}" type="presParOf" srcId="{B2516957-3914-4CC1-9B91-435C167631EB}" destId="{E24D97A1-0D58-4E39-9F95-FD0C7FA761B6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  <dgm:cxn modelId="{79449701-989A-4742-82D6-1D149343C70A}" type="presParOf" srcId="{B2516957-3914-4CC1-9B91-435C167631EB}" destId="{48ADED86-1790-4BA5-8BB5-AA546D5A304B}" srcOrd="7" destOrd="0" presId="urn:microsoft.com/office/officeart/2005/8/layout/list1"/>
    <dgm:cxn modelId="{CA03C07D-1321-4554-B2CB-4B7D2ACF6718}" type="presParOf" srcId="{B2516957-3914-4CC1-9B91-435C167631EB}" destId="{160B2254-6D75-4044-A797-20EF68B5A70E}" srcOrd="8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9" destOrd="0" presId="urn:microsoft.com/office/officeart/2005/8/layout/list1"/>
    <dgm:cxn modelId="{6437FF81-3441-4B01-94BB-A63A576C9D91}" type="presParOf" srcId="{B2516957-3914-4CC1-9B91-435C167631EB}" destId="{D9E695E6-A29C-44C8-83D2-50B66AB588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教材二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dirty="0" smtClean="0"/>
            <a:t>计算机网络</a:t>
          </a:r>
          <a:r>
            <a:rPr lang="en-US" altLang="zh-CN" dirty="0" smtClean="0"/>
            <a:t>.Andrew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86E6840D-F0CF-4E55-A3A5-5AFBAB715245}">
      <dgm:prSet phldrT="[文本]"/>
      <dgm:spPr/>
      <dgm:t>
        <a:bodyPr/>
        <a:lstStyle/>
        <a:p>
          <a:r>
            <a:rPr lang="zh-CN" altLang="en-US" dirty="0" smtClean="0"/>
            <a:t>教材一</a:t>
          </a:r>
          <a:endParaRPr lang="zh-CN" altLang="en-US" dirty="0"/>
        </a:p>
      </dgm:t>
    </dgm:pt>
    <dgm:pt modelId="{BF5D95ED-807C-4E53-A99B-22B9043FC08E}" type="par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A2714EBD-9070-4675-9310-601BFBA58539}" type="sib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63DB87F7-B070-4316-9C29-D0F365A9C51F}">
      <dgm:prSet phldrT="[文本]"/>
      <dgm:spPr/>
      <dgm:t>
        <a:bodyPr/>
        <a:lstStyle/>
        <a:p>
          <a:r>
            <a:rPr lang="zh-CN" dirty="0" smtClean="0"/>
            <a:t>计算机网络与因特网</a:t>
          </a:r>
          <a:r>
            <a:rPr lang="en-US" altLang="zh-CN" dirty="0" smtClean="0"/>
            <a:t>.Comer</a:t>
          </a:r>
          <a:endParaRPr lang="zh-CN" altLang="en-US" dirty="0"/>
        </a:p>
      </dgm:t>
    </dgm:pt>
    <dgm:pt modelId="{116E3E44-C85E-4510-982F-17201D610EAB}" type="par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B0CE4A3B-BDAC-4100-8194-E8255B9027DB}" type="sib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D280FF-75C0-4422-8910-81E07AA9097C}" type="pres">
      <dgm:prSet presAssocID="{86E6840D-F0CF-4E55-A3A5-5AFBAB715245}" presName="parentLin" presStyleCnt="0"/>
      <dgm:spPr/>
    </dgm:pt>
    <dgm:pt modelId="{7396E928-0E90-43FF-B82F-11A2C08CD0E5}" type="pres">
      <dgm:prSet presAssocID="{86E6840D-F0CF-4E55-A3A5-5AFBAB71524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F552D8B-9A95-48CC-9320-DF79E1980529}" type="pres">
      <dgm:prSet presAssocID="{86E6840D-F0CF-4E55-A3A5-5AFBAB715245}" presName="parentText" presStyleLbl="node1" presStyleIdx="0" presStyleCnt="2" custScaleX="662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95B91-2808-4D49-B510-6F9B3124B55A}" type="pres">
      <dgm:prSet presAssocID="{86E6840D-F0CF-4E55-A3A5-5AFBAB715245}" presName="negativeSpace" presStyleCnt="0"/>
      <dgm:spPr/>
    </dgm:pt>
    <dgm:pt modelId="{DBF4066C-E0DE-400F-B720-3543107586B1}" type="pres">
      <dgm:prSet presAssocID="{86E6840D-F0CF-4E55-A3A5-5AFBAB715245}" presName="childText" presStyleLbl="conFgAcc1" presStyleIdx="0" presStyleCnt="2" custScaleX="989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D97A1-0D58-4E39-9F95-FD0C7FA761B6}" type="pres">
      <dgm:prSet presAssocID="{A2714EBD-9070-4675-9310-601BFBA58539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2" custScaleX="662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E0E16D30-B940-44BF-A36A-82FFA981DB1D}" srcId="{86E6840D-F0CF-4E55-A3A5-5AFBAB715245}" destId="{63DB87F7-B070-4316-9C29-D0F365A9C51F}" srcOrd="0" destOrd="0" parTransId="{116E3E44-C85E-4510-982F-17201D610EAB}" sibTransId="{B0CE4A3B-BDAC-4100-8194-E8255B9027DB}"/>
    <dgm:cxn modelId="{93101BC2-2A8A-4C58-A023-D04C34A8D5AF}" type="presOf" srcId="{86E6840D-F0CF-4E55-A3A5-5AFBAB715245}" destId="{EF552D8B-9A95-48CC-9320-DF79E1980529}" srcOrd="1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68F1DDFA-7872-4B62-BA23-A06CF363A300}" type="presOf" srcId="{86E6840D-F0CF-4E55-A3A5-5AFBAB715245}" destId="{7396E928-0E90-43FF-B82F-11A2C08CD0E5}" srcOrd="0" destOrd="0" presId="urn:microsoft.com/office/officeart/2005/8/layout/list1"/>
    <dgm:cxn modelId="{7ECFDD05-6529-4A25-9D56-BA462C5AEA00}" srcId="{A56A6A1B-8CB6-4CD5-AFBF-AEBC76ECD936}" destId="{86E6840D-F0CF-4E55-A3A5-5AFBAB715245}" srcOrd="0" destOrd="0" parTransId="{BF5D95ED-807C-4E53-A99B-22B9043FC08E}" sibTransId="{A2714EBD-9070-4675-9310-601BFBA58539}"/>
    <dgm:cxn modelId="{518E9C51-8CA6-4129-AE7B-F0DE5101FF8A}" type="presOf" srcId="{63DB87F7-B070-4316-9C29-D0F365A9C51F}" destId="{DBF4066C-E0DE-400F-B720-3543107586B1}" srcOrd="0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DCE5243-11EC-4F91-B6C2-8A43E114A2C3}" type="presParOf" srcId="{B2516957-3914-4CC1-9B91-435C167631EB}" destId="{0CD280FF-75C0-4422-8910-81E07AA9097C}" srcOrd="0" destOrd="0" presId="urn:microsoft.com/office/officeart/2005/8/layout/list1"/>
    <dgm:cxn modelId="{144D49A4-22DA-4B39-9A19-A68FF9838993}" type="presParOf" srcId="{0CD280FF-75C0-4422-8910-81E07AA9097C}" destId="{7396E928-0E90-43FF-B82F-11A2C08CD0E5}" srcOrd="0" destOrd="0" presId="urn:microsoft.com/office/officeart/2005/8/layout/list1"/>
    <dgm:cxn modelId="{4CE7CC17-37CB-4A71-A7D8-6E4D9D91D3D7}" type="presParOf" srcId="{0CD280FF-75C0-4422-8910-81E07AA9097C}" destId="{EF552D8B-9A95-48CC-9320-DF79E1980529}" srcOrd="1" destOrd="0" presId="urn:microsoft.com/office/officeart/2005/8/layout/list1"/>
    <dgm:cxn modelId="{D101BC4A-6CC7-4D9F-8A30-95465E9719E0}" type="presParOf" srcId="{B2516957-3914-4CC1-9B91-435C167631EB}" destId="{76095B91-2808-4D49-B510-6F9B3124B55A}" srcOrd="1" destOrd="0" presId="urn:microsoft.com/office/officeart/2005/8/layout/list1"/>
    <dgm:cxn modelId="{1D2EC241-F8A9-447B-8B31-4933FA4C3F99}" type="presParOf" srcId="{B2516957-3914-4CC1-9B91-435C167631EB}" destId="{DBF4066C-E0DE-400F-B720-3543107586B1}" srcOrd="2" destOrd="0" presId="urn:microsoft.com/office/officeart/2005/8/layout/list1"/>
    <dgm:cxn modelId="{32B3BEA5-9C72-4174-8FDF-836837410E8D}" type="presParOf" srcId="{B2516957-3914-4CC1-9B91-435C167631EB}" destId="{E24D97A1-0D58-4E39-9F95-FD0C7FA761B6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Computer Network is a  collection of autonomous computers interconnected by a </a:t>
          </a:r>
          <a:r>
            <a:rPr lang="en-US" altLang="zh-CN" sz="2800" b="1" dirty="0" smtClean="0">
              <a:solidFill>
                <a:srgbClr val="FF0000"/>
              </a:solidFill>
            </a:rPr>
            <a:t>single technology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40D44053-00FD-4AC1-B647-082E32828280}">
      <dgm:prSet custT="1"/>
      <dgm:spPr/>
      <dgm:t>
        <a:bodyPr/>
        <a:lstStyle/>
        <a:p>
          <a:r>
            <a:rPr lang="zh-CN" altLang="en-US" sz="2800" dirty="0" smtClean="0"/>
            <a:t>计算机网络是由通信线路互连而组成的网络系统</a:t>
          </a:r>
        </a:p>
      </dgm:t>
    </dgm:pt>
    <dgm:pt modelId="{36E29DA3-9C9C-40C0-A446-355D9E162D83}" type="parTrans" cxnId="{F82A1F22-370C-46AF-9952-E2D77A15ED99}">
      <dgm:prSet/>
      <dgm:spPr/>
      <dgm:t>
        <a:bodyPr/>
        <a:lstStyle/>
        <a:p>
          <a:endParaRPr lang="zh-CN" altLang="en-US"/>
        </a:p>
      </dgm:t>
    </dgm:pt>
    <dgm:pt modelId="{D22F2342-9C2A-4F70-9E9C-44336C71BA5F}" type="sibTrans" cxnId="{F82A1F22-370C-46AF-9952-E2D77A15ED99}">
      <dgm:prSet/>
      <dgm:spPr/>
      <dgm:t>
        <a:bodyPr/>
        <a:lstStyle/>
        <a:p>
          <a:endParaRPr lang="zh-CN" altLang="en-US"/>
        </a:p>
      </dgm:t>
    </dgm:pt>
    <dgm:pt modelId="{C3D135B7-B870-4349-96AB-0B3B821010C4}">
      <dgm:prSet phldrT="[文本]" custT="1"/>
      <dgm:spPr/>
      <dgm:t>
        <a:bodyPr/>
        <a:lstStyle/>
        <a:p>
          <a:r>
            <a:rPr lang="zh-CN" altLang="en-US" sz="2800" dirty="0" smtClean="0"/>
            <a:t>狭义定义</a:t>
          </a:r>
          <a:r>
            <a:rPr lang="en-US" altLang="zh-CN" sz="2800" dirty="0" smtClean="0"/>
            <a:t>《Computer Networks》</a:t>
          </a:r>
          <a:r>
            <a:rPr lang="zh-CN" altLang="en-US" sz="2800" dirty="0" smtClean="0"/>
            <a:t>教材</a:t>
          </a:r>
          <a:r>
            <a:rPr lang="en-US" altLang="zh-CN" sz="2800" dirty="0" smtClean="0"/>
            <a:t>2</a:t>
          </a:r>
          <a:endParaRPr lang="zh-CN" altLang="en-US" sz="2800" dirty="0"/>
        </a:p>
      </dgm:t>
    </dgm:pt>
    <dgm:pt modelId="{7A2145E0-BCBE-4482-A3BC-AF13DCB56624}" type="parTrans" cxnId="{06BF03DC-DE14-47CA-8EAB-19EE8BFC61BA}">
      <dgm:prSet/>
      <dgm:spPr/>
      <dgm:t>
        <a:bodyPr/>
        <a:lstStyle/>
        <a:p>
          <a:endParaRPr lang="zh-CN" altLang="en-US"/>
        </a:p>
      </dgm:t>
    </dgm:pt>
    <dgm:pt modelId="{2398E7A6-FFD9-43C8-9449-7329FC034D7B}" type="sibTrans" cxnId="{06BF03DC-DE14-47CA-8EAB-19EE8BFC61BA}">
      <dgm:prSet/>
      <dgm:spPr/>
      <dgm:t>
        <a:bodyPr/>
        <a:lstStyle/>
        <a:p>
          <a:endParaRPr lang="zh-CN" altLang="en-US"/>
        </a:p>
      </dgm:t>
    </dgm:pt>
    <dgm:pt modelId="{ED8D7583-2594-41B6-81ED-FEE9F57BAF21}">
      <dgm:prSet custT="1"/>
      <dgm:spPr/>
      <dgm:t>
        <a:bodyPr/>
        <a:lstStyle/>
        <a:p>
          <a:r>
            <a:rPr lang="zh-CN" altLang="en-US" sz="2800" dirty="0" smtClean="0"/>
            <a:t>广义定义</a:t>
          </a:r>
          <a:r>
            <a:rPr lang="en-US" altLang="zh-CN" sz="2800" dirty="0" smtClean="0"/>
            <a:t>(</a:t>
          </a:r>
          <a:r>
            <a:rPr lang="zh-CN" altLang="en-US" sz="2800" dirty="0" smtClean="0"/>
            <a:t>国内教材</a:t>
          </a:r>
          <a:r>
            <a:rPr lang="en-US" altLang="zh-CN" sz="2800" dirty="0" smtClean="0"/>
            <a:t>)</a:t>
          </a:r>
          <a:endParaRPr lang="zh-CN" altLang="en-US" sz="2800" dirty="0" smtClean="0"/>
        </a:p>
      </dgm:t>
    </dgm:pt>
    <dgm:pt modelId="{4E88CDA5-54F0-4A14-A18C-39791D283176}" type="parTrans" cxnId="{8F59B3D0-3F85-4A0C-8992-E9FBE18C6AB0}">
      <dgm:prSet/>
      <dgm:spPr/>
      <dgm:t>
        <a:bodyPr/>
        <a:lstStyle/>
        <a:p>
          <a:endParaRPr lang="zh-CN" altLang="en-US"/>
        </a:p>
      </dgm:t>
    </dgm:pt>
    <dgm:pt modelId="{22818B28-F0FF-4C3C-A5E9-313F4820F742}" type="sibTrans" cxnId="{8F59B3D0-3F85-4A0C-8992-E9FBE18C6AB0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60BF6F-F098-4208-B4A1-7BC0C5C8C02F}" type="pres">
      <dgm:prSet presAssocID="{ED8D7583-2594-41B6-81ED-FEE9F57BAF21}" presName="parentLin" presStyleCnt="0"/>
      <dgm:spPr/>
    </dgm:pt>
    <dgm:pt modelId="{FE4FD609-94EC-4647-BD0B-C86C60D1D818}" type="pres">
      <dgm:prSet presAssocID="{ED8D7583-2594-41B6-81ED-FEE9F57BAF2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F95D1CE-32B3-406E-A3D9-506892A596C4}" type="pres">
      <dgm:prSet presAssocID="{ED8D7583-2594-41B6-81ED-FEE9F57BAF21}" presName="parentText" presStyleLbl="node1" presStyleIdx="0" presStyleCnt="2" custScaleX="1144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E6027-2726-4EF1-AC02-EAB6233F05F3}" type="pres">
      <dgm:prSet presAssocID="{ED8D7583-2594-41B6-81ED-FEE9F57BAF21}" presName="negativeSpace" presStyleCnt="0"/>
      <dgm:spPr/>
    </dgm:pt>
    <dgm:pt modelId="{5EFE2AF0-D292-47CD-A306-8338E509BB1E}" type="pres">
      <dgm:prSet presAssocID="{ED8D7583-2594-41B6-81ED-FEE9F57BAF2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70664-B4CB-4F10-85B0-3FB52559F006}" type="pres">
      <dgm:prSet presAssocID="{22818B28-F0FF-4C3C-A5E9-313F4820F742}" presName="spaceBetweenRectangles" presStyleCnt="0"/>
      <dgm:spPr/>
    </dgm:pt>
    <dgm:pt modelId="{FB48AC61-CDBE-44A3-AA2C-4E2F85235EDB}" type="pres">
      <dgm:prSet presAssocID="{C3D135B7-B870-4349-96AB-0B3B821010C4}" presName="parentLin" presStyleCnt="0"/>
      <dgm:spPr/>
    </dgm:pt>
    <dgm:pt modelId="{1C82B6BA-35E7-454C-BFCC-969A217509FF}" type="pres">
      <dgm:prSet presAssocID="{C3D135B7-B870-4349-96AB-0B3B821010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8FB98D3-2980-4CB7-AA39-FB7B48C70FB9}" type="pres">
      <dgm:prSet presAssocID="{C3D135B7-B870-4349-96AB-0B3B821010C4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A2D5E7-8943-4241-817E-C86F5E96AC23}" type="pres">
      <dgm:prSet presAssocID="{C3D135B7-B870-4349-96AB-0B3B821010C4}" presName="negativeSpace" presStyleCnt="0"/>
      <dgm:spPr/>
    </dgm:pt>
    <dgm:pt modelId="{A3C7FDE3-979D-43BE-BC66-51CE1342BBE0}" type="pres">
      <dgm:prSet presAssocID="{C3D135B7-B870-4349-96AB-0B3B821010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2A1F22-370C-46AF-9952-E2D77A15ED99}" srcId="{ED8D7583-2594-41B6-81ED-FEE9F57BAF21}" destId="{40D44053-00FD-4AC1-B647-082E32828280}" srcOrd="0" destOrd="0" parTransId="{36E29DA3-9C9C-40C0-A446-355D9E162D83}" sibTransId="{D22F2342-9C2A-4F70-9E9C-44336C71BA5F}"/>
    <dgm:cxn modelId="{402231B1-B63B-41EC-A0E8-7303F220C200}" srcId="{C3D135B7-B870-4349-96AB-0B3B821010C4}" destId="{C517900D-5F24-4773-9C4D-27741DB46687}" srcOrd="0" destOrd="0" parTransId="{DB72AB22-873D-4E60-BD1A-4C06A8D63B2D}" sibTransId="{836B59CE-5A25-4358-9C9B-5F163C519060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70FA938D-8057-4E09-A6F4-5C038FCE6DD8}" type="presOf" srcId="{ED8D7583-2594-41B6-81ED-FEE9F57BAF21}" destId="{FE4FD609-94EC-4647-BD0B-C86C60D1D818}" srcOrd="0" destOrd="0" presId="urn:microsoft.com/office/officeart/2005/8/layout/list1"/>
    <dgm:cxn modelId="{DA4185B3-19A2-4C54-B0D9-6035C2CFC346}" type="presOf" srcId="{40D44053-00FD-4AC1-B647-082E32828280}" destId="{5EFE2AF0-D292-47CD-A306-8338E509BB1E}" srcOrd="0" destOrd="0" presId="urn:microsoft.com/office/officeart/2005/8/layout/list1"/>
    <dgm:cxn modelId="{38833045-4E75-4B18-AB7E-39374581D119}" type="presOf" srcId="{C517900D-5F24-4773-9C4D-27741DB46687}" destId="{A3C7FDE3-979D-43BE-BC66-51CE1342BBE0}" srcOrd="0" destOrd="0" presId="urn:microsoft.com/office/officeart/2005/8/layout/list1"/>
    <dgm:cxn modelId="{8F59B3D0-3F85-4A0C-8992-E9FBE18C6AB0}" srcId="{A56A6A1B-8CB6-4CD5-AFBF-AEBC76ECD936}" destId="{ED8D7583-2594-41B6-81ED-FEE9F57BAF21}" srcOrd="0" destOrd="0" parTransId="{4E88CDA5-54F0-4A14-A18C-39791D283176}" sibTransId="{22818B28-F0FF-4C3C-A5E9-313F4820F742}"/>
    <dgm:cxn modelId="{B0BCE2B4-2B04-4C9A-AF5F-4FEE7890288D}" type="presOf" srcId="{ED8D7583-2594-41B6-81ED-FEE9F57BAF21}" destId="{DF95D1CE-32B3-406E-A3D9-506892A596C4}" srcOrd="1" destOrd="0" presId="urn:microsoft.com/office/officeart/2005/8/layout/list1"/>
    <dgm:cxn modelId="{95718F5E-1042-46A6-A882-82131C072A4D}" type="presOf" srcId="{C3D135B7-B870-4349-96AB-0B3B821010C4}" destId="{08FB98D3-2980-4CB7-AA39-FB7B48C70FB9}" srcOrd="1" destOrd="0" presId="urn:microsoft.com/office/officeart/2005/8/layout/list1"/>
    <dgm:cxn modelId="{06BF03DC-DE14-47CA-8EAB-19EE8BFC61BA}" srcId="{A56A6A1B-8CB6-4CD5-AFBF-AEBC76ECD936}" destId="{C3D135B7-B870-4349-96AB-0B3B821010C4}" srcOrd="1" destOrd="0" parTransId="{7A2145E0-BCBE-4482-A3BC-AF13DCB56624}" sibTransId="{2398E7A6-FFD9-43C8-9449-7329FC034D7B}"/>
    <dgm:cxn modelId="{75FCD449-A7D4-418C-B224-312D08026704}" type="presOf" srcId="{C3D135B7-B870-4349-96AB-0B3B821010C4}" destId="{1C82B6BA-35E7-454C-BFCC-969A217509FF}" srcOrd="0" destOrd="0" presId="urn:microsoft.com/office/officeart/2005/8/layout/list1"/>
    <dgm:cxn modelId="{35ACAD51-35A8-4A51-8A5E-70B487952992}" type="presParOf" srcId="{B2516957-3914-4CC1-9B91-435C167631EB}" destId="{5A60BF6F-F098-4208-B4A1-7BC0C5C8C02F}" srcOrd="0" destOrd="0" presId="urn:microsoft.com/office/officeart/2005/8/layout/list1"/>
    <dgm:cxn modelId="{C793C022-0E43-4809-ACAA-38E4560C366D}" type="presParOf" srcId="{5A60BF6F-F098-4208-B4A1-7BC0C5C8C02F}" destId="{FE4FD609-94EC-4647-BD0B-C86C60D1D818}" srcOrd="0" destOrd="0" presId="urn:microsoft.com/office/officeart/2005/8/layout/list1"/>
    <dgm:cxn modelId="{B20C72D6-3D44-4A9B-91E0-FBE2879F79F4}" type="presParOf" srcId="{5A60BF6F-F098-4208-B4A1-7BC0C5C8C02F}" destId="{DF95D1CE-32B3-406E-A3D9-506892A596C4}" srcOrd="1" destOrd="0" presId="urn:microsoft.com/office/officeart/2005/8/layout/list1"/>
    <dgm:cxn modelId="{79D81AC9-4892-498A-A231-4B64DDB44260}" type="presParOf" srcId="{B2516957-3914-4CC1-9B91-435C167631EB}" destId="{548E6027-2726-4EF1-AC02-EAB6233F05F3}" srcOrd="1" destOrd="0" presId="urn:microsoft.com/office/officeart/2005/8/layout/list1"/>
    <dgm:cxn modelId="{14C87E71-549C-46ED-98B4-317AD7FFBCA8}" type="presParOf" srcId="{B2516957-3914-4CC1-9B91-435C167631EB}" destId="{5EFE2AF0-D292-47CD-A306-8338E509BB1E}" srcOrd="2" destOrd="0" presId="urn:microsoft.com/office/officeart/2005/8/layout/list1"/>
    <dgm:cxn modelId="{5F401D30-553A-4D07-B552-0CF669929489}" type="presParOf" srcId="{B2516957-3914-4CC1-9B91-435C167631EB}" destId="{AD270664-B4CB-4F10-85B0-3FB52559F006}" srcOrd="3" destOrd="0" presId="urn:microsoft.com/office/officeart/2005/8/layout/list1"/>
    <dgm:cxn modelId="{302B58D4-8CC5-4E3D-A39E-4B0FB9607A2B}" type="presParOf" srcId="{B2516957-3914-4CC1-9B91-435C167631EB}" destId="{FB48AC61-CDBE-44A3-AA2C-4E2F85235EDB}" srcOrd="4" destOrd="0" presId="urn:microsoft.com/office/officeart/2005/8/layout/list1"/>
    <dgm:cxn modelId="{30F2AF65-6D72-4907-946A-F91B26A6E1D6}" type="presParOf" srcId="{FB48AC61-CDBE-44A3-AA2C-4E2F85235EDB}" destId="{1C82B6BA-35E7-454C-BFCC-969A217509FF}" srcOrd="0" destOrd="0" presId="urn:microsoft.com/office/officeart/2005/8/layout/list1"/>
    <dgm:cxn modelId="{6DFB8041-8271-4192-BD2A-63E07BAA8520}" type="presParOf" srcId="{FB48AC61-CDBE-44A3-AA2C-4E2F85235EDB}" destId="{08FB98D3-2980-4CB7-AA39-FB7B48C70FB9}" srcOrd="1" destOrd="0" presId="urn:microsoft.com/office/officeart/2005/8/layout/list1"/>
    <dgm:cxn modelId="{DD12AAA2-8B67-4A7B-B957-D641A99D8D83}" type="presParOf" srcId="{B2516957-3914-4CC1-9B91-435C167631EB}" destId="{E8A2D5E7-8943-4241-817E-C86F5E96AC23}" srcOrd="5" destOrd="0" presId="urn:microsoft.com/office/officeart/2005/8/layout/list1"/>
    <dgm:cxn modelId="{65A6F6A4-F91F-45F2-BAAC-7127AE66EF6C}" type="presParOf" srcId="{B2516957-3914-4CC1-9B91-435C167631EB}" destId="{A3C7FDE3-979D-43BE-BC66-51CE1342BB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en-US" altLang="zh-CN" dirty="0" smtClean="0"/>
            <a:t>The Internet</a:t>
          </a:r>
          <a:r>
            <a:rPr lang="zh-CN" dirty="0" smtClean="0"/>
            <a:t>网际互联</a:t>
          </a:r>
          <a:endParaRPr lang="zh-CN" altLang="en-US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6A5C9D35-4FE5-4825-B558-45E78EFEACD4}">
      <dgm:prSet/>
      <dgm:spPr/>
      <dgm:t>
        <a:bodyPr/>
        <a:lstStyle/>
        <a:p>
          <a:r>
            <a:rPr lang="zh-CN" b="1" dirty="0" smtClean="0"/>
            <a:t>狭义计算机网络</a:t>
          </a:r>
          <a:r>
            <a:rPr lang="zh-CN" altLang="en-US" b="1" dirty="0" smtClean="0"/>
            <a:t>（物理网络）</a:t>
          </a:r>
          <a:endParaRPr lang="en-US" altLang="zh-CN" dirty="0" smtClean="0"/>
        </a:p>
      </dgm:t>
    </dgm:pt>
    <dgm:pt modelId="{AAA4C917-336A-4A4D-8917-65B5E7D46249}" type="par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F34C467A-7F72-4484-ADF0-BBD15296A41F}" type="sib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en-US" altLang="zh-CN" dirty="0" smtClean="0"/>
            <a:t>Computer Networking 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CC599BE4-4154-49C0-B2AE-5C3E3D5631A5}">
      <dgm:prSet phldrT="[文本]"/>
      <dgm:spPr/>
      <dgm:t>
        <a:bodyPr/>
        <a:lstStyle/>
        <a:p>
          <a:r>
            <a:rPr lang="en-US" altLang="zh-CN" dirty="0" smtClean="0"/>
            <a:t>Network of networks</a:t>
          </a:r>
          <a:endParaRPr lang="zh-CN" altLang="en-US" dirty="0"/>
        </a:p>
      </dgm:t>
    </dgm:pt>
    <dgm:pt modelId="{5BCCA0BA-B7CC-4B32-86B5-ACD2F75778F8}" type="par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A6A10C6D-1056-4FCC-8DCC-5CCE16E5E76D}" type="sib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1095A176-2B9D-4A53-AC01-52086205FBEB}">
      <dgm:prSet phldrT="[文本]"/>
      <dgm:spPr/>
      <dgm:t>
        <a:bodyPr/>
        <a:lstStyle/>
        <a:p>
          <a:r>
            <a:rPr lang="zh-CN" altLang="en-US" dirty="0" smtClean="0"/>
            <a:t>互联网应用：网站、邮件、导航、支付</a:t>
          </a:r>
          <a:endParaRPr lang="zh-CN" altLang="en-US" dirty="0"/>
        </a:p>
      </dgm:t>
    </dgm:pt>
    <dgm:pt modelId="{90669218-79BD-4B5A-B132-426F68F0E12C}" type="parTrans" cxnId="{0D7D066C-369F-4BC6-AB0C-DA8E9A6E9F7E}">
      <dgm:prSet/>
      <dgm:spPr/>
      <dgm:t>
        <a:bodyPr/>
        <a:lstStyle/>
        <a:p>
          <a:endParaRPr lang="zh-CN" altLang="en-US"/>
        </a:p>
      </dgm:t>
    </dgm:pt>
    <dgm:pt modelId="{810EEF2E-975A-465A-A5F1-594ACC873C19}" type="sibTrans" cxnId="{0D7D066C-369F-4BC6-AB0C-DA8E9A6E9F7E}">
      <dgm:prSet/>
      <dgm:spPr/>
      <dgm:t>
        <a:bodyPr/>
        <a:lstStyle/>
        <a:p>
          <a:endParaRPr lang="zh-CN" altLang="en-US"/>
        </a:p>
      </dgm:t>
    </dgm:pt>
    <dgm:pt modelId="{10F47561-E155-4397-9951-4465265E1CBE}">
      <dgm:prSet/>
      <dgm:spPr/>
      <dgm:t>
        <a:bodyPr/>
        <a:lstStyle/>
        <a:p>
          <a:r>
            <a:rPr lang="zh-CN" altLang="en-US" dirty="0" smtClean="0"/>
            <a:t>主体是硬件</a:t>
          </a:r>
          <a:endParaRPr lang="en-US" altLang="zh-CN" dirty="0" smtClean="0"/>
        </a:p>
      </dgm:t>
    </dgm:pt>
    <dgm:pt modelId="{06BD8DED-D408-490D-AD78-7EBD2843D686}" type="sib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FD286AB2-24AE-4203-A556-2184745CF0FB}" type="par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8B910FC0-DB50-4570-9388-5416F810874B}">
      <dgm:prSet/>
      <dgm:spPr/>
      <dgm:t>
        <a:bodyPr/>
        <a:lstStyle/>
        <a:p>
          <a:r>
            <a:rPr lang="zh-CN" altLang="en-US" b="1" dirty="0" smtClean="0"/>
            <a:t>局部</a:t>
          </a:r>
          <a:r>
            <a:rPr lang="zh-CN" b="1" dirty="0" smtClean="0"/>
            <a:t>网络</a:t>
          </a:r>
          <a:endParaRPr lang="en-US" altLang="zh-CN" dirty="0" smtClean="0"/>
        </a:p>
      </dgm:t>
    </dgm:pt>
    <dgm:pt modelId="{DF82F586-A83C-4B1B-B651-0B8680CC96CD}" type="par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35F351F2-FAE9-4622-9B83-B87D449FC888}" type="sib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74DC4932-25ED-49DD-B910-EA8B15683A99}">
      <dgm:prSet phldrT="[文本]"/>
      <dgm:spPr/>
      <dgm:t>
        <a:bodyPr/>
        <a:lstStyle/>
        <a:p>
          <a:r>
            <a:rPr lang="zh-CN" altLang="en-US" b="1" dirty="0" smtClean="0"/>
            <a:t>广</a:t>
          </a:r>
          <a:r>
            <a:rPr lang="zh-CN" b="1" dirty="0" smtClean="0"/>
            <a:t>义计算机网络</a:t>
          </a:r>
          <a:r>
            <a:rPr lang="zh-CN" altLang="en-US" b="1" dirty="0" smtClean="0"/>
            <a:t>（网际网）</a:t>
          </a:r>
          <a:endParaRPr lang="zh-CN" altLang="en-US" dirty="0"/>
        </a:p>
      </dgm:t>
    </dgm:pt>
    <dgm:pt modelId="{CD8C5719-B347-4FD3-9635-AC0B82F2FB8F}" type="parTrans" cxnId="{0FF90A9D-AF24-4AC6-BC7F-5377E32690D1}">
      <dgm:prSet/>
      <dgm:spPr/>
      <dgm:t>
        <a:bodyPr/>
        <a:lstStyle/>
        <a:p>
          <a:endParaRPr lang="zh-CN" altLang="en-US"/>
        </a:p>
      </dgm:t>
    </dgm:pt>
    <dgm:pt modelId="{400F8B45-59EC-4792-BBA8-37D1494B750D}" type="sibTrans" cxnId="{0FF90A9D-AF24-4AC6-BC7F-5377E32690D1}">
      <dgm:prSet/>
      <dgm:spPr/>
      <dgm:t>
        <a:bodyPr/>
        <a:lstStyle/>
        <a:p>
          <a:endParaRPr lang="zh-CN" altLang="en-US"/>
        </a:p>
      </dgm:t>
    </dgm:pt>
    <dgm:pt modelId="{5D86DFEE-8202-4147-BDFE-99C2B58F570E}">
      <dgm:prSet phldrT="[文本]"/>
      <dgm:spPr/>
      <dgm:t>
        <a:bodyPr/>
        <a:lstStyle/>
        <a:p>
          <a:r>
            <a:rPr lang="zh-CN" altLang="en-US" dirty="0" smtClean="0"/>
            <a:t>主体是软件</a:t>
          </a:r>
          <a:endParaRPr lang="zh-CN" altLang="en-US" dirty="0"/>
        </a:p>
      </dgm:t>
    </dgm:pt>
    <dgm:pt modelId="{F30BD791-DEEA-480A-85FB-24EB58E6051F}" type="parTrans" cxnId="{32B6CFF3-73F8-4AE0-B585-22A4176DB197}">
      <dgm:prSet/>
      <dgm:spPr/>
      <dgm:t>
        <a:bodyPr/>
        <a:lstStyle/>
        <a:p>
          <a:endParaRPr lang="zh-CN" altLang="en-US"/>
        </a:p>
      </dgm:t>
    </dgm:pt>
    <dgm:pt modelId="{62D55119-7E8E-4D14-A93B-C55E7D45EAF2}" type="sibTrans" cxnId="{32B6CFF3-73F8-4AE0-B585-22A4176DB197}">
      <dgm:prSet/>
      <dgm:spPr/>
      <dgm:t>
        <a:bodyPr/>
        <a:lstStyle/>
        <a:p>
          <a:endParaRPr lang="zh-CN" altLang="en-US"/>
        </a:p>
      </dgm:t>
    </dgm:pt>
    <dgm:pt modelId="{C7D68DB9-6B35-43DD-8F04-24C39B9ED72F}">
      <dgm:prSet phldrT="[文本]"/>
      <dgm:spPr/>
      <dgm:t>
        <a:bodyPr/>
        <a:lstStyle/>
        <a:p>
          <a:r>
            <a:rPr lang="en-US" altLang="zh-CN" dirty="0" smtClean="0"/>
            <a:t>TCP/IP Protocols</a:t>
          </a:r>
          <a:endParaRPr lang="zh-CN" altLang="en-US" dirty="0"/>
        </a:p>
      </dgm:t>
    </dgm:pt>
    <dgm:pt modelId="{E0D31F93-F661-420E-989B-3FC7692EBAAE}" type="parTrans" cxnId="{0D98292C-1D9D-449D-87D2-7897C6DE7E72}">
      <dgm:prSet/>
      <dgm:spPr/>
    </dgm:pt>
    <dgm:pt modelId="{6672BCB2-7FEC-4FFD-955F-846089A85B05}" type="sibTrans" cxnId="{0D98292C-1D9D-449D-87D2-7897C6DE7E72}">
      <dgm:prSet/>
      <dgm:spPr/>
    </dgm:pt>
    <dgm:pt modelId="{D0F77D85-7DB6-4D8C-89BC-AF124E1C50BE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编程</a:t>
          </a:r>
          <a:endParaRPr lang="zh-CN" altLang="en-US" dirty="0"/>
        </a:p>
      </dgm:t>
    </dgm:pt>
    <dgm:pt modelId="{AAF08347-1A18-427B-B3A2-8F8E34798751}" type="parTrans" cxnId="{4F0E1E64-C72E-4CEA-9353-FCFBE93E9748}">
      <dgm:prSet/>
      <dgm:spPr/>
      <dgm:t>
        <a:bodyPr/>
        <a:lstStyle/>
        <a:p>
          <a:endParaRPr lang="zh-CN" altLang="en-US"/>
        </a:p>
      </dgm:t>
    </dgm:pt>
    <dgm:pt modelId="{C13C3786-9AE1-4C2B-8895-4C071E636604}" type="sibTrans" cxnId="{4F0E1E64-C72E-4CEA-9353-FCFBE93E9748}">
      <dgm:prSet/>
      <dgm:spPr/>
      <dgm:t>
        <a:bodyPr/>
        <a:lstStyle/>
        <a:p>
          <a:endParaRPr lang="zh-CN" altLang="en-US"/>
        </a:p>
      </dgm:t>
    </dgm:pt>
    <dgm:pt modelId="{FAA5D4EA-2C38-4B2B-9EEF-751E81552B11}">
      <dgm:prSet phldrT="[文本]"/>
      <dgm:spPr/>
      <dgm:t>
        <a:bodyPr/>
        <a:lstStyle/>
        <a:p>
          <a:r>
            <a:rPr lang="en-US" altLang="zh-CN" dirty="0" smtClean="0"/>
            <a:t>《</a:t>
          </a:r>
          <a:r>
            <a:rPr lang="en-US" dirty="0" smtClean="0"/>
            <a:t>Internetworking with TCP/IP</a:t>
          </a:r>
          <a:r>
            <a:rPr lang="zh-CN" dirty="0" smtClean="0"/>
            <a:t>》</a:t>
          </a:r>
          <a:endParaRPr lang="zh-CN" altLang="en-US" dirty="0"/>
        </a:p>
      </dgm:t>
    </dgm:pt>
    <dgm:pt modelId="{2230F3FA-46D0-48FD-8E54-BCF593887ADF}" type="parTrans" cxnId="{AB36ED4F-6327-4DDA-9E25-A0BEC088608A}">
      <dgm:prSet/>
      <dgm:spPr/>
    </dgm:pt>
    <dgm:pt modelId="{A752D5E7-A5A7-45FB-839C-EACE77EFD516}" type="sibTrans" cxnId="{AB36ED4F-6327-4DDA-9E25-A0BEC088608A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08FC0-7129-4355-83B3-BEECF2488A25}" type="pres">
      <dgm:prSet presAssocID="{34B2ED07-EF7A-41AB-A44A-D5D4A7D0D238}" presName="spaceBetweenRectangles" presStyleCnt="0"/>
      <dgm:spPr/>
    </dgm:pt>
    <dgm:pt modelId="{40FCB0F5-5824-483E-AA82-28C176411E9F}" type="pres">
      <dgm:prSet presAssocID="{C7D68DB9-6B35-43DD-8F04-24C39B9ED72F}" presName="parentLin" presStyleCnt="0"/>
      <dgm:spPr/>
    </dgm:pt>
    <dgm:pt modelId="{E7FF2FF8-774A-43C4-A7D3-449635EADDD2}" type="pres">
      <dgm:prSet presAssocID="{C7D68DB9-6B35-43DD-8F04-24C39B9ED72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9F20DB4-5D5F-4453-A531-18DEDBDE8730}" type="pres">
      <dgm:prSet presAssocID="{C7D68DB9-6B35-43DD-8F04-24C39B9ED7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D16F6D-D45D-4758-803F-702CEC9EEC9C}" type="pres">
      <dgm:prSet presAssocID="{C7D68DB9-6B35-43DD-8F04-24C39B9ED72F}" presName="negativeSpace" presStyleCnt="0"/>
      <dgm:spPr/>
    </dgm:pt>
    <dgm:pt modelId="{0D5174FD-00C4-40F4-8DBF-765CE57C9EEB}" type="pres">
      <dgm:prSet presAssocID="{C7D68DB9-6B35-43DD-8F04-24C39B9ED72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A760E9-EEA9-4674-B236-8736476BA3F0}" srcId="{B195EFC2-F2AD-46B9-BEB5-252FB6242C27}" destId="{6A5C9D35-4FE5-4825-B558-45E78EFEACD4}" srcOrd="0" destOrd="0" parTransId="{AAA4C917-336A-4A4D-8917-65B5E7D46249}" sibTransId="{F34C467A-7F72-4484-ADF0-BBD15296A41F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0FF90A9D-AF24-4AC6-BC7F-5377E32690D1}" srcId="{57961292-1942-470B-81EE-8484DC83ADD2}" destId="{74DC4932-25ED-49DD-B910-EA8B15683A99}" srcOrd="0" destOrd="0" parTransId="{CD8C5719-B347-4FD3-9635-AC0B82F2FB8F}" sibTransId="{400F8B45-59EC-4792-BBA8-37D1494B750D}"/>
    <dgm:cxn modelId="{FDC70A88-A0E9-4932-AE45-8EFB021DABDC}" type="presOf" srcId="{C7D68DB9-6B35-43DD-8F04-24C39B9ED72F}" destId="{E7FF2FF8-774A-43C4-A7D3-449635EADDD2}" srcOrd="0" destOrd="0" presId="urn:microsoft.com/office/officeart/2005/8/layout/list1"/>
    <dgm:cxn modelId="{0D7D066C-369F-4BC6-AB0C-DA8E9A6E9F7E}" srcId="{57961292-1942-470B-81EE-8484DC83ADD2}" destId="{1095A176-2B9D-4A53-AC01-52086205FBEB}" srcOrd="3" destOrd="0" parTransId="{90669218-79BD-4B5A-B132-426F68F0E12C}" sibTransId="{810EEF2E-975A-465A-A5F1-594ACC873C19}"/>
    <dgm:cxn modelId="{3340395B-ABAC-4EDE-B276-E4F21F774107}" type="presOf" srcId="{8B910FC0-DB50-4570-9388-5416F810874B}" destId="{D9E695E6-A29C-44C8-83D2-50B66AB58817}" srcOrd="0" destOrd="1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D4FB1B96-2136-4DAF-8A1D-2A1358BF2ED5}" type="presOf" srcId="{FAA5D4EA-2C38-4B2B-9EEF-751E81552B11}" destId="{0D5174FD-00C4-40F4-8DBF-765CE57C9EEB}" srcOrd="0" destOrd="0" presId="urn:microsoft.com/office/officeart/2005/8/layout/list1"/>
    <dgm:cxn modelId="{32B6CFF3-73F8-4AE0-B585-22A4176DB197}" srcId="{57961292-1942-470B-81EE-8484DC83ADD2}" destId="{5D86DFEE-8202-4147-BDFE-99C2B58F570E}" srcOrd="2" destOrd="0" parTransId="{F30BD791-DEEA-480A-85FB-24EB58E6051F}" sibTransId="{62D55119-7E8E-4D14-A93B-C55E7D45EAF2}"/>
    <dgm:cxn modelId="{77A60F4A-A31E-411A-95EA-1A734DC3325A}" type="presOf" srcId="{5D86DFEE-8202-4147-BDFE-99C2B58F570E}" destId="{2ADDA7E8-7154-494C-B37C-F2C3D2DC26FD}" srcOrd="0" destOrd="2" presId="urn:microsoft.com/office/officeart/2005/8/layout/list1"/>
    <dgm:cxn modelId="{A867CAF5-A5DA-47EF-AED3-CF169F864BD7}" type="presOf" srcId="{74DC4932-25ED-49DD-B910-EA8B15683A99}" destId="{2ADDA7E8-7154-494C-B37C-F2C3D2DC26FD}" srcOrd="0" destOrd="0" presId="urn:microsoft.com/office/officeart/2005/8/layout/list1"/>
    <dgm:cxn modelId="{4123FC59-C52B-4E35-95C4-85492BE31402}" type="presOf" srcId="{C7D68DB9-6B35-43DD-8F04-24C39B9ED72F}" destId="{E9F20DB4-5D5F-4453-A531-18DEDBDE8730}" srcOrd="1" destOrd="0" presId="urn:microsoft.com/office/officeart/2005/8/layout/list1"/>
    <dgm:cxn modelId="{EBFA4CCD-CDE9-49C3-9B5A-B234A8E46C60}" type="presOf" srcId="{D0F77D85-7DB6-4D8C-89BC-AF124E1C50BE}" destId="{0D5174FD-00C4-40F4-8DBF-765CE57C9EEB}" srcOrd="0" destOrd="1" presId="urn:microsoft.com/office/officeart/2005/8/layout/list1"/>
    <dgm:cxn modelId="{0D98292C-1D9D-449D-87D2-7897C6DE7E72}" srcId="{A56A6A1B-8CB6-4CD5-AFBF-AEBC76ECD936}" destId="{C7D68DB9-6B35-43DD-8F04-24C39B9ED72F}" srcOrd="2" destOrd="0" parTransId="{E0D31F93-F661-420E-989B-3FC7692EBAAE}" sibTransId="{6672BCB2-7FEC-4FFD-955F-846089A85B05}"/>
    <dgm:cxn modelId="{801E7B9B-7273-453E-8303-DAC08D4ED4F4}" type="presOf" srcId="{10F47561-E155-4397-9951-4465265E1CBE}" destId="{D9E695E6-A29C-44C8-83D2-50B66AB58817}" srcOrd="0" destOrd="2" presId="urn:microsoft.com/office/officeart/2005/8/layout/list1"/>
    <dgm:cxn modelId="{E18DF98A-326E-4A93-B933-BF1037E570E7}" type="presOf" srcId="{6A5C9D35-4FE5-4825-B558-45E78EFEACD4}" destId="{D9E695E6-A29C-44C8-83D2-50B66AB58817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FBBABE2B-E008-4B2C-8C6C-367C3A410718}" srcId="{B195EFC2-F2AD-46B9-BEB5-252FB6242C27}" destId="{8B910FC0-DB50-4570-9388-5416F810874B}" srcOrd="1" destOrd="0" parTransId="{DF82F586-A83C-4B1B-B651-0B8680CC96CD}" sibTransId="{35F351F2-FAE9-4622-9B83-B87D449FC888}"/>
    <dgm:cxn modelId="{AB36ED4F-6327-4DDA-9E25-A0BEC088608A}" srcId="{C7D68DB9-6B35-43DD-8F04-24C39B9ED72F}" destId="{FAA5D4EA-2C38-4B2B-9EEF-751E81552B11}" srcOrd="0" destOrd="0" parTransId="{2230F3FA-46D0-48FD-8E54-BCF593887ADF}" sibTransId="{A752D5E7-A5A7-45FB-839C-EACE77EFD516}"/>
    <dgm:cxn modelId="{7D4392A0-36EF-4550-8A09-03ED6238F5BC}" srcId="{A56A6A1B-8CB6-4CD5-AFBF-AEBC76ECD936}" destId="{B195EFC2-F2AD-46B9-BEB5-252FB6242C27}" srcOrd="0" destOrd="0" parTransId="{9D97C8D8-6877-4A9B-90D1-3B008449B1B2}" sibTransId="{81202ED5-462C-400B-B869-029946A07F53}"/>
    <dgm:cxn modelId="{32FE5838-28FA-4ACA-A119-82B091D37BC0}" srcId="{57961292-1942-470B-81EE-8484DC83ADD2}" destId="{CC599BE4-4154-49C0-B2AE-5C3E3D5631A5}" srcOrd="1" destOrd="0" parTransId="{5BCCA0BA-B7CC-4B32-86B5-ACD2F75778F8}" sibTransId="{A6A10C6D-1056-4FCC-8DCC-5CCE16E5E76D}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4F0E1E64-C72E-4CEA-9353-FCFBE93E9748}" srcId="{C7D68DB9-6B35-43DD-8F04-24C39B9ED72F}" destId="{D0F77D85-7DB6-4D8C-89BC-AF124E1C50BE}" srcOrd="1" destOrd="0" parTransId="{AAF08347-1A18-427B-B3A2-8F8E34798751}" sibTransId="{C13C3786-9AE1-4C2B-8895-4C071E636604}"/>
    <dgm:cxn modelId="{7E80CF01-5E65-4A4D-8715-17F86BF32303}" type="presOf" srcId="{CC599BE4-4154-49C0-B2AE-5C3E3D5631A5}" destId="{2ADDA7E8-7154-494C-B37C-F2C3D2DC26FD}" srcOrd="0" destOrd="1" presId="urn:microsoft.com/office/officeart/2005/8/layout/list1"/>
    <dgm:cxn modelId="{23FFFFD4-8FCD-4F2A-8970-F4CBBC38906B}" type="presOf" srcId="{1095A176-2B9D-4A53-AC01-52086205FBEB}" destId="{2ADDA7E8-7154-494C-B37C-F2C3D2DC26FD}" srcOrd="0" destOrd="3" presId="urn:microsoft.com/office/officeart/2005/8/layout/list1"/>
    <dgm:cxn modelId="{AB44DAE9-88B9-43DD-8AB7-68AC54B9CC1C}" srcId="{B195EFC2-F2AD-46B9-BEB5-252FB6242C27}" destId="{10F47561-E155-4397-9951-4465265E1CBE}" srcOrd="2" destOrd="0" parTransId="{FD286AB2-24AE-4203-A556-2184745CF0FB}" sibTransId="{06BD8DED-D408-490D-AD78-7EBD2843D686}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CA03C07D-1321-4554-B2CB-4B7D2ACF6718}" type="presParOf" srcId="{B2516957-3914-4CC1-9B91-435C167631EB}" destId="{160B2254-6D75-4044-A797-20EF68B5A70E}" srcOrd="0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1" destOrd="0" presId="urn:microsoft.com/office/officeart/2005/8/layout/list1"/>
    <dgm:cxn modelId="{6437FF81-3441-4B01-94BB-A63A576C9D91}" type="presParOf" srcId="{B2516957-3914-4CC1-9B91-435C167631EB}" destId="{D9E695E6-A29C-44C8-83D2-50B66AB58817}" srcOrd="2" destOrd="0" presId="urn:microsoft.com/office/officeart/2005/8/layout/list1"/>
    <dgm:cxn modelId="{1167F8DC-B263-40F4-B0C1-D259113FD579}" type="presParOf" srcId="{B2516957-3914-4CC1-9B91-435C167631EB}" destId="{6CD38766-1F71-4BE5-BD32-42D80B5BF454}" srcOrd="3" destOrd="0" presId="urn:microsoft.com/office/officeart/2005/8/layout/list1"/>
    <dgm:cxn modelId="{7277970C-934D-4C2C-AA9C-8293B683CEE2}" type="presParOf" srcId="{B2516957-3914-4CC1-9B91-435C167631EB}" destId="{B9CFBEA1-FBB1-433A-A99D-8234277CCBC5}" srcOrd="4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5" destOrd="0" presId="urn:microsoft.com/office/officeart/2005/8/layout/list1"/>
    <dgm:cxn modelId="{E455D79E-A4D3-4B9E-B912-5A536EBB18A7}" type="presParOf" srcId="{B2516957-3914-4CC1-9B91-435C167631EB}" destId="{2ADDA7E8-7154-494C-B37C-F2C3D2DC26FD}" srcOrd="6" destOrd="0" presId="urn:microsoft.com/office/officeart/2005/8/layout/list1"/>
    <dgm:cxn modelId="{FD29F0B3-91D5-4191-8E70-E8D0C63FB485}" type="presParOf" srcId="{B2516957-3914-4CC1-9B91-435C167631EB}" destId="{88C08FC0-7129-4355-83B3-BEECF2488A25}" srcOrd="7" destOrd="0" presId="urn:microsoft.com/office/officeart/2005/8/layout/list1"/>
    <dgm:cxn modelId="{C60FD87D-F5C5-4EB6-AEE0-125E3B61FB69}" type="presParOf" srcId="{B2516957-3914-4CC1-9B91-435C167631EB}" destId="{40FCB0F5-5824-483E-AA82-28C176411E9F}" srcOrd="8" destOrd="0" presId="urn:microsoft.com/office/officeart/2005/8/layout/list1"/>
    <dgm:cxn modelId="{6D7909D2-08FD-4DFD-BD77-F7A08A3C3E5C}" type="presParOf" srcId="{40FCB0F5-5824-483E-AA82-28C176411E9F}" destId="{E7FF2FF8-774A-43C4-A7D3-449635EADDD2}" srcOrd="0" destOrd="0" presId="urn:microsoft.com/office/officeart/2005/8/layout/list1"/>
    <dgm:cxn modelId="{CF8BFF3E-F4D4-475C-A083-6C5D12F74BC6}" type="presParOf" srcId="{40FCB0F5-5824-483E-AA82-28C176411E9F}" destId="{E9F20DB4-5D5F-4453-A531-18DEDBDE8730}" srcOrd="1" destOrd="0" presId="urn:microsoft.com/office/officeart/2005/8/layout/list1"/>
    <dgm:cxn modelId="{AC5E2B63-D66C-4AF3-BD26-7074525FDCF5}" type="presParOf" srcId="{B2516957-3914-4CC1-9B91-435C167631EB}" destId="{59D16F6D-D45D-4758-803F-702CEC9EEC9C}" srcOrd="9" destOrd="0" presId="urn:microsoft.com/office/officeart/2005/8/layout/list1"/>
    <dgm:cxn modelId="{6FD7F60F-4150-4A24-9EA4-D9D27B763C7D}" type="presParOf" srcId="{B2516957-3914-4CC1-9B91-435C167631EB}" destId="{0D5174FD-00C4-40F4-8DBF-765CE57C9E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7176F4-3136-4C81-9922-0299A0F17C86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2264A5FA-520A-4818-9943-3169935277F4}">
      <dgm:prSet custT="1"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Computer networks operation</a:t>
          </a:r>
          <a:endParaRPr kumimoji="0" lang="zh-CN" altLang="en-US" sz="36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zh-CN" altLang="en-US" sz="27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endParaRPr>
        </a:p>
      </dgm:t>
    </dgm:pt>
    <dgm:pt modelId="{2D4973BF-92D5-4727-9477-2C2AD105A33A}" type="parTrans" cxnId="{A7326B9F-F8D8-4348-8804-B488308CF3BA}">
      <dgm:prSet/>
      <dgm:spPr/>
      <dgm:t>
        <a:bodyPr/>
        <a:lstStyle/>
        <a:p>
          <a:endParaRPr lang="zh-CN" altLang="en-US"/>
        </a:p>
      </dgm:t>
    </dgm:pt>
    <dgm:pt modelId="{8DB960DC-0BB1-45C6-994E-591C3E3C80E3}" type="sibTrans" cxnId="{A7326B9F-F8D8-4348-8804-B488308CF3BA}">
      <dgm:prSet/>
      <dgm:spPr/>
      <dgm:t>
        <a:bodyPr/>
        <a:lstStyle/>
        <a:p>
          <a:endParaRPr lang="zh-CN" altLang="en-US"/>
        </a:p>
      </dgm:t>
    </dgm:pt>
    <dgm:pt modelId="{EFA95FA2-CEA7-4AD0-9678-25B1643EC8CF}">
      <dgm:prSet custT="1"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Internet operation</a:t>
          </a:r>
          <a:endParaRPr kumimoji="0" lang="zh-CN" altLang="en-US" sz="36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</dgm:t>
    </dgm:pt>
    <dgm:pt modelId="{445F0AFF-0E56-44DA-9F81-1825C2F5EBB7}" type="parTrans" cxnId="{6B492465-FB39-43C7-988E-0E60EEAB1564}">
      <dgm:prSet/>
      <dgm:spPr/>
      <dgm:t>
        <a:bodyPr/>
        <a:lstStyle/>
        <a:p>
          <a:endParaRPr lang="zh-CN" altLang="en-US"/>
        </a:p>
      </dgm:t>
    </dgm:pt>
    <dgm:pt modelId="{BF997160-3F2D-4BB3-B56B-BFB766C65C01}" type="sibTrans" cxnId="{6B492465-FB39-43C7-988E-0E60EEAB1564}">
      <dgm:prSet/>
      <dgm:spPr/>
      <dgm:t>
        <a:bodyPr/>
        <a:lstStyle/>
        <a:p>
          <a:endParaRPr lang="zh-CN" altLang="en-US"/>
        </a:p>
      </dgm:t>
    </dgm:pt>
    <dgm:pt modelId="{0BE7CC7E-DB78-40CD-9474-E6192857895B}" type="pres">
      <dgm:prSet presAssocID="{8E7176F4-3136-4C81-9922-0299A0F17C86}" presName="composite" presStyleCnt="0">
        <dgm:presLayoutVars>
          <dgm:chMax val="5"/>
          <dgm:dir/>
          <dgm:resizeHandles val="exact"/>
        </dgm:presLayoutVars>
      </dgm:prSet>
      <dgm:spPr/>
    </dgm:pt>
    <dgm:pt modelId="{782D0052-6A30-47E9-B7B9-C4763A0FD0BC}" type="pres">
      <dgm:prSet presAssocID="{2264A5FA-520A-4818-9943-3169935277F4}" presName="circle1" presStyleLbl="lnNode1" presStyleIdx="0" presStyleCnt="2" custLinFactNeighborX="-1779" custLinFactNeighborY="-21643"/>
      <dgm:spPr/>
    </dgm:pt>
    <dgm:pt modelId="{CAC019AD-D668-4322-A00F-2923E0FCFB93}" type="pres">
      <dgm:prSet presAssocID="{2264A5FA-520A-4818-9943-3169935277F4}" presName="text1" presStyleLbl="revTx" presStyleIdx="0" presStyleCnt="2" custScaleX="261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50674-F3E0-49CD-9AC3-BDC19FEA811B}" type="pres">
      <dgm:prSet presAssocID="{2264A5FA-520A-4818-9943-3169935277F4}" presName="line1" presStyleLbl="callout" presStyleIdx="0" presStyleCnt="4" custLinFactY="300000" custLinFactNeighborX="19509" custLinFactNeighborY="387297"/>
      <dgm:spPr/>
    </dgm:pt>
    <dgm:pt modelId="{4A91119A-AE5C-4B30-80AE-05D3EC961055}" type="pres">
      <dgm:prSet presAssocID="{2264A5FA-520A-4818-9943-3169935277F4}" presName="d1" presStyleLbl="callout" presStyleIdx="1" presStyleCnt="4" custScaleX="111462" custScaleY="81241" custLinFactNeighborY="0"/>
      <dgm:spPr/>
    </dgm:pt>
    <dgm:pt modelId="{93282078-8BC2-4119-83BF-3DD87EEAB18F}" type="pres">
      <dgm:prSet presAssocID="{EFA95FA2-CEA7-4AD0-9678-25B1643EC8CF}" presName="circle2" presStyleLbl="lnNode1" presStyleIdx="1" presStyleCnt="2" custLinFactNeighborX="-3546" custLinFactNeighborY="-6310"/>
      <dgm:spPr/>
    </dgm:pt>
    <dgm:pt modelId="{477CE75D-0D6B-45F7-B011-8E93BC8AA7DD}" type="pres">
      <dgm:prSet presAssocID="{EFA95FA2-CEA7-4AD0-9678-25B1643EC8CF}" presName="text2" presStyleLbl="revTx" presStyleIdx="1" presStyleCnt="2" custScaleX="1371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A9ED-176E-47A4-AAD6-8DB88A0CED40}" type="pres">
      <dgm:prSet presAssocID="{EFA95FA2-CEA7-4AD0-9678-25B1643EC8CF}" presName="line2" presStyleLbl="callout" presStyleIdx="2" presStyleCnt="4"/>
      <dgm:spPr/>
    </dgm:pt>
    <dgm:pt modelId="{61316B9B-F003-4C48-AE67-011059414FA4}" type="pres">
      <dgm:prSet presAssocID="{EFA95FA2-CEA7-4AD0-9678-25B1643EC8CF}" presName="d2" presStyleLbl="callout" presStyleIdx="3" presStyleCnt="4" custScaleX="162358" custScaleY="91586" custLinFactNeighborX="-5113" custLinFactNeighborY="-7191"/>
      <dgm:spPr/>
    </dgm:pt>
  </dgm:ptLst>
  <dgm:cxnLst>
    <dgm:cxn modelId="{A7326B9F-F8D8-4348-8804-B488308CF3BA}" srcId="{8E7176F4-3136-4C81-9922-0299A0F17C86}" destId="{2264A5FA-520A-4818-9943-3169935277F4}" srcOrd="0" destOrd="0" parTransId="{2D4973BF-92D5-4727-9477-2C2AD105A33A}" sibTransId="{8DB960DC-0BB1-45C6-994E-591C3E3C80E3}"/>
    <dgm:cxn modelId="{D1B10C64-7DA8-48FC-9369-8F50E93E1337}" type="presOf" srcId="{EFA95FA2-CEA7-4AD0-9678-25B1643EC8CF}" destId="{477CE75D-0D6B-45F7-B011-8E93BC8AA7DD}" srcOrd="0" destOrd="0" presId="urn:microsoft.com/office/officeart/2005/8/layout/target1"/>
    <dgm:cxn modelId="{6B492465-FB39-43C7-988E-0E60EEAB1564}" srcId="{8E7176F4-3136-4C81-9922-0299A0F17C86}" destId="{EFA95FA2-CEA7-4AD0-9678-25B1643EC8CF}" srcOrd="1" destOrd="0" parTransId="{445F0AFF-0E56-44DA-9F81-1825C2F5EBB7}" sibTransId="{BF997160-3F2D-4BB3-B56B-BFB766C65C01}"/>
    <dgm:cxn modelId="{020026AE-7050-4CE8-9354-C600F4514A2A}" type="presOf" srcId="{8E7176F4-3136-4C81-9922-0299A0F17C86}" destId="{0BE7CC7E-DB78-40CD-9474-E6192857895B}" srcOrd="0" destOrd="0" presId="urn:microsoft.com/office/officeart/2005/8/layout/target1"/>
    <dgm:cxn modelId="{CD1101F0-76CA-4EC1-8697-84E5E2C14004}" type="presOf" srcId="{2264A5FA-520A-4818-9943-3169935277F4}" destId="{CAC019AD-D668-4322-A00F-2923E0FCFB93}" srcOrd="0" destOrd="0" presId="urn:microsoft.com/office/officeart/2005/8/layout/target1"/>
    <dgm:cxn modelId="{0544CDCA-21F5-4D6F-95EA-996B818E6A2D}" type="presParOf" srcId="{0BE7CC7E-DB78-40CD-9474-E6192857895B}" destId="{782D0052-6A30-47E9-B7B9-C4763A0FD0BC}" srcOrd="0" destOrd="0" presId="urn:microsoft.com/office/officeart/2005/8/layout/target1"/>
    <dgm:cxn modelId="{ED4387B5-B349-4D22-B176-5A879367560F}" type="presParOf" srcId="{0BE7CC7E-DB78-40CD-9474-E6192857895B}" destId="{CAC019AD-D668-4322-A00F-2923E0FCFB93}" srcOrd="1" destOrd="0" presId="urn:microsoft.com/office/officeart/2005/8/layout/target1"/>
    <dgm:cxn modelId="{2346D9D2-865B-48E4-A45B-1C693B98178D}" type="presParOf" srcId="{0BE7CC7E-DB78-40CD-9474-E6192857895B}" destId="{F5550674-F3E0-49CD-9AC3-BDC19FEA811B}" srcOrd="2" destOrd="0" presId="urn:microsoft.com/office/officeart/2005/8/layout/target1"/>
    <dgm:cxn modelId="{055A987E-383F-4DEA-9A35-1299AB752A2F}" type="presParOf" srcId="{0BE7CC7E-DB78-40CD-9474-E6192857895B}" destId="{4A91119A-AE5C-4B30-80AE-05D3EC961055}" srcOrd="3" destOrd="0" presId="urn:microsoft.com/office/officeart/2005/8/layout/target1"/>
    <dgm:cxn modelId="{306BDD96-6C5C-443B-BA93-7A5593219BF1}" type="presParOf" srcId="{0BE7CC7E-DB78-40CD-9474-E6192857895B}" destId="{93282078-8BC2-4119-83BF-3DD87EEAB18F}" srcOrd="4" destOrd="0" presId="urn:microsoft.com/office/officeart/2005/8/layout/target1"/>
    <dgm:cxn modelId="{38031C33-2C7B-4C1E-9639-766F43C78786}" type="presParOf" srcId="{0BE7CC7E-DB78-40CD-9474-E6192857895B}" destId="{477CE75D-0D6B-45F7-B011-8E93BC8AA7DD}" srcOrd="5" destOrd="0" presId="urn:microsoft.com/office/officeart/2005/8/layout/target1"/>
    <dgm:cxn modelId="{7958ED0A-9CED-4F67-8DDE-69CD0FD65412}" type="presParOf" srcId="{0BE7CC7E-DB78-40CD-9474-E6192857895B}" destId="{2C8BA9ED-176E-47A4-AAD6-8DB88A0CED40}" srcOrd="6" destOrd="0" presId="urn:microsoft.com/office/officeart/2005/8/layout/target1"/>
    <dgm:cxn modelId="{EDD60947-9C33-4A9C-81DF-F2C83100BE99}" type="presParOf" srcId="{0BE7CC7E-DB78-40CD-9474-E6192857895B}" destId="{61316B9B-F003-4C48-AE67-011059414FA4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56580"/>
          <a:ext cx="6504384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了解计算机网络操作系统发展</a:t>
          </a:r>
          <a:r>
            <a:rPr lang="zh-CN" altLang="en-US" sz="1500" b="1" kern="1200" dirty="0" smtClean="0">
              <a:solidFill>
                <a:srgbClr val="FF0000"/>
              </a:solidFill>
            </a:rPr>
            <a:t>历史以及趋势</a:t>
          </a:r>
          <a:r>
            <a:rPr lang="zh-CN" altLang="en-US" sz="1500" kern="1200" dirty="0" smtClean="0"/>
            <a:t>研究现状；理解电路网络和</a:t>
          </a:r>
          <a:r>
            <a:rPr lang="zh-CN" altLang="en-US" sz="1500" b="1" kern="1200" dirty="0" smtClean="0">
              <a:solidFill>
                <a:srgbClr val="FF0000"/>
              </a:solidFill>
            </a:rPr>
            <a:t>包交换网络</a:t>
          </a:r>
          <a:r>
            <a:rPr lang="zh-CN" altLang="en-US" sz="1500" kern="1200" dirty="0" smtClean="0"/>
            <a:t>的原理，充分了解网络技术发展的内在规律，具备自我学习和探索能力，以适应网络技术迅猛发展。</a:t>
          </a:r>
          <a:endParaRPr lang="zh-CN" altLang="en-US" sz="1500" kern="1200" dirty="0"/>
        </a:p>
      </dsp:txBody>
      <dsp:txXfrm>
        <a:off x="0" y="456580"/>
        <a:ext cx="6504384" cy="1110375"/>
      </dsp:txXfrm>
    </dsp:sp>
    <dsp:sp modelId="{7F41AEDB-4CC6-497F-9D64-8453749FF3DF}">
      <dsp:nvSpPr>
        <dsp:cNvPr id="0" name=""/>
        <dsp:cNvSpPr/>
      </dsp:nvSpPr>
      <dsp:spPr>
        <a:xfrm>
          <a:off x="325219" y="235180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sz="1500" kern="1200" dirty="0" smtClean="0"/>
            <a:t>1</a:t>
          </a:r>
          <a:endParaRPr lang="zh-CN" altLang="en-US" sz="1500" kern="1200" dirty="0"/>
        </a:p>
      </dsp:txBody>
      <dsp:txXfrm>
        <a:off x="346835" y="256796"/>
        <a:ext cx="4509836" cy="399568"/>
      </dsp:txXfrm>
    </dsp:sp>
    <dsp:sp modelId="{D9E695E6-A29C-44C8-83D2-50B66AB58817}">
      <dsp:nvSpPr>
        <dsp:cNvPr id="0" name=""/>
        <dsp:cNvSpPr/>
      </dsp:nvSpPr>
      <dsp:spPr>
        <a:xfrm>
          <a:off x="0" y="1869355"/>
          <a:ext cx="650438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掌握</a:t>
          </a:r>
          <a:r>
            <a:rPr lang="en-US" sz="1500" b="1" kern="1200" dirty="0" smtClean="0">
              <a:solidFill>
                <a:srgbClr val="FF0000"/>
              </a:solidFill>
            </a:rPr>
            <a:t>OSI</a:t>
          </a:r>
          <a:r>
            <a:rPr lang="zh-CN" sz="1500" b="1" kern="1200" dirty="0" smtClean="0">
              <a:solidFill>
                <a:srgbClr val="FF0000"/>
              </a:solidFill>
            </a:rPr>
            <a:t>参考模型</a:t>
          </a:r>
          <a:r>
            <a:rPr lang="zh-CN" sz="1500" kern="1200" dirty="0" smtClean="0"/>
            <a:t>，理解数据通信原理及工作机制；熟悉以太网和无线网络等典型网络技术的传输协调机制；掌握</a:t>
          </a:r>
          <a:r>
            <a:rPr lang="en-US" sz="1500" b="1" kern="1200" dirty="0" smtClean="0">
              <a:solidFill>
                <a:srgbClr val="FF0000"/>
              </a:solidFill>
            </a:rPr>
            <a:t>TCP/IP</a:t>
          </a:r>
          <a:r>
            <a:rPr lang="zh-CN" sz="1500" b="1" kern="1200" dirty="0" smtClean="0">
              <a:solidFill>
                <a:srgbClr val="FF0000"/>
              </a:solidFill>
            </a:rPr>
            <a:t>网际互联模型</a:t>
          </a:r>
          <a:r>
            <a:rPr lang="zh-CN" sz="1500" kern="1200" dirty="0" smtClean="0"/>
            <a:t>，</a:t>
          </a:r>
          <a:r>
            <a:rPr lang="en-US" sz="1500" kern="1200" dirty="0" smtClean="0"/>
            <a:t>IP</a:t>
          </a:r>
          <a:r>
            <a:rPr lang="zh-CN" sz="1500" kern="1200" dirty="0" smtClean="0"/>
            <a:t>和</a:t>
          </a:r>
          <a:r>
            <a:rPr lang="en-US" sz="1500" kern="1200" dirty="0" smtClean="0"/>
            <a:t>TCP</a:t>
          </a:r>
          <a:r>
            <a:rPr lang="zh-CN" sz="1500" kern="1200" dirty="0" smtClean="0"/>
            <a:t>协议工作机制，熟悉</a:t>
          </a:r>
          <a:r>
            <a:rPr lang="en-US" sz="1500" kern="1200" dirty="0" smtClean="0"/>
            <a:t>DNS</a:t>
          </a:r>
          <a:r>
            <a:rPr lang="zh-CN" sz="1500" kern="1200" dirty="0" smtClean="0"/>
            <a:t>和邮件传输协议等互联网应用基础协议，具备扎实的计算机网络理论基础。</a:t>
          </a:r>
          <a:endParaRPr lang="zh-CN" altLang="en-US" sz="1500" kern="1200" dirty="0"/>
        </a:p>
      </dsp:txBody>
      <dsp:txXfrm>
        <a:off x="0" y="1869355"/>
        <a:ext cx="6504384" cy="1323000"/>
      </dsp:txXfrm>
    </dsp:sp>
    <dsp:sp modelId="{DAEB1E5A-A1F3-4DFE-AE48-96B6311A0532}">
      <dsp:nvSpPr>
        <dsp:cNvPr id="0" name=""/>
        <dsp:cNvSpPr/>
      </dsp:nvSpPr>
      <dsp:spPr>
        <a:xfrm>
          <a:off x="325219" y="1647955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altLang="zh-CN" sz="1500" kern="1200" dirty="0" smtClean="0"/>
            <a:t>2</a:t>
          </a:r>
          <a:endParaRPr lang="zh-CN" altLang="en-US" sz="1500" kern="1200" dirty="0"/>
        </a:p>
      </dsp:txBody>
      <dsp:txXfrm>
        <a:off x="346835" y="1669571"/>
        <a:ext cx="4509836" cy="399568"/>
      </dsp:txXfrm>
    </dsp:sp>
    <dsp:sp modelId="{2ADDA7E8-7154-494C-B37C-F2C3D2DC26FD}">
      <dsp:nvSpPr>
        <dsp:cNvPr id="0" name=""/>
        <dsp:cNvSpPr/>
      </dsp:nvSpPr>
      <dsp:spPr>
        <a:xfrm>
          <a:off x="0" y="3494755"/>
          <a:ext cx="6504384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熟悉以太网帧、</a:t>
          </a:r>
          <a:r>
            <a:rPr lang="en-US" sz="1500" kern="1200" dirty="0" smtClean="0"/>
            <a:t>IP</a:t>
          </a:r>
          <a:r>
            <a:rPr lang="zh-CN" sz="1500" kern="1200" dirty="0" smtClean="0"/>
            <a:t>数据包、</a:t>
          </a:r>
          <a:r>
            <a:rPr lang="en-US" sz="1500" kern="1200" dirty="0" smtClean="0"/>
            <a:t>UDP</a:t>
          </a:r>
          <a:r>
            <a:rPr lang="zh-CN" sz="1500" kern="1200" dirty="0" smtClean="0"/>
            <a:t>数据包和</a:t>
          </a:r>
          <a:r>
            <a:rPr lang="en-US" sz="1500" kern="1200" dirty="0" smtClean="0"/>
            <a:t>TCP</a:t>
          </a:r>
          <a:r>
            <a:rPr lang="zh-CN" sz="1500" kern="1200" dirty="0" smtClean="0"/>
            <a:t>段</a:t>
          </a:r>
          <a:r>
            <a:rPr lang="zh-CN" sz="1500" b="1" kern="1200" dirty="0" smtClean="0">
              <a:solidFill>
                <a:srgbClr val="FF0000"/>
              </a:solidFill>
            </a:rPr>
            <a:t>数据格式</a:t>
          </a:r>
          <a:r>
            <a:rPr lang="zh-CN" sz="1500" kern="1200" dirty="0" smtClean="0"/>
            <a:t>，具备对各个层次的数据包进行分析能力，能够选择和运用工具软件进行模拟、仿真和实验结果分析 。</a:t>
          </a:r>
          <a:endParaRPr lang="zh-CN" altLang="en-US" sz="1500" kern="1200" dirty="0"/>
        </a:p>
      </dsp:txBody>
      <dsp:txXfrm>
        <a:off x="0" y="3494755"/>
        <a:ext cx="6504384" cy="1110375"/>
      </dsp:txXfrm>
    </dsp:sp>
    <dsp:sp modelId="{7C440FC5-C265-4D66-8764-1723BFBF7E6B}">
      <dsp:nvSpPr>
        <dsp:cNvPr id="0" name=""/>
        <dsp:cNvSpPr/>
      </dsp:nvSpPr>
      <dsp:spPr>
        <a:xfrm>
          <a:off x="325219" y="3273356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altLang="zh-CN" sz="1500" kern="1200" dirty="0" smtClean="0"/>
            <a:t>3</a:t>
          </a:r>
          <a:endParaRPr lang="zh-CN" altLang="en-US" sz="1500" kern="1200" dirty="0"/>
        </a:p>
      </dsp:txBody>
      <dsp:txXfrm>
        <a:off x="346835" y="3294972"/>
        <a:ext cx="4509836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65995"/>
          <a:ext cx="65043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5219" y="11755"/>
          <a:ext cx="455306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Breadth</a:t>
          </a:r>
          <a:endParaRPr lang="zh-CN" altLang="en-US" sz="2400" kern="1200" dirty="0"/>
        </a:p>
      </dsp:txBody>
      <dsp:txXfrm>
        <a:off x="359804" y="46340"/>
        <a:ext cx="4483898" cy="639310"/>
      </dsp:txXfrm>
    </dsp:sp>
    <dsp:sp modelId="{8F063EC6-13C9-488D-899B-1AEAF0956AAA}">
      <dsp:nvSpPr>
        <dsp:cNvPr id="0" name=""/>
        <dsp:cNvSpPr/>
      </dsp:nvSpPr>
      <dsp:spPr>
        <a:xfrm>
          <a:off x="0" y="1454635"/>
          <a:ext cx="65043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BD4B7-1682-40CE-98F8-A08AE1DF4D6D}">
      <dsp:nvSpPr>
        <dsp:cNvPr id="0" name=""/>
        <dsp:cNvSpPr/>
      </dsp:nvSpPr>
      <dsp:spPr>
        <a:xfrm>
          <a:off x="325219" y="1100395"/>
          <a:ext cx="455306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Bottom-up Approach</a:t>
          </a:r>
          <a:endParaRPr lang="en-US" altLang="zh-CN" sz="2400" kern="1200" dirty="0" smtClean="0"/>
        </a:p>
      </dsp:txBody>
      <dsp:txXfrm>
        <a:off x="359804" y="1134980"/>
        <a:ext cx="4483898" cy="639310"/>
      </dsp:txXfrm>
    </dsp:sp>
    <dsp:sp modelId="{E9A7EF3B-5BA5-4364-B892-BC84D3A6E374}">
      <dsp:nvSpPr>
        <dsp:cNvPr id="0" name=""/>
        <dsp:cNvSpPr/>
      </dsp:nvSpPr>
      <dsp:spPr>
        <a:xfrm>
          <a:off x="0" y="2543275"/>
          <a:ext cx="65043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A51BF-DD81-4447-BEBD-39531F8A8463}">
      <dsp:nvSpPr>
        <dsp:cNvPr id="0" name=""/>
        <dsp:cNvSpPr/>
      </dsp:nvSpPr>
      <dsp:spPr>
        <a:xfrm>
          <a:off x="325219" y="2189035"/>
          <a:ext cx="455306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Explanation of concept</a:t>
          </a:r>
          <a:endParaRPr lang="en-US" altLang="zh-CN" sz="2400" kern="1200" dirty="0" smtClean="0"/>
        </a:p>
      </dsp:txBody>
      <dsp:txXfrm>
        <a:off x="359804" y="2223620"/>
        <a:ext cx="4483898" cy="639310"/>
      </dsp:txXfrm>
    </dsp:sp>
    <dsp:sp modelId="{CC8161BD-F1CC-4E9B-87FE-3423F6941A5A}">
      <dsp:nvSpPr>
        <dsp:cNvPr id="0" name=""/>
        <dsp:cNvSpPr/>
      </dsp:nvSpPr>
      <dsp:spPr>
        <a:xfrm>
          <a:off x="0" y="3631914"/>
          <a:ext cx="65043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7804-C5C0-4E52-8E69-09B6766161AB}">
      <dsp:nvSpPr>
        <dsp:cNvPr id="0" name=""/>
        <dsp:cNvSpPr/>
      </dsp:nvSpPr>
      <dsp:spPr>
        <a:xfrm>
          <a:off x="325219" y="3277675"/>
          <a:ext cx="455306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Focus on the Internet</a:t>
          </a:r>
          <a:endParaRPr lang="en-US" altLang="zh-CN" sz="2400" kern="1200" dirty="0" smtClean="0"/>
        </a:p>
      </dsp:txBody>
      <dsp:txXfrm>
        <a:off x="359804" y="3312260"/>
        <a:ext cx="4483898" cy="6393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07583"/>
          <a:ext cx="6876344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通信基础</a:t>
          </a:r>
          <a:endParaRPr lang="zh-CN" altLang="en-US" sz="1800" kern="1200" dirty="0"/>
        </a:p>
      </dsp:txBody>
      <dsp:txXfrm>
        <a:off x="0" y="307583"/>
        <a:ext cx="6876344" cy="567000"/>
      </dsp:txXfrm>
    </dsp:sp>
    <dsp:sp modelId="{7F41AEDB-4CC6-497F-9D64-8453749FF3DF}">
      <dsp:nvSpPr>
        <dsp:cNvPr id="0" name=""/>
        <dsp:cNvSpPr/>
      </dsp:nvSpPr>
      <dsp:spPr>
        <a:xfrm>
          <a:off x="246884" y="97883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1 </a:t>
          </a:r>
          <a:endParaRPr lang="zh-CN" altLang="en-US" sz="1800" kern="1200" dirty="0"/>
        </a:p>
      </dsp:txBody>
      <dsp:txXfrm>
        <a:off x="258412" y="109411"/>
        <a:ext cx="4790384" cy="213104"/>
      </dsp:txXfrm>
    </dsp:sp>
    <dsp:sp modelId="{D9E695E6-A29C-44C8-83D2-50B66AB58817}">
      <dsp:nvSpPr>
        <dsp:cNvPr id="0" name=""/>
        <dsp:cNvSpPr/>
      </dsp:nvSpPr>
      <dsp:spPr>
        <a:xfrm>
          <a:off x="0" y="1031777"/>
          <a:ext cx="687634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1" kern="1200" dirty="0" smtClean="0"/>
            <a:t>物理网络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OSI</a:t>
          </a:r>
          <a:r>
            <a:rPr lang="zh-CN" altLang="en-US" sz="1800" kern="1200" dirty="0" smtClean="0"/>
            <a:t>开放系统互联参考模型</a:t>
          </a:r>
          <a:endParaRPr lang="en-US" altLang="zh-CN" sz="1800" kern="1200" dirty="0" smtClean="0"/>
        </a:p>
      </dsp:txBody>
      <dsp:txXfrm>
        <a:off x="0" y="1031777"/>
        <a:ext cx="6876344" cy="882000"/>
      </dsp:txXfrm>
    </dsp:sp>
    <dsp:sp modelId="{DAEB1E5A-A1F3-4DFE-AE48-96B6311A0532}">
      <dsp:nvSpPr>
        <dsp:cNvPr id="0" name=""/>
        <dsp:cNvSpPr/>
      </dsp:nvSpPr>
      <dsp:spPr>
        <a:xfrm>
          <a:off x="246884" y="840481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2 </a:t>
          </a:r>
          <a:endParaRPr lang="zh-CN" altLang="en-US" sz="1800" kern="1200" dirty="0"/>
        </a:p>
      </dsp:txBody>
      <dsp:txXfrm>
        <a:off x="258412" y="852009"/>
        <a:ext cx="4790384" cy="213104"/>
      </dsp:txXfrm>
    </dsp:sp>
    <dsp:sp modelId="{2ADDA7E8-7154-494C-B37C-F2C3D2DC26FD}">
      <dsp:nvSpPr>
        <dsp:cNvPr id="0" name=""/>
        <dsp:cNvSpPr/>
      </dsp:nvSpPr>
      <dsp:spPr>
        <a:xfrm>
          <a:off x="0" y="2049638"/>
          <a:ext cx="687634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网际互联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TCP/IP</a:t>
          </a:r>
          <a:r>
            <a:rPr lang="zh-CN" altLang="en-US" sz="1800" kern="1200" dirty="0" smtClean="0"/>
            <a:t>协议模型</a:t>
          </a:r>
          <a:endParaRPr lang="zh-CN" altLang="en-US" sz="1800" kern="1200" dirty="0"/>
        </a:p>
      </dsp:txBody>
      <dsp:txXfrm>
        <a:off x="0" y="2049638"/>
        <a:ext cx="6876344" cy="882000"/>
      </dsp:txXfrm>
    </dsp:sp>
    <dsp:sp modelId="{7C440FC5-C265-4D66-8764-1723BFBF7E6B}">
      <dsp:nvSpPr>
        <dsp:cNvPr id="0" name=""/>
        <dsp:cNvSpPr/>
      </dsp:nvSpPr>
      <dsp:spPr>
        <a:xfrm>
          <a:off x="246884" y="1795889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3</a:t>
          </a:r>
          <a:endParaRPr lang="zh-CN" altLang="en-US" sz="1800" kern="1200" dirty="0"/>
        </a:p>
      </dsp:txBody>
      <dsp:txXfrm>
        <a:off x="258412" y="1807417"/>
        <a:ext cx="4790384" cy="213104"/>
      </dsp:txXfrm>
    </dsp:sp>
    <dsp:sp modelId="{83187862-FBE5-46AC-A1C6-C499CF48494D}">
      <dsp:nvSpPr>
        <dsp:cNvPr id="0" name=""/>
        <dsp:cNvSpPr/>
      </dsp:nvSpPr>
      <dsp:spPr>
        <a:xfrm>
          <a:off x="0" y="3034322"/>
          <a:ext cx="6876344" cy="1465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应用层协议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网络编程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Socket</a:t>
          </a:r>
          <a:r>
            <a:rPr lang="zh-CN" altLang="en-US" sz="1800" kern="1200" dirty="0" smtClean="0"/>
            <a:t>编程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应用层编程</a:t>
          </a:r>
          <a:r>
            <a:rPr lang="en-US" altLang="zh-CN" sz="1800" kern="1200" dirty="0" smtClean="0"/>
            <a:t>(HTTP</a:t>
          </a:r>
          <a:r>
            <a:rPr lang="zh-CN" altLang="en-US" sz="1800" kern="1200" dirty="0" smtClean="0"/>
            <a:t>编程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0" y="3034322"/>
        <a:ext cx="6876344" cy="1465339"/>
      </dsp:txXfrm>
    </dsp:sp>
    <dsp:sp modelId="{8A90FEA8-10B0-404C-A46B-FD302E5B37AE}">
      <dsp:nvSpPr>
        <dsp:cNvPr id="0" name=""/>
        <dsp:cNvSpPr/>
      </dsp:nvSpPr>
      <dsp:spPr>
        <a:xfrm>
          <a:off x="246884" y="2853109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4 </a:t>
          </a:r>
          <a:endParaRPr lang="zh-CN" altLang="en-US" sz="1800" kern="1200" dirty="0"/>
        </a:p>
      </dsp:txBody>
      <dsp:txXfrm>
        <a:off x="258412" y="2864637"/>
        <a:ext cx="4790384" cy="2131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9019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5219" y="10975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CATV</a:t>
          </a:r>
          <a:endParaRPr lang="zh-CN" altLang="en-US" sz="1900" kern="1200" dirty="0"/>
        </a:p>
      </dsp:txBody>
      <dsp:txXfrm>
        <a:off x="352599" y="137133"/>
        <a:ext cx="4498308" cy="506120"/>
      </dsp:txXfrm>
    </dsp:sp>
    <dsp:sp modelId="{5C9D588F-FA95-49EC-81AD-4A8E12241E1A}">
      <dsp:nvSpPr>
        <dsp:cNvPr id="0" name=""/>
        <dsp:cNvSpPr/>
      </dsp:nvSpPr>
      <dsp:spPr>
        <a:xfrm>
          <a:off x="0" y="125203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78898-F28A-4403-ADF6-1AC758F7A959}">
      <dsp:nvSpPr>
        <dsp:cNvPr id="0" name=""/>
        <dsp:cNvSpPr/>
      </dsp:nvSpPr>
      <dsp:spPr>
        <a:xfrm>
          <a:off x="325219" y="97159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Telephone network</a:t>
          </a:r>
          <a:endParaRPr lang="en-US" altLang="zh-CN" sz="1900" kern="1200" dirty="0" smtClean="0"/>
        </a:p>
      </dsp:txBody>
      <dsp:txXfrm>
        <a:off x="352599" y="998973"/>
        <a:ext cx="4498308" cy="506120"/>
      </dsp:txXfrm>
    </dsp:sp>
    <dsp:sp modelId="{F02439F1-33B1-437D-B827-25C9E6D311B6}">
      <dsp:nvSpPr>
        <dsp:cNvPr id="0" name=""/>
        <dsp:cNvSpPr/>
      </dsp:nvSpPr>
      <dsp:spPr>
        <a:xfrm>
          <a:off x="0" y="211387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F4EF9-1A71-4CA3-B60E-7AAE079478AF}">
      <dsp:nvSpPr>
        <dsp:cNvPr id="0" name=""/>
        <dsp:cNvSpPr/>
      </dsp:nvSpPr>
      <dsp:spPr>
        <a:xfrm>
          <a:off x="325219" y="183343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Highway</a:t>
          </a:r>
          <a:endParaRPr lang="en-US" altLang="zh-CN" sz="1900" kern="1200" dirty="0" smtClean="0"/>
        </a:p>
      </dsp:txBody>
      <dsp:txXfrm>
        <a:off x="352599" y="1860813"/>
        <a:ext cx="4498308" cy="506120"/>
      </dsp:txXfrm>
    </dsp:sp>
    <dsp:sp modelId="{FF654D7C-E050-4ADC-B193-4C2FAD63F3A3}">
      <dsp:nvSpPr>
        <dsp:cNvPr id="0" name=""/>
        <dsp:cNvSpPr/>
      </dsp:nvSpPr>
      <dsp:spPr>
        <a:xfrm>
          <a:off x="0" y="297571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F9262-05D1-45BF-8021-DC30793D0F45}">
      <dsp:nvSpPr>
        <dsp:cNvPr id="0" name=""/>
        <dsp:cNvSpPr/>
      </dsp:nvSpPr>
      <dsp:spPr>
        <a:xfrm>
          <a:off x="325219" y="269527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Mobile phone</a:t>
          </a:r>
          <a:endParaRPr lang="en-US" altLang="zh-CN" sz="1900" kern="1200" dirty="0" smtClean="0"/>
        </a:p>
      </dsp:txBody>
      <dsp:txXfrm>
        <a:off x="352599" y="2722653"/>
        <a:ext cx="4498308" cy="506120"/>
      </dsp:txXfrm>
    </dsp:sp>
    <dsp:sp modelId="{96462612-A287-46D1-9914-526985027999}">
      <dsp:nvSpPr>
        <dsp:cNvPr id="0" name=""/>
        <dsp:cNvSpPr/>
      </dsp:nvSpPr>
      <dsp:spPr>
        <a:xfrm>
          <a:off x="0" y="383755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20CF-2696-4634-B225-6B2D056DA873}">
      <dsp:nvSpPr>
        <dsp:cNvPr id="0" name=""/>
        <dsp:cNvSpPr/>
      </dsp:nvSpPr>
      <dsp:spPr>
        <a:xfrm>
          <a:off x="325219" y="355711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Computer Network</a:t>
          </a:r>
          <a:endParaRPr lang="en-US" altLang="zh-CN" sz="1900" kern="1200" dirty="0" smtClean="0"/>
        </a:p>
      </dsp:txBody>
      <dsp:txXfrm>
        <a:off x="352599" y="3584493"/>
        <a:ext cx="4498308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71586"/>
          <a:ext cx="6504384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2996" y="9384"/>
          <a:ext cx="6178603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 pair of processes on different computers</a:t>
          </a:r>
          <a:endParaRPr lang="zh-CN" altLang="en-US" sz="2400" kern="1200" dirty="0"/>
        </a:p>
      </dsp:txBody>
      <dsp:txXfrm>
        <a:off x="338832" y="25220"/>
        <a:ext cx="6146931" cy="292730"/>
      </dsp:txXfrm>
    </dsp:sp>
    <dsp:sp modelId="{252BB55C-4531-4098-8944-21F4A0088762}">
      <dsp:nvSpPr>
        <dsp:cNvPr id="0" name=""/>
        <dsp:cNvSpPr/>
      </dsp:nvSpPr>
      <dsp:spPr>
        <a:xfrm>
          <a:off x="0" y="628105"/>
          <a:ext cx="6504384" cy="9925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29108" rIns="50481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IP:Port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Localhost:8080</a:t>
          </a:r>
        </a:p>
      </dsp:txBody>
      <dsp:txXfrm>
        <a:off x="0" y="628105"/>
        <a:ext cx="6504384" cy="992516"/>
      </dsp:txXfrm>
    </dsp:sp>
    <dsp:sp modelId="{DB6D85B9-19A3-4C15-B572-ECEB1AEFE7DD}">
      <dsp:nvSpPr>
        <dsp:cNvPr id="0" name=""/>
        <dsp:cNvSpPr/>
      </dsp:nvSpPr>
      <dsp:spPr>
        <a:xfrm>
          <a:off x="303413" y="430276"/>
          <a:ext cx="4553068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address of an endpoint</a:t>
          </a:r>
        </a:p>
      </dsp:txBody>
      <dsp:txXfrm>
        <a:off x="319249" y="446112"/>
        <a:ext cx="4521396" cy="2927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1630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183620" y="32545"/>
          <a:ext cx="253898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Cable</a:t>
          </a:r>
          <a:endParaRPr lang="zh-CN" altLang="en-US" sz="2800" kern="1200" dirty="0"/>
        </a:p>
      </dsp:txBody>
      <dsp:txXfrm>
        <a:off x="221087" y="70012"/>
        <a:ext cx="2464055" cy="692586"/>
      </dsp:txXfrm>
    </dsp:sp>
    <dsp:sp modelId="{56E077C9-5302-4E9B-A473-384C47205EBA}">
      <dsp:nvSpPr>
        <dsp:cNvPr id="0" name=""/>
        <dsp:cNvSpPr/>
      </dsp:nvSpPr>
      <dsp:spPr>
        <a:xfrm>
          <a:off x="0" y="159566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9E39-7BF5-40B7-961B-1519031C769E}">
      <dsp:nvSpPr>
        <dsp:cNvPr id="0" name=""/>
        <dsp:cNvSpPr/>
      </dsp:nvSpPr>
      <dsp:spPr>
        <a:xfrm>
          <a:off x="183620" y="121190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Network Interface Card </a:t>
          </a:r>
        </a:p>
      </dsp:txBody>
      <dsp:txXfrm>
        <a:off x="221087" y="1249372"/>
        <a:ext cx="2495751" cy="692586"/>
      </dsp:txXfrm>
    </dsp:sp>
    <dsp:sp modelId="{60478F43-980C-4DD4-BE47-63AE450320E8}">
      <dsp:nvSpPr>
        <dsp:cNvPr id="0" name=""/>
        <dsp:cNvSpPr/>
      </dsp:nvSpPr>
      <dsp:spPr>
        <a:xfrm>
          <a:off x="0" y="277502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2F2F5-5D77-4E2B-88C7-5C2424BAC5E1}">
      <dsp:nvSpPr>
        <dsp:cNvPr id="0" name=""/>
        <dsp:cNvSpPr/>
      </dsp:nvSpPr>
      <dsp:spPr>
        <a:xfrm>
          <a:off x="183620" y="239126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Switch</a:t>
          </a:r>
          <a:endParaRPr lang="en-US" altLang="zh-CN" sz="2800" kern="1200" dirty="0" smtClean="0"/>
        </a:p>
      </dsp:txBody>
      <dsp:txXfrm>
        <a:off x="221087" y="2428732"/>
        <a:ext cx="2495751" cy="692586"/>
      </dsp:txXfrm>
    </dsp:sp>
    <dsp:sp modelId="{A92EBBC3-426E-431C-B858-F29B906E1078}">
      <dsp:nvSpPr>
        <dsp:cNvPr id="0" name=""/>
        <dsp:cNvSpPr/>
      </dsp:nvSpPr>
      <dsp:spPr>
        <a:xfrm>
          <a:off x="0" y="395438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8A510-C9CB-4AE2-9394-459A7276CAF8}">
      <dsp:nvSpPr>
        <dsp:cNvPr id="0" name=""/>
        <dsp:cNvSpPr/>
      </dsp:nvSpPr>
      <dsp:spPr>
        <a:xfrm>
          <a:off x="183620" y="357062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Router</a:t>
          </a:r>
        </a:p>
      </dsp:txBody>
      <dsp:txXfrm>
        <a:off x="221087" y="3608092"/>
        <a:ext cx="2495751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508682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5780" y="65722"/>
          <a:ext cx="617860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基本理论</a:t>
          </a:r>
          <a:endParaRPr lang="zh-CN" altLang="en-US" sz="2800" kern="1200" dirty="0"/>
        </a:p>
      </dsp:txBody>
      <dsp:txXfrm>
        <a:off x="373335" y="113277"/>
        <a:ext cx="6083493" cy="879050"/>
      </dsp:txXfrm>
    </dsp:sp>
    <dsp:sp modelId="{9E6E86BD-82CB-47C1-959A-AB6FA8CA3D86}">
      <dsp:nvSpPr>
        <dsp:cNvPr id="0" name=""/>
        <dsp:cNvSpPr/>
      </dsp:nvSpPr>
      <dsp:spPr>
        <a:xfrm>
          <a:off x="0" y="2005563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BC618-EDA3-42A2-9BAA-48D82F0CB07F}">
      <dsp:nvSpPr>
        <dsp:cNvPr id="0" name=""/>
        <dsp:cNvSpPr/>
      </dsp:nvSpPr>
      <dsp:spPr>
        <a:xfrm>
          <a:off x="325219" y="1518482"/>
          <a:ext cx="4553068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设备管理</a:t>
          </a:r>
        </a:p>
      </dsp:txBody>
      <dsp:txXfrm>
        <a:off x="372774" y="1566037"/>
        <a:ext cx="4457958" cy="879050"/>
      </dsp:txXfrm>
    </dsp:sp>
    <dsp:sp modelId="{CB9FA9A2-FE4A-4C1E-A4FD-341B6A9D0722}">
      <dsp:nvSpPr>
        <dsp:cNvPr id="0" name=""/>
        <dsp:cNvSpPr/>
      </dsp:nvSpPr>
      <dsp:spPr>
        <a:xfrm>
          <a:off x="0" y="3502443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18CF4-A3FE-4C48-B6C2-21D887E5123C}">
      <dsp:nvSpPr>
        <dsp:cNvPr id="0" name=""/>
        <dsp:cNvSpPr/>
      </dsp:nvSpPr>
      <dsp:spPr>
        <a:xfrm>
          <a:off x="325219" y="3015363"/>
          <a:ext cx="4553068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协议数据包分析</a:t>
          </a:r>
        </a:p>
      </dsp:txBody>
      <dsp:txXfrm>
        <a:off x="372774" y="3062918"/>
        <a:ext cx="4457958" cy="8790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322139"/>
          <a:ext cx="7203500" cy="358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1353820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From an esoteric research to an essential part of the infrastructure 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In short, Computer networks are everywhere, such as School, Government, Military</a:t>
          </a:r>
        </a:p>
      </dsp:txBody>
      <dsp:txXfrm>
        <a:off x="0" y="322139"/>
        <a:ext cx="7203500" cy="3583125"/>
      </dsp:txXfrm>
    </dsp:sp>
    <dsp:sp modelId="{0E0FBBB1-20D9-479D-9BC0-997328F81F06}">
      <dsp:nvSpPr>
        <dsp:cNvPr id="0" name=""/>
        <dsp:cNvSpPr/>
      </dsp:nvSpPr>
      <dsp:spPr>
        <a:xfrm>
          <a:off x="360175" y="324250"/>
          <a:ext cx="5042450" cy="957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 revolution</a:t>
          </a:r>
          <a:endParaRPr lang="zh-CN" altLang="en-US" sz="2800" kern="1200" dirty="0"/>
        </a:p>
      </dsp:txBody>
      <dsp:txXfrm>
        <a:off x="406906" y="370981"/>
        <a:ext cx="4948988" cy="8638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391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FBBB1-20D9-479D-9BC0-997328F81F06}">
      <dsp:nvSpPr>
        <dsp:cNvPr id="0" name=""/>
        <dsp:cNvSpPr/>
      </dsp:nvSpPr>
      <dsp:spPr>
        <a:xfrm>
          <a:off x="360175" y="22247"/>
          <a:ext cx="576251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Many different technologies coexist</a:t>
          </a:r>
          <a:endParaRPr lang="zh-CN" altLang="en-US" sz="2800" kern="1200" dirty="0"/>
        </a:p>
      </dsp:txBody>
      <dsp:txXfrm>
        <a:off x="396201" y="58273"/>
        <a:ext cx="5690459" cy="665948"/>
      </dsp:txXfrm>
    </dsp:sp>
    <dsp:sp modelId="{F48A48AA-D300-484E-A370-D461ECC5E17E}">
      <dsp:nvSpPr>
        <dsp:cNvPr id="0" name=""/>
        <dsp:cNvSpPr/>
      </dsp:nvSpPr>
      <dsp:spPr>
        <a:xfrm>
          <a:off x="0" y="1525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D6B7-7A55-4113-BDAB-09A494747CEA}">
      <dsp:nvSpPr>
        <dsp:cNvPr id="0" name=""/>
        <dsp:cNvSpPr/>
      </dsp:nvSpPr>
      <dsp:spPr>
        <a:xfrm>
          <a:off x="360175" y="1156247"/>
          <a:ext cx="576256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Lack of a single underlying theory</a:t>
          </a:r>
          <a:endParaRPr lang="en-US" altLang="zh-CN" sz="2500" kern="1200" dirty="0" smtClean="0"/>
        </a:p>
      </dsp:txBody>
      <dsp:txXfrm>
        <a:off x="396201" y="1192273"/>
        <a:ext cx="5690510" cy="665948"/>
      </dsp:txXfrm>
    </dsp:sp>
    <dsp:sp modelId="{59BC1C1C-A042-4F7E-8979-37494ADAFE71}">
      <dsp:nvSpPr>
        <dsp:cNvPr id="0" name=""/>
        <dsp:cNvSpPr/>
      </dsp:nvSpPr>
      <dsp:spPr>
        <a:xfrm>
          <a:off x="0" y="2659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384E1-D131-44DF-9DA1-B72E1FE548D2}">
      <dsp:nvSpPr>
        <dsp:cNvPr id="0" name=""/>
        <dsp:cNvSpPr/>
      </dsp:nvSpPr>
      <dsp:spPr>
        <a:xfrm>
          <a:off x="360175" y="2290247"/>
          <a:ext cx="576387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No simple and uniform terminology</a:t>
          </a:r>
          <a:endParaRPr lang="en-US" altLang="zh-CN" sz="2500" kern="1200" dirty="0" smtClean="0"/>
        </a:p>
      </dsp:txBody>
      <dsp:txXfrm>
        <a:off x="396201" y="2326273"/>
        <a:ext cx="5691821" cy="665948"/>
      </dsp:txXfrm>
    </dsp:sp>
    <dsp:sp modelId="{986B8E83-8F31-4169-98AF-150A42864D29}">
      <dsp:nvSpPr>
        <dsp:cNvPr id="0" name=""/>
        <dsp:cNvSpPr/>
      </dsp:nvSpPr>
      <dsp:spPr>
        <a:xfrm>
          <a:off x="0" y="3793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26002-D8EB-4AE5-A163-F4828A4B89C1}">
      <dsp:nvSpPr>
        <dsp:cNvPr id="0" name=""/>
        <dsp:cNvSpPr/>
      </dsp:nvSpPr>
      <dsp:spPr>
        <a:xfrm>
          <a:off x="360175" y="3424247"/>
          <a:ext cx="576387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Too many terminology</a:t>
          </a:r>
          <a:endParaRPr lang="en-US" altLang="zh-CN" sz="2500" kern="1200" dirty="0" smtClean="0"/>
        </a:p>
      </dsp:txBody>
      <dsp:txXfrm>
        <a:off x="396201" y="3460273"/>
        <a:ext cx="5691821" cy="665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510594"/>
          <a:ext cx="7203500" cy="565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Part 1 -</a:t>
          </a:r>
          <a:r>
            <a:rPr lang="zh-CN" altLang="en-US" sz="2400" kern="1200" dirty="0" smtClean="0"/>
            <a:t>通信基础</a:t>
          </a:r>
          <a:endParaRPr lang="zh-CN" altLang="en-US" sz="2400" kern="1200" dirty="0"/>
        </a:p>
      </dsp:txBody>
      <dsp:txXfrm>
        <a:off x="0" y="510594"/>
        <a:ext cx="7203500" cy="565529"/>
      </dsp:txXfrm>
    </dsp:sp>
    <dsp:sp modelId="{0E0FBBB1-20D9-479D-9BC0-997328F81F06}">
      <dsp:nvSpPr>
        <dsp:cNvPr id="0" name=""/>
        <dsp:cNvSpPr/>
      </dsp:nvSpPr>
      <dsp:spPr>
        <a:xfrm>
          <a:off x="360175" y="318641"/>
          <a:ext cx="67376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Data Communication</a:t>
          </a:r>
          <a:endParaRPr lang="zh-CN" altLang="en-US" sz="2400" kern="1200" dirty="0"/>
        </a:p>
      </dsp:txBody>
      <dsp:txXfrm>
        <a:off x="378909" y="337375"/>
        <a:ext cx="6700203" cy="346292"/>
      </dsp:txXfrm>
    </dsp:sp>
    <dsp:sp modelId="{1F2BB8EF-6458-48D1-AF76-0876A7F3CCC7}">
      <dsp:nvSpPr>
        <dsp:cNvPr id="0" name=""/>
        <dsp:cNvSpPr/>
      </dsp:nvSpPr>
      <dsp:spPr>
        <a:xfrm>
          <a:off x="0" y="1338203"/>
          <a:ext cx="7203500" cy="565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2 -</a:t>
          </a:r>
          <a:r>
            <a:rPr lang="zh-CN" sz="2400" b="1" kern="1200" dirty="0" smtClean="0"/>
            <a:t>物理网络</a:t>
          </a:r>
          <a:r>
            <a:rPr lang="en-US" altLang="zh-CN" sz="2400" b="1" kern="1200" dirty="0" smtClean="0"/>
            <a:t>-</a:t>
          </a:r>
          <a:r>
            <a:rPr lang="en-US" altLang="zh-CN" sz="2400" kern="1200" dirty="0" smtClean="0"/>
            <a:t>OSI</a:t>
          </a:r>
          <a:r>
            <a:rPr lang="zh-CN" altLang="en-US" sz="2400" kern="1200" dirty="0" smtClean="0"/>
            <a:t>参考模型</a:t>
          </a:r>
          <a:endParaRPr lang="en-US" altLang="zh-CN" sz="2400" kern="1200" dirty="0" smtClean="0"/>
        </a:p>
      </dsp:txBody>
      <dsp:txXfrm>
        <a:off x="0" y="1338203"/>
        <a:ext cx="7203500" cy="565529"/>
      </dsp:txXfrm>
    </dsp:sp>
    <dsp:sp modelId="{989FE91D-5627-4CC2-90B6-9BA9037AA94D}">
      <dsp:nvSpPr>
        <dsp:cNvPr id="0" name=""/>
        <dsp:cNvSpPr/>
      </dsp:nvSpPr>
      <dsp:spPr>
        <a:xfrm>
          <a:off x="360175" y="1146250"/>
          <a:ext cx="667590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Packet Switching And Networking Technologies </a:t>
          </a:r>
        </a:p>
      </dsp:txBody>
      <dsp:txXfrm>
        <a:off x="378909" y="1164984"/>
        <a:ext cx="6638433" cy="346292"/>
      </dsp:txXfrm>
    </dsp:sp>
    <dsp:sp modelId="{1E715F9E-AED3-40B9-90D9-7C55E545A832}">
      <dsp:nvSpPr>
        <dsp:cNvPr id="0" name=""/>
        <dsp:cNvSpPr/>
      </dsp:nvSpPr>
      <dsp:spPr>
        <a:xfrm>
          <a:off x="0" y="2169760"/>
          <a:ext cx="7203500" cy="773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3-</a:t>
          </a:r>
          <a:r>
            <a:rPr lang="zh-CN" altLang="en-US" sz="2400" kern="1200" dirty="0" smtClean="0"/>
            <a:t>网际网</a:t>
          </a:r>
          <a:r>
            <a:rPr lang="en-US" altLang="zh-CN" sz="2400" kern="1200" dirty="0" smtClean="0"/>
            <a:t>-TCP/IP</a:t>
          </a:r>
          <a:r>
            <a:rPr lang="zh-CN" altLang="en-US" sz="2400" kern="1200" dirty="0" smtClean="0"/>
            <a:t>协议模型</a:t>
          </a:r>
          <a:endParaRPr lang="en-US" altLang="zh-CN" sz="2400" kern="1200" dirty="0" smtClean="0"/>
        </a:p>
      </dsp:txBody>
      <dsp:txXfrm>
        <a:off x="0" y="2169760"/>
        <a:ext cx="7203500" cy="773882"/>
      </dsp:txXfrm>
    </dsp:sp>
    <dsp:sp modelId="{787CF78B-7F5D-48FA-9A3A-646812433734}">
      <dsp:nvSpPr>
        <dsp:cNvPr id="0" name=""/>
        <dsp:cNvSpPr/>
      </dsp:nvSpPr>
      <dsp:spPr>
        <a:xfrm>
          <a:off x="360175" y="1973860"/>
          <a:ext cx="66265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Internetworking With TCP/IP</a:t>
          </a:r>
        </a:p>
      </dsp:txBody>
      <dsp:txXfrm>
        <a:off x="378909" y="1992594"/>
        <a:ext cx="6589118" cy="346292"/>
      </dsp:txXfrm>
    </dsp:sp>
    <dsp:sp modelId="{2A7969D1-C8E8-45CA-9AD7-9320EAB3BF9B}">
      <dsp:nvSpPr>
        <dsp:cNvPr id="0" name=""/>
        <dsp:cNvSpPr/>
      </dsp:nvSpPr>
      <dsp:spPr>
        <a:xfrm>
          <a:off x="0" y="3201702"/>
          <a:ext cx="7203500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4 -</a:t>
          </a:r>
          <a:r>
            <a:rPr lang="zh-CN" altLang="en-US" sz="2400" kern="1200" dirty="0" smtClean="0"/>
            <a:t>应用层协议</a:t>
          </a:r>
          <a:endParaRPr lang="en-US" altLang="zh-CN" sz="2400" kern="1200" dirty="0"/>
        </a:p>
      </dsp:txBody>
      <dsp:txXfrm>
        <a:off x="0" y="3201702"/>
        <a:ext cx="7203500" cy="798525"/>
      </dsp:txXfrm>
    </dsp:sp>
    <dsp:sp modelId="{FBEFD546-FE51-4B53-BE18-DF4AEC3DF931}">
      <dsp:nvSpPr>
        <dsp:cNvPr id="0" name=""/>
        <dsp:cNvSpPr/>
      </dsp:nvSpPr>
      <dsp:spPr>
        <a:xfrm>
          <a:off x="360175" y="3009822"/>
          <a:ext cx="681850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Network Applications And Network Programming</a:t>
          </a:r>
          <a:endParaRPr lang="en-US" altLang="zh-CN" sz="2400" kern="1200" dirty="0"/>
        </a:p>
      </dsp:txBody>
      <dsp:txXfrm>
        <a:off x="378909" y="3028556"/>
        <a:ext cx="6781033" cy="3462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04865"/>
          <a:ext cx="72035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562356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study of low-level mechanisms and technologies used to send information across a media</a:t>
          </a:r>
          <a:endParaRPr lang="zh-CN" altLang="en-US" sz="2800" kern="1200" dirty="0"/>
        </a:p>
      </dsp:txBody>
      <dsp:txXfrm>
        <a:off x="0" y="404865"/>
        <a:ext cx="7203500" cy="1956150"/>
      </dsp:txXfrm>
    </dsp:sp>
    <dsp:sp modelId="{7F41AEDB-4CC6-497F-9D64-8453749FF3DF}">
      <dsp:nvSpPr>
        <dsp:cNvPr id="0" name=""/>
        <dsp:cNvSpPr/>
      </dsp:nvSpPr>
      <dsp:spPr>
        <a:xfrm>
          <a:off x="354221" y="20054"/>
          <a:ext cx="6281732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domain of Electrical Engineering</a:t>
          </a:r>
          <a:endParaRPr lang="zh-CN" altLang="en-US" sz="2800" kern="1200" dirty="0"/>
        </a:p>
      </dsp:txBody>
      <dsp:txXfrm>
        <a:off x="393129" y="58962"/>
        <a:ext cx="6203916" cy="719224"/>
      </dsp:txXfrm>
    </dsp:sp>
    <dsp:sp modelId="{2ADDA7E8-7154-494C-B37C-F2C3D2DC26FD}">
      <dsp:nvSpPr>
        <dsp:cNvPr id="0" name=""/>
        <dsp:cNvSpPr/>
      </dsp:nvSpPr>
      <dsp:spPr>
        <a:xfrm>
          <a:off x="0" y="2905335"/>
          <a:ext cx="72035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562356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Somewhat irrelevant to our understanding of networking</a:t>
          </a:r>
          <a:endParaRPr lang="zh-CN" altLang="en-US" sz="2800" kern="1200" dirty="0"/>
        </a:p>
      </dsp:txBody>
      <dsp:txXfrm>
        <a:off x="0" y="2905335"/>
        <a:ext cx="7203500" cy="1573424"/>
      </dsp:txXfrm>
    </dsp:sp>
    <dsp:sp modelId="{7C440FC5-C265-4D66-8764-1723BFBF7E6B}">
      <dsp:nvSpPr>
        <dsp:cNvPr id="0" name=""/>
        <dsp:cNvSpPr/>
      </dsp:nvSpPr>
      <dsp:spPr>
        <a:xfrm>
          <a:off x="360175" y="2506814"/>
          <a:ext cx="64112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foundation of concepts on which the rest of networking is built</a:t>
          </a:r>
          <a:endParaRPr lang="zh-CN" altLang="en-US" sz="2800" kern="1200" dirty="0"/>
        </a:p>
      </dsp:txBody>
      <dsp:txXfrm>
        <a:off x="399083" y="2545722"/>
        <a:ext cx="633345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545923"/>
          <a:ext cx="6504384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熟悉局域网传输协议机制、拓扑结构以及网桥桥接原理，具备开展中小型网络布线方案的设计，并对不同解决方案用于降低工程实践对环境、社会的负面影响的作用与其局限性做出合理评价。</a:t>
          </a:r>
          <a:endParaRPr lang="zh-CN" altLang="en-US" sz="1500" kern="1200" dirty="0"/>
        </a:p>
      </dsp:txBody>
      <dsp:txXfrm>
        <a:off x="0" y="545923"/>
        <a:ext cx="6504384" cy="1110375"/>
      </dsp:txXfrm>
    </dsp:sp>
    <dsp:sp modelId="{7F41AEDB-4CC6-497F-9D64-8453749FF3DF}">
      <dsp:nvSpPr>
        <dsp:cNvPr id="0" name=""/>
        <dsp:cNvSpPr/>
      </dsp:nvSpPr>
      <dsp:spPr>
        <a:xfrm>
          <a:off x="325219" y="324523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altLang="zh-CN" sz="1500" kern="1200" dirty="0" smtClean="0"/>
            <a:t>4</a:t>
          </a:r>
          <a:endParaRPr lang="zh-CN" altLang="en-US" sz="1500" kern="1200" dirty="0"/>
        </a:p>
      </dsp:txBody>
      <dsp:txXfrm>
        <a:off x="346835" y="346139"/>
        <a:ext cx="4509836" cy="399568"/>
      </dsp:txXfrm>
    </dsp:sp>
    <dsp:sp modelId="{D9E695E6-A29C-44C8-83D2-50B66AB58817}">
      <dsp:nvSpPr>
        <dsp:cNvPr id="0" name=""/>
        <dsp:cNvSpPr/>
      </dsp:nvSpPr>
      <dsp:spPr>
        <a:xfrm>
          <a:off x="0" y="1958698"/>
          <a:ext cx="6504384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理解包过滤机制，掌握客户机服务器编程模型、和</a:t>
          </a:r>
          <a:r>
            <a:rPr lang="en-US" sz="1500" b="1" kern="1200" dirty="0" smtClean="0">
              <a:solidFill>
                <a:srgbClr val="FF0000"/>
              </a:solidFill>
            </a:rPr>
            <a:t>SOCKET</a:t>
          </a:r>
          <a:r>
            <a:rPr lang="zh-CN" sz="1500" b="1" kern="1200" dirty="0" smtClean="0">
              <a:solidFill>
                <a:srgbClr val="FF0000"/>
              </a:solidFill>
            </a:rPr>
            <a:t>网络编程</a:t>
          </a:r>
          <a:r>
            <a:rPr lang="zh-CN" sz="1500" kern="1200" dirty="0" smtClean="0"/>
            <a:t>接口和熟悉</a:t>
          </a:r>
          <a:r>
            <a:rPr lang="en-US" sz="1500" kern="1200" dirty="0" smtClean="0"/>
            <a:t>HTTP</a:t>
          </a:r>
          <a:r>
            <a:rPr lang="zh-CN" sz="1500" kern="1200" dirty="0" smtClean="0"/>
            <a:t>等互联网应用协议规范；具备系统分析能力和设计能力，能够依据应用目标能对应用系统体系架构进行设计。</a:t>
          </a:r>
          <a:endParaRPr lang="zh-CN" altLang="en-US" sz="1500" kern="1200" dirty="0"/>
        </a:p>
      </dsp:txBody>
      <dsp:txXfrm>
        <a:off x="0" y="1958698"/>
        <a:ext cx="6504384" cy="1110375"/>
      </dsp:txXfrm>
    </dsp:sp>
    <dsp:sp modelId="{DAEB1E5A-A1F3-4DFE-AE48-96B6311A0532}">
      <dsp:nvSpPr>
        <dsp:cNvPr id="0" name=""/>
        <dsp:cNvSpPr/>
      </dsp:nvSpPr>
      <dsp:spPr>
        <a:xfrm>
          <a:off x="325219" y="1737299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altLang="zh-CN" sz="1500" kern="1200" dirty="0" smtClean="0"/>
            <a:t>5</a:t>
          </a:r>
          <a:endParaRPr lang="zh-CN" altLang="en-US" sz="1500" kern="1200" dirty="0"/>
        </a:p>
      </dsp:txBody>
      <dsp:txXfrm>
        <a:off x="346835" y="1758915"/>
        <a:ext cx="4509836" cy="399568"/>
      </dsp:txXfrm>
    </dsp:sp>
    <dsp:sp modelId="{2ADDA7E8-7154-494C-B37C-F2C3D2DC26FD}">
      <dsp:nvSpPr>
        <dsp:cNvPr id="0" name=""/>
        <dsp:cNvSpPr/>
      </dsp:nvSpPr>
      <dsp:spPr>
        <a:xfrm>
          <a:off x="0" y="3371474"/>
          <a:ext cx="650438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掌握计算机网络各个层次操作系统关键算法，主要涉及各类</a:t>
          </a:r>
          <a:r>
            <a:rPr lang="zh-CN" altLang="en-US" sz="1500" b="1" kern="1200" dirty="0" smtClean="0">
              <a:solidFill>
                <a:srgbClr val="FF0000"/>
              </a:solidFill>
            </a:rPr>
            <a:t>路由算法</a:t>
          </a:r>
          <a:r>
            <a:rPr lang="zh-CN" altLang="en-US" sz="1500" kern="1200" dirty="0" smtClean="0"/>
            <a:t>、滑动窗口与</a:t>
          </a:r>
          <a:r>
            <a:rPr lang="zh-CN" altLang="en-US" sz="1500" b="1" kern="1200" dirty="0" smtClean="0">
              <a:solidFill>
                <a:srgbClr val="FF0000"/>
              </a:solidFill>
            </a:rPr>
            <a:t>流量控制算法</a:t>
          </a:r>
          <a:r>
            <a:rPr lang="zh-CN" altLang="en-US" sz="1500" kern="1200" dirty="0" smtClean="0"/>
            <a:t>和密码加密算法。</a:t>
          </a:r>
          <a:endParaRPr lang="zh-CN" altLang="en-US" sz="1500" kern="1200" dirty="0"/>
        </a:p>
      </dsp:txBody>
      <dsp:txXfrm>
        <a:off x="0" y="3371474"/>
        <a:ext cx="6504384" cy="874125"/>
      </dsp:txXfrm>
    </dsp:sp>
    <dsp:sp modelId="{7C440FC5-C265-4D66-8764-1723BFBF7E6B}">
      <dsp:nvSpPr>
        <dsp:cNvPr id="0" name=""/>
        <dsp:cNvSpPr/>
      </dsp:nvSpPr>
      <dsp:spPr>
        <a:xfrm>
          <a:off x="325219" y="3150074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课程教学目标</a:t>
          </a:r>
          <a:r>
            <a:rPr lang="en-US" altLang="zh-CN" sz="1500" kern="1200" dirty="0" smtClean="0"/>
            <a:t>6</a:t>
          </a:r>
          <a:endParaRPr lang="zh-CN" altLang="en-US" sz="1500" kern="1200" dirty="0"/>
        </a:p>
      </dsp:txBody>
      <dsp:txXfrm>
        <a:off x="346835" y="3171690"/>
        <a:ext cx="4509836" cy="399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B30C-73B2-41F1-AA35-30EFD3D43A09}">
      <dsp:nvSpPr>
        <dsp:cNvPr id="0" name=""/>
        <dsp:cNvSpPr/>
      </dsp:nvSpPr>
      <dsp:spPr>
        <a:xfrm>
          <a:off x="0" y="257490"/>
          <a:ext cx="644145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929" tIns="333248" rIns="4999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path of each switch is determined in advance and can’t be changed after the circuit is formed</a:t>
          </a:r>
          <a:endParaRPr lang="zh-CN" altLang="en-US" sz="1600" kern="1200" dirty="0"/>
        </a:p>
      </dsp:txBody>
      <dsp:txXfrm>
        <a:off x="0" y="257490"/>
        <a:ext cx="6441459" cy="907200"/>
      </dsp:txXfrm>
    </dsp:sp>
    <dsp:sp modelId="{DE1A0086-E664-4732-94DA-CDB10F247373}">
      <dsp:nvSpPr>
        <dsp:cNvPr id="0" name=""/>
        <dsp:cNvSpPr/>
      </dsp:nvSpPr>
      <dsp:spPr>
        <a:xfrm>
          <a:off x="322072" y="21330"/>
          <a:ext cx="4509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Circuit Switching</a:t>
          </a:r>
          <a:endParaRPr lang="zh-CN" altLang="en-US" sz="1600" kern="1200" dirty="0"/>
        </a:p>
      </dsp:txBody>
      <dsp:txXfrm>
        <a:off x="345129" y="44387"/>
        <a:ext cx="4462907" cy="426206"/>
      </dsp:txXfrm>
    </dsp:sp>
    <dsp:sp modelId="{E4F35352-6AE1-4398-99BE-F04DE592EE5E}">
      <dsp:nvSpPr>
        <dsp:cNvPr id="0" name=""/>
        <dsp:cNvSpPr/>
      </dsp:nvSpPr>
      <dsp:spPr>
        <a:xfrm>
          <a:off x="0" y="1487250"/>
          <a:ext cx="644145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929" tIns="333248" rIns="4999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data is divided into small blocks which is called packet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path over any switching can be chosen freely by itself</a:t>
          </a:r>
          <a:endParaRPr lang="zh-CN" altLang="en-US" sz="1600" kern="1200" dirty="0"/>
        </a:p>
      </dsp:txBody>
      <dsp:txXfrm>
        <a:off x="0" y="1487250"/>
        <a:ext cx="6441459" cy="932400"/>
      </dsp:txXfrm>
    </dsp:sp>
    <dsp:sp modelId="{AB0CD15C-7CFE-4EB3-8EB4-6E25D72A6099}">
      <dsp:nvSpPr>
        <dsp:cNvPr id="0" name=""/>
        <dsp:cNvSpPr/>
      </dsp:nvSpPr>
      <dsp:spPr>
        <a:xfrm>
          <a:off x="322072" y="1251090"/>
          <a:ext cx="4509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Packet Switching</a:t>
          </a:r>
          <a:endParaRPr lang="zh-CN" altLang="en-US" sz="1600" kern="1200" dirty="0"/>
        </a:p>
      </dsp:txBody>
      <dsp:txXfrm>
        <a:off x="345129" y="1274147"/>
        <a:ext cx="4462907" cy="426206"/>
      </dsp:txXfrm>
    </dsp:sp>
    <dsp:sp modelId="{746E9826-41E5-4025-A174-75AD76CF179D}">
      <dsp:nvSpPr>
        <dsp:cNvPr id="0" name=""/>
        <dsp:cNvSpPr/>
      </dsp:nvSpPr>
      <dsp:spPr>
        <a:xfrm>
          <a:off x="0" y="2742210"/>
          <a:ext cx="644145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2E230-6666-425C-8C02-D2736935819E}">
      <dsp:nvSpPr>
        <dsp:cNvPr id="0" name=""/>
        <dsp:cNvSpPr/>
      </dsp:nvSpPr>
      <dsp:spPr>
        <a:xfrm>
          <a:off x="322072" y="2506050"/>
          <a:ext cx="4509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Modern networks are all packet switches  </a:t>
          </a:r>
          <a:endParaRPr lang="zh-CN" altLang="en-US" sz="1600" kern="1200" dirty="0"/>
        </a:p>
      </dsp:txBody>
      <dsp:txXfrm>
        <a:off x="345129" y="2529107"/>
        <a:ext cx="4462907" cy="4262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36486"/>
          <a:ext cx="650438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2360" y="10305"/>
          <a:ext cx="6178141" cy="683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Lies in their tolerance of heterogeneity</a:t>
          </a:r>
          <a:endParaRPr lang="zh-CN" altLang="en-US" sz="2800" kern="1200" dirty="0"/>
        </a:p>
      </dsp:txBody>
      <dsp:txXfrm>
        <a:off x="355737" y="43682"/>
        <a:ext cx="6111387" cy="616987"/>
      </dsp:txXfrm>
    </dsp:sp>
    <dsp:sp modelId="{2ADDA7E8-7154-494C-B37C-F2C3D2DC26FD}">
      <dsp:nvSpPr>
        <dsp:cNvPr id="0" name=""/>
        <dsp:cNvSpPr/>
      </dsp:nvSpPr>
      <dsp:spPr>
        <a:xfrm>
          <a:off x="0" y="1318190"/>
          <a:ext cx="6504384" cy="302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645668" rIns="50481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network-independent packet</a:t>
          </a:r>
          <a:endParaRPr lang="zh-CN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IP datagram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network-independent identification scheme</a:t>
          </a:r>
          <a:endParaRPr lang="zh-CN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IP Address</a:t>
          </a:r>
          <a:endParaRPr lang="zh-CN" altLang="en-US" sz="2800" kern="1200" dirty="0"/>
        </a:p>
      </dsp:txBody>
      <dsp:txXfrm>
        <a:off x="0" y="1318190"/>
        <a:ext cx="6504384" cy="3027150"/>
      </dsp:txXfrm>
    </dsp:sp>
    <dsp:sp modelId="{7C440FC5-C265-4D66-8764-1723BFBF7E6B}">
      <dsp:nvSpPr>
        <dsp:cNvPr id="0" name=""/>
        <dsp:cNvSpPr/>
      </dsp:nvSpPr>
      <dsp:spPr>
        <a:xfrm>
          <a:off x="322360" y="1185086"/>
          <a:ext cx="6178141" cy="590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 Virtualization Approach</a:t>
          </a:r>
          <a:endParaRPr lang="zh-CN" altLang="en-US" sz="2800" kern="1200" dirty="0"/>
        </a:p>
      </dsp:txBody>
      <dsp:txXfrm>
        <a:off x="351194" y="1213920"/>
        <a:ext cx="6120473" cy="5329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76002"/>
          <a:ext cx="82089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166624" rIns="637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 application program on one computer communicates across a network with an application program on another computer</a:t>
          </a:r>
          <a:endParaRPr lang="zh-CN" altLang="en-US" sz="2400" kern="1200" dirty="0"/>
        </a:p>
      </dsp:txBody>
      <dsp:txXfrm>
        <a:off x="0" y="176002"/>
        <a:ext cx="8208912" cy="1360800"/>
      </dsp:txXfrm>
    </dsp:sp>
    <dsp:sp modelId="{7F41AEDB-4CC6-497F-9D64-8453749FF3DF}">
      <dsp:nvSpPr>
        <dsp:cNvPr id="0" name=""/>
        <dsp:cNvSpPr/>
      </dsp:nvSpPr>
      <dsp:spPr>
        <a:xfrm>
          <a:off x="410445" y="57922"/>
          <a:ext cx="5746238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Network Applications</a:t>
          </a:r>
          <a:endParaRPr lang="zh-CN" altLang="en-US" sz="2400" kern="1200" dirty="0"/>
        </a:p>
      </dsp:txBody>
      <dsp:txXfrm>
        <a:off x="421973" y="69450"/>
        <a:ext cx="5723182" cy="213104"/>
      </dsp:txXfrm>
    </dsp:sp>
    <dsp:sp modelId="{2ADDA7E8-7154-494C-B37C-F2C3D2DC26FD}">
      <dsp:nvSpPr>
        <dsp:cNvPr id="0" name=""/>
        <dsp:cNvSpPr/>
      </dsp:nvSpPr>
      <dsp:spPr>
        <a:xfrm>
          <a:off x="0" y="1989980"/>
          <a:ext cx="8208912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166624" rIns="637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Analogous to conventional programming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programmer can create Internet application software without understanding the underlying network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Knowledge of the underlying network system allows a programmer to write better code</a:t>
          </a:r>
          <a:endParaRPr lang="zh-CN" altLang="en-US" sz="2400" kern="1200" dirty="0"/>
        </a:p>
      </dsp:txBody>
      <dsp:txXfrm>
        <a:off x="0" y="1989980"/>
        <a:ext cx="8208912" cy="2469600"/>
      </dsp:txXfrm>
    </dsp:sp>
    <dsp:sp modelId="{7C440FC5-C265-4D66-8764-1723BFBF7E6B}">
      <dsp:nvSpPr>
        <dsp:cNvPr id="0" name=""/>
        <dsp:cNvSpPr/>
      </dsp:nvSpPr>
      <dsp:spPr>
        <a:xfrm>
          <a:off x="410445" y="1580002"/>
          <a:ext cx="5746238" cy="528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Network Programming</a:t>
          </a:r>
          <a:endParaRPr lang="zh-CN" altLang="en-US" sz="2400" kern="1200" dirty="0"/>
        </a:p>
      </dsp:txBody>
      <dsp:txXfrm>
        <a:off x="436223" y="1605780"/>
        <a:ext cx="5694682" cy="4765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04241"/>
          <a:ext cx="7820308" cy="282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943" tIns="145796" rIns="6069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Internet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</a:t>
          </a:r>
          <a:r>
            <a:rPr lang="en-US" altLang="zh-CN" sz="2000" kern="1200" dirty="0" smtClean="0"/>
            <a:t>is </a:t>
          </a:r>
          <a:r>
            <a:rPr lang="en-US" altLang="zh-CN" sz="2000" kern="1200" dirty="0" smtClean="0"/>
            <a:t>owned and operated by </a:t>
          </a:r>
          <a:r>
            <a:rPr lang="en-US" altLang="zh-CN" sz="2000" kern="1200" dirty="0" smtClean="0"/>
            <a:t>the Internet Service Provider(</a:t>
          </a:r>
          <a:r>
            <a:rPr lang="en-US" altLang="zh-CN" sz="2000" kern="1200" dirty="0" smtClean="0">
              <a:solidFill>
                <a:srgbClr val="FF0000"/>
              </a:solidFill>
            </a:rPr>
            <a:t>ISP</a:t>
          </a:r>
          <a:r>
            <a:rPr lang="en-US" altLang="zh-CN" sz="2000" kern="1200" dirty="0" smtClean="0"/>
            <a:t>) </a:t>
          </a:r>
          <a:r>
            <a:rPr lang="en-US" altLang="zh-CN" sz="2000" kern="1200" dirty="0" smtClean="0"/>
            <a:t>similar to a telephone service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电信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移动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广电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provide universal communication services to the Internet Content Provider(</a:t>
          </a:r>
          <a:r>
            <a:rPr lang="en-US" sz="2000" kern="1200" dirty="0" smtClean="0">
              <a:solidFill>
                <a:srgbClr val="FF0000"/>
              </a:solidFill>
            </a:rPr>
            <a:t>ICP</a:t>
          </a:r>
          <a:r>
            <a:rPr lang="en-US" sz="2000" kern="1200" dirty="0" smtClean="0"/>
            <a:t>)</a:t>
          </a:r>
          <a:endParaRPr lang="en-US" altLang="zh-CN" sz="2000" kern="1200" dirty="0" smtClean="0"/>
        </a:p>
      </dsp:txBody>
      <dsp:txXfrm>
        <a:off x="0" y="104241"/>
        <a:ext cx="7820308" cy="2822400"/>
      </dsp:txXfrm>
    </dsp:sp>
    <dsp:sp modelId="{7F41AEDB-4CC6-497F-9D64-8453749FF3DF}">
      <dsp:nvSpPr>
        <dsp:cNvPr id="0" name=""/>
        <dsp:cNvSpPr/>
      </dsp:nvSpPr>
      <dsp:spPr>
        <a:xfrm>
          <a:off x="391015" y="30622"/>
          <a:ext cx="629501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12" tIns="0" rIns="20691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Public Network</a:t>
          </a:r>
          <a:endParaRPr lang="zh-CN" altLang="en-US" sz="2000" kern="1200" dirty="0"/>
        </a:p>
      </dsp:txBody>
      <dsp:txXfrm>
        <a:off x="401102" y="40709"/>
        <a:ext cx="6274845" cy="186466"/>
      </dsp:txXfrm>
    </dsp:sp>
    <dsp:sp modelId="{2ADDA7E8-7154-494C-B37C-F2C3D2DC26FD}">
      <dsp:nvSpPr>
        <dsp:cNvPr id="0" name=""/>
        <dsp:cNvSpPr/>
      </dsp:nvSpPr>
      <dsp:spPr>
        <a:xfrm>
          <a:off x="0" y="3097462"/>
          <a:ext cx="7820308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943" tIns="145796" rIns="6069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Intranet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Use of the network is restricted to the corporate or individual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校园网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企业网</a:t>
          </a:r>
          <a:endParaRPr lang="zh-CN" altLang="en-US" sz="2000" kern="1200" dirty="0"/>
        </a:p>
      </dsp:txBody>
      <dsp:txXfrm>
        <a:off x="0" y="3097462"/>
        <a:ext cx="7820308" cy="1587600"/>
      </dsp:txXfrm>
    </dsp:sp>
    <dsp:sp modelId="{7C440FC5-C265-4D66-8764-1723BFBF7E6B}">
      <dsp:nvSpPr>
        <dsp:cNvPr id="0" name=""/>
        <dsp:cNvSpPr/>
      </dsp:nvSpPr>
      <dsp:spPr>
        <a:xfrm>
          <a:off x="391015" y="2994142"/>
          <a:ext cx="6295019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12" tIns="0" rIns="20691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Private Network</a:t>
          </a:r>
          <a:endParaRPr lang="zh-CN" altLang="en-US" sz="2000" kern="1200" dirty="0"/>
        </a:p>
      </dsp:txBody>
      <dsp:txXfrm>
        <a:off x="401102" y="3004229"/>
        <a:ext cx="6274845" cy="18646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13113"/>
          <a:ext cx="8712968" cy="41630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223" tIns="499872" rIns="676223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Customer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Small Office /Home Office(SOHO)</a:t>
          </a:r>
          <a:endParaRPr lang="en-US" altLang="zh-CN" sz="3200" kern="1200" dirty="0" smtClean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Small-To-Medium Business(SMB)</a:t>
          </a:r>
          <a:endParaRPr lang="en-US" altLang="zh-CN" sz="3200" kern="1200" dirty="0" smtClean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Large Enterprise</a:t>
          </a:r>
          <a:endParaRPr lang="en-US" altLang="zh-CN" sz="3200" kern="1200" dirty="0" smtClean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Enterprise network usual include both wired and wireless technologies</a:t>
          </a:r>
          <a:endParaRPr lang="en-US" altLang="zh-CN" sz="3200" kern="1200" dirty="0" smtClean="0"/>
        </a:p>
      </dsp:txBody>
      <dsp:txXfrm>
        <a:off x="0" y="113113"/>
        <a:ext cx="8712968" cy="4163078"/>
      </dsp:txXfrm>
    </dsp:sp>
    <dsp:sp modelId="{7F41AEDB-4CC6-497F-9D64-8453749FF3DF}">
      <dsp:nvSpPr>
        <dsp:cNvPr id="0" name=""/>
        <dsp:cNvSpPr/>
      </dsp:nvSpPr>
      <dsp:spPr>
        <a:xfrm>
          <a:off x="432049" y="100838"/>
          <a:ext cx="7013573" cy="46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31" tIns="0" rIns="23053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The Categories Of Private Networks</a:t>
          </a:r>
          <a:endParaRPr lang="zh-CN" altLang="en-US" sz="3200" kern="1200" dirty="0"/>
        </a:p>
      </dsp:txBody>
      <dsp:txXfrm>
        <a:off x="454586" y="123375"/>
        <a:ext cx="6968499" cy="41660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978437"/>
          <a:ext cx="842493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Two entities in a network can communicate without any misunderstandings</a:t>
          </a:r>
          <a:endParaRPr lang="zh-CN" altLang="en-US" sz="2800" kern="1200" dirty="0"/>
        </a:p>
      </dsp:txBody>
      <dsp:txXfrm>
        <a:off x="0" y="978437"/>
        <a:ext cx="8424936" cy="1159200"/>
      </dsp:txXfrm>
    </dsp:sp>
    <dsp:sp modelId="{7F41AEDB-4CC6-497F-9D64-8453749FF3DF}">
      <dsp:nvSpPr>
        <dsp:cNvPr id="0" name=""/>
        <dsp:cNvSpPr/>
      </dsp:nvSpPr>
      <dsp:spPr>
        <a:xfrm>
          <a:off x="420835" y="26845"/>
          <a:ext cx="7551740" cy="103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details for one aspect of computer communication to insure interoperability</a:t>
          </a:r>
          <a:endParaRPr lang="zh-CN" altLang="en-US" sz="2800" kern="1200" dirty="0"/>
        </a:p>
      </dsp:txBody>
      <dsp:txXfrm>
        <a:off x="471228" y="77238"/>
        <a:ext cx="7450954" cy="931516"/>
      </dsp:txXfrm>
    </dsp:sp>
    <dsp:sp modelId="{2ADDA7E8-7154-494C-B37C-F2C3D2DC26FD}">
      <dsp:nvSpPr>
        <dsp:cNvPr id="0" name=""/>
        <dsp:cNvSpPr/>
      </dsp:nvSpPr>
      <dsp:spPr>
        <a:xfrm>
          <a:off x="0" y="2425785"/>
          <a:ext cx="842493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Signals</a:t>
          </a:r>
          <a:endParaRPr lang="zh-CN" altLang="en-US" sz="2800" kern="1200" dirty="0"/>
        </a:p>
      </dsp:txBody>
      <dsp:txXfrm>
        <a:off x="0" y="2425785"/>
        <a:ext cx="8424936" cy="768599"/>
      </dsp:txXfrm>
    </dsp:sp>
    <dsp:sp modelId="{7C440FC5-C265-4D66-8764-1723BFBF7E6B}">
      <dsp:nvSpPr>
        <dsp:cNvPr id="0" name=""/>
        <dsp:cNvSpPr/>
      </dsp:nvSpPr>
      <dsp:spPr>
        <a:xfrm>
          <a:off x="421246" y="2143467"/>
          <a:ext cx="6561508" cy="400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Low-level details</a:t>
          </a:r>
          <a:endParaRPr lang="zh-CN" altLang="en-US" sz="2800" kern="1200" dirty="0"/>
        </a:p>
      </dsp:txBody>
      <dsp:txXfrm>
        <a:off x="440792" y="2163013"/>
        <a:ext cx="6522416" cy="361305"/>
      </dsp:txXfrm>
    </dsp:sp>
    <dsp:sp modelId="{416BC227-72D7-430E-BA87-3B89DCAE2333}">
      <dsp:nvSpPr>
        <dsp:cNvPr id="0" name=""/>
        <dsp:cNvSpPr/>
      </dsp:nvSpPr>
      <dsp:spPr>
        <a:xfrm>
          <a:off x="0" y="3597041"/>
          <a:ext cx="842493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format of message</a:t>
          </a:r>
          <a:endParaRPr lang="zh-CN" altLang="en-US" sz="2800" kern="1200" dirty="0"/>
        </a:p>
      </dsp:txBody>
      <dsp:txXfrm>
        <a:off x="0" y="3597041"/>
        <a:ext cx="8424936" cy="768599"/>
      </dsp:txXfrm>
    </dsp:sp>
    <dsp:sp modelId="{0E500180-C809-47F2-A29A-7D5BA3E96E64}">
      <dsp:nvSpPr>
        <dsp:cNvPr id="0" name=""/>
        <dsp:cNvSpPr/>
      </dsp:nvSpPr>
      <dsp:spPr>
        <a:xfrm>
          <a:off x="421246" y="3237585"/>
          <a:ext cx="5897455" cy="477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High-level mechanism</a:t>
          </a:r>
          <a:endParaRPr lang="zh-CN" altLang="en-US" sz="2800" kern="1200" dirty="0"/>
        </a:p>
      </dsp:txBody>
      <dsp:txXfrm>
        <a:off x="444557" y="3260896"/>
        <a:ext cx="5850833" cy="43091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D5F0-267D-4421-883B-675623A5F082}">
      <dsp:nvSpPr>
        <dsp:cNvPr id="0" name=""/>
        <dsp:cNvSpPr/>
      </dsp:nvSpPr>
      <dsp:spPr>
        <a:xfrm>
          <a:off x="0" y="337292"/>
          <a:ext cx="7632848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79044" rIns="59239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Yes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The peripheral device such as a printer or a disk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Large-scale computational power</a:t>
          </a:r>
        </a:p>
      </dsp:txBody>
      <dsp:txXfrm>
        <a:off x="0" y="337292"/>
        <a:ext cx="7632848" cy="2390849"/>
      </dsp:txXfrm>
    </dsp:sp>
    <dsp:sp modelId="{4714F203-444B-42F5-921B-174F07264AA3}">
      <dsp:nvSpPr>
        <dsp:cNvPr id="0" name=""/>
        <dsp:cNvSpPr/>
      </dsp:nvSpPr>
      <dsp:spPr>
        <a:xfrm>
          <a:off x="381642" y="1439"/>
          <a:ext cx="534299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Resource sharing</a:t>
          </a:r>
          <a:endParaRPr lang="zh-CN" altLang="en-US" sz="2800" kern="1200" dirty="0"/>
        </a:p>
      </dsp:txBody>
      <dsp:txXfrm>
        <a:off x="414786" y="34583"/>
        <a:ext cx="5276705" cy="612672"/>
      </dsp:txXfrm>
    </dsp:sp>
    <dsp:sp modelId="{1EDA354D-C79B-44BF-BF02-F4E81ECEC7C9}">
      <dsp:nvSpPr>
        <dsp:cNvPr id="0" name=""/>
        <dsp:cNvSpPr/>
      </dsp:nvSpPr>
      <dsp:spPr>
        <a:xfrm>
          <a:off x="0" y="3195448"/>
          <a:ext cx="7632848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79044" rIns="59239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No</a:t>
          </a:r>
        </a:p>
      </dsp:txBody>
      <dsp:txXfrm>
        <a:off x="0" y="3195448"/>
        <a:ext cx="7632848" cy="1086750"/>
      </dsp:txXfrm>
    </dsp:sp>
    <dsp:sp modelId="{148E56C4-867D-48FD-AD77-78FA9F13A550}">
      <dsp:nvSpPr>
        <dsp:cNvPr id="0" name=""/>
        <dsp:cNvSpPr/>
      </dsp:nvSpPr>
      <dsp:spPr>
        <a:xfrm>
          <a:off x="381642" y="2855969"/>
          <a:ext cx="534299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Communication</a:t>
          </a:r>
        </a:p>
      </dsp:txBody>
      <dsp:txXfrm>
        <a:off x="414786" y="2889113"/>
        <a:ext cx="5276705" cy="61267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84559"/>
          <a:ext cx="729738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64869" y="58534"/>
          <a:ext cx="669149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It interconnect all computers to allow a researcher to use any computer</a:t>
          </a:r>
          <a:endParaRPr lang="zh-CN" altLang="en-US" sz="2800" kern="1200" dirty="0"/>
        </a:p>
      </dsp:txBody>
      <dsp:txXfrm>
        <a:off x="409541" y="103206"/>
        <a:ext cx="6602154" cy="825776"/>
      </dsp:txXfrm>
    </dsp:sp>
    <dsp:sp modelId="{2ADDA7E8-7154-494C-B37C-F2C3D2DC26FD}">
      <dsp:nvSpPr>
        <dsp:cNvPr id="0" name=""/>
        <dsp:cNvSpPr/>
      </dsp:nvSpPr>
      <dsp:spPr>
        <a:xfrm>
          <a:off x="0" y="1922254"/>
          <a:ext cx="7297386" cy="214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358" tIns="645668" rIns="56635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first packet switching in the 1960s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early Internet in the 1970s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Internet in the 1990s</a:t>
          </a:r>
          <a:endParaRPr lang="zh-CN" altLang="en-US" sz="2800" kern="1200" dirty="0"/>
        </a:p>
      </dsp:txBody>
      <dsp:txXfrm>
        <a:off x="0" y="1922254"/>
        <a:ext cx="7297386" cy="2148300"/>
      </dsp:txXfrm>
    </dsp:sp>
    <dsp:sp modelId="{7C440FC5-C265-4D66-8764-1723BFBF7E6B}">
      <dsp:nvSpPr>
        <dsp:cNvPr id="0" name=""/>
        <dsp:cNvSpPr/>
      </dsp:nvSpPr>
      <dsp:spPr>
        <a:xfrm>
          <a:off x="347409" y="1464694"/>
          <a:ext cx="6948187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ARPANET</a:t>
          </a:r>
          <a:endParaRPr lang="zh-CN" altLang="en-US" sz="2800" kern="1200" dirty="0"/>
        </a:p>
      </dsp:txBody>
      <dsp:txXfrm>
        <a:off x="392081" y="1509366"/>
        <a:ext cx="6858843" cy="8257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39275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64869" y="11307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1966, DARPA</a:t>
          </a:r>
          <a:r>
            <a:rPr lang="zh-CN" altLang="en-US" sz="2000" kern="1200" dirty="0" smtClean="0"/>
            <a:t>开始研究</a:t>
          </a:r>
          <a:r>
            <a:rPr lang="en-US" altLang="zh-CN" sz="2000" kern="1200" dirty="0" err="1" smtClean="0"/>
            <a:t>ARPAnet</a:t>
          </a:r>
          <a:r>
            <a:rPr lang="en-US" altLang="zh-CN" sz="2000" kern="1200" dirty="0" smtClean="0"/>
            <a:t>;</a:t>
          </a:r>
          <a:endParaRPr lang="zh-CN" altLang="en-US" sz="2000" kern="1200" dirty="0"/>
        </a:p>
      </dsp:txBody>
      <dsp:txXfrm>
        <a:off x="382162" y="130365"/>
        <a:ext cx="6369731" cy="319654"/>
      </dsp:txXfrm>
    </dsp:sp>
    <dsp:sp modelId="{EAA8BEB0-2C37-4DF8-99D2-2025C7F35540}">
      <dsp:nvSpPr>
        <dsp:cNvPr id="0" name=""/>
        <dsp:cNvSpPr/>
      </dsp:nvSpPr>
      <dsp:spPr>
        <a:xfrm>
          <a:off x="0" y="83451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68B6-4A62-4A92-93DA-8DA8C92561D2}">
      <dsp:nvSpPr>
        <dsp:cNvPr id="0" name=""/>
        <dsp:cNvSpPr/>
      </dsp:nvSpPr>
      <dsp:spPr>
        <a:xfrm>
          <a:off x="364869" y="65739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1969.9, </a:t>
          </a:r>
          <a:r>
            <a:rPr lang="zh-CN" altLang="en-US" sz="2000" kern="1200" dirty="0" smtClean="0"/>
            <a:t>建立</a:t>
          </a:r>
          <a:r>
            <a:rPr lang="en-US" altLang="zh-CN" sz="2000" kern="1200" dirty="0" err="1" smtClean="0"/>
            <a:t>ARPAnet</a:t>
          </a:r>
          <a:r>
            <a:rPr lang="en-US" altLang="zh-CN" sz="2000" kern="1200" dirty="0" smtClean="0"/>
            <a:t>, </a:t>
          </a:r>
          <a:r>
            <a:rPr lang="zh-CN" altLang="en-US" sz="2000" kern="1200" dirty="0" smtClean="0"/>
            <a:t>由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个节点组成；</a:t>
          </a:r>
        </a:p>
      </dsp:txBody>
      <dsp:txXfrm>
        <a:off x="382162" y="674685"/>
        <a:ext cx="6369731" cy="319654"/>
      </dsp:txXfrm>
    </dsp:sp>
    <dsp:sp modelId="{B6DBE749-A7B1-4D72-AB44-0859982D0CB3}">
      <dsp:nvSpPr>
        <dsp:cNvPr id="0" name=""/>
        <dsp:cNvSpPr/>
      </dsp:nvSpPr>
      <dsp:spPr>
        <a:xfrm>
          <a:off x="0" y="137883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50DE-9603-4C33-A20D-8D976186393F}">
      <dsp:nvSpPr>
        <dsp:cNvPr id="0" name=""/>
        <dsp:cNvSpPr/>
      </dsp:nvSpPr>
      <dsp:spPr>
        <a:xfrm>
          <a:off x="364869" y="120171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1971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26 </a:t>
          </a:r>
          <a:r>
            <a:rPr lang="zh-CN" altLang="en-US" sz="2000" kern="1200" dirty="0" smtClean="0"/>
            <a:t>个节点；</a:t>
          </a:r>
        </a:p>
      </dsp:txBody>
      <dsp:txXfrm>
        <a:off x="382162" y="1219005"/>
        <a:ext cx="6369731" cy="319654"/>
      </dsp:txXfrm>
    </dsp:sp>
    <dsp:sp modelId="{03C304A0-D2BC-4751-9F2F-9ADDDCB29B12}">
      <dsp:nvSpPr>
        <dsp:cNvPr id="0" name=""/>
        <dsp:cNvSpPr/>
      </dsp:nvSpPr>
      <dsp:spPr>
        <a:xfrm>
          <a:off x="0" y="192315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C09E7-B9A9-4A04-BAEE-930F30DD9605}">
      <dsp:nvSpPr>
        <dsp:cNvPr id="0" name=""/>
        <dsp:cNvSpPr/>
      </dsp:nvSpPr>
      <dsp:spPr>
        <a:xfrm>
          <a:off x="364869" y="1746032"/>
          <a:ext cx="640344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1976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60</a:t>
          </a:r>
          <a:r>
            <a:rPr lang="zh-CN" altLang="en-US" sz="2000" kern="1200" dirty="0" smtClean="0"/>
            <a:t>个节点，</a:t>
          </a:r>
          <a:r>
            <a:rPr lang="en-US" altLang="zh-CN" sz="2000" kern="1200" dirty="0" smtClean="0"/>
            <a:t>100</a:t>
          </a:r>
          <a:r>
            <a:rPr lang="zh-CN" altLang="en-US" sz="2000" kern="1200" dirty="0" smtClean="0"/>
            <a:t>台主机；</a:t>
          </a:r>
        </a:p>
      </dsp:txBody>
      <dsp:txXfrm>
        <a:off x="382162" y="1763325"/>
        <a:ext cx="6368862" cy="319654"/>
      </dsp:txXfrm>
    </dsp:sp>
    <dsp:sp modelId="{47B5D964-F185-4D3B-999E-FF0F5C4E669B}">
      <dsp:nvSpPr>
        <dsp:cNvPr id="0" name=""/>
        <dsp:cNvSpPr/>
      </dsp:nvSpPr>
      <dsp:spPr>
        <a:xfrm>
          <a:off x="0" y="246747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7BD7-6A92-469F-9562-9F76CDE64E55}">
      <dsp:nvSpPr>
        <dsp:cNvPr id="0" name=""/>
        <dsp:cNvSpPr/>
      </dsp:nvSpPr>
      <dsp:spPr>
        <a:xfrm>
          <a:off x="364869" y="229035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1975, </a:t>
          </a:r>
          <a:r>
            <a:rPr lang="en-US" altLang="zh-CN" sz="2000" kern="1200" dirty="0" err="1" smtClean="0"/>
            <a:t>APRAnet</a:t>
          </a:r>
          <a:r>
            <a:rPr lang="zh-CN" altLang="en-US" sz="2000" kern="1200" dirty="0" smtClean="0"/>
            <a:t>投入营运；</a:t>
          </a:r>
        </a:p>
      </dsp:txBody>
      <dsp:txXfrm>
        <a:off x="382162" y="2307645"/>
        <a:ext cx="6369731" cy="319654"/>
      </dsp:txXfrm>
    </dsp:sp>
    <dsp:sp modelId="{BCB6FF68-D39F-4B1B-8C4C-2E86186F9072}">
      <dsp:nvSpPr>
        <dsp:cNvPr id="0" name=""/>
        <dsp:cNvSpPr/>
      </dsp:nvSpPr>
      <dsp:spPr>
        <a:xfrm>
          <a:off x="0" y="3339620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7D306-708D-4A69-96A6-8953C2E6D65C}">
      <dsp:nvSpPr>
        <dsp:cNvPr id="0" name=""/>
        <dsp:cNvSpPr/>
      </dsp:nvSpPr>
      <dsp:spPr>
        <a:xfrm>
          <a:off x="364869" y="2834672"/>
          <a:ext cx="6548316" cy="682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1983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TCP/IP</a:t>
          </a:r>
          <a:r>
            <a:rPr lang="zh-CN" altLang="en-US" sz="2000" kern="1200" dirty="0" smtClean="0"/>
            <a:t>同</a:t>
          </a:r>
          <a:r>
            <a:rPr lang="en-US" altLang="zh-CN" sz="2000" kern="1200" dirty="0" smtClean="0"/>
            <a:t>UNIX</a:t>
          </a:r>
          <a:r>
            <a:rPr lang="zh-CN" altLang="en-US" sz="2000" kern="1200" dirty="0" smtClean="0"/>
            <a:t>联姻；分成</a:t>
          </a:r>
          <a:r>
            <a:rPr lang="en-US" altLang="zh-CN" sz="2000" kern="1200" dirty="0" smtClean="0"/>
            <a:t>MILNET</a:t>
          </a:r>
          <a:r>
            <a:rPr lang="zh-CN" altLang="en-US" sz="2000" kern="1200" dirty="0" smtClean="0"/>
            <a:t>和新</a:t>
          </a:r>
          <a:r>
            <a:rPr lang="en-US" altLang="zh-CN" sz="2000" kern="1200" dirty="0" err="1" smtClean="0"/>
            <a:t>APRAnet</a:t>
          </a:r>
          <a:r>
            <a:rPr lang="en-US" altLang="zh-CN" sz="2000" kern="1200" dirty="0" smtClean="0"/>
            <a:t>;</a:t>
          </a:r>
        </a:p>
      </dsp:txBody>
      <dsp:txXfrm>
        <a:off x="398165" y="2867968"/>
        <a:ext cx="6481724" cy="615475"/>
      </dsp:txXfrm>
    </dsp:sp>
    <dsp:sp modelId="{61209DE2-2D3B-41C1-8775-39441205C9B2}">
      <dsp:nvSpPr>
        <dsp:cNvPr id="0" name=""/>
        <dsp:cNvSpPr/>
      </dsp:nvSpPr>
      <dsp:spPr>
        <a:xfrm>
          <a:off x="0" y="3883940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DE107-AE07-4E34-89D2-08ADC8621C54}">
      <dsp:nvSpPr>
        <dsp:cNvPr id="0" name=""/>
        <dsp:cNvSpPr/>
      </dsp:nvSpPr>
      <dsp:spPr>
        <a:xfrm>
          <a:off x="364869" y="3706820"/>
          <a:ext cx="58274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Internet</a:t>
          </a:r>
          <a:r>
            <a:rPr lang="zh-CN" altLang="en-US" sz="2000" kern="1200" dirty="0" smtClean="0"/>
            <a:t>正式取代</a:t>
          </a:r>
          <a:r>
            <a:rPr lang="en-US" altLang="zh-CN" sz="2000" kern="1200" dirty="0" err="1" smtClean="0"/>
            <a:t>APRAnet</a:t>
          </a:r>
          <a:endParaRPr lang="en-US" altLang="zh-CN" sz="2000" kern="1200" dirty="0" smtClean="0"/>
        </a:p>
      </dsp:txBody>
      <dsp:txXfrm>
        <a:off x="382162" y="3724113"/>
        <a:ext cx="5792814" cy="3196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00161-FE76-45E9-BFC7-C0D013926CB7}">
      <dsp:nvSpPr>
        <dsp:cNvPr id="0" name=""/>
        <dsp:cNvSpPr/>
      </dsp:nvSpPr>
      <dsp:spPr>
        <a:xfrm>
          <a:off x="561662" y="0"/>
          <a:ext cx="6365507" cy="29118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CE83C-A4F2-43A1-BB86-5DFCD24A7277}">
      <dsp:nvSpPr>
        <dsp:cNvPr id="0" name=""/>
        <dsp:cNvSpPr/>
      </dsp:nvSpPr>
      <dsp:spPr>
        <a:xfrm>
          <a:off x="3238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zh-CN" altLang="en-US" sz="2400" kern="1200" dirty="0"/>
        </a:p>
      </dsp:txBody>
      <dsp:txXfrm>
        <a:off x="60096" y="930419"/>
        <a:ext cx="1656634" cy="1051032"/>
      </dsp:txXfrm>
    </dsp:sp>
    <dsp:sp modelId="{09986A05-3699-405F-AB2B-48648F3382A5}">
      <dsp:nvSpPr>
        <dsp:cNvPr id="0" name=""/>
        <dsp:cNvSpPr/>
      </dsp:nvSpPr>
      <dsp:spPr>
        <a:xfrm>
          <a:off x="1907239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Graphics Image</a:t>
          </a:r>
          <a:endParaRPr lang="zh-CN" altLang="en-US" sz="2400" kern="1200" dirty="0"/>
        </a:p>
      </dsp:txBody>
      <dsp:txXfrm>
        <a:off x="1964097" y="930419"/>
        <a:ext cx="1656634" cy="1051032"/>
      </dsp:txXfrm>
    </dsp:sp>
    <dsp:sp modelId="{703D8E81-D030-465B-A582-6955B0E9F0E7}">
      <dsp:nvSpPr>
        <dsp:cNvPr id="0" name=""/>
        <dsp:cNvSpPr/>
      </dsp:nvSpPr>
      <dsp:spPr>
        <a:xfrm>
          <a:off x="3811241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Video Clips</a:t>
          </a:r>
          <a:endParaRPr lang="zh-CN" altLang="en-US" sz="2400" kern="1200" dirty="0"/>
        </a:p>
      </dsp:txBody>
      <dsp:txXfrm>
        <a:off x="3868099" y="930419"/>
        <a:ext cx="1656634" cy="1051032"/>
      </dsp:txXfrm>
    </dsp:sp>
    <dsp:sp modelId="{A44CFD05-4E11-4D2A-B4DA-C44BA6E2897D}">
      <dsp:nvSpPr>
        <dsp:cNvPr id="0" name=""/>
        <dsp:cNvSpPr/>
      </dsp:nvSpPr>
      <dsp:spPr>
        <a:xfrm>
          <a:off x="5715243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Full-Motion </a:t>
          </a:r>
          <a:r>
            <a:rPr lang="en-US" sz="2400" kern="1200" dirty="0" err="1" smtClean="0"/>
            <a:t>Vedio</a:t>
          </a:r>
          <a:endParaRPr lang="zh-CN" altLang="en-US" sz="2400" kern="1200" dirty="0"/>
        </a:p>
      </dsp:txBody>
      <dsp:txXfrm>
        <a:off x="5772101" y="930419"/>
        <a:ext cx="1656634" cy="1051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1F5D9-3A06-4A0D-B250-B85578C2C5EE}">
      <dsp:nvSpPr>
        <dsp:cNvPr id="0" name=""/>
        <dsp:cNvSpPr/>
      </dsp:nvSpPr>
      <dsp:spPr>
        <a:xfrm>
          <a:off x="0" y="389596"/>
          <a:ext cx="650438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10%</a:t>
          </a:r>
          <a:endParaRPr lang="zh-CN" altLang="en-US" sz="2000" kern="1200" dirty="0"/>
        </a:p>
      </dsp:txBody>
      <dsp:txXfrm>
        <a:off x="0" y="389596"/>
        <a:ext cx="6504384" cy="850500"/>
      </dsp:txXfrm>
    </dsp:sp>
    <dsp:sp modelId="{E94B51AE-1DF6-42C2-AAA9-A8EE28124974}">
      <dsp:nvSpPr>
        <dsp:cNvPr id="0" name=""/>
        <dsp:cNvSpPr/>
      </dsp:nvSpPr>
      <dsp:spPr>
        <a:xfrm>
          <a:off x="325219" y="943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出勤</a:t>
          </a:r>
          <a:endParaRPr lang="zh-CN" altLang="en-US" sz="2000" kern="1200" dirty="0"/>
        </a:p>
      </dsp:txBody>
      <dsp:txXfrm>
        <a:off x="354040" y="123217"/>
        <a:ext cx="4495426" cy="532758"/>
      </dsp:txXfrm>
    </dsp:sp>
    <dsp:sp modelId="{99193389-122A-4BDA-92DB-A09C55608F75}">
      <dsp:nvSpPr>
        <dsp:cNvPr id="0" name=""/>
        <dsp:cNvSpPr/>
      </dsp:nvSpPr>
      <dsp:spPr>
        <a:xfrm>
          <a:off x="0" y="1643296"/>
          <a:ext cx="6504384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三次作业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30%</a:t>
          </a:r>
          <a:endParaRPr lang="zh-CN" altLang="en-US" sz="2000" kern="1200" dirty="0"/>
        </a:p>
      </dsp:txBody>
      <dsp:txXfrm>
        <a:off x="0" y="1643296"/>
        <a:ext cx="6504384" cy="1197000"/>
      </dsp:txXfrm>
    </dsp:sp>
    <dsp:sp modelId="{7F41AEDB-4CC6-497F-9D64-8453749FF3DF}">
      <dsp:nvSpPr>
        <dsp:cNvPr id="0" name=""/>
        <dsp:cNvSpPr/>
      </dsp:nvSpPr>
      <dsp:spPr>
        <a:xfrm>
          <a:off x="325219" y="13480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作业</a:t>
          </a:r>
          <a:endParaRPr lang="zh-CN" altLang="en-US" sz="2000" kern="1200" dirty="0"/>
        </a:p>
      </dsp:txBody>
      <dsp:txXfrm>
        <a:off x="354040" y="1376917"/>
        <a:ext cx="4495426" cy="532758"/>
      </dsp:txXfrm>
    </dsp:sp>
    <dsp:sp modelId="{D9E695E6-A29C-44C8-83D2-50B66AB58817}">
      <dsp:nvSpPr>
        <dsp:cNvPr id="0" name=""/>
        <dsp:cNvSpPr/>
      </dsp:nvSpPr>
      <dsp:spPr>
        <a:xfrm>
          <a:off x="0" y="3243496"/>
          <a:ext cx="6504384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期末考试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60%</a:t>
          </a:r>
          <a:endParaRPr lang="zh-CN" altLang="en-US" sz="2000" kern="1200" dirty="0"/>
        </a:p>
      </dsp:txBody>
      <dsp:txXfrm>
        <a:off x="0" y="3243496"/>
        <a:ext cx="6504384" cy="1197000"/>
      </dsp:txXfrm>
    </dsp:sp>
    <dsp:sp modelId="{DAEB1E5A-A1F3-4DFE-AE48-96B6311A0532}">
      <dsp:nvSpPr>
        <dsp:cNvPr id="0" name=""/>
        <dsp:cNvSpPr/>
      </dsp:nvSpPr>
      <dsp:spPr>
        <a:xfrm>
          <a:off x="325219" y="29482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笔试</a:t>
          </a:r>
          <a:endParaRPr lang="zh-CN" altLang="en-US" sz="2000" kern="1200" dirty="0"/>
        </a:p>
      </dsp:txBody>
      <dsp:txXfrm>
        <a:off x="354040" y="2977117"/>
        <a:ext cx="449542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35551"/>
          <a:ext cx="6504384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课程文档：</a:t>
          </a:r>
          <a:r>
            <a:rPr lang="en-US" altLang="en-US" sz="1400" kern="1200" dirty="0" smtClean="0"/>
            <a:t>\\10.60.41.1\Publicfiles\CourseDocuments_</a:t>
          </a:r>
          <a:r>
            <a:rPr lang="zh-CN" altLang="en-US" sz="1400" kern="1200" dirty="0" smtClean="0"/>
            <a:t>课程文档</a:t>
          </a:r>
          <a:r>
            <a:rPr lang="en-US" altLang="en-US" sz="1400" kern="1200" dirty="0" smtClean="0"/>
            <a:t>\</a:t>
          </a:r>
          <a:r>
            <a:rPr lang="en-US" altLang="en-US" sz="1400" kern="1200" dirty="0" err="1" smtClean="0"/>
            <a:t>ComputerNetwork</a:t>
          </a:r>
          <a:r>
            <a:rPr lang="en-US" altLang="en-US" sz="1400" kern="1200" dirty="0" smtClean="0"/>
            <a:t>_</a:t>
          </a:r>
          <a:r>
            <a:rPr lang="zh-CN" altLang="en-US" sz="1400" kern="1200" dirty="0" smtClean="0"/>
            <a:t>金伟祖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/>
            <a:t>邮箱：</a:t>
          </a:r>
          <a:r>
            <a:rPr lang="en-US" altLang="zh-CN" sz="1400" b="1" kern="1200" dirty="0" smtClean="0">
              <a:hlinkClick xmlns:r="http://schemas.openxmlformats.org/officeDocument/2006/relationships" r:id="rId1"/>
            </a:rPr>
            <a:t>jinweizu@163.com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电话：</a:t>
          </a:r>
          <a:r>
            <a:rPr lang="en-US" altLang="zh-CN" sz="1400" kern="1200" dirty="0" smtClean="0"/>
            <a:t>13391335632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办公室：济事楼</a:t>
          </a:r>
          <a:r>
            <a:rPr lang="en-US" altLang="zh-CN" sz="1400" kern="1200" dirty="0" smtClean="0"/>
            <a:t>314</a:t>
          </a:r>
          <a:endParaRPr lang="zh-CN" altLang="en-US" sz="1400" kern="1200" dirty="0"/>
        </a:p>
      </dsp:txBody>
      <dsp:txXfrm>
        <a:off x="0" y="335551"/>
        <a:ext cx="6504384" cy="1543500"/>
      </dsp:txXfrm>
    </dsp:sp>
    <dsp:sp modelId="{7F41AEDB-4CC6-497F-9D64-8453749FF3DF}">
      <dsp:nvSpPr>
        <dsp:cNvPr id="0" name=""/>
        <dsp:cNvSpPr/>
      </dsp:nvSpPr>
      <dsp:spPr>
        <a:xfrm>
          <a:off x="325219" y="12891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沟通</a:t>
          </a:r>
          <a:endParaRPr lang="zh-CN" altLang="en-US" sz="1400" kern="1200" dirty="0"/>
        </a:p>
      </dsp:txBody>
      <dsp:txXfrm>
        <a:off x="345394" y="149086"/>
        <a:ext cx="4512718" cy="372930"/>
      </dsp:txXfrm>
    </dsp:sp>
    <dsp:sp modelId="{D9E695E6-A29C-44C8-83D2-50B66AB58817}">
      <dsp:nvSpPr>
        <dsp:cNvPr id="0" name=""/>
        <dsp:cNvSpPr/>
      </dsp:nvSpPr>
      <dsp:spPr>
        <a:xfrm>
          <a:off x="0" y="2161291"/>
          <a:ext cx="6504384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不使用手机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请假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安静</a:t>
          </a:r>
          <a:endParaRPr lang="en-US" altLang="zh-CN" sz="1400" kern="1200" dirty="0" smtClean="0"/>
        </a:p>
      </dsp:txBody>
      <dsp:txXfrm>
        <a:off x="0" y="2161291"/>
        <a:ext cx="6504384" cy="1102500"/>
      </dsp:txXfrm>
    </dsp:sp>
    <dsp:sp modelId="{DAEB1E5A-A1F3-4DFE-AE48-96B6311A0532}">
      <dsp:nvSpPr>
        <dsp:cNvPr id="0" name=""/>
        <dsp:cNvSpPr/>
      </dsp:nvSpPr>
      <dsp:spPr>
        <a:xfrm>
          <a:off x="325219" y="195465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课堂纪律</a:t>
          </a:r>
          <a:endParaRPr lang="zh-CN" altLang="en-US" sz="1400" kern="1200" dirty="0"/>
        </a:p>
      </dsp:txBody>
      <dsp:txXfrm>
        <a:off x="345394" y="1974826"/>
        <a:ext cx="4512718" cy="372930"/>
      </dsp:txXfrm>
    </dsp:sp>
    <dsp:sp modelId="{2ADDA7E8-7154-494C-B37C-F2C3D2DC26FD}">
      <dsp:nvSpPr>
        <dsp:cNvPr id="0" name=""/>
        <dsp:cNvSpPr/>
      </dsp:nvSpPr>
      <dsp:spPr>
        <a:xfrm>
          <a:off x="0" y="3546031"/>
          <a:ext cx="650438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及时解惑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注意章节编排次序</a:t>
          </a:r>
          <a:endParaRPr lang="zh-CN" altLang="en-US" sz="1400" kern="1200" dirty="0"/>
        </a:p>
      </dsp:txBody>
      <dsp:txXfrm>
        <a:off x="0" y="3546031"/>
        <a:ext cx="6504384" cy="859950"/>
      </dsp:txXfrm>
    </dsp:sp>
    <dsp:sp modelId="{7C440FC5-C265-4D66-8764-1723BFBF7E6B}">
      <dsp:nvSpPr>
        <dsp:cNvPr id="0" name=""/>
        <dsp:cNvSpPr/>
      </dsp:nvSpPr>
      <dsp:spPr>
        <a:xfrm>
          <a:off x="325219" y="333939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紧跟</a:t>
          </a:r>
          <a:endParaRPr lang="zh-CN" altLang="en-US" sz="1400" kern="1200" dirty="0"/>
        </a:p>
      </dsp:txBody>
      <dsp:txXfrm>
        <a:off x="345394" y="3359566"/>
        <a:ext cx="4512718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066C-E0DE-400F-B720-3543107586B1}">
      <dsp:nvSpPr>
        <dsp:cNvPr id="0" name=""/>
        <dsp:cNvSpPr/>
      </dsp:nvSpPr>
      <dsp:spPr>
        <a:xfrm>
          <a:off x="0" y="350221"/>
          <a:ext cx="650438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理想人数</a:t>
          </a:r>
          <a:r>
            <a:rPr lang="en-US" altLang="zh-CN" sz="2000" kern="1200" dirty="0" smtClean="0"/>
            <a:t>30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人员允许调整</a:t>
          </a:r>
          <a:endParaRPr lang="zh-CN" altLang="en-US" sz="2000" kern="1200" dirty="0"/>
        </a:p>
      </dsp:txBody>
      <dsp:txXfrm>
        <a:off x="0" y="350221"/>
        <a:ext cx="6504384" cy="1228500"/>
      </dsp:txXfrm>
    </dsp:sp>
    <dsp:sp modelId="{EF552D8B-9A95-48CC-9320-DF79E1980529}">
      <dsp:nvSpPr>
        <dsp:cNvPr id="0" name=""/>
        <dsp:cNvSpPr/>
      </dsp:nvSpPr>
      <dsp:spPr>
        <a:xfrm>
          <a:off x="325219" y="55021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实验班人数</a:t>
          </a:r>
          <a:endParaRPr lang="zh-CN" altLang="en-US" sz="2000" kern="1200" dirty="0"/>
        </a:p>
      </dsp:txBody>
      <dsp:txXfrm>
        <a:off x="354040" y="83842"/>
        <a:ext cx="4495426" cy="532758"/>
      </dsp:txXfrm>
    </dsp:sp>
    <dsp:sp modelId="{99193389-122A-4BDA-92DB-A09C55608F75}">
      <dsp:nvSpPr>
        <dsp:cNvPr id="0" name=""/>
        <dsp:cNvSpPr/>
      </dsp:nvSpPr>
      <dsp:spPr>
        <a:xfrm>
          <a:off x="0" y="1981921"/>
          <a:ext cx="650438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第一周</a:t>
          </a:r>
          <a:r>
            <a:rPr lang="en-US" altLang="zh-CN" sz="2000" kern="1200" dirty="0" smtClean="0"/>
            <a:t>—</a:t>
          </a:r>
          <a:r>
            <a:rPr lang="zh-CN" altLang="en-US" sz="2000" kern="1200" dirty="0" smtClean="0"/>
            <a:t>第十六周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每周一次</a:t>
          </a:r>
          <a:endParaRPr lang="zh-CN" altLang="en-US" sz="2000" kern="1200" dirty="0"/>
        </a:p>
      </dsp:txBody>
      <dsp:txXfrm>
        <a:off x="0" y="1981921"/>
        <a:ext cx="6504384" cy="1228500"/>
      </dsp:txXfrm>
    </dsp:sp>
    <dsp:sp modelId="{7F41AEDB-4CC6-497F-9D64-8453749FF3DF}">
      <dsp:nvSpPr>
        <dsp:cNvPr id="0" name=""/>
        <dsp:cNvSpPr/>
      </dsp:nvSpPr>
      <dsp:spPr>
        <a:xfrm>
          <a:off x="325219" y="1686721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实验课时间</a:t>
          </a:r>
          <a:endParaRPr lang="zh-CN" altLang="en-US" sz="2000" kern="1200" dirty="0"/>
        </a:p>
      </dsp:txBody>
      <dsp:txXfrm>
        <a:off x="354040" y="1715542"/>
        <a:ext cx="4495426" cy="532758"/>
      </dsp:txXfrm>
    </dsp:sp>
    <dsp:sp modelId="{D9E695E6-A29C-44C8-83D2-50B66AB58817}">
      <dsp:nvSpPr>
        <dsp:cNvPr id="0" name=""/>
        <dsp:cNvSpPr/>
      </dsp:nvSpPr>
      <dsp:spPr>
        <a:xfrm>
          <a:off x="0" y="3613621"/>
          <a:ext cx="6504384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济事楼</a:t>
          </a:r>
          <a:r>
            <a:rPr lang="en-US" altLang="zh-CN" sz="2000" kern="1200" dirty="0" smtClean="0"/>
            <a:t>330</a:t>
          </a:r>
          <a:endParaRPr lang="zh-CN" altLang="en-US" sz="2000" kern="1200" dirty="0"/>
        </a:p>
      </dsp:txBody>
      <dsp:txXfrm>
        <a:off x="0" y="3613621"/>
        <a:ext cx="6504384" cy="866250"/>
      </dsp:txXfrm>
    </dsp:sp>
    <dsp:sp modelId="{DAEB1E5A-A1F3-4DFE-AE48-96B6311A0532}">
      <dsp:nvSpPr>
        <dsp:cNvPr id="0" name=""/>
        <dsp:cNvSpPr/>
      </dsp:nvSpPr>
      <dsp:spPr>
        <a:xfrm>
          <a:off x="325219" y="3318421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实验课地点</a:t>
          </a:r>
          <a:endParaRPr lang="zh-CN" altLang="en-US" sz="2000" kern="1200" dirty="0"/>
        </a:p>
      </dsp:txBody>
      <dsp:txXfrm>
        <a:off x="354040" y="3347242"/>
        <a:ext cx="449542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066C-E0DE-400F-B720-3543107586B1}">
      <dsp:nvSpPr>
        <dsp:cNvPr id="0" name=""/>
        <dsp:cNvSpPr/>
      </dsp:nvSpPr>
      <dsp:spPr>
        <a:xfrm>
          <a:off x="0" y="211094"/>
          <a:ext cx="4241891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15" tIns="291592" rIns="3327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计算机网络与因特网</a:t>
          </a:r>
          <a:r>
            <a:rPr lang="en-US" altLang="zh-CN" sz="1400" kern="1200" dirty="0" smtClean="0"/>
            <a:t>.Comer</a:t>
          </a:r>
          <a:endParaRPr lang="zh-CN" altLang="en-US" sz="1400" kern="1200" dirty="0"/>
        </a:p>
      </dsp:txBody>
      <dsp:txXfrm>
        <a:off x="0" y="211094"/>
        <a:ext cx="4241891" cy="606375"/>
      </dsp:txXfrm>
    </dsp:sp>
    <dsp:sp modelId="{EF552D8B-9A95-48CC-9320-DF79E1980529}">
      <dsp:nvSpPr>
        <dsp:cNvPr id="0" name=""/>
        <dsp:cNvSpPr/>
      </dsp:nvSpPr>
      <dsp:spPr>
        <a:xfrm>
          <a:off x="214138" y="4454"/>
          <a:ext cx="19855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425" tIns="0" rIns="11342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教材一</a:t>
          </a:r>
          <a:endParaRPr lang="zh-CN" altLang="en-US" sz="1400" kern="1200" dirty="0"/>
        </a:p>
      </dsp:txBody>
      <dsp:txXfrm>
        <a:off x="234313" y="24629"/>
        <a:ext cx="1945240" cy="372930"/>
      </dsp:txXfrm>
    </dsp:sp>
    <dsp:sp modelId="{99193389-122A-4BDA-92DB-A09C55608F75}">
      <dsp:nvSpPr>
        <dsp:cNvPr id="0" name=""/>
        <dsp:cNvSpPr/>
      </dsp:nvSpPr>
      <dsp:spPr>
        <a:xfrm>
          <a:off x="0" y="1099709"/>
          <a:ext cx="4286947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15" tIns="291592" rIns="3327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计算机网络</a:t>
          </a:r>
          <a:r>
            <a:rPr lang="en-US" altLang="zh-CN" sz="1400" kern="1200" dirty="0" smtClean="0"/>
            <a:t>.Andrew</a:t>
          </a:r>
          <a:endParaRPr lang="zh-CN" altLang="en-US" sz="1400" kern="1200" dirty="0"/>
        </a:p>
      </dsp:txBody>
      <dsp:txXfrm>
        <a:off x="0" y="1099709"/>
        <a:ext cx="4286947" cy="606375"/>
      </dsp:txXfrm>
    </dsp:sp>
    <dsp:sp modelId="{7F41AEDB-4CC6-497F-9D64-8453749FF3DF}">
      <dsp:nvSpPr>
        <dsp:cNvPr id="0" name=""/>
        <dsp:cNvSpPr/>
      </dsp:nvSpPr>
      <dsp:spPr>
        <a:xfrm>
          <a:off x="214138" y="893069"/>
          <a:ext cx="198556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425" tIns="0" rIns="11342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教材二</a:t>
          </a:r>
          <a:endParaRPr lang="zh-CN" altLang="en-US" sz="1400" kern="1200" dirty="0"/>
        </a:p>
      </dsp:txBody>
      <dsp:txXfrm>
        <a:off x="234313" y="913244"/>
        <a:ext cx="194521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E2AF0-D292-47CD-A306-8338E509BB1E}">
      <dsp:nvSpPr>
        <dsp:cNvPr id="0" name=""/>
        <dsp:cNvSpPr/>
      </dsp:nvSpPr>
      <dsp:spPr>
        <a:xfrm>
          <a:off x="0" y="375750"/>
          <a:ext cx="6901283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616" tIns="520700" rIns="53561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计算机网络是由通信线路互连而组成的网络系统</a:t>
          </a:r>
        </a:p>
      </dsp:txBody>
      <dsp:txXfrm>
        <a:off x="0" y="375750"/>
        <a:ext cx="6901283" cy="1575000"/>
      </dsp:txXfrm>
    </dsp:sp>
    <dsp:sp modelId="{DF95D1CE-32B3-406E-A3D9-506892A596C4}">
      <dsp:nvSpPr>
        <dsp:cNvPr id="0" name=""/>
        <dsp:cNvSpPr/>
      </dsp:nvSpPr>
      <dsp:spPr>
        <a:xfrm>
          <a:off x="345064" y="6750"/>
          <a:ext cx="553108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96" tIns="0" rIns="18259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广义定义</a:t>
          </a:r>
          <a:r>
            <a:rPr lang="en-US" altLang="zh-CN" sz="2800" kern="1200" dirty="0" smtClean="0"/>
            <a:t>(</a:t>
          </a:r>
          <a:r>
            <a:rPr lang="zh-CN" altLang="en-US" sz="2800" kern="1200" dirty="0" smtClean="0"/>
            <a:t>国内教材</a:t>
          </a:r>
          <a:r>
            <a:rPr lang="en-US" altLang="zh-CN" sz="2800" kern="1200" dirty="0" smtClean="0"/>
            <a:t>)</a:t>
          </a:r>
          <a:endParaRPr lang="zh-CN" altLang="en-US" sz="2800" kern="1200" dirty="0" smtClean="0"/>
        </a:p>
      </dsp:txBody>
      <dsp:txXfrm>
        <a:off x="381090" y="42776"/>
        <a:ext cx="5459036" cy="665948"/>
      </dsp:txXfrm>
    </dsp:sp>
    <dsp:sp modelId="{A3C7FDE3-979D-43BE-BC66-51CE1342BBE0}">
      <dsp:nvSpPr>
        <dsp:cNvPr id="0" name=""/>
        <dsp:cNvSpPr/>
      </dsp:nvSpPr>
      <dsp:spPr>
        <a:xfrm>
          <a:off x="0" y="2454750"/>
          <a:ext cx="6901283" cy="192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616" tIns="520700" rIns="53561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Computer Network is a  collection of autonomous computers interconnected by a </a:t>
          </a:r>
          <a:r>
            <a:rPr lang="en-US" altLang="zh-CN" sz="2800" b="1" kern="1200" dirty="0" smtClean="0">
              <a:solidFill>
                <a:srgbClr val="FF0000"/>
              </a:solidFill>
            </a:rPr>
            <a:t>single technology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0" y="2454750"/>
        <a:ext cx="6901283" cy="1929375"/>
      </dsp:txXfrm>
    </dsp:sp>
    <dsp:sp modelId="{08FB98D3-2980-4CB7-AA39-FB7B48C70FB9}">
      <dsp:nvSpPr>
        <dsp:cNvPr id="0" name=""/>
        <dsp:cNvSpPr/>
      </dsp:nvSpPr>
      <dsp:spPr>
        <a:xfrm>
          <a:off x="328552" y="2085750"/>
          <a:ext cx="657103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96" tIns="0" rIns="18259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狭义定义</a:t>
          </a:r>
          <a:r>
            <a:rPr lang="en-US" altLang="zh-CN" sz="2800" kern="1200" dirty="0" smtClean="0"/>
            <a:t>《Computer Networks》</a:t>
          </a:r>
          <a:r>
            <a:rPr lang="zh-CN" altLang="en-US" sz="2800" kern="1200" dirty="0" smtClean="0"/>
            <a:t>教材</a:t>
          </a: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>
        <a:off x="364578" y="2121776"/>
        <a:ext cx="6498987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695E6-A29C-44C8-83D2-50B66AB58817}">
      <dsp:nvSpPr>
        <dsp:cNvPr id="0" name=""/>
        <dsp:cNvSpPr/>
      </dsp:nvSpPr>
      <dsp:spPr>
        <a:xfrm>
          <a:off x="0" y="334691"/>
          <a:ext cx="6504384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b="1" kern="1200" dirty="0" smtClean="0"/>
            <a:t>狭义计算机网络</a:t>
          </a:r>
          <a:r>
            <a:rPr lang="zh-CN" altLang="en-US" sz="1500" b="1" kern="1200" dirty="0" smtClean="0"/>
            <a:t>（物理网络）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b="1" kern="1200" dirty="0" smtClean="0"/>
            <a:t>局部</a:t>
          </a:r>
          <a:r>
            <a:rPr lang="zh-CN" sz="1500" b="1" kern="1200" dirty="0" smtClean="0"/>
            <a:t>网络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主体是硬件</a:t>
          </a:r>
          <a:endParaRPr lang="en-US" altLang="zh-CN" sz="1500" kern="1200" dirty="0" smtClean="0"/>
        </a:p>
      </dsp:txBody>
      <dsp:txXfrm>
        <a:off x="0" y="334691"/>
        <a:ext cx="6504384" cy="1181250"/>
      </dsp:txXfrm>
    </dsp:sp>
    <dsp:sp modelId="{DAEB1E5A-A1F3-4DFE-AE48-96B6311A0532}">
      <dsp:nvSpPr>
        <dsp:cNvPr id="0" name=""/>
        <dsp:cNvSpPr/>
      </dsp:nvSpPr>
      <dsp:spPr>
        <a:xfrm>
          <a:off x="325219" y="113291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Computer Networking </a:t>
          </a:r>
          <a:endParaRPr lang="zh-CN" altLang="en-US" sz="1500" kern="1200" dirty="0"/>
        </a:p>
      </dsp:txBody>
      <dsp:txXfrm>
        <a:off x="346835" y="134907"/>
        <a:ext cx="4509836" cy="399568"/>
      </dsp:txXfrm>
    </dsp:sp>
    <dsp:sp modelId="{2ADDA7E8-7154-494C-B37C-F2C3D2DC26FD}">
      <dsp:nvSpPr>
        <dsp:cNvPr id="0" name=""/>
        <dsp:cNvSpPr/>
      </dsp:nvSpPr>
      <dsp:spPr>
        <a:xfrm>
          <a:off x="0" y="1818342"/>
          <a:ext cx="6504384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b="1" kern="1200" dirty="0" smtClean="0"/>
            <a:t>广义计算机网络（网际网）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Network of networks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主体是软件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互联网应用：网站、邮件、导航、支付</a:t>
          </a:r>
          <a:endParaRPr lang="zh-CN" altLang="en-US" sz="1500" kern="1200" dirty="0"/>
        </a:p>
      </dsp:txBody>
      <dsp:txXfrm>
        <a:off x="0" y="1818342"/>
        <a:ext cx="6504384" cy="1417500"/>
      </dsp:txXfrm>
    </dsp:sp>
    <dsp:sp modelId="{7C440FC5-C265-4D66-8764-1723BFBF7E6B}">
      <dsp:nvSpPr>
        <dsp:cNvPr id="0" name=""/>
        <dsp:cNvSpPr/>
      </dsp:nvSpPr>
      <dsp:spPr>
        <a:xfrm>
          <a:off x="325219" y="1596941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The Internet</a:t>
          </a:r>
          <a:r>
            <a:rPr lang="zh-CN" sz="1500" kern="1200" dirty="0" smtClean="0"/>
            <a:t>网际互联</a:t>
          </a:r>
          <a:endParaRPr lang="zh-CN" altLang="en-US" sz="1500" kern="1200" dirty="0"/>
        </a:p>
      </dsp:txBody>
      <dsp:txXfrm>
        <a:off x="346835" y="1618557"/>
        <a:ext cx="4509836" cy="399568"/>
      </dsp:txXfrm>
    </dsp:sp>
    <dsp:sp modelId="{0D5174FD-00C4-40F4-8DBF-765CE57C9EEB}">
      <dsp:nvSpPr>
        <dsp:cNvPr id="0" name=""/>
        <dsp:cNvSpPr/>
      </dsp:nvSpPr>
      <dsp:spPr>
        <a:xfrm>
          <a:off x="0" y="3538242"/>
          <a:ext cx="6504384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12420" rIns="5048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《</a:t>
          </a:r>
          <a:r>
            <a:rPr lang="en-US" sz="1500" kern="1200" dirty="0" smtClean="0"/>
            <a:t>Internetworking with TCP/IP</a:t>
          </a:r>
          <a:r>
            <a:rPr lang="zh-CN" sz="1500" kern="1200" dirty="0" smtClean="0"/>
            <a:t>》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Socket</a:t>
          </a:r>
          <a:r>
            <a:rPr lang="zh-CN" altLang="en-US" sz="1500" kern="1200" dirty="0" smtClean="0"/>
            <a:t>编程</a:t>
          </a:r>
          <a:endParaRPr lang="zh-CN" altLang="en-US" sz="1500" kern="1200" dirty="0"/>
        </a:p>
      </dsp:txBody>
      <dsp:txXfrm>
        <a:off x="0" y="3538242"/>
        <a:ext cx="6504384" cy="921375"/>
      </dsp:txXfrm>
    </dsp:sp>
    <dsp:sp modelId="{E9F20DB4-5D5F-4453-A531-18DEDBDE8730}">
      <dsp:nvSpPr>
        <dsp:cNvPr id="0" name=""/>
        <dsp:cNvSpPr/>
      </dsp:nvSpPr>
      <dsp:spPr>
        <a:xfrm>
          <a:off x="325219" y="3316842"/>
          <a:ext cx="455306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TCP/IP Protocols</a:t>
          </a:r>
          <a:endParaRPr lang="zh-CN" altLang="en-US" sz="1500" kern="1200" dirty="0"/>
        </a:p>
      </dsp:txBody>
      <dsp:txXfrm>
        <a:off x="346835" y="3338458"/>
        <a:ext cx="4509836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82078-8BC2-4119-83BF-3DD87EEAB18F}">
      <dsp:nvSpPr>
        <dsp:cNvPr id="0" name=""/>
        <dsp:cNvSpPr/>
      </dsp:nvSpPr>
      <dsp:spPr>
        <a:xfrm>
          <a:off x="-192804" y="874376"/>
          <a:ext cx="3235635" cy="3235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D0052-6A30-47E9-B7B9-C4763A0FD0BC}">
      <dsp:nvSpPr>
        <dsp:cNvPr id="0" name=""/>
        <dsp:cNvSpPr/>
      </dsp:nvSpPr>
      <dsp:spPr>
        <a:xfrm>
          <a:off x="866553" y="1923660"/>
          <a:ext cx="1078545" cy="1078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019AD-D668-4322-A00F-2923E0FCFB93}">
      <dsp:nvSpPr>
        <dsp:cNvPr id="0" name=""/>
        <dsp:cNvSpPr/>
      </dsp:nvSpPr>
      <dsp:spPr>
        <a:xfrm>
          <a:off x="2273823" y="0"/>
          <a:ext cx="4234379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45720" bIns="4572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6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Computer networks operation</a:t>
          </a:r>
          <a:endParaRPr kumimoji="0" lang="zh-CN" altLang="en-US" sz="3600" b="0" i="0" u="none" strike="noStrike" kern="1200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zh-CN" altLang="en-US" sz="27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endParaRPr>
        </a:p>
      </dsp:txBody>
      <dsp:txXfrm>
        <a:off x="2273823" y="0"/>
        <a:ext cx="4234379" cy="1348181"/>
      </dsp:txXfrm>
    </dsp:sp>
    <dsp:sp modelId="{F5550674-F3E0-49CD-9AC3-BDC19FEA811B}">
      <dsp:nvSpPr>
        <dsp:cNvPr id="0" name=""/>
        <dsp:cNvSpPr/>
      </dsp:nvSpPr>
      <dsp:spPr>
        <a:xfrm>
          <a:off x="3256554" y="921517"/>
          <a:ext cx="4044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119A-AE5C-4B30-80AE-05D3EC961055}">
      <dsp:nvSpPr>
        <dsp:cNvPr id="0" name=""/>
        <dsp:cNvSpPr/>
      </dsp:nvSpPr>
      <dsp:spPr>
        <a:xfrm rot="5400000">
          <a:off x="1478762" y="708677"/>
          <a:ext cx="1643790" cy="19520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CE75D-0D6B-45F7-B011-8E93BC8AA7DD}">
      <dsp:nvSpPr>
        <dsp:cNvPr id="0" name=""/>
        <dsp:cNvSpPr/>
      </dsp:nvSpPr>
      <dsp:spPr>
        <a:xfrm>
          <a:off x="3281294" y="1348181"/>
          <a:ext cx="2219435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45720" bIns="4572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6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Internet operation</a:t>
          </a:r>
          <a:endParaRPr kumimoji="0" lang="zh-CN" altLang="en-US" sz="3600" b="0" i="0" u="none" strike="noStrike" kern="1200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</dsp:txBody>
      <dsp:txXfrm>
        <a:off x="3281294" y="1348181"/>
        <a:ext cx="2219435" cy="1348181"/>
      </dsp:txXfrm>
    </dsp:sp>
    <dsp:sp modelId="{2C8BA9ED-176E-47A4-AAD6-8DB88A0CED40}">
      <dsp:nvSpPr>
        <dsp:cNvPr id="0" name=""/>
        <dsp:cNvSpPr/>
      </dsp:nvSpPr>
      <dsp:spPr>
        <a:xfrm>
          <a:off x="3177649" y="2022272"/>
          <a:ext cx="4044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6B9B-F003-4C48-AE67-011059414FA4}">
      <dsp:nvSpPr>
        <dsp:cNvPr id="0" name=""/>
        <dsp:cNvSpPr/>
      </dsp:nvSpPr>
      <dsp:spPr>
        <a:xfrm rot="5400000">
          <a:off x="1988279" y="1835973"/>
          <a:ext cx="1297174" cy="15891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993D-EBC6-448B-A23E-E302667FB45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A4B7-0EC8-43C7-AABD-2A72F5E9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2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3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37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93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51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78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3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8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42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13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75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09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001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8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16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744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700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693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78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27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15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775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913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456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0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30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43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7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11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3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B8C1-2D76-4A5D-B377-3E48F9CE03A1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622E-99EC-404D-BE52-30C008F6F61F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30C-94B8-480E-8B8D-8C3FEB9B32DE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EC8-44DB-48D4-A3C8-63C38C81C4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6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35D-3CFC-4004-B2EA-DDB4765869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1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EB3B-FA7D-46E6-B062-CFEE3A64AF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618D-EEB4-4646-8079-E69A4DE1E7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7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A7F-EBFE-47BE-9581-85318B8C9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3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C280-2C87-4C94-B9FD-5B226BC9D1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11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E679-CD7A-4769-89B6-85722EF3D6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8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729-88AC-4F39-9C1F-15A0DF97B0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9E4-9AFD-48B8-B716-4EFC5723DA2A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17D0-048D-4698-B346-A54905A4B1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9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156-B988-4795-9C01-8FC6C69197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20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A2D2-3645-415C-B247-94C3109C70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14AB-5F46-47CA-83F9-089DE1358E95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BF8E-1735-42C9-BBB8-69A1C762C0B8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6370-4CA9-4721-8FF6-60832F08C1D3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326-FC36-43A9-96D1-9A78A239239F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AC1-3452-4746-AE62-30825D3F263E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D16-0534-4793-8C81-5C4E520F1F58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B668-0C98-44A4-8C0D-BF64EAC99189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9E1E-48B5-48A8-987E-4D12D855030B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>
                <a:solidFill>
                  <a:schemeClr val="accent1"/>
                </a:solidFill>
                <a:latin typeface="方正舒体" pitchFamily="2" charset="-122"/>
                <a:ea typeface="方正舒体" pitchFamily="2" charset="-122"/>
              </a:rPr>
              <a:t>同济大学软件学院</a:t>
            </a:r>
            <a:endParaRPr lang="zh-CN" altLang="en-US" sz="2000" b="0" dirty="0">
              <a:solidFill>
                <a:schemeClr val="accent1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A2F-EEFA-45C7-B551-B5E40C514A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nweizu@tongji.edu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8.png"/><Relationship Id="rId5" Type="http://schemas.openxmlformats.org/officeDocument/2006/relationships/diagramData" Target="../diagrams/data14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diagramDrawing" Target="../diagrams/drawing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D58C-943C-485F-979F-993DD7B96F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08929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  <a:latin typeface="Britannic Bold" pitchFamily="34" charset="0"/>
              </a:rPr>
              <a:t>420344</a:t>
            </a:r>
            <a:r>
              <a:rPr lang="zh-CN" altLang="en-US" sz="4800" dirty="0" smtClean="0">
                <a:solidFill>
                  <a:srgbClr val="FF0000"/>
                </a:solidFill>
                <a:latin typeface="Britannic Bold" pitchFamily="34" charset="0"/>
              </a:rPr>
              <a:t>计算机网络</a:t>
            </a:r>
            <a:endParaRPr lang="zh-CN" altLang="en-US" sz="48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4096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rgbClr val="C00000"/>
                </a:solidFill>
                <a:latin typeface="Britannic Bold" pitchFamily="34" charset="0"/>
              </a:rPr>
              <a:t>金伟祖</a:t>
            </a:r>
            <a:endParaRPr lang="en-US" altLang="zh-CN" sz="3200" dirty="0">
              <a:solidFill>
                <a:srgbClr val="C00000"/>
              </a:solidFill>
              <a:latin typeface="Britannic Bold" pitchFamily="34" charset="0"/>
            </a:endParaRPr>
          </a:p>
          <a:p>
            <a:pPr algn="r"/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  <a:hlinkClick r:id="rId3"/>
              </a:rPr>
              <a:t>jinweizu@163.com</a:t>
            </a:r>
          </a:p>
          <a:p>
            <a:pPr algn="r"/>
            <a:r>
              <a:rPr lang="en-US" altLang="zh-CN" sz="3200" dirty="0">
                <a:solidFill>
                  <a:srgbClr val="C00000"/>
                </a:solidFill>
                <a:latin typeface="Britannic Bold" pitchFamily="34" charset="0"/>
                <a:hlinkClick r:id="rId3"/>
              </a:rPr>
              <a:t>j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  <a:hlinkClick r:id="rId3"/>
              </a:rPr>
              <a:t>inweizu@tongji.edu.cn</a:t>
            </a:r>
            <a:endParaRPr lang="en-US" altLang="zh-CN" sz="3200" dirty="0">
              <a:solidFill>
                <a:srgbClr val="C00000"/>
              </a:solidFill>
              <a:latin typeface="Britannic Bold" pitchFamily="34" charset="0"/>
            </a:endParaRPr>
          </a:p>
          <a:p>
            <a:pPr algn="r"/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13391355632</a:t>
            </a:r>
          </a:p>
          <a:p>
            <a:pPr algn="r"/>
            <a:r>
              <a:rPr lang="en-US" altLang="zh-CN" sz="3200" dirty="0">
                <a:solidFill>
                  <a:srgbClr val="C00000"/>
                </a:solidFill>
                <a:latin typeface="Britannic Bold" pitchFamily="34" charset="0"/>
              </a:rPr>
              <a:t>305841431/42034401-</a:t>
            </a:r>
            <a:r>
              <a:rPr lang="zh-CN" altLang="en-US" sz="3200" dirty="0">
                <a:solidFill>
                  <a:srgbClr val="C00000"/>
                </a:solidFill>
                <a:latin typeface="Britannic Bold" pitchFamily="34" charset="0"/>
              </a:rPr>
              <a:t>计算机网络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2021</a:t>
            </a:r>
          </a:p>
          <a:p>
            <a:pPr algn="r"/>
            <a:r>
              <a:rPr lang="zh-CN" altLang="en-US" sz="3200" dirty="0" smtClean="0">
                <a:solidFill>
                  <a:srgbClr val="C00000"/>
                </a:solidFill>
                <a:latin typeface="Britannic Bold" pitchFamily="34" charset="0"/>
              </a:rPr>
              <a:t>济事楼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314</a:t>
            </a:r>
            <a:endParaRPr lang="zh-CN" altLang="en-US" sz="3200" dirty="0">
              <a:solidFill>
                <a:srgbClr val="C00000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Topics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488669313"/>
              </p:ext>
            </p:extLst>
          </p:nvPr>
        </p:nvGraphicFramePr>
        <p:xfrm>
          <a:off x="1475656" y="1988840"/>
          <a:ext cx="6315398" cy="431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26072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Features of the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Textbook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779876915"/>
              </p:ext>
            </p:extLst>
          </p:nvPr>
        </p:nvGraphicFramePr>
        <p:xfrm>
          <a:off x="1524000" y="1988840"/>
          <a:ext cx="6504384" cy="424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357113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教学内容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3029977"/>
              </p:ext>
            </p:extLst>
          </p:nvPr>
        </p:nvGraphicFramePr>
        <p:xfrm>
          <a:off x="1259632" y="1881667"/>
          <a:ext cx="6876344" cy="449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97900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Examples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918691354"/>
              </p:ext>
            </p:extLst>
          </p:nvPr>
        </p:nvGraphicFramePr>
        <p:xfrm>
          <a:off x="1524000" y="1811205"/>
          <a:ext cx="6504384" cy="442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464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20080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Endpoints of A Computer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23557053"/>
              </p:ext>
            </p:extLst>
          </p:nvPr>
        </p:nvGraphicFramePr>
        <p:xfrm>
          <a:off x="1355812" y="1878879"/>
          <a:ext cx="650438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9" y="3583283"/>
            <a:ext cx="5184229" cy="276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8954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计算机网络工程领域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3"/>
          <p:cNvSpPr txBox="1">
            <a:spLocks noRot="1" noChangeArrowheads="1"/>
          </p:cNvSpPr>
          <p:nvPr/>
        </p:nvSpPr>
        <p:spPr>
          <a:xfrm>
            <a:off x="487462" y="1988840"/>
            <a:ext cx="8229600" cy="452596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82562" tIns="45720" rIns="182562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 Math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4000" dirty="0" smtClean="0"/>
              <a:t>Management                   Application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 </a:t>
            </a:r>
            <a:r>
              <a:rPr lang="en-US" altLang="zh-CN" sz="4000" dirty="0" smtClean="0"/>
              <a:t>Hardware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963689" y="2282825"/>
            <a:ext cx="3528318" cy="322953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85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8053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88590"/>
            <a:ext cx="3277255" cy="2120033"/>
          </a:xfrm>
          <a:prstGeom prst="rect">
            <a:avLst/>
          </a:prstGeom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Hardware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323620562"/>
              </p:ext>
            </p:extLst>
          </p:nvPr>
        </p:nvGraphicFramePr>
        <p:xfrm>
          <a:off x="1331640" y="1811205"/>
          <a:ext cx="3672408" cy="464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1427457"/>
            <a:ext cx="2209481" cy="1469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00" y="1451241"/>
            <a:ext cx="2169201" cy="14461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2262" y="4324064"/>
            <a:ext cx="4437895" cy="7317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4556" y="5358551"/>
            <a:ext cx="3475990" cy="9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868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学习内容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99125420"/>
              </p:ext>
            </p:extLst>
          </p:nvPr>
        </p:nvGraphicFramePr>
        <p:xfrm>
          <a:off x="1524000" y="1881666"/>
          <a:ext cx="6504384" cy="435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8567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Growth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90827649"/>
              </p:ext>
            </p:extLst>
          </p:nvPr>
        </p:nvGraphicFramePr>
        <p:xfrm>
          <a:off x="896892" y="1881665"/>
          <a:ext cx="7203500" cy="42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50603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Complexity In 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Systems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24914162"/>
              </p:ext>
            </p:extLst>
          </p:nvPr>
        </p:nvGraphicFramePr>
        <p:xfrm>
          <a:off x="1000512" y="1865912"/>
          <a:ext cx="7203500" cy="444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546708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71844201"/>
              </p:ext>
            </p:extLst>
          </p:nvPr>
        </p:nvGraphicFramePr>
        <p:xfrm>
          <a:off x="1475656" y="1669584"/>
          <a:ext cx="6504384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课程教学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目标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3571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Four Key Aspects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Networking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353940174"/>
              </p:ext>
            </p:extLst>
          </p:nvPr>
        </p:nvGraphicFramePr>
        <p:xfrm>
          <a:off x="920794" y="1846435"/>
          <a:ext cx="7203500" cy="4318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81428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Communication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6972271"/>
              </p:ext>
            </p:extLst>
          </p:nvPr>
        </p:nvGraphicFramePr>
        <p:xfrm>
          <a:off x="885407" y="1916723"/>
          <a:ext cx="7203500" cy="448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38532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24654" y="1139304"/>
            <a:ext cx="719176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Packet Switching And Network Technologies</a:t>
              </a:r>
              <a:endParaRPr lang="zh-CN" altLang="en-US" sz="28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94903058"/>
              </p:ext>
            </p:extLst>
          </p:nvPr>
        </p:nvGraphicFramePr>
        <p:xfrm>
          <a:off x="1154876" y="1846435"/>
          <a:ext cx="6441459" cy="3166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27070"/>
            <a:ext cx="8667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34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Internetworking With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TCP/IP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916749108"/>
              </p:ext>
            </p:extLst>
          </p:nvPr>
        </p:nvGraphicFramePr>
        <p:xfrm>
          <a:off x="1475656" y="1881666"/>
          <a:ext cx="6504384" cy="435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43265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052736"/>
            <a:ext cx="792088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Applications And Network Programming</a:t>
              </a:r>
              <a:endParaRPr lang="zh-CN" altLang="en-US" sz="28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78685489"/>
              </p:ext>
            </p:extLst>
          </p:nvPr>
        </p:nvGraphicFramePr>
        <p:xfrm>
          <a:off x="497806" y="1811205"/>
          <a:ext cx="8208912" cy="4517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16150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Ownership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52697117"/>
              </p:ext>
            </p:extLst>
          </p:nvPr>
        </p:nvGraphicFramePr>
        <p:xfrm>
          <a:off x="712132" y="1881666"/>
          <a:ext cx="7820308" cy="471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45903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Ownership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119759994"/>
              </p:ext>
            </p:extLst>
          </p:nvPr>
        </p:nvGraphicFramePr>
        <p:xfrm>
          <a:off x="323528" y="1898578"/>
          <a:ext cx="8712968" cy="433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247687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Communication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51399218"/>
              </p:ext>
            </p:extLst>
          </p:nvPr>
        </p:nvGraphicFramePr>
        <p:xfrm>
          <a:off x="539552" y="1916831"/>
          <a:ext cx="8424936" cy="43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522054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Motivation At The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Earliest?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62696867"/>
              </p:ext>
            </p:extLst>
          </p:nvPr>
        </p:nvGraphicFramePr>
        <p:xfrm>
          <a:off x="914268" y="1881666"/>
          <a:ext cx="7632848" cy="428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06493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Networking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85273026"/>
              </p:ext>
            </p:extLst>
          </p:nvPr>
        </p:nvGraphicFramePr>
        <p:xfrm>
          <a:off x="1187624" y="2051990"/>
          <a:ext cx="7297386" cy="412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33977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课程教学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目标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68847506"/>
              </p:ext>
            </p:extLst>
          </p:nvPr>
        </p:nvGraphicFramePr>
        <p:xfrm>
          <a:off x="1380519" y="1811205"/>
          <a:ext cx="6504384" cy="457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34876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History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22979637"/>
              </p:ext>
            </p:extLst>
          </p:nvPr>
        </p:nvGraphicFramePr>
        <p:xfrm>
          <a:off x="1187624" y="1881665"/>
          <a:ext cx="7297386" cy="429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85011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Growth Of The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4" y="2051990"/>
            <a:ext cx="6634100" cy="420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2841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Focus Of Internet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20327434"/>
              </p:ext>
            </p:extLst>
          </p:nvPr>
        </p:nvGraphicFramePr>
        <p:xfrm>
          <a:off x="927842" y="3789040"/>
          <a:ext cx="7488832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右箭头 18"/>
          <p:cNvSpPr/>
          <p:nvPr/>
        </p:nvSpPr>
        <p:spPr>
          <a:xfrm>
            <a:off x="1345488" y="1988840"/>
            <a:ext cx="6365507" cy="2119784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组合 19"/>
          <p:cNvGrpSpPr/>
          <p:nvPr/>
        </p:nvGrpSpPr>
        <p:grpSpPr>
          <a:xfrm>
            <a:off x="1431898" y="2508046"/>
            <a:ext cx="2376264" cy="1164748"/>
            <a:chOff x="-369754" y="816703"/>
            <a:chExt cx="2086484" cy="1164748"/>
          </a:xfrm>
        </p:grpSpPr>
        <p:sp>
          <p:nvSpPr>
            <p:cNvPr id="21" name="圆角矩形 20"/>
            <p:cNvSpPr/>
            <p:nvPr/>
          </p:nvSpPr>
          <p:spPr>
            <a:xfrm>
              <a:off x="-369754" y="816703"/>
              <a:ext cx="1770350" cy="11647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60096" y="930419"/>
              <a:ext cx="1656634" cy="1051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/>
              <a:r>
                <a:rPr lang="en-US" altLang="zh-CN" sz="2400" dirty="0" smtClean="0"/>
                <a:t>Resource sharing</a:t>
              </a:r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40210" y="2508046"/>
            <a:ext cx="2520280" cy="1164748"/>
            <a:chOff x="1907239" y="873561"/>
            <a:chExt cx="1770350" cy="1164748"/>
          </a:xfrm>
        </p:grpSpPr>
        <p:sp>
          <p:nvSpPr>
            <p:cNvPr id="24" name="圆角矩形 23"/>
            <p:cNvSpPr/>
            <p:nvPr/>
          </p:nvSpPr>
          <p:spPr>
            <a:xfrm>
              <a:off x="1907239" y="873561"/>
              <a:ext cx="1770350" cy="11647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1964097" y="930419"/>
              <a:ext cx="1656634" cy="1051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/>
              <a:r>
                <a:rPr lang="en-US" altLang="zh-CN" sz="2400" dirty="0"/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3760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Transition of Traditional Communication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System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908"/>
              </p:ext>
            </p:extLst>
          </p:nvPr>
        </p:nvGraphicFramePr>
        <p:xfrm>
          <a:off x="395536" y="2060848"/>
          <a:ext cx="7992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Telephone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analog to Voice  over IP(VoIP)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Cable Television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analog delivery to  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5G Cellular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Switch from analog to digital  Cellular  Services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Internet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  wired to wireless access(WI-FI)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Access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 centralized to distributed services(P2P)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296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new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Application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18399"/>
              </p:ext>
            </p:extLst>
          </p:nvPr>
        </p:nvGraphicFramePr>
        <p:xfrm>
          <a:off x="1068822" y="2024742"/>
          <a:ext cx="6696744" cy="471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94">
                  <a:extLst>
                    <a:ext uri="{9D8B030D-6E8A-4147-A177-3AD203B41FA5}">
                      <a16:colId xmlns:a16="http://schemas.microsoft.com/office/drawing/2014/main" val="1466991611"/>
                    </a:ext>
                  </a:extLst>
                </a:gridCol>
                <a:gridCol w="4300550">
                  <a:extLst>
                    <a:ext uri="{9D8B030D-6E8A-4147-A177-3AD203B41FA5}">
                      <a16:colId xmlns:a16="http://schemas.microsoft.com/office/drawing/2014/main" val="2751360976"/>
                    </a:ext>
                  </a:extLst>
                </a:gridCol>
              </a:tblGrid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Application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Significant For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753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High-quality teleconferencing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Business-to-business communication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35982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Online banking and payments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effectLst/>
                        </a:rPr>
                        <a:t>Individuals,corporations,government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67589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Sensor network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Environment, security, fleet tracking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8778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Social networking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Consumers, volunteer organizations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5956"/>
                  </a:ext>
                </a:extLst>
              </a:tr>
              <a:tr h="9891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Artificial Intelligence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Machine vision</a:t>
                      </a:r>
                      <a:r>
                        <a:rPr lang="zh-CN" sz="2000" kern="1200" dirty="0">
                          <a:effectLst/>
                        </a:rPr>
                        <a:t>，</a:t>
                      </a:r>
                      <a:r>
                        <a:rPr lang="en-US" sz="2000" kern="1200" dirty="0">
                          <a:effectLst/>
                        </a:rPr>
                        <a:t>intelligent search, theorem proving, game theory, </a:t>
                      </a:r>
                      <a:r>
                        <a:rPr lang="en-US" sz="2000" kern="1200" dirty="0" err="1">
                          <a:effectLst/>
                        </a:rPr>
                        <a:t>robotcs,language</a:t>
                      </a:r>
                      <a:r>
                        <a:rPr lang="en-US" sz="2000" kern="1200" dirty="0">
                          <a:effectLst/>
                        </a:rPr>
                        <a:t> and image understanding, genetic programming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8264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Cloud computing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 customer only pays for resources that are actually used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1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0265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课程考核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559806154"/>
              </p:ext>
            </p:extLst>
          </p:nvPr>
        </p:nvGraphicFramePr>
        <p:xfrm>
          <a:off x="135959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01578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注意事项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073376303"/>
              </p:ext>
            </p:extLst>
          </p:nvPr>
        </p:nvGraphicFramePr>
        <p:xfrm>
          <a:off x="135959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88271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《</a:t>
              </a: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计算机网络实验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》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412748732"/>
              </p:ext>
            </p:extLst>
          </p:nvPr>
        </p:nvGraphicFramePr>
        <p:xfrm>
          <a:off x="147565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95889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https://bkimg.cdn.bcebos.com/pic/0dd7912397dda14498f16929b5b7d0a20df486b4?x-bce-process=image/resize,m_lfit,w_268,limit_1/format,f_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3"/>
            <a:ext cx="4680465" cy="428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24744"/>
            <a:ext cx="410445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教材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258590121"/>
              </p:ext>
            </p:extLst>
          </p:nvPr>
        </p:nvGraphicFramePr>
        <p:xfrm>
          <a:off x="914268" y="1823865"/>
          <a:ext cx="4286947" cy="17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5816" y="2693187"/>
            <a:ext cx="2365056" cy="33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126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What is Computer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794785986"/>
              </p:ext>
            </p:extLst>
          </p:nvPr>
        </p:nvGraphicFramePr>
        <p:xfrm>
          <a:off x="1187623" y="1846435"/>
          <a:ext cx="6901283" cy="439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08084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Douglas E.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Comer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37349263"/>
              </p:ext>
            </p:extLst>
          </p:nvPr>
        </p:nvGraphicFramePr>
        <p:xfrm>
          <a:off x="1475656" y="1808419"/>
          <a:ext cx="6504384" cy="457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886483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3818</TotalTime>
  <Words>1348</Words>
  <Application>Microsoft Office PowerPoint</Application>
  <PresentationFormat>全屏显示(4:3)</PresentationFormat>
  <Paragraphs>325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Andalus</vt:lpstr>
      <vt:lpstr>方正舒体</vt:lpstr>
      <vt:lpstr>黑体</vt:lpstr>
      <vt:lpstr>宋体</vt:lpstr>
      <vt:lpstr>Arial</vt:lpstr>
      <vt:lpstr>Britannic Bold</vt:lpstr>
      <vt:lpstr>Calibri</vt:lpstr>
      <vt:lpstr>Cambria Math</vt:lpstr>
      <vt:lpstr>MV Boli</vt:lpstr>
      <vt:lpstr>Times New Roman</vt:lpstr>
      <vt:lpstr>Wingdings 2</vt:lpstr>
      <vt:lpstr>Office 主题</vt:lpstr>
      <vt:lpstr>Office 主题​​</vt:lpstr>
      <vt:lpstr>PowerPoint 演示文稿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Lisa</dc:creator>
  <cp:lastModifiedBy>user</cp:lastModifiedBy>
  <cp:revision>188</cp:revision>
  <dcterms:created xsi:type="dcterms:W3CDTF">2012-12-18T04:17:40Z</dcterms:created>
  <dcterms:modified xsi:type="dcterms:W3CDTF">2021-09-12T12:24:08Z</dcterms:modified>
</cp:coreProperties>
</file>