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9" r:id="rId1"/>
  </p:sldMasterIdLst>
  <p:notesMasterIdLst>
    <p:notesMasterId r:id="rId13"/>
  </p:notesMasterIdLst>
  <p:handoutMasterIdLst>
    <p:handoutMasterId r:id="rId14"/>
  </p:handoutMasterIdLst>
  <p:sldIdLst>
    <p:sldId id="1072" r:id="rId2"/>
    <p:sldId id="1128" r:id="rId3"/>
    <p:sldId id="1129" r:id="rId4"/>
    <p:sldId id="1130" r:id="rId5"/>
    <p:sldId id="1138" r:id="rId6"/>
    <p:sldId id="1131" r:id="rId7"/>
    <p:sldId id="1132" r:id="rId8"/>
    <p:sldId id="1134" r:id="rId9"/>
    <p:sldId id="1135" r:id="rId10"/>
    <p:sldId id="1136" r:id="rId11"/>
    <p:sldId id="1137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14" autoAdjust="0"/>
  </p:normalViewPr>
  <p:slideViewPr>
    <p:cSldViewPr>
      <p:cViewPr varScale="1">
        <p:scale>
          <a:sx n="105" d="100"/>
          <a:sy n="105" d="100"/>
        </p:scale>
        <p:origin x="11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840" y="-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5A2210-4CB7-40D1-ACEF-013E4DF890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0207DA-8C4A-408B-BF04-944A6975A91F}">
      <dgm:prSet phldrT="[文本]" custT="1"/>
      <dgm:spPr/>
      <dgm:t>
        <a:bodyPr/>
        <a:lstStyle/>
        <a:p>
          <a:r>
            <a:rPr lang="en-US" altLang="zh-CN" sz="2400" dirty="0" smtClean="0"/>
            <a:t>Network Protocol</a:t>
          </a:r>
          <a:endParaRPr lang="zh-CN" altLang="en-US" sz="2400" dirty="0"/>
        </a:p>
      </dgm:t>
    </dgm:pt>
    <dgm:pt modelId="{C893A1E9-F77D-4C74-9428-D21C9A924CA5}" type="par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BF7D410B-DC7F-47D1-B6C8-EED3154B3F23}" type="sib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099358DB-85DA-4C0F-802E-493DE89CA2DF}">
      <dgm:prSet phldrT="[文本]"/>
      <dgm:spPr/>
      <dgm:t>
        <a:bodyPr/>
        <a:lstStyle/>
        <a:p>
          <a:r>
            <a:rPr lang="en-US" altLang="zh-CN" dirty="0" smtClean="0"/>
            <a:t>A set of rules to exchange message</a:t>
          </a:r>
          <a:endParaRPr lang="zh-CN" altLang="en-US" dirty="0"/>
        </a:p>
      </dgm:t>
    </dgm:pt>
    <dgm:pt modelId="{2E979239-8E75-4292-BB9F-76E4962BDD0D}" type="parTrans" cxnId="{E001A5BA-25EF-4694-8264-C0A740A73A6B}">
      <dgm:prSet/>
      <dgm:spPr/>
      <dgm:t>
        <a:bodyPr/>
        <a:lstStyle/>
        <a:p>
          <a:endParaRPr lang="zh-CN" altLang="en-US"/>
        </a:p>
      </dgm:t>
    </dgm:pt>
    <dgm:pt modelId="{EE764986-E405-465D-95F4-1ED7D07297E2}" type="sibTrans" cxnId="{E001A5BA-25EF-4694-8264-C0A740A73A6B}">
      <dgm:prSet/>
      <dgm:spPr/>
      <dgm:t>
        <a:bodyPr/>
        <a:lstStyle/>
        <a:p>
          <a:endParaRPr lang="zh-CN" altLang="en-US"/>
        </a:p>
      </dgm:t>
    </dgm:pt>
    <dgm:pt modelId="{75EA27B0-04ED-493E-B726-A5A9EE245BF8}">
      <dgm:prSet/>
      <dgm:spPr/>
      <dgm:t>
        <a:bodyPr/>
        <a:lstStyle/>
        <a:p>
          <a:r>
            <a:rPr lang="en-US" altLang="zh-CN" dirty="0" smtClean="0"/>
            <a:t>The format of message</a:t>
          </a:r>
        </a:p>
      </dgm:t>
    </dgm:pt>
    <dgm:pt modelId="{94B77161-858C-42FC-8F32-3D47B92C86AB}" type="parTrans" cxnId="{2909C4C9-830D-4F75-B8E2-D1091ECBCBC8}">
      <dgm:prSet/>
      <dgm:spPr/>
      <dgm:t>
        <a:bodyPr/>
        <a:lstStyle/>
        <a:p>
          <a:endParaRPr lang="zh-CN" altLang="en-US"/>
        </a:p>
      </dgm:t>
    </dgm:pt>
    <dgm:pt modelId="{7A735085-B8B7-4798-AFD1-9DA126E05850}" type="sibTrans" cxnId="{2909C4C9-830D-4F75-B8E2-D1091ECBCBC8}">
      <dgm:prSet/>
      <dgm:spPr/>
      <dgm:t>
        <a:bodyPr/>
        <a:lstStyle/>
        <a:p>
          <a:endParaRPr lang="zh-CN" altLang="en-US"/>
        </a:p>
      </dgm:t>
    </dgm:pt>
    <dgm:pt modelId="{484E5B9B-8540-45F7-9D6D-661EC5E10375}">
      <dgm:prSet/>
      <dgm:spPr/>
      <dgm:t>
        <a:bodyPr/>
        <a:lstStyle/>
        <a:p>
          <a:r>
            <a:rPr lang="en-US" b="1" dirty="0" smtClean="0"/>
            <a:t>Protocol Software</a:t>
          </a:r>
          <a:endParaRPr lang="en-US" altLang="zh-CN" dirty="0" smtClean="0"/>
        </a:p>
      </dgm:t>
    </dgm:pt>
    <dgm:pt modelId="{54662D49-EFDA-4120-8569-432A0CE3F1CD}" type="parTrans" cxnId="{7751B2D1-F8C7-4304-997F-58AD3288F7E7}">
      <dgm:prSet/>
      <dgm:spPr/>
      <dgm:t>
        <a:bodyPr/>
        <a:lstStyle/>
        <a:p>
          <a:endParaRPr lang="zh-CN" altLang="en-US"/>
        </a:p>
      </dgm:t>
    </dgm:pt>
    <dgm:pt modelId="{151AE607-268A-4DB2-800A-81800398C8A6}" type="sibTrans" cxnId="{7751B2D1-F8C7-4304-997F-58AD3288F7E7}">
      <dgm:prSet/>
      <dgm:spPr/>
      <dgm:t>
        <a:bodyPr/>
        <a:lstStyle/>
        <a:p>
          <a:endParaRPr lang="zh-CN" altLang="en-US"/>
        </a:p>
      </dgm:t>
    </dgm:pt>
    <dgm:pt modelId="{59AD84B1-FF44-4D2D-9DB2-CFB061BD318F}">
      <dgm:prSet/>
      <dgm:spPr/>
      <dgm:t>
        <a:bodyPr/>
        <a:lstStyle/>
        <a:p>
          <a:r>
            <a:rPr lang="en-US" dirty="0" smtClean="0"/>
            <a:t>The software that implements the Network Protocol</a:t>
          </a:r>
          <a:endParaRPr lang="en-US" altLang="zh-CN" dirty="0" smtClean="0"/>
        </a:p>
      </dgm:t>
    </dgm:pt>
    <dgm:pt modelId="{8FF7BAF2-7CF2-4845-971D-57A8C5721375}" type="parTrans" cxnId="{032961B5-E481-4F97-BAB8-722988A1FAA7}">
      <dgm:prSet/>
      <dgm:spPr/>
      <dgm:t>
        <a:bodyPr/>
        <a:lstStyle/>
        <a:p>
          <a:endParaRPr lang="zh-CN" altLang="en-US"/>
        </a:p>
      </dgm:t>
    </dgm:pt>
    <dgm:pt modelId="{95533C38-0AE7-4115-A582-F58175251444}" type="sibTrans" cxnId="{032961B5-E481-4F97-BAB8-722988A1FAA7}">
      <dgm:prSet/>
      <dgm:spPr/>
      <dgm:t>
        <a:bodyPr/>
        <a:lstStyle/>
        <a:p>
          <a:endParaRPr lang="zh-CN" altLang="en-US"/>
        </a:p>
      </dgm:t>
    </dgm:pt>
    <dgm:pt modelId="{6C1DF0C8-D572-4ACA-B2FB-6431735622D9}">
      <dgm:prSet/>
      <dgm:spPr/>
      <dgm:t>
        <a:bodyPr/>
        <a:lstStyle/>
        <a:p>
          <a:r>
            <a:rPr lang="en-US" altLang="zh-CN" smtClean="0"/>
            <a:t>he </a:t>
          </a:r>
          <a:r>
            <a:rPr lang="en-US" altLang="zh-CN" dirty="0" smtClean="0"/>
            <a:t>appropriate actions required for each message</a:t>
          </a:r>
        </a:p>
      </dgm:t>
    </dgm:pt>
    <dgm:pt modelId="{D7A29288-808A-4740-A98A-7DE46D1B8EF4}" type="parTrans" cxnId="{7000B19B-CDF0-4FF8-A6E6-2B553CBEB447}">
      <dgm:prSet/>
      <dgm:spPr/>
    </dgm:pt>
    <dgm:pt modelId="{51AB0812-B344-447A-A3E7-74191CB407B7}" type="sibTrans" cxnId="{7000B19B-CDF0-4FF8-A6E6-2B553CBEB447}">
      <dgm:prSet/>
      <dgm:spPr/>
    </dgm:pt>
    <dgm:pt modelId="{0F9FD764-3A34-43DB-A582-8EA39410D6B9}" type="pres">
      <dgm:prSet presAssocID="{4C5A2210-4CB7-40D1-ACEF-013E4DF890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A53E8A-E305-44B9-89C1-4B1325F869A1}" type="pres">
      <dgm:prSet presAssocID="{7A0207DA-8C4A-408B-BF04-944A6975A91F}" presName="parentLin" presStyleCnt="0"/>
      <dgm:spPr/>
    </dgm:pt>
    <dgm:pt modelId="{C2362D62-0833-492D-91FB-3D85A3213175}" type="pres">
      <dgm:prSet presAssocID="{7A0207DA-8C4A-408B-BF04-944A6975A91F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94065E94-3F98-40B3-97E9-617B884C382A}" type="pres">
      <dgm:prSet presAssocID="{7A0207DA-8C4A-408B-BF04-944A6975A91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9F5B7-C75D-41D0-B83F-9317F731AF7A}" type="pres">
      <dgm:prSet presAssocID="{7A0207DA-8C4A-408B-BF04-944A6975A91F}" presName="negativeSpace" presStyleCnt="0"/>
      <dgm:spPr/>
    </dgm:pt>
    <dgm:pt modelId="{2AF60504-7C4F-4D87-9522-D6DA2C52F377}" type="pres">
      <dgm:prSet presAssocID="{7A0207DA-8C4A-408B-BF04-944A6975A91F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EE9D6F-5A4B-44CE-9049-A85C4020013E}" type="pres">
      <dgm:prSet presAssocID="{BF7D410B-DC7F-47D1-B6C8-EED3154B3F23}" presName="spaceBetweenRectangles" presStyleCnt="0"/>
      <dgm:spPr/>
    </dgm:pt>
    <dgm:pt modelId="{F860DD1D-BFB3-40D5-AB10-88AD7C0FC0B0}" type="pres">
      <dgm:prSet presAssocID="{484E5B9B-8540-45F7-9D6D-661EC5E10375}" presName="parentLin" presStyleCnt="0"/>
      <dgm:spPr/>
    </dgm:pt>
    <dgm:pt modelId="{4E29EED1-99FF-44A1-938E-34785E537541}" type="pres">
      <dgm:prSet presAssocID="{484E5B9B-8540-45F7-9D6D-661EC5E10375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49CDBD9C-866C-46FA-A04A-18E02E1A8B92}" type="pres">
      <dgm:prSet presAssocID="{484E5B9B-8540-45F7-9D6D-661EC5E1037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19D2B8-6220-47FB-BAE0-9FAF7A0E8BD8}" type="pres">
      <dgm:prSet presAssocID="{484E5B9B-8540-45F7-9D6D-661EC5E10375}" presName="negativeSpace" presStyleCnt="0"/>
      <dgm:spPr/>
    </dgm:pt>
    <dgm:pt modelId="{3BC40464-7681-4EBF-8204-81DD3B5073D3}" type="pres">
      <dgm:prSet presAssocID="{484E5B9B-8540-45F7-9D6D-661EC5E10375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01A5BA-25EF-4694-8264-C0A740A73A6B}" srcId="{7A0207DA-8C4A-408B-BF04-944A6975A91F}" destId="{099358DB-85DA-4C0F-802E-493DE89CA2DF}" srcOrd="0" destOrd="0" parTransId="{2E979239-8E75-4292-BB9F-76E4962BDD0D}" sibTransId="{EE764986-E405-465D-95F4-1ED7D07297E2}"/>
    <dgm:cxn modelId="{FD4562E6-CFBF-4C33-9B48-3DD0DAF86632}" type="presOf" srcId="{6C1DF0C8-D572-4ACA-B2FB-6431735622D9}" destId="{2AF60504-7C4F-4D87-9522-D6DA2C52F377}" srcOrd="0" destOrd="2" presId="urn:microsoft.com/office/officeart/2005/8/layout/list1"/>
    <dgm:cxn modelId="{48C01D87-3B3E-4879-AB3C-CBAF92874AB0}" type="presOf" srcId="{7A0207DA-8C4A-408B-BF04-944A6975A91F}" destId="{C2362D62-0833-492D-91FB-3D85A3213175}" srcOrd="0" destOrd="0" presId="urn:microsoft.com/office/officeart/2005/8/layout/list1"/>
    <dgm:cxn modelId="{C2766B69-7F1C-4894-817F-5BABDDA6EF2E}" type="presOf" srcId="{4C5A2210-4CB7-40D1-ACEF-013E4DF890A5}" destId="{0F9FD764-3A34-43DB-A582-8EA39410D6B9}" srcOrd="0" destOrd="0" presId="urn:microsoft.com/office/officeart/2005/8/layout/list1"/>
    <dgm:cxn modelId="{F57BA7BA-EBBF-4F9C-8698-7B61B140D23E}" type="presOf" srcId="{59AD84B1-FF44-4D2D-9DB2-CFB061BD318F}" destId="{3BC40464-7681-4EBF-8204-81DD3B5073D3}" srcOrd="0" destOrd="0" presId="urn:microsoft.com/office/officeart/2005/8/layout/list1"/>
    <dgm:cxn modelId="{2523FB23-A098-47F1-8F25-0E3A4332F575}" type="presOf" srcId="{099358DB-85DA-4C0F-802E-493DE89CA2DF}" destId="{2AF60504-7C4F-4D87-9522-D6DA2C52F377}" srcOrd="0" destOrd="0" presId="urn:microsoft.com/office/officeart/2005/8/layout/list1"/>
    <dgm:cxn modelId="{7000B19B-CDF0-4FF8-A6E6-2B553CBEB447}" srcId="{099358DB-85DA-4C0F-802E-493DE89CA2DF}" destId="{6C1DF0C8-D572-4ACA-B2FB-6431735622D9}" srcOrd="1" destOrd="0" parTransId="{D7A29288-808A-4740-A98A-7DE46D1B8EF4}" sibTransId="{51AB0812-B344-447A-A3E7-74191CB407B7}"/>
    <dgm:cxn modelId="{2018BA29-416F-4253-9B57-986274948023}" type="presOf" srcId="{7A0207DA-8C4A-408B-BF04-944A6975A91F}" destId="{94065E94-3F98-40B3-97E9-617B884C382A}" srcOrd="1" destOrd="0" presId="urn:microsoft.com/office/officeart/2005/8/layout/list1"/>
    <dgm:cxn modelId="{762CACEC-60D5-4C3D-A621-F7B12887E1BE}" type="presOf" srcId="{484E5B9B-8540-45F7-9D6D-661EC5E10375}" destId="{4E29EED1-99FF-44A1-938E-34785E537541}" srcOrd="0" destOrd="0" presId="urn:microsoft.com/office/officeart/2005/8/layout/list1"/>
    <dgm:cxn modelId="{C9B42481-75D6-4C30-92BF-CF1062CFC8C9}" type="presOf" srcId="{75EA27B0-04ED-493E-B726-A5A9EE245BF8}" destId="{2AF60504-7C4F-4D87-9522-D6DA2C52F377}" srcOrd="0" destOrd="1" presId="urn:microsoft.com/office/officeart/2005/8/layout/list1"/>
    <dgm:cxn modelId="{96997B86-42B2-4C69-BD57-42D82B1F1722}" type="presOf" srcId="{484E5B9B-8540-45F7-9D6D-661EC5E10375}" destId="{49CDBD9C-866C-46FA-A04A-18E02E1A8B92}" srcOrd="1" destOrd="0" presId="urn:microsoft.com/office/officeart/2005/8/layout/list1"/>
    <dgm:cxn modelId="{FCF09C18-2AFB-4B77-9745-931FB3E8808F}" srcId="{4C5A2210-4CB7-40D1-ACEF-013E4DF890A5}" destId="{7A0207DA-8C4A-408B-BF04-944A6975A91F}" srcOrd="0" destOrd="0" parTransId="{C893A1E9-F77D-4C74-9428-D21C9A924CA5}" sibTransId="{BF7D410B-DC7F-47D1-B6C8-EED3154B3F23}"/>
    <dgm:cxn modelId="{2909C4C9-830D-4F75-B8E2-D1091ECBCBC8}" srcId="{099358DB-85DA-4C0F-802E-493DE89CA2DF}" destId="{75EA27B0-04ED-493E-B726-A5A9EE245BF8}" srcOrd="0" destOrd="0" parTransId="{94B77161-858C-42FC-8F32-3D47B92C86AB}" sibTransId="{7A735085-B8B7-4798-AFD1-9DA126E05850}"/>
    <dgm:cxn modelId="{032961B5-E481-4F97-BAB8-722988A1FAA7}" srcId="{484E5B9B-8540-45F7-9D6D-661EC5E10375}" destId="{59AD84B1-FF44-4D2D-9DB2-CFB061BD318F}" srcOrd="0" destOrd="0" parTransId="{8FF7BAF2-7CF2-4845-971D-57A8C5721375}" sibTransId="{95533C38-0AE7-4115-A582-F58175251444}"/>
    <dgm:cxn modelId="{7751B2D1-F8C7-4304-997F-58AD3288F7E7}" srcId="{4C5A2210-4CB7-40D1-ACEF-013E4DF890A5}" destId="{484E5B9B-8540-45F7-9D6D-661EC5E10375}" srcOrd="1" destOrd="0" parTransId="{54662D49-EFDA-4120-8569-432A0CE3F1CD}" sibTransId="{151AE607-268A-4DB2-800A-81800398C8A6}"/>
    <dgm:cxn modelId="{884D6103-0BD7-47D3-93B9-CC3F645BBF82}" type="presParOf" srcId="{0F9FD764-3A34-43DB-A582-8EA39410D6B9}" destId="{5AA53E8A-E305-44B9-89C1-4B1325F869A1}" srcOrd="0" destOrd="0" presId="urn:microsoft.com/office/officeart/2005/8/layout/list1"/>
    <dgm:cxn modelId="{2A2EDC06-779D-486B-99ED-6DE7B38BF54A}" type="presParOf" srcId="{5AA53E8A-E305-44B9-89C1-4B1325F869A1}" destId="{C2362D62-0833-492D-91FB-3D85A3213175}" srcOrd="0" destOrd="0" presId="urn:microsoft.com/office/officeart/2005/8/layout/list1"/>
    <dgm:cxn modelId="{B6EDC764-700A-4C7C-A0FB-9A589DBC417B}" type="presParOf" srcId="{5AA53E8A-E305-44B9-89C1-4B1325F869A1}" destId="{94065E94-3F98-40B3-97E9-617B884C382A}" srcOrd="1" destOrd="0" presId="urn:microsoft.com/office/officeart/2005/8/layout/list1"/>
    <dgm:cxn modelId="{1277DB6A-1326-4B29-98C2-3C7D53A51AB3}" type="presParOf" srcId="{0F9FD764-3A34-43DB-A582-8EA39410D6B9}" destId="{AAE9F5B7-C75D-41D0-B83F-9317F731AF7A}" srcOrd="1" destOrd="0" presId="urn:microsoft.com/office/officeart/2005/8/layout/list1"/>
    <dgm:cxn modelId="{DC64978D-22E4-4FDF-B228-4D788BEB56BB}" type="presParOf" srcId="{0F9FD764-3A34-43DB-A582-8EA39410D6B9}" destId="{2AF60504-7C4F-4D87-9522-D6DA2C52F377}" srcOrd="2" destOrd="0" presId="urn:microsoft.com/office/officeart/2005/8/layout/list1"/>
    <dgm:cxn modelId="{82C81D30-E1F4-409A-877A-C40924CF756E}" type="presParOf" srcId="{0F9FD764-3A34-43DB-A582-8EA39410D6B9}" destId="{91EE9D6F-5A4B-44CE-9049-A85C4020013E}" srcOrd="3" destOrd="0" presId="urn:microsoft.com/office/officeart/2005/8/layout/list1"/>
    <dgm:cxn modelId="{BB788F48-D7F7-46FF-8E82-EAC4D99C8100}" type="presParOf" srcId="{0F9FD764-3A34-43DB-A582-8EA39410D6B9}" destId="{F860DD1D-BFB3-40D5-AB10-88AD7C0FC0B0}" srcOrd="4" destOrd="0" presId="urn:microsoft.com/office/officeart/2005/8/layout/list1"/>
    <dgm:cxn modelId="{3AD3D68D-0BBB-4E65-8253-74866296E98C}" type="presParOf" srcId="{F860DD1D-BFB3-40D5-AB10-88AD7C0FC0B0}" destId="{4E29EED1-99FF-44A1-938E-34785E537541}" srcOrd="0" destOrd="0" presId="urn:microsoft.com/office/officeart/2005/8/layout/list1"/>
    <dgm:cxn modelId="{B701AE6F-E4F2-49CD-B4FA-4C538407FE9F}" type="presParOf" srcId="{F860DD1D-BFB3-40D5-AB10-88AD7C0FC0B0}" destId="{49CDBD9C-866C-46FA-A04A-18E02E1A8B92}" srcOrd="1" destOrd="0" presId="urn:microsoft.com/office/officeart/2005/8/layout/list1"/>
    <dgm:cxn modelId="{C69B3873-3EC9-4217-B501-15C96C4AC25B}" type="presParOf" srcId="{0F9FD764-3A34-43DB-A582-8EA39410D6B9}" destId="{A019D2B8-6220-47FB-BAE0-9FAF7A0E8BD8}" srcOrd="5" destOrd="0" presId="urn:microsoft.com/office/officeart/2005/8/layout/list1"/>
    <dgm:cxn modelId="{F6770DA8-0F42-4B62-AF22-935C8108B60F}" type="presParOf" srcId="{0F9FD764-3A34-43DB-A582-8EA39410D6B9}" destId="{3BC40464-7681-4EBF-8204-81DD3B5073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8AFF901-A8EF-4E65-A2C7-BC66F9FAB02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505765D-46A3-4F0E-B791-FB0105C4B7E9}">
      <dgm:prSet phldrT="[文本]" custT="1"/>
      <dgm:spPr/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Calibri"/>
              <a:ea typeface="+mn-ea"/>
            </a:rPr>
            <a:t>The Conceptual Path of Data</a:t>
          </a:r>
          <a:endParaRPr lang="zh-CN" altLang="en-US" sz="2000" dirty="0"/>
        </a:p>
      </dgm:t>
    </dgm:pt>
    <dgm:pt modelId="{03213AD6-8AA3-406A-B60F-3973215F3532}" type="parTrans" cxnId="{D0E8286D-C7DC-4A53-8CBB-A36D9B3D64E2}">
      <dgm:prSet/>
      <dgm:spPr/>
      <dgm:t>
        <a:bodyPr/>
        <a:lstStyle/>
        <a:p>
          <a:endParaRPr lang="zh-CN" altLang="en-US"/>
        </a:p>
      </dgm:t>
    </dgm:pt>
    <dgm:pt modelId="{14E1C3D4-FA6F-4DCC-BE94-A2B3B4E48163}" type="sibTrans" cxnId="{D0E8286D-C7DC-4A53-8CBB-A36D9B3D64E2}">
      <dgm:prSet/>
      <dgm:spPr/>
      <dgm:t>
        <a:bodyPr/>
        <a:lstStyle/>
        <a:p>
          <a:endParaRPr lang="zh-CN" altLang="en-US"/>
        </a:p>
      </dgm:t>
    </dgm:pt>
    <dgm:pt modelId="{1F7EFF1F-BF68-4C30-9119-394F8A7B80A8}">
      <dgm:prSet phldrT="[文本]" custT="1"/>
      <dgm:spPr/>
      <dgm:t>
        <a:bodyPr/>
        <a:lstStyle/>
        <a:p>
          <a:r>
            <a:rPr lang="en-US" altLang="zh-CN" sz="2000" dirty="0" smtClean="0"/>
            <a:t>Service</a:t>
          </a:r>
          <a:endParaRPr lang="zh-CN" altLang="en-US" sz="2000" dirty="0"/>
        </a:p>
      </dgm:t>
    </dgm:pt>
    <dgm:pt modelId="{6743BB45-CE3C-47C9-B883-081E384669BD}" type="parTrans" cxnId="{635FD2E1-F07E-49BD-8C79-C95C1EADBCA7}">
      <dgm:prSet/>
      <dgm:spPr/>
      <dgm:t>
        <a:bodyPr/>
        <a:lstStyle/>
        <a:p>
          <a:endParaRPr lang="zh-CN" altLang="en-US"/>
        </a:p>
      </dgm:t>
    </dgm:pt>
    <dgm:pt modelId="{938D613E-2354-41B2-8BA6-14E6F1543F55}" type="sibTrans" cxnId="{635FD2E1-F07E-49BD-8C79-C95C1EADBCA7}">
      <dgm:prSet/>
      <dgm:spPr/>
      <dgm:t>
        <a:bodyPr/>
        <a:lstStyle/>
        <a:p>
          <a:endParaRPr lang="zh-CN" altLang="en-US"/>
        </a:p>
      </dgm:t>
    </dgm:pt>
    <dgm:pt modelId="{744026A8-E20D-43EC-BE61-F5AA5CBB1EB0}">
      <dgm:prSet/>
      <dgm:spPr/>
      <dgm:t>
        <a:bodyPr/>
        <a:lstStyle/>
        <a:p>
          <a:r>
            <a:rPr lang="en-US" altLang="zh-CN" dirty="0" smtClean="0"/>
            <a:t>Protocol</a:t>
          </a:r>
        </a:p>
      </dgm:t>
    </dgm:pt>
    <dgm:pt modelId="{6125ABAF-80FB-495B-BCFD-9719A635AC27}" type="parTrans" cxnId="{9F16FB3B-D3E5-45A5-872C-2D10BCACBFA0}">
      <dgm:prSet/>
      <dgm:spPr/>
      <dgm:t>
        <a:bodyPr/>
        <a:lstStyle/>
        <a:p>
          <a:endParaRPr lang="zh-CN" altLang="en-US"/>
        </a:p>
      </dgm:t>
    </dgm:pt>
    <dgm:pt modelId="{F75FED66-F354-4A6A-A740-1099BFCA0692}" type="sibTrans" cxnId="{9F16FB3B-D3E5-45A5-872C-2D10BCACBFA0}">
      <dgm:prSet/>
      <dgm:spPr/>
      <dgm:t>
        <a:bodyPr/>
        <a:lstStyle/>
        <a:p>
          <a:endParaRPr lang="zh-CN" altLang="en-US"/>
        </a:p>
      </dgm:t>
    </dgm:pt>
    <dgm:pt modelId="{8006D0A1-7BC8-4257-835F-8CF3902F1A02}">
      <dgm:prSet/>
      <dgm:spPr/>
      <dgm:t>
        <a:bodyPr/>
        <a:lstStyle/>
        <a:p>
          <a:r>
            <a:rPr lang="en-US" altLang="zh-CN" dirty="0" smtClean="0"/>
            <a:t>Physical Communication</a:t>
          </a:r>
        </a:p>
      </dgm:t>
    </dgm:pt>
    <dgm:pt modelId="{78F3CFCC-6EF1-4B8C-9771-931B5DEFE3B8}" type="parTrans" cxnId="{BE87FD42-3CAC-4572-8915-A30463E93597}">
      <dgm:prSet/>
      <dgm:spPr/>
      <dgm:t>
        <a:bodyPr/>
        <a:lstStyle/>
        <a:p>
          <a:endParaRPr lang="zh-CN" altLang="en-US"/>
        </a:p>
      </dgm:t>
    </dgm:pt>
    <dgm:pt modelId="{CB4025C7-84A2-4F44-A4EC-D7B6116F6A21}" type="sibTrans" cxnId="{BE87FD42-3CAC-4572-8915-A30463E93597}">
      <dgm:prSet/>
      <dgm:spPr/>
      <dgm:t>
        <a:bodyPr/>
        <a:lstStyle/>
        <a:p>
          <a:endParaRPr lang="zh-CN" altLang="en-US"/>
        </a:p>
      </dgm:t>
    </dgm:pt>
    <dgm:pt modelId="{4510A0FD-8F0C-416F-BFE0-30A9F8C3CB93}" type="pres">
      <dgm:prSet presAssocID="{88AFF901-A8EF-4E65-A2C7-BC66F9FAB02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86022DF-E300-45AF-8EE2-C81455FDCF90}" type="pres">
      <dgm:prSet presAssocID="{4505765D-46A3-4F0E-B791-FB0105C4B7E9}" presName="parentLin" presStyleCnt="0"/>
      <dgm:spPr/>
    </dgm:pt>
    <dgm:pt modelId="{6A8C6B86-27F8-467A-BB35-102AA882E1EA}" type="pres">
      <dgm:prSet presAssocID="{4505765D-46A3-4F0E-B791-FB0105C4B7E9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0EBE4B38-80C2-464D-B34A-2402BEF28E50}" type="pres">
      <dgm:prSet presAssocID="{4505765D-46A3-4F0E-B791-FB0105C4B7E9}" presName="parentText" presStyleLbl="node1" presStyleIdx="0" presStyleCnt="1" custScaleX="142997" custScaleY="35746" custLinFactY="-34784" custLinFactNeighborX="-6719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3515D8-861E-4F67-9526-D678F2AED4A7}" type="pres">
      <dgm:prSet presAssocID="{4505765D-46A3-4F0E-B791-FB0105C4B7E9}" presName="negativeSpace" presStyleCnt="0"/>
      <dgm:spPr/>
    </dgm:pt>
    <dgm:pt modelId="{47EB052F-56A2-495E-87FA-C6D58A47A248}" type="pres">
      <dgm:prSet presAssocID="{4505765D-46A3-4F0E-B791-FB0105C4B7E9}" presName="childText" presStyleLbl="conFgAcc1" presStyleIdx="0" presStyleCnt="1" custScaleY="81844" custLinFactNeighborX="4108" custLinFactNeighborY="-272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E87FD42-3CAC-4572-8915-A30463E93597}" srcId="{4505765D-46A3-4F0E-B791-FB0105C4B7E9}" destId="{8006D0A1-7BC8-4257-835F-8CF3902F1A02}" srcOrd="2" destOrd="0" parTransId="{78F3CFCC-6EF1-4B8C-9771-931B5DEFE3B8}" sibTransId="{CB4025C7-84A2-4F44-A4EC-D7B6116F6A21}"/>
    <dgm:cxn modelId="{9C30CB95-B372-4402-9FF8-33DE02BAEC1F}" type="presOf" srcId="{88AFF901-A8EF-4E65-A2C7-BC66F9FAB020}" destId="{4510A0FD-8F0C-416F-BFE0-30A9F8C3CB93}" srcOrd="0" destOrd="0" presId="urn:microsoft.com/office/officeart/2005/8/layout/list1"/>
    <dgm:cxn modelId="{125B03C6-920A-4430-850E-E80B72E428B9}" type="presOf" srcId="{4505765D-46A3-4F0E-B791-FB0105C4B7E9}" destId="{0EBE4B38-80C2-464D-B34A-2402BEF28E50}" srcOrd="1" destOrd="0" presId="urn:microsoft.com/office/officeart/2005/8/layout/list1"/>
    <dgm:cxn modelId="{D0E8286D-C7DC-4A53-8CBB-A36D9B3D64E2}" srcId="{88AFF901-A8EF-4E65-A2C7-BC66F9FAB020}" destId="{4505765D-46A3-4F0E-B791-FB0105C4B7E9}" srcOrd="0" destOrd="0" parTransId="{03213AD6-8AA3-406A-B60F-3973215F3532}" sibTransId="{14E1C3D4-FA6F-4DCC-BE94-A2B3B4E48163}"/>
    <dgm:cxn modelId="{8A7E8ECB-0272-44A0-A2C6-102F378E6D02}" type="presOf" srcId="{4505765D-46A3-4F0E-B791-FB0105C4B7E9}" destId="{6A8C6B86-27F8-467A-BB35-102AA882E1EA}" srcOrd="0" destOrd="0" presId="urn:microsoft.com/office/officeart/2005/8/layout/list1"/>
    <dgm:cxn modelId="{F16E77A9-46BC-4B16-ADB8-74F58FA502F0}" type="presOf" srcId="{1F7EFF1F-BF68-4C30-9119-394F8A7B80A8}" destId="{47EB052F-56A2-495E-87FA-C6D58A47A248}" srcOrd="0" destOrd="0" presId="urn:microsoft.com/office/officeart/2005/8/layout/list1"/>
    <dgm:cxn modelId="{9F16FB3B-D3E5-45A5-872C-2D10BCACBFA0}" srcId="{4505765D-46A3-4F0E-B791-FB0105C4B7E9}" destId="{744026A8-E20D-43EC-BE61-F5AA5CBB1EB0}" srcOrd="1" destOrd="0" parTransId="{6125ABAF-80FB-495B-BCFD-9719A635AC27}" sibTransId="{F75FED66-F354-4A6A-A740-1099BFCA0692}"/>
    <dgm:cxn modelId="{C92D41BA-8EFE-48A4-895D-894C3C978AB8}" type="presOf" srcId="{8006D0A1-7BC8-4257-835F-8CF3902F1A02}" destId="{47EB052F-56A2-495E-87FA-C6D58A47A248}" srcOrd="0" destOrd="2" presId="urn:microsoft.com/office/officeart/2005/8/layout/list1"/>
    <dgm:cxn modelId="{430341CF-604C-48C9-A491-89760DA5C48C}" type="presOf" srcId="{744026A8-E20D-43EC-BE61-F5AA5CBB1EB0}" destId="{47EB052F-56A2-495E-87FA-C6D58A47A248}" srcOrd="0" destOrd="1" presId="urn:microsoft.com/office/officeart/2005/8/layout/list1"/>
    <dgm:cxn modelId="{635FD2E1-F07E-49BD-8C79-C95C1EADBCA7}" srcId="{4505765D-46A3-4F0E-B791-FB0105C4B7E9}" destId="{1F7EFF1F-BF68-4C30-9119-394F8A7B80A8}" srcOrd="0" destOrd="0" parTransId="{6743BB45-CE3C-47C9-B883-081E384669BD}" sibTransId="{938D613E-2354-41B2-8BA6-14E6F1543F55}"/>
    <dgm:cxn modelId="{11C162C8-ECE7-45C6-B896-6B042A547A45}" type="presParOf" srcId="{4510A0FD-8F0C-416F-BFE0-30A9F8C3CB93}" destId="{986022DF-E300-45AF-8EE2-C81455FDCF90}" srcOrd="0" destOrd="0" presId="urn:microsoft.com/office/officeart/2005/8/layout/list1"/>
    <dgm:cxn modelId="{20AD3C37-4DBC-43F4-AA66-4A2418C14AB1}" type="presParOf" srcId="{986022DF-E300-45AF-8EE2-C81455FDCF90}" destId="{6A8C6B86-27F8-467A-BB35-102AA882E1EA}" srcOrd="0" destOrd="0" presId="urn:microsoft.com/office/officeart/2005/8/layout/list1"/>
    <dgm:cxn modelId="{10DC2F7D-4BDF-4D3A-B550-539BF80B24F1}" type="presParOf" srcId="{986022DF-E300-45AF-8EE2-C81455FDCF90}" destId="{0EBE4B38-80C2-464D-B34A-2402BEF28E50}" srcOrd="1" destOrd="0" presId="urn:microsoft.com/office/officeart/2005/8/layout/list1"/>
    <dgm:cxn modelId="{FAA61C96-0FAD-4AA8-9F2A-19426C538971}" type="presParOf" srcId="{4510A0FD-8F0C-416F-BFE0-30A9F8C3CB93}" destId="{4F3515D8-861E-4F67-9526-D678F2AED4A7}" srcOrd="1" destOrd="0" presId="urn:microsoft.com/office/officeart/2005/8/layout/list1"/>
    <dgm:cxn modelId="{0FED26AE-EF4E-46B3-90B9-C0E65E10C032}" type="presParOf" srcId="{4510A0FD-8F0C-416F-BFE0-30A9F8C3CB93}" destId="{47EB052F-56A2-495E-87FA-C6D58A47A24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8AFF901-A8EF-4E65-A2C7-BC66F9FAB02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505765D-46A3-4F0E-B791-FB0105C4B7E9}">
      <dgm:prSet phldrT="[文本]" custT="1"/>
      <dgm:spPr/>
      <dgm:t>
        <a:bodyPr/>
        <a:lstStyle/>
        <a:p>
          <a:r>
            <a:rPr lang="en-US" sz="2000" smtClean="0"/>
            <a:t>Head</a:t>
          </a:r>
          <a:endParaRPr lang="zh-CN" altLang="en-US" sz="2000" dirty="0"/>
        </a:p>
      </dgm:t>
    </dgm:pt>
    <dgm:pt modelId="{03213AD6-8AA3-406A-B60F-3973215F3532}" type="parTrans" cxnId="{D0E8286D-C7DC-4A53-8CBB-A36D9B3D64E2}">
      <dgm:prSet/>
      <dgm:spPr/>
      <dgm:t>
        <a:bodyPr/>
        <a:lstStyle/>
        <a:p>
          <a:endParaRPr lang="zh-CN" altLang="en-US"/>
        </a:p>
      </dgm:t>
    </dgm:pt>
    <dgm:pt modelId="{14E1C3D4-FA6F-4DCC-BE94-A2B3B4E48163}" type="sibTrans" cxnId="{D0E8286D-C7DC-4A53-8CBB-A36D9B3D64E2}">
      <dgm:prSet/>
      <dgm:spPr/>
      <dgm:t>
        <a:bodyPr/>
        <a:lstStyle/>
        <a:p>
          <a:endParaRPr lang="zh-CN" altLang="en-US"/>
        </a:p>
      </dgm:t>
    </dgm:pt>
    <dgm:pt modelId="{4F0A4857-B2F3-4246-AF50-FCF833A8E17F}">
      <dgm:prSet phldrT="[文本]"/>
      <dgm:spPr/>
      <dgm:t>
        <a:bodyPr/>
        <a:lstStyle/>
        <a:p>
          <a:r>
            <a:rPr lang="en-US" dirty="0" smtClean="0"/>
            <a:t>Additional information added by a protocol</a:t>
          </a:r>
          <a:endParaRPr lang="zh-CN" altLang="en-US" dirty="0"/>
        </a:p>
      </dgm:t>
    </dgm:pt>
    <dgm:pt modelId="{169F95A6-B4FD-4B2F-AA09-5CF193420178}" type="parTrans" cxnId="{A1078F78-3B3F-4DFA-9E17-B38FBCC35931}">
      <dgm:prSet/>
      <dgm:spPr/>
      <dgm:t>
        <a:bodyPr/>
        <a:lstStyle/>
        <a:p>
          <a:endParaRPr lang="zh-CN" altLang="en-US"/>
        </a:p>
      </dgm:t>
    </dgm:pt>
    <dgm:pt modelId="{5C5B63C4-64E3-45EE-A3CF-B704D192E952}" type="sibTrans" cxnId="{A1078F78-3B3F-4DFA-9E17-B38FBCC35931}">
      <dgm:prSet/>
      <dgm:spPr/>
      <dgm:t>
        <a:bodyPr/>
        <a:lstStyle/>
        <a:p>
          <a:endParaRPr lang="zh-CN" altLang="en-US"/>
        </a:p>
      </dgm:t>
    </dgm:pt>
    <dgm:pt modelId="{4510A0FD-8F0C-416F-BFE0-30A9F8C3CB93}" type="pres">
      <dgm:prSet presAssocID="{88AFF901-A8EF-4E65-A2C7-BC66F9FAB02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86022DF-E300-45AF-8EE2-C81455FDCF90}" type="pres">
      <dgm:prSet presAssocID="{4505765D-46A3-4F0E-B791-FB0105C4B7E9}" presName="parentLin" presStyleCnt="0"/>
      <dgm:spPr/>
    </dgm:pt>
    <dgm:pt modelId="{6A8C6B86-27F8-467A-BB35-102AA882E1EA}" type="pres">
      <dgm:prSet presAssocID="{4505765D-46A3-4F0E-B791-FB0105C4B7E9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0EBE4B38-80C2-464D-B34A-2402BEF28E50}" type="pres">
      <dgm:prSet presAssocID="{4505765D-46A3-4F0E-B791-FB0105C4B7E9}" presName="parentText" presStyleLbl="node1" presStyleIdx="0" presStyleCnt="1" custScaleX="142997" custScaleY="9964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3515D8-861E-4F67-9526-D678F2AED4A7}" type="pres">
      <dgm:prSet presAssocID="{4505765D-46A3-4F0E-B791-FB0105C4B7E9}" presName="negativeSpace" presStyleCnt="0"/>
      <dgm:spPr/>
    </dgm:pt>
    <dgm:pt modelId="{47EB052F-56A2-495E-87FA-C6D58A47A248}" type="pres">
      <dgm:prSet presAssocID="{4505765D-46A3-4F0E-B791-FB0105C4B7E9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9D1B68-1399-4191-9531-04C73B4778C5}" type="presOf" srcId="{4F0A4857-B2F3-4246-AF50-FCF833A8E17F}" destId="{47EB052F-56A2-495E-87FA-C6D58A47A248}" srcOrd="0" destOrd="0" presId="urn:microsoft.com/office/officeart/2005/8/layout/list1"/>
    <dgm:cxn modelId="{9C30CB95-B372-4402-9FF8-33DE02BAEC1F}" type="presOf" srcId="{88AFF901-A8EF-4E65-A2C7-BC66F9FAB020}" destId="{4510A0FD-8F0C-416F-BFE0-30A9F8C3CB93}" srcOrd="0" destOrd="0" presId="urn:microsoft.com/office/officeart/2005/8/layout/list1"/>
    <dgm:cxn modelId="{D0E8286D-C7DC-4A53-8CBB-A36D9B3D64E2}" srcId="{88AFF901-A8EF-4E65-A2C7-BC66F9FAB020}" destId="{4505765D-46A3-4F0E-B791-FB0105C4B7E9}" srcOrd="0" destOrd="0" parTransId="{03213AD6-8AA3-406A-B60F-3973215F3532}" sibTransId="{14E1C3D4-FA6F-4DCC-BE94-A2B3B4E48163}"/>
    <dgm:cxn modelId="{125B03C6-920A-4430-850E-E80B72E428B9}" type="presOf" srcId="{4505765D-46A3-4F0E-B791-FB0105C4B7E9}" destId="{0EBE4B38-80C2-464D-B34A-2402BEF28E50}" srcOrd="1" destOrd="0" presId="urn:microsoft.com/office/officeart/2005/8/layout/list1"/>
    <dgm:cxn modelId="{A1078F78-3B3F-4DFA-9E17-B38FBCC35931}" srcId="{4505765D-46A3-4F0E-B791-FB0105C4B7E9}" destId="{4F0A4857-B2F3-4246-AF50-FCF833A8E17F}" srcOrd="0" destOrd="0" parTransId="{169F95A6-B4FD-4B2F-AA09-5CF193420178}" sibTransId="{5C5B63C4-64E3-45EE-A3CF-B704D192E952}"/>
    <dgm:cxn modelId="{8A7E8ECB-0272-44A0-A2C6-102F378E6D02}" type="presOf" srcId="{4505765D-46A3-4F0E-B791-FB0105C4B7E9}" destId="{6A8C6B86-27F8-467A-BB35-102AA882E1EA}" srcOrd="0" destOrd="0" presId="urn:microsoft.com/office/officeart/2005/8/layout/list1"/>
    <dgm:cxn modelId="{11C162C8-ECE7-45C6-B896-6B042A547A45}" type="presParOf" srcId="{4510A0FD-8F0C-416F-BFE0-30A9F8C3CB93}" destId="{986022DF-E300-45AF-8EE2-C81455FDCF90}" srcOrd="0" destOrd="0" presId="urn:microsoft.com/office/officeart/2005/8/layout/list1"/>
    <dgm:cxn modelId="{20AD3C37-4DBC-43F4-AA66-4A2418C14AB1}" type="presParOf" srcId="{986022DF-E300-45AF-8EE2-C81455FDCF90}" destId="{6A8C6B86-27F8-467A-BB35-102AA882E1EA}" srcOrd="0" destOrd="0" presId="urn:microsoft.com/office/officeart/2005/8/layout/list1"/>
    <dgm:cxn modelId="{10DC2F7D-4BDF-4D3A-B550-539BF80B24F1}" type="presParOf" srcId="{986022DF-E300-45AF-8EE2-C81455FDCF90}" destId="{0EBE4B38-80C2-464D-B34A-2402BEF28E50}" srcOrd="1" destOrd="0" presId="urn:microsoft.com/office/officeart/2005/8/layout/list1"/>
    <dgm:cxn modelId="{FAA61C96-0FAD-4AA8-9F2A-19426C538971}" type="presParOf" srcId="{4510A0FD-8F0C-416F-BFE0-30A9F8C3CB93}" destId="{4F3515D8-861E-4F67-9526-D678F2AED4A7}" srcOrd="1" destOrd="0" presId="urn:microsoft.com/office/officeart/2005/8/layout/list1"/>
    <dgm:cxn modelId="{0FED26AE-EF4E-46B3-90B9-C0E65E10C032}" type="presParOf" srcId="{4510A0FD-8F0C-416F-BFE0-30A9F8C3CB93}" destId="{47EB052F-56A2-495E-87FA-C6D58A47A24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5A2210-4CB7-40D1-ACEF-013E4DF890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0207DA-8C4A-408B-BF04-944A6975A91F}">
      <dgm:prSet phldrT="[文本]" custT="1"/>
      <dgm:spPr/>
      <dgm:t>
        <a:bodyPr/>
        <a:lstStyle/>
        <a:p>
          <a:r>
            <a:rPr lang="en-US" sz="2000" b="1" dirty="0" smtClean="0">
              <a:solidFill>
                <a:schemeClr val="bg1"/>
              </a:solidFill>
              <a:latin typeface="Calibri"/>
              <a:ea typeface="+mn-ea"/>
            </a:rPr>
            <a:t>Layering Model</a:t>
          </a:r>
          <a:endParaRPr lang="zh-CN" altLang="en-US" sz="2000" dirty="0">
            <a:solidFill>
              <a:schemeClr val="bg1"/>
            </a:solidFill>
          </a:endParaRPr>
        </a:p>
      </dgm:t>
    </dgm:pt>
    <dgm:pt modelId="{C893A1E9-F77D-4C74-9428-D21C9A924CA5}" type="par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BF7D410B-DC7F-47D1-B6C8-EED3154B3F23}" type="sib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099358DB-85DA-4C0F-802E-493DE89CA2DF}">
      <dgm:prSet phldrT="[文本]" custT="1"/>
      <dgm:spPr/>
      <dgm:t>
        <a:bodyPr/>
        <a:lstStyle/>
        <a:p>
          <a:r>
            <a:rPr lang="en-US" sz="2000" dirty="0" smtClean="0"/>
            <a:t>The communication problem can be </a:t>
          </a:r>
          <a:r>
            <a:rPr lang="en-US" sz="2000" dirty="0" err="1" smtClean="0"/>
            <a:t>devided</a:t>
          </a:r>
          <a:r>
            <a:rPr lang="en-US" sz="2000" dirty="0" smtClean="0"/>
            <a:t> into </a:t>
          </a:r>
          <a:r>
            <a:rPr lang="en-US" sz="2000" dirty="0" err="1" smtClean="0"/>
            <a:t>subpieces</a:t>
          </a:r>
          <a:r>
            <a:rPr lang="en-US" sz="2000" dirty="0" smtClean="0"/>
            <a:t> called layers</a:t>
          </a:r>
          <a:endParaRPr lang="zh-CN" altLang="en-US" sz="2000" dirty="0"/>
        </a:p>
      </dgm:t>
    </dgm:pt>
    <dgm:pt modelId="{2E979239-8E75-4292-BB9F-76E4962BDD0D}" type="parTrans" cxnId="{E001A5BA-25EF-4694-8264-C0A740A73A6B}">
      <dgm:prSet/>
      <dgm:spPr/>
      <dgm:t>
        <a:bodyPr/>
        <a:lstStyle/>
        <a:p>
          <a:endParaRPr lang="zh-CN" altLang="en-US"/>
        </a:p>
      </dgm:t>
    </dgm:pt>
    <dgm:pt modelId="{EE764986-E405-465D-95F4-1ED7D07297E2}" type="sibTrans" cxnId="{E001A5BA-25EF-4694-8264-C0A740A73A6B}">
      <dgm:prSet/>
      <dgm:spPr/>
      <dgm:t>
        <a:bodyPr/>
        <a:lstStyle/>
        <a:p>
          <a:endParaRPr lang="zh-CN" altLang="en-US"/>
        </a:p>
      </dgm:t>
    </dgm:pt>
    <dgm:pt modelId="{BDC5CC9E-021E-4F3C-9F20-5DEA87E28335}">
      <dgm:prSet custT="1"/>
      <dgm:spPr/>
      <dgm:t>
        <a:bodyPr/>
        <a:lstStyle/>
        <a:p>
          <a:r>
            <a:rPr lang="en-US" sz="2000" dirty="0" smtClean="0"/>
            <a:t>A protocol can be designed to corresponds to each layer</a:t>
          </a:r>
          <a:endParaRPr lang="en-US" altLang="zh-CN" sz="2000" dirty="0" smtClean="0"/>
        </a:p>
      </dgm:t>
    </dgm:pt>
    <dgm:pt modelId="{B7BD216B-FC57-4D6C-B619-6B35B02BF88A}" type="parTrans" cxnId="{3FC5894C-8356-4025-A410-42A9084FF6F4}">
      <dgm:prSet/>
      <dgm:spPr/>
      <dgm:t>
        <a:bodyPr/>
        <a:lstStyle/>
        <a:p>
          <a:endParaRPr lang="zh-CN" altLang="en-US"/>
        </a:p>
      </dgm:t>
    </dgm:pt>
    <dgm:pt modelId="{2126BC24-5A89-429D-9614-F3C5B1E29391}" type="sibTrans" cxnId="{3FC5894C-8356-4025-A410-42A9084FF6F4}">
      <dgm:prSet/>
      <dgm:spPr/>
      <dgm:t>
        <a:bodyPr/>
        <a:lstStyle/>
        <a:p>
          <a:endParaRPr lang="zh-CN" altLang="en-US"/>
        </a:p>
      </dgm:t>
    </dgm:pt>
    <dgm:pt modelId="{84FBA579-17B9-430D-8DF8-A7938C222019}">
      <dgm:prSet custT="1"/>
      <dgm:spPr/>
      <dgm:t>
        <a:bodyPr/>
        <a:lstStyle/>
        <a:p>
          <a:r>
            <a:rPr lang="en-US" sz="2000" dirty="0" smtClean="0"/>
            <a:t>Each module only communicates with the module for the next highest layer and the next lowest</a:t>
          </a:r>
          <a:endParaRPr lang="en-US" altLang="zh-CN" sz="2000" dirty="0" smtClean="0"/>
        </a:p>
      </dgm:t>
    </dgm:pt>
    <dgm:pt modelId="{65700A75-BD18-426D-AE8E-DCD50F56E9C3}" type="parTrans" cxnId="{ED8DB826-A628-4257-A740-4933E172AD47}">
      <dgm:prSet/>
      <dgm:spPr/>
      <dgm:t>
        <a:bodyPr/>
        <a:lstStyle/>
        <a:p>
          <a:endParaRPr lang="zh-CN" altLang="en-US"/>
        </a:p>
      </dgm:t>
    </dgm:pt>
    <dgm:pt modelId="{B95B8F2D-1EFC-4C64-84A1-B8DDCF5977A2}" type="sibTrans" cxnId="{ED8DB826-A628-4257-A740-4933E172AD47}">
      <dgm:prSet/>
      <dgm:spPr/>
      <dgm:t>
        <a:bodyPr/>
        <a:lstStyle/>
        <a:p>
          <a:endParaRPr lang="zh-CN" altLang="en-US"/>
        </a:p>
      </dgm:t>
    </dgm:pt>
    <dgm:pt modelId="{484E5B9B-8540-45F7-9D6D-661EC5E10375}">
      <dgm:prSet custT="1"/>
      <dgm:spPr/>
      <dgm:t>
        <a:bodyPr/>
        <a:lstStyle/>
        <a:p>
          <a:r>
            <a:rPr lang="en-US" sz="2000" b="1" dirty="0" smtClean="0"/>
            <a:t>Suites</a:t>
          </a:r>
          <a:endParaRPr lang="en-US" altLang="zh-CN" sz="2000" dirty="0" smtClean="0">
            <a:solidFill>
              <a:schemeClr val="bg1"/>
            </a:solidFill>
          </a:endParaRPr>
        </a:p>
      </dgm:t>
    </dgm:pt>
    <dgm:pt modelId="{151AE607-268A-4DB2-800A-81800398C8A6}" type="sibTrans" cxnId="{7751B2D1-F8C7-4304-997F-58AD3288F7E7}">
      <dgm:prSet/>
      <dgm:spPr/>
      <dgm:t>
        <a:bodyPr/>
        <a:lstStyle/>
        <a:p>
          <a:endParaRPr lang="zh-CN" altLang="en-US"/>
        </a:p>
      </dgm:t>
    </dgm:pt>
    <dgm:pt modelId="{54662D49-EFDA-4120-8569-432A0CE3F1CD}" type="parTrans" cxnId="{7751B2D1-F8C7-4304-997F-58AD3288F7E7}">
      <dgm:prSet/>
      <dgm:spPr/>
      <dgm:t>
        <a:bodyPr/>
        <a:lstStyle/>
        <a:p>
          <a:endParaRPr lang="zh-CN" altLang="en-US"/>
        </a:p>
      </dgm:t>
    </dgm:pt>
    <dgm:pt modelId="{59AD84B1-FF44-4D2D-9DB2-CFB061BD318F}">
      <dgm:prSet custT="1"/>
      <dgm:spPr/>
      <dgm:t>
        <a:bodyPr/>
        <a:lstStyle/>
        <a:p>
          <a:r>
            <a:rPr lang="en-US" sz="2000" smtClean="0"/>
            <a:t>A complete, cooperative sets of protocols</a:t>
          </a:r>
          <a:endParaRPr lang="en-US" altLang="zh-CN" sz="2000" dirty="0" smtClean="0"/>
        </a:p>
      </dgm:t>
    </dgm:pt>
    <dgm:pt modelId="{95533C38-0AE7-4115-A582-F58175251444}" type="sibTrans" cxnId="{032961B5-E481-4F97-BAB8-722988A1FAA7}">
      <dgm:prSet/>
      <dgm:spPr/>
      <dgm:t>
        <a:bodyPr/>
        <a:lstStyle/>
        <a:p>
          <a:endParaRPr lang="zh-CN" altLang="en-US"/>
        </a:p>
      </dgm:t>
    </dgm:pt>
    <dgm:pt modelId="{8FF7BAF2-7CF2-4845-971D-57A8C5721375}" type="parTrans" cxnId="{032961B5-E481-4F97-BAB8-722988A1FAA7}">
      <dgm:prSet/>
      <dgm:spPr/>
      <dgm:t>
        <a:bodyPr/>
        <a:lstStyle/>
        <a:p>
          <a:endParaRPr lang="zh-CN" altLang="en-US"/>
        </a:p>
      </dgm:t>
    </dgm:pt>
    <dgm:pt modelId="{6ECA3414-20D4-4845-828C-A8F78AFB4AE4}">
      <dgm:prSet custT="1"/>
      <dgm:spPr/>
      <dgm:t>
        <a:bodyPr/>
        <a:lstStyle/>
        <a:p>
          <a:r>
            <a:rPr lang="en-US" sz="2000" dirty="0" smtClean="0"/>
            <a:t>Each protocol in a suite solves one part of the communication problem</a:t>
          </a:r>
          <a:endParaRPr lang="en-US" altLang="zh-CN" sz="2000" dirty="0" smtClean="0"/>
        </a:p>
      </dgm:t>
    </dgm:pt>
    <dgm:pt modelId="{203D6C96-7B7F-4C8A-84EA-47D11476DAAF}" type="sibTrans" cxnId="{8AEBAA8A-919F-42A5-8339-41F7FE5CB404}">
      <dgm:prSet/>
      <dgm:spPr/>
      <dgm:t>
        <a:bodyPr/>
        <a:lstStyle/>
        <a:p>
          <a:endParaRPr lang="zh-CN" altLang="en-US"/>
        </a:p>
      </dgm:t>
    </dgm:pt>
    <dgm:pt modelId="{90232F18-6C70-4F90-A0B5-89768418F2D0}" type="parTrans" cxnId="{8AEBAA8A-919F-42A5-8339-41F7FE5CB404}">
      <dgm:prSet/>
      <dgm:spPr/>
      <dgm:t>
        <a:bodyPr/>
        <a:lstStyle/>
        <a:p>
          <a:endParaRPr lang="zh-CN" altLang="en-US"/>
        </a:p>
      </dgm:t>
    </dgm:pt>
    <dgm:pt modelId="{CDEF8A85-8D3C-4D24-8001-5D1F2ED8C021}">
      <dgm:prSet custT="1"/>
      <dgm:spPr/>
      <dgm:t>
        <a:bodyPr/>
        <a:lstStyle/>
        <a:p>
          <a:r>
            <a:rPr lang="en-US" sz="2000" dirty="0" smtClean="0"/>
            <a:t>Together, they solve the entire communication problem</a:t>
          </a:r>
          <a:endParaRPr lang="en-US" altLang="zh-CN" sz="2000" dirty="0" smtClean="0"/>
        </a:p>
      </dgm:t>
    </dgm:pt>
    <dgm:pt modelId="{2D68358E-40C3-4D18-B021-E9AC6FB2A948}" type="sibTrans" cxnId="{A308086E-FF3F-4CD8-A0E3-5902D4F35539}">
      <dgm:prSet/>
      <dgm:spPr/>
      <dgm:t>
        <a:bodyPr/>
        <a:lstStyle/>
        <a:p>
          <a:endParaRPr lang="zh-CN" altLang="en-US"/>
        </a:p>
      </dgm:t>
    </dgm:pt>
    <dgm:pt modelId="{F5443825-10CC-4F68-9E0E-25A5D86AE0D2}" type="parTrans" cxnId="{A308086E-FF3F-4CD8-A0E3-5902D4F35539}">
      <dgm:prSet/>
      <dgm:spPr/>
      <dgm:t>
        <a:bodyPr/>
        <a:lstStyle/>
        <a:p>
          <a:endParaRPr lang="zh-CN" altLang="en-US"/>
        </a:p>
      </dgm:t>
    </dgm:pt>
    <dgm:pt modelId="{0F9FD764-3A34-43DB-A582-8EA39410D6B9}" type="pres">
      <dgm:prSet presAssocID="{4C5A2210-4CB7-40D1-ACEF-013E4DF890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A53E8A-E305-44B9-89C1-4B1325F869A1}" type="pres">
      <dgm:prSet presAssocID="{7A0207DA-8C4A-408B-BF04-944A6975A91F}" presName="parentLin" presStyleCnt="0"/>
      <dgm:spPr/>
    </dgm:pt>
    <dgm:pt modelId="{C2362D62-0833-492D-91FB-3D85A3213175}" type="pres">
      <dgm:prSet presAssocID="{7A0207DA-8C4A-408B-BF04-944A6975A91F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94065E94-3F98-40B3-97E9-617B884C382A}" type="pres">
      <dgm:prSet presAssocID="{7A0207DA-8C4A-408B-BF04-944A6975A91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9F5B7-C75D-41D0-B83F-9317F731AF7A}" type="pres">
      <dgm:prSet presAssocID="{7A0207DA-8C4A-408B-BF04-944A6975A91F}" presName="negativeSpace" presStyleCnt="0"/>
      <dgm:spPr/>
    </dgm:pt>
    <dgm:pt modelId="{2AF60504-7C4F-4D87-9522-D6DA2C52F377}" type="pres">
      <dgm:prSet presAssocID="{7A0207DA-8C4A-408B-BF04-944A6975A91F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EE9D6F-5A4B-44CE-9049-A85C4020013E}" type="pres">
      <dgm:prSet presAssocID="{BF7D410B-DC7F-47D1-B6C8-EED3154B3F23}" presName="spaceBetweenRectangles" presStyleCnt="0"/>
      <dgm:spPr/>
    </dgm:pt>
    <dgm:pt modelId="{F860DD1D-BFB3-40D5-AB10-88AD7C0FC0B0}" type="pres">
      <dgm:prSet presAssocID="{484E5B9B-8540-45F7-9D6D-661EC5E10375}" presName="parentLin" presStyleCnt="0"/>
      <dgm:spPr/>
    </dgm:pt>
    <dgm:pt modelId="{4E29EED1-99FF-44A1-938E-34785E537541}" type="pres">
      <dgm:prSet presAssocID="{484E5B9B-8540-45F7-9D6D-661EC5E10375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49CDBD9C-866C-46FA-A04A-18E02E1A8B92}" type="pres">
      <dgm:prSet presAssocID="{484E5B9B-8540-45F7-9D6D-661EC5E1037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19D2B8-6220-47FB-BAE0-9FAF7A0E8BD8}" type="pres">
      <dgm:prSet presAssocID="{484E5B9B-8540-45F7-9D6D-661EC5E10375}" presName="negativeSpace" presStyleCnt="0"/>
      <dgm:spPr/>
    </dgm:pt>
    <dgm:pt modelId="{3BC40464-7681-4EBF-8204-81DD3B5073D3}" type="pres">
      <dgm:prSet presAssocID="{484E5B9B-8540-45F7-9D6D-661EC5E10375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C5894C-8356-4025-A410-42A9084FF6F4}" srcId="{7A0207DA-8C4A-408B-BF04-944A6975A91F}" destId="{BDC5CC9E-021E-4F3C-9F20-5DEA87E28335}" srcOrd="1" destOrd="0" parTransId="{B7BD216B-FC57-4D6C-B619-6B35B02BF88A}" sibTransId="{2126BC24-5A89-429D-9614-F3C5B1E29391}"/>
    <dgm:cxn modelId="{A5A614E1-CBFA-46C1-8F8A-FB456E6C7F68}" type="presOf" srcId="{6ECA3414-20D4-4845-828C-A8F78AFB4AE4}" destId="{3BC40464-7681-4EBF-8204-81DD3B5073D3}" srcOrd="0" destOrd="1" presId="urn:microsoft.com/office/officeart/2005/8/layout/list1"/>
    <dgm:cxn modelId="{E001A5BA-25EF-4694-8264-C0A740A73A6B}" srcId="{7A0207DA-8C4A-408B-BF04-944A6975A91F}" destId="{099358DB-85DA-4C0F-802E-493DE89CA2DF}" srcOrd="0" destOrd="0" parTransId="{2E979239-8E75-4292-BB9F-76E4962BDD0D}" sibTransId="{EE764986-E405-465D-95F4-1ED7D07297E2}"/>
    <dgm:cxn modelId="{94527499-EB58-4644-BDFE-B8E7C0942F18}" type="presOf" srcId="{84FBA579-17B9-430D-8DF8-A7938C222019}" destId="{2AF60504-7C4F-4D87-9522-D6DA2C52F377}" srcOrd="0" destOrd="2" presId="urn:microsoft.com/office/officeart/2005/8/layout/list1"/>
    <dgm:cxn modelId="{48C01D87-3B3E-4879-AB3C-CBAF92874AB0}" type="presOf" srcId="{7A0207DA-8C4A-408B-BF04-944A6975A91F}" destId="{C2362D62-0833-492D-91FB-3D85A3213175}" srcOrd="0" destOrd="0" presId="urn:microsoft.com/office/officeart/2005/8/layout/list1"/>
    <dgm:cxn modelId="{ED8DB826-A628-4257-A740-4933E172AD47}" srcId="{7A0207DA-8C4A-408B-BF04-944A6975A91F}" destId="{84FBA579-17B9-430D-8DF8-A7938C222019}" srcOrd="2" destOrd="0" parTransId="{65700A75-BD18-426D-AE8E-DCD50F56E9C3}" sibTransId="{B95B8F2D-1EFC-4C64-84A1-B8DDCF5977A2}"/>
    <dgm:cxn modelId="{C2766B69-7F1C-4894-817F-5BABDDA6EF2E}" type="presOf" srcId="{4C5A2210-4CB7-40D1-ACEF-013E4DF890A5}" destId="{0F9FD764-3A34-43DB-A582-8EA39410D6B9}" srcOrd="0" destOrd="0" presId="urn:microsoft.com/office/officeart/2005/8/layout/list1"/>
    <dgm:cxn modelId="{F57BA7BA-EBBF-4F9C-8698-7B61B140D23E}" type="presOf" srcId="{59AD84B1-FF44-4D2D-9DB2-CFB061BD318F}" destId="{3BC40464-7681-4EBF-8204-81DD3B5073D3}" srcOrd="0" destOrd="0" presId="urn:microsoft.com/office/officeart/2005/8/layout/list1"/>
    <dgm:cxn modelId="{8AEBAA8A-919F-42A5-8339-41F7FE5CB404}" srcId="{484E5B9B-8540-45F7-9D6D-661EC5E10375}" destId="{6ECA3414-20D4-4845-828C-A8F78AFB4AE4}" srcOrd="1" destOrd="0" parTransId="{90232F18-6C70-4F90-A0B5-89768418F2D0}" sibTransId="{203D6C96-7B7F-4C8A-84EA-47D11476DAAF}"/>
    <dgm:cxn modelId="{2523FB23-A098-47F1-8F25-0E3A4332F575}" type="presOf" srcId="{099358DB-85DA-4C0F-802E-493DE89CA2DF}" destId="{2AF60504-7C4F-4D87-9522-D6DA2C52F377}" srcOrd="0" destOrd="0" presId="urn:microsoft.com/office/officeart/2005/8/layout/list1"/>
    <dgm:cxn modelId="{FE1910B6-0D07-42C6-B011-F9739F533A86}" type="presOf" srcId="{BDC5CC9E-021E-4F3C-9F20-5DEA87E28335}" destId="{2AF60504-7C4F-4D87-9522-D6DA2C52F377}" srcOrd="0" destOrd="1" presId="urn:microsoft.com/office/officeart/2005/8/layout/list1"/>
    <dgm:cxn modelId="{2018BA29-416F-4253-9B57-986274948023}" type="presOf" srcId="{7A0207DA-8C4A-408B-BF04-944A6975A91F}" destId="{94065E94-3F98-40B3-97E9-617B884C382A}" srcOrd="1" destOrd="0" presId="urn:microsoft.com/office/officeart/2005/8/layout/list1"/>
    <dgm:cxn modelId="{A308086E-FF3F-4CD8-A0E3-5902D4F35539}" srcId="{484E5B9B-8540-45F7-9D6D-661EC5E10375}" destId="{CDEF8A85-8D3C-4D24-8001-5D1F2ED8C021}" srcOrd="2" destOrd="0" parTransId="{F5443825-10CC-4F68-9E0E-25A5D86AE0D2}" sibTransId="{2D68358E-40C3-4D18-B021-E9AC6FB2A948}"/>
    <dgm:cxn modelId="{762CACEC-60D5-4C3D-A621-F7B12887E1BE}" type="presOf" srcId="{484E5B9B-8540-45F7-9D6D-661EC5E10375}" destId="{4E29EED1-99FF-44A1-938E-34785E537541}" srcOrd="0" destOrd="0" presId="urn:microsoft.com/office/officeart/2005/8/layout/list1"/>
    <dgm:cxn modelId="{65BC1C8D-7159-45B0-A578-FDE7E460B84F}" type="presOf" srcId="{CDEF8A85-8D3C-4D24-8001-5D1F2ED8C021}" destId="{3BC40464-7681-4EBF-8204-81DD3B5073D3}" srcOrd="0" destOrd="2" presId="urn:microsoft.com/office/officeart/2005/8/layout/list1"/>
    <dgm:cxn modelId="{96997B86-42B2-4C69-BD57-42D82B1F1722}" type="presOf" srcId="{484E5B9B-8540-45F7-9D6D-661EC5E10375}" destId="{49CDBD9C-866C-46FA-A04A-18E02E1A8B92}" srcOrd="1" destOrd="0" presId="urn:microsoft.com/office/officeart/2005/8/layout/list1"/>
    <dgm:cxn modelId="{FCF09C18-2AFB-4B77-9745-931FB3E8808F}" srcId="{4C5A2210-4CB7-40D1-ACEF-013E4DF890A5}" destId="{7A0207DA-8C4A-408B-BF04-944A6975A91F}" srcOrd="0" destOrd="0" parTransId="{C893A1E9-F77D-4C74-9428-D21C9A924CA5}" sibTransId="{BF7D410B-DC7F-47D1-B6C8-EED3154B3F23}"/>
    <dgm:cxn modelId="{032961B5-E481-4F97-BAB8-722988A1FAA7}" srcId="{484E5B9B-8540-45F7-9D6D-661EC5E10375}" destId="{59AD84B1-FF44-4D2D-9DB2-CFB061BD318F}" srcOrd="0" destOrd="0" parTransId="{8FF7BAF2-7CF2-4845-971D-57A8C5721375}" sibTransId="{95533C38-0AE7-4115-A582-F58175251444}"/>
    <dgm:cxn modelId="{7751B2D1-F8C7-4304-997F-58AD3288F7E7}" srcId="{4C5A2210-4CB7-40D1-ACEF-013E4DF890A5}" destId="{484E5B9B-8540-45F7-9D6D-661EC5E10375}" srcOrd="1" destOrd="0" parTransId="{54662D49-EFDA-4120-8569-432A0CE3F1CD}" sibTransId="{151AE607-268A-4DB2-800A-81800398C8A6}"/>
    <dgm:cxn modelId="{884D6103-0BD7-47D3-93B9-CC3F645BBF82}" type="presParOf" srcId="{0F9FD764-3A34-43DB-A582-8EA39410D6B9}" destId="{5AA53E8A-E305-44B9-89C1-4B1325F869A1}" srcOrd="0" destOrd="0" presId="urn:microsoft.com/office/officeart/2005/8/layout/list1"/>
    <dgm:cxn modelId="{2A2EDC06-779D-486B-99ED-6DE7B38BF54A}" type="presParOf" srcId="{5AA53E8A-E305-44B9-89C1-4B1325F869A1}" destId="{C2362D62-0833-492D-91FB-3D85A3213175}" srcOrd="0" destOrd="0" presId="urn:microsoft.com/office/officeart/2005/8/layout/list1"/>
    <dgm:cxn modelId="{B6EDC764-700A-4C7C-A0FB-9A589DBC417B}" type="presParOf" srcId="{5AA53E8A-E305-44B9-89C1-4B1325F869A1}" destId="{94065E94-3F98-40B3-97E9-617B884C382A}" srcOrd="1" destOrd="0" presId="urn:microsoft.com/office/officeart/2005/8/layout/list1"/>
    <dgm:cxn modelId="{1277DB6A-1326-4B29-98C2-3C7D53A51AB3}" type="presParOf" srcId="{0F9FD764-3A34-43DB-A582-8EA39410D6B9}" destId="{AAE9F5B7-C75D-41D0-B83F-9317F731AF7A}" srcOrd="1" destOrd="0" presId="urn:microsoft.com/office/officeart/2005/8/layout/list1"/>
    <dgm:cxn modelId="{DC64978D-22E4-4FDF-B228-4D788BEB56BB}" type="presParOf" srcId="{0F9FD764-3A34-43DB-A582-8EA39410D6B9}" destId="{2AF60504-7C4F-4D87-9522-D6DA2C52F377}" srcOrd="2" destOrd="0" presId="urn:microsoft.com/office/officeart/2005/8/layout/list1"/>
    <dgm:cxn modelId="{82C81D30-E1F4-409A-877A-C40924CF756E}" type="presParOf" srcId="{0F9FD764-3A34-43DB-A582-8EA39410D6B9}" destId="{91EE9D6F-5A4B-44CE-9049-A85C4020013E}" srcOrd="3" destOrd="0" presId="urn:microsoft.com/office/officeart/2005/8/layout/list1"/>
    <dgm:cxn modelId="{BB788F48-D7F7-46FF-8E82-EAC4D99C8100}" type="presParOf" srcId="{0F9FD764-3A34-43DB-A582-8EA39410D6B9}" destId="{F860DD1D-BFB3-40D5-AB10-88AD7C0FC0B0}" srcOrd="4" destOrd="0" presId="urn:microsoft.com/office/officeart/2005/8/layout/list1"/>
    <dgm:cxn modelId="{3AD3D68D-0BBB-4E65-8253-74866296E98C}" type="presParOf" srcId="{F860DD1D-BFB3-40D5-AB10-88AD7C0FC0B0}" destId="{4E29EED1-99FF-44A1-938E-34785E537541}" srcOrd="0" destOrd="0" presId="urn:microsoft.com/office/officeart/2005/8/layout/list1"/>
    <dgm:cxn modelId="{B701AE6F-E4F2-49CD-B4FA-4C538407FE9F}" type="presParOf" srcId="{F860DD1D-BFB3-40D5-AB10-88AD7C0FC0B0}" destId="{49CDBD9C-866C-46FA-A04A-18E02E1A8B92}" srcOrd="1" destOrd="0" presId="urn:microsoft.com/office/officeart/2005/8/layout/list1"/>
    <dgm:cxn modelId="{C69B3873-3EC9-4217-B501-15C96C4AC25B}" type="presParOf" srcId="{0F9FD764-3A34-43DB-A582-8EA39410D6B9}" destId="{A019D2B8-6220-47FB-BAE0-9FAF7A0E8BD8}" srcOrd="5" destOrd="0" presId="urn:microsoft.com/office/officeart/2005/8/layout/list1"/>
    <dgm:cxn modelId="{F6770DA8-0F42-4B62-AF22-935C8108B60F}" type="presParOf" srcId="{0F9FD764-3A34-43DB-A582-8EA39410D6B9}" destId="{3BC40464-7681-4EBF-8204-81DD3B5073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5A2210-4CB7-40D1-ACEF-013E4DF890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0207DA-8C4A-408B-BF04-944A6975A91F}">
      <dgm:prSet phldrT="[文本]" custT="1"/>
      <dgm:spPr/>
      <dgm:t>
        <a:bodyPr/>
        <a:lstStyle/>
        <a:p>
          <a:r>
            <a:rPr lang="en-US" altLang="zh-CN" sz="2400" dirty="0" smtClean="0"/>
            <a:t>Published  by ISO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C893A1E9-F77D-4C74-9428-D21C9A924CA5}" type="par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BF7D410B-DC7F-47D1-B6C8-EED3154B3F23}" type="sib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8DF51683-FC67-4373-8A23-9FFBD5BECB59}">
      <dgm:prSet phldrT="[文本]" custT="1"/>
      <dgm:spPr/>
      <dgm:t>
        <a:bodyPr/>
        <a:lstStyle/>
        <a:p>
          <a:r>
            <a:rPr lang="en-US" altLang="zh-CN" sz="2400" dirty="0" smtClean="0"/>
            <a:t>The argument is whether the network layer includes the Internet</a:t>
          </a:r>
          <a:endParaRPr lang="zh-CN" altLang="en-US" sz="2400" dirty="0"/>
        </a:p>
      </dgm:t>
    </dgm:pt>
    <dgm:pt modelId="{95BAEF92-32A4-4FB6-9624-515AB014B6AC}" type="parTrans" cxnId="{50EBD06D-1D39-4D8B-8D92-DDEDD162A559}">
      <dgm:prSet/>
      <dgm:spPr/>
      <dgm:t>
        <a:bodyPr/>
        <a:lstStyle/>
        <a:p>
          <a:endParaRPr lang="zh-CN" altLang="en-US"/>
        </a:p>
      </dgm:t>
    </dgm:pt>
    <dgm:pt modelId="{B0DF0720-A8F5-451C-9B34-B973453900E4}" type="sibTrans" cxnId="{50EBD06D-1D39-4D8B-8D92-DDEDD162A559}">
      <dgm:prSet/>
      <dgm:spPr/>
      <dgm:t>
        <a:bodyPr/>
        <a:lstStyle/>
        <a:p>
          <a:endParaRPr lang="zh-CN" altLang="en-US"/>
        </a:p>
      </dgm:t>
    </dgm:pt>
    <dgm:pt modelId="{0F9FD764-3A34-43DB-A582-8EA39410D6B9}" type="pres">
      <dgm:prSet presAssocID="{4C5A2210-4CB7-40D1-ACEF-013E4DF890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A53E8A-E305-44B9-89C1-4B1325F869A1}" type="pres">
      <dgm:prSet presAssocID="{7A0207DA-8C4A-408B-BF04-944A6975A91F}" presName="parentLin" presStyleCnt="0"/>
      <dgm:spPr/>
    </dgm:pt>
    <dgm:pt modelId="{C2362D62-0833-492D-91FB-3D85A3213175}" type="pres">
      <dgm:prSet presAssocID="{7A0207DA-8C4A-408B-BF04-944A6975A91F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94065E94-3F98-40B3-97E9-617B884C382A}" type="pres">
      <dgm:prSet presAssocID="{7A0207DA-8C4A-408B-BF04-944A6975A91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9F5B7-C75D-41D0-B83F-9317F731AF7A}" type="pres">
      <dgm:prSet presAssocID="{7A0207DA-8C4A-408B-BF04-944A6975A91F}" presName="negativeSpace" presStyleCnt="0"/>
      <dgm:spPr/>
    </dgm:pt>
    <dgm:pt modelId="{2AF60504-7C4F-4D87-9522-D6DA2C52F377}" type="pres">
      <dgm:prSet presAssocID="{7A0207DA-8C4A-408B-BF04-944A6975A91F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C01D87-3B3E-4879-AB3C-CBAF92874AB0}" type="presOf" srcId="{7A0207DA-8C4A-408B-BF04-944A6975A91F}" destId="{C2362D62-0833-492D-91FB-3D85A3213175}" srcOrd="0" destOrd="0" presId="urn:microsoft.com/office/officeart/2005/8/layout/list1"/>
    <dgm:cxn modelId="{50EBD06D-1D39-4D8B-8D92-DDEDD162A559}" srcId="{7A0207DA-8C4A-408B-BF04-944A6975A91F}" destId="{8DF51683-FC67-4373-8A23-9FFBD5BECB59}" srcOrd="0" destOrd="0" parTransId="{95BAEF92-32A4-4FB6-9624-515AB014B6AC}" sibTransId="{B0DF0720-A8F5-451C-9B34-B973453900E4}"/>
    <dgm:cxn modelId="{FCF09C18-2AFB-4B77-9745-931FB3E8808F}" srcId="{4C5A2210-4CB7-40D1-ACEF-013E4DF890A5}" destId="{7A0207DA-8C4A-408B-BF04-944A6975A91F}" srcOrd="0" destOrd="0" parTransId="{C893A1E9-F77D-4C74-9428-D21C9A924CA5}" sibTransId="{BF7D410B-DC7F-47D1-B6C8-EED3154B3F23}"/>
    <dgm:cxn modelId="{2018BA29-416F-4253-9B57-986274948023}" type="presOf" srcId="{7A0207DA-8C4A-408B-BF04-944A6975A91F}" destId="{94065E94-3F98-40B3-97E9-617B884C382A}" srcOrd="1" destOrd="0" presId="urn:microsoft.com/office/officeart/2005/8/layout/list1"/>
    <dgm:cxn modelId="{35204D84-70FF-4F71-8772-31627A4805AB}" type="presOf" srcId="{8DF51683-FC67-4373-8A23-9FFBD5BECB59}" destId="{2AF60504-7C4F-4D87-9522-D6DA2C52F377}" srcOrd="0" destOrd="0" presId="urn:microsoft.com/office/officeart/2005/8/layout/list1"/>
    <dgm:cxn modelId="{C2766B69-7F1C-4894-817F-5BABDDA6EF2E}" type="presOf" srcId="{4C5A2210-4CB7-40D1-ACEF-013E4DF890A5}" destId="{0F9FD764-3A34-43DB-A582-8EA39410D6B9}" srcOrd="0" destOrd="0" presId="urn:microsoft.com/office/officeart/2005/8/layout/list1"/>
    <dgm:cxn modelId="{884D6103-0BD7-47D3-93B9-CC3F645BBF82}" type="presParOf" srcId="{0F9FD764-3A34-43DB-A582-8EA39410D6B9}" destId="{5AA53E8A-E305-44B9-89C1-4B1325F869A1}" srcOrd="0" destOrd="0" presId="urn:microsoft.com/office/officeart/2005/8/layout/list1"/>
    <dgm:cxn modelId="{2A2EDC06-779D-486B-99ED-6DE7B38BF54A}" type="presParOf" srcId="{5AA53E8A-E305-44B9-89C1-4B1325F869A1}" destId="{C2362D62-0833-492D-91FB-3D85A3213175}" srcOrd="0" destOrd="0" presId="urn:microsoft.com/office/officeart/2005/8/layout/list1"/>
    <dgm:cxn modelId="{B6EDC764-700A-4C7C-A0FB-9A589DBC417B}" type="presParOf" srcId="{5AA53E8A-E305-44B9-89C1-4B1325F869A1}" destId="{94065E94-3F98-40B3-97E9-617B884C382A}" srcOrd="1" destOrd="0" presId="urn:microsoft.com/office/officeart/2005/8/layout/list1"/>
    <dgm:cxn modelId="{1277DB6A-1326-4B29-98C2-3C7D53A51AB3}" type="presParOf" srcId="{0F9FD764-3A34-43DB-A582-8EA39410D6B9}" destId="{AAE9F5B7-C75D-41D0-B83F-9317F731AF7A}" srcOrd="1" destOrd="0" presId="urn:microsoft.com/office/officeart/2005/8/layout/list1"/>
    <dgm:cxn modelId="{DC64978D-22E4-4FDF-B228-4D788BEB56BB}" type="presParOf" srcId="{0F9FD764-3A34-43DB-A582-8EA39410D6B9}" destId="{2AF60504-7C4F-4D87-9522-D6DA2C52F37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5A2210-4CB7-40D1-ACEF-013E4DF890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0207DA-8C4A-408B-BF04-944A6975A91F}">
      <dgm:prSet phldrT="[文本]" custT="1"/>
      <dgm:spPr/>
      <dgm:t>
        <a:bodyPr/>
        <a:lstStyle/>
        <a:p>
          <a:r>
            <a:rPr lang="en-US" altLang="zh-CN" sz="2000" dirty="0" smtClean="0"/>
            <a:t>Physical Layer</a:t>
          </a:r>
          <a:endParaRPr lang="zh-CN" altLang="en-US" sz="2000" dirty="0">
            <a:solidFill>
              <a:schemeClr val="bg1"/>
            </a:solidFill>
          </a:endParaRPr>
        </a:p>
      </dgm:t>
    </dgm:pt>
    <dgm:pt modelId="{C893A1E9-F77D-4C74-9428-D21C9A924CA5}" type="par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BF7D410B-DC7F-47D1-B6C8-EED3154B3F23}" type="sib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749F0CE9-D773-43CA-A910-810E155A419A}">
      <dgm:prSet phldrT="[文本]" custT="1"/>
      <dgm:spPr/>
      <dgm:t>
        <a:bodyPr/>
        <a:lstStyle/>
        <a:p>
          <a:r>
            <a:rPr lang="en-US" altLang="zh-CN" sz="2000" dirty="0" smtClean="0"/>
            <a:t>Signal communication for binary code</a:t>
          </a:r>
          <a:endParaRPr lang="zh-CN" altLang="en-US" sz="2000" dirty="0"/>
        </a:p>
      </dgm:t>
    </dgm:pt>
    <dgm:pt modelId="{C76BE105-FA77-467D-95C5-FF27A1D86BDF}" type="parTrans" cxnId="{BB376839-D02C-419F-AF0F-3C0263CF8DEF}">
      <dgm:prSet/>
      <dgm:spPr/>
      <dgm:t>
        <a:bodyPr/>
        <a:lstStyle/>
        <a:p>
          <a:endParaRPr lang="zh-CN" altLang="en-US"/>
        </a:p>
      </dgm:t>
    </dgm:pt>
    <dgm:pt modelId="{49A57AD3-BA70-46D9-BB3D-5D6D9260E121}" type="sibTrans" cxnId="{BB376839-D02C-419F-AF0F-3C0263CF8DEF}">
      <dgm:prSet/>
      <dgm:spPr/>
      <dgm:t>
        <a:bodyPr/>
        <a:lstStyle/>
        <a:p>
          <a:endParaRPr lang="zh-CN" altLang="en-US"/>
        </a:p>
      </dgm:t>
    </dgm:pt>
    <dgm:pt modelId="{DC1A738E-2159-40C9-8790-58D11B74ACB2}">
      <dgm:prSet phldrT="[文本]" custT="1"/>
      <dgm:spPr/>
      <dgm:t>
        <a:bodyPr/>
        <a:lstStyle/>
        <a:p>
          <a:r>
            <a:rPr lang="en-US" altLang="zh-CN" sz="2000" dirty="0" smtClean="0"/>
            <a:t>Data Link Layer</a:t>
          </a:r>
          <a:endParaRPr lang="zh-CN" altLang="en-US" sz="2000" dirty="0"/>
        </a:p>
      </dgm:t>
    </dgm:pt>
    <dgm:pt modelId="{1B543A1D-DBEB-462D-B9A4-C8CA7CAB6227}" type="parTrans" cxnId="{8633566A-B9E2-42E9-A4F9-241E5277FC07}">
      <dgm:prSet/>
      <dgm:spPr/>
      <dgm:t>
        <a:bodyPr/>
        <a:lstStyle/>
        <a:p>
          <a:endParaRPr lang="zh-CN" altLang="en-US"/>
        </a:p>
      </dgm:t>
    </dgm:pt>
    <dgm:pt modelId="{FC56979A-E92C-45E3-92A1-6535022F7E2A}" type="sibTrans" cxnId="{8633566A-B9E2-42E9-A4F9-241E5277FC07}">
      <dgm:prSet/>
      <dgm:spPr/>
      <dgm:t>
        <a:bodyPr/>
        <a:lstStyle/>
        <a:p>
          <a:endParaRPr lang="zh-CN" altLang="en-US"/>
        </a:p>
      </dgm:t>
    </dgm:pt>
    <dgm:pt modelId="{1DC994D5-15E2-41F4-89EC-80526A91ABC7}">
      <dgm:prSet phldrT="[文本]" custT="1"/>
      <dgm:spPr/>
      <dgm:t>
        <a:bodyPr/>
        <a:lstStyle/>
        <a:p>
          <a:r>
            <a:rPr lang="en-US" altLang="zh-CN" sz="2000" dirty="0" smtClean="0"/>
            <a:t>Multi hops</a:t>
          </a:r>
          <a:endParaRPr lang="zh-CN" altLang="en-US" sz="2000" dirty="0"/>
        </a:p>
      </dgm:t>
    </dgm:pt>
    <dgm:pt modelId="{61A04179-2B17-497E-9135-F93A2707DCEA}" type="parTrans" cxnId="{CB7A031C-850A-4260-A5F1-49C5F6C0D535}">
      <dgm:prSet/>
      <dgm:spPr/>
      <dgm:t>
        <a:bodyPr/>
        <a:lstStyle/>
        <a:p>
          <a:endParaRPr lang="zh-CN" altLang="en-US"/>
        </a:p>
      </dgm:t>
    </dgm:pt>
    <dgm:pt modelId="{12FD2526-1150-4BAD-A39A-A9E30F2F55BA}" type="sibTrans" cxnId="{CB7A031C-850A-4260-A5F1-49C5F6C0D535}">
      <dgm:prSet/>
      <dgm:spPr/>
      <dgm:t>
        <a:bodyPr/>
        <a:lstStyle/>
        <a:p>
          <a:endParaRPr lang="zh-CN" altLang="en-US"/>
        </a:p>
      </dgm:t>
    </dgm:pt>
    <dgm:pt modelId="{C04C4CA1-2A0E-4F90-8426-B44843312A4E}">
      <dgm:prSet phldrT="[文本]" custT="1"/>
      <dgm:spPr/>
      <dgm:t>
        <a:bodyPr/>
        <a:lstStyle/>
        <a:p>
          <a:r>
            <a:rPr lang="en-US" sz="2000" dirty="0" smtClean="0"/>
            <a:t>Automatic Repeat request(ARQ) </a:t>
          </a:r>
          <a:r>
            <a:rPr lang="en-US" sz="2000" dirty="0" smtClean="0"/>
            <a:t>Mechanism for frame</a:t>
          </a:r>
          <a:endParaRPr lang="zh-CN" altLang="en-US" sz="2000" dirty="0"/>
        </a:p>
      </dgm:t>
    </dgm:pt>
    <dgm:pt modelId="{124EA40E-3D36-4470-ABB7-48747BF6E12E}" type="parTrans" cxnId="{C88900C4-3325-491D-9BA1-CDA57E3D06A5}">
      <dgm:prSet/>
      <dgm:spPr/>
      <dgm:t>
        <a:bodyPr/>
        <a:lstStyle/>
        <a:p>
          <a:endParaRPr lang="zh-CN" altLang="en-US"/>
        </a:p>
      </dgm:t>
    </dgm:pt>
    <dgm:pt modelId="{2A7C4304-1770-4B09-AD30-203B61475C1F}" type="sibTrans" cxnId="{C88900C4-3325-491D-9BA1-CDA57E3D06A5}">
      <dgm:prSet/>
      <dgm:spPr/>
      <dgm:t>
        <a:bodyPr/>
        <a:lstStyle/>
        <a:p>
          <a:endParaRPr lang="zh-CN" altLang="en-US"/>
        </a:p>
      </dgm:t>
    </dgm:pt>
    <dgm:pt modelId="{D429077F-275D-4014-9D75-9503D98624E9}">
      <dgm:prSet phldrT="[文本]" custT="1"/>
      <dgm:spPr/>
      <dgm:t>
        <a:bodyPr/>
        <a:lstStyle/>
        <a:p>
          <a:r>
            <a:rPr lang="en-US" sz="2000" b="0" dirty="0" smtClean="0"/>
            <a:t>Manchester Encoding for Ethernet</a:t>
          </a:r>
          <a:endParaRPr lang="zh-CN" altLang="en-US" sz="2000" b="0" dirty="0"/>
        </a:p>
      </dgm:t>
    </dgm:pt>
    <dgm:pt modelId="{D3F5DAFF-6B75-49CC-9F1D-02FB3701478A}" type="parTrans" cxnId="{93C4FDB8-19F6-4DF4-8DE3-F81E31CC8BF7}">
      <dgm:prSet/>
      <dgm:spPr/>
      <dgm:t>
        <a:bodyPr/>
        <a:lstStyle/>
        <a:p>
          <a:endParaRPr lang="zh-CN" altLang="en-US"/>
        </a:p>
      </dgm:t>
    </dgm:pt>
    <dgm:pt modelId="{1485D73E-CA29-4BD9-B02D-B634BADFA521}" type="sibTrans" cxnId="{93C4FDB8-19F6-4DF4-8DE3-F81E31CC8BF7}">
      <dgm:prSet/>
      <dgm:spPr/>
      <dgm:t>
        <a:bodyPr/>
        <a:lstStyle/>
        <a:p>
          <a:endParaRPr lang="zh-CN" altLang="en-US"/>
        </a:p>
      </dgm:t>
    </dgm:pt>
    <dgm:pt modelId="{46378340-D515-4359-9C36-DBAB14D6FAF4}">
      <dgm:prSet phldrT="[文本]" custT="1"/>
      <dgm:spPr/>
      <dgm:t>
        <a:bodyPr/>
        <a:lstStyle/>
        <a:p>
          <a:r>
            <a:rPr lang="en-US" altLang="zh-CN" sz="2000" dirty="0" smtClean="0"/>
            <a:t>Mac sublayer</a:t>
          </a:r>
          <a:endParaRPr lang="zh-CN" altLang="en-US" sz="2000" dirty="0"/>
        </a:p>
      </dgm:t>
    </dgm:pt>
    <dgm:pt modelId="{3B444589-742A-4ECE-81ED-4098D666CC18}" type="parTrans" cxnId="{C4A8C1E1-ED20-4A4C-AE06-C01C81CEDA69}">
      <dgm:prSet/>
      <dgm:spPr/>
      <dgm:t>
        <a:bodyPr/>
        <a:lstStyle/>
        <a:p>
          <a:endParaRPr lang="zh-CN" altLang="en-US"/>
        </a:p>
      </dgm:t>
    </dgm:pt>
    <dgm:pt modelId="{078A9722-AE13-4D4B-8E06-1DCA19382E6C}" type="sibTrans" cxnId="{C4A8C1E1-ED20-4A4C-AE06-C01C81CEDA69}">
      <dgm:prSet/>
      <dgm:spPr/>
      <dgm:t>
        <a:bodyPr/>
        <a:lstStyle/>
        <a:p>
          <a:endParaRPr lang="zh-CN" altLang="en-US"/>
        </a:p>
      </dgm:t>
    </dgm:pt>
    <dgm:pt modelId="{BD729301-32EC-4D0F-A806-ADCC7461C1EE}">
      <dgm:prSet custScaleY="89953" custT="1"/>
      <dgm:spPr/>
      <dgm:t>
        <a:bodyPr/>
        <a:lstStyle/>
        <a:p>
          <a:r>
            <a:rPr lang="en-US" sz="2000" dirty="0" smtClean="0"/>
            <a:t>Sending a frame based on CSMA/CD</a:t>
          </a:r>
          <a:endParaRPr lang="zh-CN" altLang="en-US" sz="2000" dirty="0"/>
        </a:p>
      </dgm:t>
    </dgm:pt>
    <dgm:pt modelId="{E945CF29-9690-4A79-85D3-BF80CD9B0ACA}" type="parTrans" cxnId="{36DE3FBB-F11A-4EC9-83FB-A2FBD8203BC3}">
      <dgm:prSet/>
      <dgm:spPr/>
      <dgm:t>
        <a:bodyPr/>
        <a:lstStyle/>
        <a:p>
          <a:endParaRPr lang="zh-CN" altLang="en-US"/>
        </a:p>
      </dgm:t>
    </dgm:pt>
    <dgm:pt modelId="{B3AD2C50-F2D3-4ADF-A5B9-F371647D82AB}" type="sibTrans" cxnId="{36DE3FBB-F11A-4EC9-83FB-A2FBD8203BC3}">
      <dgm:prSet/>
      <dgm:spPr/>
      <dgm:t>
        <a:bodyPr/>
        <a:lstStyle/>
        <a:p>
          <a:endParaRPr lang="zh-CN" altLang="en-US"/>
        </a:p>
      </dgm:t>
    </dgm:pt>
    <dgm:pt modelId="{5C38936C-04A9-4D99-9483-F73FC28D8F18}">
      <dgm:prSet phldrT="[文本]" custT="1"/>
      <dgm:spPr/>
      <dgm:t>
        <a:bodyPr/>
        <a:lstStyle/>
        <a:p>
          <a:r>
            <a:rPr lang="en-US" altLang="zh-CN" sz="2000" dirty="0" smtClean="0"/>
            <a:t>LLC  sublayer with </a:t>
          </a:r>
          <a:r>
            <a:rPr lang="en-US" sz="2000" dirty="0" smtClean="0"/>
            <a:t>Channel Coding</a:t>
          </a:r>
          <a:endParaRPr lang="zh-CN" altLang="en-US" sz="2000" dirty="0"/>
        </a:p>
      </dgm:t>
    </dgm:pt>
    <dgm:pt modelId="{28C38B8E-0FAD-459B-A471-0CA8F45F8C8C}" type="parTrans" cxnId="{5ACE0C4E-0DB8-4516-A17F-5CEED8EB9C83}">
      <dgm:prSet/>
      <dgm:spPr/>
      <dgm:t>
        <a:bodyPr/>
        <a:lstStyle/>
        <a:p>
          <a:endParaRPr lang="zh-CN" altLang="en-US"/>
        </a:p>
      </dgm:t>
    </dgm:pt>
    <dgm:pt modelId="{CC8FABA4-8499-411D-B51C-34110174EA60}" type="sibTrans" cxnId="{5ACE0C4E-0DB8-4516-A17F-5CEED8EB9C83}">
      <dgm:prSet/>
      <dgm:spPr/>
      <dgm:t>
        <a:bodyPr/>
        <a:lstStyle/>
        <a:p>
          <a:endParaRPr lang="zh-CN" altLang="en-US"/>
        </a:p>
      </dgm:t>
    </dgm:pt>
    <dgm:pt modelId="{35882AAB-5443-489E-B61F-C6BF710B7102}">
      <dgm:prSet phldrT="[文本]" custT="1"/>
      <dgm:spPr/>
      <dgm:t>
        <a:bodyPr/>
        <a:lstStyle/>
        <a:p>
          <a:r>
            <a:rPr lang="en-US" sz="2000" dirty="0" err="1" smtClean="0"/>
            <a:t>Demultiplexing</a:t>
          </a:r>
          <a:r>
            <a:rPr lang="en-US" sz="2000" dirty="0" smtClean="0"/>
            <a:t> a frame with a physical address</a:t>
          </a:r>
          <a:endParaRPr lang="zh-CN" altLang="en-US" sz="2000" dirty="0"/>
        </a:p>
      </dgm:t>
    </dgm:pt>
    <dgm:pt modelId="{B1F6F011-0F13-4DDD-AB7A-36E543B3D43C}" type="parTrans" cxnId="{95ADC382-52C8-4C5A-BEA6-1BF47B6CDF1E}">
      <dgm:prSet/>
      <dgm:spPr/>
      <dgm:t>
        <a:bodyPr/>
        <a:lstStyle/>
        <a:p>
          <a:endParaRPr lang="zh-CN" altLang="en-US"/>
        </a:p>
      </dgm:t>
    </dgm:pt>
    <dgm:pt modelId="{38B24676-FADC-43BC-9A6D-5FA9D1FB8529}" type="sibTrans" cxnId="{95ADC382-52C8-4C5A-BEA6-1BF47B6CDF1E}">
      <dgm:prSet/>
      <dgm:spPr/>
      <dgm:t>
        <a:bodyPr/>
        <a:lstStyle/>
        <a:p>
          <a:endParaRPr lang="zh-CN" altLang="en-US"/>
        </a:p>
      </dgm:t>
    </dgm:pt>
    <dgm:pt modelId="{EAC1AEEF-FE9C-4FC7-BF68-0319ADEE2F21}">
      <dgm:prSet phldrT="[文本]" custT="1"/>
      <dgm:spPr/>
      <dgm:t>
        <a:bodyPr/>
        <a:lstStyle/>
        <a:p>
          <a:r>
            <a:rPr lang="en-US" altLang="zh-CN" sz="2000" dirty="0" smtClean="0"/>
            <a:t>Sliding </a:t>
          </a:r>
          <a:r>
            <a:rPr lang="en-US" altLang="zh-CN" sz="2000" dirty="0" smtClean="0"/>
            <a:t>window for frame transmission</a:t>
          </a:r>
          <a:endParaRPr lang="zh-CN" altLang="en-US" sz="2000" dirty="0"/>
        </a:p>
      </dgm:t>
    </dgm:pt>
    <dgm:pt modelId="{8849E853-FFAA-4A13-B6E8-466453EEF139}" type="parTrans" cxnId="{30FD103C-7C09-4413-AE7E-16AB5699E021}">
      <dgm:prSet/>
      <dgm:spPr/>
      <dgm:t>
        <a:bodyPr/>
        <a:lstStyle/>
        <a:p>
          <a:endParaRPr lang="zh-CN" altLang="en-US"/>
        </a:p>
      </dgm:t>
    </dgm:pt>
    <dgm:pt modelId="{326C83CB-AD51-409C-8A75-5ED2132D9D81}" type="sibTrans" cxnId="{30FD103C-7C09-4413-AE7E-16AB5699E021}">
      <dgm:prSet/>
      <dgm:spPr/>
      <dgm:t>
        <a:bodyPr/>
        <a:lstStyle/>
        <a:p>
          <a:endParaRPr lang="zh-CN" altLang="en-US"/>
        </a:p>
      </dgm:t>
    </dgm:pt>
    <dgm:pt modelId="{0F9FD764-3A34-43DB-A582-8EA39410D6B9}" type="pres">
      <dgm:prSet presAssocID="{4C5A2210-4CB7-40D1-ACEF-013E4DF890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A53E8A-E305-44B9-89C1-4B1325F869A1}" type="pres">
      <dgm:prSet presAssocID="{7A0207DA-8C4A-408B-BF04-944A6975A91F}" presName="parentLin" presStyleCnt="0"/>
      <dgm:spPr/>
    </dgm:pt>
    <dgm:pt modelId="{C2362D62-0833-492D-91FB-3D85A3213175}" type="pres">
      <dgm:prSet presAssocID="{7A0207DA-8C4A-408B-BF04-944A6975A91F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94065E94-3F98-40B3-97E9-617B884C382A}" type="pres">
      <dgm:prSet presAssocID="{7A0207DA-8C4A-408B-BF04-944A6975A91F}" presName="parentText" presStyleLbl="node1" presStyleIdx="0" presStyleCnt="2" custScaleX="67109" custScaleY="94606" custLinFactNeighborX="-29972" custLinFactNeighborY="-1710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9F5B7-C75D-41D0-B83F-9317F731AF7A}" type="pres">
      <dgm:prSet presAssocID="{7A0207DA-8C4A-408B-BF04-944A6975A91F}" presName="negativeSpace" presStyleCnt="0"/>
      <dgm:spPr/>
    </dgm:pt>
    <dgm:pt modelId="{2AF60504-7C4F-4D87-9522-D6DA2C52F377}" type="pres">
      <dgm:prSet presAssocID="{7A0207DA-8C4A-408B-BF04-944A6975A91F}" presName="childText" presStyleLbl="conFgAcc1" presStyleIdx="0" presStyleCnt="2" custScaleY="870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EE9D6F-5A4B-44CE-9049-A85C4020013E}" type="pres">
      <dgm:prSet presAssocID="{BF7D410B-DC7F-47D1-B6C8-EED3154B3F23}" presName="spaceBetweenRectangles" presStyleCnt="0"/>
      <dgm:spPr/>
    </dgm:pt>
    <dgm:pt modelId="{85534D8B-F168-4A5F-A2E5-A9988A1DA37F}" type="pres">
      <dgm:prSet presAssocID="{DC1A738E-2159-40C9-8790-58D11B74ACB2}" presName="parentLin" presStyleCnt="0"/>
      <dgm:spPr/>
    </dgm:pt>
    <dgm:pt modelId="{EA4B9CBF-312C-40BE-A8A4-92BB94298CA0}" type="pres">
      <dgm:prSet presAssocID="{DC1A738E-2159-40C9-8790-58D11B74ACB2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4549330D-2055-4797-A7F2-4450750F7801}" type="pres">
      <dgm:prSet presAssocID="{DC1A738E-2159-40C9-8790-58D11B74ACB2}" presName="parentText" presStyleLbl="node1" presStyleIdx="1" presStyleCnt="2" custScaleX="69894" custScaleY="100709" custLinFactNeighborX="-29972" custLinFactNeighborY="-882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6E6FDE-4179-4275-8E54-274D39911AF7}" type="pres">
      <dgm:prSet presAssocID="{DC1A738E-2159-40C9-8790-58D11B74ACB2}" presName="negativeSpace" presStyleCnt="0"/>
      <dgm:spPr/>
    </dgm:pt>
    <dgm:pt modelId="{A0D5B087-2C1B-4418-8602-11FF196BDB64}" type="pres">
      <dgm:prSet presAssocID="{DC1A738E-2159-40C9-8790-58D11B74ACB2}" presName="childText" presStyleLbl="conFgAcc1" presStyleIdx="1" presStyleCnt="2" custScaleY="921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3C4FDB8-19F6-4DF4-8DE3-F81E31CC8BF7}" srcId="{749F0CE9-D773-43CA-A910-810E155A419A}" destId="{D429077F-275D-4014-9D75-9503D98624E9}" srcOrd="0" destOrd="0" parTransId="{D3F5DAFF-6B75-49CC-9F1D-02FB3701478A}" sibTransId="{1485D73E-CA29-4BD9-B02D-B634BADFA521}"/>
    <dgm:cxn modelId="{C88900C4-3325-491D-9BA1-CDA57E3D06A5}" srcId="{1DC994D5-15E2-41F4-89EC-80526A91ABC7}" destId="{C04C4CA1-2A0E-4F90-8426-B44843312A4E}" srcOrd="0" destOrd="0" parTransId="{124EA40E-3D36-4470-ABB7-48747BF6E12E}" sibTransId="{2A7C4304-1770-4B09-AD30-203B61475C1F}"/>
    <dgm:cxn modelId="{8633566A-B9E2-42E9-A4F9-241E5277FC07}" srcId="{4C5A2210-4CB7-40D1-ACEF-013E4DF890A5}" destId="{DC1A738E-2159-40C9-8790-58D11B74ACB2}" srcOrd="1" destOrd="0" parTransId="{1B543A1D-DBEB-462D-B9A4-C8CA7CAB6227}" sibTransId="{FC56979A-E92C-45E3-92A1-6535022F7E2A}"/>
    <dgm:cxn modelId="{509CD052-35D8-42D5-9BCA-9B12396B8112}" type="presOf" srcId="{1DC994D5-15E2-41F4-89EC-80526A91ABC7}" destId="{A0D5B087-2C1B-4418-8602-11FF196BDB64}" srcOrd="0" destOrd="4" presId="urn:microsoft.com/office/officeart/2005/8/layout/list1"/>
    <dgm:cxn modelId="{CB7A031C-850A-4260-A5F1-49C5F6C0D535}" srcId="{DC1A738E-2159-40C9-8790-58D11B74ACB2}" destId="{1DC994D5-15E2-41F4-89EC-80526A91ABC7}" srcOrd="2" destOrd="0" parTransId="{61A04179-2B17-497E-9135-F93A2707DCEA}" sibTransId="{12FD2526-1150-4BAD-A39A-A9E30F2F55BA}"/>
    <dgm:cxn modelId="{95ADC382-52C8-4C5A-BEA6-1BF47B6CDF1E}" srcId="{5C38936C-04A9-4D99-9483-F73FC28D8F18}" destId="{35882AAB-5443-489E-B61F-C6BF710B7102}" srcOrd="0" destOrd="0" parTransId="{B1F6F011-0F13-4DDD-AB7A-36E543B3D43C}" sibTransId="{38B24676-FADC-43BC-9A6D-5FA9D1FB8529}"/>
    <dgm:cxn modelId="{C4A8C1E1-ED20-4A4C-AE06-C01C81CEDA69}" srcId="{DC1A738E-2159-40C9-8790-58D11B74ACB2}" destId="{46378340-D515-4359-9C36-DBAB14D6FAF4}" srcOrd="0" destOrd="0" parTransId="{3B444589-742A-4ECE-81ED-4098D666CC18}" sibTransId="{078A9722-AE13-4D4B-8E06-1DCA19382E6C}"/>
    <dgm:cxn modelId="{5ACE0C4E-0DB8-4516-A17F-5CEED8EB9C83}" srcId="{DC1A738E-2159-40C9-8790-58D11B74ACB2}" destId="{5C38936C-04A9-4D99-9483-F73FC28D8F18}" srcOrd="1" destOrd="0" parTransId="{28C38B8E-0FAD-459B-A471-0CA8F45F8C8C}" sibTransId="{CC8FABA4-8499-411D-B51C-34110174EA60}"/>
    <dgm:cxn modelId="{BB376839-D02C-419F-AF0F-3C0263CF8DEF}" srcId="{7A0207DA-8C4A-408B-BF04-944A6975A91F}" destId="{749F0CE9-D773-43CA-A910-810E155A419A}" srcOrd="0" destOrd="0" parTransId="{C76BE105-FA77-467D-95C5-FF27A1D86BDF}" sibTransId="{49A57AD3-BA70-46D9-BB3D-5D6D9260E121}"/>
    <dgm:cxn modelId="{36DE3FBB-F11A-4EC9-83FB-A2FBD8203BC3}" srcId="{46378340-D515-4359-9C36-DBAB14D6FAF4}" destId="{BD729301-32EC-4D0F-A806-ADCC7461C1EE}" srcOrd="0" destOrd="0" parTransId="{E945CF29-9690-4A79-85D3-BF80CD9B0ACA}" sibTransId="{B3AD2C50-F2D3-4ADF-A5B9-F371647D82AB}"/>
    <dgm:cxn modelId="{899E417B-F1A4-4DD3-A9D4-7CBD7AB3D091}" type="presOf" srcId="{DC1A738E-2159-40C9-8790-58D11B74ACB2}" destId="{EA4B9CBF-312C-40BE-A8A4-92BB94298CA0}" srcOrd="0" destOrd="0" presId="urn:microsoft.com/office/officeart/2005/8/layout/list1"/>
    <dgm:cxn modelId="{6C11BBC9-B81F-430E-8C86-F9735D869383}" type="presOf" srcId="{46378340-D515-4359-9C36-DBAB14D6FAF4}" destId="{A0D5B087-2C1B-4418-8602-11FF196BDB64}" srcOrd="0" destOrd="0" presId="urn:microsoft.com/office/officeart/2005/8/layout/list1"/>
    <dgm:cxn modelId="{B643C144-B96D-44C0-ABEE-F438D8719EB4}" type="presOf" srcId="{C04C4CA1-2A0E-4F90-8426-B44843312A4E}" destId="{A0D5B087-2C1B-4418-8602-11FF196BDB64}" srcOrd="0" destOrd="5" presId="urn:microsoft.com/office/officeart/2005/8/layout/list1"/>
    <dgm:cxn modelId="{FCF09C18-2AFB-4B77-9745-931FB3E8808F}" srcId="{4C5A2210-4CB7-40D1-ACEF-013E4DF890A5}" destId="{7A0207DA-8C4A-408B-BF04-944A6975A91F}" srcOrd="0" destOrd="0" parTransId="{C893A1E9-F77D-4C74-9428-D21C9A924CA5}" sibTransId="{BF7D410B-DC7F-47D1-B6C8-EED3154B3F23}"/>
    <dgm:cxn modelId="{26507490-D39A-4B9F-9B0D-56E11E779D4E}" type="presOf" srcId="{BD729301-32EC-4D0F-A806-ADCC7461C1EE}" destId="{A0D5B087-2C1B-4418-8602-11FF196BDB64}" srcOrd="0" destOrd="1" presId="urn:microsoft.com/office/officeart/2005/8/layout/list1"/>
    <dgm:cxn modelId="{41018AF5-F79E-4A5D-8D8A-259E37539BBB}" type="presOf" srcId="{749F0CE9-D773-43CA-A910-810E155A419A}" destId="{2AF60504-7C4F-4D87-9522-D6DA2C52F377}" srcOrd="0" destOrd="0" presId="urn:microsoft.com/office/officeart/2005/8/layout/list1"/>
    <dgm:cxn modelId="{1DC5CCDB-761E-44CB-B2C5-B3F014578592}" type="presOf" srcId="{5C38936C-04A9-4D99-9483-F73FC28D8F18}" destId="{A0D5B087-2C1B-4418-8602-11FF196BDB64}" srcOrd="0" destOrd="2" presId="urn:microsoft.com/office/officeart/2005/8/layout/list1"/>
    <dgm:cxn modelId="{2018BA29-416F-4253-9B57-986274948023}" type="presOf" srcId="{7A0207DA-8C4A-408B-BF04-944A6975A91F}" destId="{94065E94-3F98-40B3-97E9-617B884C382A}" srcOrd="1" destOrd="0" presId="urn:microsoft.com/office/officeart/2005/8/layout/list1"/>
    <dgm:cxn modelId="{48C01D87-3B3E-4879-AB3C-CBAF92874AB0}" type="presOf" srcId="{7A0207DA-8C4A-408B-BF04-944A6975A91F}" destId="{C2362D62-0833-492D-91FB-3D85A3213175}" srcOrd="0" destOrd="0" presId="urn:microsoft.com/office/officeart/2005/8/layout/list1"/>
    <dgm:cxn modelId="{C2766B69-7F1C-4894-817F-5BABDDA6EF2E}" type="presOf" srcId="{4C5A2210-4CB7-40D1-ACEF-013E4DF890A5}" destId="{0F9FD764-3A34-43DB-A582-8EA39410D6B9}" srcOrd="0" destOrd="0" presId="urn:microsoft.com/office/officeart/2005/8/layout/list1"/>
    <dgm:cxn modelId="{FF4131AB-AB94-4D7A-9810-D2EB1DA837C3}" type="presOf" srcId="{EAC1AEEF-FE9C-4FC7-BF68-0319ADEE2F21}" destId="{A0D5B087-2C1B-4418-8602-11FF196BDB64}" srcOrd="0" destOrd="6" presId="urn:microsoft.com/office/officeart/2005/8/layout/list1"/>
    <dgm:cxn modelId="{71068835-C920-40FE-9DDE-638F8983221B}" type="presOf" srcId="{D429077F-275D-4014-9D75-9503D98624E9}" destId="{2AF60504-7C4F-4D87-9522-D6DA2C52F377}" srcOrd="0" destOrd="1" presId="urn:microsoft.com/office/officeart/2005/8/layout/list1"/>
    <dgm:cxn modelId="{30FD103C-7C09-4413-AE7E-16AB5699E021}" srcId="{1DC994D5-15E2-41F4-89EC-80526A91ABC7}" destId="{EAC1AEEF-FE9C-4FC7-BF68-0319ADEE2F21}" srcOrd="1" destOrd="0" parTransId="{8849E853-FFAA-4A13-B6E8-466453EEF139}" sibTransId="{326C83CB-AD51-409C-8A75-5ED2132D9D81}"/>
    <dgm:cxn modelId="{B54925DE-E8A5-4AD8-AF99-DE2F59569957}" type="presOf" srcId="{DC1A738E-2159-40C9-8790-58D11B74ACB2}" destId="{4549330D-2055-4797-A7F2-4450750F7801}" srcOrd="1" destOrd="0" presId="urn:microsoft.com/office/officeart/2005/8/layout/list1"/>
    <dgm:cxn modelId="{BACD533C-E68D-4EA8-8FF0-51CF743B42C7}" type="presOf" srcId="{35882AAB-5443-489E-B61F-C6BF710B7102}" destId="{A0D5B087-2C1B-4418-8602-11FF196BDB64}" srcOrd="0" destOrd="3" presId="urn:microsoft.com/office/officeart/2005/8/layout/list1"/>
    <dgm:cxn modelId="{884D6103-0BD7-47D3-93B9-CC3F645BBF82}" type="presParOf" srcId="{0F9FD764-3A34-43DB-A582-8EA39410D6B9}" destId="{5AA53E8A-E305-44B9-89C1-4B1325F869A1}" srcOrd="0" destOrd="0" presId="urn:microsoft.com/office/officeart/2005/8/layout/list1"/>
    <dgm:cxn modelId="{2A2EDC06-779D-486B-99ED-6DE7B38BF54A}" type="presParOf" srcId="{5AA53E8A-E305-44B9-89C1-4B1325F869A1}" destId="{C2362D62-0833-492D-91FB-3D85A3213175}" srcOrd="0" destOrd="0" presId="urn:microsoft.com/office/officeart/2005/8/layout/list1"/>
    <dgm:cxn modelId="{B6EDC764-700A-4C7C-A0FB-9A589DBC417B}" type="presParOf" srcId="{5AA53E8A-E305-44B9-89C1-4B1325F869A1}" destId="{94065E94-3F98-40B3-97E9-617B884C382A}" srcOrd="1" destOrd="0" presId="urn:microsoft.com/office/officeart/2005/8/layout/list1"/>
    <dgm:cxn modelId="{1277DB6A-1326-4B29-98C2-3C7D53A51AB3}" type="presParOf" srcId="{0F9FD764-3A34-43DB-A582-8EA39410D6B9}" destId="{AAE9F5B7-C75D-41D0-B83F-9317F731AF7A}" srcOrd="1" destOrd="0" presId="urn:microsoft.com/office/officeart/2005/8/layout/list1"/>
    <dgm:cxn modelId="{DC64978D-22E4-4FDF-B228-4D788BEB56BB}" type="presParOf" srcId="{0F9FD764-3A34-43DB-A582-8EA39410D6B9}" destId="{2AF60504-7C4F-4D87-9522-D6DA2C52F377}" srcOrd="2" destOrd="0" presId="urn:microsoft.com/office/officeart/2005/8/layout/list1"/>
    <dgm:cxn modelId="{B02A5102-8BFB-4316-AE6B-870F6B9FBE28}" type="presParOf" srcId="{0F9FD764-3A34-43DB-A582-8EA39410D6B9}" destId="{91EE9D6F-5A4B-44CE-9049-A85C4020013E}" srcOrd="3" destOrd="0" presId="urn:microsoft.com/office/officeart/2005/8/layout/list1"/>
    <dgm:cxn modelId="{4C3BDD42-D191-4661-9920-76DE10E1BB28}" type="presParOf" srcId="{0F9FD764-3A34-43DB-A582-8EA39410D6B9}" destId="{85534D8B-F168-4A5F-A2E5-A9988A1DA37F}" srcOrd="4" destOrd="0" presId="urn:microsoft.com/office/officeart/2005/8/layout/list1"/>
    <dgm:cxn modelId="{CA82BC7C-4836-411A-A883-94864F7F1E7C}" type="presParOf" srcId="{85534D8B-F168-4A5F-A2E5-A9988A1DA37F}" destId="{EA4B9CBF-312C-40BE-A8A4-92BB94298CA0}" srcOrd="0" destOrd="0" presId="urn:microsoft.com/office/officeart/2005/8/layout/list1"/>
    <dgm:cxn modelId="{37D1A3AD-1EC7-4969-8E91-DCA632E95EE4}" type="presParOf" srcId="{85534D8B-F168-4A5F-A2E5-A9988A1DA37F}" destId="{4549330D-2055-4797-A7F2-4450750F7801}" srcOrd="1" destOrd="0" presId="urn:microsoft.com/office/officeart/2005/8/layout/list1"/>
    <dgm:cxn modelId="{E3E403B2-0F5B-4EBF-B9B5-7E1F227E8C08}" type="presParOf" srcId="{0F9FD764-3A34-43DB-A582-8EA39410D6B9}" destId="{D26E6FDE-4179-4275-8E54-274D39911AF7}" srcOrd="5" destOrd="0" presId="urn:microsoft.com/office/officeart/2005/8/layout/list1"/>
    <dgm:cxn modelId="{1D372B6F-A999-4403-9C0D-8EEF7C77AB1D}" type="presParOf" srcId="{0F9FD764-3A34-43DB-A582-8EA39410D6B9}" destId="{A0D5B087-2C1B-4418-8602-11FF196BDB6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5A2210-4CB7-40D1-ACEF-013E4DF890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0207DA-8C4A-408B-BF04-944A6975A91F}">
      <dgm:prSet phldrT="[文本]" custT="1"/>
      <dgm:spPr/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</a:rPr>
            <a:t>Network Layer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C893A1E9-F77D-4C74-9428-D21C9A924CA5}" type="par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BF7D410B-DC7F-47D1-B6C8-EED3154B3F23}" type="sib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749F0CE9-D773-43CA-A910-810E155A419A}">
      <dgm:prSet phldrT="[文本]" custT="1"/>
      <dgm:spPr/>
      <dgm:t>
        <a:bodyPr/>
        <a:lstStyle/>
        <a:p>
          <a:r>
            <a:rPr lang="en-US" sz="2400" dirty="0" smtClean="0"/>
            <a:t>Store And Forward Paradigm</a:t>
          </a:r>
          <a:endParaRPr lang="zh-CN" altLang="en-US" sz="2400" dirty="0"/>
        </a:p>
      </dgm:t>
    </dgm:pt>
    <dgm:pt modelId="{C76BE105-FA77-467D-95C5-FF27A1D86BDF}" type="parTrans" cxnId="{BB376839-D02C-419F-AF0F-3C0263CF8DEF}">
      <dgm:prSet/>
      <dgm:spPr/>
      <dgm:t>
        <a:bodyPr/>
        <a:lstStyle/>
        <a:p>
          <a:endParaRPr lang="zh-CN" altLang="en-US"/>
        </a:p>
      </dgm:t>
    </dgm:pt>
    <dgm:pt modelId="{49A57AD3-BA70-46D9-BB3D-5D6D9260E121}" type="sibTrans" cxnId="{BB376839-D02C-419F-AF0F-3C0263CF8DEF}">
      <dgm:prSet/>
      <dgm:spPr/>
      <dgm:t>
        <a:bodyPr/>
        <a:lstStyle/>
        <a:p>
          <a:endParaRPr lang="zh-CN" altLang="en-US"/>
        </a:p>
      </dgm:t>
    </dgm:pt>
    <dgm:pt modelId="{DC1A738E-2159-40C9-8790-58D11B74ACB2}">
      <dgm:prSet phldrT="[文本]" custT="1"/>
      <dgm:spPr/>
      <dgm:t>
        <a:bodyPr/>
        <a:lstStyle/>
        <a:p>
          <a:r>
            <a:rPr lang="en-US" altLang="zh-CN" sz="2400" dirty="0" smtClean="0"/>
            <a:t> Forward Paradigm based route mechanism</a:t>
          </a:r>
          <a:endParaRPr lang="zh-CN" altLang="en-US" sz="2400" dirty="0"/>
        </a:p>
      </dgm:t>
    </dgm:pt>
    <dgm:pt modelId="{1B543A1D-DBEB-462D-B9A4-C8CA7CAB6227}" type="parTrans" cxnId="{8633566A-B9E2-42E9-A4F9-241E5277FC07}">
      <dgm:prSet/>
      <dgm:spPr/>
      <dgm:t>
        <a:bodyPr/>
        <a:lstStyle/>
        <a:p>
          <a:endParaRPr lang="zh-CN" altLang="en-US"/>
        </a:p>
      </dgm:t>
    </dgm:pt>
    <dgm:pt modelId="{FC56979A-E92C-45E3-92A1-6535022F7E2A}" type="sibTrans" cxnId="{8633566A-B9E2-42E9-A4F9-241E5277FC07}">
      <dgm:prSet/>
      <dgm:spPr/>
      <dgm:t>
        <a:bodyPr/>
        <a:lstStyle/>
        <a:p>
          <a:endParaRPr lang="zh-CN" altLang="en-US"/>
        </a:p>
      </dgm:t>
    </dgm:pt>
    <dgm:pt modelId="{7BFEB223-B329-45D3-863E-AC8D472C4957}">
      <dgm:prSet phldrT="[文本]" custT="1"/>
      <dgm:spPr/>
      <dgm:t>
        <a:bodyPr/>
        <a:lstStyle/>
        <a:p>
          <a:r>
            <a:rPr lang="en-US" sz="2400" b="1" dirty="0" smtClean="0"/>
            <a:t>Service Paradigm</a:t>
          </a:r>
          <a:endParaRPr lang="zh-CN" altLang="en-US" sz="2400" dirty="0"/>
        </a:p>
      </dgm:t>
    </dgm:pt>
    <dgm:pt modelId="{01A4D3C3-E414-4D4B-99FA-9FA10F0FDE0D}" type="parTrans" cxnId="{56E797B5-E7DE-4FAA-A0A0-6ABCB30966B7}">
      <dgm:prSet/>
      <dgm:spPr/>
      <dgm:t>
        <a:bodyPr/>
        <a:lstStyle/>
        <a:p>
          <a:endParaRPr lang="zh-CN" altLang="en-US"/>
        </a:p>
      </dgm:t>
    </dgm:pt>
    <dgm:pt modelId="{8FE13823-3527-4E0D-AD92-0EAEAF66B8E9}" type="sibTrans" cxnId="{56E797B5-E7DE-4FAA-A0A0-6ABCB30966B7}">
      <dgm:prSet/>
      <dgm:spPr/>
      <dgm:t>
        <a:bodyPr/>
        <a:lstStyle/>
        <a:p>
          <a:endParaRPr lang="zh-CN" altLang="en-US"/>
        </a:p>
      </dgm:t>
    </dgm:pt>
    <dgm:pt modelId="{F93FDCC1-6290-4871-8BA2-49EFD333BFA4}">
      <dgm:prSet phldrT="[文本]" custT="1"/>
      <dgm:spPr/>
      <dgm:t>
        <a:bodyPr/>
        <a:lstStyle/>
        <a:p>
          <a:r>
            <a:rPr lang="en-US" altLang="zh-CN" sz="2400" dirty="0" smtClean="0"/>
            <a:t>Connectionless</a:t>
          </a:r>
          <a:endParaRPr lang="zh-CN" altLang="en-US" sz="2400" dirty="0"/>
        </a:p>
      </dgm:t>
    </dgm:pt>
    <dgm:pt modelId="{9B27E302-BDBB-40EA-819E-17F543C280DF}" type="parTrans" cxnId="{CD4938B8-04A6-46CB-87A6-37BDA54E4F9C}">
      <dgm:prSet/>
      <dgm:spPr/>
      <dgm:t>
        <a:bodyPr/>
        <a:lstStyle/>
        <a:p>
          <a:endParaRPr lang="zh-CN" altLang="en-US"/>
        </a:p>
      </dgm:t>
    </dgm:pt>
    <dgm:pt modelId="{D0743896-EE26-42AC-81BF-DF92665EFAEB}" type="sibTrans" cxnId="{CD4938B8-04A6-46CB-87A6-37BDA54E4F9C}">
      <dgm:prSet/>
      <dgm:spPr/>
      <dgm:t>
        <a:bodyPr/>
        <a:lstStyle/>
        <a:p>
          <a:endParaRPr lang="zh-CN" altLang="en-US"/>
        </a:p>
      </dgm:t>
    </dgm:pt>
    <dgm:pt modelId="{AD101CEA-B4BA-4DC7-BC5B-9C7D724870D1}">
      <dgm:prSet phldrT="[文本]" custT="1"/>
      <dgm:spPr/>
      <dgm:t>
        <a:bodyPr/>
        <a:lstStyle/>
        <a:p>
          <a:r>
            <a:rPr lang="en-US" altLang="zh-CN" sz="2400" dirty="0" smtClean="0"/>
            <a:t>Connection-oriented</a:t>
          </a:r>
          <a:endParaRPr lang="zh-CN" altLang="en-US" sz="2400" dirty="0"/>
        </a:p>
      </dgm:t>
    </dgm:pt>
    <dgm:pt modelId="{45FFC3A4-2CBB-4CB8-B261-928F973A277B}" type="parTrans" cxnId="{74A009EF-E887-4B4F-A893-B6CA31CD1D52}">
      <dgm:prSet/>
      <dgm:spPr/>
      <dgm:t>
        <a:bodyPr/>
        <a:lstStyle/>
        <a:p>
          <a:endParaRPr lang="zh-CN" altLang="en-US"/>
        </a:p>
      </dgm:t>
    </dgm:pt>
    <dgm:pt modelId="{BD1A9FDB-DF35-4B87-9546-E3F55B976D1F}" type="sibTrans" cxnId="{74A009EF-E887-4B4F-A893-B6CA31CD1D52}">
      <dgm:prSet/>
      <dgm:spPr/>
      <dgm:t>
        <a:bodyPr/>
        <a:lstStyle/>
        <a:p>
          <a:endParaRPr lang="zh-CN" altLang="en-US"/>
        </a:p>
      </dgm:t>
    </dgm:pt>
    <dgm:pt modelId="{06D3020F-9F89-4EC5-9C2D-7E9A9171D628}">
      <dgm:prSet phldrT="[文本]" custT="1"/>
      <dgm:spPr/>
      <dgm:t>
        <a:bodyPr/>
        <a:lstStyle/>
        <a:p>
          <a:r>
            <a:rPr lang="en-US" altLang="zh-CN" sz="2400" dirty="0" smtClean="0"/>
            <a:t>ATM</a:t>
          </a:r>
          <a:endParaRPr lang="zh-CN" altLang="en-US" sz="2400" dirty="0"/>
        </a:p>
      </dgm:t>
    </dgm:pt>
    <dgm:pt modelId="{DD0BEE0A-970C-4915-93EB-92F0C1E58F2B}" type="parTrans" cxnId="{99633933-1F01-4B5B-A3A1-9C2161A673CB}">
      <dgm:prSet/>
      <dgm:spPr/>
      <dgm:t>
        <a:bodyPr/>
        <a:lstStyle/>
        <a:p>
          <a:endParaRPr lang="zh-CN" altLang="en-US"/>
        </a:p>
      </dgm:t>
    </dgm:pt>
    <dgm:pt modelId="{C034819B-16F2-4E3C-967A-A147C6CDCB2A}" type="sibTrans" cxnId="{99633933-1F01-4B5B-A3A1-9C2161A673CB}">
      <dgm:prSet/>
      <dgm:spPr/>
      <dgm:t>
        <a:bodyPr/>
        <a:lstStyle/>
        <a:p>
          <a:endParaRPr lang="zh-CN" altLang="en-US"/>
        </a:p>
      </dgm:t>
    </dgm:pt>
    <dgm:pt modelId="{7F8C9F28-A10A-42A8-90CF-78F3E7FD73C9}">
      <dgm:prSet phldrT="[文本]" custT="1"/>
      <dgm:spPr/>
      <dgm:t>
        <a:bodyPr/>
        <a:lstStyle/>
        <a:p>
          <a:r>
            <a:rPr lang="en-US" altLang="zh-CN" sz="2400" dirty="0" smtClean="0"/>
            <a:t>Ethernet</a:t>
          </a:r>
          <a:endParaRPr lang="zh-CN" altLang="en-US" sz="2400" dirty="0"/>
        </a:p>
      </dgm:t>
    </dgm:pt>
    <dgm:pt modelId="{4F2DF819-E08D-46E9-8F02-85A56513E760}" type="parTrans" cxnId="{42B7E0EC-A1E2-474C-BA48-FE343C3F12CA}">
      <dgm:prSet/>
      <dgm:spPr/>
      <dgm:t>
        <a:bodyPr/>
        <a:lstStyle/>
        <a:p>
          <a:endParaRPr lang="zh-CN" altLang="en-US"/>
        </a:p>
      </dgm:t>
    </dgm:pt>
    <dgm:pt modelId="{A5F2A89A-3FF1-42BB-AEAA-7050F48FFB1C}" type="sibTrans" cxnId="{42B7E0EC-A1E2-474C-BA48-FE343C3F12CA}">
      <dgm:prSet/>
      <dgm:spPr/>
      <dgm:t>
        <a:bodyPr/>
        <a:lstStyle/>
        <a:p>
          <a:endParaRPr lang="zh-CN" altLang="en-US"/>
        </a:p>
      </dgm:t>
    </dgm:pt>
    <dgm:pt modelId="{58C8E63F-9347-44D9-B751-D8EA66DA145F}">
      <dgm:prSet phldrT="[文本]" custT="1"/>
      <dgm:spPr/>
      <dgm:t>
        <a:bodyPr/>
        <a:lstStyle/>
        <a:p>
          <a:r>
            <a:rPr lang="en-US" altLang="en-US" sz="2400" dirty="0" smtClean="0"/>
            <a:t>Suitable for multi hop networks</a:t>
          </a:r>
          <a:endParaRPr lang="zh-CN" altLang="en-US" sz="2400" dirty="0"/>
        </a:p>
      </dgm:t>
    </dgm:pt>
    <dgm:pt modelId="{47BF2B5C-3F9D-402B-9A53-FAA330506792}" type="parTrans" cxnId="{70023EB5-AF8E-4277-B923-7027852652E6}">
      <dgm:prSet/>
      <dgm:spPr/>
      <dgm:t>
        <a:bodyPr/>
        <a:lstStyle/>
        <a:p>
          <a:endParaRPr lang="zh-CN" altLang="en-US"/>
        </a:p>
      </dgm:t>
    </dgm:pt>
    <dgm:pt modelId="{9C6A9CEA-4490-4D08-B7DA-13AE0F198B67}" type="sibTrans" cxnId="{70023EB5-AF8E-4277-B923-7027852652E6}">
      <dgm:prSet/>
      <dgm:spPr/>
      <dgm:t>
        <a:bodyPr/>
        <a:lstStyle/>
        <a:p>
          <a:endParaRPr lang="zh-CN" altLang="en-US"/>
        </a:p>
      </dgm:t>
    </dgm:pt>
    <dgm:pt modelId="{0F9FD764-3A34-43DB-A582-8EA39410D6B9}" type="pres">
      <dgm:prSet presAssocID="{4C5A2210-4CB7-40D1-ACEF-013E4DF890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A53E8A-E305-44B9-89C1-4B1325F869A1}" type="pres">
      <dgm:prSet presAssocID="{7A0207DA-8C4A-408B-BF04-944A6975A91F}" presName="parentLin" presStyleCnt="0"/>
      <dgm:spPr/>
    </dgm:pt>
    <dgm:pt modelId="{C2362D62-0833-492D-91FB-3D85A3213175}" type="pres">
      <dgm:prSet presAssocID="{7A0207DA-8C4A-408B-BF04-944A6975A91F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94065E94-3F98-40B3-97E9-617B884C382A}" type="pres">
      <dgm:prSet presAssocID="{7A0207DA-8C4A-408B-BF04-944A6975A91F}" presName="parentText" presStyleLbl="node1" presStyleIdx="0" presStyleCnt="1" custScaleY="64410" custLinFactNeighborX="-29972" custLinFactNeighborY="-2924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9F5B7-C75D-41D0-B83F-9317F731AF7A}" type="pres">
      <dgm:prSet presAssocID="{7A0207DA-8C4A-408B-BF04-944A6975A91F}" presName="negativeSpace" presStyleCnt="0"/>
      <dgm:spPr/>
    </dgm:pt>
    <dgm:pt modelId="{2AF60504-7C4F-4D87-9522-D6DA2C52F377}" type="pres">
      <dgm:prSet presAssocID="{7A0207DA-8C4A-408B-BF04-944A6975A91F}" presName="childText" presStyleLbl="conFgAcc1" presStyleIdx="0" presStyleCnt="1" custScaleY="950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633933-1F01-4B5B-A3A1-9C2161A673CB}" srcId="{AD101CEA-B4BA-4DC7-BC5B-9C7D724870D1}" destId="{06D3020F-9F89-4EC5-9C2D-7E9A9171D628}" srcOrd="0" destOrd="0" parTransId="{DD0BEE0A-970C-4915-93EB-92F0C1E58F2B}" sibTransId="{C034819B-16F2-4E3C-967A-A147C6CDCB2A}"/>
    <dgm:cxn modelId="{206AA259-7BE3-41E4-84D8-D82C0E1BD0B0}" type="presOf" srcId="{7A0207DA-8C4A-408B-BF04-944A6975A91F}" destId="{C2362D62-0833-492D-91FB-3D85A3213175}" srcOrd="0" destOrd="0" presId="urn:microsoft.com/office/officeart/2005/8/layout/list1"/>
    <dgm:cxn modelId="{8633566A-B9E2-42E9-A4F9-241E5277FC07}" srcId="{749F0CE9-D773-43CA-A910-810E155A419A}" destId="{DC1A738E-2159-40C9-8790-58D11B74ACB2}" srcOrd="0" destOrd="0" parTransId="{1B543A1D-DBEB-462D-B9A4-C8CA7CAB6227}" sibTransId="{FC56979A-E92C-45E3-92A1-6535022F7E2A}"/>
    <dgm:cxn modelId="{BB376839-D02C-419F-AF0F-3C0263CF8DEF}" srcId="{7A0207DA-8C4A-408B-BF04-944A6975A91F}" destId="{749F0CE9-D773-43CA-A910-810E155A419A}" srcOrd="1" destOrd="0" parTransId="{C76BE105-FA77-467D-95C5-FF27A1D86BDF}" sibTransId="{49A57AD3-BA70-46D9-BB3D-5D6D9260E121}"/>
    <dgm:cxn modelId="{FCF09C18-2AFB-4B77-9745-931FB3E8808F}" srcId="{4C5A2210-4CB7-40D1-ACEF-013E4DF890A5}" destId="{7A0207DA-8C4A-408B-BF04-944A6975A91F}" srcOrd="0" destOrd="0" parTransId="{C893A1E9-F77D-4C74-9428-D21C9A924CA5}" sibTransId="{BF7D410B-DC7F-47D1-B6C8-EED3154B3F23}"/>
    <dgm:cxn modelId="{EDB1B10D-9918-4BA7-9AE5-65788FE116BB}" type="presOf" srcId="{749F0CE9-D773-43CA-A910-810E155A419A}" destId="{2AF60504-7C4F-4D87-9522-D6DA2C52F377}" srcOrd="0" destOrd="1" presId="urn:microsoft.com/office/officeart/2005/8/layout/list1"/>
    <dgm:cxn modelId="{70023EB5-AF8E-4277-B923-7027852652E6}" srcId="{7A0207DA-8C4A-408B-BF04-944A6975A91F}" destId="{58C8E63F-9347-44D9-B751-D8EA66DA145F}" srcOrd="0" destOrd="0" parTransId="{47BF2B5C-3F9D-402B-9A53-FAA330506792}" sibTransId="{9C6A9CEA-4490-4D08-B7DA-13AE0F198B67}"/>
    <dgm:cxn modelId="{74A009EF-E887-4B4F-A893-B6CA31CD1D52}" srcId="{7BFEB223-B329-45D3-863E-AC8D472C4957}" destId="{AD101CEA-B4BA-4DC7-BC5B-9C7D724870D1}" srcOrd="0" destOrd="0" parTransId="{45FFC3A4-2CBB-4CB8-B261-928F973A277B}" sibTransId="{BD1A9FDB-DF35-4B87-9546-E3F55B976D1F}"/>
    <dgm:cxn modelId="{9F596E69-D45B-4DA3-A3B7-0674DB86DACE}" type="presOf" srcId="{58C8E63F-9347-44D9-B751-D8EA66DA145F}" destId="{2AF60504-7C4F-4D87-9522-D6DA2C52F377}" srcOrd="0" destOrd="0" presId="urn:microsoft.com/office/officeart/2005/8/layout/list1"/>
    <dgm:cxn modelId="{7628AB43-4945-4E06-925B-31674FFB44A8}" type="presOf" srcId="{F93FDCC1-6290-4871-8BA2-49EFD333BFA4}" destId="{2AF60504-7C4F-4D87-9522-D6DA2C52F377}" srcOrd="0" destOrd="6" presId="urn:microsoft.com/office/officeart/2005/8/layout/list1"/>
    <dgm:cxn modelId="{C2766B69-7F1C-4894-817F-5BABDDA6EF2E}" type="presOf" srcId="{4C5A2210-4CB7-40D1-ACEF-013E4DF890A5}" destId="{0F9FD764-3A34-43DB-A582-8EA39410D6B9}" srcOrd="0" destOrd="0" presId="urn:microsoft.com/office/officeart/2005/8/layout/list1"/>
    <dgm:cxn modelId="{DA418F66-01CE-48E9-A60C-68B35AD7BC30}" type="presOf" srcId="{7BFEB223-B329-45D3-863E-AC8D472C4957}" destId="{2AF60504-7C4F-4D87-9522-D6DA2C52F377}" srcOrd="0" destOrd="3" presId="urn:microsoft.com/office/officeart/2005/8/layout/list1"/>
    <dgm:cxn modelId="{EA32D943-FA19-40FF-ACFB-BB8DAC5EF937}" type="presOf" srcId="{06D3020F-9F89-4EC5-9C2D-7E9A9171D628}" destId="{2AF60504-7C4F-4D87-9522-D6DA2C52F377}" srcOrd="0" destOrd="5" presId="urn:microsoft.com/office/officeart/2005/8/layout/list1"/>
    <dgm:cxn modelId="{CD4938B8-04A6-46CB-87A6-37BDA54E4F9C}" srcId="{7BFEB223-B329-45D3-863E-AC8D472C4957}" destId="{F93FDCC1-6290-4871-8BA2-49EFD333BFA4}" srcOrd="1" destOrd="0" parTransId="{9B27E302-BDBB-40EA-819E-17F543C280DF}" sibTransId="{D0743896-EE26-42AC-81BF-DF92665EFAEB}"/>
    <dgm:cxn modelId="{42B7E0EC-A1E2-474C-BA48-FE343C3F12CA}" srcId="{F93FDCC1-6290-4871-8BA2-49EFD333BFA4}" destId="{7F8C9F28-A10A-42A8-90CF-78F3E7FD73C9}" srcOrd="0" destOrd="0" parTransId="{4F2DF819-E08D-46E9-8F02-85A56513E760}" sibTransId="{A5F2A89A-3FF1-42BB-AEAA-7050F48FFB1C}"/>
    <dgm:cxn modelId="{07F30DF5-8E27-40F1-967F-E24BF54595A7}" type="presOf" srcId="{DC1A738E-2159-40C9-8790-58D11B74ACB2}" destId="{2AF60504-7C4F-4D87-9522-D6DA2C52F377}" srcOrd="0" destOrd="2" presId="urn:microsoft.com/office/officeart/2005/8/layout/list1"/>
    <dgm:cxn modelId="{D281ECE4-96C1-469D-9088-301B370C243D}" type="presOf" srcId="{AD101CEA-B4BA-4DC7-BC5B-9C7D724870D1}" destId="{2AF60504-7C4F-4D87-9522-D6DA2C52F377}" srcOrd="0" destOrd="4" presId="urn:microsoft.com/office/officeart/2005/8/layout/list1"/>
    <dgm:cxn modelId="{660DBB9A-CCD0-4326-A20F-F08782787EBA}" type="presOf" srcId="{7A0207DA-8C4A-408B-BF04-944A6975A91F}" destId="{94065E94-3F98-40B3-97E9-617B884C382A}" srcOrd="1" destOrd="0" presId="urn:microsoft.com/office/officeart/2005/8/layout/list1"/>
    <dgm:cxn modelId="{0567F3B9-8271-47B7-BD9B-579BDF74027B}" type="presOf" srcId="{7F8C9F28-A10A-42A8-90CF-78F3E7FD73C9}" destId="{2AF60504-7C4F-4D87-9522-D6DA2C52F377}" srcOrd="0" destOrd="7" presId="urn:microsoft.com/office/officeart/2005/8/layout/list1"/>
    <dgm:cxn modelId="{56E797B5-E7DE-4FAA-A0A0-6ABCB30966B7}" srcId="{7A0207DA-8C4A-408B-BF04-944A6975A91F}" destId="{7BFEB223-B329-45D3-863E-AC8D472C4957}" srcOrd="2" destOrd="0" parTransId="{01A4D3C3-E414-4D4B-99FA-9FA10F0FDE0D}" sibTransId="{8FE13823-3527-4E0D-AD92-0EAEAF66B8E9}"/>
    <dgm:cxn modelId="{7DECE120-92B7-4A11-A38F-7D1B1B1C8C3B}" type="presParOf" srcId="{0F9FD764-3A34-43DB-A582-8EA39410D6B9}" destId="{5AA53E8A-E305-44B9-89C1-4B1325F869A1}" srcOrd="0" destOrd="0" presId="urn:microsoft.com/office/officeart/2005/8/layout/list1"/>
    <dgm:cxn modelId="{2669F510-CD43-4AF7-A255-B2FAE5E33AC6}" type="presParOf" srcId="{5AA53E8A-E305-44B9-89C1-4B1325F869A1}" destId="{C2362D62-0833-492D-91FB-3D85A3213175}" srcOrd="0" destOrd="0" presId="urn:microsoft.com/office/officeart/2005/8/layout/list1"/>
    <dgm:cxn modelId="{13D0329B-D6A1-4B88-ABC5-18F44028B9FF}" type="presParOf" srcId="{5AA53E8A-E305-44B9-89C1-4B1325F869A1}" destId="{94065E94-3F98-40B3-97E9-617B884C382A}" srcOrd="1" destOrd="0" presId="urn:microsoft.com/office/officeart/2005/8/layout/list1"/>
    <dgm:cxn modelId="{88E005E6-3DC3-4BDA-B241-F0A0377F2DD2}" type="presParOf" srcId="{0F9FD764-3A34-43DB-A582-8EA39410D6B9}" destId="{AAE9F5B7-C75D-41D0-B83F-9317F731AF7A}" srcOrd="1" destOrd="0" presId="urn:microsoft.com/office/officeart/2005/8/layout/list1"/>
    <dgm:cxn modelId="{BDB2A71C-49E4-4D2A-8649-822261681324}" type="presParOf" srcId="{0F9FD764-3A34-43DB-A582-8EA39410D6B9}" destId="{2AF60504-7C4F-4D87-9522-D6DA2C52F37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5A2210-4CB7-40D1-ACEF-013E4DF890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0207DA-8C4A-408B-BF04-944A6975A91F}">
      <dgm:prSet phldrT="[文本]" custT="1"/>
      <dgm:spPr/>
      <dgm:t>
        <a:bodyPr/>
        <a:lstStyle/>
        <a:p>
          <a:r>
            <a:rPr lang="en-US" altLang="zh-CN" sz="2400" dirty="0" smtClean="0"/>
            <a:t>Transport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C893A1E9-F77D-4C74-9428-D21C9A924CA5}" type="par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BF7D410B-DC7F-47D1-B6C8-EED3154B3F23}" type="sib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8042EABB-A101-42B0-BD59-CF8A4D117046}">
      <dgm:prSet phldrT="[文本]" custT="1"/>
      <dgm:spPr/>
      <dgm:t>
        <a:bodyPr/>
        <a:lstStyle/>
        <a:p>
          <a:r>
            <a:rPr lang="en-US" altLang="zh-CN" sz="2400" dirty="0" smtClean="0"/>
            <a:t>Session</a:t>
          </a:r>
          <a:endParaRPr lang="zh-CN" altLang="en-US" sz="2400" dirty="0"/>
        </a:p>
      </dgm:t>
    </dgm:pt>
    <dgm:pt modelId="{FD29B47E-131D-4D06-91B7-D6F10F62BBC8}" type="parTrans" cxnId="{3C42024F-4B96-4AEF-A969-16B5543A965F}">
      <dgm:prSet/>
      <dgm:spPr/>
      <dgm:t>
        <a:bodyPr/>
        <a:lstStyle/>
        <a:p>
          <a:endParaRPr lang="zh-CN" altLang="en-US"/>
        </a:p>
      </dgm:t>
    </dgm:pt>
    <dgm:pt modelId="{7B2C797E-2187-44AB-9B68-B280E9867C19}" type="sibTrans" cxnId="{3C42024F-4B96-4AEF-A969-16B5543A965F}">
      <dgm:prSet/>
      <dgm:spPr/>
      <dgm:t>
        <a:bodyPr/>
        <a:lstStyle/>
        <a:p>
          <a:endParaRPr lang="zh-CN" altLang="en-US"/>
        </a:p>
      </dgm:t>
    </dgm:pt>
    <dgm:pt modelId="{FBE81F15-3CB4-4542-8E89-0721E69FD770}">
      <dgm:prSet phldrT="[文本]" custT="1"/>
      <dgm:spPr/>
      <dgm:t>
        <a:bodyPr/>
        <a:lstStyle/>
        <a:p>
          <a:r>
            <a:rPr lang="en-US" altLang="zh-CN" sz="2400" dirty="0" smtClean="0"/>
            <a:t>How to identify the end process on remote hosts</a:t>
          </a:r>
          <a:endParaRPr lang="zh-CN" altLang="en-US" sz="2400" dirty="0"/>
        </a:p>
      </dgm:t>
    </dgm:pt>
    <dgm:pt modelId="{CC935A03-085D-4BCA-9C10-BC7C9F552E04}" type="parTrans" cxnId="{4E5C65D3-0440-42A7-8510-655F561CD1D8}">
      <dgm:prSet/>
      <dgm:spPr/>
      <dgm:t>
        <a:bodyPr/>
        <a:lstStyle/>
        <a:p>
          <a:endParaRPr lang="zh-CN" altLang="en-US"/>
        </a:p>
      </dgm:t>
    </dgm:pt>
    <dgm:pt modelId="{82653197-158E-4616-81D9-78DEAE2F9FCB}" type="sibTrans" cxnId="{4E5C65D3-0440-42A7-8510-655F561CD1D8}">
      <dgm:prSet/>
      <dgm:spPr/>
      <dgm:t>
        <a:bodyPr/>
        <a:lstStyle/>
        <a:p>
          <a:endParaRPr lang="zh-CN" altLang="en-US"/>
        </a:p>
      </dgm:t>
    </dgm:pt>
    <dgm:pt modelId="{57E4614E-D704-4C85-A445-B861D3D7D2B3}">
      <dgm:prSet phldrT="[文本]" custT="1"/>
      <dgm:spPr/>
      <dgm:t>
        <a:bodyPr/>
        <a:lstStyle/>
        <a:p>
          <a:r>
            <a:rPr lang="en-US" altLang="zh-CN" sz="2400" dirty="0" smtClean="0"/>
            <a:t>Presentation</a:t>
          </a:r>
          <a:endParaRPr lang="zh-CN" altLang="en-US" sz="2400" dirty="0"/>
        </a:p>
      </dgm:t>
    </dgm:pt>
    <dgm:pt modelId="{56112B03-84FE-4054-8E33-ECF15AEC320A}" type="parTrans" cxnId="{06712B45-1DFC-4BAA-B079-EC792ABB50C6}">
      <dgm:prSet/>
      <dgm:spPr/>
      <dgm:t>
        <a:bodyPr/>
        <a:lstStyle/>
        <a:p>
          <a:endParaRPr lang="zh-CN" altLang="en-US"/>
        </a:p>
      </dgm:t>
    </dgm:pt>
    <dgm:pt modelId="{593D6E74-FBC0-42A0-8664-EFEBBF6BB061}" type="sibTrans" cxnId="{06712B45-1DFC-4BAA-B079-EC792ABB50C6}">
      <dgm:prSet/>
      <dgm:spPr/>
      <dgm:t>
        <a:bodyPr/>
        <a:lstStyle/>
        <a:p>
          <a:endParaRPr lang="zh-CN" altLang="en-US"/>
        </a:p>
      </dgm:t>
    </dgm:pt>
    <dgm:pt modelId="{F6EAE55C-9745-4766-B35F-3BE19247CF8E}">
      <dgm:prSet phldrT="[文本]" custT="1"/>
      <dgm:spPr/>
      <dgm:t>
        <a:bodyPr/>
        <a:lstStyle/>
        <a:p>
          <a:r>
            <a:rPr lang="en-US" altLang="zh-CN" sz="2400" dirty="0" smtClean="0"/>
            <a:t>How to </a:t>
          </a:r>
          <a:r>
            <a:rPr lang="en-US" altLang="zh-CN" sz="2400" dirty="0" smtClean="0"/>
            <a:t>keep </a:t>
          </a:r>
          <a:r>
            <a:rPr lang="en-US" altLang="zh-CN" sz="2400" dirty="0" smtClean="0"/>
            <a:t>the data bit order consistent for data on remote hosts</a:t>
          </a:r>
          <a:endParaRPr lang="zh-CN" altLang="en-US" sz="2400" dirty="0"/>
        </a:p>
      </dgm:t>
    </dgm:pt>
    <dgm:pt modelId="{3A440AA9-6D2E-469F-A362-1885A7BA26F1}" type="parTrans" cxnId="{6F178B70-A01F-4595-A344-A65FA897E213}">
      <dgm:prSet/>
      <dgm:spPr/>
      <dgm:t>
        <a:bodyPr/>
        <a:lstStyle/>
        <a:p>
          <a:endParaRPr lang="zh-CN" altLang="en-US"/>
        </a:p>
      </dgm:t>
    </dgm:pt>
    <dgm:pt modelId="{58BFCD68-BDFA-4E97-87C1-08F33184999E}" type="sibTrans" cxnId="{6F178B70-A01F-4595-A344-A65FA897E213}">
      <dgm:prSet/>
      <dgm:spPr/>
      <dgm:t>
        <a:bodyPr/>
        <a:lstStyle/>
        <a:p>
          <a:endParaRPr lang="zh-CN" altLang="en-US"/>
        </a:p>
      </dgm:t>
    </dgm:pt>
    <dgm:pt modelId="{10FD4FE5-2D5D-4A9B-87E5-AFBDBBA79AE1}">
      <dgm:prSet phldrT="[文本]" custT="1"/>
      <dgm:spPr/>
      <dgm:t>
        <a:bodyPr/>
        <a:lstStyle/>
        <a:p>
          <a:r>
            <a:rPr lang="en-US" altLang="zh-CN" sz="2400" dirty="0" smtClean="0"/>
            <a:t>Application</a:t>
          </a:r>
          <a:endParaRPr lang="zh-CN" altLang="en-US" sz="2400" dirty="0"/>
        </a:p>
      </dgm:t>
    </dgm:pt>
    <dgm:pt modelId="{DF8B124A-BF59-491B-BA84-4F07E1F15BED}" type="parTrans" cxnId="{F29E62D4-9302-4B99-967A-0A6E525AF841}">
      <dgm:prSet/>
      <dgm:spPr/>
      <dgm:t>
        <a:bodyPr/>
        <a:lstStyle/>
        <a:p>
          <a:endParaRPr lang="zh-CN" altLang="en-US"/>
        </a:p>
      </dgm:t>
    </dgm:pt>
    <dgm:pt modelId="{456B8D8F-E04F-43F7-8694-E856BFA15C38}" type="sibTrans" cxnId="{F29E62D4-9302-4B99-967A-0A6E525AF841}">
      <dgm:prSet/>
      <dgm:spPr/>
      <dgm:t>
        <a:bodyPr/>
        <a:lstStyle/>
        <a:p>
          <a:endParaRPr lang="zh-CN" altLang="en-US"/>
        </a:p>
      </dgm:t>
    </dgm:pt>
    <dgm:pt modelId="{E188D774-87E7-4EA2-BCFC-1FE75DDFDE03}">
      <dgm:prSet phldrT="[文本]" custT="1"/>
      <dgm:spPr/>
      <dgm:t>
        <a:bodyPr/>
        <a:lstStyle/>
        <a:p>
          <a:r>
            <a:rPr lang="en-US" altLang="zh-CN" sz="2400" dirty="0" smtClean="0"/>
            <a:t>Sender</a:t>
          </a:r>
          <a:r>
            <a:rPr lang="en-US" sz="2400" dirty="0" smtClean="0"/>
            <a:t> </a:t>
          </a:r>
          <a:r>
            <a:rPr lang="en-US" sz="2400" dirty="0" smtClean="0"/>
            <a:t>will divide the data into multiple frames</a:t>
          </a:r>
          <a:endParaRPr lang="zh-CN" altLang="en-US" sz="2400" dirty="0"/>
        </a:p>
      </dgm:t>
    </dgm:pt>
    <dgm:pt modelId="{D6738FDC-397E-43A3-8834-8F2E92F68C00}" type="sibTrans" cxnId="{9504BE4D-ED4C-45FD-8422-130DB220922F}">
      <dgm:prSet/>
      <dgm:spPr/>
      <dgm:t>
        <a:bodyPr/>
        <a:lstStyle/>
        <a:p>
          <a:endParaRPr lang="zh-CN" altLang="en-US"/>
        </a:p>
      </dgm:t>
    </dgm:pt>
    <dgm:pt modelId="{482644EE-23A2-4EBB-8AB2-14A2AD23778D}" type="parTrans" cxnId="{9504BE4D-ED4C-45FD-8422-130DB220922F}">
      <dgm:prSet/>
      <dgm:spPr/>
      <dgm:t>
        <a:bodyPr/>
        <a:lstStyle/>
        <a:p>
          <a:endParaRPr lang="zh-CN" altLang="en-US"/>
        </a:p>
      </dgm:t>
    </dgm:pt>
    <dgm:pt modelId="{741B0420-F24B-41A8-9FCE-E920BD5B237A}">
      <dgm:prSet phldrT="[文本]" custT="1"/>
      <dgm:spPr/>
      <dgm:t>
        <a:bodyPr/>
        <a:lstStyle/>
        <a:p>
          <a:r>
            <a:rPr lang="en-US" sz="2400" dirty="0" smtClean="0"/>
            <a:t>Receiver </a:t>
          </a:r>
          <a:r>
            <a:rPr lang="en-US" sz="2400" dirty="0" smtClean="0"/>
            <a:t>will reassemble the frames into the data</a:t>
          </a:r>
          <a:endParaRPr lang="zh-CN" altLang="en-US" sz="2400" dirty="0"/>
        </a:p>
      </dgm:t>
    </dgm:pt>
    <dgm:pt modelId="{5F90903B-677C-4D5F-9D5A-367BBA82C3C8}" type="parTrans" cxnId="{5AFF2A66-425F-49DC-9F68-EA90A1AFF264}">
      <dgm:prSet/>
      <dgm:spPr/>
      <dgm:t>
        <a:bodyPr/>
        <a:lstStyle/>
        <a:p>
          <a:endParaRPr lang="zh-CN" altLang="en-US"/>
        </a:p>
      </dgm:t>
    </dgm:pt>
    <dgm:pt modelId="{1A4481B0-A159-42E3-9660-8EEABA200503}" type="sibTrans" cxnId="{5AFF2A66-425F-49DC-9F68-EA90A1AFF264}">
      <dgm:prSet/>
      <dgm:spPr/>
      <dgm:t>
        <a:bodyPr/>
        <a:lstStyle/>
        <a:p>
          <a:endParaRPr lang="zh-CN" altLang="en-US"/>
        </a:p>
      </dgm:t>
    </dgm:pt>
    <dgm:pt modelId="{9EA9FEC7-68D3-4BA2-AB09-6C244D61E277}">
      <dgm:prSet phldrT="[文本]" custT="1"/>
      <dgm:spPr/>
      <dgm:t>
        <a:bodyPr/>
        <a:lstStyle/>
        <a:p>
          <a:r>
            <a:rPr lang="en-US" altLang="en-US" sz="2400" dirty="0" smtClean="0"/>
            <a:t>How to convert between raw data and network frames</a:t>
          </a:r>
          <a:endParaRPr lang="zh-CN" altLang="en-US" sz="2400" dirty="0"/>
        </a:p>
      </dgm:t>
    </dgm:pt>
    <dgm:pt modelId="{3D0705C6-D1EA-40FB-8951-746D920944E0}" type="parTrans" cxnId="{3D2FADB1-F991-4570-9A3C-8F1EB7D53618}">
      <dgm:prSet/>
      <dgm:spPr/>
      <dgm:t>
        <a:bodyPr/>
        <a:lstStyle/>
        <a:p>
          <a:endParaRPr lang="zh-CN" altLang="en-US"/>
        </a:p>
      </dgm:t>
    </dgm:pt>
    <dgm:pt modelId="{ED142F46-F811-4DCC-ABC6-F023982D178F}" type="sibTrans" cxnId="{3D2FADB1-F991-4570-9A3C-8F1EB7D53618}">
      <dgm:prSet/>
      <dgm:spPr/>
      <dgm:t>
        <a:bodyPr/>
        <a:lstStyle/>
        <a:p>
          <a:endParaRPr lang="zh-CN" altLang="en-US"/>
        </a:p>
      </dgm:t>
    </dgm:pt>
    <dgm:pt modelId="{79E150E9-2D42-4C15-B9F5-83EECFE6F000}">
      <dgm:prSet custT="1"/>
      <dgm:spPr/>
      <dgm:t>
        <a:bodyPr/>
        <a:lstStyle/>
        <a:p>
          <a:r>
            <a:rPr lang="en-US" sz="2400" dirty="0" smtClean="0"/>
            <a:t>How to using the end process on remote host</a:t>
          </a:r>
          <a:endParaRPr lang="en-US" altLang="zh-CN" sz="2400" dirty="0" smtClean="0"/>
        </a:p>
      </dgm:t>
    </dgm:pt>
    <dgm:pt modelId="{25AF9A16-CA63-4A22-A8B1-8242A6F4E74F}" type="parTrans" cxnId="{14E70F84-6130-43D9-BB94-E91BF66528DA}">
      <dgm:prSet/>
      <dgm:spPr/>
      <dgm:t>
        <a:bodyPr/>
        <a:lstStyle/>
        <a:p>
          <a:endParaRPr lang="zh-CN" altLang="en-US"/>
        </a:p>
      </dgm:t>
    </dgm:pt>
    <dgm:pt modelId="{25E428BB-B3E6-4EA9-A902-9D493BD73537}" type="sibTrans" cxnId="{14E70F84-6130-43D9-BB94-E91BF66528DA}">
      <dgm:prSet/>
      <dgm:spPr/>
      <dgm:t>
        <a:bodyPr/>
        <a:lstStyle/>
        <a:p>
          <a:endParaRPr lang="zh-CN" altLang="en-US"/>
        </a:p>
      </dgm:t>
    </dgm:pt>
    <dgm:pt modelId="{0F9FD764-3A34-43DB-A582-8EA39410D6B9}" type="pres">
      <dgm:prSet presAssocID="{4C5A2210-4CB7-40D1-ACEF-013E4DF890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A53E8A-E305-44B9-89C1-4B1325F869A1}" type="pres">
      <dgm:prSet presAssocID="{7A0207DA-8C4A-408B-BF04-944A6975A91F}" presName="parentLin" presStyleCnt="0"/>
      <dgm:spPr/>
    </dgm:pt>
    <dgm:pt modelId="{C2362D62-0833-492D-91FB-3D85A3213175}" type="pres">
      <dgm:prSet presAssocID="{7A0207DA-8C4A-408B-BF04-944A6975A91F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94065E94-3F98-40B3-97E9-617B884C382A}" type="pres">
      <dgm:prSet presAssocID="{7A0207DA-8C4A-408B-BF04-944A6975A91F}" presName="parentText" presStyleLbl="node1" presStyleIdx="0" presStyleCnt="4" custLinFactNeighborX="-29972" custLinFactNeighborY="-1710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9F5B7-C75D-41D0-B83F-9317F731AF7A}" type="pres">
      <dgm:prSet presAssocID="{7A0207DA-8C4A-408B-BF04-944A6975A91F}" presName="negativeSpace" presStyleCnt="0"/>
      <dgm:spPr/>
    </dgm:pt>
    <dgm:pt modelId="{2AF60504-7C4F-4D87-9522-D6DA2C52F377}" type="pres">
      <dgm:prSet presAssocID="{7A0207DA-8C4A-408B-BF04-944A6975A91F}" presName="childText" presStyleLbl="conFgAcc1" presStyleIdx="0" presStyleCnt="4" custScaleX="99534" custScaleY="95006" custLinFactNeighborX="-31066" custLinFactNeighborY="-3098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EE9D6F-5A4B-44CE-9049-A85C4020013E}" type="pres">
      <dgm:prSet presAssocID="{BF7D410B-DC7F-47D1-B6C8-EED3154B3F23}" presName="spaceBetweenRectangles" presStyleCnt="0"/>
      <dgm:spPr/>
    </dgm:pt>
    <dgm:pt modelId="{B8794318-8C2D-47D1-BF99-C05639E56D1F}" type="pres">
      <dgm:prSet presAssocID="{8042EABB-A101-42B0-BD59-CF8A4D117046}" presName="parentLin" presStyleCnt="0"/>
      <dgm:spPr/>
    </dgm:pt>
    <dgm:pt modelId="{798EDCF8-33DC-4219-B736-EC89B8574F7C}" type="pres">
      <dgm:prSet presAssocID="{8042EABB-A101-42B0-BD59-CF8A4D117046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F965B52E-7BF8-4C24-8D56-564294A60D2E}" type="pres">
      <dgm:prSet presAssocID="{8042EABB-A101-42B0-BD59-CF8A4D11704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70C20F-9838-4ABB-B2C4-57A6F64C075C}" type="pres">
      <dgm:prSet presAssocID="{8042EABB-A101-42B0-BD59-CF8A4D117046}" presName="negativeSpace" presStyleCnt="0"/>
      <dgm:spPr/>
    </dgm:pt>
    <dgm:pt modelId="{6E5B4186-33D3-440F-9176-19376E5F2067}" type="pres">
      <dgm:prSet presAssocID="{8042EABB-A101-42B0-BD59-CF8A4D117046}" presName="childText" presStyleLbl="conFgAcc1" presStyleIdx="1" presStyleCnt="4" custScaleY="788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EED33F-6CC8-4300-B1DF-44BC3CD33405}" type="pres">
      <dgm:prSet presAssocID="{7B2C797E-2187-44AB-9B68-B280E9867C19}" presName="spaceBetweenRectangles" presStyleCnt="0"/>
      <dgm:spPr/>
    </dgm:pt>
    <dgm:pt modelId="{BD1536F8-4A26-4C2F-BE8C-D0ECC87CEF90}" type="pres">
      <dgm:prSet presAssocID="{57E4614E-D704-4C85-A445-B861D3D7D2B3}" presName="parentLin" presStyleCnt="0"/>
      <dgm:spPr/>
    </dgm:pt>
    <dgm:pt modelId="{67447640-E1DB-44EE-A86F-645B1C474CED}" type="pres">
      <dgm:prSet presAssocID="{57E4614E-D704-4C85-A445-B861D3D7D2B3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5AABC2BA-E304-483A-97AE-095F4A245636}" type="pres">
      <dgm:prSet presAssocID="{57E4614E-D704-4C85-A445-B861D3D7D2B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4FB2AE-82C6-4080-A828-0F574737634E}" type="pres">
      <dgm:prSet presAssocID="{57E4614E-D704-4C85-A445-B861D3D7D2B3}" presName="negativeSpace" presStyleCnt="0"/>
      <dgm:spPr/>
    </dgm:pt>
    <dgm:pt modelId="{4970154D-D0DB-4D96-9B56-21127BC11AB0}" type="pres">
      <dgm:prSet presAssocID="{57E4614E-D704-4C85-A445-B861D3D7D2B3}" presName="childText" presStyleLbl="conFgAcc1" presStyleIdx="2" presStyleCnt="4" custScaleY="803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B12231-EEA7-4CB2-A9CC-912C946F6233}" type="pres">
      <dgm:prSet presAssocID="{593D6E74-FBC0-42A0-8664-EFEBBF6BB061}" presName="spaceBetweenRectangles" presStyleCnt="0"/>
      <dgm:spPr/>
    </dgm:pt>
    <dgm:pt modelId="{23A50BD4-7191-4984-A3DC-D99981E2EBD0}" type="pres">
      <dgm:prSet presAssocID="{10FD4FE5-2D5D-4A9B-87E5-AFBDBBA79AE1}" presName="parentLin" presStyleCnt="0"/>
      <dgm:spPr/>
    </dgm:pt>
    <dgm:pt modelId="{7D9F173A-5493-40F4-8D45-AA03A5AE1EF0}" type="pres">
      <dgm:prSet presAssocID="{10FD4FE5-2D5D-4A9B-87E5-AFBDBBA79AE1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385C60C9-95E7-4529-80AA-96CEEBAC720E}" type="pres">
      <dgm:prSet presAssocID="{10FD4FE5-2D5D-4A9B-87E5-AFBDBBA79AE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FD6133-6F2B-43A2-AF9A-5CB174AB761F}" type="pres">
      <dgm:prSet presAssocID="{10FD4FE5-2D5D-4A9B-87E5-AFBDBBA79AE1}" presName="negativeSpace" presStyleCnt="0"/>
      <dgm:spPr/>
    </dgm:pt>
    <dgm:pt modelId="{BA31D68B-2917-4C33-A473-487943B258D6}" type="pres">
      <dgm:prSet presAssocID="{10FD4FE5-2D5D-4A9B-87E5-AFBDBBA79AE1}" presName="childText" presStyleLbl="conFgAcc1" presStyleIdx="3" presStyleCnt="4" custScaleY="919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35F4244-EE5E-4E29-A4F6-9D8062A42B96}" type="presOf" srcId="{E188D774-87E7-4EA2-BCFC-1FE75DDFDE03}" destId="{2AF60504-7C4F-4D87-9522-D6DA2C52F377}" srcOrd="0" destOrd="1" presId="urn:microsoft.com/office/officeart/2005/8/layout/list1"/>
    <dgm:cxn modelId="{F1A5442B-A8B1-4D0C-9D29-0EAC427565AF}" type="presOf" srcId="{F6EAE55C-9745-4766-B35F-3BE19247CF8E}" destId="{4970154D-D0DB-4D96-9B56-21127BC11AB0}" srcOrd="0" destOrd="0" presId="urn:microsoft.com/office/officeart/2005/8/layout/list1"/>
    <dgm:cxn modelId="{2018BA29-416F-4253-9B57-986274948023}" type="presOf" srcId="{7A0207DA-8C4A-408B-BF04-944A6975A91F}" destId="{94065E94-3F98-40B3-97E9-617B884C382A}" srcOrd="1" destOrd="0" presId="urn:microsoft.com/office/officeart/2005/8/layout/list1"/>
    <dgm:cxn modelId="{6F178B70-A01F-4595-A344-A65FA897E213}" srcId="{57E4614E-D704-4C85-A445-B861D3D7D2B3}" destId="{F6EAE55C-9745-4766-B35F-3BE19247CF8E}" srcOrd="0" destOrd="0" parTransId="{3A440AA9-6D2E-469F-A362-1885A7BA26F1}" sibTransId="{58BFCD68-BDFA-4E97-87C1-08F33184999E}"/>
    <dgm:cxn modelId="{48C01D87-3B3E-4879-AB3C-CBAF92874AB0}" type="presOf" srcId="{7A0207DA-8C4A-408B-BF04-944A6975A91F}" destId="{C2362D62-0833-492D-91FB-3D85A3213175}" srcOrd="0" destOrd="0" presId="urn:microsoft.com/office/officeart/2005/8/layout/list1"/>
    <dgm:cxn modelId="{AC8E9D0B-B87E-43BD-A399-50EEDADBFA1C}" type="presOf" srcId="{8042EABB-A101-42B0-BD59-CF8A4D117046}" destId="{798EDCF8-33DC-4219-B736-EC89B8574F7C}" srcOrd="0" destOrd="0" presId="urn:microsoft.com/office/officeart/2005/8/layout/list1"/>
    <dgm:cxn modelId="{C8E3E9BF-B812-4A21-9271-C998557EF6B9}" type="presOf" srcId="{9EA9FEC7-68D3-4BA2-AB09-6C244D61E277}" destId="{2AF60504-7C4F-4D87-9522-D6DA2C52F377}" srcOrd="0" destOrd="0" presId="urn:microsoft.com/office/officeart/2005/8/layout/list1"/>
    <dgm:cxn modelId="{14E70F84-6130-43D9-BB94-E91BF66528DA}" srcId="{10FD4FE5-2D5D-4A9B-87E5-AFBDBBA79AE1}" destId="{79E150E9-2D42-4C15-B9F5-83EECFE6F000}" srcOrd="0" destOrd="0" parTransId="{25AF9A16-CA63-4A22-A8B1-8242A6F4E74F}" sibTransId="{25E428BB-B3E6-4EA9-A902-9D493BD73537}"/>
    <dgm:cxn modelId="{F29E62D4-9302-4B99-967A-0A6E525AF841}" srcId="{4C5A2210-4CB7-40D1-ACEF-013E4DF890A5}" destId="{10FD4FE5-2D5D-4A9B-87E5-AFBDBBA79AE1}" srcOrd="3" destOrd="0" parTransId="{DF8B124A-BF59-491B-BA84-4F07E1F15BED}" sibTransId="{456B8D8F-E04F-43F7-8694-E856BFA15C38}"/>
    <dgm:cxn modelId="{3C42024F-4B96-4AEF-A969-16B5543A965F}" srcId="{4C5A2210-4CB7-40D1-ACEF-013E4DF890A5}" destId="{8042EABB-A101-42B0-BD59-CF8A4D117046}" srcOrd="1" destOrd="0" parTransId="{FD29B47E-131D-4D06-91B7-D6F10F62BBC8}" sibTransId="{7B2C797E-2187-44AB-9B68-B280E9867C19}"/>
    <dgm:cxn modelId="{06712B45-1DFC-4BAA-B079-EC792ABB50C6}" srcId="{4C5A2210-4CB7-40D1-ACEF-013E4DF890A5}" destId="{57E4614E-D704-4C85-A445-B861D3D7D2B3}" srcOrd="2" destOrd="0" parTransId="{56112B03-84FE-4054-8E33-ECF15AEC320A}" sibTransId="{593D6E74-FBC0-42A0-8664-EFEBBF6BB061}"/>
    <dgm:cxn modelId="{A35C0B1C-21E1-42DF-8941-9D3812B7885C}" type="presOf" srcId="{10FD4FE5-2D5D-4A9B-87E5-AFBDBBA79AE1}" destId="{385C60C9-95E7-4529-80AA-96CEEBAC720E}" srcOrd="1" destOrd="0" presId="urn:microsoft.com/office/officeart/2005/8/layout/list1"/>
    <dgm:cxn modelId="{4E5C65D3-0440-42A7-8510-655F561CD1D8}" srcId="{8042EABB-A101-42B0-BD59-CF8A4D117046}" destId="{FBE81F15-3CB4-4542-8E89-0721E69FD770}" srcOrd="0" destOrd="0" parTransId="{CC935A03-085D-4BCA-9C10-BC7C9F552E04}" sibTransId="{82653197-158E-4616-81D9-78DEAE2F9FCB}"/>
    <dgm:cxn modelId="{9504BE4D-ED4C-45FD-8422-130DB220922F}" srcId="{9EA9FEC7-68D3-4BA2-AB09-6C244D61E277}" destId="{E188D774-87E7-4EA2-BCFC-1FE75DDFDE03}" srcOrd="0" destOrd="0" parTransId="{482644EE-23A2-4EBB-8AB2-14A2AD23778D}" sibTransId="{D6738FDC-397E-43A3-8834-8F2E92F68C00}"/>
    <dgm:cxn modelId="{4D634AEF-B7A7-4439-9017-17D1FA11BB2A}" type="presOf" srcId="{57E4614E-D704-4C85-A445-B861D3D7D2B3}" destId="{67447640-E1DB-44EE-A86F-645B1C474CED}" srcOrd="0" destOrd="0" presId="urn:microsoft.com/office/officeart/2005/8/layout/list1"/>
    <dgm:cxn modelId="{F0EB2081-409A-4810-BEE3-E4B414E159CB}" type="presOf" srcId="{10FD4FE5-2D5D-4A9B-87E5-AFBDBBA79AE1}" destId="{7D9F173A-5493-40F4-8D45-AA03A5AE1EF0}" srcOrd="0" destOrd="0" presId="urn:microsoft.com/office/officeart/2005/8/layout/list1"/>
    <dgm:cxn modelId="{5AFF2A66-425F-49DC-9F68-EA90A1AFF264}" srcId="{9EA9FEC7-68D3-4BA2-AB09-6C244D61E277}" destId="{741B0420-F24B-41A8-9FCE-E920BD5B237A}" srcOrd="1" destOrd="0" parTransId="{5F90903B-677C-4D5F-9D5A-367BBA82C3C8}" sibTransId="{1A4481B0-A159-42E3-9660-8EEABA200503}"/>
    <dgm:cxn modelId="{9FFBE541-E2F9-4EE3-987B-549291A173A6}" type="presOf" srcId="{8042EABB-A101-42B0-BD59-CF8A4D117046}" destId="{F965B52E-7BF8-4C24-8D56-564294A60D2E}" srcOrd="1" destOrd="0" presId="urn:microsoft.com/office/officeart/2005/8/layout/list1"/>
    <dgm:cxn modelId="{5B1815A8-F9FC-4DF8-9881-9B98D4A91430}" type="presOf" srcId="{57E4614E-D704-4C85-A445-B861D3D7D2B3}" destId="{5AABC2BA-E304-483A-97AE-095F4A245636}" srcOrd="1" destOrd="0" presId="urn:microsoft.com/office/officeart/2005/8/layout/list1"/>
    <dgm:cxn modelId="{3D2FADB1-F991-4570-9A3C-8F1EB7D53618}" srcId="{7A0207DA-8C4A-408B-BF04-944A6975A91F}" destId="{9EA9FEC7-68D3-4BA2-AB09-6C244D61E277}" srcOrd="0" destOrd="0" parTransId="{3D0705C6-D1EA-40FB-8951-746D920944E0}" sibTransId="{ED142F46-F811-4DCC-ABC6-F023982D178F}"/>
    <dgm:cxn modelId="{ED5DCCDF-67A9-4661-9E3D-DCEFB5E55250}" type="presOf" srcId="{741B0420-F24B-41A8-9FCE-E920BD5B237A}" destId="{2AF60504-7C4F-4D87-9522-D6DA2C52F377}" srcOrd="0" destOrd="2" presId="urn:microsoft.com/office/officeart/2005/8/layout/list1"/>
    <dgm:cxn modelId="{FCF09C18-2AFB-4B77-9745-931FB3E8808F}" srcId="{4C5A2210-4CB7-40D1-ACEF-013E4DF890A5}" destId="{7A0207DA-8C4A-408B-BF04-944A6975A91F}" srcOrd="0" destOrd="0" parTransId="{C893A1E9-F77D-4C74-9428-D21C9A924CA5}" sibTransId="{BF7D410B-DC7F-47D1-B6C8-EED3154B3F23}"/>
    <dgm:cxn modelId="{C2766B69-7F1C-4894-817F-5BABDDA6EF2E}" type="presOf" srcId="{4C5A2210-4CB7-40D1-ACEF-013E4DF890A5}" destId="{0F9FD764-3A34-43DB-A582-8EA39410D6B9}" srcOrd="0" destOrd="0" presId="urn:microsoft.com/office/officeart/2005/8/layout/list1"/>
    <dgm:cxn modelId="{5ED21597-4D25-4B00-B425-E1391D727F2E}" type="presOf" srcId="{79E150E9-2D42-4C15-B9F5-83EECFE6F000}" destId="{BA31D68B-2917-4C33-A473-487943B258D6}" srcOrd="0" destOrd="0" presId="urn:microsoft.com/office/officeart/2005/8/layout/list1"/>
    <dgm:cxn modelId="{47DD9F20-0C63-4966-B506-0CDE80539EE6}" type="presOf" srcId="{FBE81F15-3CB4-4542-8E89-0721E69FD770}" destId="{6E5B4186-33D3-440F-9176-19376E5F2067}" srcOrd="0" destOrd="0" presId="urn:microsoft.com/office/officeart/2005/8/layout/list1"/>
    <dgm:cxn modelId="{884D6103-0BD7-47D3-93B9-CC3F645BBF82}" type="presParOf" srcId="{0F9FD764-3A34-43DB-A582-8EA39410D6B9}" destId="{5AA53E8A-E305-44B9-89C1-4B1325F869A1}" srcOrd="0" destOrd="0" presId="urn:microsoft.com/office/officeart/2005/8/layout/list1"/>
    <dgm:cxn modelId="{2A2EDC06-779D-486B-99ED-6DE7B38BF54A}" type="presParOf" srcId="{5AA53E8A-E305-44B9-89C1-4B1325F869A1}" destId="{C2362D62-0833-492D-91FB-3D85A3213175}" srcOrd="0" destOrd="0" presId="urn:microsoft.com/office/officeart/2005/8/layout/list1"/>
    <dgm:cxn modelId="{B6EDC764-700A-4C7C-A0FB-9A589DBC417B}" type="presParOf" srcId="{5AA53E8A-E305-44B9-89C1-4B1325F869A1}" destId="{94065E94-3F98-40B3-97E9-617B884C382A}" srcOrd="1" destOrd="0" presId="urn:microsoft.com/office/officeart/2005/8/layout/list1"/>
    <dgm:cxn modelId="{1277DB6A-1326-4B29-98C2-3C7D53A51AB3}" type="presParOf" srcId="{0F9FD764-3A34-43DB-A582-8EA39410D6B9}" destId="{AAE9F5B7-C75D-41D0-B83F-9317F731AF7A}" srcOrd="1" destOrd="0" presId="urn:microsoft.com/office/officeart/2005/8/layout/list1"/>
    <dgm:cxn modelId="{DC64978D-22E4-4FDF-B228-4D788BEB56BB}" type="presParOf" srcId="{0F9FD764-3A34-43DB-A582-8EA39410D6B9}" destId="{2AF60504-7C4F-4D87-9522-D6DA2C52F377}" srcOrd="2" destOrd="0" presId="urn:microsoft.com/office/officeart/2005/8/layout/list1"/>
    <dgm:cxn modelId="{B02A5102-8BFB-4316-AE6B-870F6B9FBE28}" type="presParOf" srcId="{0F9FD764-3A34-43DB-A582-8EA39410D6B9}" destId="{91EE9D6F-5A4B-44CE-9049-A85C4020013E}" srcOrd="3" destOrd="0" presId="urn:microsoft.com/office/officeart/2005/8/layout/list1"/>
    <dgm:cxn modelId="{26A65D45-14DD-4613-8665-A4B2DEB2D176}" type="presParOf" srcId="{0F9FD764-3A34-43DB-A582-8EA39410D6B9}" destId="{B8794318-8C2D-47D1-BF99-C05639E56D1F}" srcOrd="4" destOrd="0" presId="urn:microsoft.com/office/officeart/2005/8/layout/list1"/>
    <dgm:cxn modelId="{B634C537-5E01-4489-84D7-9826BFF9ED23}" type="presParOf" srcId="{B8794318-8C2D-47D1-BF99-C05639E56D1F}" destId="{798EDCF8-33DC-4219-B736-EC89B8574F7C}" srcOrd="0" destOrd="0" presId="urn:microsoft.com/office/officeart/2005/8/layout/list1"/>
    <dgm:cxn modelId="{D19A7984-AA68-4466-92C8-88CAEE813539}" type="presParOf" srcId="{B8794318-8C2D-47D1-BF99-C05639E56D1F}" destId="{F965B52E-7BF8-4C24-8D56-564294A60D2E}" srcOrd="1" destOrd="0" presId="urn:microsoft.com/office/officeart/2005/8/layout/list1"/>
    <dgm:cxn modelId="{A505B615-4D35-43FE-854B-6284C9549AFA}" type="presParOf" srcId="{0F9FD764-3A34-43DB-A582-8EA39410D6B9}" destId="{DE70C20F-9838-4ABB-B2C4-57A6F64C075C}" srcOrd="5" destOrd="0" presId="urn:microsoft.com/office/officeart/2005/8/layout/list1"/>
    <dgm:cxn modelId="{77658C2D-C04C-4461-90C3-629A4ACB3F71}" type="presParOf" srcId="{0F9FD764-3A34-43DB-A582-8EA39410D6B9}" destId="{6E5B4186-33D3-440F-9176-19376E5F2067}" srcOrd="6" destOrd="0" presId="urn:microsoft.com/office/officeart/2005/8/layout/list1"/>
    <dgm:cxn modelId="{E3ABF3CA-3966-46A7-890E-D2A5FF3CCA0A}" type="presParOf" srcId="{0F9FD764-3A34-43DB-A582-8EA39410D6B9}" destId="{7CEED33F-6CC8-4300-B1DF-44BC3CD33405}" srcOrd="7" destOrd="0" presId="urn:microsoft.com/office/officeart/2005/8/layout/list1"/>
    <dgm:cxn modelId="{5375D82B-DEA1-4814-8265-B589C593E605}" type="presParOf" srcId="{0F9FD764-3A34-43DB-A582-8EA39410D6B9}" destId="{BD1536F8-4A26-4C2F-BE8C-D0ECC87CEF90}" srcOrd="8" destOrd="0" presId="urn:microsoft.com/office/officeart/2005/8/layout/list1"/>
    <dgm:cxn modelId="{7E33DB0C-B11E-4F5C-8144-8401CD3F7F9D}" type="presParOf" srcId="{BD1536F8-4A26-4C2F-BE8C-D0ECC87CEF90}" destId="{67447640-E1DB-44EE-A86F-645B1C474CED}" srcOrd="0" destOrd="0" presId="urn:microsoft.com/office/officeart/2005/8/layout/list1"/>
    <dgm:cxn modelId="{BD30D3F2-DD78-453A-BDB3-69572E9347A4}" type="presParOf" srcId="{BD1536F8-4A26-4C2F-BE8C-D0ECC87CEF90}" destId="{5AABC2BA-E304-483A-97AE-095F4A245636}" srcOrd="1" destOrd="0" presId="urn:microsoft.com/office/officeart/2005/8/layout/list1"/>
    <dgm:cxn modelId="{FF14E696-175B-4966-A6D3-9CF6C14B54A5}" type="presParOf" srcId="{0F9FD764-3A34-43DB-A582-8EA39410D6B9}" destId="{624FB2AE-82C6-4080-A828-0F574737634E}" srcOrd="9" destOrd="0" presId="urn:microsoft.com/office/officeart/2005/8/layout/list1"/>
    <dgm:cxn modelId="{65B81E08-ED2D-4CEC-A332-4BE6C9432F91}" type="presParOf" srcId="{0F9FD764-3A34-43DB-A582-8EA39410D6B9}" destId="{4970154D-D0DB-4D96-9B56-21127BC11AB0}" srcOrd="10" destOrd="0" presId="urn:microsoft.com/office/officeart/2005/8/layout/list1"/>
    <dgm:cxn modelId="{21DE7F6E-4361-4289-8480-C2BAAE03438E}" type="presParOf" srcId="{0F9FD764-3A34-43DB-A582-8EA39410D6B9}" destId="{D1B12231-EEA7-4CB2-A9CC-912C946F6233}" srcOrd="11" destOrd="0" presId="urn:microsoft.com/office/officeart/2005/8/layout/list1"/>
    <dgm:cxn modelId="{FB2B7369-2532-48EA-BDFE-C86F2F69DF3A}" type="presParOf" srcId="{0F9FD764-3A34-43DB-A582-8EA39410D6B9}" destId="{23A50BD4-7191-4984-A3DC-D99981E2EBD0}" srcOrd="12" destOrd="0" presId="urn:microsoft.com/office/officeart/2005/8/layout/list1"/>
    <dgm:cxn modelId="{72570BA4-DE72-4F2E-A07B-B2FFA7482C0E}" type="presParOf" srcId="{23A50BD4-7191-4984-A3DC-D99981E2EBD0}" destId="{7D9F173A-5493-40F4-8D45-AA03A5AE1EF0}" srcOrd="0" destOrd="0" presId="urn:microsoft.com/office/officeart/2005/8/layout/list1"/>
    <dgm:cxn modelId="{6902C86F-7E0F-48A4-951F-1911FBF9E3EF}" type="presParOf" srcId="{23A50BD4-7191-4984-A3DC-D99981E2EBD0}" destId="{385C60C9-95E7-4529-80AA-96CEEBAC720E}" srcOrd="1" destOrd="0" presId="urn:microsoft.com/office/officeart/2005/8/layout/list1"/>
    <dgm:cxn modelId="{124832AA-4D54-4FF7-87D7-A4649639A2D1}" type="presParOf" srcId="{0F9FD764-3A34-43DB-A582-8EA39410D6B9}" destId="{1BFD6133-6F2B-43A2-AF9A-5CB174AB761F}" srcOrd="13" destOrd="0" presId="urn:microsoft.com/office/officeart/2005/8/layout/list1"/>
    <dgm:cxn modelId="{95A17470-B973-4C53-8F38-F5D2F9C09707}" type="presParOf" srcId="{0F9FD764-3A34-43DB-A582-8EA39410D6B9}" destId="{BA31D68B-2917-4C33-A473-487943B258D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5A2210-4CB7-40D1-ACEF-013E4DF890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0207DA-8C4A-408B-BF04-944A6975A91F}">
      <dgm:prSet phldrT="[文本]" custT="1"/>
      <dgm:spPr/>
      <dgm:t>
        <a:bodyPr/>
        <a:lstStyle/>
        <a:p>
          <a:r>
            <a:rPr lang="en-US" sz="2400" dirty="0" smtClean="0"/>
            <a:t>OSI Protocols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C893A1E9-F77D-4C74-9428-D21C9A924CA5}" type="par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BF7D410B-DC7F-47D1-B6C8-EED3154B3F23}" type="sibTrans" cxnId="{FCF09C18-2AFB-4B77-9745-931FB3E8808F}">
      <dgm:prSet/>
      <dgm:spPr/>
      <dgm:t>
        <a:bodyPr/>
        <a:lstStyle/>
        <a:p>
          <a:endParaRPr lang="zh-CN" altLang="en-US"/>
        </a:p>
      </dgm:t>
    </dgm:pt>
    <dgm:pt modelId="{72052C3A-E487-4299-B2B7-276219C5098E}">
      <dgm:prSet phldrT="[文本]" custT="1"/>
      <dgm:spPr/>
      <dgm:t>
        <a:bodyPr/>
        <a:lstStyle/>
        <a:p>
          <a:r>
            <a:rPr lang="en-US" sz="2400" dirty="0" smtClean="0"/>
            <a:t>They are designed by ISO huge standards bodies</a:t>
          </a:r>
          <a:endParaRPr lang="zh-CN" altLang="en-US" sz="2400" dirty="0"/>
        </a:p>
      </dgm:t>
    </dgm:pt>
    <dgm:pt modelId="{F970CB70-2897-4AC7-AECE-AE60818D5AE9}" type="parTrans" cxnId="{1591F191-6822-4FC4-81A1-062604034B6A}">
      <dgm:prSet/>
      <dgm:spPr/>
      <dgm:t>
        <a:bodyPr/>
        <a:lstStyle/>
        <a:p>
          <a:endParaRPr lang="zh-CN" altLang="en-US"/>
        </a:p>
      </dgm:t>
    </dgm:pt>
    <dgm:pt modelId="{54273EA3-1086-4166-94A4-1D5D1E43D649}" type="sibTrans" cxnId="{1591F191-6822-4FC4-81A1-062604034B6A}">
      <dgm:prSet/>
      <dgm:spPr/>
      <dgm:t>
        <a:bodyPr/>
        <a:lstStyle/>
        <a:p>
          <a:endParaRPr lang="zh-CN" altLang="en-US"/>
        </a:p>
      </dgm:t>
    </dgm:pt>
    <dgm:pt modelId="{CAC6167D-B2FE-4F0F-A8B3-8CA4464C97E4}">
      <dgm:prSet phldrT="[文本]" custT="1"/>
      <dgm:spPr/>
      <dgm:t>
        <a:bodyPr/>
        <a:lstStyle/>
        <a:p>
          <a:r>
            <a:rPr lang="en-US" sz="2400" dirty="0" smtClean="0"/>
            <a:t>TCP/IP Protocols</a:t>
          </a:r>
          <a:endParaRPr lang="zh-CN" altLang="en-US" sz="2400" dirty="0"/>
        </a:p>
      </dgm:t>
    </dgm:pt>
    <dgm:pt modelId="{D2EEF551-43E3-41FC-BB59-648DBAB798C6}" type="parTrans" cxnId="{9E827071-259F-4E4A-9F55-16CE080B293F}">
      <dgm:prSet/>
      <dgm:spPr/>
      <dgm:t>
        <a:bodyPr/>
        <a:lstStyle/>
        <a:p>
          <a:endParaRPr lang="zh-CN" altLang="en-US"/>
        </a:p>
      </dgm:t>
    </dgm:pt>
    <dgm:pt modelId="{0A5EABC6-B1AB-499F-9278-76E0C4FA5789}" type="sibTrans" cxnId="{9E827071-259F-4E4A-9F55-16CE080B293F}">
      <dgm:prSet/>
      <dgm:spPr/>
      <dgm:t>
        <a:bodyPr/>
        <a:lstStyle/>
        <a:p>
          <a:endParaRPr lang="zh-CN" altLang="en-US"/>
        </a:p>
      </dgm:t>
    </dgm:pt>
    <dgm:pt modelId="{848D8377-9E3E-4194-B398-3B9737D0AC0C}">
      <dgm:prSet phldrT="[文本]" custT="1"/>
      <dgm:spPr/>
      <dgm:t>
        <a:bodyPr/>
        <a:lstStyle/>
        <a:p>
          <a:r>
            <a:rPr lang="en-US" sz="2400" dirty="0" smtClean="0"/>
            <a:t>They were created by a small group of  about a dozen researchers</a:t>
          </a:r>
          <a:endParaRPr lang="zh-CN" altLang="en-US" sz="2400" dirty="0"/>
        </a:p>
      </dgm:t>
    </dgm:pt>
    <dgm:pt modelId="{7042FAA9-FE1B-4B32-991B-17455AAB0FDB}" type="parTrans" cxnId="{66C3FFCB-2A1D-4EDD-868D-6E7AE744C81F}">
      <dgm:prSet/>
      <dgm:spPr/>
      <dgm:t>
        <a:bodyPr/>
        <a:lstStyle/>
        <a:p>
          <a:endParaRPr lang="zh-CN" altLang="en-US"/>
        </a:p>
      </dgm:t>
    </dgm:pt>
    <dgm:pt modelId="{024DF0BD-485A-4AA8-9ACE-FA9B4DC643DC}" type="sibTrans" cxnId="{66C3FFCB-2A1D-4EDD-868D-6E7AE744C81F}">
      <dgm:prSet/>
      <dgm:spPr/>
      <dgm:t>
        <a:bodyPr/>
        <a:lstStyle/>
        <a:p>
          <a:endParaRPr lang="zh-CN" altLang="en-US"/>
        </a:p>
      </dgm:t>
    </dgm:pt>
    <dgm:pt modelId="{62086DBF-E989-410E-9A2D-94DE9CB4C441}">
      <dgm:prSet phldrT="[文本]" custT="1"/>
      <dgm:spPr/>
      <dgm:t>
        <a:bodyPr/>
        <a:lstStyle/>
        <a:p>
          <a:r>
            <a:rPr lang="en-US" sz="2400" dirty="0" smtClean="0"/>
            <a:t>TCP/IP protocols was technically superior to OSI protocols</a:t>
          </a:r>
          <a:endParaRPr lang="zh-CN" altLang="en-US" sz="2400" dirty="0"/>
        </a:p>
      </dgm:t>
    </dgm:pt>
    <dgm:pt modelId="{B015B1FB-F35D-4E57-972E-8295757BC339}" type="parTrans" cxnId="{67F675B1-5844-4143-9B8A-E8D439AB8F6E}">
      <dgm:prSet/>
      <dgm:spPr/>
      <dgm:t>
        <a:bodyPr/>
        <a:lstStyle/>
        <a:p>
          <a:endParaRPr lang="zh-CN" altLang="en-US"/>
        </a:p>
      </dgm:t>
    </dgm:pt>
    <dgm:pt modelId="{51A01D6F-2C58-4648-9988-1168FEBFBDE4}" type="sibTrans" cxnId="{67F675B1-5844-4143-9B8A-E8D439AB8F6E}">
      <dgm:prSet/>
      <dgm:spPr/>
      <dgm:t>
        <a:bodyPr/>
        <a:lstStyle/>
        <a:p>
          <a:endParaRPr lang="zh-CN" altLang="en-US"/>
        </a:p>
      </dgm:t>
    </dgm:pt>
    <dgm:pt modelId="{0F9FD764-3A34-43DB-A582-8EA39410D6B9}" type="pres">
      <dgm:prSet presAssocID="{4C5A2210-4CB7-40D1-ACEF-013E4DF890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A53E8A-E305-44B9-89C1-4B1325F869A1}" type="pres">
      <dgm:prSet presAssocID="{7A0207DA-8C4A-408B-BF04-944A6975A91F}" presName="parentLin" presStyleCnt="0"/>
      <dgm:spPr/>
    </dgm:pt>
    <dgm:pt modelId="{C2362D62-0833-492D-91FB-3D85A3213175}" type="pres">
      <dgm:prSet presAssocID="{7A0207DA-8C4A-408B-BF04-944A6975A91F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94065E94-3F98-40B3-97E9-617B884C382A}" type="pres">
      <dgm:prSet presAssocID="{7A0207DA-8C4A-408B-BF04-944A6975A91F}" presName="parentText" presStyleLbl="node1" presStyleIdx="0" presStyleCnt="3" custLinFactNeighborX="-29972" custLinFactNeighborY="-1710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9F5B7-C75D-41D0-B83F-9317F731AF7A}" type="pres">
      <dgm:prSet presAssocID="{7A0207DA-8C4A-408B-BF04-944A6975A91F}" presName="negativeSpace" presStyleCnt="0"/>
      <dgm:spPr/>
    </dgm:pt>
    <dgm:pt modelId="{2AF60504-7C4F-4D87-9522-D6DA2C52F377}" type="pres">
      <dgm:prSet presAssocID="{7A0207DA-8C4A-408B-BF04-944A6975A91F}" presName="childText" presStyleLbl="conFgAcc1" presStyleIdx="0" presStyleCnt="3" custScaleY="842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EE9D6F-5A4B-44CE-9049-A85C4020013E}" type="pres">
      <dgm:prSet presAssocID="{BF7D410B-DC7F-47D1-B6C8-EED3154B3F23}" presName="spaceBetweenRectangles" presStyleCnt="0"/>
      <dgm:spPr/>
    </dgm:pt>
    <dgm:pt modelId="{A87C138D-638C-4929-881C-AC1820C93565}" type="pres">
      <dgm:prSet presAssocID="{CAC6167D-B2FE-4F0F-A8B3-8CA4464C97E4}" presName="parentLin" presStyleCnt="0"/>
      <dgm:spPr/>
    </dgm:pt>
    <dgm:pt modelId="{D30E47B8-73D6-426A-A361-8CDE4FF66F2D}" type="pres">
      <dgm:prSet presAssocID="{CAC6167D-B2FE-4F0F-A8B3-8CA4464C97E4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6BCEF8FE-129C-4C8C-A0DF-949CFCDF2644}" type="pres">
      <dgm:prSet presAssocID="{CAC6167D-B2FE-4F0F-A8B3-8CA4464C97E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FDCF3A-DB78-4A0C-962A-4C37E0DBFA7F}" type="pres">
      <dgm:prSet presAssocID="{CAC6167D-B2FE-4F0F-A8B3-8CA4464C97E4}" presName="negativeSpace" presStyleCnt="0"/>
      <dgm:spPr/>
    </dgm:pt>
    <dgm:pt modelId="{8364A45A-EAFB-4B48-A8C2-D386EDE1D238}" type="pres">
      <dgm:prSet presAssocID="{CAC6167D-B2FE-4F0F-A8B3-8CA4464C97E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1836FC-2E92-44DC-A641-B29FC019C9FC}" type="pres">
      <dgm:prSet presAssocID="{0A5EABC6-B1AB-499F-9278-76E0C4FA5789}" presName="spaceBetweenRectangles" presStyleCnt="0"/>
      <dgm:spPr/>
    </dgm:pt>
    <dgm:pt modelId="{66152752-FD28-4F14-90F5-081BAE329263}" type="pres">
      <dgm:prSet presAssocID="{62086DBF-E989-410E-9A2D-94DE9CB4C441}" presName="parentLin" presStyleCnt="0"/>
      <dgm:spPr/>
    </dgm:pt>
    <dgm:pt modelId="{C9B88F37-1DD6-4640-BFCD-228AFC3AE6CF}" type="pres">
      <dgm:prSet presAssocID="{62086DBF-E989-410E-9A2D-94DE9CB4C441}" presName="parentLeftMargin" presStyleLbl="node1" presStyleIdx="1" presStyleCnt="3" custScaleY="165717"/>
      <dgm:spPr/>
      <dgm:t>
        <a:bodyPr/>
        <a:lstStyle/>
        <a:p>
          <a:endParaRPr lang="zh-CN" altLang="en-US"/>
        </a:p>
      </dgm:t>
    </dgm:pt>
    <dgm:pt modelId="{7084FBBB-3919-4B5D-98F7-8E0DE8AB7C36}" type="pres">
      <dgm:prSet presAssocID="{62086DBF-E989-410E-9A2D-94DE9CB4C44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3358E6-4E9E-467B-B82D-11A560AF8577}" type="pres">
      <dgm:prSet presAssocID="{62086DBF-E989-410E-9A2D-94DE9CB4C441}" presName="negativeSpace" presStyleCnt="0"/>
      <dgm:spPr/>
    </dgm:pt>
    <dgm:pt modelId="{14DAFB0B-C31A-4635-B73F-7D1360C45569}" type="pres">
      <dgm:prSet presAssocID="{62086DBF-E989-410E-9A2D-94DE9CB4C44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6C3FFCB-2A1D-4EDD-868D-6E7AE744C81F}" srcId="{CAC6167D-B2FE-4F0F-A8B3-8CA4464C97E4}" destId="{848D8377-9E3E-4194-B398-3B9737D0AC0C}" srcOrd="0" destOrd="0" parTransId="{7042FAA9-FE1B-4B32-991B-17455AAB0FDB}" sibTransId="{024DF0BD-485A-4AA8-9ACE-FA9B4DC643DC}"/>
    <dgm:cxn modelId="{0BE8DDA5-3E75-44FA-BB8B-9892F5D574D5}" type="presOf" srcId="{62086DBF-E989-410E-9A2D-94DE9CB4C441}" destId="{7084FBBB-3919-4B5D-98F7-8E0DE8AB7C36}" srcOrd="1" destOrd="0" presId="urn:microsoft.com/office/officeart/2005/8/layout/list1"/>
    <dgm:cxn modelId="{9E827071-259F-4E4A-9F55-16CE080B293F}" srcId="{4C5A2210-4CB7-40D1-ACEF-013E4DF890A5}" destId="{CAC6167D-B2FE-4F0F-A8B3-8CA4464C97E4}" srcOrd="1" destOrd="0" parTransId="{D2EEF551-43E3-41FC-BB59-648DBAB798C6}" sibTransId="{0A5EABC6-B1AB-499F-9278-76E0C4FA5789}"/>
    <dgm:cxn modelId="{48C01D87-3B3E-4879-AB3C-CBAF92874AB0}" type="presOf" srcId="{7A0207DA-8C4A-408B-BF04-944A6975A91F}" destId="{C2362D62-0833-492D-91FB-3D85A3213175}" srcOrd="0" destOrd="0" presId="urn:microsoft.com/office/officeart/2005/8/layout/list1"/>
    <dgm:cxn modelId="{C2766B69-7F1C-4894-817F-5BABDDA6EF2E}" type="presOf" srcId="{4C5A2210-4CB7-40D1-ACEF-013E4DF890A5}" destId="{0F9FD764-3A34-43DB-A582-8EA39410D6B9}" srcOrd="0" destOrd="0" presId="urn:microsoft.com/office/officeart/2005/8/layout/list1"/>
    <dgm:cxn modelId="{D1EC3246-FEFF-4A78-A839-384E05B5763C}" type="presOf" srcId="{CAC6167D-B2FE-4F0F-A8B3-8CA4464C97E4}" destId="{D30E47B8-73D6-426A-A361-8CDE4FF66F2D}" srcOrd="0" destOrd="0" presId="urn:microsoft.com/office/officeart/2005/8/layout/list1"/>
    <dgm:cxn modelId="{67F675B1-5844-4143-9B8A-E8D439AB8F6E}" srcId="{4C5A2210-4CB7-40D1-ACEF-013E4DF890A5}" destId="{62086DBF-E989-410E-9A2D-94DE9CB4C441}" srcOrd="2" destOrd="0" parTransId="{B015B1FB-F35D-4E57-972E-8295757BC339}" sibTransId="{51A01D6F-2C58-4648-9988-1168FEBFBDE4}"/>
    <dgm:cxn modelId="{B5C7BA62-AEBC-44AC-9B9A-449C70F8EF1C}" type="presOf" srcId="{848D8377-9E3E-4194-B398-3B9737D0AC0C}" destId="{8364A45A-EAFB-4B48-A8C2-D386EDE1D238}" srcOrd="0" destOrd="0" presId="urn:microsoft.com/office/officeart/2005/8/layout/list1"/>
    <dgm:cxn modelId="{2018BA29-416F-4253-9B57-986274948023}" type="presOf" srcId="{7A0207DA-8C4A-408B-BF04-944A6975A91F}" destId="{94065E94-3F98-40B3-97E9-617B884C382A}" srcOrd="1" destOrd="0" presId="urn:microsoft.com/office/officeart/2005/8/layout/list1"/>
    <dgm:cxn modelId="{FCF09C18-2AFB-4B77-9745-931FB3E8808F}" srcId="{4C5A2210-4CB7-40D1-ACEF-013E4DF890A5}" destId="{7A0207DA-8C4A-408B-BF04-944A6975A91F}" srcOrd="0" destOrd="0" parTransId="{C893A1E9-F77D-4C74-9428-D21C9A924CA5}" sibTransId="{BF7D410B-DC7F-47D1-B6C8-EED3154B3F23}"/>
    <dgm:cxn modelId="{1591F191-6822-4FC4-81A1-062604034B6A}" srcId="{7A0207DA-8C4A-408B-BF04-944A6975A91F}" destId="{72052C3A-E487-4299-B2B7-276219C5098E}" srcOrd="0" destOrd="0" parTransId="{F970CB70-2897-4AC7-AECE-AE60818D5AE9}" sibTransId="{54273EA3-1086-4166-94A4-1D5D1E43D649}"/>
    <dgm:cxn modelId="{4EDAEDDE-2485-4435-95CC-D33EBFF23CA3}" type="presOf" srcId="{72052C3A-E487-4299-B2B7-276219C5098E}" destId="{2AF60504-7C4F-4D87-9522-D6DA2C52F377}" srcOrd="0" destOrd="0" presId="urn:microsoft.com/office/officeart/2005/8/layout/list1"/>
    <dgm:cxn modelId="{E9522235-F512-4381-814A-4D0F5006067E}" type="presOf" srcId="{CAC6167D-B2FE-4F0F-A8B3-8CA4464C97E4}" destId="{6BCEF8FE-129C-4C8C-A0DF-949CFCDF2644}" srcOrd="1" destOrd="0" presId="urn:microsoft.com/office/officeart/2005/8/layout/list1"/>
    <dgm:cxn modelId="{DD3F8B1C-5A1D-46D4-9B3C-321FC2E35B0C}" type="presOf" srcId="{62086DBF-E989-410E-9A2D-94DE9CB4C441}" destId="{C9B88F37-1DD6-4640-BFCD-228AFC3AE6CF}" srcOrd="0" destOrd="0" presId="urn:microsoft.com/office/officeart/2005/8/layout/list1"/>
    <dgm:cxn modelId="{884D6103-0BD7-47D3-93B9-CC3F645BBF82}" type="presParOf" srcId="{0F9FD764-3A34-43DB-A582-8EA39410D6B9}" destId="{5AA53E8A-E305-44B9-89C1-4B1325F869A1}" srcOrd="0" destOrd="0" presId="urn:microsoft.com/office/officeart/2005/8/layout/list1"/>
    <dgm:cxn modelId="{2A2EDC06-779D-486B-99ED-6DE7B38BF54A}" type="presParOf" srcId="{5AA53E8A-E305-44B9-89C1-4B1325F869A1}" destId="{C2362D62-0833-492D-91FB-3D85A3213175}" srcOrd="0" destOrd="0" presId="urn:microsoft.com/office/officeart/2005/8/layout/list1"/>
    <dgm:cxn modelId="{B6EDC764-700A-4C7C-A0FB-9A589DBC417B}" type="presParOf" srcId="{5AA53E8A-E305-44B9-89C1-4B1325F869A1}" destId="{94065E94-3F98-40B3-97E9-617B884C382A}" srcOrd="1" destOrd="0" presId="urn:microsoft.com/office/officeart/2005/8/layout/list1"/>
    <dgm:cxn modelId="{1277DB6A-1326-4B29-98C2-3C7D53A51AB3}" type="presParOf" srcId="{0F9FD764-3A34-43DB-A582-8EA39410D6B9}" destId="{AAE9F5B7-C75D-41D0-B83F-9317F731AF7A}" srcOrd="1" destOrd="0" presId="urn:microsoft.com/office/officeart/2005/8/layout/list1"/>
    <dgm:cxn modelId="{DC64978D-22E4-4FDF-B228-4D788BEB56BB}" type="presParOf" srcId="{0F9FD764-3A34-43DB-A582-8EA39410D6B9}" destId="{2AF60504-7C4F-4D87-9522-D6DA2C52F377}" srcOrd="2" destOrd="0" presId="urn:microsoft.com/office/officeart/2005/8/layout/list1"/>
    <dgm:cxn modelId="{B02A5102-8BFB-4316-AE6B-870F6B9FBE28}" type="presParOf" srcId="{0F9FD764-3A34-43DB-A582-8EA39410D6B9}" destId="{91EE9D6F-5A4B-44CE-9049-A85C4020013E}" srcOrd="3" destOrd="0" presId="urn:microsoft.com/office/officeart/2005/8/layout/list1"/>
    <dgm:cxn modelId="{770F76BF-68F3-4D5D-9F86-9BCC34F22305}" type="presParOf" srcId="{0F9FD764-3A34-43DB-A582-8EA39410D6B9}" destId="{A87C138D-638C-4929-881C-AC1820C93565}" srcOrd="4" destOrd="0" presId="urn:microsoft.com/office/officeart/2005/8/layout/list1"/>
    <dgm:cxn modelId="{3638C117-34A7-4F3A-8897-24BD54D3214E}" type="presParOf" srcId="{A87C138D-638C-4929-881C-AC1820C93565}" destId="{D30E47B8-73D6-426A-A361-8CDE4FF66F2D}" srcOrd="0" destOrd="0" presId="urn:microsoft.com/office/officeart/2005/8/layout/list1"/>
    <dgm:cxn modelId="{1A3A9551-0F15-462F-8130-55145BB1A9F3}" type="presParOf" srcId="{A87C138D-638C-4929-881C-AC1820C93565}" destId="{6BCEF8FE-129C-4C8C-A0DF-949CFCDF2644}" srcOrd="1" destOrd="0" presId="urn:microsoft.com/office/officeart/2005/8/layout/list1"/>
    <dgm:cxn modelId="{50DAF328-C8B5-4825-B6EB-D14C7894F9EC}" type="presParOf" srcId="{0F9FD764-3A34-43DB-A582-8EA39410D6B9}" destId="{0AFDCF3A-DB78-4A0C-962A-4C37E0DBFA7F}" srcOrd="5" destOrd="0" presId="urn:microsoft.com/office/officeart/2005/8/layout/list1"/>
    <dgm:cxn modelId="{A1FA4DF3-29FF-45A0-AC74-67AD8A63E65C}" type="presParOf" srcId="{0F9FD764-3A34-43DB-A582-8EA39410D6B9}" destId="{8364A45A-EAFB-4B48-A8C2-D386EDE1D238}" srcOrd="6" destOrd="0" presId="urn:microsoft.com/office/officeart/2005/8/layout/list1"/>
    <dgm:cxn modelId="{66852694-36C0-43BD-8D8A-E128104AE9B1}" type="presParOf" srcId="{0F9FD764-3A34-43DB-A582-8EA39410D6B9}" destId="{671836FC-2E92-44DC-A641-B29FC019C9FC}" srcOrd="7" destOrd="0" presId="urn:microsoft.com/office/officeart/2005/8/layout/list1"/>
    <dgm:cxn modelId="{CCA34AFB-B29A-474F-812B-EFAE7D226196}" type="presParOf" srcId="{0F9FD764-3A34-43DB-A582-8EA39410D6B9}" destId="{66152752-FD28-4F14-90F5-081BAE329263}" srcOrd="8" destOrd="0" presId="urn:microsoft.com/office/officeart/2005/8/layout/list1"/>
    <dgm:cxn modelId="{BE10F4D9-2750-4FFE-A055-900B1E2E0A6A}" type="presParOf" srcId="{66152752-FD28-4F14-90F5-081BAE329263}" destId="{C9B88F37-1DD6-4640-BFCD-228AFC3AE6CF}" srcOrd="0" destOrd="0" presId="urn:microsoft.com/office/officeart/2005/8/layout/list1"/>
    <dgm:cxn modelId="{8DA0A66A-AE58-4CB4-8B4B-61F09EB80999}" type="presParOf" srcId="{66152752-FD28-4F14-90F5-081BAE329263}" destId="{7084FBBB-3919-4B5D-98F7-8E0DE8AB7C36}" srcOrd="1" destOrd="0" presId="urn:microsoft.com/office/officeart/2005/8/layout/list1"/>
    <dgm:cxn modelId="{0474F7F7-75B7-4D6A-9565-25066631FFDB}" type="presParOf" srcId="{0F9FD764-3A34-43DB-A582-8EA39410D6B9}" destId="{353358E6-4E9E-467B-B82D-11A560AF8577}" srcOrd="9" destOrd="0" presId="urn:microsoft.com/office/officeart/2005/8/layout/list1"/>
    <dgm:cxn modelId="{F29688B2-8150-4556-9CE6-0A9D2DDF8A11}" type="presParOf" srcId="{0F9FD764-3A34-43DB-A582-8EA39410D6B9}" destId="{14DAFB0B-C31A-4635-B73F-7D1360C4556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8AFF901-A8EF-4E65-A2C7-BC66F9FAB02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3DA049-0303-4955-AB34-4708E765C80B}">
      <dgm:prSet custT="1"/>
      <dgm:spPr/>
      <dgm:t>
        <a:bodyPr/>
        <a:lstStyle/>
        <a:p>
          <a:r>
            <a:rPr lang="en-US" altLang="zh-CN" sz="2400" dirty="0" smtClean="0"/>
            <a:t>Network card function for transmitting frames, which comes from OSI model</a:t>
          </a:r>
          <a:endParaRPr lang="en-US" altLang="zh-CN" sz="2400" dirty="0" smtClean="0"/>
        </a:p>
      </dgm:t>
    </dgm:pt>
    <dgm:pt modelId="{A861270B-CB01-4A14-A6B5-097B865E0845}" type="parTrans" cxnId="{8332B39C-EB41-4E1F-B155-1D026AE435D7}">
      <dgm:prSet/>
      <dgm:spPr/>
      <dgm:t>
        <a:bodyPr/>
        <a:lstStyle/>
        <a:p>
          <a:endParaRPr lang="zh-CN" altLang="en-US"/>
        </a:p>
      </dgm:t>
    </dgm:pt>
    <dgm:pt modelId="{EE1286DA-6A4E-4971-A688-E6E9B579D41C}" type="sibTrans" cxnId="{8332B39C-EB41-4E1F-B155-1D026AE435D7}">
      <dgm:prSet/>
      <dgm:spPr/>
      <dgm:t>
        <a:bodyPr/>
        <a:lstStyle/>
        <a:p>
          <a:endParaRPr lang="zh-CN" altLang="en-US"/>
        </a:p>
      </dgm:t>
    </dgm:pt>
    <dgm:pt modelId="{62DF6C36-366D-465B-B933-B14E176862E4}">
      <dgm:prSet phldrT="[文本]" custT="1"/>
      <dgm:spPr/>
      <dgm:t>
        <a:bodyPr/>
        <a:lstStyle/>
        <a:p>
          <a:r>
            <a:rPr lang="en-US" sz="2400" dirty="0" smtClean="0"/>
            <a:t>Network Interface Protocol</a:t>
          </a:r>
          <a:endParaRPr lang="zh-CN" altLang="en-US" sz="2400" dirty="0"/>
        </a:p>
      </dgm:t>
    </dgm:pt>
    <dgm:pt modelId="{BC72DFF2-C044-4364-B740-B933F8C4C90B}" type="parTrans" cxnId="{E448885C-08F5-4762-AEF4-34D258C31921}">
      <dgm:prSet/>
      <dgm:spPr/>
      <dgm:t>
        <a:bodyPr/>
        <a:lstStyle/>
        <a:p>
          <a:endParaRPr lang="zh-CN" altLang="en-US"/>
        </a:p>
      </dgm:t>
    </dgm:pt>
    <dgm:pt modelId="{C64F73B3-40A5-4DBD-AA69-94700C2FC445}" type="sibTrans" cxnId="{E448885C-08F5-4762-AEF4-34D258C31921}">
      <dgm:prSet/>
      <dgm:spPr/>
      <dgm:t>
        <a:bodyPr/>
        <a:lstStyle/>
        <a:p>
          <a:endParaRPr lang="zh-CN" altLang="en-US"/>
        </a:p>
      </dgm:t>
    </dgm:pt>
    <dgm:pt modelId="{7398ECFF-B155-4CDA-BB32-BB276AAB1067}">
      <dgm:prSet custT="1"/>
      <dgm:spPr/>
      <dgm:t>
        <a:bodyPr/>
        <a:lstStyle/>
        <a:p>
          <a:r>
            <a:rPr lang="en-US" sz="2400" dirty="0" smtClean="0"/>
            <a:t>Network layer </a:t>
          </a:r>
          <a:r>
            <a:rPr lang="en-US" sz="2400" dirty="0" smtClean="0"/>
            <a:t>of </a:t>
          </a:r>
          <a:r>
            <a:rPr lang="en-US" sz="2400" dirty="0" smtClean="0"/>
            <a:t>OSI model</a:t>
          </a:r>
          <a:endParaRPr lang="en-US" altLang="zh-CN" sz="2400" dirty="0" smtClean="0"/>
        </a:p>
      </dgm:t>
    </dgm:pt>
    <dgm:pt modelId="{ED69B088-DBEC-4C21-9405-F59FF1567C70}" type="parTrans" cxnId="{1C2F2B02-2AFC-442B-A295-B24A6A2A63E1}">
      <dgm:prSet/>
      <dgm:spPr/>
      <dgm:t>
        <a:bodyPr/>
        <a:lstStyle/>
        <a:p>
          <a:endParaRPr lang="zh-CN" altLang="en-US"/>
        </a:p>
      </dgm:t>
    </dgm:pt>
    <dgm:pt modelId="{D744B358-FCE4-45B2-8B8E-DAD5F1C55AEE}" type="sibTrans" cxnId="{1C2F2B02-2AFC-442B-A295-B24A6A2A63E1}">
      <dgm:prSet/>
      <dgm:spPr/>
      <dgm:t>
        <a:bodyPr/>
        <a:lstStyle/>
        <a:p>
          <a:endParaRPr lang="zh-CN" altLang="en-US"/>
        </a:p>
      </dgm:t>
    </dgm:pt>
    <dgm:pt modelId="{2D2C66E2-007E-40DB-9D6B-912842812960}">
      <dgm:prSet custT="1"/>
      <dgm:spPr/>
      <dgm:t>
        <a:bodyPr/>
        <a:lstStyle/>
        <a:p>
          <a:r>
            <a:rPr lang="en-US" sz="2400" dirty="0" smtClean="0"/>
            <a:t>Link layer </a:t>
          </a:r>
          <a:r>
            <a:rPr lang="en-US" sz="2400" dirty="0" smtClean="0"/>
            <a:t>of </a:t>
          </a:r>
          <a:r>
            <a:rPr lang="en-US" sz="2400" dirty="0" smtClean="0"/>
            <a:t>OSI model</a:t>
          </a:r>
          <a:endParaRPr lang="en-US" altLang="zh-CN" sz="2400" dirty="0" smtClean="0"/>
        </a:p>
      </dgm:t>
    </dgm:pt>
    <dgm:pt modelId="{A3C750FB-0B7B-47C5-ACD3-AA6A3D4CA93F}" type="parTrans" cxnId="{D6C7F36D-5E3D-49A3-A732-CA236775E452}">
      <dgm:prSet/>
      <dgm:spPr/>
      <dgm:t>
        <a:bodyPr/>
        <a:lstStyle/>
        <a:p>
          <a:endParaRPr lang="zh-CN" altLang="en-US"/>
        </a:p>
      </dgm:t>
    </dgm:pt>
    <dgm:pt modelId="{ED4D674C-ACE6-421F-86D5-918E8B159D6D}" type="sibTrans" cxnId="{D6C7F36D-5E3D-49A3-A732-CA236775E452}">
      <dgm:prSet/>
      <dgm:spPr/>
      <dgm:t>
        <a:bodyPr/>
        <a:lstStyle/>
        <a:p>
          <a:endParaRPr lang="zh-CN" altLang="en-US"/>
        </a:p>
      </dgm:t>
    </dgm:pt>
    <dgm:pt modelId="{681419F5-188D-4388-81D0-8390EC1B9717}">
      <dgm:prSet custT="1"/>
      <dgm:spPr/>
      <dgm:t>
        <a:bodyPr/>
        <a:lstStyle/>
        <a:p>
          <a:r>
            <a:rPr lang="en-US" sz="2400" dirty="0" smtClean="0"/>
            <a:t>Physical layer </a:t>
          </a:r>
          <a:r>
            <a:rPr lang="en-US" sz="2400" dirty="0" smtClean="0"/>
            <a:t>of </a:t>
          </a:r>
          <a:r>
            <a:rPr lang="en-US" sz="2400" dirty="0" smtClean="0"/>
            <a:t>OSI model</a:t>
          </a:r>
          <a:endParaRPr lang="en-US" altLang="zh-CN" sz="2400" dirty="0" smtClean="0"/>
        </a:p>
      </dgm:t>
    </dgm:pt>
    <dgm:pt modelId="{B4F2570C-6C8B-421A-9B17-46E6B9312175}" type="parTrans" cxnId="{07389F2E-CA6E-432F-A01A-B1FA017D5770}">
      <dgm:prSet/>
      <dgm:spPr/>
      <dgm:t>
        <a:bodyPr/>
        <a:lstStyle/>
        <a:p>
          <a:endParaRPr lang="zh-CN" altLang="en-US"/>
        </a:p>
      </dgm:t>
    </dgm:pt>
    <dgm:pt modelId="{BEF8B7B7-CDE4-4870-A31D-688ECDA3593F}" type="sibTrans" cxnId="{07389F2E-CA6E-432F-A01A-B1FA017D5770}">
      <dgm:prSet/>
      <dgm:spPr/>
      <dgm:t>
        <a:bodyPr/>
        <a:lstStyle/>
        <a:p>
          <a:endParaRPr lang="zh-CN" altLang="en-US"/>
        </a:p>
      </dgm:t>
    </dgm:pt>
    <dgm:pt modelId="{4510A0FD-8F0C-416F-BFE0-30A9F8C3CB93}" type="pres">
      <dgm:prSet presAssocID="{88AFF901-A8EF-4E65-A2C7-BC66F9FAB02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C14C15E-736D-446E-8F6C-C2C0F578F6D7}" type="pres">
      <dgm:prSet presAssocID="{62DF6C36-366D-465B-B933-B14E176862E4}" presName="parentLin" presStyleCnt="0"/>
      <dgm:spPr/>
    </dgm:pt>
    <dgm:pt modelId="{4DAD7311-DEE1-40B4-B10C-6A180C5435EE}" type="pres">
      <dgm:prSet presAssocID="{62DF6C36-366D-465B-B933-B14E176862E4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58117CB0-E01C-4684-8AF4-B1702DE9E250}" type="pres">
      <dgm:prSet presAssocID="{62DF6C36-366D-465B-B933-B14E176862E4}" presName="parentText" presStyleLbl="node1" presStyleIdx="0" presStyleCnt="1" custScaleX="11275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EB2406-986C-49AC-99CA-DDD36839A1A1}" type="pres">
      <dgm:prSet presAssocID="{62DF6C36-366D-465B-B933-B14E176862E4}" presName="negativeSpace" presStyleCnt="0"/>
      <dgm:spPr/>
    </dgm:pt>
    <dgm:pt modelId="{E7E31080-5F5D-47D9-88CD-37B5C843EA0A}" type="pres">
      <dgm:prSet presAssocID="{62DF6C36-366D-465B-B933-B14E176862E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48885C-08F5-4762-AEF4-34D258C31921}" srcId="{88AFF901-A8EF-4E65-A2C7-BC66F9FAB020}" destId="{62DF6C36-366D-465B-B933-B14E176862E4}" srcOrd="0" destOrd="0" parTransId="{BC72DFF2-C044-4364-B740-B933F8C4C90B}" sibTransId="{C64F73B3-40A5-4DBD-AA69-94700C2FC445}"/>
    <dgm:cxn modelId="{51E0D285-7C91-455B-86FE-799FC1C1B428}" type="presOf" srcId="{7398ECFF-B155-4CDA-BB32-BB276AAB1067}" destId="{E7E31080-5F5D-47D9-88CD-37B5C843EA0A}" srcOrd="0" destOrd="1" presId="urn:microsoft.com/office/officeart/2005/8/layout/list1"/>
    <dgm:cxn modelId="{56ECB4C3-5D5A-4A56-B643-F8752C508119}" type="presOf" srcId="{62DF6C36-366D-465B-B933-B14E176862E4}" destId="{58117CB0-E01C-4684-8AF4-B1702DE9E250}" srcOrd="1" destOrd="0" presId="urn:microsoft.com/office/officeart/2005/8/layout/list1"/>
    <dgm:cxn modelId="{18E033B5-31A3-466B-BA11-55942898BF99}" type="presOf" srcId="{2D2C66E2-007E-40DB-9D6B-912842812960}" destId="{E7E31080-5F5D-47D9-88CD-37B5C843EA0A}" srcOrd="0" destOrd="2" presId="urn:microsoft.com/office/officeart/2005/8/layout/list1"/>
    <dgm:cxn modelId="{1C2F2B02-2AFC-442B-A295-B24A6A2A63E1}" srcId="{793DA049-0303-4955-AB34-4708E765C80B}" destId="{7398ECFF-B155-4CDA-BB32-BB276AAB1067}" srcOrd="0" destOrd="0" parTransId="{ED69B088-DBEC-4C21-9405-F59FF1567C70}" sibTransId="{D744B358-FCE4-45B2-8B8E-DAD5F1C55AEE}"/>
    <dgm:cxn modelId="{28D7F287-71E5-4AA6-9F25-E4126B80A6D4}" type="presOf" srcId="{62DF6C36-366D-465B-B933-B14E176862E4}" destId="{4DAD7311-DEE1-40B4-B10C-6A180C5435EE}" srcOrd="0" destOrd="0" presId="urn:microsoft.com/office/officeart/2005/8/layout/list1"/>
    <dgm:cxn modelId="{9C30CB95-B372-4402-9FF8-33DE02BAEC1F}" type="presOf" srcId="{88AFF901-A8EF-4E65-A2C7-BC66F9FAB020}" destId="{4510A0FD-8F0C-416F-BFE0-30A9F8C3CB93}" srcOrd="0" destOrd="0" presId="urn:microsoft.com/office/officeart/2005/8/layout/list1"/>
    <dgm:cxn modelId="{07389F2E-CA6E-432F-A01A-B1FA017D5770}" srcId="{793DA049-0303-4955-AB34-4708E765C80B}" destId="{681419F5-188D-4388-81D0-8390EC1B9717}" srcOrd="2" destOrd="0" parTransId="{B4F2570C-6C8B-421A-9B17-46E6B9312175}" sibTransId="{BEF8B7B7-CDE4-4870-A31D-688ECDA3593F}"/>
    <dgm:cxn modelId="{8332B39C-EB41-4E1F-B155-1D026AE435D7}" srcId="{62DF6C36-366D-465B-B933-B14E176862E4}" destId="{793DA049-0303-4955-AB34-4708E765C80B}" srcOrd="0" destOrd="0" parTransId="{A861270B-CB01-4A14-A6B5-097B865E0845}" sibTransId="{EE1286DA-6A4E-4971-A688-E6E9B579D41C}"/>
    <dgm:cxn modelId="{F6D86689-1443-40F3-A665-560CA89E4965}" type="presOf" srcId="{681419F5-188D-4388-81D0-8390EC1B9717}" destId="{E7E31080-5F5D-47D9-88CD-37B5C843EA0A}" srcOrd="0" destOrd="3" presId="urn:microsoft.com/office/officeart/2005/8/layout/list1"/>
    <dgm:cxn modelId="{D6C7F36D-5E3D-49A3-A732-CA236775E452}" srcId="{793DA049-0303-4955-AB34-4708E765C80B}" destId="{2D2C66E2-007E-40DB-9D6B-912842812960}" srcOrd="1" destOrd="0" parTransId="{A3C750FB-0B7B-47C5-ACD3-AA6A3D4CA93F}" sibTransId="{ED4D674C-ACE6-421F-86D5-918E8B159D6D}"/>
    <dgm:cxn modelId="{6C391576-9480-4033-8CC3-B14D58EB03A4}" type="presOf" srcId="{793DA049-0303-4955-AB34-4708E765C80B}" destId="{E7E31080-5F5D-47D9-88CD-37B5C843EA0A}" srcOrd="0" destOrd="0" presId="urn:microsoft.com/office/officeart/2005/8/layout/list1"/>
    <dgm:cxn modelId="{105C3505-472D-41D6-AC0E-34655A18689F}" type="presParOf" srcId="{4510A0FD-8F0C-416F-BFE0-30A9F8C3CB93}" destId="{2C14C15E-736D-446E-8F6C-C2C0F578F6D7}" srcOrd="0" destOrd="0" presId="urn:microsoft.com/office/officeart/2005/8/layout/list1"/>
    <dgm:cxn modelId="{972B250A-A65F-44BD-A8DA-B35C0FAEE3F7}" type="presParOf" srcId="{2C14C15E-736D-446E-8F6C-C2C0F578F6D7}" destId="{4DAD7311-DEE1-40B4-B10C-6A180C5435EE}" srcOrd="0" destOrd="0" presId="urn:microsoft.com/office/officeart/2005/8/layout/list1"/>
    <dgm:cxn modelId="{975CF475-A095-409D-858E-BA6E1A9AF359}" type="presParOf" srcId="{2C14C15E-736D-446E-8F6C-C2C0F578F6D7}" destId="{58117CB0-E01C-4684-8AF4-B1702DE9E250}" srcOrd="1" destOrd="0" presId="urn:microsoft.com/office/officeart/2005/8/layout/list1"/>
    <dgm:cxn modelId="{54636A74-F5E0-43CA-850D-A09C5CA9A0E5}" type="presParOf" srcId="{4510A0FD-8F0C-416F-BFE0-30A9F8C3CB93}" destId="{12EB2406-986C-49AC-99CA-DDD36839A1A1}" srcOrd="1" destOrd="0" presId="urn:microsoft.com/office/officeart/2005/8/layout/list1"/>
    <dgm:cxn modelId="{17F31029-1710-4909-B196-61C5BB2D9C92}" type="presParOf" srcId="{4510A0FD-8F0C-416F-BFE0-30A9F8C3CB93}" destId="{E7E31080-5F5D-47D9-88CD-37B5C843EA0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704CA78-98DE-438A-AD8B-9B39550C28C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D1118F-707B-4360-886B-79129C55811C}">
      <dgm:prSet phldrT="[文本]" custT="1"/>
      <dgm:spPr/>
      <dgm:t>
        <a:bodyPr/>
        <a:lstStyle/>
        <a:p>
          <a:r>
            <a:rPr lang="en-US" sz="1600" dirty="0" smtClean="0"/>
            <a:t>Internet Protocol(IP)</a:t>
          </a:r>
          <a:endParaRPr lang="zh-CN" altLang="en-US" sz="1600" dirty="0"/>
        </a:p>
      </dgm:t>
    </dgm:pt>
    <dgm:pt modelId="{05E6DB74-6DC9-46C7-A007-25F019B1E2C4}" type="parTrans" cxnId="{5A3EB7D7-DBC1-482F-A553-A8D0FADD8894}">
      <dgm:prSet/>
      <dgm:spPr/>
      <dgm:t>
        <a:bodyPr/>
        <a:lstStyle/>
        <a:p>
          <a:endParaRPr lang="zh-CN" altLang="en-US"/>
        </a:p>
      </dgm:t>
    </dgm:pt>
    <dgm:pt modelId="{4B216BC4-CA3A-4779-BE70-5BC8EA5C9CE5}" type="sibTrans" cxnId="{5A3EB7D7-DBC1-482F-A553-A8D0FADD8894}">
      <dgm:prSet/>
      <dgm:spPr/>
      <dgm:t>
        <a:bodyPr/>
        <a:lstStyle/>
        <a:p>
          <a:endParaRPr lang="zh-CN" altLang="en-US"/>
        </a:p>
      </dgm:t>
    </dgm:pt>
    <dgm:pt modelId="{926B90C7-E480-4033-84BC-C32FF384FAEB}">
      <dgm:prSet phldrT="[文本]" custT="1"/>
      <dgm:spPr/>
      <dgm:t>
        <a:bodyPr/>
        <a:lstStyle/>
        <a:p>
          <a:r>
            <a:rPr lang="en-US" altLang="zh-CN" sz="1600" dirty="0" smtClean="0"/>
            <a:t>Virtual Network</a:t>
          </a:r>
          <a:endParaRPr lang="zh-CN" altLang="en-US" sz="1600" dirty="0"/>
        </a:p>
      </dgm:t>
    </dgm:pt>
    <dgm:pt modelId="{307A6BBE-8647-4186-B244-FE947EFCBCB5}" type="parTrans" cxnId="{1DAECF7E-DF53-4CE1-B703-9F40461F19E5}">
      <dgm:prSet/>
      <dgm:spPr/>
      <dgm:t>
        <a:bodyPr/>
        <a:lstStyle/>
        <a:p>
          <a:endParaRPr lang="zh-CN" altLang="en-US"/>
        </a:p>
      </dgm:t>
    </dgm:pt>
    <dgm:pt modelId="{B1E1ADA5-D610-49D0-A11C-C0187BF17FC2}" type="sibTrans" cxnId="{1DAECF7E-DF53-4CE1-B703-9F40461F19E5}">
      <dgm:prSet/>
      <dgm:spPr/>
      <dgm:t>
        <a:bodyPr/>
        <a:lstStyle/>
        <a:p>
          <a:endParaRPr lang="zh-CN" altLang="en-US"/>
        </a:p>
      </dgm:t>
    </dgm:pt>
    <dgm:pt modelId="{72EFD61D-719E-4380-9556-6B28BC20DBDF}">
      <dgm:prSet phldrT="[文本]" custT="1"/>
      <dgm:spPr/>
      <dgm:t>
        <a:bodyPr/>
        <a:lstStyle/>
        <a:p>
          <a:r>
            <a:rPr lang="en-US" sz="1600" dirty="0" smtClean="0"/>
            <a:t>The IP datagram format</a:t>
          </a:r>
          <a:endParaRPr lang="zh-CN" altLang="en-US" sz="1600" dirty="0"/>
        </a:p>
      </dgm:t>
    </dgm:pt>
    <dgm:pt modelId="{AC749216-BBF9-4339-9528-12C0768E070F}" type="parTrans" cxnId="{C970ED7C-9838-4C17-BC2D-B6707A560A55}">
      <dgm:prSet/>
      <dgm:spPr/>
      <dgm:t>
        <a:bodyPr/>
        <a:lstStyle/>
        <a:p>
          <a:endParaRPr lang="zh-CN" altLang="en-US"/>
        </a:p>
      </dgm:t>
    </dgm:pt>
    <dgm:pt modelId="{ABE1A2B0-B1E0-423A-BECE-54AFE263B658}" type="sibTrans" cxnId="{C970ED7C-9838-4C17-BC2D-B6707A560A55}">
      <dgm:prSet/>
      <dgm:spPr/>
      <dgm:t>
        <a:bodyPr/>
        <a:lstStyle/>
        <a:p>
          <a:endParaRPr lang="zh-CN" altLang="en-US"/>
        </a:p>
      </dgm:t>
    </dgm:pt>
    <dgm:pt modelId="{5C0C852B-31F6-4990-B6B0-A11FA8D175BF}">
      <dgm:prSet phldrT="[文本]" custT="1"/>
      <dgm:spPr/>
      <dgm:t>
        <a:bodyPr/>
        <a:lstStyle/>
        <a:p>
          <a:r>
            <a:rPr lang="en-US" sz="1600" dirty="0" smtClean="0"/>
            <a:t>The mechanisms used to forward IP datagrams</a:t>
          </a:r>
          <a:endParaRPr lang="zh-CN" altLang="en-US" sz="1600" dirty="0"/>
        </a:p>
      </dgm:t>
    </dgm:pt>
    <dgm:pt modelId="{0423936E-92B0-4808-A48A-52149752AEA8}" type="parTrans" cxnId="{A035FC94-21A3-4441-B0A6-CE94E0B8117F}">
      <dgm:prSet/>
      <dgm:spPr/>
      <dgm:t>
        <a:bodyPr/>
        <a:lstStyle/>
        <a:p>
          <a:endParaRPr lang="zh-CN" altLang="en-US"/>
        </a:p>
      </dgm:t>
    </dgm:pt>
    <dgm:pt modelId="{F793B6A3-52DE-48E4-8CE2-D20B1882B6E8}" type="sibTrans" cxnId="{A035FC94-21A3-4441-B0A6-CE94E0B8117F}">
      <dgm:prSet/>
      <dgm:spPr/>
      <dgm:t>
        <a:bodyPr/>
        <a:lstStyle/>
        <a:p>
          <a:endParaRPr lang="zh-CN" altLang="en-US"/>
        </a:p>
      </dgm:t>
    </dgm:pt>
    <dgm:pt modelId="{BC5CA253-2E2F-423A-9EEB-66054732B08F}">
      <dgm:prSet phldrT="[文本]" custT="1"/>
      <dgm:spPr/>
      <dgm:t>
        <a:bodyPr/>
        <a:lstStyle/>
        <a:p>
          <a:r>
            <a:rPr lang="en-US" sz="1600" dirty="0" smtClean="0"/>
            <a:t>Transport Control Protocol(TCP)</a:t>
          </a:r>
          <a:endParaRPr lang="zh-CN" altLang="en-US" sz="1600" dirty="0"/>
        </a:p>
      </dgm:t>
    </dgm:pt>
    <dgm:pt modelId="{0EC64A98-F223-4DAF-BC58-31CE93CDBC8D}" type="parTrans" cxnId="{45EC8AD6-2C8E-47E9-B6B6-4F7212DBCEB5}">
      <dgm:prSet/>
      <dgm:spPr/>
      <dgm:t>
        <a:bodyPr/>
        <a:lstStyle/>
        <a:p>
          <a:endParaRPr lang="zh-CN" altLang="en-US"/>
        </a:p>
      </dgm:t>
    </dgm:pt>
    <dgm:pt modelId="{7C40809E-F284-4776-B05E-50E57A9F4570}" type="sibTrans" cxnId="{45EC8AD6-2C8E-47E9-B6B6-4F7212DBCEB5}">
      <dgm:prSet/>
      <dgm:spPr/>
      <dgm:t>
        <a:bodyPr/>
        <a:lstStyle/>
        <a:p>
          <a:endParaRPr lang="zh-CN" altLang="en-US"/>
        </a:p>
      </dgm:t>
    </dgm:pt>
    <dgm:pt modelId="{CEC31BFA-2951-4CAE-B437-83666DE81D4C}">
      <dgm:prSet custT="1"/>
      <dgm:spPr/>
      <dgm:t>
        <a:bodyPr/>
        <a:lstStyle/>
        <a:p>
          <a:r>
            <a:rPr lang="en-US" altLang="zh-CN" sz="1600" dirty="0" smtClean="0"/>
            <a:t>Transport</a:t>
          </a:r>
          <a:r>
            <a:rPr lang="en-US" sz="1600" dirty="0" smtClean="0"/>
            <a:t> layer </a:t>
          </a:r>
          <a:r>
            <a:rPr lang="en-US" sz="1600" dirty="0" smtClean="0"/>
            <a:t>of </a:t>
          </a:r>
          <a:r>
            <a:rPr lang="en-US" sz="1600" dirty="0" smtClean="0"/>
            <a:t>OSI model </a:t>
          </a:r>
          <a:endParaRPr lang="en-US" altLang="zh-CN" sz="1600" dirty="0" smtClean="0"/>
        </a:p>
      </dgm:t>
    </dgm:pt>
    <dgm:pt modelId="{C3A43C83-58B8-48FD-B551-7EE40CDB0970}" type="parTrans" cxnId="{2FC79A8B-1564-4706-927E-740611F5899F}">
      <dgm:prSet/>
      <dgm:spPr/>
      <dgm:t>
        <a:bodyPr/>
        <a:lstStyle/>
        <a:p>
          <a:endParaRPr lang="zh-CN" altLang="en-US"/>
        </a:p>
      </dgm:t>
    </dgm:pt>
    <dgm:pt modelId="{9660F7A5-9464-4AA4-B4D6-BC672CAC454B}" type="sibTrans" cxnId="{2FC79A8B-1564-4706-927E-740611F5899F}">
      <dgm:prSet/>
      <dgm:spPr/>
      <dgm:t>
        <a:bodyPr/>
        <a:lstStyle/>
        <a:p>
          <a:endParaRPr lang="zh-CN" altLang="en-US"/>
        </a:p>
      </dgm:t>
    </dgm:pt>
    <dgm:pt modelId="{252FB4D1-7234-470B-A8FF-2615BD0C5467}">
      <dgm:prSet custT="1"/>
      <dgm:spPr/>
      <dgm:t>
        <a:bodyPr/>
        <a:lstStyle/>
        <a:p>
          <a:r>
            <a:rPr lang="en-US" altLang="zh-CN" sz="1600" dirty="0" smtClean="0"/>
            <a:t>TCP segment</a:t>
          </a:r>
          <a:endParaRPr lang="en-US" altLang="zh-CN" sz="1600" dirty="0" smtClean="0"/>
        </a:p>
      </dgm:t>
    </dgm:pt>
    <dgm:pt modelId="{90E0D408-5839-4CA7-8007-BACD66DBE506}" type="parTrans" cxnId="{7AE81DED-E079-42A2-83A2-B2FF3FD35FD2}">
      <dgm:prSet/>
      <dgm:spPr/>
      <dgm:t>
        <a:bodyPr/>
        <a:lstStyle/>
        <a:p>
          <a:endParaRPr lang="zh-CN" altLang="en-US"/>
        </a:p>
      </dgm:t>
    </dgm:pt>
    <dgm:pt modelId="{2AF88C9E-7176-4F4B-8D08-BEC255899817}" type="sibTrans" cxnId="{7AE81DED-E079-42A2-83A2-B2FF3FD35FD2}">
      <dgm:prSet/>
      <dgm:spPr/>
      <dgm:t>
        <a:bodyPr/>
        <a:lstStyle/>
        <a:p>
          <a:endParaRPr lang="zh-CN" altLang="en-US"/>
        </a:p>
      </dgm:t>
    </dgm:pt>
    <dgm:pt modelId="{E0286F6C-11BF-48C3-B9E6-DD1E2AE01BDC}">
      <dgm:prSet custT="1"/>
      <dgm:spPr/>
      <dgm:t>
        <a:bodyPr/>
        <a:lstStyle/>
        <a:p>
          <a:r>
            <a:rPr lang="en-US" sz="1600" dirty="0" smtClean="0"/>
            <a:t>Datalink layer of </a:t>
          </a:r>
          <a:r>
            <a:rPr lang="en-US" sz="1600" dirty="0" smtClean="0"/>
            <a:t>IP</a:t>
          </a:r>
          <a:endParaRPr lang="en-US" altLang="zh-CN" sz="1600" dirty="0" smtClean="0"/>
        </a:p>
      </dgm:t>
    </dgm:pt>
    <dgm:pt modelId="{D8363949-AEA7-40B2-9BB2-F9EFBDF8859A}" type="parTrans" cxnId="{B92FE3C1-85E7-4BC7-9280-AF2E7518EF23}">
      <dgm:prSet/>
      <dgm:spPr/>
      <dgm:t>
        <a:bodyPr/>
        <a:lstStyle/>
        <a:p>
          <a:endParaRPr lang="zh-CN" altLang="en-US"/>
        </a:p>
      </dgm:t>
    </dgm:pt>
    <dgm:pt modelId="{34C5BFD3-16E8-421D-ADB1-3B632A4B92B0}" type="sibTrans" cxnId="{B92FE3C1-85E7-4BC7-9280-AF2E7518EF23}">
      <dgm:prSet/>
      <dgm:spPr/>
      <dgm:t>
        <a:bodyPr/>
        <a:lstStyle/>
        <a:p>
          <a:endParaRPr lang="zh-CN" altLang="en-US"/>
        </a:p>
      </dgm:t>
    </dgm:pt>
    <dgm:pt modelId="{D6A42C8B-B2C8-440E-865E-4F216703337F}">
      <dgm:prSet custT="1"/>
      <dgm:spPr/>
      <dgm:t>
        <a:bodyPr/>
        <a:lstStyle/>
        <a:p>
          <a:r>
            <a:rPr lang="en-US" sz="1600" dirty="0" smtClean="0"/>
            <a:t>Automatic Repeat request(ARQ) </a:t>
          </a:r>
          <a:r>
            <a:rPr lang="en-US" sz="1600" dirty="0" smtClean="0"/>
            <a:t>Mechanism for TCP segment</a:t>
          </a:r>
          <a:endParaRPr lang="en-US" altLang="zh-CN" sz="1600" dirty="0" smtClean="0"/>
        </a:p>
      </dgm:t>
    </dgm:pt>
    <dgm:pt modelId="{9FECDDDD-B31D-4A58-B6C9-3F7FFE22E7F8}" type="parTrans" cxnId="{499B8D87-8B07-485A-AA05-8C8BB4FB43F2}">
      <dgm:prSet/>
      <dgm:spPr/>
      <dgm:t>
        <a:bodyPr/>
        <a:lstStyle/>
        <a:p>
          <a:endParaRPr lang="zh-CN" altLang="en-US"/>
        </a:p>
      </dgm:t>
    </dgm:pt>
    <dgm:pt modelId="{D096EE0E-715C-442F-8DCB-3080E8DFD62E}" type="sibTrans" cxnId="{499B8D87-8B07-485A-AA05-8C8BB4FB43F2}">
      <dgm:prSet/>
      <dgm:spPr/>
      <dgm:t>
        <a:bodyPr/>
        <a:lstStyle/>
        <a:p>
          <a:endParaRPr lang="zh-CN" altLang="en-US"/>
        </a:p>
      </dgm:t>
    </dgm:pt>
    <dgm:pt modelId="{026C92D3-946D-4942-9555-AF26827212F5}">
      <dgm:prSet custT="1"/>
      <dgm:spPr/>
      <dgm:t>
        <a:bodyPr/>
        <a:lstStyle/>
        <a:p>
          <a:r>
            <a:rPr lang="en-US" sz="1600" dirty="0" smtClean="0"/>
            <a:t>Sliding </a:t>
          </a:r>
          <a:r>
            <a:rPr lang="en-US" sz="1600" dirty="0" smtClean="0"/>
            <a:t>Window for TCP segment</a:t>
          </a:r>
          <a:endParaRPr lang="en-US" altLang="zh-CN" sz="1600" dirty="0" smtClean="0"/>
        </a:p>
      </dgm:t>
    </dgm:pt>
    <dgm:pt modelId="{372ABCE6-6F3A-4F30-A0B6-25A5FCEF1A25}" type="parTrans" cxnId="{D40FB94F-A34A-4DB6-9D24-D05A372173C5}">
      <dgm:prSet/>
      <dgm:spPr/>
      <dgm:t>
        <a:bodyPr/>
        <a:lstStyle/>
        <a:p>
          <a:endParaRPr lang="zh-CN" altLang="en-US"/>
        </a:p>
      </dgm:t>
    </dgm:pt>
    <dgm:pt modelId="{60B80975-D79B-40D0-BAB0-AF33F7D4D4C4}" type="sibTrans" cxnId="{D40FB94F-A34A-4DB6-9D24-D05A372173C5}">
      <dgm:prSet/>
      <dgm:spPr/>
      <dgm:t>
        <a:bodyPr/>
        <a:lstStyle/>
        <a:p>
          <a:endParaRPr lang="zh-CN" altLang="en-US"/>
        </a:p>
      </dgm:t>
    </dgm:pt>
    <dgm:pt modelId="{F8DA6FA4-3E8E-4B31-825C-0B7570CE587B}">
      <dgm:prSet custT="1"/>
      <dgm:spPr/>
      <dgm:t>
        <a:bodyPr/>
        <a:lstStyle/>
        <a:p>
          <a:r>
            <a:rPr lang="en-US" altLang="zh-CN" sz="1600" dirty="0" smtClean="0"/>
            <a:t>Session </a:t>
          </a:r>
          <a:r>
            <a:rPr lang="en-US" sz="1600" dirty="0" smtClean="0"/>
            <a:t>layer </a:t>
          </a:r>
          <a:r>
            <a:rPr lang="en-US" sz="1600" dirty="0" smtClean="0"/>
            <a:t>of </a:t>
          </a:r>
          <a:r>
            <a:rPr lang="en-US" sz="1600" dirty="0" smtClean="0"/>
            <a:t>OSI model </a:t>
          </a:r>
          <a:endParaRPr lang="en-US" altLang="zh-CN" sz="1600" dirty="0" smtClean="0"/>
        </a:p>
      </dgm:t>
    </dgm:pt>
    <dgm:pt modelId="{FCB715D5-D4F1-4D19-BE26-C3271F504955}" type="parTrans" cxnId="{C49E3419-A52F-4EA1-A15D-EC52FA1E0138}">
      <dgm:prSet/>
      <dgm:spPr/>
      <dgm:t>
        <a:bodyPr/>
        <a:lstStyle/>
        <a:p>
          <a:endParaRPr lang="zh-CN" altLang="en-US"/>
        </a:p>
      </dgm:t>
    </dgm:pt>
    <dgm:pt modelId="{9753B5B5-2591-400D-88B0-2E639D1D566A}" type="sibTrans" cxnId="{C49E3419-A52F-4EA1-A15D-EC52FA1E0138}">
      <dgm:prSet/>
      <dgm:spPr/>
      <dgm:t>
        <a:bodyPr/>
        <a:lstStyle/>
        <a:p>
          <a:endParaRPr lang="zh-CN" altLang="en-US"/>
        </a:p>
      </dgm:t>
    </dgm:pt>
    <dgm:pt modelId="{C95C972B-C813-4E98-914F-8B56B0421FEB}">
      <dgm:prSet custT="1"/>
      <dgm:spPr/>
      <dgm:t>
        <a:bodyPr/>
        <a:lstStyle/>
        <a:p>
          <a:r>
            <a:rPr lang="en-US" altLang="zh-CN" sz="1600" dirty="0" smtClean="0"/>
            <a:t>Identify the processes of communication</a:t>
          </a:r>
        </a:p>
      </dgm:t>
    </dgm:pt>
    <dgm:pt modelId="{20071073-F957-4D3D-B342-6E66BE0FB2CD}" type="parTrans" cxnId="{D9AACFF2-783A-46EB-ABCF-0FE064134250}">
      <dgm:prSet/>
      <dgm:spPr/>
      <dgm:t>
        <a:bodyPr/>
        <a:lstStyle/>
        <a:p>
          <a:endParaRPr lang="zh-CN" altLang="en-US"/>
        </a:p>
      </dgm:t>
    </dgm:pt>
    <dgm:pt modelId="{DF043E23-F1EA-4E11-B518-E2E762B84E51}" type="sibTrans" cxnId="{D9AACFF2-783A-46EB-ABCF-0FE064134250}">
      <dgm:prSet/>
      <dgm:spPr/>
      <dgm:t>
        <a:bodyPr/>
        <a:lstStyle/>
        <a:p>
          <a:endParaRPr lang="zh-CN" altLang="en-US"/>
        </a:p>
      </dgm:t>
    </dgm:pt>
    <dgm:pt modelId="{36616FC4-3B17-4686-A3D7-7CB91C001ED8}">
      <dgm:prSet custT="1"/>
      <dgm:spPr/>
      <dgm:t>
        <a:bodyPr/>
        <a:lstStyle/>
        <a:p>
          <a:r>
            <a:rPr lang="en-US" sz="1600" dirty="0" smtClean="0"/>
            <a:t>Application Protocol</a:t>
          </a:r>
          <a:endParaRPr lang="en-US" altLang="zh-CN" sz="1600" dirty="0" smtClean="0"/>
        </a:p>
      </dgm:t>
    </dgm:pt>
    <dgm:pt modelId="{059AE7D3-231E-43FC-A379-2A8B324A4BD6}" type="parTrans" cxnId="{42C834EE-019E-40CB-AEB7-FCAF8AA0C91E}">
      <dgm:prSet/>
      <dgm:spPr/>
      <dgm:t>
        <a:bodyPr/>
        <a:lstStyle/>
        <a:p>
          <a:endParaRPr lang="zh-CN" altLang="en-US"/>
        </a:p>
      </dgm:t>
    </dgm:pt>
    <dgm:pt modelId="{3DE50CE0-6C4C-47A4-AC95-3D61489A6FD7}" type="sibTrans" cxnId="{42C834EE-019E-40CB-AEB7-FCAF8AA0C91E}">
      <dgm:prSet/>
      <dgm:spPr/>
      <dgm:t>
        <a:bodyPr/>
        <a:lstStyle/>
        <a:p>
          <a:endParaRPr lang="zh-CN" altLang="en-US"/>
        </a:p>
      </dgm:t>
    </dgm:pt>
    <dgm:pt modelId="{26C97A84-7699-4121-8906-935074C4C132}">
      <dgm:prSet custT="1"/>
      <dgm:spPr/>
      <dgm:t>
        <a:bodyPr/>
        <a:lstStyle/>
        <a:p>
          <a:r>
            <a:rPr lang="en-US" altLang="zh-CN" sz="1600" dirty="0" smtClean="0"/>
            <a:t>Presentation </a:t>
          </a:r>
          <a:r>
            <a:rPr lang="en-US" sz="1600" dirty="0" smtClean="0"/>
            <a:t>layer </a:t>
          </a:r>
          <a:r>
            <a:rPr lang="en-US" sz="1600" dirty="0" smtClean="0"/>
            <a:t>of </a:t>
          </a:r>
          <a:r>
            <a:rPr lang="en-US" sz="1600" dirty="0" smtClean="0"/>
            <a:t>OSI model </a:t>
          </a:r>
          <a:endParaRPr lang="en-US" altLang="zh-CN" sz="1600" dirty="0" smtClean="0"/>
        </a:p>
      </dgm:t>
    </dgm:pt>
    <dgm:pt modelId="{D66CCF90-57F2-4BE8-8967-ADDB91B3D26C}" type="parTrans" cxnId="{F88D175B-C2F7-4190-AAB2-7F7532016A63}">
      <dgm:prSet/>
      <dgm:spPr/>
      <dgm:t>
        <a:bodyPr/>
        <a:lstStyle/>
        <a:p>
          <a:endParaRPr lang="zh-CN" altLang="en-US"/>
        </a:p>
      </dgm:t>
    </dgm:pt>
    <dgm:pt modelId="{B9ADA57D-D3CD-4308-875D-A3572E068FD2}" type="sibTrans" cxnId="{F88D175B-C2F7-4190-AAB2-7F7532016A63}">
      <dgm:prSet/>
      <dgm:spPr/>
      <dgm:t>
        <a:bodyPr/>
        <a:lstStyle/>
        <a:p>
          <a:endParaRPr lang="zh-CN" altLang="en-US"/>
        </a:p>
      </dgm:t>
    </dgm:pt>
    <dgm:pt modelId="{5B2EC34C-25DE-4586-AD2C-646A51D04157}">
      <dgm:prSet custT="1"/>
      <dgm:spPr/>
      <dgm:t>
        <a:bodyPr/>
        <a:lstStyle/>
        <a:p>
          <a:r>
            <a:rPr lang="en-US" sz="1600" dirty="0" smtClean="0"/>
            <a:t>Application layer </a:t>
          </a:r>
          <a:r>
            <a:rPr lang="en-US" sz="1600" dirty="0" smtClean="0"/>
            <a:t>of </a:t>
          </a:r>
          <a:r>
            <a:rPr lang="en-US" sz="1600" dirty="0" smtClean="0"/>
            <a:t>OSI model </a:t>
          </a:r>
          <a:endParaRPr lang="en-US" altLang="zh-CN" sz="1600" dirty="0" smtClean="0"/>
        </a:p>
      </dgm:t>
    </dgm:pt>
    <dgm:pt modelId="{425D3BCB-590D-4866-B409-3B0B248F6B2E}" type="parTrans" cxnId="{AB7E8ECA-51CE-4950-947A-BFF2D616B66D}">
      <dgm:prSet/>
      <dgm:spPr/>
      <dgm:t>
        <a:bodyPr/>
        <a:lstStyle/>
        <a:p>
          <a:endParaRPr lang="zh-CN" altLang="en-US"/>
        </a:p>
      </dgm:t>
    </dgm:pt>
    <dgm:pt modelId="{8686B6A7-7F6E-406E-9E9F-BCC92C221C80}" type="sibTrans" cxnId="{AB7E8ECA-51CE-4950-947A-BFF2D616B66D}">
      <dgm:prSet/>
      <dgm:spPr/>
      <dgm:t>
        <a:bodyPr/>
        <a:lstStyle/>
        <a:p>
          <a:endParaRPr lang="zh-CN" altLang="en-US"/>
        </a:p>
      </dgm:t>
    </dgm:pt>
    <dgm:pt modelId="{527D52F3-4E8C-4589-9169-2F7C89C75A2D}" type="pres">
      <dgm:prSet presAssocID="{1704CA78-98DE-438A-AD8B-9B39550C28CF}" presName="linear" presStyleCnt="0">
        <dgm:presLayoutVars>
          <dgm:dir/>
          <dgm:animLvl val="lvl"/>
          <dgm:resizeHandles val="exact"/>
        </dgm:presLayoutVars>
      </dgm:prSet>
      <dgm:spPr/>
    </dgm:pt>
    <dgm:pt modelId="{62BD8784-7DB1-4E71-A521-7BA0FDF25536}" type="pres">
      <dgm:prSet presAssocID="{23D1118F-707B-4360-886B-79129C55811C}" presName="parentLin" presStyleCnt="0"/>
      <dgm:spPr/>
    </dgm:pt>
    <dgm:pt modelId="{FD745041-8621-4644-823C-D1187C1FA31B}" type="pres">
      <dgm:prSet presAssocID="{23D1118F-707B-4360-886B-79129C55811C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280A64E4-8C56-4052-8496-F824F3D706A3}" type="pres">
      <dgm:prSet presAssocID="{23D1118F-707B-4360-886B-79129C55811C}" presName="parentText" presStyleLbl="node1" presStyleIdx="0" presStyleCnt="3" custScaleX="142997" custScaleY="79498" custLinFactY="-212758" custLinFactNeighborX="-15043" custLinFactNeighborY="-3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0CA674-7DA5-409D-BD80-8BA07462B085}" type="pres">
      <dgm:prSet presAssocID="{23D1118F-707B-4360-886B-79129C55811C}" presName="negativeSpace" presStyleCnt="0"/>
      <dgm:spPr/>
    </dgm:pt>
    <dgm:pt modelId="{0DDD777D-663E-495D-A49D-EC365E774D01}" type="pres">
      <dgm:prSet presAssocID="{23D1118F-707B-4360-886B-79129C55811C}" presName="childText" presStyleLbl="conFgAcc1" presStyleIdx="0" presStyleCnt="3" custScaleY="95467" custLinFactNeighborY="-2164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0828C8-C56F-4221-9A96-A14143E0673E}" type="pres">
      <dgm:prSet presAssocID="{4B216BC4-CA3A-4779-BE70-5BC8EA5C9CE5}" presName="spaceBetweenRectangles" presStyleCnt="0"/>
      <dgm:spPr/>
    </dgm:pt>
    <dgm:pt modelId="{B78F8758-3AFE-4724-811B-758ACB8E306A}" type="pres">
      <dgm:prSet presAssocID="{BC5CA253-2E2F-423A-9EEB-66054732B08F}" presName="parentLin" presStyleCnt="0"/>
      <dgm:spPr/>
    </dgm:pt>
    <dgm:pt modelId="{964D7029-7A92-455B-8BC9-5FD5E602BF1F}" type="pres">
      <dgm:prSet presAssocID="{BC5CA253-2E2F-423A-9EEB-66054732B08F}" presName="parentLeftMargin" presStyleLbl="node1" presStyleIdx="0" presStyleCnt="3" custScaleY="826985"/>
      <dgm:spPr/>
      <dgm:t>
        <a:bodyPr/>
        <a:lstStyle/>
        <a:p>
          <a:endParaRPr lang="zh-CN" altLang="en-US"/>
        </a:p>
      </dgm:t>
    </dgm:pt>
    <dgm:pt modelId="{3257AB48-3C4F-42D0-94D9-A1A67FF837F7}" type="pres">
      <dgm:prSet presAssocID="{BC5CA253-2E2F-423A-9EEB-66054732B08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8383D0-E875-46D5-82C1-F6EB505243A9}" type="pres">
      <dgm:prSet presAssocID="{BC5CA253-2E2F-423A-9EEB-66054732B08F}" presName="negativeSpace" presStyleCnt="0"/>
      <dgm:spPr/>
    </dgm:pt>
    <dgm:pt modelId="{EB496362-96C2-414D-8F64-68F60BA33DB1}" type="pres">
      <dgm:prSet presAssocID="{BC5CA253-2E2F-423A-9EEB-66054732B08F}" presName="childText" presStyleLbl="conFgAcc1" presStyleIdx="1" presStyleCnt="3" custScaleY="94552" custLinFactNeighborX="-594" custLinFactNeighborY="551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ED4377-4B38-472E-8344-8F211C99A830}" type="pres">
      <dgm:prSet presAssocID="{7C40809E-F284-4776-B05E-50E57A9F4570}" presName="spaceBetweenRectangles" presStyleCnt="0"/>
      <dgm:spPr/>
    </dgm:pt>
    <dgm:pt modelId="{1C46DE9E-3A41-4758-B0FA-1AB4C2B321B2}" type="pres">
      <dgm:prSet presAssocID="{36616FC4-3B17-4686-A3D7-7CB91C001ED8}" presName="parentLin" presStyleCnt="0"/>
      <dgm:spPr/>
    </dgm:pt>
    <dgm:pt modelId="{DECBC624-299C-4FDE-992F-E98A46931C35}" type="pres">
      <dgm:prSet presAssocID="{36616FC4-3B17-4686-A3D7-7CB91C001ED8}" presName="parentLeftMargin" presStyleLbl="node1" presStyleIdx="1" presStyleCnt="3" custScaleY="181918"/>
      <dgm:spPr/>
      <dgm:t>
        <a:bodyPr/>
        <a:lstStyle/>
        <a:p>
          <a:endParaRPr lang="zh-CN" altLang="en-US"/>
        </a:p>
      </dgm:t>
    </dgm:pt>
    <dgm:pt modelId="{E74D1EB5-2DA8-4E7E-91A2-75DED0EF7506}" type="pres">
      <dgm:prSet presAssocID="{36616FC4-3B17-4686-A3D7-7CB91C001ED8}" presName="parentText" presStyleLbl="node1" presStyleIdx="2" presStyleCnt="3" custLinFactNeighborX="-617" custLinFactNeighborY="-1927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F2150C-0A98-4403-A0F3-BAE0DA033765}" type="pres">
      <dgm:prSet presAssocID="{36616FC4-3B17-4686-A3D7-7CB91C001ED8}" presName="negativeSpace" presStyleCnt="0"/>
      <dgm:spPr/>
    </dgm:pt>
    <dgm:pt modelId="{B036E0B7-4389-4BA4-A1BE-3535C367E14C}" type="pres">
      <dgm:prSet presAssocID="{36616FC4-3B17-4686-A3D7-7CB91C001ED8}" presName="childText" presStyleLbl="conFgAcc1" presStyleIdx="2" presStyleCnt="3" custScaleY="908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AE81DED-E079-42A2-83A2-B2FF3FD35FD2}" srcId="{CEC31BFA-2951-4CAE-B437-83666DE81D4C}" destId="{252FB4D1-7234-470B-A8FF-2615BD0C5467}" srcOrd="0" destOrd="0" parTransId="{90E0D408-5839-4CA7-8007-BACD66DBE506}" sibTransId="{2AF88C9E-7176-4F4B-8D08-BEC255899817}"/>
    <dgm:cxn modelId="{E7B46CEA-7060-4258-A41C-479DA06C3E87}" type="presOf" srcId="{F8DA6FA4-3E8E-4B31-825C-0B7570CE587B}" destId="{EB496362-96C2-414D-8F64-68F60BA33DB1}" srcOrd="0" destOrd="5" presId="urn:microsoft.com/office/officeart/2005/8/layout/list1"/>
    <dgm:cxn modelId="{1DAECF7E-DF53-4CE1-B703-9F40461F19E5}" srcId="{23D1118F-707B-4360-886B-79129C55811C}" destId="{926B90C7-E480-4033-84BC-C32FF384FAEB}" srcOrd="0" destOrd="0" parTransId="{307A6BBE-8647-4186-B244-FE947EFCBCB5}" sibTransId="{B1E1ADA5-D610-49D0-A11C-C0187BF17FC2}"/>
    <dgm:cxn modelId="{D40FB94F-A34A-4DB6-9D24-D05A372173C5}" srcId="{E0286F6C-11BF-48C3-B9E6-DD1E2AE01BDC}" destId="{026C92D3-946D-4942-9555-AF26827212F5}" srcOrd="1" destOrd="0" parTransId="{372ABCE6-6F3A-4F30-A0B6-25A5FCEF1A25}" sibTransId="{60B80975-D79B-40D0-BAB0-AF33F7D4D4C4}"/>
    <dgm:cxn modelId="{2FC79A8B-1564-4706-927E-740611F5899F}" srcId="{BC5CA253-2E2F-423A-9EEB-66054732B08F}" destId="{CEC31BFA-2951-4CAE-B437-83666DE81D4C}" srcOrd="0" destOrd="0" parTransId="{C3A43C83-58B8-48FD-B551-7EE40CDB0970}" sibTransId="{9660F7A5-9464-4AA4-B4D6-BC672CAC454B}"/>
    <dgm:cxn modelId="{04629D8E-1E9C-46F0-9300-9400C0CD995C}" type="presOf" srcId="{23D1118F-707B-4360-886B-79129C55811C}" destId="{280A64E4-8C56-4052-8496-F824F3D706A3}" srcOrd="1" destOrd="0" presId="urn:microsoft.com/office/officeart/2005/8/layout/list1"/>
    <dgm:cxn modelId="{B658AB1A-3403-4257-83DD-B30FF15F79DC}" type="presOf" srcId="{BC5CA253-2E2F-423A-9EEB-66054732B08F}" destId="{3257AB48-3C4F-42D0-94D9-A1A67FF837F7}" srcOrd="1" destOrd="0" presId="urn:microsoft.com/office/officeart/2005/8/layout/list1"/>
    <dgm:cxn modelId="{B2545781-2097-4238-9ECA-81FA3253A18F}" type="presOf" srcId="{BC5CA253-2E2F-423A-9EEB-66054732B08F}" destId="{964D7029-7A92-455B-8BC9-5FD5E602BF1F}" srcOrd="0" destOrd="0" presId="urn:microsoft.com/office/officeart/2005/8/layout/list1"/>
    <dgm:cxn modelId="{8A35D743-B17E-40FC-8021-B8531A36CFDE}" type="presOf" srcId="{C95C972B-C813-4E98-914F-8B56B0421FEB}" destId="{EB496362-96C2-414D-8F64-68F60BA33DB1}" srcOrd="0" destOrd="6" presId="urn:microsoft.com/office/officeart/2005/8/layout/list1"/>
    <dgm:cxn modelId="{C49E3419-A52F-4EA1-A15D-EC52FA1E0138}" srcId="{BC5CA253-2E2F-423A-9EEB-66054732B08F}" destId="{F8DA6FA4-3E8E-4B31-825C-0B7570CE587B}" srcOrd="2" destOrd="0" parTransId="{FCB715D5-D4F1-4D19-BE26-C3271F504955}" sibTransId="{9753B5B5-2591-400D-88B0-2E639D1D566A}"/>
    <dgm:cxn modelId="{002A805F-53A0-41EC-AE86-A29ED8FC295C}" type="presOf" srcId="{5C0C852B-31F6-4990-B6B0-A11FA8D175BF}" destId="{0DDD777D-663E-495D-A49D-EC365E774D01}" srcOrd="0" destOrd="2" presId="urn:microsoft.com/office/officeart/2005/8/layout/list1"/>
    <dgm:cxn modelId="{CA789705-7696-4176-BC07-655397F6CEFD}" type="presOf" srcId="{926B90C7-E480-4033-84BC-C32FF384FAEB}" destId="{0DDD777D-663E-495D-A49D-EC365E774D01}" srcOrd="0" destOrd="0" presId="urn:microsoft.com/office/officeart/2005/8/layout/list1"/>
    <dgm:cxn modelId="{A035FC94-21A3-4441-B0A6-CE94E0B8117F}" srcId="{926B90C7-E480-4033-84BC-C32FF384FAEB}" destId="{5C0C852B-31F6-4990-B6B0-A11FA8D175BF}" srcOrd="1" destOrd="0" parTransId="{0423936E-92B0-4808-A48A-52149752AEA8}" sibTransId="{F793B6A3-52DE-48E4-8CE2-D20B1882B6E8}"/>
    <dgm:cxn modelId="{AB7E8ECA-51CE-4950-947A-BFF2D616B66D}" srcId="{36616FC4-3B17-4686-A3D7-7CB91C001ED8}" destId="{5B2EC34C-25DE-4586-AD2C-646A51D04157}" srcOrd="1" destOrd="0" parTransId="{425D3BCB-590D-4866-B409-3B0B248F6B2E}" sibTransId="{8686B6A7-7F6E-406E-9E9F-BCC92C221C80}"/>
    <dgm:cxn modelId="{E9074F81-3C65-46E5-AEC7-A602B65EA94E}" type="presOf" srcId="{26C97A84-7699-4121-8906-935074C4C132}" destId="{B036E0B7-4389-4BA4-A1BE-3535C367E14C}" srcOrd="0" destOrd="0" presId="urn:microsoft.com/office/officeart/2005/8/layout/list1"/>
    <dgm:cxn modelId="{A2B93885-CC0A-4A5F-834B-99DC3AFA2AA4}" type="presOf" srcId="{72EFD61D-719E-4380-9556-6B28BC20DBDF}" destId="{0DDD777D-663E-495D-A49D-EC365E774D01}" srcOrd="0" destOrd="1" presId="urn:microsoft.com/office/officeart/2005/8/layout/list1"/>
    <dgm:cxn modelId="{F88D175B-C2F7-4190-AAB2-7F7532016A63}" srcId="{36616FC4-3B17-4686-A3D7-7CB91C001ED8}" destId="{26C97A84-7699-4121-8906-935074C4C132}" srcOrd="0" destOrd="0" parTransId="{D66CCF90-57F2-4BE8-8967-ADDB91B3D26C}" sibTransId="{B9ADA57D-D3CD-4308-875D-A3572E068FD2}"/>
    <dgm:cxn modelId="{C970ED7C-9838-4C17-BC2D-B6707A560A55}" srcId="{926B90C7-E480-4033-84BC-C32FF384FAEB}" destId="{72EFD61D-719E-4380-9556-6B28BC20DBDF}" srcOrd="0" destOrd="0" parTransId="{AC749216-BBF9-4339-9528-12C0768E070F}" sibTransId="{ABE1A2B0-B1E0-423A-BECE-54AFE263B658}"/>
    <dgm:cxn modelId="{0200762E-2D03-4AC9-89AB-194B7B4FACA8}" type="presOf" srcId="{36616FC4-3B17-4686-A3D7-7CB91C001ED8}" destId="{DECBC624-299C-4FDE-992F-E98A46931C35}" srcOrd="0" destOrd="0" presId="urn:microsoft.com/office/officeart/2005/8/layout/list1"/>
    <dgm:cxn modelId="{499B8D87-8B07-485A-AA05-8C8BB4FB43F2}" srcId="{E0286F6C-11BF-48C3-B9E6-DD1E2AE01BDC}" destId="{D6A42C8B-B2C8-440E-865E-4F216703337F}" srcOrd="0" destOrd="0" parTransId="{9FECDDDD-B31D-4A58-B6C9-3F7FFE22E7F8}" sibTransId="{D096EE0E-715C-442F-8DCB-3080E8DFD62E}"/>
    <dgm:cxn modelId="{D9AACFF2-783A-46EB-ABCF-0FE064134250}" srcId="{F8DA6FA4-3E8E-4B31-825C-0B7570CE587B}" destId="{C95C972B-C813-4E98-914F-8B56B0421FEB}" srcOrd="0" destOrd="0" parTransId="{20071073-F957-4D3D-B342-6E66BE0FB2CD}" sibTransId="{DF043E23-F1EA-4E11-B518-E2E762B84E51}"/>
    <dgm:cxn modelId="{E6DBAE32-7C92-43EA-9EA0-58E97C40F3D8}" type="presOf" srcId="{252FB4D1-7234-470B-A8FF-2615BD0C5467}" destId="{EB496362-96C2-414D-8F64-68F60BA33DB1}" srcOrd="0" destOrd="1" presId="urn:microsoft.com/office/officeart/2005/8/layout/list1"/>
    <dgm:cxn modelId="{A6B39BEF-AA6D-4EB7-A9AA-72807DEAAF3A}" type="presOf" srcId="{E0286F6C-11BF-48C3-B9E6-DD1E2AE01BDC}" destId="{EB496362-96C2-414D-8F64-68F60BA33DB1}" srcOrd="0" destOrd="2" presId="urn:microsoft.com/office/officeart/2005/8/layout/list1"/>
    <dgm:cxn modelId="{D356C92F-4782-4A8F-B91F-AC08020F75B6}" type="presOf" srcId="{CEC31BFA-2951-4CAE-B437-83666DE81D4C}" destId="{EB496362-96C2-414D-8F64-68F60BA33DB1}" srcOrd="0" destOrd="0" presId="urn:microsoft.com/office/officeart/2005/8/layout/list1"/>
    <dgm:cxn modelId="{3A53E680-AAB8-413B-858D-098AF0D066BB}" type="presOf" srcId="{5B2EC34C-25DE-4586-AD2C-646A51D04157}" destId="{B036E0B7-4389-4BA4-A1BE-3535C367E14C}" srcOrd="0" destOrd="1" presId="urn:microsoft.com/office/officeart/2005/8/layout/list1"/>
    <dgm:cxn modelId="{5A3EB7D7-DBC1-482F-A553-A8D0FADD8894}" srcId="{1704CA78-98DE-438A-AD8B-9B39550C28CF}" destId="{23D1118F-707B-4360-886B-79129C55811C}" srcOrd="0" destOrd="0" parTransId="{05E6DB74-6DC9-46C7-A007-25F019B1E2C4}" sibTransId="{4B216BC4-CA3A-4779-BE70-5BC8EA5C9CE5}"/>
    <dgm:cxn modelId="{31011BB8-F2A5-470D-B9D9-C0B51C631696}" type="presOf" srcId="{1704CA78-98DE-438A-AD8B-9B39550C28CF}" destId="{527D52F3-4E8C-4589-9169-2F7C89C75A2D}" srcOrd="0" destOrd="0" presId="urn:microsoft.com/office/officeart/2005/8/layout/list1"/>
    <dgm:cxn modelId="{42C834EE-019E-40CB-AEB7-FCAF8AA0C91E}" srcId="{1704CA78-98DE-438A-AD8B-9B39550C28CF}" destId="{36616FC4-3B17-4686-A3D7-7CB91C001ED8}" srcOrd="2" destOrd="0" parTransId="{059AE7D3-231E-43FC-A379-2A8B324A4BD6}" sibTransId="{3DE50CE0-6C4C-47A4-AC95-3D61489A6FD7}"/>
    <dgm:cxn modelId="{95A1CC3C-46CC-4322-B6E4-B54B491832A4}" type="presOf" srcId="{D6A42C8B-B2C8-440E-865E-4F216703337F}" destId="{EB496362-96C2-414D-8F64-68F60BA33DB1}" srcOrd="0" destOrd="3" presId="urn:microsoft.com/office/officeart/2005/8/layout/list1"/>
    <dgm:cxn modelId="{248BAACA-4773-4AC8-B0EB-5D3A1F48F0FD}" type="presOf" srcId="{026C92D3-946D-4942-9555-AF26827212F5}" destId="{EB496362-96C2-414D-8F64-68F60BA33DB1}" srcOrd="0" destOrd="4" presId="urn:microsoft.com/office/officeart/2005/8/layout/list1"/>
    <dgm:cxn modelId="{B92FE3C1-85E7-4BC7-9280-AF2E7518EF23}" srcId="{BC5CA253-2E2F-423A-9EEB-66054732B08F}" destId="{E0286F6C-11BF-48C3-B9E6-DD1E2AE01BDC}" srcOrd="1" destOrd="0" parTransId="{D8363949-AEA7-40B2-9BB2-F9EFBDF8859A}" sibTransId="{34C5BFD3-16E8-421D-ADB1-3B632A4B92B0}"/>
    <dgm:cxn modelId="{45EC8AD6-2C8E-47E9-B6B6-4F7212DBCEB5}" srcId="{1704CA78-98DE-438A-AD8B-9B39550C28CF}" destId="{BC5CA253-2E2F-423A-9EEB-66054732B08F}" srcOrd="1" destOrd="0" parTransId="{0EC64A98-F223-4DAF-BC58-31CE93CDBC8D}" sibTransId="{7C40809E-F284-4776-B05E-50E57A9F4570}"/>
    <dgm:cxn modelId="{CD378E61-EFE7-4874-99E2-6F0B4CD4C83B}" type="presOf" srcId="{36616FC4-3B17-4686-A3D7-7CB91C001ED8}" destId="{E74D1EB5-2DA8-4E7E-91A2-75DED0EF7506}" srcOrd="1" destOrd="0" presId="urn:microsoft.com/office/officeart/2005/8/layout/list1"/>
    <dgm:cxn modelId="{ACF6D479-93CA-4A7D-9E5E-95A958F06267}" type="presOf" srcId="{23D1118F-707B-4360-886B-79129C55811C}" destId="{FD745041-8621-4644-823C-D1187C1FA31B}" srcOrd="0" destOrd="0" presId="urn:microsoft.com/office/officeart/2005/8/layout/list1"/>
    <dgm:cxn modelId="{790D7BFD-4B30-4B93-8383-833817427E7D}" type="presParOf" srcId="{527D52F3-4E8C-4589-9169-2F7C89C75A2D}" destId="{62BD8784-7DB1-4E71-A521-7BA0FDF25536}" srcOrd="0" destOrd="0" presId="urn:microsoft.com/office/officeart/2005/8/layout/list1"/>
    <dgm:cxn modelId="{624343CA-E315-4798-BAD7-B8883B85DD24}" type="presParOf" srcId="{62BD8784-7DB1-4E71-A521-7BA0FDF25536}" destId="{FD745041-8621-4644-823C-D1187C1FA31B}" srcOrd="0" destOrd="0" presId="urn:microsoft.com/office/officeart/2005/8/layout/list1"/>
    <dgm:cxn modelId="{FEE8D01A-6C99-40F5-9469-001935206F03}" type="presParOf" srcId="{62BD8784-7DB1-4E71-A521-7BA0FDF25536}" destId="{280A64E4-8C56-4052-8496-F824F3D706A3}" srcOrd="1" destOrd="0" presId="urn:microsoft.com/office/officeart/2005/8/layout/list1"/>
    <dgm:cxn modelId="{FF21B78E-7570-415E-ADC0-C0BC636C6939}" type="presParOf" srcId="{527D52F3-4E8C-4589-9169-2F7C89C75A2D}" destId="{A90CA674-7DA5-409D-BD80-8BA07462B085}" srcOrd="1" destOrd="0" presId="urn:microsoft.com/office/officeart/2005/8/layout/list1"/>
    <dgm:cxn modelId="{53AB33F9-7BC4-4F66-A4BF-D0CCB92883F0}" type="presParOf" srcId="{527D52F3-4E8C-4589-9169-2F7C89C75A2D}" destId="{0DDD777D-663E-495D-A49D-EC365E774D01}" srcOrd="2" destOrd="0" presId="urn:microsoft.com/office/officeart/2005/8/layout/list1"/>
    <dgm:cxn modelId="{99D61759-8171-4FAC-B005-C886BE109419}" type="presParOf" srcId="{527D52F3-4E8C-4589-9169-2F7C89C75A2D}" destId="{B40828C8-C56F-4221-9A96-A14143E0673E}" srcOrd="3" destOrd="0" presId="urn:microsoft.com/office/officeart/2005/8/layout/list1"/>
    <dgm:cxn modelId="{0CFC119C-BE53-4CE3-B9CC-BA3E6F8862D3}" type="presParOf" srcId="{527D52F3-4E8C-4589-9169-2F7C89C75A2D}" destId="{B78F8758-3AFE-4724-811B-758ACB8E306A}" srcOrd="4" destOrd="0" presId="urn:microsoft.com/office/officeart/2005/8/layout/list1"/>
    <dgm:cxn modelId="{3C57E421-BC10-4958-A25C-983E0A4076CF}" type="presParOf" srcId="{B78F8758-3AFE-4724-811B-758ACB8E306A}" destId="{964D7029-7A92-455B-8BC9-5FD5E602BF1F}" srcOrd="0" destOrd="0" presId="urn:microsoft.com/office/officeart/2005/8/layout/list1"/>
    <dgm:cxn modelId="{AD388BDF-B310-43CB-A875-B4110C50C3D8}" type="presParOf" srcId="{B78F8758-3AFE-4724-811B-758ACB8E306A}" destId="{3257AB48-3C4F-42D0-94D9-A1A67FF837F7}" srcOrd="1" destOrd="0" presId="urn:microsoft.com/office/officeart/2005/8/layout/list1"/>
    <dgm:cxn modelId="{8ED70318-A8DE-43AB-BD72-B391819D32AD}" type="presParOf" srcId="{527D52F3-4E8C-4589-9169-2F7C89C75A2D}" destId="{6C8383D0-E875-46D5-82C1-F6EB505243A9}" srcOrd="5" destOrd="0" presId="urn:microsoft.com/office/officeart/2005/8/layout/list1"/>
    <dgm:cxn modelId="{69C16A01-3009-4AD4-AABA-7E833A2D4DB4}" type="presParOf" srcId="{527D52F3-4E8C-4589-9169-2F7C89C75A2D}" destId="{EB496362-96C2-414D-8F64-68F60BA33DB1}" srcOrd="6" destOrd="0" presId="urn:microsoft.com/office/officeart/2005/8/layout/list1"/>
    <dgm:cxn modelId="{52900EBC-9FEA-41A6-B891-6A7C2BA04C48}" type="presParOf" srcId="{527D52F3-4E8C-4589-9169-2F7C89C75A2D}" destId="{10ED4377-4B38-472E-8344-8F211C99A830}" srcOrd="7" destOrd="0" presId="urn:microsoft.com/office/officeart/2005/8/layout/list1"/>
    <dgm:cxn modelId="{EF4D76F8-4D20-45D1-BE31-E19BBB51FDD1}" type="presParOf" srcId="{527D52F3-4E8C-4589-9169-2F7C89C75A2D}" destId="{1C46DE9E-3A41-4758-B0FA-1AB4C2B321B2}" srcOrd="8" destOrd="0" presId="urn:microsoft.com/office/officeart/2005/8/layout/list1"/>
    <dgm:cxn modelId="{3DE18BA8-7CFA-42A3-B149-924C0539EFA0}" type="presParOf" srcId="{1C46DE9E-3A41-4758-B0FA-1AB4C2B321B2}" destId="{DECBC624-299C-4FDE-992F-E98A46931C35}" srcOrd="0" destOrd="0" presId="urn:microsoft.com/office/officeart/2005/8/layout/list1"/>
    <dgm:cxn modelId="{5E47A08B-9B77-4A30-9926-CE288E55F9DE}" type="presParOf" srcId="{1C46DE9E-3A41-4758-B0FA-1AB4C2B321B2}" destId="{E74D1EB5-2DA8-4E7E-91A2-75DED0EF7506}" srcOrd="1" destOrd="0" presId="urn:microsoft.com/office/officeart/2005/8/layout/list1"/>
    <dgm:cxn modelId="{40EBB959-680F-4E75-95CA-23342F2F4DA8}" type="presParOf" srcId="{527D52F3-4E8C-4589-9169-2F7C89C75A2D}" destId="{18F2150C-0A98-4403-A0F3-BAE0DA033765}" srcOrd="9" destOrd="0" presId="urn:microsoft.com/office/officeart/2005/8/layout/list1"/>
    <dgm:cxn modelId="{E428AD3A-69A0-4777-9AC0-DE8D1BEAF092}" type="presParOf" srcId="{527D52F3-4E8C-4589-9169-2F7C89C75A2D}" destId="{B036E0B7-4389-4BA4-A1BE-3535C367E14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60504-7C4F-4D87-9522-D6DA2C52F377}">
      <dsp:nvSpPr>
        <dsp:cNvPr id="0" name=""/>
        <dsp:cNvSpPr/>
      </dsp:nvSpPr>
      <dsp:spPr>
        <a:xfrm>
          <a:off x="0" y="385446"/>
          <a:ext cx="6728931" cy="2064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240" tIns="479044" rIns="522240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A set of rules to exchange message</a:t>
          </a:r>
          <a:endParaRPr lang="zh-CN" altLang="en-US" sz="2300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The format of message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smtClean="0"/>
            <a:t>he </a:t>
          </a:r>
          <a:r>
            <a:rPr lang="en-US" altLang="zh-CN" sz="2300" kern="1200" dirty="0" smtClean="0"/>
            <a:t>appropriate actions required for each message</a:t>
          </a:r>
        </a:p>
      </dsp:txBody>
      <dsp:txXfrm>
        <a:off x="0" y="385446"/>
        <a:ext cx="6728931" cy="2064825"/>
      </dsp:txXfrm>
    </dsp:sp>
    <dsp:sp modelId="{94065E94-3F98-40B3-97E9-617B884C382A}">
      <dsp:nvSpPr>
        <dsp:cNvPr id="0" name=""/>
        <dsp:cNvSpPr/>
      </dsp:nvSpPr>
      <dsp:spPr>
        <a:xfrm>
          <a:off x="336446" y="45966"/>
          <a:ext cx="4710251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036" tIns="0" rIns="17803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Network Protocol</a:t>
          </a:r>
          <a:endParaRPr lang="zh-CN" altLang="en-US" sz="2400" kern="1200" dirty="0"/>
        </a:p>
      </dsp:txBody>
      <dsp:txXfrm>
        <a:off x="369590" y="79110"/>
        <a:ext cx="4643963" cy="612672"/>
      </dsp:txXfrm>
    </dsp:sp>
    <dsp:sp modelId="{3BC40464-7681-4EBF-8204-81DD3B5073D3}">
      <dsp:nvSpPr>
        <dsp:cNvPr id="0" name=""/>
        <dsp:cNvSpPr/>
      </dsp:nvSpPr>
      <dsp:spPr>
        <a:xfrm>
          <a:off x="0" y="2913952"/>
          <a:ext cx="6728931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240" tIns="479044" rIns="522240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The software that implements the Network Protocol</a:t>
          </a:r>
          <a:endParaRPr lang="en-US" altLang="zh-CN" sz="2300" kern="1200" dirty="0" smtClean="0"/>
        </a:p>
      </dsp:txBody>
      <dsp:txXfrm>
        <a:off x="0" y="2913952"/>
        <a:ext cx="6728931" cy="1304100"/>
      </dsp:txXfrm>
    </dsp:sp>
    <dsp:sp modelId="{49CDBD9C-866C-46FA-A04A-18E02E1A8B92}">
      <dsp:nvSpPr>
        <dsp:cNvPr id="0" name=""/>
        <dsp:cNvSpPr/>
      </dsp:nvSpPr>
      <dsp:spPr>
        <a:xfrm>
          <a:off x="336446" y="2574472"/>
          <a:ext cx="4710251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036" tIns="0" rIns="178036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Protocol Software</a:t>
          </a:r>
          <a:endParaRPr lang="en-US" altLang="zh-CN" sz="2300" kern="1200" dirty="0" smtClean="0"/>
        </a:p>
      </dsp:txBody>
      <dsp:txXfrm>
        <a:off x="369590" y="2607616"/>
        <a:ext cx="4643963" cy="6126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B052F-56A2-495E-87FA-C6D58A47A248}">
      <dsp:nvSpPr>
        <dsp:cNvPr id="0" name=""/>
        <dsp:cNvSpPr/>
      </dsp:nvSpPr>
      <dsp:spPr>
        <a:xfrm>
          <a:off x="0" y="974722"/>
          <a:ext cx="2448273" cy="20212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013" tIns="728980" rIns="19001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Service</a:t>
          </a:r>
          <a:endParaRPr lang="zh-CN" altLang="en-US" sz="20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600" kern="1200" dirty="0" smtClean="0"/>
            <a:t>Protocol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600" kern="1200" dirty="0" smtClean="0"/>
            <a:t>Physical Communication</a:t>
          </a:r>
        </a:p>
      </dsp:txBody>
      <dsp:txXfrm>
        <a:off x="0" y="974722"/>
        <a:ext cx="2448273" cy="2021219"/>
      </dsp:txXfrm>
    </dsp:sp>
    <dsp:sp modelId="{0EBE4B38-80C2-464D-B34A-2402BEF28E50}">
      <dsp:nvSpPr>
        <dsp:cNvPr id="0" name=""/>
        <dsp:cNvSpPr/>
      </dsp:nvSpPr>
      <dsp:spPr>
        <a:xfrm>
          <a:off x="38193" y="0"/>
          <a:ext cx="2331008" cy="6753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7" tIns="0" rIns="6477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Calibri"/>
              <a:ea typeface="+mn-ea"/>
            </a:rPr>
            <a:t>The Conceptual Path of Data</a:t>
          </a:r>
          <a:endParaRPr lang="zh-CN" altLang="en-US" sz="2000" kern="1200" dirty="0"/>
        </a:p>
      </dsp:txBody>
      <dsp:txXfrm>
        <a:off x="71160" y="32967"/>
        <a:ext cx="2265074" cy="60940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B052F-56A2-495E-87FA-C6D58A47A248}">
      <dsp:nvSpPr>
        <dsp:cNvPr id="0" name=""/>
        <dsp:cNvSpPr/>
      </dsp:nvSpPr>
      <dsp:spPr>
        <a:xfrm>
          <a:off x="0" y="371441"/>
          <a:ext cx="6264695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210" tIns="479044" rIns="486210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Additional information added by a protocol</a:t>
          </a:r>
          <a:endParaRPr lang="zh-CN" altLang="en-US" sz="2300" kern="1200" dirty="0"/>
        </a:p>
      </dsp:txBody>
      <dsp:txXfrm>
        <a:off x="0" y="371441"/>
        <a:ext cx="6264695" cy="1304100"/>
      </dsp:txXfrm>
    </dsp:sp>
    <dsp:sp modelId="{0EBE4B38-80C2-464D-B34A-2402BEF28E50}">
      <dsp:nvSpPr>
        <dsp:cNvPr id="0" name=""/>
        <dsp:cNvSpPr/>
      </dsp:nvSpPr>
      <dsp:spPr>
        <a:xfrm>
          <a:off x="297940" y="34358"/>
          <a:ext cx="5964636" cy="676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53" tIns="0" rIns="1657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Head</a:t>
          </a:r>
          <a:endParaRPr lang="zh-CN" altLang="en-US" sz="2000" kern="1200" dirty="0"/>
        </a:p>
      </dsp:txBody>
      <dsp:txXfrm>
        <a:off x="330967" y="67385"/>
        <a:ext cx="5898582" cy="610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60504-7C4F-4D87-9522-D6DA2C52F377}">
      <dsp:nvSpPr>
        <dsp:cNvPr id="0" name=""/>
        <dsp:cNvSpPr/>
      </dsp:nvSpPr>
      <dsp:spPr>
        <a:xfrm>
          <a:off x="0" y="202661"/>
          <a:ext cx="6728931" cy="219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240" tIns="249936" rIns="52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The communication problem can be </a:t>
          </a:r>
          <a:r>
            <a:rPr lang="en-US" sz="2000" kern="1200" dirty="0" err="1" smtClean="0"/>
            <a:t>devided</a:t>
          </a:r>
          <a:r>
            <a:rPr lang="en-US" sz="2000" kern="1200" dirty="0" smtClean="0"/>
            <a:t> into </a:t>
          </a:r>
          <a:r>
            <a:rPr lang="en-US" sz="2000" kern="1200" dirty="0" err="1" smtClean="0"/>
            <a:t>subpieces</a:t>
          </a:r>
          <a:r>
            <a:rPr lang="en-US" sz="2000" kern="1200" dirty="0" smtClean="0"/>
            <a:t> called layers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 protocol can be designed to corresponds to each layer</a:t>
          </a:r>
          <a:endParaRPr lang="en-US" altLang="zh-CN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Each module only communicates with the module for the next highest layer and the next lowest</a:t>
          </a:r>
          <a:endParaRPr lang="en-US" altLang="zh-CN" sz="2000" kern="1200" dirty="0" smtClean="0"/>
        </a:p>
      </dsp:txBody>
      <dsp:txXfrm>
        <a:off x="0" y="202661"/>
        <a:ext cx="6728931" cy="2192400"/>
      </dsp:txXfrm>
    </dsp:sp>
    <dsp:sp modelId="{94065E94-3F98-40B3-97E9-617B884C382A}">
      <dsp:nvSpPr>
        <dsp:cNvPr id="0" name=""/>
        <dsp:cNvSpPr/>
      </dsp:nvSpPr>
      <dsp:spPr>
        <a:xfrm>
          <a:off x="336446" y="25541"/>
          <a:ext cx="4710251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036" tIns="0" rIns="17803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  <a:latin typeface="Calibri"/>
              <a:ea typeface="+mn-ea"/>
            </a:rPr>
            <a:t>Layering Model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353739" y="42834"/>
        <a:ext cx="4675665" cy="319654"/>
      </dsp:txXfrm>
    </dsp:sp>
    <dsp:sp modelId="{3BC40464-7681-4EBF-8204-81DD3B5073D3}">
      <dsp:nvSpPr>
        <dsp:cNvPr id="0" name=""/>
        <dsp:cNvSpPr/>
      </dsp:nvSpPr>
      <dsp:spPr>
        <a:xfrm>
          <a:off x="0" y="2636981"/>
          <a:ext cx="6728931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240" tIns="249936" rIns="52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A complete, cooperative sets of protocols</a:t>
          </a:r>
          <a:endParaRPr lang="en-US" altLang="zh-CN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Each protocol in a suite solves one part of the communication problem</a:t>
          </a:r>
          <a:endParaRPr lang="en-US" altLang="zh-CN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Together, they solve the entire communication problem</a:t>
          </a:r>
          <a:endParaRPr lang="en-US" altLang="zh-CN" sz="2000" kern="1200" dirty="0" smtClean="0"/>
        </a:p>
      </dsp:txBody>
      <dsp:txXfrm>
        <a:off x="0" y="2636981"/>
        <a:ext cx="6728931" cy="1890000"/>
      </dsp:txXfrm>
    </dsp:sp>
    <dsp:sp modelId="{49CDBD9C-866C-46FA-A04A-18E02E1A8B92}">
      <dsp:nvSpPr>
        <dsp:cNvPr id="0" name=""/>
        <dsp:cNvSpPr/>
      </dsp:nvSpPr>
      <dsp:spPr>
        <a:xfrm>
          <a:off x="336446" y="2459861"/>
          <a:ext cx="4710251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036" tIns="0" rIns="17803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Suites</a:t>
          </a:r>
          <a:endParaRPr lang="en-US" altLang="zh-CN" sz="2000" kern="1200" dirty="0" smtClean="0">
            <a:solidFill>
              <a:schemeClr val="bg1"/>
            </a:solidFill>
          </a:endParaRPr>
        </a:p>
      </dsp:txBody>
      <dsp:txXfrm>
        <a:off x="353739" y="2477154"/>
        <a:ext cx="4675665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60504-7C4F-4D87-9522-D6DA2C52F377}">
      <dsp:nvSpPr>
        <dsp:cNvPr id="0" name=""/>
        <dsp:cNvSpPr/>
      </dsp:nvSpPr>
      <dsp:spPr>
        <a:xfrm>
          <a:off x="0" y="196541"/>
          <a:ext cx="6728931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240" tIns="249936" rIns="52224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The argument is whether the network layer includes the Internet</a:t>
          </a:r>
          <a:endParaRPr lang="zh-CN" altLang="en-US" sz="2400" kern="1200" dirty="0"/>
        </a:p>
      </dsp:txBody>
      <dsp:txXfrm>
        <a:off x="0" y="196541"/>
        <a:ext cx="6728931" cy="1096200"/>
      </dsp:txXfrm>
    </dsp:sp>
    <dsp:sp modelId="{94065E94-3F98-40B3-97E9-617B884C382A}">
      <dsp:nvSpPr>
        <dsp:cNvPr id="0" name=""/>
        <dsp:cNvSpPr/>
      </dsp:nvSpPr>
      <dsp:spPr>
        <a:xfrm>
          <a:off x="336446" y="19421"/>
          <a:ext cx="4710251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036" tIns="0" rIns="17803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Published  by ISO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353739" y="36714"/>
        <a:ext cx="4675665" cy="319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60504-7C4F-4D87-9522-D6DA2C52F377}">
      <dsp:nvSpPr>
        <dsp:cNvPr id="0" name=""/>
        <dsp:cNvSpPr/>
      </dsp:nvSpPr>
      <dsp:spPr>
        <a:xfrm>
          <a:off x="0" y="324945"/>
          <a:ext cx="7388260" cy="10857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411" tIns="333248" rIns="57341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Signal communication for binary code</a:t>
          </a:r>
          <a:endParaRPr lang="zh-CN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Manchester Encoding for Ethernet</a:t>
          </a:r>
          <a:endParaRPr lang="zh-CN" altLang="en-US" sz="2000" b="0" kern="1200" dirty="0"/>
        </a:p>
      </dsp:txBody>
      <dsp:txXfrm>
        <a:off x="0" y="324945"/>
        <a:ext cx="7388260" cy="1085736"/>
      </dsp:txXfrm>
    </dsp:sp>
    <dsp:sp modelId="{94065E94-3F98-40B3-97E9-617B884C382A}">
      <dsp:nvSpPr>
        <dsp:cNvPr id="0" name=""/>
        <dsp:cNvSpPr/>
      </dsp:nvSpPr>
      <dsp:spPr>
        <a:xfrm>
          <a:off x="258692" y="0"/>
          <a:ext cx="3470731" cy="670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481" tIns="0" rIns="19548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Physical Layer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291412" y="32720"/>
        <a:ext cx="3405291" cy="604824"/>
      </dsp:txXfrm>
    </dsp:sp>
    <dsp:sp modelId="{A0D5B087-2C1B-4418-8602-11FF196BDB64}">
      <dsp:nvSpPr>
        <dsp:cNvPr id="0" name=""/>
        <dsp:cNvSpPr/>
      </dsp:nvSpPr>
      <dsp:spPr>
        <a:xfrm>
          <a:off x="0" y="1899545"/>
          <a:ext cx="7388260" cy="27160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411" tIns="333248" rIns="57341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Mac sublayer</a:t>
          </a:r>
          <a:endParaRPr lang="zh-CN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Sending a frame based on CSMA/CD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LLC  sublayer with </a:t>
          </a:r>
          <a:r>
            <a:rPr lang="en-US" sz="2000" kern="1200" dirty="0" smtClean="0"/>
            <a:t>Channel Coding</a:t>
          </a:r>
          <a:endParaRPr lang="zh-CN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Demultiplexing</a:t>
          </a:r>
          <a:r>
            <a:rPr lang="en-US" sz="2000" kern="1200" dirty="0" smtClean="0"/>
            <a:t> a frame with a physical address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Multi hops</a:t>
          </a:r>
          <a:endParaRPr lang="zh-CN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Automatic Repeat request(ARQ) </a:t>
          </a:r>
          <a:r>
            <a:rPr lang="en-US" sz="2000" kern="1200" dirty="0" smtClean="0"/>
            <a:t>Mechanism for frame</a:t>
          </a:r>
          <a:endParaRPr lang="zh-CN" alt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Sliding </a:t>
          </a:r>
          <a:r>
            <a:rPr lang="en-US" altLang="zh-CN" sz="2000" kern="1200" dirty="0" smtClean="0"/>
            <a:t>window for frame transmission</a:t>
          </a:r>
          <a:endParaRPr lang="zh-CN" altLang="en-US" sz="2000" kern="1200" dirty="0"/>
        </a:p>
      </dsp:txBody>
      <dsp:txXfrm>
        <a:off x="0" y="1899545"/>
        <a:ext cx="7388260" cy="2716066"/>
      </dsp:txXfrm>
    </dsp:sp>
    <dsp:sp modelId="{4549330D-2055-4797-A7F2-4450750F7801}">
      <dsp:nvSpPr>
        <dsp:cNvPr id="0" name=""/>
        <dsp:cNvSpPr/>
      </dsp:nvSpPr>
      <dsp:spPr>
        <a:xfrm>
          <a:off x="258692" y="1477787"/>
          <a:ext cx="3614765" cy="713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481" tIns="0" rIns="19548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Data Link Layer</a:t>
          </a:r>
          <a:endParaRPr lang="zh-CN" altLang="en-US" sz="2000" kern="1200" dirty="0"/>
        </a:p>
      </dsp:txBody>
      <dsp:txXfrm>
        <a:off x="293522" y="1512617"/>
        <a:ext cx="3545105" cy="6438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60504-7C4F-4D87-9522-D6DA2C52F377}">
      <dsp:nvSpPr>
        <dsp:cNvPr id="0" name=""/>
        <dsp:cNvSpPr/>
      </dsp:nvSpPr>
      <dsp:spPr>
        <a:xfrm>
          <a:off x="0" y="251371"/>
          <a:ext cx="7088971" cy="41269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183" tIns="874776" rIns="55018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 dirty="0" smtClean="0"/>
            <a:t>Suitable for multi hop networks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Store And Forward Paradigm</a:t>
          </a:r>
          <a:endParaRPr lang="zh-CN" alt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 Forward Paradigm based route mechanism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/>
            <a:t>Service Paradigm</a:t>
          </a:r>
          <a:endParaRPr lang="zh-CN" alt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Connection-oriented</a:t>
          </a:r>
          <a:endParaRPr lang="zh-CN" altLang="en-US" sz="2400" kern="1200" dirty="0"/>
        </a:p>
        <a:p>
          <a:pPr marL="685800" lvl="3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ATM</a:t>
          </a:r>
          <a:endParaRPr lang="zh-CN" alt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Connectionless</a:t>
          </a:r>
          <a:endParaRPr lang="zh-CN" altLang="en-US" sz="2400" kern="1200" dirty="0"/>
        </a:p>
        <a:p>
          <a:pPr marL="685800" lvl="3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Ethernet</a:t>
          </a:r>
          <a:endParaRPr lang="zh-CN" altLang="en-US" sz="2400" kern="1200" dirty="0"/>
        </a:p>
      </dsp:txBody>
      <dsp:txXfrm>
        <a:off x="0" y="251371"/>
        <a:ext cx="7088971" cy="4126963"/>
      </dsp:txXfrm>
    </dsp:sp>
    <dsp:sp modelId="{94065E94-3F98-40B3-97E9-617B884C382A}">
      <dsp:nvSpPr>
        <dsp:cNvPr id="0" name=""/>
        <dsp:cNvSpPr/>
      </dsp:nvSpPr>
      <dsp:spPr>
        <a:xfrm>
          <a:off x="248213" y="0"/>
          <a:ext cx="4962279" cy="988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562" tIns="0" rIns="18756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</a:rPr>
            <a:t>Network Layer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296478" y="48265"/>
        <a:ext cx="4865749" cy="8921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60504-7C4F-4D87-9522-D6DA2C52F377}">
      <dsp:nvSpPr>
        <dsp:cNvPr id="0" name=""/>
        <dsp:cNvSpPr/>
      </dsp:nvSpPr>
      <dsp:spPr>
        <a:xfrm>
          <a:off x="0" y="189958"/>
          <a:ext cx="8392576" cy="15172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407" tIns="229108" rIns="65440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400" kern="1200" dirty="0" smtClean="0"/>
            <a:t>How to convert between raw data and network frames</a:t>
          </a:r>
          <a:endParaRPr lang="zh-CN" alt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Sender</a:t>
          </a:r>
          <a:r>
            <a:rPr lang="en-US" sz="2400" kern="1200" dirty="0" smtClean="0"/>
            <a:t> </a:t>
          </a:r>
          <a:r>
            <a:rPr lang="en-US" sz="2400" kern="1200" dirty="0" smtClean="0"/>
            <a:t>will divide the data into multiple frames</a:t>
          </a:r>
          <a:endParaRPr lang="zh-CN" alt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Receiver </a:t>
          </a:r>
          <a:r>
            <a:rPr lang="en-US" sz="2400" kern="1200" dirty="0" smtClean="0"/>
            <a:t>will reassemble the frames into the data</a:t>
          </a:r>
          <a:endParaRPr lang="zh-CN" altLang="en-US" sz="2400" kern="1200" dirty="0"/>
        </a:p>
      </dsp:txBody>
      <dsp:txXfrm>
        <a:off x="0" y="189958"/>
        <a:ext cx="8392576" cy="1517293"/>
      </dsp:txXfrm>
    </dsp:sp>
    <dsp:sp modelId="{94065E94-3F98-40B3-97E9-617B884C382A}">
      <dsp:nvSpPr>
        <dsp:cNvPr id="0" name=""/>
        <dsp:cNvSpPr/>
      </dsp:nvSpPr>
      <dsp:spPr>
        <a:xfrm>
          <a:off x="295233" y="0"/>
          <a:ext cx="590230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093" tIns="0" rIns="22309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Transport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313967" y="18734"/>
        <a:ext cx="5864840" cy="346292"/>
      </dsp:txXfrm>
    </dsp:sp>
    <dsp:sp modelId="{6E5B4186-33D3-440F-9176-19376E5F2067}">
      <dsp:nvSpPr>
        <dsp:cNvPr id="0" name=""/>
        <dsp:cNvSpPr/>
      </dsp:nvSpPr>
      <dsp:spPr>
        <a:xfrm>
          <a:off x="0" y="1991081"/>
          <a:ext cx="8431869" cy="6131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407" tIns="229108" rIns="65440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How to identify the end process on remote hosts</a:t>
          </a:r>
          <a:endParaRPr lang="zh-CN" altLang="en-US" sz="2400" kern="1200" dirty="0"/>
        </a:p>
      </dsp:txBody>
      <dsp:txXfrm>
        <a:off x="0" y="1991081"/>
        <a:ext cx="8431869" cy="613157"/>
      </dsp:txXfrm>
    </dsp:sp>
    <dsp:sp modelId="{F965B52E-7BF8-4C24-8D56-564294A60D2E}">
      <dsp:nvSpPr>
        <dsp:cNvPr id="0" name=""/>
        <dsp:cNvSpPr/>
      </dsp:nvSpPr>
      <dsp:spPr>
        <a:xfrm>
          <a:off x="421593" y="1799201"/>
          <a:ext cx="590230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093" tIns="0" rIns="22309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Session</a:t>
          </a:r>
          <a:endParaRPr lang="zh-CN" altLang="en-US" sz="2400" kern="1200" dirty="0"/>
        </a:p>
      </dsp:txBody>
      <dsp:txXfrm>
        <a:off x="440327" y="1817935"/>
        <a:ext cx="5864840" cy="346292"/>
      </dsp:txXfrm>
    </dsp:sp>
    <dsp:sp modelId="{4970154D-D0DB-4D96-9B56-21127BC11AB0}">
      <dsp:nvSpPr>
        <dsp:cNvPr id="0" name=""/>
        <dsp:cNvSpPr/>
      </dsp:nvSpPr>
      <dsp:spPr>
        <a:xfrm>
          <a:off x="0" y="2866319"/>
          <a:ext cx="8431869" cy="9046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407" tIns="229108" rIns="65440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How to </a:t>
          </a:r>
          <a:r>
            <a:rPr lang="en-US" altLang="zh-CN" sz="2400" kern="1200" dirty="0" smtClean="0"/>
            <a:t>keep </a:t>
          </a:r>
          <a:r>
            <a:rPr lang="en-US" altLang="zh-CN" sz="2400" kern="1200" dirty="0" smtClean="0"/>
            <a:t>the data bit order consistent for data on remote hosts</a:t>
          </a:r>
          <a:endParaRPr lang="zh-CN" altLang="en-US" sz="2400" kern="1200" dirty="0"/>
        </a:p>
      </dsp:txBody>
      <dsp:txXfrm>
        <a:off x="0" y="2866319"/>
        <a:ext cx="8431869" cy="904661"/>
      </dsp:txXfrm>
    </dsp:sp>
    <dsp:sp modelId="{5AABC2BA-E304-483A-97AE-095F4A245636}">
      <dsp:nvSpPr>
        <dsp:cNvPr id="0" name=""/>
        <dsp:cNvSpPr/>
      </dsp:nvSpPr>
      <dsp:spPr>
        <a:xfrm>
          <a:off x="421593" y="2674439"/>
          <a:ext cx="590230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093" tIns="0" rIns="22309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Presentation</a:t>
          </a:r>
          <a:endParaRPr lang="zh-CN" altLang="en-US" sz="2400" kern="1200" dirty="0"/>
        </a:p>
      </dsp:txBody>
      <dsp:txXfrm>
        <a:off x="440327" y="2693173"/>
        <a:ext cx="5864840" cy="346292"/>
      </dsp:txXfrm>
    </dsp:sp>
    <dsp:sp modelId="{BA31D68B-2917-4C33-A473-487943B258D6}">
      <dsp:nvSpPr>
        <dsp:cNvPr id="0" name=""/>
        <dsp:cNvSpPr/>
      </dsp:nvSpPr>
      <dsp:spPr>
        <a:xfrm>
          <a:off x="0" y="4033060"/>
          <a:ext cx="8431869" cy="7156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407" tIns="229108" rIns="65440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How to using the end process on remote host</a:t>
          </a:r>
          <a:endParaRPr lang="en-US" altLang="zh-CN" sz="2400" kern="1200" dirty="0" smtClean="0"/>
        </a:p>
      </dsp:txBody>
      <dsp:txXfrm>
        <a:off x="0" y="4033060"/>
        <a:ext cx="8431869" cy="715658"/>
      </dsp:txXfrm>
    </dsp:sp>
    <dsp:sp modelId="{385C60C9-95E7-4529-80AA-96CEEBAC720E}">
      <dsp:nvSpPr>
        <dsp:cNvPr id="0" name=""/>
        <dsp:cNvSpPr/>
      </dsp:nvSpPr>
      <dsp:spPr>
        <a:xfrm>
          <a:off x="421593" y="3841180"/>
          <a:ext cx="590230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093" tIns="0" rIns="22309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Application</a:t>
          </a:r>
          <a:endParaRPr lang="zh-CN" altLang="en-US" sz="2400" kern="1200" dirty="0"/>
        </a:p>
      </dsp:txBody>
      <dsp:txXfrm>
        <a:off x="440327" y="3859914"/>
        <a:ext cx="5864840" cy="3462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60504-7C4F-4D87-9522-D6DA2C52F377}">
      <dsp:nvSpPr>
        <dsp:cNvPr id="0" name=""/>
        <dsp:cNvSpPr/>
      </dsp:nvSpPr>
      <dsp:spPr>
        <a:xfrm>
          <a:off x="0" y="385765"/>
          <a:ext cx="7088971" cy="11291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183" tIns="479044" rIns="55018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They are designed by ISO huge standards bodies</a:t>
          </a:r>
          <a:endParaRPr lang="zh-CN" altLang="en-US" sz="2400" kern="1200" dirty="0"/>
        </a:p>
      </dsp:txBody>
      <dsp:txXfrm>
        <a:off x="0" y="385765"/>
        <a:ext cx="7088971" cy="1129170"/>
      </dsp:txXfrm>
    </dsp:sp>
    <dsp:sp modelId="{94065E94-3F98-40B3-97E9-617B884C382A}">
      <dsp:nvSpPr>
        <dsp:cNvPr id="0" name=""/>
        <dsp:cNvSpPr/>
      </dsp:nvSpPr>
      <dsp:spPr>
        <a:xfrm>
          <a:off x="248213" y="0"/>
          <a:ext cx="4962279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562" tIns="0" rIns="18756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OSI Protocols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281357" y="33144"/>
        <a:ext cx="4895991" cy="612672"/>
      </dsp:txXfrm>
    </dsp:sp>
    <dsp:sp modelId="{8364A45A-EAFB-4B48-A8C2-D386EDE1D238}">
      <dsp:nvSpPr>
        <dsp:cNvPr id="0" name=""/>
        <dsp:cNvSpPr/>
      </dsp:nvSpPr>
      <dsp:spPr>
        <a:xfrm>
          <a:off x="0" y="1978616"/>
          <a:ext cx="7088971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183" tIns="479044" rIns="55018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They were created by a small group of  about a dozen researchers</a:t>
          </a:r>
          <a:endParaRPr lang="zh-CN" altLang="en-US" sz="2400" kern="1200" dirty="0"/>
        </a:p>
      </dsp:txBody>
      <dsp:txXfrm>
        <a:off x="0" y="1978616"/>
        <a:ext cx="7088971" cy="1340325"/>
      </dsp:txXfrm>
    </dsp:sp>
    <dsp:sp modelId="{6BCEF8FE-129C-4C8C-A0DF-949CFCDF2644}">
      <dsp:nvSpPr>
        <dsp:cNvPr id="0" name=""/>
        <dsp:cNvSpPr/>
      </dsp:nvSpPr>
      <dsp:spPr>
        <a:xfrm>
          <a:off x="354448" y="1639136"/>
          <a:ext cx="4962279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562" tIns="0" rIns="18756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TCP/IP Protocols</a:t>
          </a:r>
          <a:endParaRPr lang="zh-CN" altLang="en-US" sz="2400" kern="1200" dirty="0"/>
        </a:p>
      </dsp:txBody>
      <dsp:txXfrm>
        <a:off x="387592" y="1672280"/>
        <a:ext cx="4895991" cy="612672"/>
      </dsp:txXfrm>
    </dsp:sp>
    <dsp:sp modelId="{14DAFB0B-C31A-4635-B73F-7D1360C45569}">
      <dsp:nvSpPr>
        <dsp:cNvPr id="0" name=""/>
        <dsp:cNvSpPr/>
      </dsp:nvSpPr>
      <dsp:spPr>
        <a:xfrm>
          <a:off x="0" y="3782621"/>
          <a:ext cx="7088971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4FBBB-3919-4B5D-98F7-8E0DE8AB7C36}">
      <dsp:nvSpPr>
        <dsp:cNvPr id="0" name=""/>
        <dsp:cNvSpPr/>
      </dsp:nvSpPr>
      <dsp:spPr>
        <a:xfrm>
          <a:off x="354448" y="3443141"/>
          <a:ext cx="4962279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562" tIns="0" rIns="18756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TCP/IP protocols was technically superior to OSI protocols</a:t>
          </a:r>
          <a:endParaRPr lang="zh-CN" altLang="en-US" sz="2400" kern="1200" dirty="0"/>
        </a:p>
      </dsp:txBody>
      <dsp:txXfrm>
        <a:off x="387592" y="3476285"/>
        <a:ext cx="4895991" cy="6126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31080-5F5D-47D9-88CD-37B5C843EA0A}">
      <dsp:nvSpPr>
        <dsp:cNvPr id="0" name=""/>
        <dsp:cNvSpPr/>
      </dsp:nvSpPr>
      <dsp:spPr>
        <a:xfrm>
          <a:off x="0" y="591079"/>
          <a:ext cx="5259809" cy="319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220" tIns="812292" rIns="40822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Network card function for transmitting frames, which comes from OSI model</a:t>
          </a:r>
          <a:endParaRPr lang="en-US" altLang="zh-CN" sz="2400" kern="1200" dirty="0" smtClean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Network layer </a:t>
          </a:r>
          <a:r>
            <a:rPr lang="en-US" sz="2400" kern="1200" dirty="0" smtClean="0"/>
            <a:t>of </a:t>
          </a:r>
          <a:r>
            <a:rPr lang="en-US" sz="2400" kern="1200" dirty="0" smtClean="0"/>
            <a:t>OSI model</a:t>
          </a:r>
          <a:endParaRPr lang="en-US" altLang="zh-CN" sz="2400" kern="1200" dirty="0" smtClean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Link layer </a:t>
          </a:r>
          <a:r>
            <a:rPr lang="en-US" sz="2400" kern="1200" dirty="0" smtClean="0"/>
            <a:t>of </a:t>
          </a:r>
          <a:r>
            <a:rPr lang="en-US" sz="2400" kern="1200" dirty="0" smtClean="0"/>
            <a:t>OSI model</a:t>
          </a:r>
          <a:endParaRPr lang="en-US" altLang="zh-CN" sz="2400" kern="1200" dirty="0" smtClean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Physical layer </a:t>
          </a:r>
          <a:r>
            <a:rPr lang="en-US" sz="2400" kern="1200" dirty="0" smtClean="0"/>
            <a:t>of </a:t>
          </a:r>
          <a:r>
            <a:rPr lang="en-US" sz="2400" kern="1200" dirty="0" smtClean="0"/>
            <a:t>OSI model</a:t>
          </a:r>
          <a:endParaRPr lang="en-US" altLang="zh-CN" sz="2400" kern="1200" dirty="0" smtClean="0"/>
        </a:p>
      </dsp:txBody>
      <dsp:txXfrm>
        <a:off x="0" y="591079"/>
        <a:ext cx="5259809" cy="3194100"/>
      </dsp:txXfrm>
    </dsp:sp>
    <dsp:sp modelId="{58117CB0-E01C-4684-8AF4-B1702DE9E250}">
      <dsp:nvSpPr>
        <dsp:cNvPr id="0" name=""/>
        <dsp:cNvSpPr/>
      </dsp:nvSpPr>
      <dsp:spPr>
        <a:xfrm>
          <a:off x="262990" y="15438"/>
          <a:ext cx="4151525" cy="1151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66" tIns="0" rIns="13916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Network Interface Protocol</a:t>
          </a:r>
          <a:endParaRPr lang="zh-CN" altLang="en-US" sz="2400" kern="1200" dirty="0"/>
        </a:p>
      </dsp:txBody>
      <dsp:txXfrm>
        <a:off x="319191" y="71639"/>
        <a:ext cx="4039123" cy="10388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D777D-663E-495D-A49D-EC365E774D01}">
      <dsp:nvSpPr>
        <dsp:cNvPr id="0" name=""/>
        <dsp:cNvSpPr/>
      </dsp:nvSpPr>
      <dsp:spPr>
        <a:xfrm>
          <a:off x="0" y="110250"/>
          <a:ext cx="6592274" cy="10419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634" tIns="124968" rIns="51163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Virtual Network</a:t>
          </a:r>
          <a:endParaRPr lang="zh-CN" alt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IP datagram format</a:t>
          </a:r>
          <a:endParaRPr lang="zh-CN" alt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The mechanisms used to forward IP datagrams</a:t>
          </a:r>
          <a:endParaRPr lang="zh-CN" altLang="en-US" sz="1600" kern="1200" dirty="0"/>
        </a:p>
      </dsp:txBody>
      <dsp:txXfrm>
        <a:off x="0" y="110250"/>
        <a:ext cx="6592274" cy="1041998"/>
      </dsp:txXfrm>
    </dsp:sp>
    <dsp:sp modelId="{280A64E4-8C56-4052-8496-F824F3D706A3}">
      <dsp:nvSpPr>
        <dsp:cNvPr id="0" name=""/>
        <dsp:cNvSpPr/>
      </dsp:nvSpPr>
      <dsp:spPr>
        <a:xfrm>
          <a:off x="266356" y="0"/>
          <a:ext cx="6276524" cy="2581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421" tIns="0" rIns="17442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Internet Protocol(IP)</a:t>
          </a:r>
          <a:endParaRPr lang="zh-CN" altLang="en-US" sz="1600" kern="1200" dirty="0"/>
        </a:p>
      </dsp:txBody>
      <dsp:txXfrm>
        <a:off x="278958" y="12602"/>
        <a:ext cx="6251320" cy="232941"/>
      </dsp:txXfrm>
    </dsp:sp>
    <dsp:sp modelId="{EB496362-96C2-414D-8F64-68F60BA33DB1}">
      <dsp:nvSpPr>
        <dsp:cNvPr id="0" name=""/>
        <dsp:cNvSpPr/>
      </dsp:nvSpPr>
      <dsp:spPr>
        <a:xfrm>
          <a:off x="0" y="1419634"/>
          <a:ext cx="6592274" cy="20312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634" tIns="124968" rIns="51163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Transport</a:t>
          </a:r>
          <a:r>
            <a:rPr lang="en-US" sz="1600" kern="1200" dirty="0" smtClean="0"/>
            <a:t> layer </a:t>
          </a:r>
          <a:r>
            <a:rPr lang="en-US" sz="1600" kern="1200" dirty="0" smtClean="0"/>
            <a:t>of </a:t>
          </a:r>
          <a:r>
            <a:rPr lang="en-US" sz="1600" kern="1200" dirty="0" smtClean="0"/>
            <a:t>OSI model </a:t>
          </a:r>
          <a:endParaRPr lang="en-US" altLang="zh-CN" sz="1600" kern="1200" dirty="0" smtClean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TCP segment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Datalink layer of </a:t>
          </a:r>
          <a:r>
            <a:rPr lang="en-US" sz="1600" kern="1200" dirty="0" smtClean="0"/>
            <a:t>IP</a:t>
          </a:r>
          <a:endParaRPr lang="en-US" altLang="zh-CN" sz="1600" kern="1200" dirty="0" smtClean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Automatic Repeat request(ARQ) </a:t>
          </a:r>
          <a:r>
            <a:rPr lang="en-US" sz="1600" kern="1200" dirty="0" smtClean="0"/>
            <a:t>Mechanism for TCP segment</a:t>
          </a:r>
          <a:endParaRPr lang="en-US" altLang="zh-CN" sz="1600" kern="1200" dirty="0" smtClean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Sliding </a:t>
          </a:r>
          <a:r>
            <a:rPr lang="en-US" sz="1600" kern="1200" dirty="0" smtClean="0"/>
            <a:t>Window for TCP segment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Session </a:t>
          </a:r>
          <a:r>
            <a:rPr lang="en-US" sz="1600" kern="1200" dirty="0" smtClean="0"/>
            <a:t>layer </a:t>
          </a:r>
          <a:r>
            <a:rPr lang="en-US" sz="1600" kern="1200" dirty="0" smtClean="0"/>
            <a:t>of </a:t>
          </a:r>
          <a:r>
            <a:rPr lang="en-US" sz="1600" kern="1200" dirty="0" smtClean="0"/>
            <a:t>OSI model </a:t>
          </a:r>
          <a:endParaRPr lang="en-US" altLang="zh-CN" sz="1600" kern="1200" dirty="0" smtClean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Identify the processes of communication</a:t>
          </a:r>
        </a:p>
      </dsp:txBody>
      <dsp:txXfrm>
        <a:off x="0" y="1419634"/>
        <a:ext cx="6592274" cy="2031260"/>
      </dsp:txXfrm>
    </dsp:sp>
    <dsp:sp modelId="{3257AB48-3C4F-42D0-94D9-A1A67FF837F7}">
      <dsp:nvSpPr>
        <dsp:cNvPr id="0" name=""/>
        <dsp:cNvSpPr/>
      </dsp:nvSpPr>
      <dsp:spPr>
        <a:xfrm>
          <a:off x="329613" y="1224504"/>
          <a:ext cx="4614591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421" tIns="0" rIns="17442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Transport Control Protocol(TCP)</a:t>
          </a:r>
          <a:endParaRPr lang="zh-CN" altLang="en-US" sz="1600" kern="1200" dirty="0"/>
        </a:p>
      </dsp:txBody>
      <dsp:txXfrm>
        <a:off x="345465" y="1240356"/>
        <a:ext cx="4582887" cy="293016"/>
      </dsp:txXfrm>
    </dsp:sp>
    <dsp:sp modelId="{B036E0B7-4389-4BA4-A1BE-3535C367E14C}">
      <dsp:nvSpPr>
        <dsp:cNvPr id="0" name=""/>
        <dsp:cNvSpPr/>
      </dsp:nvSpPr>
      <dsp:spPr>
        <a:xfrm>
          <a:off x="0" y="3639885"/>
          <a:ext cx="6592274" cy="7558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634" tIns="124968" rIns="51163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Presentation </a:t>
          </a:r>
          <a:r>
            <a:rPr lang="en-US" sz="1600" kern="1200" dirty="0" smtClean="0"/>
            <a:t>layer </a:t>
          </a:r>
          <a:r>
            <a:rPr lang="en-US" sz="1600" kern="1200" dirty="0" smtClean="0"/>
            <a:t>of </a:t>
          </a:r>
          <a:r>
            <a:rPr lang="en-US" sz="1600" kern="1200" dirty="0" smtClean="0"/>
            <a:t>OSI model 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Application layer </a:t>
          </a:r>
          <a:r>
            <a:rPr lang="en-US" sz="1600" kern="1200" dirty="0" smtClean="0"/>
            <a:t>of </a:t>
          </a:r>
          <a:r>
            <a:rPr lang="en-US" sz="1600" kern="1200" dirty="0" smtClean="0"/>
            <a:t>OSI model </a:t>
          </a:r>
          <a:endParaRPr lang="en-US" altLang="zh-CN" sz="1600" kern="1200" dirty="0" smtClean="0"/>
        </a:p>
      </dsp:txBody>
      <dsp:txXfrm>
        <a:off x="0" y="3639885"/>
        <a:ext cx="6592274" cy="755849"/>
      </dsp:txXfrm>
    </dsp:sp>
    <dsp:sp modelId="{E74D1EB5-2DA8-4E7E-91A2-75DED0EF7506}">
      <dsp:nvSpPr>
        <dsp:cNvPr id="0" name=""/>
        <dsp:cNvSpPr/>
      </dsp:nvSpPr>
      <dsp:spPr>
        <a:xfrm>
          <a:off x="327579" y="3414945"/>
          <a:ext cx="4614591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421" tIns="0" rIns="174421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Application Protocol</a:t>
          </a:r>
          <a:endParaRPr lang="en-US" altLang="zh-CN" sz="1600" kern="1200" dirty="0" smtClean="0"/>
        </a:p>
      </dsp:txBody>
      <dsp:txXfrm>
        <a:off x="343431" y="3430797"/>
        <a:ext cx="4582887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 smtClean="0"/>
            </a:lvl1pPr>
          </a:lstStyle>
          <a:p>
            <a:pPr>
              <a:defRPr/>
            </a:pPr>
            <a:fld id="{91F6E553-4DA2-45A7-977F-C5680B4018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 smtClean="0"/>
            </a:lvl1pPr>
          </a:lstStyle>
          <a:p>
            <a:pPr>
              <a:defRPr/>
            </a:pPr>
            <a:fld id="{A709FA6A-1024-4FF4-83E7-10CDC86330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6994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8902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61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8562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2763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8353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8606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4461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5074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6808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93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 Math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err="1" smtClean="0"/>
              <a:t>woshiyigehaohaizi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A6B8C1-2D76-4A5D-B377-3E48F9CE03A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2021/11/16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64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71600" y="0"/>
            <a:ext cx="6264696" cy="89664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>
                <a:latin typeface="Cambria Math" pitchFamily="18" charset="0"/>
              </a:defRPr>
            </a:lvl1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4622E-99EC-404D-BE52-30C008F6F61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2021/11/16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7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 marL="0" indent="0">
              <a:buNone/>
              <a:defRPr baseline="0">
                <a:latin typeface="Cambria Math" pitchFamily="18" charset="0"/>
              </a:defRPr>
            </a:lvl1pPr>
          </a:lstStyle>
          <a:p>
            <a:pPr lvl="0"/>
            <a:r>
              <a:rPr lang="en-US" altLang="zh-CN" dirty="0" smtClean="0"/>
              <a:t>Hello </a:t>
            </a:r>
            <a:r>
              <a:rPr lang="en-US" altLang="zh-CN" dirty="0" err="1" smtClean="0"/>
              <a:t>ihao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12930C-94B8-480E-8B8D-8C3FEB9B32D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2021/11/16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979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MV Boli" pitchFamily="2" charset="0"/>
                <a:ea typeface="黑体" pitchFamily="49" charset="-122"/>
                <a:cs typeface="MV Boli" pitchFamily="2" charset="0"/>
              </a:defRPr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Cambria Math" pitchFamily="18" charset="0"/>
              </a:defRPr>
            </a:lvl1pPr>
          </a:lstStyle>
          <a:p>
            <a:pPr lvl="0"/>
            <a:r>
              <a:rPr lang="en-US" altLang="zh-CN" dirty="0" err="1" smtClean="0"/>
              <a:t>woshiyigehaohaizi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9EF9E4-9AFD-48B8-B716-4EFC5723DA2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2021/11/16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19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  <a:latin typeface="Cambria Math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err="1" smtClean="0"/>
              <a:t>woshiyigehaohaizi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C14AB-5F46-47CA-83F9-089DE1358E9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2021/11/16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81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3200">
                <a:latin typeface="Cambria Math" pitchFamily="18" charset="0"/>
              </a:defRPr>
            </a:lvl2pPr>
            <a:lvl3pPr>
              <a:defRPr sz="3200">
                <a:latin typeface="Cambria Math" pitchFamily="18" charset="0"/>
              </a:defRPr>
            </a:lvl3pPr>
            <a:lvl4pPr>
              <a:defRPr sz="3200">
                <a:latin typeface="Cambria Math" pitchFamily="18" charset="0"/>
              </a:defRPr>
            </a:lvl4pPr>
            <a:lvl5pPr>
              <a:defRPr sz="3200">
                <a:latin typeface="Cambria Math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BBF8E-1735-42C9-BBB8-69A1C762C0B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2021/11/16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57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Cambria Math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Cambria Math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5B6370-4CA9-4721-8FF6-60832F08C1D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2021/11/16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94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8FD326-FC36-43A9-96D1-9A78A23923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2021/11/16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53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E52AC1-3452-4746-AE62-30825D3F263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2021/11/16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91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mbria Math" pitchFamily="18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Cambria Math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707D16-0534-4793-8C81-5C4E520F1F5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2021/11/16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60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4000" b="1"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Cambria Math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err="1" smtClean="0"/>
              <a:t>helooo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B4B668-0C98-44A4-8C0D-BF64EAC99189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2021/11/16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37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71600" cy="908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908720"/>
            <a:ext cx="9144000" cy="144016"/>
          </a:xfrm>
          <a:prstGeom prst="rect">
            <a:avLst/>
          </a:prstGeom>
          <a:solidFill>
            <a:srgbClr val="5AB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600" y="12073"/>
            <a:ext cx="6264696" cy="896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err="1" smtClean="0"/>
              <a:t>woshiyigehaohazi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A9E1E-48B5-48A8-987E-4D12D855030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2021/11/16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020272" y="0"/>
            <a:ext cx="21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3745" y="630932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方正舒体" pitchFamily="2" charset="-122"/>
                <a:ea typeface="方正舒体" pitchFamily="2" charset="-122"/>
                <a:cs typeface="+mn-cs"/>
              </a:rPr>
              <a:t>同济大学软件学院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方正舒体" pitchFamily="2" charset="-122"/>
              <a:ea typeface="方正舒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08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0" r:id="rId1"/>
    <p:sldLayoutId id="2147484331" r:id="rId2"/>
    <p:sldLayoutId id="2147484332" r:id="rId3"/>
    <p:sldLayoutId id="2147484333" r:id="rId4"/>
    <p:sldLayoutId id="2147484334" r:id="rId5"/>
    <p:sldLayoutId id="2147484335" r:id="rId6"/>
    <p:sldLayoutId id="2147484336" r:id="rId7"/>
    <p:sldLayoutId id="2147484337" r:id="rId8"/>
    <p:sldLayoutId id="2147484338" r:id="rId9"/>
    <p:sldLayoutId id="2147484339" r:id="rId10"/>
    <p:sldLayoutId id="2147484340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MV Boli" pitchFamily="2" charset="0"/>
          <a:ea typeface="黑体" pitchFamily="49" charset="-122"/>
          <a:cs typeface="MV Boli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 Math" pitchFamily="18" charset="0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Relationship Id="rId9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1.png"/><Relationship Id="rId9" Type="http://schemas.microsoft.com/office/2007/relationships/diagramDrawing" Target="../diagrams/drawing8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I-Chapter1 Introduction </a:t>
            </a:r>
            <a:r>
              <a:rPr lang="en-US" altLang="zh-CN" sz="3200" dirty="0">
                <a:latin typeface="Times New Roman" pitchFamily="18" charset="0"/>
              </a:rPr>
              <a:t>And Overview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Protocol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405198338"/>
              </p:ext>
            </p:extLst>
          </p:nvPr>
        </p:nvGraphicFramePr>
        <p:xfrm>
          <a:off x="1083429" y="1828805"/>
          <a:ext cx="6728931" cy="4264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1179765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I-Chapter1 Introduction </a:t>
            </a:r>
            <a:r>
              <a:rPr lang="en-US" altLang="zh-CN" sz="3200" dirty="0">
                <a:latin typeface="Times New Roman" pitchFamily="18" charset="0"/>
              </a:rPr>
              <a:t>And Overview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6912768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TCP/IP </a:t>
              </a:r>
              <a:r>
                <a:rPr lang="en-US" altLang="zh-CN" sz="36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Communication</a:t>
              </a:r>
              <a:endParaRPr lang="en-US" altLang="zh-CN" sz="36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2538596996"/>
              </p:ext>
            </p:extLst>
          </p:nvPr>
        </p:nvGraphicFramePr>
        <p:xfrm>
          <a:off x="611560" y="1895474"/>
          <a:ext cx="2448273" cy="448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7" name="Picture 14" descr="D:\network\2014\CNAI_Figures\figure-1.2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895475"/>
            <a:ext cx="5643563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17368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I-Chapter1 Introduction </a:t>
            </a:r>
            <a:r>
              <a:rPr lang="en-US" altLang="zh-CN" sz="3200" dirty="0">
                <a:latin typeface="Times New Roman" pitchFamily="18" charset="0"/>
              </a:rPr>
              <a:t>And Overview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6912768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Heads And Layers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970353700"/>
              </p:ext>
            </p:extLst>
          </p:nvPr>
        </p:nvGraphicFramePr>
        <p:xfrm>
          <a:off x="1475656" y="1935124"/>
          <a:ext cx="6264696" cy="170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7" name="Picture 2" descr="D:\network\2014\CNAI_Figures\figure-1.3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516" y="3689650"/>
            <a:ext cx="4752975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99959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I-Chapter1 Introduction </a:t>
            </a:r>
            <a:r>
              <a:rPr lang="en-US" altLang="zh-CN" sz="3200" dirty="0">
                <a:latin typeface="Times New Roman" pitchFamily="18" charset="0"/>
              </a:rPr>
              <a:t>And Overview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Network Protocol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815108439"/>
              </p:ext>
            </p:extLst>
          </p:nvPr>
        </p:nvGraphicFramePr>
        <p:xfrm>
          <a:off x="1083429" y="1828805"/>
          <a:ext cx="6728931" cy="4552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68438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I-Chapter1 Introduction </a:t>
            </a:r>
            <a:r>
              <a:rPr lang="en-US" altLang="zh-CN" sz="3200" dirty="0">
                <a:latin typeface="Times New Roman" pitchFamily="18" charset="0"/>
              </a:rPr>
              <a:t>And Overview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28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Open Systems Interconnection Reference Model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022757214"/>
              </p:ext>
            </p:extLst>
          </p:nvPr>
        </p:nvGraphicFramePr>
        <p:xfrm>
          <a:off x="1083429" y="1828805"/>
          <a:ext cx="6728931" cy="131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369567"/>
            <a:ext cx="4246562" cy="302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77109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I-Chapter1 Introduction </a:t>
            </a:r>
            <a:r>
              <a:rPr lang="en-US" altLang="zh-CN" sz="3200" dirty="0">
                <a:latin typeface="Times New Roman" pitchFamily="18" charset="0"/>
              </a:rPr>
              <a:t>And Overview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4" y="1124744"/>
            <a:ext cx="7632850" cy="721692"/>
            <a:chOff x="777205" y="1"/>
            <a:chExt cx="7813445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323082" y="-3545876"/>
              <a:ext cx="721692" cy="7813445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8737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OSI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Hardware installed Host and Switch</a:t>
              </a:r>
              <a:endParaRPr lang="en-US" altLang="zh-CN" sz="3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059314454"/>
              </p:ext>
            </p:extLst>
          </p:nvPr>
        </p:nvGraphicFramePr>
        <p:xfrm>
          <a:off x="712132" y="1846435"/>
          <a:ext cx="7388260" cy="4624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62" y="3349076"/>
            <a:ext cx="5287962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452614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I-Chapter1 Introduction </a:t>
            </a:r>
            <a:r>
              <a:rPr lang="en-US" altLang="zh-CN" sz="3200" dirty="0">
                <a:latin typeface="Times New Roman" pitchFamily="18" charset="0"/>
              </a:rPr>
              <a:t>And Overview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05314"/>
            <a:ext cx="7632848" cy="721692"/>
            <a:chOff x="777206" y="-19429"/>
            <a:chExt cx="8147382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498277" y="-3724049"/>
              <a:ext cx="721692" cy="8130931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6" y="35230"/>
              <a:ext cx="7754496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OSI Hardware installed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Host and Switch</a:t>
              </a:r>
              <a:endParaRPr lang="en-US" altLang="zh-CN" sz="3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4171905002"/>
              </p:ext>
            </p:extLst>
          </p:nvPr>
        </p:nvGraphicFramePr>
        <p:xfrm>
          <a:off x="1131351" y="2051988"/>
          <a:ext cx="7088971" cy="4408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9739505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I-Chapter1 Introduction </a:t>
            </a:r>
            <a:r>
              <a:rPr lang="en-US" altLang="zh-CN" sz="3200" dirty="0">
                <a:latin typeface="Times New Roman" pitchFamily="18" charset="0"/>
              </a:rPr>
              <a:t>And Overview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OSI </a:t>
              </a:r>
              <a:r>
                <a:rPr lang="en-US" altLang="zh-CN" sz="36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Software </a:t>
              </a:r>
              <a:r>
                <a:rPr lang="en-US" altLang="zh-CN" sz="36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Run </a:t>
              </a:r>
              <a:r>
                <a:rPr lang="en-US" altLang="zh-CN" sz="36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on The </a:t>
              </a:r>
              <a:r>
                <a:rPr lang="en-US" altLang="zh-CN" sz="36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End </a:t>
              </a: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H</a:t>
              </a:r>
              <a:r>
                <a:rPr lang="en-US" altLang="zh-CN" sz="36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ost</a:t>
              </a:r>
              <a:endParaRPr lang="en-US" altLang="zh-CN" sz="36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455726889"/>
              </p:ext>
            </p:extLst>
          </p:nvPr>
        </p:nvGraphicFramePr>
        <p:xfrm>
          <a:off x="460612" y="1886774"/>
          <a:ext cx="8431869" cy="4768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0072717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I-Chapter1 Introduction </a:t>
            </a:r>
            <a:r>
              <a:rPr lang="en-US" altLang="zh-CN" sz="3200" dirty="0">
                <a:latin typeface="Times New Roman" pitchFamily="18" charset="0"/>
              </a:rPr>
              <a:t>And Overview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OSI Protocols &amp; TCP/IP Protocols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1765787109"/>
              </p:ext>
            </p:extLst>
          </p:nvPr>
        </p:nvGraphicFramePr>
        <p:xfrm>
          <a:off x="1083429" y="1828805"/>
          <a:ext cx="7088971" cy="4408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7237161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D:\network\2014\CNAI_Figures\figure-1.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23" y="2992636"/>
            <a:ext cx="4752975" cy="227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I-Chapter1 Introduction </a:t>
            </a:r>
            <a:r>
              <a:rPr lang="en-US" altLang="zh-CN" sz="3200" dirty="0">
                <a:latin typeface="Times New Roman" pitchFamily="18" charset="0"/>
              </a:rPr>
              <a:t>And Overview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6912768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TCP/IP Stack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469505197"/>
              </p:ext>
            </p:extLst>
          </p:nvPr>
        </p:nvGraphicFramePr>
        <p:xfrm>
          <a:off x="896367" y="2004646"/>
          <a:ext cx="5259809" cy="3800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4712685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CN" sz="3200" dirty="0">
                <a:latin typeface="Times New Roman" pitchFamily="18" charset="0"/>
              </a:rPr>
              <a:t>Part </a:t>
            </a:r>
            <a:r>
              <a:rPr lang="en-US" altLang="zh-CN" sz="3200" dirty="0" smtClean="0">
                <a:latin typeface="Times New Roman" pitchFamily="18" charset="0"/>
              </a:rPr>
              <a:t>I-Chapter1 Introduction </a:t>
            </a:r>
            <a:r>
              <a:rPr lang="en-US" altLang="zh-CN" sz="3200" dirty="0">
                <a:latin typeface="Times New Roman" pitchFamily="18" charset="0"/>
              </a:rPr>
              <a:t>And Overview</a:t>
            </a:r>
            <a:endParaRPr lang="en-US" altLang="zh-CN" sz="32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6912768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6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TCP/IP Stack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83281723"/>
              </p:ext>
            </p:extLst>
          </p:nvPr>
        </p:nvGraphicFramePr>
        <p:xfrm>
          <a:off x="1508118" y="1886264"/>
          <a:ext cx="6592274" cy="4423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8767090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10516</TotalTime>
  <Words>490</Words>
  <Application>Microsoft Office PowerPoint</Application>
  <PresentationFormat>全屏显示(4:3)</PresentationFormat>
  <Paragraphs>110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方正舒体</vt:lpstr>
      <vt:lpstr>黑体</vt:lpstr>
      <vt:lpstr>宋体</vt:lpstr>
      <vt:lpstr>Andalus</vt:lpstr>
      <vt:lpstr>Arial</vt:lpstr>
      <vt:lpstr>Calibri</vt:lpstr>
      <vt:lpstr>Cambria Math</vt:lpstr>
      <vt:lpstr>MV Boli</vt:lpstr>
      <vt:lpstr>Times New Roman</vt:lpstr>
      <vt:lpstr>Office 主题</vt:lpstr>
      <vt:lpstr>Part I-Chapter1 Introduction And Overview</vt:lpstr>
      <vt:lpstr>Part I-Chapter1 Introduction And Overview</vt:lpstr>
      <vt:lpstr>Part I-Chapter1 Introduction And Overview</vt:lpstr>
      <vt:lpstr>Part I-Chapter1 Introduction And Overview</vt:lpstr>
      <vt:lpstr>Part I-Chapter1 Introduction And Overview</vt:lpstr>
      <vt:lpstr>Part I-Chapter1 Introduction And Overview</vt:lpstr>
      <vt:lpstr>Part I-Chapter1 Introduction And Overview</vt:lpstr>
      <vt:lpstr>Part I-Chapter1 Introduction And Overview</vt:lpstr>
      <vt:lpstr>Part I-Chapter1 Introduction And Overview</vt:lpstr>
      <vt:lpstr>Part I-Chapter1 Introduction And Overview</vt:lpstr>
      <vt:lpstr>Part I-Chapter1 Introduction And Overview</vt:lpstr>
    </vt:vector>
  </TitlesOfParts>
  <Company>tjsc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jinweizu</dc:creator>
  <cp:lastModifiedBy>user</cp:lastModifiedBy>
  <cp:revision>757</cp:revision>
  <dcterms:created xsi:type="dcterms:W3CDTF">2002-09-19T00:12:14Z</dcterms:created>
  <dcterms:modified xsi:type="dcterms:W3CDTF">2021-11-16T11:46:45Z</dcterms:modified>
</cp:coreProperties>
</file>