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0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1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2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3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6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7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8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9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30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31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32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33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34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35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9" r:id="rId1"/>
  </p:sldMasterIdLst>
  <p:notesMasterIdLst>
    <p:notesMasterId r:id="rId37"/>
  </p:notesMasterIdLst>
  <p:handoutMasterIdLst>
    <p:handoutMasterId r:id="rId38"/>
  </p:handoutMasterIdLst>
  <p:sldIdLst>
    <p:sldId id="1072" r:id="rId2"/>
    <p:sldId id="1073" r:id="rId3"/>
    <p:sldId id="1074" r:id="rId4"/>
    <p:sldId id="1075" r:id="rId5"/>
    <p:sldId id="1076" r:id="rId6"/>
    <p:sldId id="1077" r:id="rId7"/>
    <p:sldId id="1078" r:id="rId8"/>
    <p:sldId id="1079" r:id="rId9"/>
    <p:sldId id="1080" r:id="rId10"/>
    <p:sldId id="1081" r:id="rId11"/>
    <p:sldId id="1082" r:id="rId12"/>
    <p:sldId id="1083" r:id="rId13"/>
    <p:sldId id="1086" r:id="rId14"/>
    <p:sldId id="1084" r:id="rId15"/>
    <p:sldId id="1085" r:id="rId16"/>
    <p:sldId id="1087" r:id="rId17"/>
    <p:sldId id="1088" r:id="rId18"/>
    <p:sldId id="1089" r:id="rId19"/>
    <p:sldId id="1090" r:id="rId20"/>
    <p:sldId id="1091" r:id="rId21"/>
    <p:sldId id="1092" r:id="rId22"/>
    <p:sldId id="1093" r:id="rId23"/>
    <p:sldId id="1094" r:id="rId24"/>
    <p:sldId id="1095" r:id="rId25"/>
    <p:sldId id="1096" r:id="rId26"/>
    <p:sldId id="1097" r:id="rId27"/>
    <p:sldId id="1098" r:id="rId28"/>
    <p:sldId id="1099" r:id="rId29"/>
    <p:sldId id="1100" r:id="rId30"/>
    <p:sldId id="1102" r:id="rId31"/>
    <p:sldId id="1103" r:id="rId32"/>
    <p:sldId id="1104" r:id="rId33"/>
    <p:sldId id="1105" r:id="rId34"/>
    <p:sldId id="1106" r:id="rId35"/>
    <p:sldId id="1107" r:id="rId3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9" autoAdjust="0"/>
    <p:restoredTop sz="94614" autoAdjust="0"/>
  </p:normalViewPr>
  <p:slideViewPr>
    <p:cSldViewPr>
      <p:cViewPr varScale="1">
        <p:scale>
          <a:sx n="105" d="100"/>
          <a:sy n="105" d="100"/>
        </p:scale>
        <p:origin x="118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840" y="-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1795E3-CB86-4DCE-9063-B633D51B2374}" type="doc">
      <dgm:prSet loTypeId="urn:microsoft.com/office/officeart/2005/8/layout/vList3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707D82B2-986D-49F5-802D-476A12F40FC4}">
      <dgm:prSet custT="1"/>
      <dgm:spPr/>
      <dgm:t>
        <a:bodyPr/>
        <a:lstStyle/>
        <a:p>
          <a:pPr algn="l" rtl="0"/>
          <a:r>
            <a:rPr lang="en-US" sz="2800" dirty="0" smtClean="0"/>
            <a:t>Overview Of Data Communications</a:t>
          </a:r>
          <a:endParaRPr lang="zh-CN" sz="2800" dirty="0"/>
        </a:p>
      </dgm:t>
    </dgm:pt>
    <dgm:pt modelId="{5C678FE4-7426-4164-86FF-D73BCF8BFD9A}" type="parTrans" cxnId="{43C836F1-21B6-48B7-A972-C219F743DD51}">
      <dgm:prSet/>
      <dgm:spPr/>
      <dgm:t>
        <a:bodyPr/>
        <a:lstStyle/>
        <a:p>
          <a:endParaRPr lang="zh-CN" altLang="en-US"/>
        </a:p>
      </dgm:t>
    </dgm:pt>
    <dgm:pt modelId="{AC4B6C59-FC4D-4F9A-8C5D-61A7E91DA431}" type="sibTrans" cxnId="{43C836F1-21B6-48B7-A972-C219F743DD51}">
      <dgm:prSet/>
      <dgm:spPr/>
      <dgm:t>
        <a:bodyPr/>
        <a:lstStyle/>
        <a:p>
          <a:endParaRPr lang="zh-CN" altLang="en-US"/>
        </a:p>
      </dgm:t>
    </dgm:pt>
    <dgm:pt modelId="{FAF0AF8D-EA37-4747-AD71-D86215D96101}">
      <dgm:prSet custT="1"/>
      <dgm:spPr/>
      <dgm:t>
        <a:bodyPr/>
        <a:lstStyle/>
        <a:p>
          <a:pPr algn="l" rtl="0"/>
          <a:r>
            <a:rPr lang="en-US" sz="2400" dirty="0" smtClean="0"/>
            <a:t>Transmission Media</a:t>
          </a:r>
        </a:p>
      </dgm:t>
    </dgm:pt>
    <dgm:pt modelId="{EA994302-D5E5-4AAF-86BB-25DD1ED28902}" type="parTrans" cxnId="{46CB76C4-F3F0-4391-BC97-18535FE36665}">
      <dgm:prSet/>
      <dgm:spPr/>
      <dgm:t>
        <a:bodyPr/>
        <a:lstStyle/>
        <a:p>
          <a:endParaRPr lang="zh-CN" altLang="en-US"/>
        </a:p>
      </dgm:t>
    </dgm:pt>
    <dgm:pt modelId="{5396F1A5-87B6-4430-813F-CDF681374737}" type="sibTrans" cxnId="{46CB76C4-F3F0-4391-BC97-18535FE36665}">
      <dgm:prSet/>
      <dgm:spPr/>
      <dgm:t>
        <a:bodyPr/>
        <a:lstStyle/>
        <a:p>
          <a:endParaRPr lang="zh-CN" altLang="en-US"/>
        </a:p>
      </dgm:t>
    </dgm:pt>
    <dgm:pt modelId="{312BC794-F04E-4F52-9AA6-6AD95EC0BE0D}">
      <dgm:prSet custT="1"/>
      <dgm:spPr/>
      <dgm:t>
        <a:bodyPr/>
        <a:lstStyle/>
        <a:p>
          <a:pPr algn="l" rtl="0"/>
          <a:r>
            <a:rPr lang="en-US" sz="2400" dirty="0" smtClean="0"/>
            <a:t>Transmission Modes</a:t>
          </a:r>
        </a:p>
      </dgm:t>
    </dgm:pt>
    <dgm:pt modelId="{F4710627-A75F-4A3F-BB5F-B24506588B19}" type="parTrans" cxnId="{A064F0A9-FBDF-4775-AE60-F4D3BF447C03}">
      <dgm:prSet/>
      <dgm:spPr/>
      <dgm:t>
        <a:bodyPr/>
        <a:lstStyle/>
        <a:p>
          <a:endParaRPr lang="zh-CN" altLang="en-US"/>
        </a:p>
      </dgm:t>
    </dgm:pt>
    <dgm:pt modelId="{E65B6EBD-F184-46B0-8B4B-1F5551336F21}" type="sibTrans" cxnId="{A064F0A9-FBDF-4775-AE60-F4D3BF447C03}">
      <dgm:prSet/>
      <dgm:spPr/>
      <dgm:t>
        <a:bodyPr/>
        <a:lstStyle/>
        <a:p>
          <a:endParaRPr lang="zh-CN" altLang="en-US"/>
        </a:p>
      </dgm:t>
    </dgm:pt>
    <dgm:pt modelId="{D5009559-2146-4B01-A685-349FF94364E0}">
      <dgm:prSet custT="1"/>
      <dgm:spPr/>
      <dgm:t>
        <a:bodyPr/>
        <a:lstStyle/>
        <a:p>
          <a:pPr algn="l" rtl="0"/>
          <a:r>
            <a:rPr lang="en-US" sz="2400" dirty="0" smtClean="0"/>
            <a:t>Modulation And Modem</a:t>
          </a:r>
        </a:p>
      </dgm:t>
    </dgm:pt>
    <dgm:pt modelId="{89329061-DC46-4085-B958-B964E40AEF18}" type="parTrans" cxnId="{E468FE12-79F2-495B-9EF6-494A6E662F18}">
      <dgm:prSet/>
      <dgm:spPr/>
      <dgm:t>
        <a:bodyPr/>
        <a:lstStyle/>
        <a:p>
          <a:endParaRPr lang="zh-CN" altLang="en-US"/>
        </a:p>
      </dgm:t>
    </dgm:pt>
    <dgm:pt modelId="{EA21B881-95CA-4B15-B4AB-6BA78926D47E}" type="sibTrans" cxnId="{E468FE12-79F2-495B-9EF6-494A6E662F18}">
      <dgm:prSet/>
      <dgm:spPr/>
      <dgm:t>
        <a:bodyPr/>
        <a:lstStyle/>
        <a:p>
          <a:endParaRPr lang="zh-CN" altLang="en-US"/>
        </a:p>
      </dgm:t>
    </dgm:pt>
    <dgm:pt modelId="{A4DFC469-676D-4DE7-B48F-A25EA8EB0DA2}">
      <dgm:prSet custT="1"/>
      <dgm:spPr/>
      <dgm:t>
        <a:bodyPr/>
        <a:lstStyle/>
        <a:p>
          <a:pPr algn="l" rtl="0"/>
          <a:r>
            <a:rPr lang="en-US" sz="2400" b="1" dirty="0" smtClean="0"/>
            <a:t>Multiplexing And </a:t>
          </a:r>
          <a:r>
            <a:rPr lang="en-US" sz="2400" b="1" dirty="0" err="1" smtClean="0"/>
            <a:t>Demultiplexing</a:t>
          </a:r>
          <a:endParaRPr lang="en-US" sz="2400" dirty="0" smtClean="0"/>
        </a:p>
      </dgm:t>
    </dgm:pt>
    <dgm:pt modelId="{D16D567A-3B66-4D6D-BDF0-4E17D29CC286}" type="parTrans" cxnId="{B07280BA-E134-4746-8EAF-4563869A4CCC}">
      <dgm:prSet/>
      <dgm:spPr/>
      <dgm:t>
        <a:bodyPr/>
        <a:lstStyle/>
        <a:p>
          <a:endParaRPr lang="zh-CN" altLang="en-US"/>
        </a:p>
      </dgm:t>
    </dgm:pt>
    <dgm:pt modelId="{BAAF683D-3AC1-4835-9026-1B283ECE2924}" type="sibTrans" cxnId="{B07280BA-E134-4746-8EAF-4563869A4CCC}">
      <dgm:prSet/>
      <dgm:spPr/>
      <dgm:t>
        <a:bodyPr/>
        <a:lstStyle/>
        <a:p>
          <a:endParaRPr lang="zh-CN" altLang="en-US"/>
        </a:p>
      </dgm:t>
    </dgm:pt>
    <dgm:pt modelId="{8D750356-5049-4482-ADBE-FDBB64A9DEC5}" type="pres">
      <dgm:prSet presAssocID="{CD1795E3-CB86-4DCE-9063-B633D51B237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7B73DF4-05AA-4812-A7FA-3ABB1A8A2B32}" type="pres">
      <dgm:prSet presAssocID="{707D82B2-986D-49F5-802D-476A12F40FC4}" presName="composite" presStyleCnt="0"/>
      <dgm:spPr/>
    </dgm:pt>
    <dgm:pt modelId="{9C89E94D-0624-4B26-98E2-824DCD8E1ADB}" type="pres">
      <dgm:prSet presAssocID="{707D82B2-986D-49F5-802D-476A12F40FC4}" presName="imgShp" presStyleLbl="fgImgPlace1" presStyleIdx="0" presStyleCnt="5"/>
      <dgm:spPr/>
    </dgm:pt>
    <dgm:pt modelId="{7E44600D-6A44-4D27-897F-1E2A5ED2B9E8}" type="pres">
      <dgm:prSet presAssocID="{707D82B2-986D-49F5-802D-476A12F40FC4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A091D6-C538-4086-8585-FE0BC89E52D8}" type="pres">
      <dgm:prSet presAssocID="{AC4B6C59-FC4D-4F9A-8C5D-61A7E91DA431}" presName="spacing" presStyleCnt="0"/>
      <dgm:spPr/>
    </dgm:pt>
    <dgm:pt modelId="{C54728B2-EDC8-4F6D-93EB-4735B2500754}" type="pres">
      <dgm:prSet presAssocID="{FAF0AF8D-EA37-4747-AD71-D86215D96101}" presName="composite" presStyleCnt="0"/>
      <dgm:spPr/>
    </dgm:pt>
    <dgm:pt modelId="{B137DAE4-34D7-4E8B-AA4B-BD7C0E383A5B}" type="pres">
      <dgm:prSet presAssocID="{FAF0AF8D-EA37-4747-AD71-D86215D96101}" presName="imgShp" presStyleLbl="fgImgPlace1" presStyleIdx="1" presStyleCnt="5"/>
      <dgm:spPr/>
    </dgm:pt>
    <dgm:pt modelId="{0D7566F0-9EF4-4C59-B2F0-372299FCA748}" type="pres">
      <dgm:prSet presAssocID="{FAF0AF8D-EA37-4747-AD71-D86215D96101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D49A9D-5D8B-40F4-A9D0-673EF1C851DA}" type="pres">
      <dgm:prSet presAssocID="{5396F1A5-87B6-4430-813F-CDF681374737}" presName="spacing" presStyleCnt="0"/>
      <dgm:spPr/>
    </dgm:pt>
    <dgm:pt modelId="{46AD25E3-2B5E-4687-9F7E-1EA1CE4FA09C}" type="pres">
      <dgm:prSet presAssocID="{312BC794-F04E-4F52-9AA6-6AD95EC0BE0D}" presName="composite" presStyleCnt="0"/>
      <dgm:spPr/>
    </dgm:pt>
    <dgm:pt modelId="{75E13D06-F742-416B-8EE7-5A55805F6176}" type="pres">
      <dgm:prSet presAssocID="{312BC794-F04E-4F52-9AA6-6AD95EC0BE0D}" presName="imgShp" presStyleLbl="fgImgPlace1" presStyleIdx="2" presStyleCnt="5"/>
      <dgm:spPr/>
    </dgm:pt>
    <dgm:pt modelId="{B5997E2E-4A7C-4590-82C5-70F2F0470B0C}" type="pres">
      <dgm:prSet presAssocID="{312BC794-F04E-4F52-9AA6-6AD95EC0BE0D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1B3BCB-1261-4B51-8B7F-D0A045A23B30}" type="pres">
      <dgm:prSet presAssocID="{E65B6EBD-F184-46B0-8B4B-1F5551336F21}" presName="spacing" presStyleCnt="0"/>
      <dgm:spPr/>
    </dgm:pt>
    <dgm:pt modelId="{D40FB746-37AF-4365-959A-62A99099A4D7}" type="pres">
      <dgm:prSet presAssocID="{D5009559-2146-4B01-A685-349FF94364E0}" presName="composite" presStyleCnt="0"/>
      <dgm:spPr/>
    </dgm:pt>
    <dgm:pt modelId="{A565F046-2BE9-46BF-A0E1-46DD16B9FD4E}" type="pres">
      <dgm:prSet presAssocID="{D5009559-2146-4B01-A685-349FF94364E0}" presName="imgShp" presStyleLbl="fgImgPlace1" presStyleIdx="3" presStyleCnt="5"/>
      <dgm:spPr/>
    </dgm:pt>
    <dgm:pt modelId="{8A9870FE-AFE5-4BEC-93B2-D844D4312503}" type="pres">
      <dgm:prSet presAssocID="{D5009559-2146-4B01-A685-349FF94364E0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A8DC9A-21F5-47C0-A754-90DB60E66E27}" type="pres">
      <dgm:prSet presAssocID="{EA21B881-95CA-4B15-B4AB-6BA78926D47E}" presName="spacing" presStyleCnt="0"/>
      <dgm:spPr/>
    </dgm:pt>
    <dgm:pt modelId="{FBFC9CBE-CF67-434E-84B1-24113A4158D0}" type="pres">
      <dgm:prSet presAssocID="{A4DFC469-676D-4DE7-B48F-A25EA8EB0DA2}" presName="composite" presStyleCnt="0"/>
      <dgm:spPr/>
    </dgm:pt>
    <dgm:pt modelId="{9D56E814-4BF4-4EBD-A5F4-445C02865F6C}" type="pres">
      <dgm:prSet presAssocID="{A4DFC469-676D-4DE7-B48F-A25EA8EB0DA2}" presName="imgShp" presStyleLbl="fgImgPlace1" presStyleIdx="4" presStyleCnt="5"/>
      <dgm:spPr/>
    </dgm:pt>
    <dgm:pt modelId="{BF9974FC-1972-4215-B2D0-8C479A2DAD3E}" type="pres">
      <dgm:prSet presAssocID="{A4DFC469-676D-4DE7-B48F-A25EA8EB0DA2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E599786-D752-4762-BA85-E62FDB41169A}" type="presOf" srcId="{CD1795E3-CB86-4DCE-9063-B633D51B2374}" destId="{8D750356-5049-4482-ADBE-FDBB64A9DEC5}" srcOrd="0" destOrd="0" presId="urn:microsoft.com/office/officeart/2005/8/layout/vList3"/>
    <dgm:cxn modelId="{3928F89C-84DE-44F9-8958-481054294664}" type="presOf" srcId="{707D82B2-986D-49F5-802D-476A12F40FC4}" destId="{7E44600D-6A44-4D27-897F-1E2A5ED2B9E8}" srcOrd="0" destOrd="0" presId="urn:microsoft.com/office/officeart/2005/8/layout/vList3"/>
    <dgm:cxn modelId="{B07280BA-E134-4746-8EAF-4563869A4CCC}" srcId="{CD1795E3-CB86-4DCE-9063-B633D51B2374}" destId="{A4DFC469-676D-4DE7-B48F-A25EA8EB0DA2}" srcOrd="4" destOrd="0" parTransId="{D16D567A-3B66-4D6D-BDF0-4E17D29CC286}" sibTransId="{BAAF683D-3AC1-4835-9026-1B283ECE2924}"/>
    <dgm:cxn modelId="{43C836F1-21B6-48B7-A972-C219F743DD51}" srcId="{CD1795E3-CB86-4DCE-9063-B633D51B2374}" destId="{707D82B2-986D-49F5-802D-476A12F40FC4}" srcOrd="0" destOrd="0" parTransId="{5C678FE4-7426-4164-86FF-D73BCF8BFD9A}" sibTransId="{AC4B6C59-FC4D-4F9A-8C5D-61A7E91DA431}"/>
    <dgm:cxn modelId="{A064F0A9-FBDF-4775-AE60-F4D3BF447C03}" srcId="{CD1795E3-CB86-4DCE-9063-B633D51B2374}" destId="{312BC794-F04E-4F52-9AA6-6AD95EC0BE0D}" srcOrd="2" destOrd="0" parTransId="{F4710627-A75F-4A3F-BB5F-B24506588B19}" sibTransId="{E65B6EBD-F184-46B0-8B4B-1F5551336F21}"/>
    <dgm:cxn modelId="{564BED74-636A-432F-9052-CAFDEA8E144B}" type="presOf" srcId="{A4DFC469-676D-4DE7-B48F-A25EA8EB0DA2}" destId="{BF9974FC-1972-4215-B2D0-8C479A2DAD3E}" srcOrd="0" destOrd="0" presId="urn:microsoft.com/office/officeart/2005/8/layout/vList3"/>
    <dgm:cxn modelId="{EDFC37D2-5CA9-405C-B413-AA555E7A77D3}" type="presOf" srcId="{312BC794-F04E-4F52-9AA6-6AD95EC0BE0D}" destId="{B5997E2E-4A7C-4590-82C5-70F2F0470B0C}" srcOrd="0" destOrd="0" presId="urn:microsoft.com/office/officeart/2005/8/layout/vList3"/>
    <dgm:cxn modelId="{CD9E12D7-0825-4F85-8A49-9ECCEA420016}" type="presOf" srcId="{FAF0AF8D-EA37-4747-AD71-D86215D96101}" destId="{0D7566F0-9EF4-4C59-B2F0-372299FCA748}" srcOrd="0" destOrd="0" presId="urn:microsoft.com/office/officeart/2005/8/layout/vList3"/>
    <dgm:cxn modelId="{E468FE12-79F2-495B-9EF6-494A6E662F18}" srcId="{CD1795E3-CB86-4DCE-9063-B633D51B2374}" destId="{D5009559-2146-4B01-A685-349FF94364E0}" srcOrd="3" destOrd="0" parTransId="{89329061-DC46-4085-B958-B964E40AEF18}" sibTransId="{EA21B881-95CA-4B15-B4AB-6BA78926D47E}"/>
    <dgm:cxn modelId="{46CB76C4-F3F0-4391-BC97-18535FE36665}" srcId="{CD1795E3-CB86-4DCE-9063-B633D51B2374}" destId="{FAF0AF8D-EA37-4747-AD71-D86215D96101}" srcOrd="1" destOrd="0" parTransId="{EA994302-D5E5-4AAF-86BB-25DD1ED28902}" sibTransId="{5396F1A5-87B6-4430-813F-CDF681374737}"/>
    <dgm:cxn modelId="{E8FF5A19-083E-431A-9919-0ED1DA9229D2}" type="presOf" srcId="{D5009559-2146-4B01-A685-349FF94364E0}" destId="{8A9870FE-AFE5-4BEC-93B2-D844D4312503}" srcOrd="0" destOrd="0" presId="urn:microsoft.com/office/officeart/2005/8/layout/vList3"/>
    <dgm:cxn modelId="{AF1B74CD-2BA0-408D-A29A-74E620078297}" type="presParOf" srcId="{8D750356-5049-4482-ADBE-FDBB64A9DEC5}" destId="{57B73DF4-05AA-4812-A7FA-3ABB1A8A2B32}" srcOrd="0" destOrd="0" presId="urn:microsoft.com/office/officeart/2005/8/layout/vList3"/>
    <dgm:cxn modelId="{D2CDD0C0-7C64-4A9F-870F-05F5A38D3975}" type="presParOf" srcId="{57B73DF4-05AA-4812-A7FA-3ABB1A8A2B32}" destId="{9C89E94D-0624-4B26-98E2-824DCD8E1ADB}" srcOrd="0" destOrd="0" presId="urn:microsoft.com/office/officeart/2005/8/layout/vList3"/>
    <dgm:cxn modelId="{CEE075DC-C3E6-4736-8B12-135F4BC9029A}" type="presParOf" srcId="{57B73DF4-05AA-4812-A7FA-3ABB1A8A2B32}" destId="{7E44600D-6A44-4D27-897F-1E2A5ED2B9E8}" srcOrd="1" destOrd="0" presId="urn:microsoft.com/office/officeart/2005/8/layout/vList3"/>
    <dgm:cxn modelId="{4A572FD1-E067-4A30-8B41-1DB7FE9042AA}" type="presParOf" srcId="{8D750356-5049-4482-ADBE-FDBB64A9DEC5}" destId="{9FA091D6-C538-4086-8585-FE0BC89E52D8}" srcOrd="1" destOrd="0" presId="urn:microsoft.com/office/officeart/2005/8/layout/vList3"/>
    <dgm:cxn modelId="{F894112F-0441-4BD0-B714-7F66AE4786CA}" type="presParOf" srcId="{8D750356-5049-4482-ADBE-FDBB64A9DEC5}" destId="{C54728B2-EDC8-4F6D-93EB-4735B2500754}" srcOrd="2" destOrd="0" presId="urn:microsoft.com/office/officeart/2005/8/layout/vList3"/>
    <dgm:cxn modelId="{F4525FE3-F5E8-46CF-9C58-C9A4A0516CF4}" type="presParOf" srcId="{C54728B2-EDC8-4F6D-93EB-4735B2500754}" destId="{B137DAE4-34D7-4E8B-AA4B-BD7C0E383A5B}" srcOrd="0" destOrd="0" presId="urn:microsoft.com/office/officeart/2005/8/layout/vList3"/>
    <dgm:cxn modelId="{E9022B22-0167-45CF-B0E1-829387578F74}" type="presParOf" srcId="{C54728B2-EDC8-4F6D-93EB-4735B2500754}" destId="{0D7566F0-9EF4-4C59-B2F0-372299FCA748}" srcOrd="1" destOrd="0" presId="urn:microsoft.com/office/officeart/2005/8/layout/vList3"/>
    <dgm:cxn modelId="{C9EBEA5B-605C-49BC-AF46-1E7CA3FFBE7D}" type="presParOf" srcId="{8D750356-5049-4482-ADBE-FDBB64A9DEC5}" destId="{CED49A9D-5D8B-40F4-A9D0-673EF1C851DA}" srcOrd="3" destOrd="0" presId="urn:microsoft.com/office/officeart/2005/8/layout/vList3"/>
    <dgm:cxn modelId="{2F7545F6-5A27-4B47-B207-A52CACDF649B}" type="presParOf" srcId="{8D750356-5049-4482-ADBE-FDBB64A9DEC5}" destId="{46AD25E3-2B5E-4687-9F7E-1EA1CE4FA09C}" srcOrd="4" destOrd="0" presId="urn:microsoft.com/office/officeart/2005/8/layout/vList3"/>
    <dgm:cxn modelId="{CC25C8EC-B606-4688-AE8D-0D7DBDD5C18A}" type="presParOf" srcId="{46AD25E3-2B5E-4687-9F7E-1EA1CE4FA09C}" destId="{75E13D06-F742-416B-8EE7-5A55805F6176}" srcOrd="0" destOrd="0" presId="urn:microsoft.com/office/officeart/2005/8/layout/vList3"/>
    <dgm:cxn modelId="{9826E19B-2471-4E8A-97BC-4946B682ECC8}" type="presParOf" srcId="{46AD25E3-2B5E-4687-9F7E-1EA1CE4FA09C}" destId="{B5997E2E-4A7C-4590-82C5-70F2F0470B0C}" srcOrd="1" destOrd="0" presId="urn:microsoft.com/office/officeart/2005/8/layout/vList3"/>
    <dgm:cxn modelId="{B39B1987-5427-45AD-BEE5-6EBB25D7ECF0}" type="presParOf" srcId="{8D750356-5049-4482-ADBE-FDBB64A9DEC5}" destId="{891B3BCB-1261-4B51-8B7F-D0A045A23B30}" srcOrd="5" destOrd="0" presId="urn:microsoft.com/office/officeart/2005/8/layout/vList3"/>
    <dgm:cxn modelId="{A1955F40-73AA-4CAA-A4D9-D89BA525C96C}" type="presParOf" srcId="{8D750356-5049-4482-ADBE-FDBB64A9DEC5}" destId="{D40FB746-37AF-4365-959A-62A99099A4D7}" srcOrd="6" destOrd="0" presId="urn:microsoft.com/office/officeart/2005/8/layout/vList3"/>
    <dgm:cxn modelId="{ADE96599-8181-45C9-A1BA-415E5F0A8B51}" type="presParOf" srcId="{D40FB746-37AF-4365-959A-62A99099A4D7}" destId="{A565F046-2BE9-46BF-A0E1-46DD16B9FD4E}" srcOrd="0" destOrd="0" presId="urn:microsoft.com/office/officeart/2005/8/layout/vList3"/>
    <dgm:cxn modelId="{76CC5851-044C-4F3C-815E-08165E915477}" type="presParOf" srcId="{D40FB746-37AF-4365-959A-62A99099A4D7}" destId="{8A9870FE-AFE5-4BEC-93B2-D844D4312503}" srcOrd="1" destOrd="0" presId="urn:microsoft.com/office/officeart/2005/8/layout/vList3"/>
    <dgm:cxn modelId="{43AEDF24-14D8-44D7-94CC-5992B90B571B}" type="presParOf" srcId="{8D750356-5049-4482-ADBE-FDBB64A9DEC5}" destId="{E0A8DC9A-21F5-47C0-A754-90DB60E66E27}" srcOrd="7" destOrd="0" presId="urn:microsoft.com/office/officeart/2005/8/layout/vList3"/>
    <dgm:cxn modelId="{AE7AAB83-9B75-407A-84A9-100EDD148D4D}" type="presParOf" srcId="{8D750356-5049-4482-ADBE-FDBB64A9DEC5}" destId="{FBFC9CBE-CF67-434E-84B1-24113A4158D0}" srcOrd="8" destOrd="0" presId="urn:microsoft.com/office/officeart/2005/8/layout/vList3"/>
    <dgm:cxn modelId="{D1FB541D-6ED4-4334-9BF7-7CCA41A445C5}" type="presParOf" srcId="{FBFC9CBE-CF67-434E-84B1-24113A4158D0}" destId="{9D56E814-4BF4-4EBD-A5F4-445C02865F6C}" srcOrd="0" destOrd="0" presId="urn:microsoft.com/office/officeart/2005/8/layout/vList3"/>
    <dgm:cxn modelId="{0F380AE6-D036-4558-91D3-1556B4C53634}" type="presParOf" srcId="{FBFC9CBE-CF67-434E-84B1-24113A4158D0}" destId="{BF9974FC-1972-4215-B2D0-8C479A2DAD3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72405A1-6446-4C28-B765-3831FB3E3D9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7BAAF8-8288-497F-985C-B619646E88E3}">
      <dgm:prSet phldrT="[文本]" custT="1"/>
      <dgm:spPr/>
      <dgm:t>
        <a:bodyPr/>
        <a:lstStyle/>
        <a:p>
          <a:pPr rtl="0"/>
          <a:r>
            <a:rPr lang="en-US" altLang="zh-CN" sz="2400" dirty="0" smtClean="0"/>
            <a:t>Glass or Transparent Plastic</a:t>
          </a:r>
          <a:endParaRPr lang="zh-CN" altLang="en-US" sz="2400" dirty="0"/>
        </a:p>
      </dgm:t>
    </dgm:pt>
    <dgm:pt modelId="{25452AE2-65F4-434E-9A40-1EA6779B3F1F}" type="par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EB86461-A6A5-404B-880D-441B164BDBDF}" type="sib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3B87558E-A2FE-448F-B19B-C527D4A52AB1}">
      <dgm:prSet custT="1"/>
      <dgm:spPr/>
      <dgm:t>
        <a:bodyPr/>
        <a:lstStyle/>
        <a:p>
          <a:pPr rtl="0"/>
          <a:r>
            <a:rPr lang="en-US" altLang="zh-CN" sz="2400" dirty="0" smtClean="0"/>
            <a:t>No interference</a:t>
          </a:r>
          <a:endParaRPr lang="zh-CN" altLang="en-US" sz="2400" dirty="0"/>
        </a:p>
      </dgm:t>
    </dgm:pt>
    <dgm:pt modelId="{E73DB0A2-E91D-45AE-8BB4-C4C2024A48DA}" type="parTrans" cxnId="{A6EEA7EE-021A-4895-96C6-3D3491716194}">
      <dgm:prSet/>
      <dgm:spPr/>
      <dgm:t>
        <a:bodyPr/>
        <a:lstStyle/>
        <a:p>
          <a:endParaRPr lang="zh-CN" altLang="en-US"/>
        </a:p>
      </dgm:t>
    </dgm:pt>
    <dgm:pt modelId="{CDAA85A4-6C4C-4E94-A04D-0B86536AA20D}" type="sibTrans" cxnId="{A6EEA7EE-021A-4895-96C6-3D3491716194}">
      <dgm:prSet/>
      <dgm:spPr/>
      <dgm:t>
        <a:bodyPr/>
        <a:lstStyle/>
        <a:p>
          <a:endParaRPr lang="zh-CN" altLang="en-US"/>
        </a:p>
      </dgm:t>
    </dgm:pt>
    <dgm:pt modelId="{B46C8564-A336-4409-981E-E04C0DA326B7}">
      <dgm:prSet phldrT="[文本]" custT="1"/>
      <dgm:spPr/>
      <dgm:t>
        <a:bodyPr/>
        <a:lstStyle/>
        <a:p>
          <a:pPr rtl="0"/>
          <a:r>
            <a:rPr lang="en-US" altLang="zh-CN" sz="2400" dirty="0" smtClean="0"/>
            <a:t>Light</a:t>
          </a:r>
          <a:endParaRPr lang="zh-CN" altLang="en-US" sz="2400" dirty="0"/>
        </a:p>
      </dgm:t>
    </dgm:pt>
    <dgm:pt modelId="{613054E3-08F8-4047-B898-115322BEB157}" type="parTrans" cxnId="{0732D4C7-65E8-469E-A1C0-B28EA60B9DC1}">
      <dgm:prSet/>
      <dgm:spPr/>
      <dgm:t>
        <a:bodyPr/>
        <a:lstStyle/>
        <a:p>
          <a:endParaRPr lang="zh-CN" altLang="en-US"/>
        </a:p>
      </dgm:t>
    </dgm:pt>
    <dgm:pt modelId="{A5C3DFAF-504C-4B72-9F16-8BC5D7EE5E13}" type="sibTrans" cxnId="{0732D4C7-65E8-469E-A1C0-B28EA60B9DC1}">
      <dgm:prSet/>
      <dgm:spPr/>
      <dgm:t>
        <a:bodyPr/>
        <a:lstStyle/>
        <a:p>
          <a:endParaRPr lang="zh-CN" altLang="en-US"/>
        </a:p>
      </dgm:t>
    </dgm:pt>
    <dgm:pt modelId="{B6CBEFEE-52C4-491D-A04B-28A6A55EAFB2}">
      <dgm:prSet custT="1"/>
      <dgm:spPr/>
      <dgm:t>
        <a:bodyPr/>
        <a:lstStyle/>
        <a:p>
          <a:pPr rtl="0"/>
          <a:r>
            <a:rPr lang="en-US" altLang="zh-CN" sz="2400" dirty="0" smtClean="0"/>
            <a:t>Much farther</a:t>
          </a:r>
          <a:endParaRPr lang="zh-CN" sz="2400" dirty="0"/>
        </a:p>
      </dgm:t>
    </dgm:pt>
    <dgm:pt modelId="{A4E2B74C-20EB-4C47-86A8-4148265F9B44}" type="parTrans" cxnId="{9D914284-C36B-4BEC-B0FF-21A5047CA77B}">
      <dgm:prSet/>
      <dgm:spPr/>
      <dgm:t>
        <a:bodyPr/>
        <a:lstStyle/>
        <a:p>
          <a:endParaRPr lang="zh-CN" altLang="en-US"/>
        </a:p>
      </dgm:t>
    </dgm:pt>
    <dgm:pt modelId="{0E140632-5F81-4130-BC37-7B2265FF44CF}" type="sibTrans" cxnId="{9D914284-C36B-4BEC-B0FF-21A5047CA77B}">
      <dgm:prSet/>
      <dgm:spPr/>
      <dgm:t>
        <a:bodyPr/>
        <a:lstStyle/>
        <a:p>
          <a:endParaRPr lang="zh-CN" altLang="en-US"/>
        </a:p>
      </dgm:t>
    </dgm:pt>
    <dgm:pt modelId="{7A57C9D2-4F5F-4647-82BE-B287931698A4}">
      <dgm:prSet custT="1"/>
      <dgm:spPr/>
      <dgm:t>
        <a:bodyPr/>
        <a:lstStyle/>
        <a:p>
          <a:pPr rtl="0"/>
          <a:r>
            <a:rPr lang="en-US" altLang="zh-CN" sz="2400" dirty="0" smtClean="0"/>
            <a:t>Encode more information</a:t>
          </a:r>
          <a:endParaRPr lang="zh-CN" sz="2400" dirty="0"/>
        </a:p>
      </dgm:t>
    </dgm:pt>
    <dgm:pt modelId="{B31D7A38-BE95-4826-ADD9-FFC491E16583}" type="parTrans" cxnId="{FDD48F7F-AE43-4931-AE90-7132B8480D9F}">
      <dgm:prSet/>
      <dgm:spPr/>
      <dgm:t>
        <a:bodyPr/>
        <a:lstStyle/>
        <a:p>
          <a:endParaRPr lang="zh-CN" altLang="en-US"/>
        </a:p>
      </dgm:t>
    </dgm:pt>
    <dgm:pt modelId="{46818341-BF10-4EAE-911D-D31C235915C0}" type="sibTrans" cxnId="{FDD48F7F-AE43-4931-AE90-7132B8480D9F}">
      <dgm:prSet/>
      <dgm:spPr/>
      <dgm:t>
        <a:bodyPr/>
        <a:lstStyle/>
        <a:p>
          <a:endParaRPr lang="zh-CN" altLang="en-US"/>
        </a:p>
      </dgm:t>
    </dgm:pt>
    <dgm:pt modelId="{B387B075-27D9-4D3A-A54B-2FA3CBEA3136}">
      <dgm:prSet custT="1"/>
      <dgm:spPr/>
      <dgm:t>
        <a:bodyPr/>
        <a:lstStyle/>
        <a:p>
          <a:pPr rtl="0"/>
          <a:r>
            <a:rPr lang="en-US" altLang="zh-CN" sz="2400" dirty="0" smtClean="0"/>
            <a:t>Single</a:t>
          </a:r>
          <a:endParaRPr lang="zh-CN" sz="2400" dirty="0"/>
        </a:p>
      </dgm:t>
    </dgm:pt>
    <dgm:pt modelId="{DF5A5FCB-B194-46B9-9FB3-88AD086DFD4A}" type="parTrans" cxnId="{0B25F097-D95A-4739-9963-B936056246B0}">
      <dgm:prSet/>
      <dgm:spPr/>
      <dgm:t>
        <a:bodyPr/>
        <a:lstStyle/>
        <a:p>
          <a:endParaRPr lang="zh-CN" altLang="en-US"/>
        </a:p>
      </dgm:t>
    </dgm:pt>
    <dgm:pt modelId="{EA27FBEC-8C7A-4E4B-BEE1-8D7739D2447B}" type="sibTrans" cxnId="{0B25F097-D95A-4739-9963-B936056246B0}">
      <dgm:prSet/>
      <dgm:spPr/>
      <dgm:t>
        <a:bodyPr/>
        <a:lstStyle/>
        <a:p>
          <a:endParaRPr lang="zh-CN" altLang="en-US"/>
        </a:p>
      </dgm:t>
    </dgm:pt>
    <dgm:pt modelId="{C571FF41-1E20-44D9-9E30-099B1A1D09E7}">
      <dgm:prSet custT="1"/>
      <dgm:spPr/>
      <dgm:t>
        <a:bodyPr/>
        <a:lstStyle/>
        <a:p>
          <a:pPr rtl="0"/>
          <a:r>
            <a:rPr lang="en-US" altLang="zh-CN" sz="2400" dirty="0" smtClean="0"/>
            <a:t>LED</a:t>
          </a:r>
          <a:endParaRPr lang="zh-CN" altLang="en-US" sz="2400" dirty="0"/>
        </a:p>
      </dgm:t>
    </dgm:pt>
    <dgm:pt modelId="{A2578A3F-B8AA-4B57-A808-382E26BCA789}" type="parTrans" cxnId="{2D8283D4-9533-4FDA-BA60-09E5DA5497E7}">
      <dgm:prSet/>
      <dgm:spPr/>
      <dgm:t>
        <a:bodyPr/>
        <a:lstStyle/>
        <a:p>
          <a:endParaRPr lang="zh-CN" altLang="en-US"/>
        </a:p>
      </dgm:t>
    </dgm:pt>
    <dgm:pt modelId="{889B324D-B396-4D92-905D-6A75142C8479}" type="sibTrans" cxnId="{2D8283D4-9533-4FDA-BA60-09E5DA5497E7}">
      <dgm:prSet/>
      <dgm:spPr/>
      <dgm:t>
        <a:bodyPr/>
        <a:lstStyle/>
        <a:p>
          <a:endParaRPr lang="zh-CN" altLang="en-US"/>
        </a:p>
      </dgm:t>
    </dgm:pt>
    <dgm:pt modelId="{A063F6F9-0381-45E0-97F3-B658842259AD}">
      <dgm:prSet custT="1"/>
      <dgm:spPr/>
      <dgm:t>
        <a:bodyPr/>
        <a:lstStyle/>
        <a:p>
          <a:pPr rtl="0"/>
          <a:r>
            <a:rPr lang="en-US" altLang="zh-CN" sz="2400" dirty="0" smtClean="0"/>
            <a:t>Laser</a:t>
          </a:r>
          <a:endParaRPr lang="zh-CN" sz="2400" dirty="0"/>
        </a:p>
      </dgm:t>
    </dgm:pt>
    <dgm:pt modelId="{A6B63973-9946-42BE-992B-844802A310AC}" type="parTrans" cxnId="{1E423A81-0272-4A32-ACD5-6B2C802576E7}">
      <dgm:prSet/>
      <dgm:spPr/>
      <dgm:t>
        <a:bodyPr/>
        <a:lstStyle/>
        <a:p>
          <a:endParaRPr lang="zh-CN" altLang="en-US"/>
        </a:p>
      </dgm:t>
    </dgm:pt>
    <dgm:pt modelId="{ADE102E3-DEDC-4DCC-8D28-61CC577F9D09}" type="sibTrans" cxnId="{1E423A81-0272-4A32-ACD5-6B2C802576E7}">
      <dgm:prSet/>
      <dgm:spPr/>
      <dgm:t>
        <a:bodyPr/>
        <a:lstStyle/>
        <a:p>
          <a:endParaRPr lang="zh-CN" altLang="en-US"/>
        </a:p>
      </dgm:t>
    </dgm:pt>
    <dgm:pt modelId="{BC049E3D-4BD0-4715-81D8-E35991554048}" type="pres">
      <dgm:prSet presAssocID="{972405A1-6446-4C28-B765-3831FB3E3D9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910A28-506D-4A4C-943B-D7B8F35BD477}" type="pres">
      <dgm:prSet presAssocID="{D97BAAF8-8288-497F-985C-B619646E88E3}" presName="parentLin" presStyleCnt="0"/>
      <dgm:spPr/>
    </dgm:pt>
    <dgm:pt modelId="{0C9DABE5-7CE5-45AD-A5A3-87EF94E43324}" type="pres">
      <dgm:prSet presAssocID="{D97BAAF8-8288-497F-985C-B619646E88E3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BAAC0E4-5EE7-4862-89ED-0C75384B7CE7}" type="pres">
      <dgm:prSet presAssocID="{D97BAAF8-8288-497F-985C-B619646E88E3}" presName="parentText" presStyleLbl="node1" presStyleIdx="0" presStyleCnt="2" custScaleX="11950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1AB60-4ECA-4146-99D4-23E5875BF6A5}" type="pres">
      <dgm:prSet presAssocID="{D97BAAF8-8288-497F-985C-B619646E88E3}" presName="negativeSpace" presStyleCnt="0"/>
      <dgm:spPr/>
    </dgm:pt>
    <dgm:pt modelId="{EDF5BF32-4BBC-40CF-BB77-255C5625AA1E}" type="pres">
      <dgm:prSet presAssocID="{D97BAAF8-8288-497F-985C-B619646E88E3}" presName="childText" presStyleLbl="conFgAcc1" presStyleIdx="0" presStyleCnt="2" custScaleY="1045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AC2E94-E33E-4077-B594-12AF9837EEFB}" type="pres">
      <dgm:prSet presAssocID="{0EB86461-A6A5-404B-880D-441B164BDBDF}" presName="spaceBetweenRectangles" presStyleCnt="0"/>
      <dgm:spPr/>
    </dgm:pt>
    <dgm:pt modelId="{40801F0C-1425-42FC-B5C8-8DA8234133B5}" type="pres">
      <dgm:prSet presAssocID="{B46C8564-A336-4409-981E-E04C0DA326B7}" presName="parentLin" presStyleCnt="0"/>
      <dgm:spPr/>
    </dgm:pt>
    <dgm:pt modelId="{868A83A5-3D9E-425D-9DD9-E6C878FBB274}" type="pres">
      <dgm:prSet presAssocID="{B46C8564-A336-4409-981E-E04C0DA326B7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2C03204D-F470-41A3-A23A-68EE8D8146ED}" type="pres">
      <dgm:prSet presAssocID="{B46C8564-A336-4409-981E-E04C0DA326B7}" presName="parentText" presStyleLbl="node1" presStyleIdx="1" presStyleCnt="2" custScaleX="11431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FC4BAC-F3BB-4549-9672-0C271D9DFDAF}" type="pres">
      <dgm:prSet presAssocID="{B46C8564-A336-4409-981E-E04C0DA326B7}" presName="negativeSpace" presStyleCnt="0"/>
      <dgm:spPr/>
    </dgm:pt>
    <dgm:pt modelId="{67252CEA-041D-4EF4-B1D9-A2DD0CC26295}" type="pres">
      <dgm:prSet presAssocID="{B46C8564-A336-4409-981E-E04C0DA326B7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6EEA7EE-021A-4895-96C6-3D3491716194}" srcId="{D97BAAF8-8288-497F-985C-B619646E88E3}" destId="{3B87558E-A2FE-448F-B19B-C527D4A52AB1}" srcOrd="0" destOrd="0" parTransId="{E73DB0A2-E91D-45AE-8BB4-C4C2024A48DA}" sibTransId="{CDAA85A4-6C4C-4E94-A04D-0B86536AA20D}"/>
    <dgm:cxn modelId="{05CA4088-6634-4B40-9DE6-32B8B902B22B}" type="presOf" srcId="{B387B075-27D9-4D3A-A54B-2FA3CBEA3136}" destId="{EDF5BF32-4BBC-40CF-BB77-255C5625AA1E}" srcOrd="0" destOrd="3" presId="urn:microsoft.com/office/officeart/2005/8/layout/list1"/>
    <dgm:cxn modelId="{0732D4C7-65E8-469E-A1C0-B28EA60B9DC1}" srcId="{972405A1-6446-4C28-B765-3831FB3E3D93}" destId="{B46C8564-A336-4409-981E-E04C0DA326B7}" srcOrd="1" destOrd="0" parTransId="{613054E3-08F8-4047-B898-115322BEB157}" sibTransId="{A5C3DFAF-504C-4B72-9F16-8BC5D7EE5E13}"/>
    <dgm:cxn modelId="{C1FD84F4-3B2F-432D-8AE5-77C4495C6408}" type="presOf" srcId="{A063F6F9-0381-45E0-97F3-B658842259AD}" destId="{67252CEA-041D-4EF4-B1D9-A2DD0CC26295}" srcOrd="0" destOrd="1" presId="urn:microsoft.com/office/officeart/2005/8/layout/list1"/>
    <dgm:cxn modelId="{49DC1D72-E9BE-47E1-B648-78F10E006E7E}" type="presOf" srcId="{C571FF41-1E20-44D9-9E30-099B1A1D09E7}" destId="{67252CEA-041D-4EF4-B1D9-A2DD0CC26295}" srcOrd="0" destOrd="0" presId="urn:microsoft.com/office/officeart/2005/8/layout/list1"/>
    <dgm:cxn modelId="{B75727D7-01E3-4545-BD8A-C690323A1A05}" type="presOf" srcId="{3B87558E-A2FE-448F-B19B-C527D4A52AB1}" destId="{EDF5BF32-4BBC-40CF-BB77-255C5625AA1E}" srcOrd="0" destOrd="0" presId="urn:microsoft.com/office/officeart/2005/8/layout/list1"/>
    <dgm:cxn modelId="{6FBA1EAC-A778-44F9-A565-75EB0181FAE1}" type="presOf" srcId="{D97BAAF8-8288-497F-985C-B619646E88E3}" destId="{7BAAC0E4-5EE7-4862-89ED-0C75384B7CE7}" srcOrd="1" destOrd="0" presId="urn:microsoft.com/office/officeart/2005/8/layout/list1"/>
    <dgm:cxn modelId="{9D914284-C36B-4BEC-B0FF-21A5047CA77B}" srcId="{D97BAAF8-8288-497F-985C-B619646E88E3}" destId="{B6CBEFEE-52C4-491D-A04B-28A6A55EAFB2}" srcOrd="1" destOrd="0" parTransId="{A4E2B74C-20EB-4C47-86A8-4148265F9B44}" sibTransId="{0E140632-5F81-4130-BC37-7B2265FF44CF}"/>
    <dgm:cxn modelId="{9999B04A-3131-4FAB-A45B-4DD03768E597}" type="presOf" srcId="{972405A1-6446-4C28-B765-3831FB3E3D93}" destId="{BC049E3D-4BD0-4715-81D8-E35991554048}" srcOrd="0" destOrd="0" presId="urn:microsoft.com/office/officeart/2005/8/layout/list1"/>
    <dgm:cxn modelId="{BE0BC47B-103B-4184-9FF9-75A4F0404F56}" type="presOf" srcId="{B46C8564-A336-4409-981E-E04C0DA326B7}" destId="{2C03204D-F470-41A3-A23A-68EE8D8146ED}" srcOrd="1" destOrd="0" presId="urn:microsoft.com/office/officeart/2005/8/layout/list1"/>
    <dgm:cxn modelId="{2D8283D4-9533-4FDA-BA60-09E5DA5497E7}" srcId="{B46C8564-A336-4409-981E-E04C0DA326B7}" destId="{C571FF41-1E20-44D9-9E30-099B1A1D09E7}" srcOrd="0" destOrd="0" parTransId="{A2578A3F-B8AA-4B57-A808-382E26BCA789}" sibTransId="{889B324D-B396-4D92-905D-6A75142C8479}"/>
    <dgm:cxn modelId="{F033B324-EE48-40D0-B4B7-DCFBC76F93A5}" type="presOf" srcId="{B6CBEFEE-52C4-491D-A04B-28A6A55EAFB2}" destId="{EDF5BF32-4BBC-40CF-BB77-255C5625AA1E}" srcOrd="0" destOrd="1" presId="urn:microsoft.com/office/officeart/2005/8/layout/list1"/>
    <dgm:cxn modelId="{0B25F097-D95A-4739-9963-B936056246B0}" srcId="{D97BAAF8-8288-497F-985C-B619646E88E3}" destId="{B387B075-27D9-4D3A-A54B-2FA3CBEA3136}" srcOrd="3" destOrd="0" parTransId="{DF5A5FCB-B194-46B9-9FB3-88AD086DFD4A}" sibTransId="{EA27FBEC-8C7A-4E4B-BEE1-8D7739D2447B}"/>
    <dgm:cxn modelId="{93DAEED2-24D0-44EB-B45D-C9EA18F65A60}" srcId="{972405A1-6446-4C28-B765-3831FB3E3D93}" destId="{D97BAAF8-8288-497F-985C-B619646E88E3}" srcOrd="0" destOrd="0" parTransId="{25452AE2-65F4-434E-9A40-1EA6779B3F1F}" sibTransId="{0EB86461-A6A5-404B-880D-441B164BDBDF}"/>
    <dgm:cxn modelId="{4C6706C7-1925-42D2-9B4F-DAFBE0FCB7ED}" type="presOf" srcId="{D97BAAF8-8288-497F-985C-B619646E88E3}" destId="{0C9DABE5-7CE5-45AD-A5A3-87EF94E43324}" srcOrd="0" destOrd="0" presId="urn:microsoft.com/office/officeart/2005/8/layout/list1"/>
    <dgm:cxn modelId="{1E423A81-0272-4A32-ACD5-6B2C802576E7}" srcId="{B46C8564-A336-4409-981E-E04C0DA326B7}" destId="{A063F6F9-0381-45E0-97F3-B658842259AD}" srcOrd="1" destOrd="0" parTransId="{A6B63973-9946-42BE-992B-844802A310AC}" sibTransId="{ADE102E3-DEDC-4DCC-8D28-61CC577F9D09}"/>
    <dgm:cxn modelId="{46864F5B-9B47-4327-A832-C3931F209446}" type="presOf" srcId="{7A57C9D2-4F5F-4647-82BE-B287931698A4}" destId="{EDF5BF32-4BBC-40CF-BB77-255C5625AA1E}" srcOrd="0" destOrd="2" presId="urn:microsoft.com/office/officeart/2005/8/layout/list1"/>
    <dgm:cxn modelId="{D1BD4238-3A78-43AB-BC75-2B8EEC8B0D75}" type="presOf" srcId="{B46C8564-A336-4409-981E-E04C0DA326B7}" destId="{868A83A5-3D9E-425D-9DD9-E6C878FBB274}" srcOrd="0" destOrd="0" presId="urn:microsoft.com/office/officeart/2005/8/layout/list1"/>
    <dgm:cxn modelId="{FDD48F7F-AE43-4931-AE90-7132B8480D9F}" srcId="{D97BAAF8-8288-497F-985C-B619646E88E3}" destId="{7A57C9D2-4F5F-4647-82BE-B287931698A4}" srcOrd="2" destOrd="0" parTransId="{B31D7A38-BE95-4826-ADD9-FFC491E16583}" sibTransId="{46818341-BF10-4EAE-911D-D31C235915C0}"/>
    <dgm:cxn modelId="{4232BFB5-A15D-4EE8-B3AD-F2F20DEEB87C}" type="presParOf" srcId="{BC049E3D-4BD0-4715-81D8-E35991554048}" destId="{C8910A28-506D-4A4C-943B-D7B8F35BD477}" srcOrd="0" destOrd="0" presId="urn:microsoft.com/office/officeart/2005/8/layout/list1"/>
    <dgm:cxn modelId="{966FA1CA-3EED-4D7E-904A-CE9CC096D896}" type="presParOf" srcId="{C8910A28-506D-4A4C-943B-D7B8F35BD477}" destId="{0C9DABE5-7CE5-45AD-A5A3-87EF94E43324}" srcOrd="0" destOrd="0" presId="urn:microsoft.com/office/officeart/2005/8/layout/list1"/>
    <dgm:cxn modelId="{F994EFF6-C23E-4365-B60E-8EE5FC500D31}" type="presParOf" srcId="{C8910A28-506D-4A4C-943B-D7B8F35BD477}" destId="{7BAAC0E4-5EE7-4862-89ED-0C75384B7CE7}" srcOrd="1" destOrd="0" presId="urn:microsoft.com/office/officeart/2005/8/layout/list1"/>
    <dgm:cxn modelId="{57B14595-40C6-4D22-976C-6405BEEE55F7}" type="presParOf" srcId="{BC049E3D-4BD0-4715-81D8-E35991554048}" destId="{9C41AB60-4ECA-4146-99D4-23E5875BF6A5}" srcOrd="1" destOrd="0" presId="urn:microsoft.com/office/officeart/2005/8/layout/list1"/>
    <dgm:cxn modelId="{20F1E629-A232-4486-AF91-B05AA62B12CA}" type="presParOf" srcId="{BC049E3D-4BD0-4715-81D8-E35991554048}" destId="{EDF5BF32-4BBC-40CF-BB77-255C5625AA1E}" srcOrd="2" destOrd="0" presId="urn:microsoft.com/office/officeart/2005/8/layout/list1"/>
    <dgm:cxn modelId="{8CC4C0EA-2424-4449-8FCB-3DFF19EEBA06}" type="presParOf" srcId="{BC049E3D-4BD0-4715-81D8-E35991554048}" destId="{0FAC2E94-E33E-4077-B594-12AF9837EEFB}" srcOrd="3" destOrd="0" presId="urn:microsoft.com/office/officeart/2005/8/layout/list1"/>
    <dgm:cxn modelId="{47A7B428-D5C4-42F7-9D37-9B87CDF07092}" type="presParOf" srcId="{BC049E3D-4BD0-4715-81D8-E35991554048}" destId="{40801F0C-1425-42FC-B5C8-8DA8234133B5}" srcOrd="4" destOrd="0" presId="urn:microsoft.com/office/officeart/2005/8/layout/list1"/>
    <dgm:cxn modelId="{970437C4-4A0D-4D3C-A144-C2B57E408529}" type="presParOf" srcId="{40801F0C-1425-42FC-B5C8-8DA8234133B5}" destId="{868A83A5-3D9E-425D-9DD9-E6C878FBB274}" srcOrd="0" destOrd="0" presId="urn:microsoft.com/office/officeart/2005/8/layout/list1"/>
    <dgm:cxn modelId="{607F979A-68CB-489A-B46E-CDE633080D12}" type="presParOf" srcId="{40801F0C-1425-42FC-B5C8-8DA8234133B5}" destId="{2C03204D-F470-41A3-A23A-68EE8D8146ED}" srcOrd="1" destOrd="0" presId="urn:microsoft.com/office/officeart/2005/8/layout/list1"/>
    <dgm:cxn modelId="{A32493B3-9083-4DDA-A58A-FB7929358395}" type="presParOf" srcId="{BC049E3D-4BD0-4715-81D8-E35991554048}" destId="{B2FC4BAC-F3BB-4549-9672-0C271D9DFDAF}" srcOrd="5" destOrd="0" presId="urn:microsoft.com/office/officeart/2005/8/layout/list1"/>
    <dgm:cxn modelId="{A0C28763-E51F-4302-B189-DAA02635AC7C}" type="presParOf" srcId="{BC049E3D-4BD0-4715-81D8-E35991554048}" destId="{67252CEA-041D-4EF4-B1D9-A2DD0CC2629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72405A1-6446-4C28-B765-3831FB3E3D9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7BAAF8-8288-497F-985C-B619646E88E3}">
      <dgm:prSet phldrT="[文本]" custT="1"/>
      <dgm:spPr/>
      <dgm:t>
        <a:bodyPr/>
        <a:lstStyle/>
        <a:p>
          <a:pPr rtl="0"/>
          <a:r>
            <a:rPr lang="en-US" sz="2400" b="1" dirty="0" smtClean="0"/>
            <a:t>Behavior of Light at a density boundary</a:t>
          </a:r>
          <a:endParaRPr lang="zh-CN" altLang="en-US" sz="2400" dirty="0"/>
        </a:p>
      </dgm:t>
    </dgm:pt>
    <dgm:pt modelId="{25452AE2-65F4-434E-9A40-1EA6779B3F1F}" type="par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EB86461-A6A5-404B-880D-441B164BDBDF}" type="sib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B46C8564-A336-4409-981E-E04C0DA326B7}">
      <dgm:prSet phldrT="[文本]" custT="1"/>
      <dgm:spPr/>
      <dgm:t>
        <a:bodyPr/>
        <a:lstStyle/>
        <a:p>
          <a:pPr rtl="0"/>
          <a:r>
            <a:rPr lang="en-US" sz="2400" b="1" dirty="0" smtClean="0"/>
            <a:t>Disadvantage Of </a:t>
          </a:r>
          <a:r>
            <a:rPr lang="en-US" altLang="zh-CN" sz="2400" b="1" dirty="0" smtClean="0"/>
            <a:t>Optical Fibers</a:t>
          </a:r>
          <a:endParaRPr lang="zh-CN" altLang="en-US" sz="2400" b="1" dirty="0"/>
        </a:p>
      </dgm:t>
    </dgm:pt>
    <dgm:pt modelId="{613054E3-08F8-4047-B898-115322BEB157}" type="parTrans" cxnId="{0732D4C7-65E8-469E-A1C0-B28EA60B9DC1}">
      <dgm:prSet/>
      <dgm:spPr/>
      <dgm:t>
        <a:bodyPr/>
        <a:lstStyle/>
        <a:p>
          <a:endParaRPr lang="zh-CN" altLang="en-US"/>
        </a:p>
      </dgm:t>
    </dgm:pt>
    <dgm:pt modelId="{A5C3DFAF-504C-4B72-9F16-8BC5D7EE5E13}" type="sibTrans" cxnId="{0732D4C7-65E8-469E-A1C0-B28EA60B9DC1}">
      <dgm:prSet/>
      <dgm:spPr/>
      <dgm:t>
        <a:bodyPr/>
        <a:lstStyle/>
        <a:p>
          <a:endParaRPr lang="zh-CN" altLang="en-US"/>
        </a:p>
      </dgm:t>
    </dgm:pt>
    <dgm:pt modelId="{C571FF41-1E20-44D9-9E30-099B1A1D09E7}">
      <dgm:prSet custT="1"/>
      <dgm:spPr/>
      <dgm:t>
        <a:bodyPr/>
        <a:lstStyle/>
        <a:p>
          <a:pPr rtl="0"/>
          <a:r>
            <a:rPr lang="en-US" altLang="zh-CN" sz="2400" smtClean="0"/>
            <a:t>Difficult to install</a:t>
          </a:r>
          <a:endParaRPr lang="zh-CN" altLang="en-US" sz="2400" dirty="0"/>
        </a:p>
      </dgm:t>
    </dgm:pt>
    <dgm:pt modelId="{A2578A3F-B8AA-4B57-A808-382E26BCA789}" type="parTrans" cxnId="{2D8283D4-9533-4FDA-BA60-09E5DA5497E7}">
      <dgm:prSet/>
      <dgm:spPr/>
      <dgm:t>
        <a:bodyPr/>
        <a:lstStyle/>
        <a:p>
          <a:endParaRPr lang="zh-CN" altLang="en-US"/>
        </a:p>
      </dgm:t>
    </dgm:pt>
    <dgm:pt modelId="{889B324D-B396-4D92-905D-6A75142C8479}" type="sibTrans" cxnId="{2D8283D4-9533-4FDA-BA60-09E5DA5497E7}">
      <dgm:prSet/>
      <dgm:spPr/>
      <dgm:t>
        <a:bodyPr/>
        <a:lstStyle/>
        <a:p>
          <a:endParaRPr lang="zh-CN" altLang="en-US"/>
        </a:p>
      </dgm:t>
    </dgm:pt>
    <dgm:pt modelId="{6AEF8405-F5BD-4310-B2EA-4B420D762090}">
      <dgm:prSet custT="1"/>
      <dgm:spPr/>
      <dgm:t>
        <a:bodyPr/>
        <a:lstStyle/>
        <a:p>
          <a:pPr rtl="0"/>
          <a:r>
            <a:rPr lang="en-US" altLang="zh-CN" sz="2400" dirty="0" smtClean="0"/>
            <a:t>Easy to broken</a:t>
          </a:r>
          <a:endParaRPr lang="zh-CN" sz="2400" dirty="0"/>
        </a:p>
      </dgm:t>
    </dgm:pt>
    <dgm:pt modelId="{A34CBE70-EB01-465F-AC0A-B72945C1916F}" type="parTrans" cxnId="{01CCAD42-DBF1-4A82-9385-DF27D7DC16CD}">
      <dgm:prSet/>
      <dgm:spPr/>
      <dgm:t>
        <a:bodyPr/>
        <a:lstStyle/>
        <a:p>
          <a:endParaRPr lang="zh-CN" altLang="en-US"/>
        </a:p>
      </dgm:t>
    </dgm:pt>
    <dgm:pt modelId="{1CBE8C3B-E644-49B2-8FCC-3A3A126A4351}" type="sibTrans" cxnId="{01CCAD42-DBF1-4A82-9385-DF27D7DC16CD}">
      <dgm:prSet/>
      <dgm:spPr/>
      <dgm:t>
        <a:bodyPr/>
        <a:lstStyle/>
        <a:p>
          <a:endParaRPr lang="zh-CN" altLang="en-US"/>
        </a:p>
      </dgm:t>
    </dgm:pt>
    <dgm:pt modelId="{D8C2B999-A6CC-4482-A83F-FE74818CFC97}">
      <dgm:prSet custT="1"/>
      <dgm:spPr/>
      <dgm:t>
        <a:bodyPr/>
        <a:lstStyle/>
        <a:p>
          <a:pPr rtl="0"/>
          <a:r>
            <a:rPr lang="en-US" altLang="zh-CN" sz="2400" dirty="0" smtClean="0"/>
            <a:t>Difficult to be repaired</a:t>
          </a:r>
          <a:endParaRPr lang="zh-CN" sz="2400" dirty="0"/>
        </a:p>
      </dgm:t>
    </dgm:pt>
    <dgm:pt modelId="{08073E83-CEA5-4AD3-B0C7-475080DC3F79}" type="parTrans" cxnId="{F4CBDFF0-7E49-49C1-B4F1-A7D01E7CEFD7}">
      <dgm:prSet/>
      <dgm:spPr/>
      <dgm:t>
        <a:bodyPr/>
        <a:lstStyle/>
        <a:p>
          <a:endParaRPr lang="zh-CN" altLang="en-US"/>
        </a:p>
      </dgm:t>
    </dgm:pt>
    <dgm:pt modelId="{620A1E5D-E4D9-4802-A219-2DF2525C9C3C}" type="sibTrans" cxnId="{F4CBDFF0-7E49-49C1-B4F1-A7D01E7CEFD7}">
      <dgm:prSet/>
      <dgm:spPr/>
      <dgm:t>
        <a:bodyPr/>
        <a:lstStyle/>
        <a:p>
          <a:endParaRPr lang="zh-CN" altLang="en-US"/>
        </a:p>
      </dgm:t>
    </dgm:pt>
    <dgm:pt modelId="{BC049E3D-4BD0-4715-81D8-E35991554048}" type="pres">
      <dgm:prSet presAssocID="{972405A1-6446-4C28-B765-3831FB3E3D9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910A28-506D-4A4C-943B-D7B8F35BD477}" type="pres">
      <dgm:prSet presAssocID="{D97BAAF8-8288-497F-985C-B619646E88E3}" presName="parentLin" presStyleCnt="0"/>
      <dgm:spPr/>
    </dgm:pt>
    <dgm:pt modelId="{0C9DABE5-7CE5-45AD-A5A3-87EF94E43324}" type="pres">
      <dgm:prSet presAssocID="{D97BAAF8-8288-497F-985C-B619646E88E3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BAAC0E4-5EE7-4862-89ED-0C75384B7CE7}" type="pres">
      <dgm:prSet presAssocID="{D97BAAF8-8288-497F-985C-B619646E88E3}" presName="parentText" presStyleLbl="node1" presStyleIdx="0" presStyleCnt="2" custScaleX="119508" custScaleY="84570" custLinFactNeighborX="-2924" custLinFactNeighborY="-1381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1AB60-4ECA-4146-99D4-23E5875BF6A5}" type="pres">
      <dgm:prSet presAssocID="{D97BAAF8-8288-497F-985C-B619646E88E3}" presName="negativeSpace" presStyleCnt="0"/>
      <dgm:spPr/>
    </dgm:pt>
    <dgm:pt modelId="{EDF5BF32-4BBC-40CF-BB77-255C5625AA1E}" type="pres">
      <dgm:prSet presAssocID="{D97BAAF8-8288-497F-985C-B619646E88E3}" presName="childText" presStyleLbl="conFgAcc1" presStyleIdx="0" presStyleCnt="2" custScaleY="1045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AC2E94-E33E-4077-B594-12AF9837EEFB}" type="pres">
      <dgm:prSet presAssocID="{0EB86461-A6A5-404B-880D-441B164BDBDF}" presName="spaceBetweenRectangles" presStyleCnt="0"/>
      <dgm:spPr/>
    </dgm:pt>
    <dgm:pt modelId="{40801F0C-1425-42FC-B5C8-8DA8234133B5}" type="pres">
      <dgm:prSet presAssocID="{B46C8564-A336-4409-981E-E04C0DA326B7}" presName="parentLin" presStyleCnt="0"/>
      <dgm:spPr/>
    </dgm:pt>
    <dgm:pt modelId="{868A83A5-3D9E-425D-9DD9-E6C878FBB274}" type="pres">
      <dgm:prSet presAssocID="{B46C8564-A336-4409-981E-E04C0DA326B7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2C03204D-F470-41A3-A23A-68EE8D8146ED}" type="pres">
      <dgm:prSet presAssocID="{B46C8564-A336-4409-981E-E04C0DA326B7}" presName="parentText" presStyleLbl="node1" presStyleIdx="1" presStyleCnt="2" custScaleX="114316" custScaleY="84570" custLinFactNeighborX="17040" custLinFactNeighborY="-4844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FC4BAC-F3BB-4549-9672-0C271D9DFDAF}" type="pres">
      <dgm:prSet presAssocID="{B46C8564-A336-4409-981E-E04C0DA326B7}" presName="negativeSpace" presStyleCnt="0"/>
      <dgm:spPr/>
    </dgm:pt>
    <dgm:pt modelId="{67252CEA-041D-4EF4-B1D9-A2DD0CC26295}" type="pres">
      <dgm:prSet presAssocID="{B46C8564-A336-4409-981E-E04C0DA326B7}" presName="childText" presStyleLbl="conFgAcc1" presStyleIdx="1" presStyleCnt="2" custScaleY="84570" custLinFactNeighborX="-146" custLinFactNeighborY="-276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266E712-F359-450B-AA45-1674F40CCAE4}" type="presOf" srcId="{D8C2B999-A6CC-4482-A83F-FE74818CFC97}" destId="{67252CEA-041D-4EF4-B1D9-A2DD0CC26295}" srcOrd="0" destOrd="2" presId="urn:microsoft.com/office/officeart/2005/8/layout/list1"/>
    <dgm:cxn modelId="{0732D4C7-65E8-469E-A1C0-B28EA60B9DC1}" srcId="{972405A1-6446-4C28-B765-3831FB3E3D93}" destId="{B46C8564-A336-4409-981E-E04C0DA326B7}" srcOrd="1" destOrd="0" parTransId="{613054E3-08F8-4047-B898-115322BEB157}" sibTransId="{A5C3DFAF-504C-4B72-9F16-8BC5D7EE5E13}"/>
    <dgm:cxn modelId="{49DC1D72-E9BE-47E1-B648-78F10E006E7E}" type="presOf" srcId="{C571FF41-1E20-44D9-9E30-099B1A1D09E7}" destId="{67252CEA-041D-4EF4-B1D9-A2DD0CC26295}" srcOrd="0" destOrd="0" presId="urn:microsoft.com/office/officeart/2005/8/layout/list1"/>
    <dgm:cxn modelId="{6FBA1EAC-A778-44F9-A565-75EB0181FAE1}" type="presOf" srcId="{D97BAAF8-8288-497F-985C-B619646E88E3}" destId="{7BAAC0E4-5EE7-4862-89ED-0C75384B7CE7}" srcOrd="1" destOrd="0" presId="urn:microsoft.com/office/officeart/2005/8/layout/list1"/>
    <dgm:cxn modelId="{01CCAD42-DBF1-4A82-9385-DF27D7DC16CD}" srcId="{B46C8564-A336-4409-981E-E04C0DA326B7}" destId="{6AEF8405-F5BD-4310-B2EA-4B420D762090}" srcOrd="1" destOrd="0" parTransId="{A34CBE70-EB01-465F-AC0A-B72945C1916F}" sibTransId="{1CBE8C3B-E644-49B2-8FCC-3A3A126A4351}"/>
    <dgm:cxn modelId="{9999B04A-3131-4FAB-A45B-4DD03768E597}" type="presOf" srcId="{972405A1-6446-4C28-B765-3831FB3E3D93}" destId="{BC049E3D-4BD0-4715-81D8-E35991554048}" srcOrd="0" destOrd="0" presId="urn:microsoft.com/office/officeart/2005/8/layout/list1"/>
    <dgm:cxn modelId="{BE0BC47B-103B-4184-9FF9-75A4F0404F56}" type="presOf" srcId="{B46C8564-A336-4409-981E-E04C0DA326B7}" destId="{2C03204D-F470-41A3-A23A-68EE8D8146ED}" srcOrd="1" destOrd="0" presId="urn:microsoft.com/office/officeart/2005/8/layout/list1"/>
    <dgm:cxn modelId="{E1ECC699-4D2A-4A4E-B20E-055D8BBBCD4E}" type="presOf" srcId="{6AEF8405-F5BD-4310-B2EA-4B420D762090}" destId="{67252CEA-041D-4EF4-B1D9-A2DD0CC26295}" srcOrd="0" destOrd="1" presId="urn:microsoft.com/office/officeart/2005/8/layout/list1"/>
    <dgm:cxn modelId="{2D8283D4-9533-4FDA-BA60-09E5DA5497E7}" srcId="{B46C8564-A336-4409-981E-E04C0DA326B7}" destId="{C571FF41-1E20-44D9-9E30-099B1A1D09E7}" srcOrd="0" destOrd="0" parTransId="{A2578A3F-B8AA-4B57-A808-382E26BCA789}" sibTransId="{889B324D-B396-4D92-905D-6A75142C8479}"/>
    <dgm:cxn modelId="{F4CBDFF0-7E49-49C1-B4F1-A7D01E7CEFD7}" srcId="{B46C8564-A336-4409-981E-E04C0DA326B7}" destId="{D8C2B999-A6CC-4482-A83F-FE74818CFC97}" srcOrd="2" destOrd="0" parTransId="{08073E83-CEA5-4AD3-B0C7-475080DC3F79}" sibTransId="{620A1E5D-E4D9-4802-A219-2DF2525C9C3C}"/>
    <dgm:cxn modelId="{93DAEED2-24D0-44EB-B45D-C9EA18F65A60}" srcId="{972405A1-6446-4C28-B765-3831FB3E3D93}" destId="{D97BAAF8-8288-497F-985C-B619646E88E3}" srcOrd="0" destOrd="0" parTransId="{25452AE2-65F4-434E-9A40-1EA6779B3F1F}" sibTransId="{0EB86461-A6A5-404B-880D-441B164BDBDF}"/>
    <dgm:cxn modelId="{4C6706C7-1925-42D2-9B4F-DAFBE0FCB7ED}" type="presOf" srcId="{D97BAAF8-8288-497F-985C-B619646E88E3}" destId="{0C9DABE5-7CE5-45AD-A5A3-87EF94E43324}" srcOrd="0" destOrd="0" presId="urn:microsoft.com/office/officeart/2005/8/layout/list1"/>
    <dgm:cxn modelId="{D1BD4238-3A78-43AB-BC75-2B8EEC8B0D75}" type="presOf" srcId="{B46C8564-A336-4409-981E-E04C0DA326B7}" destId="{868A83A5-3D9E-425D-9DD9-E6C878FBB274}" srcOrd="0" destOrd="0" presId="urn:microsoft.com/office/officeart/2005/8/layout/list1"/>
    <dgm:cxn modelId="{4232BFB5-A15D-4EE8-B3AD-F2F20DEEB87C}" type="presParOf" srcId="{BC049E3D-4BD0-4715-81D8-E35991554048}" destId="{C8910A28-506D-4A4C-943B-D7B8F35BD477}" srcOrd="0" destOrd="0" presId="urn:microsoft.com/office/officeart/2005/8/layout/list1"/>
    <dgm:cxn modelId="{966FA1CA-3EED-4D7E-904A-CE9CC096D896}" type="presParOf" srcId="{C8910A28-506D-4A4C-943B-D7B8F35BD477}" destId="{0C9DABE5-7CE5-45AD-A5A3-87EF94E43324}" srcOrd="0" destOrd="0" presId="urn:microsoft.com/office/officeart/2005/8/layout/list1"/>
    <dgm:cxn modelId="{F994EFF6-C23E-4365-B60E-8EE5FC500D31}" type="presParOf" srcId="{C8910A28-506D-4A4C-943B-D7B8F35BD477}" destId="{7BAAC0E4-5EE7-4862-89ED-0C75384B7CE7}" srcOrd="1" destOrd="0" presId="urn:microsoft.com/office/officeart/2005/8/layout/list1"/>
    <dgm:cxn modelId="{57B14595-40C6-4D22-976C-6405BEEE55F7}" type="presParOf" srcId="{BC049E3D-4BD0-4715-81D8-E35991554048}" destId="{9C41AB60-4ECA-4146-99D4-23E5875BF6A5}" srcOrd="1" destOrd="0" presId="urn:microsoft.com/office/officeart/2005/8/layout/list1"/>
    <dgm:cxn modelId="{20F1E629-A232-4486-AF91-B05AA62B12CA}" type="presParOf" srcId="{BC049E3D-4BD0-4715-81D8-E35991554048}" destId="{EDF5BF32-4BBC-40CF-BB77-255C5625AA1E}" srcOrd="2" destOrd="0" presId="urn:microsoft.com/office/officeart/2005/8/layout/list1"/>
    <dgm:cxn modelId="{8CC4C0EA-2424-4449-8FCB-3DFF19EEBA06}" type="presParOf" srcId="{BC049E3D-4BD0-4715-81D8-E35991554048}" destId="{0FAC2E94-E33E-4077-B594-12AF9837EEFB}" srcOrd="3" destOrd="0" presId="urn:microsoft.com/office/officeart/2005/8/layout/list1"/>
    <dgm:cxn modelId="{47A7B428-D5C4-42F7-9D37-9B87CDF07092}" type="presParOf" srcId="{BC049E3D-4BD0-4715-81D8-E35991554048}" destId="{40801F0C-1425-42FC-B5C8-8DA8234133B5}" srcOrd="4" destOrd="0" presId="urn:microsoft.com/office/officeart/2005/8/layout/list1"/>
    <dgm:cxn modelId="{970437C4-4A0D-4D3C-A144-C2B57E408529}" type="presParOf" srcId="{40801F0C-1425-42FC-B5C8-8DA8234133B5}" destId="{868A83A5-3D9E-425D-9DD9-E6C878FBB274}" srcOrd="0" destOrd="0" presId="urn:microsoft.com/office/officeart/2005/8/layout/list1"/>
    <dgm:cxn modelId="{607F979A-68CB-489A-B46E-CDE633080D12}" type="presParOf" srcId="{40801F0C-1425-42FC-B5C8-8DA8234133B5}" destId="{2C03204D-F470-41A3-A23A-68EE8D8146ED}" srcOrd="1" destOrd="0" presId="urn:microsoft.com/office/officeart/2005/8/layout/list1"/>
    <dgm:cxn modelId="{A32493B3-9083-4DDA-A58A-FB7929358395}" type="presParOf" srcId="{BC049E3D-4BD0-4715-81D8-E35991554048}" destId="{B2FC4BAC-F3BB-4549-9672-0C271D9DFDAF}" srcOrd="5" destOrd="0" presId="urn:microsoft.com/office/officeart/2005/8/layout/list1"/>
    <dgm:cxn modelId="{A0C28763-E51F-4302-B189-DAA02635AC7C}" type="presParOf" srcId="{BC049E3D-4BD0-4715-81D8-E35991554048}" destId="{67252CEA-041D-4EF4-B1D9-A2DD0CC2629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72405A1-6446-4C28-B765-3831FB3E3D9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7BAAF8-8288-497F-985C-B619646E88E3}">
      <dgm:prSet phldrT="[文本]" custT="1"/>
      <dgm:spPr/>
      <dgm:t>
        <a:bodyPr/>
        <a:lstStyle/>
        <a:p>
          <a:pPr rtl="0"/>
          <a:r>
            <a:rPr lang="en-US" altLang="zh-CN" sz="2400" b="1" dirty="0" smtClean="0"/>
            <a:t>Types</a:t>
          </a:r>
          <a:r>
            <a:rPr lang="en-US" sz="2400" b="1" dirty="0" smtClean="0"/>
            <a:t> Of </a:t>
          </a:r>
          <a:r>
            <a:rPr lang="en-US" altLang="zh-CN" sz="2400" b="1" dirty="0" smtClean="0"/>
            <a:t>Optical Fibers</a:t>
          </a:r>
          <a:endParaRPr lang="zh-CN" altLang="en-US" sz="2400" dirty="0"/>
        </a:p>
      </dgm:t>
    </dgm:pt>
    <dgm:pt modelId="{25452AE2-65F4-434E-9A40-1EA6779B3F1F}" type="par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EB86461-A6A5-404B-880D-441B164BDBDF}" type="sib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C571FF41-1E20-44D9-9E30-099B1A1D09E7}">
      <dgm:prSet custT="1"/>
      <dgm:spPr/>
      <dgm:t>
        <a:bodyPr/>
        <a:lstStyle/>
        <a:p>
          <a:pPr rtl="0"/>
          <a:r>
            <a:rPr lang="en-US" sz="2400" dirty="0" smtClean="0"/>
            <a:t>Multimode with some dispersion</a:t>
          </a:r>
          <a:endParaRPr lang="zh-CN" altLang="en-US" sz="2400" dirty="0"/>
        </a:p>
      </dgm:t>
    </dgm:pt>
    <dgm:pt modelId="{A2578A3F-B8AA-4B57-A808-382E26BCA789}" type="parTrans" cxnId="{2D8283D4-9533-4FDA-BA60-09E5DA5497E7}">
      <dgm:prSet/>
      <dgm:spPr/>
      <dgm:t>
        <a:bodyPr/>
        <a:lstStyle/>
        <a:p>
          <a:endParaRPr lang="zh-CN" altLang="en-US"/>
        </a:p>
      </dgm:t>
    </dgm:pt>
    <dgm:pt modelId="{889B324D-B396-4D92-905D-6A75142C8479}" type="sibTrans" cxnId="{2D8283D4-9533-4FDA-BA60-09E5DA5497E7}">
      <dgm:prSet/>
      <dgm:spPr/>
      <dgm:t>
        <a:bodyPr/>
        <a:lstStyle/>
        <a:p>
          <a:endParaRPr lang="zh-CN" altLang="en-US"/>
        </a:p>
      </dgm:t>
    </dgm:pt>
    <dgm:pt modelId="{0309B6DC-3916-4AE1-9A64-7E9AB6775AF9}">
      <dgm:prSet custT="1"/>
      <dgm:spPr/>
      <dgm:t>
        <a:bodyPr/>
        <a:lstStyle/>
        <a:p>
          <a:pPr rtl="0"/>
          <a:r>
            <a:rPr lang="en-US" altLang="zh-CN" sz="2400" dirty="0" smtClean="0"/>
            <a:t>Graded Index fiber </a:t>
          </a:r>
          <a:r>
            <a:rPr lang="en-US" sz="2400" dirty="0" smtClean="0"/>
            <a:t>with the least dispersion</a:t>
          </a:r>
          <a:endParaRPr lang="zh-CN" sz="2400" dirty="0"/>
        </a:p>
      </dgm:t>
    </dgm:pt>
    <dgm:pt modelId="{FA0ABF97-C2F2-4697-99BB-AA4A709EF68A}" type="parTrans" cxnId="{F261EEB5-CCE2-4D52-BB59-7D418C6A69AE}">
      <dgm:prSet/>
      <dgm:spPr/>
      <dgm:t>
        <a:bodyPr/>
        <a:lstStyle/>
        <a:p>
          <a:endParaRPr lang="zh-CN" altLang="en-US"/>
        </a:p>
      </dgm:t>
    </dgm:pt>
    <dgm:pt modelId="{ED8B34A5-62E7-472F-BB39-EB51A1652BB8}" type="sibTrans" cxnId="{F261EEB5-CCE2-4D52-BB59-7D418C6A69AE}">
      <dgm:prSet/>
      <dgm:spPr/>
      <dgm:t>
        <a:bodyPr/>
        <a:lstStyle/>
        <a:p>
          <a:endParaRPr lang="zh-CN" altLang="en-US"/>
        </a:p>
      </dgm:t>
    </dgm:pt>
    <dgm:pt modelId="{A29B3FDF-718A-4530-8FFE-58AD0D4AF1B1}">
      <dgm:prSet custT="1"/>
      <dgm:spPr/>
      <dgm:t>
        <a:bodyPr/>
        <a:lstStyle/>
        <a:p>
          <a:pPr rtl="0"/>
          <a:r>
            <a:rPr lang="en-US" altLang="zh-CN" sz="2400" dirty="0" smtClean="0"/>
            <a:t>Single </a:t>
          </a:r>
          <a:r>
            <a:rPr lang="en-US" altLang="zh-CN" sz="2400" dirty="0" smtClean="0"/>
            <a:t>Mode fiber </a:t>
          </a:r>
          <a:r>
            <a:rPr lang="en-US" sz="2400" dirty="0" smtClean="0"/>
            <a:t>with the least dispersion</a:t>
          </a:r>
          <a:endParaRPr lang="zh-CN" sz="2400" dirty="0"/>
        </a:p>
      </dgm:t>
    </dgm:pt>
    <dgm:pt modelId="{D11F699C-F610-4922-ACBF-7940300F8D00}" type="parTrans" cxnId="{7240BF5C-9A00-466C-8552-11FE447031C3}">
      <dgm:prSet/>
      <dgm:spPr/>
      <dgm:t>
        <a:bodyPr/>
        <a:lstStyle/>
        <a:p>
          <a:endParaRPr lang="zh-CN" altLang="en-US"/>
        </a:p>
      </dgm:t>
    </dgm:pt>
    <dgm:pt modelId="{AA402DF9-A33B-453E-A7B0-DE066942947E}" type="sibTrans" cxnId="{7240BF5C-9A00-466C-8552-11FE447031C3}">
      <dgm:prSet/>
      <dgm:spPr/>
      <dgm:t>
        <a:bodyPr/>
        <a:lstStyle/>
        <a:p>
          <a:endParaRPr lang="zh-CN" altLang="en-US"/>
        </a:p>
      </dgm:t>
    </dgm:pt>
    <dgm:pt modelId="{2E4CD53C-6D76-4EF5-BAC0-903E4D9FFD69}">
      <dgm:prSet custT="1"/>
      <dgm:spPr/>
      <dgm:t>
        <a:bodyPr/>
        <a:lstStyle/>
        <a:p>
          <a:r>
            <a:rPr lang="en-US" sz="2400" dirty="0" smtClean="0"/>
            <a:t>A pulse of light can travel thousands of kilometers without becoming dispersed</a:t>
          </a:r>
          <a:endParaRPr lang="zh-CN" sz="2400" dirty="0"/>
        </a:p>
      </dgm:t>
    </dgm:pt>
    <dgm:pt modelId="{A04D6868-61BF-4D6D-B2BD-46325B42DD83}" type="parTrans" cxnId="{A374F498-C2DB-4E43-B1A5-694AC25DBA90}">
      <dgm:prSet/>
      <dgm:spPr/>
      <dgm:t>
        <a:bodyPr/>
        <a:lstStyle/>
        <a:p>
          <a:endParaRPr lang="zh-CN" altLang="en-US"/>
        </a:p>
      </dgm:t>
    </dgm:pt>
    <dgm:pt modelId="{FF764C27-BC45-423A-AAAE-200819456FA4}" type="sibTrans" cxnId="{A374F498-C2DB-4E43-B1A5-694AC25DBA90}">
      <dgm:prSet/>
      <dgm:spPr/>
      <dgm:t>
        <a:bodyPr/>
        <a:lstStyle/>
        <a:p>
          <a:endParaRPr lang="zh-CN" altLang="en-US"/>
        </a:p>
      </dgm:t>
    </dgm:pt>
    <dgm:pt modelId="{AB1E001B-BEE5-41EC-9123-A7ACD3151F12}">
      <dgm:prSet custT="1"/>
      <dgm:spPr/>
      <dgm:t>
        <a:bodyPr/>
        <a:lstStyle/>
        <a:p>
          <a:r>
            <a:rPr lang="en-US" sz="2400" dirty="0" smtClean="0"/>
            <a:t>Injection Laser Diode</a:t>
          </a:r>
          <a:endParaRPr lang="zh-CN" sz="2400" dirty="0"/>
        </a:p>
      </dgm:t>
    </dgm:pt>
    <dgm:pt modelId="{4CF74612-2E75-4AA7-9ADA-A38B78682E9F}" type="parTrans" cxnId="{6DF1332D-D438-4ED6-8B32-9F3780419576}">
      <dgm:prSet/>
      <dgm:spPr/>
      <dgm:t>
        <a:bodyPr/>
        <a:lstStyle/>
        <a:p>
          <a:endParaRPr lang="zh-CN" altLang="en-US"/>
        </a:p>
      </dgm:t>
    </dgm:pt>
    <dgm:pt modelId="{0E8E41B1-6D66-442A-B663-18374B6638E2}" type="sibTrans" cxnId="{6DF1332D-D438-4ED6-8B32-9F3780419576}">
      <dgm:prSet/>
      <dgm:spPr/>
      <dgm:t>
        <a:bodyPr/>
        <a:lstStyle/>
        <a:p>
          <a:endParaRPr lang="zh-CN" altLang="en-US"/>
        </a:p>
      </dgm:t>
    </dgm:pt>
    <dgm:pt modelId="{037CA05E-772B-4FA7-8700-23FCA30EF60A}">
      <dgm:prSet custT="1"/>
      <dgm:spPr/>
      <dgm:t>
        <a:bodyPr/>
        <a:lstStyle/>
        <a:p>
          <a:pPr rtl="0"/>
          <a:r>
            <a:rPr lang="en-US" altLang="zh-CN" sz="2400" dirty="0" smtClean="0"/>
            <a:t>Step Index fiber </a:t>
          </a:r>
          <a:r>
            <a:rPr lang="en-US" sz="2400" dirty="0" smtClean="0"/>
            <a:t>with low dispersion</a:t>
          </a:r>
          <a:endParaRPr lang="zh-CN" altLang="en-US" sz="2400" dirty="0"/>
        </a:p>
      </dgm:t>
    </dgm:pt>
    <dgm:pt modelId="{D1F3DC57-2132-4166-9454-181EE70C1404}" type="parTrans" cxnId="{6F1BFE26-5A41-427F-B2D2-ADA234A7C623}">
      <dgm:prSet/>
      <dgm:spPr/>
      <dgm:t>
        <a:bodyPr/>
        <a:lstStyle/>
        <a:p>
          <a:endParaRPr lang="zh-CN" altLang="en-US"/>
        </a:p>
      </dgm:t>
    </dgm:pt>
    <dgm:pt modelId="{82BFA062-9EF4-473A-8E13-4AC8C065E426}" type="sibTrans" cxnId="{6F1BFE26-5A41-427F-B2D2-ADA234A7C623}">
      <dgm:prSet/>
      <dgm:spPr/>
      <dgm:t>
        <a:bodyPr/>
        <a:lstStyle/>
        <a:p>
          <a:endParaRPr lang="zh-CN" altLang="en-US"/>
        </a:p>
      </dgm:t>
    </dgm:pt>
    <dgm:pt modelId="{B2D9F9D4-F723-4F73-AAE4-4D681D12F13D}">
      <dgm:prSet custT="1"/>
      <dgm:spPr/>
      <dgm:t>
        <a:bodyPr/>
        <a:lstStyle/>
        <a:p>
          <a:r>
            <a:rPr lang="en-US" sz="2400" dirty="0" smtClean="0"/>
            <a:t>Light Emitting Diode</a:t>
          </a:r>
          <a:endParaRPr lang="zh-CN" altLang="en-US" sz="2400" dirty="0"/>
        </a:p>
      </dgm:t>
    </dgm:pt>
    <dgm:pt modelId="{B564CB9E-9668-40A8-820F-ECDB3696A8CD}" type="parTrans" cxnId="{9DF4AD65-44DD-4DEC-BE0A-C84AAF3AF7B2}">
      <dgm:prSet/>
      <dgm:spPr/>
      <dgm:t>
        <a:bodyPr/>
        <a:lstStyle/>
        <a:p>
          <a:endParaRPr lang="zh-CN" altLang="en-US"/>
        </a:p>
      </dgm:t>
    </dgm:pt>
    <dgm:pt modelId="{836B52D6-A5E1-498A-AFC3-8FAB4B56C982}" type="sibTrans" cxnId="{9DF4AD65-44DD-4DEC-BE0A-C84AAF3AF7B2}">
      <dgm:prSet/>
      <dgm:spPr/>
      <dgm:t>
        <a:bodyPr/>
        <a:lstStyle/>
        <a:p>
          <a:endParaRPr lang="zh-CN" altLang="en-US"/>
        </a:p>
      </dgm:t>
    </dgm:pt>
    <dgm:pt modelId="{BC049E3D-4BD0-4715-81D8-E35991554048}" type="pres">
      <dgm:prSet presAssocID="{972405A1-6446-4C28-B765-3831FB3E3D9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910A28-506D-4A4C-943B-D7B8F35BD477}" type="pres">
      <dgm:prSet presAssocID="{D97BAAF8-8288-497F-985C-B619646E88E3}" presName="parentLin" presStyleCnt="0"/>
      <dgm:spPr/>
    </dgm:pt>
    <dgm:pt modelId="{0C9DABE5-7CE5-45AD-A5A3-87EF94E43324}" type="pres">
      <dgm:prSet presAssocID="{D97BAAF8-8288-497F-985C-B619646E88E3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7BAAC0E4-5EE7-4862-89ED-0C75384B7CE7}" type="pres">
      <dgm:prSet presAssocID="{D97BAAF8-8288-497F-985C-B619646E88E3}" presName="parentText" presStyleLbl="node1" presStyleIdx="0" presStyleCnt="1" custScaleX="119508" custScaleY="205077" custLinFactNeighborX="-2924" custLinFactNeighborY="-1381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1AB60-4ECA-4146-99D4-23E5875BF6A5}" type="pres">
      <dgm:prSet presAssocID="{D97BAAF8-8288-497F-985C-B619646E88E3}" presName="negativeSpace" presStyleCnt="0"/>
      <dgm:spPr/>
    </dgm:pt>
    <dgm:pt modelId="{EDF5BF32-4BBC-40CF-BB77-255C5625AA1E}" type="pres">
      <dgm:prSet presAssocID="{D97BAAF8-8288-497F-985C-B619646E88E3}" presName="childText" presStyleLbl="conFgAcc1" presStyleIdx="0" presStyleCnt="1" custScaleY="10814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240BF5C-9A00-466C-8552-11FE447031C3}" srcId="{D97BAAF8-8288-497F-985C-B619646E88E3}" destId="{A29B3FDF-718A-4530-8FFE-58AD0D4AF1B1}" srcOrd="1" destOrd="0" parTransId="{D11F699C-F610-4922-ACBF-7940300F8D00}" sibTransId="{AA402DF9-A33B-453E-A7B0-DE066942947E}"/>
    <dgm:cxn modelId="{F261EEB5-CCE2-4D52-BB59-7D418C6A69AE}" srcId="{C571FF41-1E20-44D9-9E30-099B1A1D09E7}" destId="{0309B6DC-3916-4AE1-9A64-7E9AB6775AF9}" srcOrd="2" destOrd="0" parTransId="{FA0ABF97-C2F2-4697-99BB-AA4A709EF68A}" sibTransId="{ED8B34A5-62E7-472F-BB39-EB51A1652BB8}"/>
    <dgm:cxn modelId="{6962E4DE-E7A0-4C9B-BACB-A52FEE35C0E5}" type="presOf" srcId="{AB1E001B-BEE5-41EC-9123-A7ACD3151F12}" destId="{EDF5BF32-4BBC-40CF-BB77-255C5625AA1E}" srcOrd="0" destOrd="6" presId="urn:microsoft.com/office/officeart/2005/8/layout/list1"/>
    <dgm:cxn modelId="{CF248368-2E0B-4E99-8BA9-A02BEE84604C}" type="presOf" srcId="{2E4CD53C-6D76-4EF5-BAC0-903E4D9FFD69}" destId="{EDF5BF32-4BBC-40CF-BB77-255C5625AA1E}" srcOrd="0" destOrd="5" presId="urn:microsoft.com/office/officeart/2005/8/layout/list1"/>
    <dgm:cxn modelId="{E10AE7A8-D0E0-48B4-B71B-D0774975FE75}" type="presOf" srcId="{C571FF41-1E20-44D9-9E30-099B1A1D09E7}" destId="{EDF5BF32-4BBC-40CF-BB77-255C5625AA1E}" srcOrd="0" destOrd="0" presId="urn:microsoft.com/office/officeart/2005/8/layout/list1"/>
    <dgm:cxn modelId="{6FBA1EAC-A778-44F9-A565-75EB0181FAE1}" type="presOf" srcId="{D97BAAF8-8288-497F-985C-B619646E88E3}" destId="{7BAAC0E4-5EE7-4862-89ED-0C75384B7CE7}" srcOrd="1" destOrd="0" presId="urn:microsoft.com/office/officeart/2005/8/layout/list1"/>
    <dgm:cxn modelId="{AE4435CD-8FA9-42AF-93DC-C06A2755D54F}" type="presOf" srcId="{037CA05E-772B-4FA7-8700-23FCA30EF60A}" destId="{EDF5BF32-4BBC-40CF-BB77-255C5625AA1E}" srcOrd="0" destOrd="2" presId="urn:microsoft.com/office/officeart/2005/8/layout/list1"/>
    <dgm:cxn modelId="{8D41BDB6-C8BD-4EF3-BA55-28A39FD4E8C0}" type="presOf" srcId="{0309B6DC-3916-4AE1-9A64-7E9AB6775AF9}" destId="{EDF5BF32-4BBC-40CF-BB77-255C5625AA1E}" srcOrd="0" destOrd="3" presId="urn:microsoft.com/office/officeart/2005/8/layout/list1"/>
    <dgm:cxn modelId="{D42E0115-0DD9-49AE-B5EC-A805EE979D32}" type="presOf" srcId="{A29B3FDF-718A-4530-8FFE-58AD0D4AF1B1}" destId="{EDF5BF32-4BBC-40CF-BB77-255C5625AA1E}" srcOrd="0" destOrd="4" presId="urn:microsoft.com/office/officeart/2005/8/layout/list1"/>
    <dgm:cxn modelId="{9999B04A-3131-4FAB-A45B-4DD03768E597}" type="presOf" srcId="{972405A1-6446-4C28-B765-3831FB3E3D93}" destId="{BC049E3D-4BD0-4715-81D8-E35991554048}" srcOrd="0" destOrd="0" presId="urn:microsoft.com/office/officeart/2005/8/layout/list1"/>
    <dgm:cxn modelId="{4044AB2A-401B-453D-A752-8790311652F8}" type="presOf" srcId="{B2D9F9D4-F723-4F73-AAE4-4D681D12F13D}" destId="{EDF5BF32-4BBC-40CF-BB77-255C5625AA1E}" srcOrd="0" destOrd="1" presId="urn:microsoft.com/office/officeart/2005/8/layout/list1"/>
    <dgm:cxn modelId="{2D8283D4-9533-4FDA-BA60-09E5DA5497E7}" srcId="{D97BAAF8-8288-497F-985C-B619646E88E3}" destId="{C571FF41-1E20-44D9-9E30-099B1A1D09E7}" srcOrd="0" destOrd="0" parTransId="{A2578A3F-B8AA-4B57-A808-382E26BCA789}" sibTransId="{889B324D-B396-4D92-905D-6A75142C8479}"/>
    <dgm:cxn modelId="{A374F498-C2DB-4E43-B1A5-694AC25DBA90}" srcId="{A29B3FDF-718A-4530-8FFE-58AD0D4AF1B1}" destId="{2E4CD53C-6D76-4EF5-BAC0-903E4D9FFD69}" srcOrd="0" destOrd="0" parTransId="{A04D6868-61BF-4D6D-B2BD-46325B42DD83}" sibTransId="{FF764C27-BC45-423A-AAAE-200819456FA4}"/>
    <dgm:cxn modelId="{93DAEED2-24D0-44EB-B45D-C9EA18F65A60}" srcId="{972405A1-6446-4C28-B765-3831FB3E3D93}" destId="{D97BAAF8-8288-497F-985C-B619646E88E3}" srcOrd="0" destOrd="0" parTransId="{25452AE2-65F4-434E-9A40-1EA6779B3F1F}" sibTransId="{0EB86461-A6A5-404B-880D-441B164BDBDF}"/>
    <dgm:cxn modelId="{4C6706C7-1925-42D2-9B4F-DAFBE0FCB7ED}" type="presOf" srcId="{D97BAAF8-8288-497F-985C-B619646E88E3}" destId="{0C9DABE5-7CE5-45AD-A5A3-87EF94E43324}" srcOrd="0" destOrd="0" presId="urn:microsoft.com/office/officeart/2005/8/layout/list1"/>
    <dgm:cxn modelId="{9DF4AD65-44DD-4DEC-BE0A-C84AAF3AF7B2}" srcId="{C571FF41-1E20-44D9-9E30-099B1A1D09E7}" destId="{B2D9F9D4-F723-4F73-AAE4-4D681D12F13D}" srcOrd="0" destOrd="0" parTransId="{B564CB9E-9668-40A8-820F-ECDB3696A8CD}" sibTransId="{836B52D6-A5E1-498A-AFC3-8FAB4B56C982}"/>
    <dgm:cxn modelId="{6DF1332D-D438-4ED6-8B32-9F3780419576}" srcId="{A29B3FDF-718A-4530-8FFE-58AD0D4AF1B1}" destId="{AB1E001B-BEE5-41EC-9123-A7ACD3151F12}" srcOrd="1" destOrd="0" parTransId="{4CF74612-2E75-4AA7-9ADA-A38B78682E9F}" sibTransId="{0E8E41B1-6D66-442A-B663-18374B6638E2}"/>
    <dgm:cxn modelId="{6F1BFE26-5A41-427F-B2D2-ADA234A7C623}" srcId="{C571FF41-1E20-44D9-9E30-099B1A1D09E7}" destId="{037CA05E-772B-4FA7-8700-23FCA30EF60A}" srcOrd="1" destOrd="0" parTransId="{D1F3DC57-2132-4166-9454-181EE70C1404}" sibTransId="{82BFA062-9EF4-473A-8E13-4AC8C065E426}"/>
    <dgm:cxn modelId="{4232BFB5-A15D-4EE8-B3AD-F2F20DEEB87C}" type="presParOf" srcId="{BC049E3D-4BD0-4715-81D8-E35991554048}" destId="{C8910A28-506D-4A4C-943B-D7B8F35BD477}" srcOrd="0" destOrd="0" presId="urn:microsoft.com/office/officeart/2005/8/layout/list1"/>
    <dgm:cxn modelId="{966FA1CA-3EED-4D7E-904A-CE9CC096D896}" type="presParOf" srcId="{C8910A28-506D-4A4C-943B-D7B8F35BD477}" destId="{0C9DABE5-7CE5-45AD-A5A3-87EF94E43324}" srcOrd="0" destOrd="0" presId="urn:microsoft.com/office/officeart/2005/8/layout/list1"/>
    <dgm:cxn modelId="{F994EFF6-C23E-4365-B60E-8EE5FC500D31}" type="presParOf" srcId="{C8910A28-506D-4A4C-943B-D7B8F35BD477}" destId="{7BAAC0E4-5EE7-4862-89ED-0C75384B7CE7}" srcOrd="1" destOrd="0" presId="urn:microsoft.com/office/officeart/2005/8/layout/list1"/>
    <dgm:cxn modelId="{57B14595-40C6-4D22-976C-6405BEEE55F7}" type="presParOf" srcId="{BC049E3D-4BD0-4715-81D8-E35991554048}" destId="{9C41AB60-4ECA-4146-99D4-23E5875BF6A5}" srcOrd="1" destOrd="0" presId="urn:microsoft.com/office/officeart/2005/8/layout/list1"/>
    <dgm:cxn modelId="{20F1E629-A232-4486-AF91-B05AA62B12CA}" type="presParOf" srcId="{BC049E3D-4BD0-4715-81D8-E35991554048}" destId="{EDF5BF32-4BBC-40CF-BB77-255C5625AA1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72405A1-6446-4C28-B765-3831FB3E3D9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7BAAF8-8288-497F-985C-B619646E88E3}">
      <dgm:prSet phldrT="[文本]" custT="1"/>
      <dgm:spPr/>
      <dgm:t>
        <a:bodyPr/>
        <a:lstStyle/>
        <a:p>
          <a:pPr rtl="0"/>
          <a:r>
            <a:rPr lang="en-US" altLang="zh-CN" sz="2400" dirty="0" smtClean="0"/>
            <a:t>Infrared signal</a:t>
          </a:r>
          <a:endParaRPr lang="zh-CN" altLang="en-US" sz="2400" dirty="0"/>
        </a:p>
      </dgm:t>
    </dgm:pt>
    <dgm:pt modelId="{25452AE2-65F4-434E-9A40-1EA6779B3F1F}" type="par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EB86461-A6A5-404B-880D-441B164BDBDF}" type="sib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67F07EE0-468A-43DB-BEDE-0F7C7B73ADA2}">
      <dgm:prSet custT="1"/>
      <dgm:spPr/>
      <dgm:t>
        <a:bodyPr/>
        <a:lstStyle/>
        <a:p>
          <a:pPr rtl="0"/>
          <a:r>
            <a:rPr lang="en-US" altLang="zh-CN" sz="2400" dirty="0" smtClean="0"/>
            <a:t>More inexpensive than other unguided media </a:t>
          </a:r>
          <a:endParaRPr lang="zh-CN" altLang="en-US" sz="2400" dirty="0"/>
        </a:p>
      </dgm:t>
    </dgm:pt>
    <dgm:pt modelId="{44955479-6CDD-45D7-ABDA-9281236C5025}" type="parTrans" cxnId="{7FE31C44-AB0A-40F5-87E5-A36AFB208BEB}">
      <dgm:prSet/>
      <dgm:spPr/>
      <dgm:t>
        <a:bodyPr/>
        <a:lstStyle/>
        <a:p>
          <a:endParaRPr lang="zh-CN" altLang="en-US"/>
        </a:p>
      </dgm:t>
    </dgm:pt>
    <dgm:pt modelId="{0F5239BF-2B8C-4F6B-9DFE-3E414A698A9B}" type="sibTrans" cxnId="{7FE31C44-AB0A-40F5-87E5-A36AFB208BEB}">
      <dgm:prSet/>
      <dgm:spPr/>
      <dgm:t>
        <a:bodyPr/>
        <a:lstStyle/>
        <a:p>
          <a:endParaRPr lang="zh-CN" altLang="en-US"/>
        </a:p>
      </dgm:t>
    </dgm:pt>
    <dgm:pt modelId="{852409CC-39EE-4670-BA36-B371373B0C3F}">
      <dgm:prSet custT="1"/>
      <dgm:spPr/>
      <dgm:t>
        <a:bodyPr/>
        <a:lstStyle/>
        <a:p>
          <a:pPr rtl="0"/>
          <a:r>
            <a:rPr lang="en-US" altLang="zh-CN" sz="2400" dirty="0" smtClean="0"/>
            <a:t>Easy to install</a:t>
          </a:r>
          <a:endParaRPr lang="zh-CN" sz="2400" dirty="0"/>
        </a:p>
      </dgm:t>
    </dgm:pt>
    <dgm:pt modelId="{0D2D6105-BE8B-42FC-B76F-3CCC9F433C96}" type="parTrans" cxnId="{2CFB453E-DD3D-435D-B697-E5E88A8D7B0B}">
      <dgm:prSet/>
      <dgm:spPr/>
      <dgm:t>
        <a:bodyPr/>
        <a:lstStyle/>
        <a:p>
          <a:endParaRPr lang="zh-CN" altLang="en-US"/>
        </a:p>
      </dgm:t>
    </dgm:pt>
    <dgm:pt modelId="{EF40C564-FAB2-496B-9486-F229D77ED05F}" type="sibTrans" cxnId="{2CFB453E-DD3D-435D-B697-E5E88A8D7B0B}">
      <dgm:prSet/>
      <dgm:spPr/>
      <dgm:t>
        <a:bodyPr/>
        <a:lstStyle/>
        <a:p>
          <a:endParaRPr lang="zh-CN" altLang="en-US"/>
        </a:p>
      </dgm:t>
    </dgm:pt>
    <dgm:pt modelId="{3469879A-7995-4AA6-BE60-C40944C66134}">
      <dgm:prSet phldrT="[文本]" custT="1"/>
      <dgm:spPr/>
      <dgm:t>
        <a:bodyPr/>
        <a:lstStyle/>
        <a:p>
          <a:pPr rtl="0"/>
          <a:r>
            <a:rPr lang="en-US" altLang="zh-CN" sz="2400" dirty="0" smtClean="0"/>
            <a:t>Limited to a small area </a:t>
          </a:r>
          <a:endParaRPr lang="zh-CN" altLang="en-US" sz="2400" dirty="0"/>
        </a:p>
      </dgm:t>
    </dgm:pt>
    <dgm:pt modelId="{61536735-682B-481F-B780-3AB9416E660F}" type="parTrans" cxnId="{2CE98E7A-6366-46BA-AC38-BD712D5BB881}">
      <dgm:prSet/>
      <dgm:spPr/>
      <dgm:t>
        <a:bodyPr/>
        <a:lstStyle/>
        <a:p>
          <a:endParaRPr lang="zh-CN" altLang="en-US"/>
        </a:p>
      </dgm:t>
    </dgm:pt>
    <dgm:pt modelId="{D4E9B5FD-B232-4934-AA94-FA2491C25507}" type="sibTrans" cxnId="{2CE98E7A-6366-46BA-AC38-BD712D5BB881}">
      <dgm:prSet/>
      <dgm:spPr/>
      <dgm:t>
        <a:bodyPr/>
        <a:lstStyle/>
        <a:p>
          <a:endParaRPr lang="zh-CN" altLang="en-US"/>
        </a:p>
      </dgm:t>
    </dgm:pt>
    <dgm:pt modelId="{A4C8865E-465B-4B6D-A6E9-FF9C6AE15FD5}">
      <dgm:prSet phldrT="[文本]" custT="1"/>
      <dgm:spPr/>
      <dgm:t>
        <a:bodyPr/>
        <a:lstStyle/>
        <a:p>
          <a:r>
            <a:rPr lang="en-US" altLang="zh-CN" sz="2400" dirty="0" smtClean="0"/>
            <a:t>I</a:t>
          </a:r>
          <a:r>
            <a:rPr lang="en-US" sz="2400" dirty="0" smtClean="0"/>
            <a:t>t is intended to connect a computer to a nearby peripheral such as a printer</a:t>
          </a:r>
          <a:endParaRPr lang="zh-CN" altLang="en-US" sz="2400" dirty="0"/>
        </a:p>
      </dgm:t>
    </dgm:pt>
    <dgm:pt modelId="{9F50285A-659B-47CE-9EC8-19A6DCA8D7F3}" type="parTrans" cxnId="{81F2319E-2476-4C3E-B284-AB54BB173348}">
      <dgm:prSet/>
      <dgm:spPr/>
      <dgm:t>
        <a:bodyPr/>
        <a:lstStyle/>
        <a:p>
          <a:endParaRPr lang="zh-CN" altLang="en-US"/>
        </a:p>
      </dgm:t>
    </dgm:pt>
    <dgm:pt modelId="{D5A16A93-72E0-43AC-8D6E-13E384396DEC}" type="sibTrans" cxnId="{81F2319E-2476-4C3E-B284-AB54BB173348}">
      <dgm:prSet/>
      <dgm:spPr/>
      <dgm:t>
        <a:bodyPr/>
        <a:lstStyle/>
        <a:p>
          <a:endParaRPr lang="zh-CN" altLang="en-US"/>
        </a:p>
      </dgm:t>
    </dgm:pt>
    <dgm:pt modelId="{A3DF17A8-A334-4606-88C3-4F758A026922}">
      <dgm:prSet phldrT="[文本]" custT="1"/>
      <dgm:spPr/>
      <dgm:t>
        <a:bodyPr/>
        <a:lstStyle/>
        <a:p>
          <a:r>
            <a:rPr lang="en-US" sz="2400" dirty="0" smtClean="0"/>
            <a:t>A point-to-point communication technology</a:t>
          </a:r>
          <a:endParaRPr lang="zh-CN" altLang="en-US" sz="2400" dirty="0"/>
        </a:p>
      </dgm:t>
    </dgm:pt>
    <dgm:pt modelId="{0FEEE6B2-7308-4CE1-8F24-95B1AF6F3AA4}" type="parTrans" cxnId="{41A65DDB-CA94-4E58-8671-9DA57D0467B0}">
      <dgm:prSet/>
      <dgm:spPr/>
      <dgm:t>
        <a:bodyPr/>
        <a:lstStyle/>
        <a:p>
          <a:endParaRPr lang="zh-CN" altLang="en-US"/>
        </a:p>
      </dgm:t>
    </dgm:pt>
    <dgm:pt modelId="{C3C5BD81-B147-48D9-9C74-A0CCD2E1E830}" type="sibTrans" cxnId="{41A65DDB-CA94-4E58-8671-9DA57D0467B0}">
      <dgm:prSet/>
      <dgm:spPr/>
      <dgm:t>
        <a:bodyPr/>
        <a:lstStyle/>
        <a:p>
          <a:endParaRPr lang="zh-CN" altLang="en-US"/>
        </a:p>
      </dgm:t>
    </dgm:pt>
    <dgm:pt modelId="{BC049E3D-4BD0-4715-81D8-E35991554048}" type="pres">
      <dgm:prSet presAssocID="{972405A1-6446-4C28-B765-3831FB3E3D9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910A28-506D-4A4C-943B-D7B8F35BD477}" type="pres">
      <dgm:prSet presAssocID="{D97BAAF8-8288-497F-985C-B619646E88E3}" presName="parentLin" presStyleCnt="0"/>
      <dgm:spPr/>
    </dgm:pt>
    <dgm:pt modelId="{0C9DABE5-7CE5-45AD-A5A3-87EF94E43324}" type="pres">
      <dgm:prSet presAssocID="{D97BAAF8-8288-497F-985C-B619646E88E3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BAAC0E4-5EE7-4862-89ED-0C75384B7CE7}" type="pres">
      <dgm:prSet presAssocID="{D97BAAF8-8288-497F-985C-B619646E88E3}" presName="parentText" presStyleLbl="node1" presStyleIdx="0" presStyleCnt="2" custScaleX="119508" custScaleY="84570" custLinFactNeighborX="-2924" custLinFactNeighborY="-1381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1AB60-4ECA-4146-99D4-23E5875BF6A5}" type="pres">
      <dgm:prSet presAssocID="{D97BAAF8-8288-497F-985C-B619646E88E3}" presName="negativeSpace" presStyleCnt="0"/>
      <dgm:spPr/>
    </dgm:pt>
    <dgm:pt modelId="{EDF5BF32-4BBC-40CF-BB77-255C5625AA1E}" type="pres">
      <dgm:prSet presAssocID="{D97BAAF8-8288-497F-985C-B619646E88E3}" presName="childText" presStyleLbl="conFgAcc1" presStyleIdx="0" presStyleCnt="2" custScaleY="1045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AC2E94-E33E-4077-B594-12AF9837EEFB}" type="pres">
      <dgm:prSet presAssocID="{0EB86461-A6A5-404B-880D-441B164BDBDF}" presName="spaceBetweenRectangles" presStyleCnt="0"/>
      <dgm:spPr/>
    </dgm:pt>
    <dgm:pt modelId="{3CD45DB7-53C6-4824-8037-9E9B870A0F5D}" type="pres">
      <dgm:prSet presAssocID="{A3DF17A8-A334-4606-88C3-4F758A026922}" presName="parentLin" presStyleCnt="0"/>
      <dgm:spPr/>
    </dgm:pt>
    <dgm:pt modelId="{B9623FE3-CA9B-4DCC-983F-B2A235AA6366}" type="pres">
      <dgm:prSet presAssocID="{A3DF17A8-A334-4606-88C3-4F758A026922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2B71FB12-8645-4B75-8D50-20C3799EE671}" type="pres">
      <dgm:prSet presAssocID="{A3DF17A8-A334-4606-88C3-4F758A026922}" presName="parentText" presStyleLbl="node1" presStyleIdx="1" presStyleCnt="2" custScaleX="11941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EB120A-3FDC-478C-B856-8A9152CD7332}" type="pres">
      <dgm:prSet presAssocID="{A3DF17A8-A334-4606-88C3-4F758A026922}" presName="negativeSpace" presStyleCnt="0"/>
      <dgm:spPr/>
    </dgm:pt>
    <dgm:pt modelId="{493209B1-DD88-418C-990D-B8C49F01FFFC}" type="pres">
      <dgm:prSet presAssocID="{A3DF17A8-A334-4606-88C3-4F758A026922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7404ACF-718A-44EF-82BC-7C856F42BFAE}" type="presOf" srcId="{67F07EE0-468A-43DB-BEDE-0F7C7B73ADA2}" destId="{EDF5BF32-4BBC-40CF-BB77-255C5625AA1E}" srcOrd="0" destOrd="0" presId="urn:microsoft.com/office/officeart/2005/8/layout/list1"/>
    <dgm:cxn modelId="{41A65DDB-CA94-4E58-8671-9DA57D0467B0}" srcId="{972405A1-6446-4C28-B765-3831FB3E3D93}" destId="{A3DF17A8-A334-4606-88C3-4F758A026922}" srcOrd="1" destOrd="0" parTransId="{0FEEE6B2-7308-4CE1-8F24-95B1AF6F3AA4}" sibTransId="{C3C5BD81-B147-48D9-9C74-A0CCD2E1E830}"/>
    <dgm:cxn modelId="{6FBA1EAC-A778-44F9-A565-75EB0181FAE1}" type="presOf" srcId="{D97BAAF8-8288-497F-985C-B619646E88E3}" destId="{7BAAC0E4-5EE7-4862-89ED-0C75384B7CE7}" srcOrd="1" destOrd="0" presId="urn:microsoft.com/office/officeart/2005/8/layout/list1"/>
    <dgm:cxn modelId="{9999B04A-3131-4FAB-A45B-4DD03768E597}" type="presOf" srcId="{972405A1-6446-4C28-B765-3831FB3E3D93}" destId="{BC049E3D-4BD0-4715-81D8-E35991554048}" srcOrd="0" destOrd="0" presId="urn:microsoft.com/office/officeart/2005/8/layout/list1"/>
    <dgm:cxn modelId="{87A444BC-14DF-4FD4-B866-773E9940AB82}" type="presOf" srcId="{A4C8865E-465B-4B6D-A6E9-FF9C6AE15FD5}" destId="{493209B1-DD88-418C-990D-B8C49F01FFFC}" srcOrd="0" destOrd="1" presId="urn:microsoft.com/office/officeart/2005/8/layout/list1"/>
    <dgm:cxn modelId="{2CFB453E-DD3D-435D-B697-E5E88A8D7B0B}" srcId="{D97BAAF8-8288-497F-985C-B619646E88E3}" destId="{852409CC-39EE-4670-BA36-B371373B0C3F}" srcOrd="1" destOrd="0" parTransId="{0D2D6105-BE8B-42FC-B76F-3CCC9F433C96}" sibTransId="{EF40C564-FAB2-496B-9486-F229D77ED05F}"/>
    <dgm:cxn modelId="{48DE5055-AE9C-4D26-9476-B74BA4E3C54C}" type="presOf" srcId="{A3DF17A8-A334-4606-88C3-4F758A026922}" destId="{B9623FE3-CA9B-4DCC-983F-B2A235AA6366}" srcOrd="0" destOrd="0" presId="urn:microsoft.com/office/officeart/2005/8/layout/list1"/>
    <dgm:cxn modelId="{7C65EAB0-052C-45B0-9C58-7DF81080318C}" type="presOf" srcId="{3469879A-7995-4AA6-BE60-C40944C66134}" destId="{493209B1-DD88-418C-990D-B8C49F01FFFC}" srcOrd="0" destOrd="0" presId="urn:microsoft.com/office/officeart/2005/8/layout/list1"/>
    <dgm:cxn modelId="{B39C2839-C040-4FF6-96F7-131A6E5F019E}" type="presOf" srcId="{A3DF17A8-A334-4606-88C3-4F758A026922}" destId="{2B71FB12-8645-4B75-8D50-20C3799EE671}" srcOrd="1" destOrd="0" presId="urn:microsoft.com/office/officeart/2005/8/layout/list1"/>
    <dgm:cxn modelId="{2CE98E7A-6366-46BA-AC38-BD712D5BB881}" srcId="{A3DF17A8-A334-4606-88C3-4F758A026922}" destId="{3469879A-7995-4AA6-BE60-C40944C66134}" srcOrd="0" destOrd="0" parTransId="{61536735-682B-481F-B780-3AB9416E660F}" sibTransId="{D4E9B5FD-B232-4934-AA94-FA2491C25507}"/>
    <dgm:cxn modelId="{93DAEED2-24D0-44EB-B45D-C9EA18F65A60}" srcId="{972405A1-6446-4C28-B765-3831FB3E3D93}" destId="{D97BAAF8-8288-497F-985C-B619646E88E3}" srcOrd="0" destOrd="0" parTransId="{25452AE2-65F4-434E-9A40-1EA6779B3F1F}" sibTransId="{0EB86461-A6A5-404B-880D-441B164BDBDF}"/>
    <dgm:cxn modelId="{7FE31C44-AB0A-40F5-87E5-A36AFB208BEB}" srcId="{D97BAAF8-8288-497F-985C-B619646E88E3}" destId="{67F07EE0-468A-43DB-BEDE-0F7C7B73ADA2}" srcOrd="0" destOrd="0" parTransId="{44955479-6CDD-45D7-ABDA-9281236C5025}" sibTransId="{0F5239BF-2B8C-4F6B-9DFE-3E414A698A9B}"/>
    <dgm:cxn modelId="{4C6706C7-1925-42D2-9B4F-DAFBE0FCB7ED}" type="presOf" srcId="{D97BAAF8-8288-497F-985C-B619646E88E3}" destId="{0C9DABE5-7CE5-45AD-A5A3-87EF94E43324}" srcOrd="0" destOrd="0" presId="urn:microsoft.com/office/officeart/2005/8/layout/list1"/>
    <dgm:cxn modelId="{81F2319E-2476-4C3E-B284-AB54BB173348}" srcId="{A3DF17A8-A334-4606-88C3-4F758A026922}" destId="{A4C8865E-465B-4B6D-A6E9-FF9C6AE15FD5}" srcOrd="1" destOrd="0" parTransId="{9F50285A-659B-47CE-9EC8-19A6DCA8D7F3}" sibTransId="{D5A16A93-72E0-43AC-8D6E-13E384396DEC}"/>
    <dgm:cxn modelId="{4E5DA91E-39AE-44D3-9CBC-21FDEB7742FD}" type="presOf" srcId="{852409CC-39EE-4670-BA36-B371373B0C3F}" destId="{EDF5BF32-4BBC-40CF-BB77-255C5625AA1E}" srcOrd="0" destOrd="1" presId="urn:microsoft.com/office/officeart/2005/8/layout/list1"/>
    <dgm:cxn modelId="{4232BFB5-A15D-4EE8-B3AD-F2F20DEEB87C}" type="presParOf" srcId="{BC049E3D-4BD0-4715-81D8-E35991554048}" destId="{C8910A28-506D-4A4C-943B-D7B8F35BD477}" srcOrd="0" destOrd="0" presId="urn:microsoft.com/office/officeart/2005/8/layout/list1"/>
    <dgm:cxn modelId="{966FA1CA-3EED-4D7E-904A-CE9CC096D896}" type="presParOf" srcId="{C8910A28-506D-4A4C-943B-D7B8F35BD477}" destId="{0C9DABE5-7CE5-45AD-A5A3-87EF94E43324}" srcOrd="0" destOrd="0" presId="urn:microsoft.com/office/officeart/2005/8/layout/list1"/>
    <dgm:cxn modelId="{F994EFF6-C23E-4365-B60E-8EE5FC500D31}" type="presParOf" srcId="{C8910A28-506D-4A4C-943B-D7B8F35BD477}" destId="{7BAAC0E4-5EE7-4862-89ED-0C75384B7CE7}" srcOrd="1" destOrd="0" presId="urn:microsoft.com/office/officeart/2005/8/layout/list1"/>
    <dgm:cxn modelId="{57B14595-40C6-4D22-976C-6405BEEE55F7}" type="presParOf" srcId="{BC049E3D-4BD0-4715-81D8-E35991554048}" destId="{9C41AB60-4ECA-4146-99D4-23E5875BF6A5}" srcOrd="1" destOrd="0" presId="urn:microsoft.com/office/officeart/2005/8/layout/list1"/>
    <dgm:cxn modelId="{20F1E629-A232-4486-AF91-B05AA62B12CA}" type="presParOf" srcId="{BC049E3D-4BD0-4715-81D8-E35991554048}" destId="{EDF5BF32-4BBC-40CF-BB77-255C5625AA1E}" srcOrd="2" destOrd="0" presId="urn:microsoft.com/office/officeart/2005/8/layout/list1"/>
    <dgm:cxn modelId="{01909209-02A5-4E43-AA08-DFA95639939A}" type="presParOf" srcId="{BC049E3D-4BD0-4715-81D8-E35991554048}" destId="{0FAC2E94-E33E-4077-B594-12AF9837EEFB}" srcOrd="3" destOrd="0" presId="urn:microsoft.com/office/officeart/2005/8/layout/list1"/>
    <dgm:cxn modelId="{763EEA12-7C56-43C0-A1B1-CD38ADCC0918}" type="presParOf" srcId="{BC049E3D-4BD0-4715-81D8-E35991554048}" destId="{3CD45DB7-53C6-4824-8037-9E9B870A0F5D}" srcOrd="4" destOrd="0" presId="urn:microsoft.com/office/officeart/2005/8/layout/list1"/>
    <dgm:cxn modelId="{B0F01DFA-0329-48F7-AD2E-28DBC2A88B2F}" type="presParOf" srcId="{3CD45DB7-53C6-4824-8037-9E9B870A0F5D}" destId="{B9623FE3-CA9B-4DCC-983F-B2A235AA6366}" srcOrd="0" destOrd="0" presId="urn:microsoft.com/office/officeart/2005/8/layout/list1"/>
    <dgm:cxn modelId="{39C6B116-FFB4-413A-A279-3A1608E869E2}" type="presParOf" srcId="{3CD45DB7-53C6-4824-8037-9E9B870A0F5D}" destId="{2B71FB12-8645-4B75-8D50-20C3799EE671}" srcOrd="1" destOrd="0" presId="urn:microsoft.com/office/officeart/2005/8/layout/list1"/>
    <dgm:cxn modelId="{7701CA0E-125A-4528-9625-70538741BCCE}" type="presParOf" srcId="{BC049E3D-4BD0-4715-81D8-E35991554048}" destId="{16EB120A-3FDC-478C-B856-8A9152CD7332}" srcOrd="5" destOrd="0" presId="urn:microsoft.com/office/officeart/2005/8/layout/list1"/>
    <dgm:cxn modelId="{83B6AB6B-EF30-469B-8029-D38F6C06FF5B}" type="presParOf" srcId="{BC049E3D-4BD0-4715-81D8-E35991554048}" destId="{493209B1-DD88-418C-990D-B8C49F01FFF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72405A1-6446-4C28-B765-3831FB3E3D9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7BAAF8-8288-497F-985C-B619646E88E3}">
      <dgm:prSet phldrT="[文本]" custT="1"/>
      <dgm:spPr/>
      <dgm:t>
        <a:bodyPr/>
        <a:lstStyle/>
        <a:p>
          <a:pPr rtl="0"/>
          <a:r>
            <a:rPr lang="en-US" sz="2800" dirty="0" smtClean="0"/>
            <a:t>A point-to-point communication technology</a:t>
          </a:r>
          <a:endParaRPr lang="zh-CN" altLang="en-US" sz="2800" dirty="0"/>
        </a:p>
      </dgm:t>
    </dgm:pt>
    <dgm:pt modelId="{25452AE2-65F4-434E-9A40-1EA6779B3F1F}" type="par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EB86461-A6A5-404B-880D-441B164BDBDF}" type="sib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FE070DA4-D126-4A81-B6F8-311C01E29E39}">
      <dgm:prSet phldrT="[文本]" custT="1"/>
      <dgm:spPr/>
      <dgm:t>
        <a:bodyPr/>
        <a:lstStyle/>
        <a:p>
          <a:r>
            <a:rPr lang="en-US" sz="2800" dirty="0" smtClean="0"/>
            <a:t>A beam of coherent light produced by a laser</a:t>
          </a:r>
          <a:endParaRPr lang="zh-CN" altLang="en-US" sz="2800" dirty="0"/>
        </a:p>
      </dgm:t>
    </dgm:pt>
    <dgm:pt modelId="{662220F0-2269-4DCC-8291-E8BDC01A0D24}" type="parTrans" cxnId="{17460985-76B2-4C8A-82DA-2B98AD62C406}">
      <dgm:prSet/>
      <dgm:spPr/>
      <dgm:t>
        <a:bodyPr/>
        <a:lstStyle/>
        <a:p>
          <a:endParaRPr lang="zh-CN" altLang="en-US"/>
        </a:p>
      </dgm:t>
    </dgm:pt>
    <dgm:pt modelId="{0A837FDF-6DFE-4F75-8F77-508A48C44D34}" type="sibTrans" cxnId="{17460985-76B2-4C8A-82DA-2B98AD62C406}">
      <dgm:prSet/>
      <dgm:spPr/>
      <dgm:t>
        <a:bodyPr/>
        <a:lstStyle/>
        <a:p>
          <a:endParaRPr lang="zh-CN" altLang="en-US"/>
        </a:p>
      </dgm:t>
    </dgm:pt>
    <dgm:pt modelId="{F1FD67AC-0876-4410-91FD-6BAAD0B2C800}">
      <dgm:prSet custT="1"/>
      <dgm:spPr/>
      <dgm:t>
        <a:bodyPr/>
        <a:lstStyle/>
        <a:p>
          <a:pPr rtl="0"/>
          <a:r>
            <a:rPr lang="en-US" altLang="zh-CN" sz="2800" dirty="0" smtClean="0"/>
            <a:t>Long distance</a:t>
          </a:r>
          <a:endParaRPr lang="zh-CN" altLang="en-US" sz="2800" dirty="0"/>
        </a:p>
      </dgm:t>
    </dgm:pt>
    <dgm:pt modelId="{8D31D51E-7C45-42C0-A6EE-7AEA8069502B}" type="parTrans" cxnId="{3D72A647-40B4-4ADD-B5AF-BDDCBA237818}">
      <dgm:prSet/>
      <dgm:spPr/>
      <dgm:t>
        <a:bodyPr/>
        <a:lstStyle/>
        <a:p>
          <a:endParaRPr lang="zh-CN" altLang="en-US"/>
        </a:p>
      </dgm:t>
    </dgm:pt>
    <dgm:pt modelId="{EC6E2E5D-3F82-47F6-98EA-AF2A372660B2}" type="sibTrans" cxnId="{3D72A647-40B4-4ADD-B5AF-BDDCBA237818}">
      <dgm:prSet/>
      <dgm:spPr/>
      <dgm:t>
        <a:bodyPr/>
        <a:lstStyle/>
        <a:p>
          <a:endParaRPr lang="zh-CN" altLang="en-US"/>
        </a:p>
      </dgm:t>
    </dgm:pt>
    <dgm:pt modelId="{D0A918B7-BE77-4ADC-9733-B62245A0E9CE}">
      <dgm:prSet custT="1"/>
      <dgm:spPr/>
      <dgm:t>
        <a:bodyPr/>
        <a:lstStyle/>
        <a:p>
          <a:pPr rtl="0"/>
          <a:r>
            <a:rPr lang="en-US" altLang="zh-CN" sz="2800" dirty="0" smtClean="0"/>
            <a:t>Easy to be blocked</a:t>
          </a:r>
          <a:endParaRPr lang="zh-CN" sz="2800" dirty="0"/>
        </a:p>
      </dgm:t>
    </dgm:pt>
    <dgm:pt modelId="{CC6887C6-B508-4B38-802C-42893AE3D5E2}" type="parTrans" cxnId="{96DA28D3-AE9A-49C3-BF83-F649AEE24EB4}">
      <dgm:prSet/>
      <dgm:spPr/>
      <dgm:t>
        <a:bodyPr/>
        <a:lstStyle/>
        <a:p>
          <a:endParaRPr lang="zh-CN" altLang="en-US"/>
        </a:p>
      </dgm:t>
    </dgm:pt>
    <dgm:pt modelId="{5161CA08-E793-4FF0-8E4C-8148AA9BA225}" type="sibTrans" cxnId="{96DA28D3-AE9A-49C3-BF83-F649AEE24EB4}">
      <dgm:prSet/>
      <dgm:spPr/>
      <dgm:t>
        <a:bodyPr/>
        <a:lstStyle/>
        <a:p>
          <a:endParaRPr lang="zh-CN" altLang="en-US"/>
        </a:p>
      </dgm:t>
    </dgm:pt>
    <dgm:pt modelId="{891A796D-A074-46C8-96E7-4FC2EB4A1D9C}">
      <dgm:prSet custT="1"/>
      <dgm:spPr/>
      <dgm:t>
        <a:bodyPr/>
        <a:lstStyle/>
        <a:p>
          <a:pPr rtl="0"/>
          <a:r>
            <a:rPr lang="en-US" altLang="zh-CN" sz="2800" dirty="0" smtClean="0"/>
            <a:t>Cannot penetrate vegetation </a:t>
          </a:r>
          <a:endParaRPr lang="zh-CN" sz="2800" dirty="0"/>
        </a:p>
      </dgm:t>
    </dgm:pt>
    <dgm:pt modelId="{56CFE4D2-9AA0-4DF5-A2F2-EB324211C2AD}" type="parTrans" cxnId="{EE6E5F5B-0D10-472B-BEF2-E09EDAE27521}">
      <dgm:prSet/>
      <dgm:spPr/>
      <dgm:t>
        <a:bodyPr/>
        <a:lstStyle/>
        <a:p>
          <a:endParaRPr lang="zh-CN" altLang="en-US"/>
        </a:p>
      </dgm:t>
    </dgm:pt>
    <dgm:pt modelId="{15B92C57-676E-4D13-9084-CFAD309F9897}" type="sibTrans" cxnId="{EE6E5F5B-0D10-472B-BEF2-E09EDAE27521}">
      <dgm:prSet/>
      <dgm:spPr/>
      <dgm:t>
        <a:bodyPr/>
        <a:lstStyle/>
        <a:p>
          <a:endParaRPr lang="zh-CN" altLang="en-US"/>
        </a:p>
      </dgm:t>
    </dgm:pt>
    <dgm:pt modelId="{BC049E3D-4BD0-4715-81D8-E35991554048}" type="pres">
      <dgm:prSet presAssocID="{972405A1-6446-4C28-B765-3831FB3E3D9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6F6EAD0-20A8-46B8-895C-782E6AF3D1DF}" type="pres">
      <dgm:prSet presAssocID="{FE070DA4-D126-4A81-B6F8-311C01E29E39}" presName="parentLin" presStyleCnt="0"/>
      <dgm:spPr/>
    </dgm:pt>
    <dgm:pt modelId="{A325D613-9615-4A95-9BEC-42F3161AED4B}" type="pres">
      <dgm:prSet presAssocID="{FE070DA4-D126-4A81-B6F8-311C01E29E39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45C202E1-F167-405C-9815-34DA59A181B1}" type="pres">
      <dgm:prSet presAssocID="{FE070DA4-D126-4A81-B6F8-311C01E29E39}" presName="parentText" presStyleLbl="node1" presStyleIdx="0" presStyleCnt="1" custScaleX="13815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F13CF3-A30D-4FC8-B605-034950A7CE00}" type="pres">
      <dgm:prSet presAssocID="{FE070DA4-D126-4A81-B6F8-311C01E29E39}" presName="negativeSpace" presStyleCnt="0"/>
      <dgm:spPr/>
    </dgm:pt>
    <dgm:pt modelId="{9A0AF9DB-572F-4D63-BD5C-18D99D0F80F5}" type="pres">
      <dgm:prSet presAssocID="{FE070DA4-D126-4A81-B6F8-311C01E29E39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3DAEED2-24D0-44EB-B45D-C9EA18F65A60}" srcId="{FE070DA4-D126-4A81-B6F8-311C01E29E39}" destId="{D97BAAF8-8288-497F-985C-B619646E88E3}" srcOrd="3" destOrd="0" parTransId="{25452AE2-65F4-434E-9A40-1EA6779B3F1F}" sibTransId="{0EB86461-A6A5-404B-880D-441B164BDBDF}"/>
    <dgm:cxn modelId="{8A75E1B7-6FF7-4D70-B8A3-21F14B6D32DA}" type="presOf" srcId="{FE070DA4-D126-4A81-B6F8-311C01E29E39}" destId="{A325D613-9615-4A95-9BEC-42F3161AED4B}" srcOrd="0" destOrd="0" presId="urn:microsoft.com/office/officeart/2005/8/layout/list1"/>
    <dgm:cxn modelId="{5B9B78A6-9B8A-4A19-A784-3B7583FE4C80}" type="presOf" srcId="{F1FD67AC-0876-4410-91FD-6BAAD0B2C800}" destId="{9A0AF9DB-572F-4D63-BD5C-18D99D0F80F5}" srcOrd="0" destOrd="0" presId="urn:microsoft.com/office/officeart/2005/8/layout/list1"/>
    <dgm:cxn modelId="{17460985-76B2-4C8A-82DA-2B98AD62C406}" srcId="{972405A1-6446-4C28-B765-3831FB3E3D93}" destId="{FE070DA4-D126-4A81-B6F8-311C01E29E39}" srcOrd="0" destOrd="0" parTransId="{662220F0-2269-4DCC-8291-E8BDC01A0D24}" sibTransId="{0A837FDF-6DFE-4F75-8F77-508A48C44D34}"/>
    <dgm:cxn modelId="{F57C0359-E9B7-467D-B58A-B46C7AF1BEAA}" type="presOf" srcId="{FE070DA4-D126-4A81-B6F8-311C01E29E39}" destId="{45C202E1-F167-405C-9815-34DA59A181B1}" srcOrd="1" destOrd="0" presId="urn:microsoft.com/office/officeart/2005/8/layout/list1"/>
    <dgm:cxn modelId="{9999B04A-3131-4FAB-A45B-4DD03768E597}" type="presOf" srcId="{972405A1-6446-4C28-B765-3831FB3E3D93}" destId="{BC049E3D-4BD0-4715-81D8-E35991554048}" srcOrd="0" destOrd="0" presId="urn:microsoft.com/office/officeart/2005/8/layout/list1"/>
    <dgm:cxn modelId="{EAF249CA-6C0A-4826-93DA-0A0FB82CAD15}" type="presOf" srcId="{D97BAAF8-8288-497F-985C-B619646E88E3}" destId="{9A0AF9DB-572F-4D63-BD5C-18D99D0F80F5}" srcOrd="0" destOrd="3" presId="urn:microsoft.com/office/officeart/2005/8/layout/list1"/>
    <dgm:cxn modelId="{EBB40809-C605-4D29-97F4-1AF2DE9CC7C0}" type="presOf" srcId="{891A796D-A074-46C8-96E7-4FC2EB4A1D9C}" destId="{9A0AF9DB-572F-4D63-BD5C-18D99D0F80F5}" srcOrd="0" destOrd="2" presId="urn:microsoft.com/office/officeart/2005/8/layout/list1"/>
    <dgm:cxn modelId="{41009740-4B41-488E-A39A-9160F1F1ED75}" type="presOf" srcId="{D0A918B7-BE77-4ADC-9733-B62245A0E9CE}" destId="{9A0AF9DB-572F-4D63-BD5C-18D99D0F80F5}" srcOrd="0" destOrd="1" presId="urn:microsoft.com/office/officeart/2005/8/layout/list1"/>
    <dgm:cxn modelId="{EE6E5F5B-0D10-472B-BEF2-E09EDAE27521}" srcId="{FE070DA4-D126-4A81-B6F8-311C01E29E39}" destId="{891A796D-A074-46C8-96E7-4FC2EB4A1D9C}" srcOrd="2" destOrd="0" parTransId="{56CFE4D2-9AA0-4DF5-A2F2-EB324211C2AD}" sibTransId="{15B92C57-676E-4D13-9084-CFAD309F9897}"/>
    <dgm:cxn modelId="{96DA28D3-AE9A-49C3-BF83-F649AEE24EB4}" srcId="{FE070DA4-D126-4A81-B6F8-311C01E29E39}" destId="{D0A918B7-BE77-4ADC-9733-B62245A0E9CE}" srcOrd="1" destOrd="0" parTransId="{CC6887C6-B508-4B38-802C-42893AE3D5E2}" sibTransId="{5161CA08-E793-4FF0-8E4C-8148AA9BA225}"/>
    <dgm:cxn modelId="{3D72A647-40B4-4ADD-B5AF-BDDCBA237818}" srcId="{FE070DA4-D126-4A81-B6F8-311C01E29E39}" destId="{F1FD67AC-0876-4410-91FD-6BAAD0B2C800}" srcOrd="0" destOrd="0" parTransId="{8D31D51E-7C45-42C0-A6EE-7AEA8069502B}" sibTransId="{EC6E2E5D-3F82-47F6-98EA-AF2A372660B2}"/>
    <dgm:cxn modelId="{89AF576D-329C-4F56-94C5-5F3BCF526F45}" type="presParOf" srcId="{BC049E3D-4BD0-4715-81D8-E35991554048}" destId="{36F6EAD0-20A8-46B8-895C-782E6AF3D1DF}" srcOrd="0" destOrd="0" presId="urn:microsoft.com/office/officeart/2005/8/layout/list1"/>
    <dgm:cxn modelId="{BB7B04D8-AB84-4DD6-B6C9-3D11DE53B15A}" type="presParOf" srcId="{36F6EAD0-20A8-46B8-895C-782E6AF3D1DF}" destId="{A325D613-9615-4A95-9BEC-42F3161AED4B}" srcOrd="0" destOrd="0" presId="urn:microsoft.com/office/officeart/2005/8/layout/list1"/>
    <dgm:cxn modelId="{4F1B1465-3729-4029-80DD-C2E7942A805A}" type="presParOf" srcId="{36F6EAD0-20A8-46B8-895C-782E6AF3D1DF}" destId="{45C202E1-F167-405C-9815-34DA59A181B1}" srcOrd="1" destOrd="0" presId="urn:microsoft.com/office/officeart/2005/8/layout/list1"/>
    <dgm:cxn modelId="{8992B49D-B0E7-4C18-AB37-FB17D5DB32E2}" type="presParOf" srcId="{BC049E3D-4BD0-4715-81D8-E35991554048}" destId="{F6F13CF3-A30D-4FC8-B605-034950A7CE00}" srcOrd="1" destOrd="0" presId="urn:microsoft.com/office/officeart/2005/8/layout/list1"/>
    <dgm:cxn modelId="{93CEAFA4-1A60-4A85-B3FB-C3051BEB5FD8}" type="presParOf" srcId="{BC049E3D-4BD0-4715-81D8-E35991554048}" destId="{9A0AF9DB-572F-4D63-BD5C-18D99D0F80F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72405A1-6446-4C28-B765-3831FB3E3D9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7BAAF8-8288-497F-985C-B619646E88E3}">
      <dgm:prSet phldrT="[文本]" custT="1"/>
      <dgm:spPr/>
      <dgm:t>
        <a:bodyPr/>
        <a:lstStyle/>
        <a:p>
          <a:pPr rtl="0"/>
          <a:r>
            <a:rPr lang="en-US" altLang="zh-CN" sz="2400" dirty="0" smtClean="0"/>
            <a:t>Air</a:t>
          </a:r>
          <a:endParaRPr lang="zh-CN" altLang="en-US" sz="2400" dirty="0"/>
        </a:p>
      </dgm:t>
    </dgm:pt>
    <dgm:pt modelId="{25452AE2-65F4-434E-9A40-1EA6779B3F1F}" type="par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EB86461-A6A5-404B-880D-441B164BDBDF}" type="sib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B70A9DB5-F724-4DFD-85CB-4229568EC37E}">
      <dgm:prSet phldrT="[文本]"/>
      <dgm:spPr/>
      <dgm:t>
        <a:bodyPr/>
        <a:lstStyle/>
        <a:p>
          <a:pPr rtl="0"/>
          <a:r>
            <a:rPr lang="en-US" dirty="0" smtClean="0"/>
            <a:t>Travel long distances and penetrate objects</a:t>
          </a:r>
          <a:endParaRPr lang="zh-CN" altLang="en-US" dirty="0"/>
        </a:p>
      </dgm:t>
    </dgm:pt>
    <dgm:pt modelId="{DFDA72D9-93EB-4CF2-942A-80F2CF191D67}" type="parTrans" cxnId="{929448F5-BF3E-45CB-851B-B6FF891058F8}">
      <dgm:prSet/>
      <dgm:spPr/>
      <dgm:t>
        <a:bodyPr/>
        <a:lstStyle/>
        <a:p>
          <a:endParaRPr lang="zh-CN" altLang="en-US"/>
        </a:p>
      </dgm:t>
    </dgm:pt>
    <dgm:pt modelId="{B09CAF5F-10CB-4BCD-85A9-B40FF3C93976}" type="sibTrans" cxnId="{929448F5-BF3E-45CB-851B-B6FF891058F8}">
      <dgm:prSet/>
      <dgm:spPr/>
      <dgm:t>
        <a:bodyPr/>
        <a:lstStyle/>
        <a:p>
          <a:endParaRPr lang="zh-CN" altLang="en-US"/>
        </a:p>
      </dgm:t>
    </dgm:pt>
    <dgm:pt modelId="{A809D07F-AE2D-4FEE-AAD0-A785510A582D}">
      <dgm:prSet phldrT="[文本]" custT="1"/>
      <dgm:spPr/>
      <dgm:t>
        <a:bodyPr/>
        <a:lstStyle/>
        <a:p>
          <a:r>
            <a:rPr lang="en-US" sz="2400" dirty="0" smtClean="0"/>
            <a:t>Electromagnetic Spectrum</a:t>
          </a:r>
          <a:endParaRPr lang="zh-CN" altLang="en-US" sz="2400" dirty="0"/>
        </a:p>
      </dgm:t>
    </dgm:pt>
    <dgm:pt modelId="{BDB00C9C-B197-4121-9386-438EA586C878}" type="parTrans" cxnId="{3E40302A-2B08-4A6F-B179-8F3F72383CE8}">
      <dgm:prSet/>
      <dgm:spPr/>
      <dgm:t>
        <a:bodyPr/>
        <a:lstStyle/>
        <a:p>
          <a:endParaRPr lang="zh-CN" altLang="en-US"/>
        </a:p>
      </dgm:t>
    </dgm:pt>
    <dgm:pt modelId="{4863C50A-69C9-4FEB-B2BE-8FCD7DEF1F83}" type="sibTrans" cxnId="{3E40302A-2B08-4A6F-B179-8F3F72383CE8}">
      <dgm:prSet/>
      <dgm:spPr/>
      <dgm:t>
        <a:bodyPr/>
        <a:lstStyle/>
        <a:p>
          <a:endParaRPr lang="zh-CN" altLang="en-US"/>
        </a:p>
      </dgm:t>
    </dgm:pt>
    <dgm:pt modelId="{11B1A1CB-8501-4906-94DB-0A68F569E8DE}">
      <dgm:prSet phldrT="[文本]"/>
      <dgm:spPr/>
      <dgm:t>
        <a:bodyPr/>
        <a:lstStyle/>
        <a:p>
          <a:r>
            <a:rPr lang="en-US" altLang="zh-CN" dirty="0" smtClean="0"/>
            <a:t>3KHz to 300GHz</a:t>
          </a:r>
          <a:endParaRPr lang="zh-CN" altLang="en-US" dirty="0"/>
        </a:p>
      </dgm:t>
    </dgm:pt>
    <dgm:pt modelId="{2A31E579-E84F-4997-8430-1FA81A6879A9}" type="parTrans" cxnId="{590A16BA-8EC3-4056-AB9E-BE2CEC667741}">
      <dgm:prSet/>
      <dgm:spPr/>
      <dgm:t>
        <a:bodyPr/>
        <a:lstStyle/>
        <a:p>
          <a:endParaRPr lang="zh-CN" altLang="en-US"/>
        </a:p>
      </dgm:t>
    </dgm:pt>
    <dgm:pt modelId="{68B621B9-1C8A-420E-9C66-4CB772EA3778}" type="sibTrans" cxnId="{590A16BA-8EC3-4056-AB9E-BE2CEC667741}">
      <dgm:prSet/>
      <dgm:spPr/>
      <dgm:t>
        <a:bodyPr/>
        <a:lstStyle/>
        <a:p>
          <a:endParaRPr lang="zh-CN" altLang="en-US"/>
        </a:p>
      </dgm:t>
    </dgm:pt>
    <dgm:pt modelId="{BC049E3D-4BD0-4715-81D8-E35991554048}" type="pres">
      <dgm:prSet presAssocID="{972405A1-6446-4C28-B765-3831FB3E3D9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910A28-506D-4A4C-943B-D7B8F35BD477}" type="pres">
      <dgm:prSet presAssocID="{D97BAAF8-8288-497F-985C-B619646E88E3}" presName="parentLin" presStyleCnt="0"/>
      <dgm:spPr/>
    </dgm:pt>
    <dgm:pt modelId="{0C9DABE5-7CE5-45AD-A5A3-87EF94E43324}" type="pres">
      <dgm:prSet presAssocID="{D97BAAF8-8288-497F-985C-B619646E88E3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BAAC0E4-5EE7-4862-89ED-0C75384B7CE7}" type="pres">
      <dgm:prSet presAssocID="{D97BAAF8-8288-497F-985C-B619646E88E3}" presName="parentText" presStyleLbl="node1" presStyleIdx="0" presStyleCnt="2" custScaleX="119508" custScaleY="84570" custLinFactNeighborX="-2924" custLinFactNeighborY="-1381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1AB60-4ECA-4146-99D4-23E5875BF6A5}" type="pres">
      <dgm:prSet presAssocID="{D97BAAF8-8288-497F-985C-B619646E88E3}" presName="negativeSpace" presStyleCnt="0"/>
      <dgm:spPr/>
    </dgm:pt>
    <dgm:pt modelId="{EDF5BF32-4BBC-40CF-BB77-255C5625AA1E}" type="pres">
      <dgm:prSet presAssocID="{D97BAAF8-8288-497F-985C-B619646E88E3}" presName="childText" presStyleLbl="conFgAcc1" presStyleIdx="0" presStyleCnt="2" custScaleY="1045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AC2E94-E33E-4077-B594-12AF9837EEFB}" type="pres">
      <dgm:prSet presAssocID="{0EB86461-A6A5-404B-880D-441B164BDBDF}" presName="spaceBetweenRectangles" presStyleCnt="0"/>
      <dgm:spPr/>
    </dgm:pt>
    <dgm:pt modelId="{828CA61F-D50F-4F96-8438-C1C53C9D17E0}" type="pres">
      <dgm:prSet presAssocID="{A809D07F-AE2D-4FEE-AAD0-A785510A582D}" presName="parentLin" presStyleCnt="0"/>
      <dgm:spPr/>
    </dgm:pt>
    <dgm:pt modelId="{48536065-2D20-4D4B-B80D-C28CD79A97C7}" type="pres">
      <dgm:prSet presAssocID="{A809D07F-AE2D-4FEE-AAD0-A785510A582D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A04D6B88-F804-46A6-B0D8-B12C47A6840C}" type="pres">
      <dgm:prSet presAssocID="{A809D07F-AE2D-4FEE-AAD0-A785510A582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15D9E7-C907-4941-8A73-1B3419BD7B49}" type="pres">
      <dgm:prSet presAssocID="{A809D07F-AE2D-4FEE-AAD0-A785510A582D}" presName="negativeSpace" presStyleCnt="0"/>
      <dgm:spPr/>
    </dgm:pt>
    <dgm:pt modelId="{8D2CA114-743F-4E6B-813A-96E69B2781B9}" type="pres">
      <dgm:prSet presAssocID="{A809D07F-AE2D-4FEE-AAD0-A785510A582D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C6706C7-1925-42D2-9B4F-DAFBE0FCB7ED}" type="presOf" srcId="{D97BAAF8-8288-497F-985C-B619646E88E3}" destId="{0C9DABE5-7CE5-45AD-A5A3-87EF94E43324}" srcOrd="0" destOrd="0" presId="urn:microsoft.com/office/officeart/2005/8/layout/list1"/>
    <dgm:cxn modelId="{4A394D5B-7DF4-4751-ABD0-7CA1A17E6E3F}" type="presOf" srcId="{11B1A1CB-8501-4906-94DB-0A68F569E8DE}" destId="{8D2CA114-743F-4E6B-813A-96E69B2781B9}" srcOrd="0" destOrd="0" presId="urn:microsoft.com/office/officeart/2005/8/layout/list1"/>
    <dgm:cxn modelId="{3E40302A-2B08-4A6F-B179-8F3F72383CE8}" srcId="{972405A1-6446-4C28-B765-3831FB3E3D93}" destId="{A809D07F-AE2D-4FEE-AAD0-A785510A582D}" srcOrd="1" destOrd="0" parTransId="{BDB00C9C-B197-4121-9386-438EA586C878}" sibTransId="{4863C50A-69C9-4FEB-B2BE-8FCD7DEF1F83}"/>
    <dgm:cxn modelId="{929448F5-BF3E-45CB-851B-B6FF891058F8}" srcId="{D97BAAF8-8288-497F-985C-B619646E88E3}" destId="{B70A9DB5-F724-4DFD-85CB-4229568EC37E}" srcOrd="0" destOrd="0" parTransId="{DFDA72D9-93EB-4CF2-942A-80F2CF191D67}" sibTransId="{B09CAF5F-10CB-4BCD-85A9-B40FF3C93976}"/>
    <dgm:cxn modelId="{9910453A-4684-4D4C-AC63-03360000E0E2}" type="presOf" srcId="{A809D07F-AE2D-4FEE-AAD0-A785510A582D}" destId="{48536065-2D20-4D4B-B80D-C28CD79A97C7}" srcOrd="0" destOrd="0" presId="urn:microsoft.com/office/officeart/2005/8/layout/list1"/>
    <dgm:cxn modelId="{93DAEED2-24D0-44EB-B45D-C9EA18F65A60}" srcId="{972405A1-6446-4C28-B765-3831FB3E3D93}" destId="{D97BAAF8-8288-497F-985C-B619646E88E3}" srcOrd="0" destOrd="0" parTransId="{25452AE2-65F4-434E-9A40-1EA6779B3F1F}" sibTransId="{0EB86461-A6A5-404B-880D-441B164BDBDF}"/>
    <dgm:cxn modelId="{9AD6A62B-3574-40ED-B4B0-43DC203326A6}" type="presOf" srcId="{A809D07F-AE2D-4FEE-AAD0-A785510A582D}" destId="{A04D6B88-F804-46A6-B0D8-B12C47A6840C}" srcOrd="1" destOrd="0" presId="urn:microsoft.com/office/officeart/2005/8/layout/list1"/>
    <dgm:cxn modelId="{C3BEC6BC-16CC-4CF6-8FC6-9191BE789797}" type="presOf" srcId="{B70A9DB5-F724-4DFD-85CB-4229568EC37E}" destId="{EDF5BF32-4BBC-40CF-BB77-255C5625AA1E}" srcOrd="0" destOrd="0" presId="urn:microsoft.com/office/officeart/2005/8/layout/list1"/>
    <dgm:cxn modelId="{9999B04A-3131-4FAB-A45B-4DD03768E597}" type="presOf" srcId="{972405A1-6446-4C28-B765-3831FB3E3D93}" destId="{BC049E3D-4BD0-4715-81D8-E35991554048}" srcOrd="0" destOrd="0" presId="urn:microsoft.com/office/officeart/2005/8/layout/list1"/>
    <dgm:cxn modelId="{590A16BA-8EC3-4056-AB9E-BE2CEC667741}" srcId="{A809D07F-AE2D-4FEE-AAD0-A785510A582D}" destId="{11B1A1CB-8501-4906-94DB-0A68F569E8DE}" srcOrd="0" destOrd="0" parTransId="{2A31E579-E84F-4997-8430-1FA81A6879A9}" sibTransId="{68B621B9-1C8A-420E-9C66-4CB772EA3778}"/>
    <dgm:cxn modelId="{6FBA1EAC-A778-44F9-A565-75EB0181FAE1}" type="presOf" srcId="{D97BAAF8-8288-497F-985C-B619646E88E3}" destId="{7BAAC0E4-5EE7-4862-89ED-0C75384B7CE7}" srcOrd="1" destOrd="0" presId="urn:microsoft.com/office/officeart/2005/8/layout/list1"/>
    <dgm:cxn modelId="{4232BFB5-A15D-4EE8-B3AD-F2F20DEEB87C}" type="presParOf" srcId="{BC049E3D-4BD0-4715-81D8-E35991554048}" destId="{C8910A28-506D-4A4C-943B-D7B8F35BD477}" srcOrd="0" destOrd="0" presId="urn:microsoft.com/office/officeart/2005/8/layout/list1"/>
    <dgm:cxn modelId="{966FA1CA-3EED-4D7E-904A-CE9CC096D896}" type="presParOf" srcId="{C8910A28-506D-4A4C-943B-D7B8F35BD477}" destId="{0C9DABE5-7CE5-45AD-A5A3-87EF94E43324}" srcOrd="0" destOrd="0" presId="urn:microsoft.com/office/officeart/2005/8/layout/list1"/>
    <dgm:cxn modelId="{F994EFF6-C23E-4365-B60E-8EE5FC500D31}" type="presParOf" srcId="{C8910A28-506D-4A4C-943B-D7B8F35BD477}" destId="{7BAAC0E4-5EE7-4862-89ED-0C75384B7CE7}" srcOrd="1" destOrd="0" presId="urn:microsoft.com/office/officeart/2005/8/layout/list1"/>
    <dgm:cxn modelId="{57B14595-40C6-4D22-976C-6405BEEE55F7}" type="presParOf" srcId="{BC049E3D-4BD0-4715-81D8-E35991554048}" destId="{9C41AB60-4ECA-4146-99D4-23E5875BF6A5}" srcOrd="1" destOrd="0" presId="urn:microsoft.com/office/officeart/2005/8/layout/list1"/>
    <dgm:cxn modelId="{20F1E629-A232-4486-AF91-B05AA62B12CA}" type="presParOf" srcId="{BC049E3D-4BD0-4715-81D8-E35991554048}" destId="{EDF5BF32-4BBC-40CF-BB77-255C5625AA1E}" srcOrd="2" destOrd="0" presId="urn:microsoft.com/office/officeart/2005/8/layout/list1"/>
    <dgm:cxn modelId="{01909209-02A5-4E43-AA08-DFA95639939A}" type="presParOf" srcId="{BC049E3D-4BD0-4715-81D8-E35991554048}" destId="{0FAC2E94-E33E-4077-B594-12AF9837EEFB}" srcOrd="3" destOrd="0" presId="urn:microsoft.com/office/officeart/2005/8/layout/list1"/>
    <dgm:cxn modelId="{B7D19EDC-622D-4D8A-9E56-736B5EE08667}" type="presParOf" srcId="{BC049E3D-4BD0-4715-81D8-E35991554048}" destId="{828CA61F-D50F-4F96-8438-C1C53C9D17E0}" srcOrd="4" destOrd="0" presId="urn:microsoft.com/office/officeart/2005/8/layout/list1"/>
    <dgm:cxn modelId="{0AB3D984-6110-4E0F-9C6A-7F042ED5B73B}" type="presParOf" srcId="{828CA61F-D50F-4F96-8438-C1C53C9D17E0}" destId="{48536065-2D20-4D4B-B80D-C28CD79A97C7}" srcOrd="0" destOrd="0" presId="urn:microsoft.com/office/officeart/2005/8/layout/list1"/>
    <dgm:cxn modelId="{B1F7B455-156F-4A73-94EC-FA332F018C39}" type="presParOf" srcId="{828CA61F-D50F-4F96-8438-C1C53C9D17E0}" destId="{A04D6B88-F804-46A6-B0D8-B12C47A6840C}" srcOrd="1" destOrd="0" presId="urn:microsoft.com/office/officeart/2005/8/layout/list1"/>
    <dgm:cxn modelId="{A38DBF90-EB05-4C98-AB84-E3979F7306E6}" type="presParOf" srcId="{BC049E3D-4BD0-4715-81D8-E35991554048}" destId="{7915D9E7-C907-4941-8A73-1B3419BD7B49}" srcOrd="5" destOrd="0" presId="urn:microsoft.com/office/officeart/2005/8/layout/list1"/>
    <dgm:cxn modelId="{49C76DC7-3B15-49D4-A716-406B911C6BCF}" type="presParOf" srcId="{BC049E3D-4BD0-4715-81D8-E35991554048}" destId="{8D2CA114-743F-4E6B-813A-96E69B2781B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72405A1-6446-4C28-B765-3831FB3E3D9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7BAAF8-8288-497F-985C-B619646E88E3}">
      <dgm:prSet phldrT="[文本]" custT="1"/>
      <dgm:spPr/>
      <dgm:t>
        <a:bodyPr/>
        <a:lstStyle/>
        <a:p>
          <a:pPr rtl="0"/>
          <a:r>
            <a:rPr lang="en-US" sz="2400" b="1" dirty="0" smtClean="0">
              <a:solidFill>
                <a:schemeClr val="bg1"/>
              </a:solidFill>
              <a:latin typeface="Calibri"/>
              <a:ea typeface="+mn-ea"/>
            </a:rPr>
            <a:t>Advantage</a:t>
          </a:r>
          <a:endParaRPr lang="zh-CN" altLang="en-US" sz="2400" dirty="0">
            <a:solidFill>
              <a:schemeClr val="bg1"/>
            </a:solidFill>
          </a:endParaRPr>
        </a:p>
      </dgm:t>
    </dgm:pt>
    <dgm:pt modelId="{25452AE2-65F4-434E-9A40-1EA6779B3F1F}" type="par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EB86461-A6A5-404B-880D-441B164BDBDF}" type="sib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3437189-0AEE-45FC-B1D8-11A87E5D4A95}">
      <dgm:prSet/>
      <dgm:spPr/>
      <dgm:t>
        <a:bodyPr/>
        <a:lstStyle/>
        <a:p>
          <a:pPr rtl="0"/>
          <a:r>
            <a:rPr lang="en-US" altLang="zh-CN" dirty="0" smtClean="0"/>
            <a:t>Inexpensive; need not wire but only antenna</a:t>
          </a:r>
          <a:endParaRPr lang="zh-CN" altLang="en-US" dirty="0"/>
        </a:p>
      </dgm:t>
    </dgm:pt>
    <dgm:pt modelId="{E35EE80C-F432-42A9-A724-BBA2EBD6A722}" type="parTrans" cxnId="{5863845A-0E92-4CFA-BEA6-DF99C9BEE2C7}">
      <dgm:prSet/>
      <dgm:spPr/>
      <dgm:t>
        <a:bodyPr/>
        <a:lstStyle/>
        <a:p>
          <a:endParaRPr lang="zh-CN" altLang="en-US"/>
        </a:p>
      </dgm:t>
    </dgm:pt>
    <dgm:pt modelId="{244805EB-B1B4-4CBF-BF48-2A334338C2F3}" type="sibTrans" cxnId="{5863845A-0E92-4CFA-BEA6-DF99C9BEE2C7}">
      <dgm:prSet/>
      <dgm:spPr/>
      <dgm:t>
        <a:bodyPr/>
        <a:lstStyle/>
        <a:p>
          <a:endParaRPr lang="zh-CN" altLang="en-US"/>
        </a:p>
      </dgm:t>
    </dgm:pt>
    <dgm:pt modelId="{55F32712-C1FF-4B69-94DC-1312D32CC2CC}">
      <dgm:prSet/>
      <dgm:spPr/>
      <dgm:t>
        <a:bodyPr/>
        <a:lstStyle/>
        <a:p>
          <a:pPr rtl="0"/>
          <a:r>
            <a:rPr lang="en-US" altLang="zh-CN" dirty="0" smtClean="0"/>
            <a:t>Mobile</a:t>
          </a:r>
          <a:endParaRPr lang="zh-CN" dirty="0"/>
        </a:p>
      </dgm:t>
    </dgm:pt>
    <dgm:pt modelId="{13B07E22-90E2-4171-B249-FB30152DC11F}" type="parTrans" cxnId="{CED4CF24-174D-471B-8080-20FFED6A4C51}">
      <dgm:prSet/>
      <dgm:spPr/>
      <dgm:t>
        <a:bodyPr/>
        <a:lstStyle/>
        <a:p>
          <a:endParaRPr lang="zh-CN" altLang="en-US"/>
        </a:p>
      </dgm:t>
    </dgm:pt>
    <dgm:pt modelId="{49C27C11-1BE7-453A-9426-C0E797A69F48}" type="sibTrans" cxnId="{CED4CF24-174D-471B-8080-20FFED6A4C51}">
      <dgm:prSet/>
      <dgm:spPr/>
      <dgm:t>
        <a:bodyPr/>
        <a:lstStyle/>
        <a:p>
          <a:endParaRPr lang="zh-CN" altLang="en-US"/>
        </a:p>
      </dgm:t>
    </dgm:pt>
    <dgm:pt modelId="{89C3BAF4-7357-46B2-B00F-BA38AED3D413}">
      <dgm:prSet phldrT="[文本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  <a:latin typeface="Calibri"/>
              <a:ea typeface="+mn-ea"/>
            </a:rPr>
            <a:t>Disadvantage</a:t>
          </a:r>
          <a:endParaRPr lang="zh-CN" altLang="en-US" dirty="0">
            <a:solidFill>
              <a:schemeClr val="bg1"/>
            </a:solidFill>
          </a:endParaRPr>
        </a:p>
      </dgm:t>
    </dgm:pt>
    <dgm:pt modelId="{8C51A682-4BE6-4350-BE43-3881D7BCEAA6}" type="parTrans" cxnId="{39014125-39E6-41D5-92B5-B863BB5E991E}">
      <dgm:prSet/>
      <dgm:spPr/>
      <dgm:t>
        <a:bodyPr/>
        <a:lstStyle/>
        <a:p>
          <a:endParaRPr lang="zh-CN" altLang="en-US"/>
        </a:p>
      </dgm:t>
    </dgm:pt>
    <dgm:pt modelId="{705AE05E-9DFA-4380-9E66-1B3289BE1C84}" type="sibTrans" cxnId="{39014125-39E6-41D5-92B5-B863BB5E991E}">
      <dgm:prSet/>
      <dgm:spPr/>
      <dgm:t>
        <a:bodyPr/>
        <a:lstStyle/>
        <a:p>
          <a:endParaRPr lang="zh-CN" altLang="en-US"/>
        </a:p>
      </dgm:t>
    </dgm:pt>
    <dgm:pt modelId="{CAF12227-3882-4305-84C0-F3201E5188F4}">
      <dgm:prSet/>
      <dgm:spPr/>
      <dgm:t>
        <a:bodyPr/>
        <a:lstStyle/>
        <a:p>
          <a:pPr rtl="0"/>
          <a:r>
            <a:rPr lang="en-US" altLang="zh-CN" dirty="0" smtClean="0"/>
            <a:t>Low security</a:t>
          </a:r>
          <a:endParaRPr lang="zh-CN" altLang="en-US" dirty="0"/>
        </a:p>
      </dgm:t>
    </dgm:pt>
    <dgm:pt modelId="{978B4907-9511-4B04-9FD4-FAC3F0C97B01}" type="parTrans" cxnId="{C05158D0-1FBD-4C28-A67A-79DC2A1F1397}">
      <dgm:prSet/>
      <dgm:spPr/>
      <dgm:t>
        <a:bodyPr/>
        <a:lstStyle/>
        <a:p>
          <a:endParaRPr lang="zh-CN" altLang="en-US"/>
        </a:p>
      </dgm:t>
    </dgm:pt>
    <dgm:pt modelId="{616FEB42-35BF-4461-9EBB-D468C1345F45}" type="sibTrans" cxnId="{C05158D0-1FBD-4C28-A67A-79DC2A1F1397}">
      <dgm:prSet/>
      <dgm:spPr/>
      <dgm:t>
        <a:bodyPr/>
        <a:lstStyle/>
        <a:p>
          <a:endParaRPr lang="zh-CN" altLang="en-US"/>
        </a:p>
      </dgm:t>
    </dgm:pt>
    <dgm:pt modelId="{3F10A332-BF3E-4310-BAE9-D71BB135B649}">
      <dgm:prSet/>
      <dgm:spPr/>
      <dgm:t>
        <a:bodyPr/>
        <a:lstStyle/>
        <a:p>
          <a:pPr rtl="0"/>
          <a:r>
            <a:rPr lang="en-US" altLang="zh-CN" dirty="0" smtClean="0"/>
            <a:t>Limited of frequency resource</a:t>
          </a:r>
          <a:endParaRPr lang="zh-CN" dirty="0"/>
        </a:p>
      </dgm:t>
    </dgm:pt>
    <dgm:pt modelId="{0C6F40B8-B9FB-4055-9B75-B76B4661F833}" type="parTrans" cxnId="{7A19F657-8907-4B4E-9F65-47D1600801D3}">
      <dgm:prSet/>
      <dgm:spPr/>
      <dgm:t>
        <a:bodyPr/>
        <a:lstStyle/>
        <a:p>
          <a:endParaRPr lang="zh-CN" altLang="en-US"/>
        </a:p>
      </dgm:t>
    </dgm:pt>
    <dgm:pt modelId="{F73462E0-D3FE-4F6C-9C50-8031516AE286}" type="sibTrans" cxnId="{7A19F657-8907-4B4E-9F65-47D1600801D3}">
      <dgm:prSet/>
      <dgm:spPr/>
      <dgm:t>
        <a:bodyPr/>
        <a:lstStyle/>
        <a:p>
          <a:endParaRPr lang="zh-CN" altLang="en-US"/>
        </a:p>
      </dgm:t>
    </dgm:pt>
    <dgm:pt modelId="{BC049E3D-4BD0-4715-81D8-E35991554048}" type="pres">
      <dgm:prSet presAssocID="{972405A1-6446-4C28-B765-3831FB3E3D9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910A28-506D-4A4C-943B-D7B8F35BD477}" type="pres">
      <dgm:prSet presAssocID="{D97BAAF8-8288-497F-985C-B619646E88E3}" presName="parentLin" presStyleCnt="0"/>
      <dgm:spPr/>
    </dgm:pt>
    <dgm:pt modelId="{0C9DABE5-7CE5-45AD-A5A3-87EF94E43324}" type="pres">
      <dgm:prSet presAssocID="{D97BAAF8-8288-497F-985C-B619646E88E3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BAAC0E4-5EE7-4862-89ED-0C75384B7CE7}" type="pres">
      <dgm:prSet presAssocID="{D97BAAF8-8288-497F-985C-B619646E88E3}" presName="parentText" presStyleLbl="node1" presStyleIdx="0" presStyleCnt="2" custScaleX="119508" custScaleY="84570" custLinFactNeighborX="-2924" custLinFactNeighborY="-1381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1AB60-4ECA-4146-99D4-23E5875BF6A5}" type="pres">
      <dgm:prSet presAssocID="{D97BAAF8-8288-497F-985C-B619646E88E3}" presName="negativeSpace" presStyleCnt="0"/>
      <dgm:spPr/>
    </dgm:pt>
    <dgm:pt modelId="{EDF5BF32-4BBC-40CF-BB77-255C5625AA1E}" type="pres">
      <dgm:prSet presAssocID="{D97BAAF8-8288-497F-985C-B619646E88E3}" presName="childText" presStyleLbl="conFgAcc1" presStyleIdx="0" presStyleCnt="2" custScaleY="1045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AC2E94-E33E-4077-B594-12AF9837EEFB}" type="pres">
      <dgm:prSet presAssocID="{0EB86461-A6A5-404B-880D-441B164BDBDF}" presName="spaceBetweenRectangles" presStyleCnt="0"/>
      <dgm:spPr/>
    </dgm:pt>
    <dgm:pt modelId="{6031FC68-DA97-4092-8C36-A7AEDD72DCE5}" type="pres">
      <dgm:prSet presAssocID="{89C3BAF4-7357-46B2-B00F-BA38AED3D413}" presName="parentLin" presStyleCnt="0"/>
      <dgm:spPr/>
    </dgm:pt>
    <dgm:pt modelId="{5697A224-1FF9-4142-9A34-6DF75F10DA87}" type="pres">
      <dgm:prSet presAssocID="{89C3BAF4-7357-46B2-B00F-BA38AED3D413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D39D89BD-EBE8-4B11-AE72-C554E2142282}" type="pres">
      <dgm:prSet presAssocID="{89C3BAF4-7357-46B2-B00F-BA38AED3D41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A98696-A6D4-48BB-8904-E63EB6AAECE9}" type="pres">
      <dgm:prSet presAssocID="{89C3BAF4-7357-46B2-B00F-BA38AED3D413}" presName="negativeSpace" presStyleCnt="0"/>
      <dgm:spPr/>
    </dgm:pt>
    <dgm:pt modelId="{03E3A8D0-E0AB-426A-9C74-4C0D24911484}" type="pres">
      <dgm:prSet presAssocID="{89C3BAF4-7357-46B2-B00F-BA38AED3D413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0A58774-BFA3-4594-AB41-6CD4732936F9}" type="presOf" srcId="{03437189-0AEE-45FC-B1D8-11A87E5D4A95}" destId="{EDF5BF32-4BBC-40CF-BB77-255C5625AA1E}" srcOrd="0" destOrd="0" presId="urn:microsoft.com/office/officeart/2005/8/layout/list1"/>
    <dgm:cxn modelId="{E64E8C0B-49BA-4957-B79D-7DE6F3EF9FFE}" type="presOf" srcId="{89C3BAF4-7357-46B2-B00F-BA38AED3D413}" destId="{D39D89BD-EBE8-4B11-AE72-C554E2142282}" srcOrd="1" destOrd="0" presId="urn:microsoft.com/office/officeart/2005/8/layout/list1"/>
    <dgm:cxn modelId="{7A19F657-8907-4B4E-9F65-47D1600801D3}" srcId="{89C3BAF4-7357-46B2-B00F-BA38AED3D413}" destId="{3F10A332-BF3E-4310-BAE9-D71BB135B649}" srcOrd="1" destOrd="0" parTransId="{0C6F40B8-B9FB-4055-9B75-B76B4661F833}" sibTransId="{F73462E0-D3FE-4F6C-9C50-8031516AE286}"/>
    <dgm:cxn modelId="{BE14AB49-B982-4913-A49D-9D881374621F}" type="presOf" srcId="{89C3BAF4-7357-46B2-B00F-BA38AED3D413}" destId="{5697A224-1FF9-4142-9A34-6DF75F10DA87}" srcOrd="0" destOrd="0" presId="urn:microsoft.com/office/officeart/2005/8/layout/list1"/>
    <dgm:cxn modelId="{6FBA1EAC-A778-44F9-A565-75EB0181FAE1}" type="presOf" srcId="{D97BAAF8-8288-497F-985C-B619646E88E3}" destId="{7BAAC0E4-5EE7-4862-89ED-0C75384B7CE7}" srcOrd="1" destOrd="0" presId="urn:microsoft.com/office/officeart/2005/8/layout/list1"/>
    <dgm:cxn modelId="{9999B04A-3131-4FAB-A45B-4DD03768E597}" type="presOf" srcId="{972405A1-6446-4C28-B765-3831FB3E3D93}" destId="{BC049E3D-4BD0-4715-81D8-E35991554048}" srcOrd="0" destOrd="0" presId="urn:microsoft.com/office/officeart/2005/8/layout/list1"/>
    <dgm:cxn modelId="{39014125-39E6-41D5-92B5-B863BB5E991E}" srcId="{972405A1-6446-4C28-B765-3831FB3E3D93}" destId="{89C3BAF4-7357-46B2-B00F-BA38AED3D413}" srcOrd="1" destOrd="0" parTransId="{8C51A682-4BE6-4350-BE43-3881D7BCEAA6}" sibTransId="{705AE05E-9DFA-4380-9E66-1B3289BE1C84}"/>
    <dgm:cxn modelId="{C05158D0-1FBD-4C28-A67A-79DC2A1F1397}" srcId="{89C3BAF4-7357-46B2-B00F-BA38AED3D413}" destId="{CAF12227-3882-4305-84C0-F3201E5188F4}" srcOrd="0" destOrd="0" parTransId="{978B4907-9511-4B04-9FD4-FAC3F0C97B01}" sibTransId="{616FEB42-35BF-4461-9EBB-D468C1345F45}"/>
    <dgm:cxn modelId="{4ACC2C93-7EF7-4511-B0D6-1B965BA07E70}" type="presOf" srcId="{CAF12227-3882-4305-84C0-F3201E5188F4}" destId="{03E3A8D0-E0AB-426A-9C74-4C0D24911484}" srcOrd="0" destOrd="0" presId="urn:microsoft.com/office/officeart/2005/8/layout/list1"/>
    <dgm:cxn modelId="{CED4CF24-174D-471B-8080-20FFED6A4C51}" srcId="{D97BAAF8-8288-497F-985C-B619646E88E3}" destId="{55F32712-C1FF-4B69-94DC-1312D32CC2CC}" srcOrd="1" destOrd="0" parTransId="{13B07E22-90E2-4171-B249-FB30152DC11F}" sibTransId="{49C27C11-1BE7-453A-9426-C0E797A69F48}"/>
    <dgm:cxn modelId="{B5C62F32-9EDD-4B17-A372-B227640C0CB2}" type="presOf" srcId="{55F32712-C1FF-4B69-94DC-1312D32CC2CC}" destId="{EDF5BF32-4BBC-40CF-BB77-255C5625AA1E}" srcOrd="0" destOrd="1" presId="urn:microsoft.com/office/officeart/2005/8/layout/list1"/>
    <dgm:cxn modelId="{93DAEED2-24D0-44EB-B45D-C9EA18F65A60}" srcId="{972405A1-6446-4C28-B765-3831FB3E3D93}" destId="{D97BAAF8-8288-497F-985C-B619646E88E3}" srcOrd="0" destOrd="0" parTransId="{25452AE2-65F4-434E-9A40-1EA6779B3F1F}" sibTransId="{0EB86461-A6A5-404B-880D-441B164BDBDF}"/>
    <dgm:cxn modelId="{4C6706C7-1925-42D2-9B4F-DAFBE0FCB7ED}" type="presOf" srcId="{D97BAAF8-8288-497F-985C-B619646E88E3}" destId="{0C9DABE5-7CE5-45AD-A5A3-87EF94E43324}" srcOrd="0" destOrd="0" presId="urn:microsoft.com/office/officeart/2005/8/layout/list1"/>
    <dgm:cxn modelId="{5863845A-0E92-4CFA-BEA6-DF99C9BEE2C7}" srcId="{D97BAAF8-8288-497F-985C-B619646E88E3}" destId="{03437189-0AEE-45FC-B1D8-11A87E5D4A95}" srcOrd="0" destOrd="0" parTransId="{E35EE80C-F432-42A9-A724-BBA2EBD6A722}" sibTransId="{244805EB-B1B4-4CBF-BF48-2A334338C2F3}"/>
    <dgm:cxn modelId="{2F5A7A80-A303-4DF4-A7A9-BF5037C0A74E}" type="presOf" srcId="{3F10A332-BF3E-4310-BAE9-D71BB135B649}" destId="{03E3A8D0-E0AB-426A-9C74-4C0D24911484}" srcOrd="0" destOrd="1" presId="urn:microsoft.com/office/officeart/2005/8/layout/list1"/>
    <dgm:cxn modelId="{4232BFB5-A15D-4EE8-B3AD-F2F20DEEB87C}" type="presParOf" srcId="{BC049E3D-4BD0-4715-81D8-E35991554048}" destId="{C8910A28-506D-4A4C-943B-D7B8F35BD477}" srcOrd="0" destOrd="0" presId="urn:microsoft.com/office/officeart/2005/8/layout/list1"/>
    <dgm:cxn modelId="{966FA1CA-3EED-4D7E-904A-CE9CC096D896}" type="presParOf" srcId="{C8910A28-506D-4A4C-943B-D7B8F35BD477}" destId="{0C9DABE5-7CE5-45AD-A5A3-87EF94E43324}" srcOrd="0" destOrd="0" presId="urn:microsoft.com/office/officeart/2005/8/layout/list1"/>
    <dgm:cxn modelId="{F994EFF6-C23E-4365-B60E-8EE5FC500D31}" type="presParOf" srcId="{C8910A28-506D-4A4C-943B-D7B8F35BD477}" destId="{7BAAC0E4-5EE7-4862-89ED-0C75384B7CE7}" srcOrd="1" destOrd="0" presId="urn:microsoft.com/office/officeart/2005/8/layout/list1"/>
    <dgm:cxn modelId="{57B14595-40C6-4D22-976C-6405BEEE55F7}" type="presParOf" srcId="{BC049E3D-4BD0-4715-81D8-E35991554048}" destId="{9C41AB60-4ECA-4146-99D4-23E5875BF6A5}" srcOrd="1" destOrd="0" presId="urn:microsoft.com/office/officeart/2005/8/layout/list1"/>
    <dgm:cxn modelId="{20F1E629-A232-4486-AF91-B05AA62B12CA}" type="presParOf" srcId="{BC049E3D-4BD0-4715-81D8-E35991554048}" destId="{EDF5BF32-4BBC-40CF-BB77-255C5625AA1E}" srcOrd="2" destOrd="0" presId="urn:microsoft.com/office/officeart/2005/8/layout/list1"/>
    <dgm:cxn modelId="{01909209-02A5-4E43-AA08-DFA95639939A}" type="presParOf" srcId="{BC049E3D-4BD0-4715-81D8-E35991554048}" destId="{0FAC2E94-E33E-4077-B594-12AF9837EEFB}" srcOrd="3" destOrd="0" presId="urn:microsoft.com/office/officeart/2005/8/layout/list1"/>
    <dgm:cxn modelId="{E52188DB-F28B-49D8-B858-217B4258AD9E}" type="presParOf" srcId="{BC049E3D-4BD0-4715-81D8-E35991554048}" destId="{6031FC68-DA97-4092-8C36-A7AEDD72DCE5}" srcOrd="4" destOrd="0" presId="urn:microsoft.com/office/officeart/2005/8/layout/list1"/>
    <dgm:cxn modelId="{821C587D-A68D-4ACD-A414-02D754EB8D63}" type="presParOf" srcId="{6031FC68-DA97-4092-8C36-A7AEDD72DCE5}" destId="{5697A224-1FF9-4142-9A34-6DF75F10DA87}" srcOrd="0" destOrd="0" presId="urn:microsoft.com/office/officeart/2005/8/layout/list1"/>
    <dgm:cxn modelId="{E0AA1AA4-6E52-4E27-B51E-DA78784CF0B3}" type="presParOf" srcId="{6031FC68-DA97-4092-8C36-A7AEDD72DCE5}" destId="{D39D89BD-EBE8-4B11-AE72-C554E2142282}" srcOrd="1" destOrd="0" presId="urn:microsoft.com/office/officeart/2005/8/layout/list1"/>
    <dgm:cxn modelId="{5D0BA41D-6F30-490E-A32C-D6F8CD9AEEB3}" type="presParOf" srcId="{BC049E3D-4BD0-4715-81D8-E35991554048}" destId="{98A98696-A6D4-48BB-8904-E63EB6AAECE9}" srcOrd="5" destOrd="0" presId="urn:microsoft.com/office/officeart/2005/8/layout/list1"/>
    <dgm:cxn modelId="{3C330FD4-BA3F-43C1-A272-782891CA04E0}" type="presParOf" srcId="{BC049E3D-4BD0-4715-81D8-E35991554048}" destId="{03E3A8D0-E0AB-426A-9C74-4C0D2491148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72405A1-6446-4C28-B765-3831FB3E3D9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7BAAF8-8288-497F-985C-B619646E88E3}">
      <dgm:prSet phldrT="[文本]" custT="1"/>
      <dgm:spPr/>
      <dgm:t>
        <a:bodyPr/>
        <a:lstStyle/>
        <a:p>
          <a:pPr rtl="0"/>
          <a:r>
            <a:rPr lang="en-US" sz="2000" dirty="0" smtClean="0"/>
            <a:t>Properties of Satellite</a:t>
          </a:r>
          <a:endParaRPr lang="zh-CN" altLang="en-US" sz="2000" dirty="0">
            <a:solidFill>
              <a:schemeClr val="bg1"/>
            </a:solidFill>
          </a:endParaRPr>
        </a:p>
      </dgm:t>
    </dgm:pt>
    <dgm:pt modelId="{25452AE2-65F4-434E-9A40-1EA6779B3F1F}" type="par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EB86461-A6A5-404B-880D-441B164BDBDF}" type="sib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3437189-0AEE-45FC-B1D8-11A87E5D4A95}">
      <dgm:prSet custT="1"/>
      <dgm:spPr/>
      <dgm:t>
        <a:bodyPr/>
        <a:lstStyle/>
        <a:p>
          <a:pPr rtl="0"/>
          <a:r>
            <a:rPr lang="en-US" altLang="zh-CN" sz="2000" dirty="0" smtClean="0"/>
            <a:t>Combined With Radio</a:t>
          </a:r>
          <a:endParaRPr lang="zh-CN" altLang="en-US" sz="2000" dirty="0"/>
        </a:p>
      </dgm:t>
    </dgm:pt>
    <dgm:pt modelId="{E35EE80C-F432-42A9-A724-BBA2EBD6A722}" type="parTrans" cxnId="{5863845A-0E92-4CFA-BEA6-DF99C9BEE2C7}">
      <dgm:prSet/>
      <dgm:spPr/>
      <dgm:t>
        <a:bodyPr/>
        <a:lstStyle/>
        <a:p>
          <a:endParaRPr lang="zh-CN" altLang="en-US"/>
        </a:p>
      </dgm:t>
    </dgm:pt>
    <dgm:pt modelId="{244805EB-B1B4-4CBF-BF48-2A334338C2F3}" type="sibTrans" cxnId="{5863845A-0E92-4CFA-BEA6-DF99C9BEE2C7}">
      <dgm:prSet/>
      <dgm:spPr/>
      <dgm:t>
        <a:bodyPr/>
        <a:lstStyle/>
        <a:p>
          <a:endParaRPr lang="zh-CN" altLang="en-US"/>
        </a:p>
      </dgm:t>
    </dgm:pt>
    <dgm:pt modelId="{4B973321-81BD-4DAD-9724-180B1D83B6A9}">
      <dgm:prSet custT="1"/>
      <dgm:spPr/>
      <dgm:t>
        <a:bodyPr/>
        <a:lstStyle/>
        <a:p>
          <a:pPr rtl="0"/>
          <a:r>
            <a:rPr lang="en-US" altLang="zh-CN" sz="2000" dirty="0" smtClean="0"/>
            <a:t>Long Distance</a:t>
          </a:r>
          <a:endParaRPr lang="zh-CN" sz="2000" dirty="0"/>
        </a:p>
      </dgm:t>
    </dgm:pt>
    <dgm:pt modelId="{C266C84F-752E-4EDB-8A59-738B3A4C0676}" type="parTrans" cxnId="{1D534A22-7F0A-486A-A0E3-B47CBA4BF2EA}">
      <dgm:prSet/>
      <dgm:spPr/>
      <dgm:t>
        <a:bodyPr/>
        <a:lstStyle/>
        <a:p>
          <a:endParaRPr lang="zh-CN" altLang="en-US"/>
        </a:p>
      </dgm:t>
    </dgm:pt>
    <dgm:pt modelId="{E78AF7D5-C408-452A-A198-2E2CF684CDE4}" type="sibTrans" cxnId="{1D534A22-7F0A-486A-A0E3-B47CBA4BF2EA}">
      <dgm:prSet/>
      <dgm:spPr/>
      <dgm:t>
        <a:bodyPr/>
        <a:lstStyle/>
        <a:p>
          <a:endParaRPr lang="zh-CN" altLang="en-US"/>
        </a:p>
      </dgm:t>
    </dgm:pt>
    <dgm:pt modelId="{CB8F85BA-4913-4521-A550-E9B93021D836}">
      <dgm:prSet custT="1"/>
      <dgm:spPr/>
      <dgm:t>
        <a:bodyPr/>
        <a:lstStyle/>
        <a:p>
          <a:pPr rtl="0"/>
          <a:r>
            <a:rPr lang="en-US" altLang="zh-CN" sz="2000" dirty="0" smtClean="0"/>
            <a:t>Expensive</a:t>
          </a:r>
          <a:endParaRPr lang="zh-CN" sz="2000" dirty="0"/>
        </a:p>
      </dgm:t>
    </dgm:pt>
    <dgm:pt modelId="{7510E87E-87A9-40EC-A823-AE4B68B2FE7D}" type="parTrans" cxnId="{E0BCF68B-2DB2-40B6-AE0A-0E7768EB0EAC}">
      <dgm:prSet/>
      <dgm:spPr/>
      <dgm:t>
        <a:bodyPr/>
        <a:lstStyle/>
        <a:p>
          <a:endParaRPr lang="zh-CN" altLang="en-US"/>
        </a:p>
      </dgm:t>
    </dgm:pt>
    <dgm:pt modelId="{4F55086A-CDE1-44DB-8114-B3CF6C795C56}" type="sibTrans" cxnId="{E0BCF68B-2DB2-40B6-AE0A-0E7768EB0EAC}">
      <dgm:prSet/>
      <dgm:spPr/>
      <dgm:t>
        <a:bodyPr/>
        <a:lstStyle/>
        <a:p>
          <a:endParaRPr lang="zh-CN" altLang="en-US"/>
        </a:p>
      </dgm:t>
    </dgm:pt>
    <dgm:pt modelId="{BC049E3D-4BD0-4715-81D8-E35991554048}" type="pres">
      <dgm:prSet presAssocID="{972405A1-6446-4C28-B765-3831FB3E3D9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910A28-506D-4A4C-943B-D7B8F35BD477}" type="pres">
      <dgm:prSet presAssocID="{D97BAAF8-8288-497F-985C-B619646E88E3}" presName="parentLin" presStyleCnt="0"/>
      <dgm:spPr/>
    </dgm:pt>
    <dgm:pt modelId="{0C9DABE5-7CE5-45AD-A5A3-87EF94E43324}" type="pres">
      <dgm:prSet presAssocID="{D97BAAF8-8288-497F-985C-B619646E88E3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7BAAC0E4-5EE7-4862-89ED-0C75384B7CE7}" type="pres">
      <dgm:prSet presAssocID="{D97BAAF8-8288-497F-985C-B619646E88E3}" presName="parentText" presStyleLbl="node1" presStyleIdx="0" presStyleCnt="1" custScaleX="142857" custScaleY="152287" custLinFactNeighborX="-2924" custLinFactNeighborY="-1381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1AB60-4ECA-4146-99D4-23E5875BF6A5}" type="pres">
      <dgm:prSet presAssocID="{D97BAAF8-8288-497F-985C-B619646E88E3}" presName="negativeSpace" presStyleCnt="0"/>
      <dgm:spPr/>
    </dgm:pt>
    <dgm:pt modelId="{EDF5BF32-4BBC-40CF-BB77-255C5625AA1E}" type="pres">
      <dgm:prSet presAssocID="{D97BAAF8-8288-497F-985C-B619646E88E3}" presName="childText" presStyleLbl="conFgAcc1" presStyleIdx="0" presStyleCnt="1" custScaleY="104589" custLinFactNeighborX="-4369" custLinFactNeighborY="-28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33623AE-E7FC-4F50-90CF-3200CBEB7E04}" type="presOf" srcId="{CB8F85BA-4913-4521-A550-E9B93021D836}" destId="{EDF5BF32-4BBC-40CF-BB77-255C5625AA1E}" srcOrd="0" destOrd="2" presId="urn:microsoft.com/office/officeart/2005/8/layout/list1"/>
    <dgm:cxn modelId="{B0A58774-BFA3-4594-AB41-6CD4732936F9}" type="presOf" srcId="{03437189-0AEE-45FC-B1D8-11A87E5D4A95}" destId="{EDF5BF32-4BBC-40CF-BB77-255C5625AA1E}" srcOrd="0" destOrd="0" presId="urn:microsoft.com/office/officeart/2005/8/layout/list1"/>
    <dgm:cxn modelId="{6FBA1EAC-A778-44F9-A565-75EB0181FAE1}" type="presOf" srcId="{D97BAAF8-8288-497F-985C-B619646E88E3}" destId="{7BAAC0E4-5EE7-4862-89ED-0C75384B7CE7}" srcOrd="1" destOrd="0" presId="urn:microsoft.com/office/officeart/2005/8/layout/list1"/>
    <dgm:cxn modelId="{9999B04A-3131-4FAB-A45B-4DD03768E597}" type="presOf" srcId="{972405A1-6446-4C28-B765-3831FB3E3D93}" destId="{BC049E3D-4BD0-4715-81D8-E35991554048}" srcOrd="0" destOrd="0" presId="urn:microsoft.com/office/officeart/2005/8/layout/list1"/>
    <dgm:cxn modelId="{657BEFAF-77F0-4900-8341-F3378562E04E}" type="presOf" srcId="{4B973321-81BD-4DAD-9724-180B1D83B6A9}" destId="{EDF5BF32-4BBC-40CF-BB77-255C5625AA1E}" srcOrd="0" destOrd="1" presId="urn:microsoft.com/office/officeart/2005/8/layout/list1"/>
    <dgm:cxn modelId="{E0BCF68B-2DB2-40B6-AE0A-0E7768EB0EAC}" srcId="{D97BAAF8-8288-497F-985C-B619646E88E3}" destId="{CB8F85BA-4913-4521-A550-E9B93021D836}" srcOrd="2" destOrd="0" parTransId="{7510E87E-87A9-40EC-A823-AE4B68B2FE7D}" sibTransId="{4F55086A-CDE1-44DB-8114-B3CF6C795C56}"/>
    <dgm:cxn modelId="{1D534A22-7F0A-486A-A0E3-B47CBA4BF2EA}" srcId="{D97BAAF8-8288-497F-985C-B619646E88E3}" destId="{4B973321-81BD-4DAD-9724-180B1D83B6A9}" srcOrd="1" destOrd="0" parTransId="{C266C84F-752E-4EDB-8A59-738B3A4C0676}" sibTransId="{E78AF7D5-C408-452A-A198-2E2CF684CDE4}"/>
    <dgm:cxn modelId="{93DAEED2-24D0-44EB-B45D-C9EA18F65A60}" srcId="{972405A1-6446-4C28-B765-3831FB3E3D93}" destId="{D97BAAF8-8288-497F-985C-B619646E88E3}" srcOrd="0" destOrd="0" parTransId="{25452AE2-65F4-434E-9A40-1EA6779B3F1F}" sibTransId="{0EB86461-A6A5-404B-880D-441B164BDBDF}"/>
    <dgm:cxn modelId="{4C6706C7-1925-42D2-9B4F-DAFBE0FCB7ED}" type="presOf" srcId="{D97BAAF8-8288-497F-985C-B619646E88E3}" destId="{0C9DABE5-7CE5-45AD-A5A3-87EF94E43324}" srcOrd="0" destOrd="0" presId="urn:microsoft.com/office/officeart/2005/8/layout/list1"/>
    <dgm:cxn modelId="{5863845A-0E92-4CFA-BEA6-DF99C9BEE2C7}" srcId="{D97BAAF8-8288-497F-985C-B619646E88E3}" destId="{03437189-0AEE-45FC-B1D8-11A87E5D4A95}" srcOrd="0" destOrd="0" parTransId="{E35EE80C-F432-42A9-A724-BBA2EBD6A722}" sibTransId="{244805EB-B1B4-4CBF-BF48-2A334338C2F3}"/>
    <dgm:cxn modelId="{4232BFB5-A15D-4EE8-B3AD-F2F20DEEB87C}" type="presParOf" srcId="{BC049E3D-4BD0-4715-81D8-E35991554048}" destId="{C8910A28-506D-4A4C-943B-D7B8F35BD477}" srcOrd="0" destOrd="0" presId="urn:microsoft.com/office/officeart/2005/8/layout/list1"/>
    <dgm:cxn modelId="{966FA1CA-3EED-4D7E-904A-CE9CC096D896}" type="presParOf" srcId="{C8910A28-506D-4A4C-943B-D7B8F35BD477}" destId="{0C9DABE5-7CE5-45AD-A5A3-87EF94E43324}" srcOrd="0" destOrd="0" presId="urn:microsoft.com/office/officeart/2005/8/layout/list1"/>
    <dgm:cxn modelId="{F994EFF6-C23E-4365-B60E-8EE5FC500D31}" type="presParOf" srcId="{C8910A28-506D-4A4C-943B-D7B8F35BD477}" destId="{7BAAC0E4-5EE7-4862-89ED-0C75384B7CE7}" srcOrd="1" destOrd="0" presId="urn:microsoft.com/office/officeart/2005/8/layout/list1"/>
    <dgm:cxn modelId="{57B14595-40C6-4D22-976C-6405BEEE55F7}" type="presParOf" srcId="{BC049E3D-4BD0-4715-81D8-E35991554048}" destId="{9C41AB60-4ECA-4146-99D4-23E5875BF6A5}" srcOrd="1" destOrd="0" presId="urn:microsoft.com/office/officeart/2005/8/layout/list1"/>
    <dgm:cxn modelId="{20F1E629-A232-4486-AF91-B05AA62B12CA}" type="presParOf" srcId="{BC049E3D-4BD0-4715-81D8-E35991554048}" destId="{EDF5BF32-4BBC-40CF-BB77-255C5625AA1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72405A1-6446-4C28-B765-3831FB3E3D9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7BAAF8-8288-497F-985C-B619646E88E3}">
      <dgm:prSet phldrT="[文本]" custT="1"/>
      <dgm:spPr/>
      <dgm:t>
        <a:bodyPr/>
        <a:lstStyle/>
        <a:p>
          <a:pPr rtl="0"/>
          <a:r>
            <a:rPr lang="en-US" sz="1800" dirty="0" smtClean="0"/>
            <a:t>Properties</a:t>
          </a:r>
          <a:endParaRPr lang="zh-CN" altLang="en-US" sz="1800" dirty="0">
            <a:solidFill>
              <a:schemeClr val="bg1"/>
            </a:solidFill>
          </a:endParaRPr>
        </a:p>
      </dgm:t>
    </dgm:pt>
    <dgm:pt modelId="{25452AE2-65F4-434E-9A40-1EA6779B3F1F}" type="par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EB86461-A6A5-404B-880D-441B164BDBDF}" type="sib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3437189-0AEE-45FC-B1D8-11A87E5D4A95}">
      <dgm:prSet custT="1"/>
      <dgm:spPr/>
      <dgm:t>
        <a:bodyPr/>
        <a:lstStyle/>
        <a:p>
          <a:pPr rtl="0"/>
          <a:r>
            <a:rPr lang="en-US" altLang="zh-CN" sz="1800" dirty="0" smtClean="0"/>
            <a:t>Synchronized with the rotation of the earth</a:t>
          </a:r>
          <a:endParaRPr lang="zh-CN" altLang="en-US" sz="1800" dirty="0"/>
        </a:p>
      </dgm:t>
    </dgm:pt>
    <dgm:pt modelId="{E35EE80C-F432-42A9-A724-BBA2EBD6A722}" type="parTrans" cxnId="{5863845A-0E92-4CFA-BEA6-DF99C9BEE2C7}">
      <dgm:prSet/>
      <dgm:spPr/>
      <dgm:t>
        <a:bodyPr/>
        <a:lstStyle/>
        <a:p>
          <a:endParaRPr lang="zh-CN" altLang="en-US"/>
        </a:p>
      </dgm:t>
    </dgm:pt>
    <dgm:pt modelId="{244805EB-B1B4-4CBF-BF48-2A334338C2F3}" type="sibTrans" cxnId="{5863845A-0E92-4CFA-BEA6-DF99C9BEE2C7}">
      <dgm:prSet/>
      <dgm:spPr/>
      <dgm:t>
        <a:bodyPr/>
        <a:lstStyle/>
        <a:p>
          <a:endParaRPr lang="zh-CN" altLang="en-US"/>
        </a:p>
      </dgm:t>
    </dgm:pt>
    <dgm:pt modelId="{89C3BAF4-7357-46B2-B00F-BA38AED3D413}">
      <dgm:prSet phldrT="[文本]" custT="1"/>
      <dgm:spPr/>
      <dgm:t>
        <a:bodyPr/>
        <a:lstStyle/>
        <a:p>
          <a:r>
            <a:rPr lang="en-US" sz="1800" b="1" dirty="0" smtClean="0">
              <a:solidFill>
                <a:schemeClr val="bg1"/>
              </a:solidFill>
              <a:latin typeface="Calibri"/>
              <a:ea typeface="+mn-ea"/>
            </a:rPr>
            <a:t>GEO </a:t>
          </a:r>
          <a:r>
            <a:rPr lang="en-US" sz="1800" b="1" dirty="0" err="1" smtClean="0">
              <a:solidFill>
                <a:schemeClr val="bg1"/>
              </a:solidFill>
              <a:latin typeface="Calibri"/>
              <a:ea typeface="+mn-ea"/>
            </a:rPr>
            <a:t>Coveage</a:t>
          </a:r>
          <a:r>
            <a:rPr lang="en-US" sz="1800" b="1" dirty="0" smtClean="0">
              <a:solidFill>
                <a:schemeClr val="bg1"/>
              </a:solidFill>
              <a:latin typeface="Calibri"/>
              <a:ea typeface="+mn-ea"/>
            </a:rPr>
            <a:t> Of The Earth </a:t>
          </a:r>
          <a:endParaRPr lang="zh-CN" altLang="en-US" sz="1800" b="1" dirty="0">
            <a:solidFill>
              <a:schemeClr val="bg1"/>
            </a:solidFill>
            <a:latin typeface="Calibri"/>
            <a:ea typeface="+mn-ea"/>
          </a:endParaRPr>
        </a:p>
      </dgm:t>
    </dgm:pt>
    <dgm:pt modelId="{8C51A682-4BE6-4350-BE43-3881D7BCEAA6}" type="parTrans" cxnId="{39014125-39E6-41D5-92B5-B863BB5E991E}">
      <dgm:prSet/>
      <dgm:spPr/>
      <dgm:t>
        <a:bodyPr/>
        <a:lstStyle/>
        <a:p>
          <a:endParaRPr lang="zh-CN" altLang="en-US"/>
        </a:p>
      </dgm:t>
    </dgm:pt>
    <dgm:pt modelId="{705AE05E-9DFA-4380-9E66-1B3289BE1C84}" type="sibTrans" cxnId="{39014125-39E6-41D5-92B5-B863BB5E991E}">
      <dgm:prSet/>
      <dgm:spPr/>
      <dgm:t>
        <a:bodyPr/>
        <a:lstStyle/>
        <a:p>
          <a:endParaRPr lang="zh-CN" altLang="en-US"/>
        </a:p>
      </dgm:t>
    </dgm:pt>
    <dgm:pt modelId="{CAF12227-3882-4305-84C0-F3201E5188F4}">
      <dgm:prSet custT="1"/>
      <dgm:spPr/>
      <dgm:t>
        <a:bodyPr/>
        <a:lstStyle/>
        <a:p>
          <a:pPr rtl="0"/>
          <a:r>
            <a:rPr lang="en-US" altLang="zh-CN" sz="1800" dirty="0" smtClean="0"/>
            <a:t>A limited amount of “space”</a:t>
          </a:r>
          <a:endParaRPr lang="zh-CN" altLang="en-US" sz="1800" dirty="0"/>
        </a:p>
      </dgm:t>
    </dgm:pt>
    <dgm:pt modelId="{978B4907-9511-4B04-9FD4-FAC3F0C97B01}" type="parTrans" cxnId="{C05158D0-1FBD-4C28-A67A-79DC2A1F1397}">
      <dgm:prSet/>
      <dgm:spPr/>
      <dgm:t>
        <a:bodyPr/>
        <a:lstStyle/>
        <a:p>
          <a:endParaRPr lang="zh-CN" altLang="en-US"/>
        </a:p>
      </dgm:t>
    </dgm:pt>
    <dgm:pt modelId="{616FEB42-35BF-4461-9EBB-D468C1345F45}" type="sibTrans" cxnId="{C05158D0-1FBD-4C28-A67A-79DC2A1F1397}">
      <dgm:prSet/>
      <dgm:spPr/>
      <dgm:t>
        <a:bodyPr/>
        <a:lstStyle/>
        <a:p>
          <a:endParaRPr lang="zh-CN" altLang="en-US"/>
        </a:p>
      </dgm:t>
    </dgm:pt>
    <dgm:pt modelId="{AAB9DAD8-3BE5-4E51-86A3-D1708ADB347C}">
      <dgm:prSet custT="1"/>
      <dgm:spPr/>
      <dgm:t>
        <a:bodyPr/>
        <a:lstStyle/>
        <a:p>
          <a:pPr rtl="0"/>
          <a:r>
            <a:rPr lang="en-US" altLang="zh-CN" sz="1800" dirty="0" smtClean="0"/>
            <a:t>35,785 kilometers Orbit</a:t>
          </a:r>
          <a:endParaRPr lang="zh-CN" sz="1800" dirty="0"/>
        </a:p>
      </dgm:t>
    </dgm:pt>
    <dgm:pt modelId="{940A9610-7A2D-442F-ACD6-8C4611F2549F}" type="parTrans" cxnId="{B4FA01A0-DD82-4A37-A9D6-3C7DE8F02957}">
      <dgm:prSet/>
      <dgm:spPr/>
      <dgm:t>
        <a:bodyPr/>
        <a:lstStyle/>
        <a:p>
          <a:endParaRPr lang="zh-CN" altLang="en-US"/>
        </a:p>
      </dgm:t>
    </dgm:pt>
    <dgm:pt modelId="{306A995A-88A8-49D7-B23F-A0D4A0574287}" type="sibTrans" cxnId="{B4FA01A0-DD82-4A37-A9D6-3C7DE8F02957}">
      <dgm:prSet/>
      <dgm:spPr/>
      <dgm:t>
        <a:bodyPr/>
        <a:lstStyle/>
        <a:p>
          <a:endParaRPr lang="zh-CN" altLang="en-US"/>
        </a:p>
      </dgm:t>
    </dgm:pt>
    <dgm:pt modelId="{4E5433C2-3346-4761-B408-8E95DD9F931E}">
      <dgm:prSet custT="1"/>
      <dgm:spPr/>
      <dgm:t>
        <a:bodyPr/>
        <a:lstStyle/>
        <a:p>
          <a:pPr rtl="0"/>
          <a:r>
            <a:rPr lang="en-US" sz="1800" dirty="0" err="1" smtClean="0"/>
            <a:t>Minumum</a:t>
          </a:r>
          <a:r>
            <a:rPr lang="en-US" sz="1800" dirty="0" smtClean="0"/>
            <a:t> 3 satellites to cover earth</a:t>
          </a:r>
          <a:endParaRPr lang="zh-CN" sz="1800" dirty="0"/>
        </a:p>
      </dgm:t>
    </dgm:pt>
    <dgm:pt modelId="{254598FB-2437-4423-93F1-71D9C88A1203}" type="parTrans" cxnId="{06659680-77CC-42B8-88EA-16ABCC7A745D}">
      <dgm:prSet/>
      <dgm:spPr/>
      <dgm:t>
        <a:bodyPr/>
        <a:lstStyle/>
        <a:p>
          <a:endParaRPr lang="zh-CN" altLang="en-US"/>
        </a:p>
      </dgm:t>
    </dgm:pt>
    <dgm:pt modelId="{B5C2B131-2F46-4033-91D2-91423FD03AB6}" type="sibTrans" cxnId="{06659680-77CC-42B8-88EA-16ABCC7A745D}">
      <dgm:prSet/>
      <dgm:spPr/>
      <dgm:t>
        <a:bodyPr/>
        <a:lstStyle/>
        <a:p>
          <a:endParaRPr lang="zh-CN" altLang="en-US"/>
        </a:p>
      </dgm:t>
    </dgm:pt>
    <dgm:pt modelId="{B81D06AA-BA9B-4311-AF65-40DE6063386E}">
      <dgm:prSet custT="1"/>
      <dgm:spPr/>
      <dgm:t>
        <a:bodyPr/>
        <a:lstStyle/>
        <a:p>
          <a:r>
            <a:rPr lang="en-US" altLang="zh-CN" sz="1800" dirty="0" smtClean="0"/>
            <a:t>A </a:t>
          </a:r>
          <a:r>
            <a:rPr lang="en-US" sz="1800" dirty="0" smtClean="0"/>
            <a:t>delay of </a:t>
          </a:r>
          <a:r>
            <a:rPr lang="en-US" altLang="zh-CN" sz="1800" dirty="0" smtClean="0"/>
            <a:t>0.2 seconds</a:t>
          </a:r>
          <a:r>
            <a:rPr lang="en-US" sz="1800" dirty="0" smtClean="0"/>
            <a:t> and Simple Control</a:t>
          </a:r>
          <a:endParaRPr lang="zh-CN" sz="1800" dirty="0"/>
        </a:p>
      </dgm:t>
    </dgm:pt>
    <dgm:pt modelId="{BE253522-6220-431A-BE23-5F38FB4F3E7A}" type="parTrans" cxnId="{7E087EDD-7A68-499A-A0E0-2066DEB79289}">
      <dgm:prSet/>
      <dgm:spPr/>
      <dgm:t>
        <a:bodyPr/>
        <a:lstStyle/>
        <a:p>
          <a:endParaRPr lang="zh-CN" altLang="en-US"/>
        </a:p>
      </dgm:t>
    </dgm:pt>
    <dgm:pt modelId="{43669433-B01C-4722-B18F-950458488B7D}" type="sibTrans" cxnId="{7E087EDD-7A68-499A-A0E0-2066DEB79289}">
      <dgm:prSet/>
      <dgm:spPr/>
      <dgm:t>
        <a:bodyPr/>
        <a:lstStyle/>
        <a:p>
          <a:endParaRPr lang="zh-CN" altLang="en-US"/>
        </a:p>
      </dgm:t>
    </dgm:pt>
    <dgm:pt modelId="{BC049E3D-4BD0-4715-81D8-E35991554048}" type="pres">
      <dgm:prSet presAssocID="{972405A1-6446-4C28-B765-3831FB3E3D9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910A28-506D-4A4C-943B-D7B8F35BD477}" type="pres">
      <dgm:prSet presAssocID="{D97BAAF8-8288-497F-985C-B619646E88E3}" presName="parentLin" presStyleCnt="0"/>
      <dgm:spPr/>
    </dgm:pt>
    <dgm:pt modelId="{0C9DABE5-7CE5-45AD-A5A3-87EF94E43324}" type="pres">
      <dgm:prSet presAssocID="{D97BAAF8-8288-497F-985C-B619646E88E3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BAAC0E4-5EE7-4862-89ED-0C75384B7CE7}" type="pres">
      <dgm:prSet presAssocID="{D97BAAF8-8288-497F-985C-B619646E88E3}" presName="parentText" presStyleLbl="node1" presStyleIdx="0" presStyleCnt="2" custScaleX="116323" custScaleY="84570" custLinFactNeighborX="-2924" custLinFactNeighborY="-1381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1AB60-4ECA-4146-99D4-23E5875BF6A5}" type="pres">
      <dgm:prSet presAssocID="{D97BAAF8-8288-497F-985C-B619646E88E3}" presName="negativeSpace" presStyleCnt="0"/>
      <dgm:spPr/>
    </dgm:pt>
    <dgm:pt modelId="{EDF5BF32-4BBC-40CF-BB77-255C5625AA1E}" type="pres">
      <dgm:prSet presAssocID="{D97BAAF8-8288-497F-985C-B619646E88E3}" presName="childText" presStyleLbl="conFgAcc1" presStyleIdx="0" presStyleCnt="2" custScaleX="99104" custScaleY="10458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AC2E94-E33E-4077-B594-12AF9837EEFB}" type="pres">
      <dgm:prSet presAssocID="{0EB86461-A6A5-404B-880D-441B164BDBDF}" presName="spaceBetweenRectangles" presStyleCnt="0"/>
      <dgm:spPr/>
    </dgm:pt>
    <dgm:pt modelId="{6031FC68-DA97-4092-8C36-A7AEDD72DCE5}" type="pres">
      <dgm:prSet presAssocID="{89C3BAF4-7357-46B2-B00F-BA38AED3D413}" presName="parentLin" presStyleCnt="0"/>
      <dgm:spPr/>
    </dgm:pt>
    <dgm:pt modelId="{5697A224-1FF9-4142-9A34-6DF75F10DA87}" type="pres">
      <dgm:prSet presAssocID="{89C3BAF4-7357-46B2-B00F-BA38AED3D413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D39D89BD-EBE8-4B11-AE72-C554E2142282}" type="pres">
      <dgm:prSet presAssocID="{89C3BAF4-7357-46B2-B00F-BA38AED3D413}" presName="parentText" presStyleLbl="node1" presStyleIdx="1" presStyleCnt="2" custScaleX="12177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A98696-A6D4-48BB-8904-E63EB6AAECE9}" type="pres">
      <dgm:prSet presAssocID="{89C3BAF4-7357-46B2-B00F-BA38AED3D413}" presName="negativeSpace" presStyleCnt="0"/>
      <dgm:spPr/>
    </dgm:pt>
    <dgm:pt modelId="{03E3A8D0-E0AB-426A-9C74-4C0D24911484}" type="pres">
      <dgm:prSet presAssocID="{89C3BAF4-7357-46B2-B00F-BA38AED3D413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0A58774-BFA3-4594-AB41-6CD4732936F9}" type="presOf" srcId="{03437189-0AEE-45FC-B1D8-11A87E5D4A95}" destId="{EDF5BF32-4BBC-40CF-BB77-255C5625AA1E}" srcOrd="0" destOrd="0" presId="urn:microsoft.com/office/officeart/2005/8/layout/list1"/>
    <dgm:cxn modelId="{E64E8C0B-49BA-4957-B79D-7DE6F3EF9FFE}" type="presOf" srcId="{89C3BAF4-7357-46B2-B00F-BA38AED3D413}" destId="{D39D89BD-EBE8-4B11-AE72-C554E2142282}" srcOrd="1" destOrd="0" presId="urn:microsoft.com/office/officeart/2005/8/layout/list1"/>
    <dgm:cxn modelId="{BE14AB49-B982-4913-A49D-9D881374621F}" type="presOf" srcId="{89C3BAF4-7357-46B2-B00F-BA38AED3D413}" destId="{5697A224-1FF9-4142-9A34-6DF75F10DA87}" srcOrd="0" destOrd="0" presId="urn:microsoft.com/office/officeart/2005/8/layout/list1"/>
    <dgm:cxn modelId="{6FBA1EAC-A778-44F9-A565-75EB0181FAE1}" type="presOf" srcId="{D97BAAF8-8288-497F-985C-B619646E88E3}" destId="{7BAAC0E4-5EE7-4862-89ED-0C75384B7CE7}" srcOrd="1" destOrd="0" presId="urn:microsoft.com/office/officeart/2005/8/layout/list1"/>
    <dgm:cxn modelId="{06659680-77CC-42B8-88EA-16ABCC7A745D}" srcId="{89C3BAF4-7357-46B2-B00F-BA38AED3D413}" destId="{4E5433C2-3346-4761-B408-8E95DD9F931E}" srcOrd="1" destOrd="0" parTransId="{254598FB-2437-4423-93F1-71D9C88A1203}" sibTransId="{B5C2B131-2F46-4033-91D2-91423FD03AB6}"/>
    <dgm:cxn modelId="{9999B04A-3131-4FAB-A45B-4DD03768E597}" type="presOf" srcId="{972405A1-6446-4C28-B765-3831FB3E3D93}" destId="{BC049E3D-4BD0-4715-81D8-E35991554048}" srcOrd="0" destOrd="0" presId="urn:microsoft.com/office/officeart/2005/8/layout/list1"/>
    <dgm:cxn modelId="{39014125-39E6-41D5-92B5-B863BB5E991E}" srcId="{972405A1-6446-4C28-B765-3831FB3E3D93}" destId="{89C3BAF4-7357-46B2-B00F-BA38AED3D413}" srcOrd="1" destOrd="0" parTransId="{8C51A682-4BE6-4350-BE43-3881D7BCEAA6}" sibTransId="{705AE05E-9DFA-4380-9E66-1B3289BE1C84}"/>
    <dgm:cxn modelId="{BCC4CFA3-329C-4D9B-A2E2-8E26B04DE29F}" type="presOf" srcId="{4E5433C2-3346-4761-B408-8E95DD9F931E}" destId="{03E3A8D0-E0AB-426A-9C74-4C0D24911484}" srcOrd="0" destOrd="1" presId="urn:microsoft.com/office/officeart/2005/8/layout/list1"/>
    <dgm:cxn modelId="{B4FA01A0-DD82-4A37-A9D6-3C7DE8F02957}" srcId="{D97BAAF8-8288-497F-985C-B619646E88E3}" destId="{AAB9DAD8-3BE5-4E51-86A3-D1708ADB347C}" srcOrd="1" destOrd="0" parTransId="{940A9610-7A2D-442F-ACD6-8C4611F2549F}" sibTransId="{306A995A-88A8-49D7-B23F-A0D4A0574287}"/>
    <dgm:cxn modelId="{C05158D0-1FBD-4C28-A67A-79DC2A1F1397}" srcId="{89C3BAF4-7357-46B2-B00F-BA38AED3D413}" destId="{CAF12227-3882-4305-84C0-F3201E5188F4}" srcOrd="0" destOrd="0" parTransId="{978B4907-9511-4B04-9FD4-FAC3F0C97B01}" sibTransId="{616FEB42-35BF-4461-9EBB-D468C1345F45}"/>
    <dgm:cxn modelId="{4ACC2C93-7EF7-4511-B0D6-1B965BA07E70}" type="presOf" srcId="{CAF12227-3882-4305-84C0-F3201E5188F4}" destId="{03E3A8D0-E0AB-426A-9C74-4C0D24911484}" srcOrd="0" destOrd="0" presId="urn:microsoft.com/office/officeart/2005/8/layout/list1"/>
    <dgm:cxn modelId="{7E087EDD-7A68-499A-A0E0-2066DEB79289}" srcId="{D97BAAF8-8288-497F-985C-B619646E88E3}" destId="{B81D06AA-BA9B-4311-AF65-40DE6063386E}" srcOrd="2" destOrd="0" parTransId="{BE253522-6220-431A-BE23-5F38FB4F3E7A}" sibTransId="{43669433-B01C-4722-B18F-950458488B7D}"/>
    <dgm:cxn modelId="{93DAEED2-24D0-44EB-B45D-C9EA18F65A60}" srcId="{972405A1-6446-4C28-B765-3831FB3E3D93}" destId="{D97BAAF8-8288-497F-985C-B619646E88E3}" srcOrd="0" destOrd="0" parTransId="{25452AE2-65F4-434E-9A40-1EA6779B3F1F}" sibTransId="{0EB86461-A6A5-404B-880D-441B164BDBDF}"/>
    <dgm:cxn modelId="{4C6706C7-1925-42D2-9B4F-DAFBE0FCB7ED}" type="presOf" srcId="{D97BAAF8-8288-497F-985C-B619646E88E3}" destId="{0C9DABE5-7CE5-45AD-A5A3-87EF94E43324}" srcOrd="0" destOrd="0" presId="urn:microsoft.com/office/officeart/2005/8/layout/list1"/>
    <dgm:cxn modelId="{5863845A-0E92-4CFA-BEA6-DF99C9BEE2C7}" srcId="{D97BAAF8-8288-497F-985C-B619646E88E3}" destId="{03437189-0AEE-45FC-B1D8-11A87E5D4A95}" srcOrd="0" destOrd="0" parTransId="{E35EE80C-F432-42A9-A724-BBA2EBD6A722}" sibTransId="{244805EB-B1B4-4CBF-BF48-2A334338C2F3}"/>
    <dgm:cxn modelId="{7D046796-B48C-4E6A-80FE-D330342DF393}" type="presOf" srcId="{AAB9DAD8-3BE5-4E51-86A3-D1708ADB347C}" destId="{EDF5BF32-4BBC-40CF-BB77-255C5625AA1E}" srcOrd="0" destOrd="1" presId="urn:microsoft.com/office/officeart/2005/8/layout/list1"/>
    <dgm:cxn modelId="{55622D1A-BE29-490A-8E0E-6BEB1A8B4018}" type="presOf" srcId="{B81D06AA-BA9B-4311-AF65-40DE6063386E}" destId="{EDF5BF32-4BBC-40CF-BB77-255C5625AA1E}" srcOrd="0" destOrd="2" presId="urn:microsoft.com/office/officeart/2005/8/layout/list1"/>
    <dgm:cxn modelId="{4232BFB5-A15D-4EE8-B3AD-F2F20DEEB87C}" type="presParOf" srcId="{BC049E3D-4BD0-4715-81D8-E35991554048}" destId="{C8910A28-506D-4A4C-943B-D7B8F35BD477}" srcOrd="0" destOrd="0" presId="urn:microsoft.com/office/officeart/2005/8/layout/list1"/>
    <dgm:cxn modelId="{966FA1CA-3EED-4D7E-904A-CE9CC096D896}" type="presParOf" srcId="{C8910A28-506D-4A4C-943B-D7B8F35BD477}" destId="{0C9DABE5-7CE5-45AD-A5A3-87EF94E43324}" srcOrd="0" destOrd="0" presId="urn:microsoft.com/office/officeart/2005/8/layout/list1"/>
    <dgm:cxn modelId="{F994EFF6-C23E-4365-B60E-8EE5FC500D31}" type="presParOf" srcId="{C8910A28-506D-4A4C-943B-D7B8F35BD477}" destId="{7BAAC0E4-5EE7-4862-89ED-0C75384B7CE7}" srcOrd="1" destOrd="0" presId="urn:microsoft.com/office/officeart/2005/8/layout/list1"/>
    <dgm:cxn modelId="{57B14595-40C6-4D22-976C-6405BEEE55F7}" type="presParOf" srcId="{BC049E3D-4BD0-4715-81D8-E35991554048}" destId="{9C41AB60-4ECA-4146-99D4-23E5875BF6A5}" srcOrd="1" destOrd="0" presId="urn:microsoft.com/office/officeart/2005/8/layout/list1"/>
    <dgm:cxn modelId="{20F1E629-A232-4486-AF91-B05AA62B12CA}" type="presParOf" srcId="{BC049E3D-4BD0-4715-81D8-E35991554048}" destId="{EDF5BF32-4BBC-40CF-BB77-255C5625AA1E}" srcOrd="2" destOrd="0" presId="urn:microsoft.com/office/officeart/2005/8/layout/list1"/>
    <dgm:cxn modelId="{01909209-02A5-4E43-AA08-DFA95639939A}" type="presParOf" srcId="{BC049E3D-4BD0-4715-81D8-E35991554048}" destId="{0FAC2E94-E33E-4077-B594-12AF9837EEFB}" srcOrd="3" destOrd="0" presId="urn:microsoft.com/office/officeart/2005/8/layout/list1"/>
    <dgm:cxn modelId="{E52188DB-F28B-49D8-B858-217B4258AD9E}" type="presParOf" srcId="{BC049E3D-4BD0-4715-81D8-E35991554048}" destId="{6031FC68-DA97-4092-8C36-A7AEDD72DCE5}" srcOrd="4" destOrd="0" presId="urn:microsoft.com/office/officeart/2005/8/layout/list1"/>
    <dgm:cxn modelId="{821C587D-A68D-4ACD-A414-02D754EB8D63}" type="presParOf" srcId="{6031FC68-DA97-4092-8C36-A7AEDD72DCE5}" destId="{5697A224-1FF9-4142-9A34-6DF75F10DA87}" srcOrd="0" destOrd="0" presId="urn:microsoft.com/office/officeart/2005/8/layout/list1"/>
    <dgm:cxn modelId="{E0AA1AA4-6E52-4E27-B51E-DA78784CF0B3}" type="presParOf" srcId="{6031FC68-DA97-4092-8C36-A7AEDD72DCE5}" destId="{D39D89BD-EBE8-4B11-AE72-C554E2142282}" srcOrd="1" destOrd="0" presId="urn:microsoft.com/office/officeart/2005/8/layout/list1"/>
    <dgm:cxn modelId="{5D0BA41D-6F30-490E-A32C-D6F8CD9AEEB3}" type="presParOf" srcId="{BC049E3D-4BD0-4715-81D8-E35991554048}" destId="{98A98696-A6D4-48BB-8904-E63EB6AAECE9}" srcOrd="5" destOrd="0" presId="urn:microsoft.com/office/officeart/2005/8/layout/list1"/>
    <dgm:cxn modelId="{3C330FD4-BA3F-43C1-A272-782891CA04E0}" type="presParOf" srcId="{BC049E3D-4BD0-4715-81D8-E35991554048}" destId="{03E3A8D0-E0AB-426A-9C74-4C0D2491148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72405A1-6446-4C28-B765-3831FB3E3D9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7BAAF8-8288-497F-985C-B619646E88E3}">
      <dgm:prSet phldrT="[文本]" custT="1"/>
      <dgm:spPr/>
      <dgm:t>
        <a:bodyPr/>
        <a:lstStyle/>
        <a:p>
          <a:pPr rtl="0"/>
          <a:r>
            <a:rPr lang="en-US" altLang="zh-CN" sz="2400" dirty="0" smtClean="0"/>
            <a:t>500 to 2000 </a:t>
          </a:r>
          <a:r>
            <a:rPr lang="en-US" altLang="zh-CN" sz="2400" dirty="0" smtClean="0"/>
            <a:t>miles orbit</a:t>
          </a:r>
          <a:endParaRPr lang="zh-CN" altLang="en-US" sz="2400" dirty="0">
            <a:solidFill>
              <a:schemeClr val="bg1"/>
            </a:solidFill>
          </a:endParaRPr>
        </a:p>
      </dgm:t>
    </dgm:pt>
    <dgm:pt modelId="{25452AE2-65F4-434E-9A40-1EA6779B3F1F}" type="par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EB86461-A6A5-404B-880D-441B164BDBDF}" type="sib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D086ACB-8121-4A21-8F78-A75CCDC166A3}">
      <dgm:prSet custT="1"/>
      <dgm:spPr/>
      <dgm:t>
        <a:bodyPr/>
        <a:lstStyle/>
        <a:p>
          <a:pPr rtl="0"/>
          <a:r>
            <a:rPr lang="en-US" altLang="zh-CN" sz="2400" dirty="0" smtClean="0"/>
            <a:t>Faster than the rotation of the earth</a:t>
          </a:r>
          <a:endParaRPr lang="zh-CN" altLang="en-US" sz="2400" dirty="0"/>
        </a:p>
      </dgm:t>
    </dgm:pt>
    <dgm:pt modelId="{AFD1E20D-9431-4FD6-B450-5A876F842FC0}" type="parTrans" cxnId="{260BE389-C25F-4B0E-BDE5-A1612B367AC6}">
      <dgm:prSet/>
      <dgm:spPr/>
      <dgm:t>
        <a:bodyPr/>
        <a:lstStyle/>
        <a:p>
          <a:endParaRPr lang="zh-CN" altLang="en-US"/>
        </a:p>
      </dgm:t>
    </dgm:pt>
    <dgm:pt modelId="{3787A84D-64B2-448B-A645-C364DD0EB6FD}" type="sibTrans" cxnId="{260BE389-C25F-4B0E-BDE5-A1612B367AC6}">
      <dgm:prSet/>
      <dgm:spPr/>
      <dgm:t>
        <a:bodyPr/>
        <a:lstStyle/>
        <a:p>
          <a:endParaRPr lang="zh-CN" altLang="en-US"/>
        </a:p>
      </dgm:t>
    </dgm:pt>
    <dgm:pt modelId="{03E93D39-7F3B-40FB-878D-AEEA9A238104}">
      <dgm:prSet custT="1"/>
      <dgm:spPr/>
      <dgm:t>
        <a:bodyPr/>
        <a:lstStyle/>
        <a:p>
          <a:pPr rtl="0"/>
          <a:r>
            <a:rPr lang="en-US" altLang="zh-CN" sz="2400" dirty="0" smtClean="0"/>
            <a:t>Complex Control</a:t>
          </a:r>
          <a:endParaRPr lang="zh-CN" altLang="en-US" sz="2400" dirty="0"/>
        </a:p>
      </dgm:t>
    </dgm:pt>
    <dgm:pt modelId="{7ACEA4BF-AB81-4D7F-A125-43077F6483E0}" type="parTrans" cxnId="{29B12ABA-C6EC-4EF8-ACA1-AFC4CEF11545}">
      <dgm:prSet/>
      <dgm:spPr/>
      <dgm:t>
        <a:bodyPr/>
        <a:lstStyle/>
        <a:p>
          <a:endParaRPr lang="zh-CN" altLang="en-US"/>
        </a:p>
      </dgm:t>
    </dgm:pt>
    <dgm:pt modelId="{B051C028-4436-4686-B47A-C4C25822AC92}" type="sibTrans" cxnId="{29B12ABA-C6EC-4EF8-ACA1-AFC4CEF11545}">
      <dgm:prSet/>
      <dgm:spPr/>
      <dgm:t>
        <a:bodyPr/>
        <a:lstStyle/>
        <a:p>
          <a:endParaRPr lang="zh-CN" altLang="en-US"/>
        </a:p>
      </dgm:t>
    </dgm:pt>
    <dgm:pt modelId="{DF6E98B8-E6D0-4F31-A70D-25A0D7B1D42E}">
      <dgm:prSet custT="1"/>
      <dgm:spPr/>
      <dgm:t>
        <a:bodyPr/>
        <a:lstStyle/>
        <a:p>
          <a:pPr rtl="0"/>
          <a:r>
            <a:rPr lang="en-US" altLang="zh-CN" sz="2400" dirty="0" smtClean="0"/>
            <a:t>A limited amount of “time”</a:t>
          </a:r>
          <a:endParaRPr lang="zh-CN" sz="2400" dirty="0"/>
        </a:p>
      </dgm:t>
    </dgm:pt>
    <dgm:pt modelId="{8AE37B61-235C-4A49-B9AB-8BF479FF9DD0}" type="parTrans" cxnId="{0A215D40-089F-4581-8E5E-17DDA3A64F49}">
      <dgm:prSet/>
      <dgm:spPr/>
      <dgm:t>
        <a:bodyPr/>
        <a:lstStyle/>
        <a:p>
          <a:endParaRPr lang="zh-CN" altLang="en-US"/>
        </a:p>
      </dgm:t>
    </dgm:pt>
    <dgm:pt modelId="{AEC613BA-63E2-4E08-B927-93329759AB5D}" type="sibTrans" cxnId="{0A215D40-089F-4581-8E5E-17DDA3A64F49}">
      <dgm:prSet/>
      <dgm:spPr/>
      <dgm:t>
        <a:bodyPr/>
        <a:lstStyle/>
        <a:p>
          <a:endParaRPr lang="zh-CN" altLang="en-US"/>
        </a:p>
      </dgm:t>
    </dgm:pt>
    <dgm:pt modelId="{B93AD137-8ECF-47DB-8010-9DE40DBB6F06}">
      <dgm:prSet custT="1"/>
      <dgm:spPr/>
      <dgm:t>
        <a:bodyPr/>
        <a:lstStyle/>
        <a:p>
          <a:r>
            <a:rPr lang="en-US" sz="2400" dirty="0" smtClean="0"/>
            <a:t>Low Earth Orbit  Satellite Arrays</a:t>
          </a:r>
          <a:endParaRPr lang="zh-CN" sz="2400" dirty="0"/>
        </a:p>
      </dgm:t>
    </dgm:pt>
    <dgm:pt modelId="{01959318-871B-4BE3-B665-D17C4C5371E2}" type="parTrans" cxnId="{3E139E11-FFA2-4754-952D-E36E031BAF3E}">
      <dgm:prSet/>
      <dgm:spPr/>
      <dgm:t>
        <a:bodyPr/>
        <a:lstStyle/>
        <a:p>
          <a:endParaRPr lang="zh-CN" altLang="en-US"/>
        </a:p>
      </dgm:t>
    </dgm:pt>
    <dgm:pt modelId="{8508440E-B696-408B-B2C4-CB524BF4408D}" type="sibTrans" cxnId="{3E139E11-FFA2-4754-952D-E36E031BAF3E}">
      <dgm:prSet/>
      <dgm:spPr/>
      <dgm:t>
        <a:bodyPr/>
        <a:lstStyle/>
        <a:p>
          <a:endParaRPr lang="zh-CN" altLang="en-US"/>
        </a:p>
      </dgm:t>
    </dgm:pt>
    <dgm:pt modelId="{46B5AA1A-D6C6-451E-BC54-9A8A2D2088F5}">
      <dgm:prSet custT="1"/>
      <dgm:spPr/>
      <dgm:t>
        <a:bodyPr/>
        <a:lstStyle/>
        <a:p>
          <a:pPr rtl="0"/>
          <a:r>
            <a:rPr lang="en-US" altLang="zh-CN" sz="2400" dirty="0" smtClean="0"/>
            <a:t>A set of Low Earth Orbit Satellites</a:t>
          </a:r>
          <a:endParaRPr lang="zh-CN" sz="2400" dirty="0"/>
        </a:p>
      </dgm:t>
    </dgm:pt>
    <dgm:pt modelId="{12563CA5-2473-4424-948F-C55E4DDC58D8}" type="parTrans" cxnId="{167AB68D-9713-4DC2-9BD9-6A9C5119E815}">
      <dgm:prSet/>
      <dgm:spPr/>
      <dgm:t>
        <a:bodyPr/>
        <a:lstStyle/>
        <a:p>
          <a:endParaRPr lang="zh-CN" altLang="en-US"/>
        </a:p>
      </dgm:t>
    </dgm:pt>
    <dgm:pt modelId="{DB248F51-39F6-45D0-B78E-C4E76A641973}" type="sibTrans" cxnId="{167AB68D-9713-4DC2-9BD9-6A9C5119E815}">
      <dgm:prSet/>
      <dgm:spPr/>
      <dgm:t>
        <a:bodyPr/>
        <a:lstStyle/>
        <a:p>
          <a:endParaRPr lang="zh-CN" altLang="en-US"/>
        </a:p>
      </dgm:t>
    </dgm:pt>
    <dgm:pt modelId="{D3702658-2EF9-44B7-92ED-0E50D4AFC57B}">
      <dgm:prSet custT="1"/>
      <dgm:spPr/>
      <dgm:t>
        <a:bodyPr/>
        <a:lstStyle/>
        <a:p>
          <a:pPr rtl="0"/>
          <a:r>
            <a:rPr lang="en-US" altLang="zh-CN" sz="2400" dirty="0" smtClean="0"/>
            <a:t>At least one satellite is available at any time</a:t>
          </a:r>
          <a:endParaRPr lang="zh-CN" sz="2400" dirty="0"/>
        </a:p>
      </dgm:t>
    </dgm:pt>
    <dgm:pt modelId="{3E76204F-1006-4728-B2AE-35B462E63389}" type="parTrans" cxnId="{564053A8-9F15-4CD0-814E-D85931B1B4F6}">
      <dgm:prSet/>
      <dgm:spPr/>
      <dgm:t>
        <a:bodyPr/>
        <a:lstStyle/>
        <a:p>
          <a:endParaRPr lang="zh-CN" altLang="en-US"/>
        </a:p>
      </dgm:t>
    </dgm:pt>
    <dgm:pt modelId="{A9F6F541-DAE0-478F-B7C2-45842652F332}" type="sibTrans" cxnId="{564053A8-9F15-4CD0-814E-D85931B1B4F6}">
      <dgm:prSet/>
      <dgm:spPr/>
      <dgm:t>
        <a:bodyPr/>
        <a:lstStyle/>
        <a:p>
          <a:endParaRPr lang="zh-CN" altLang="en-US"/>
        </a:p>
      </dgm:t>
    </dgm:pt>
    <dgm:pt modelId="{07043819-67F6-4289-8955-BA150D260FB6}">
      <dgm:prSet custT="1"/>
      <dgm:spPr/>
      <dgm:t>
        <a:bodyPr/>
        <a:lstStyle/>
        <a:p>
          <a:pPr rtl="0"/>
          <a:r>
            <a:rPr lang="en-US" sz="2400" dirty="0" smtClean="0"/>
            <a:t>The members communicate with one another</a:t>
          </a:r>
          <a:endParaRPr lang="zh-CN" sz="2400" dirty="0"/>
        </a:p>
      </dgm:t>
    </dgm:pt>
    <dgm:pt modelId="{602003A7-1A48-43A1-B9BB-68537EFAEAAD}" type="parTrans" cxnId="{82CB519F-425F-4C3E-B299-9F064787C605}">
      <dgm:prSet/>
      <dgm:spPr/>
      <dgm:t>
        <a:bodyPr/>
        <a:lstStyle/>
        <a:p>
          <a:endParaRPr lang="zh-CN" altLang="en-US"/>
        </a:p>
      </dgm:t>
    </dgm:pt>
    <dgm:pt modelId="{B65AF4AF-ED4F-4A94-A7EE-AE60084EF814}" type="sibTrans" cxnId="{82CB519F-425F-4C3E-B299-9F064787C605}">
      <dgm:prSet/>
      <dgm:spPr/>
      <dgm:t>
        <a:bodyPr/>
        <a:lstStyle/>
        <a:p>
          <a:endParaRPr lang="zh-CN" altLang="en-US"/>
        </a:p>
      </dgm:t>
    </dgm:pt>
    <dgm:pt modelId="{9E0AAC7B-BCC6-4CA3-B76D-717339096CF4}">
      <dgm:prSet phldrT="[文本]" custT="1"/>
      <dgm:spPr/>
      <dgm:t>
        <a:bodyPr/>
        <a:lstStyle/>
        <a:p>
          <a:pPr rtl="0"/>
          <a:r>
            <a:rPr lang="en-US" altLang="zh-CN" sz="2400" dirty="0" smtClean="0">
              <a:solidFill>
                <a:schemeClr val="bg1"/>
              </a:solidFill>
            </a:rPr>
            <a:t>Properties</a:t>
          </a:r>
          <a:endParaRPr lang="zh-CN" altLang="en-US" sz="2400" dirty="0">
            <a:solidFill>
              <a:schemeClr val="bg1"/>
            </a:solidFill>
          </a:endParaRPr>
        </a:p>
      </dgm:t>
    </dgm:pt>
    <dgm:pt modelId="{E2418ABF-0E68-4254-B60F-48ED3EC76093}" type="parTrans" cxnId="{97A75B64-9802-44DA-BC33-BB4AF7C9754D}">
      <dgm:prSet/>
      <dgm:spPr/>
      <dgm:t>
        <a:bodyPr/>
        <a:lstStyle/>
        <a:p>
          <a:endParaRPr lang="zh-CN" altLang="en-US"/>
        </a:p>
      </dgm:t>
    </dgm:pt>
    <dgm:pt modelId="{76DE45AB-489F-4A76-9462-72F721E669EE}" type="sibTrans" cxnId="{97A75B64-9802-44DA-BC33-BB4AF7C9754D}">
      <dgm:prSet/>
      <dgm:spPr/>
      <dgm:t>
        <a:bodyPr/>
        <a:lstStyle/>
        <a:p>
          <a:endParaRPr lang="zh-CN" altLang="en-US"/>
        </a:p>
      </dgm:t>
    </dgm:pt>
    <dgm:pt modelId="{BC049E3D-4BD0-4715-81D8-E35991554048}" type="pres">
      <dgm:prSet presAssocID="{972405A1-6446-4C28-B765-3831FB3E3D9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183CF06-DC03-4AD3-B3A4-040A04ED112C}" type="pres">
      <dgm:prSet presAssocID="{9E0AAC7B-BCC6-4CA3-B76D-717339096CF4}" presName="parentLin" presStyleCnt="0"/>
      <dgm:spPr/>
    </dgm:pt>
    <dgm:pt modelId="{F0BC2941-C776-400A-85EC-337B692A3696}" type="pres">
      <dgm:prSet presAssocID="{9E0AAC7B-BCC6-4CA3-B76D-717339096CF4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0214351C-CD69-49AF-B6BB-AFD3FA5E339A}" type="pres">
      <dgm:prSet presAssocID="{9E0AAC7B-BCC6-4CA3-B76D-717339096CF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42080F-CE88-4F9A-BB9F-54F2E3929FAC}" type="pres">
      <dgm:prSet presAssocID="{9E0AAC7B-BCC6-4CA3-B76D-717339096CF4}" presName="negativeSpace" presStyleCnt="0"/>
      <dgm:spPr/>
    </dgm:pt>
    <dgm:pt modelId="{4CC7CC36-2C87-474D-B4DE-01AE8702EFBB}" type="pres">
      <dgm:prSet presAssocID="{9E0AAC7B-BCC6-4CA3-B76D-717339096CF4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B88580-EEDF-4A83-818A-13A6371FB209}" type="pres">
      <dgm:prSet presAssocID="{76DE45AB-489F-4A76-9462-72F721E669EE}" presName="spaceBetweenRectangles" presStyleCnt="0"/>
      <dgm:spPr/>
    </dgm:pt>
    <dgm:pt modelId="{E770E96C-A927-4C2C-8B4D-0A0C6F49AC61}" type="pres">
      <dgm:prSet presAssocID="{B93AD137-8ECF-47DB-8010-9DE40DBB6F06}" presName="parentLin" presStyleCnt="0"/>
      <dgm:spPr/>
    </dgm:pt>
    <dgm:pt modelId="{3B68563C-D28E-4507-A705-CDDE65939858}" type="pres">
      <dgm:prSet presAssocID="{B93AD137-8ECF-47DB-8010-9DE40DBB6F06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0EEBA894-9997-4282-B2D7-E0B6B7748803}" type="pres">
      <dgm:prSet presAssocID="{B93AD137-8ECF-47DB-8010-9DE40DBB6F06}" presName="parentText" presStyleLbl="node1" presStyleIdx="1" presStyleCnt="2" custScaleX="12593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449B69-4E34-4C45-BB9A-2F53D15DCAAA}" type="pres">
      <dgm:prSet presAssocID="{B93AD137-8ECF-47DB-8010-9DE40DBB6F06}" presName="negativeSpace" presStyleCnt="0"/>
      <dgm:spPr/>
    </dgm:pt>
    <dgm:pt modelId="{B1866713-0D90-4504-BE5F-4ABF6188B182}" type="pres">
      <dgm:prSet presAssocID="{B93AD137-8ECF-47DB-8010-9DE40DBB6F06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9B12ABA-C6EC-4EF8-ACA1-AFC4CEF11545}" srcId="{9E0AAC7B-BCC6-4CA3-B76D-717339096CF4}" destId="{03E93D39-7F3B-40FB-878D-AEEA9A238104}" srcOrd="2" destOrd="0" parTransId="{7ACEA4BF-AB81-4D7F-A125-43077F6483E0}" sibTransId="{B051C028-4436-4686-B47A-C4C25822AC92}"/>
    <dgm:cxn modelId="{D8A02FEF-49B5-4E02-884E-784B18A55909}" type="presOf" srcId="{03E93D39-7F3B-40FB-878D-AEEA9A238104}" destId="{4CC7CC36-2C87-474D-B4DE-01AE8702EFBB}" srcOrd="0" destOrd="2" presId="urn:microsoft.com/office/officeart/2005/8/layout/list1"/>
    <dgm:cxn modelId="{82CB519F-425F-4C3E-B299-9F064787C605}" srcId="{B93AD137-8ECF-47DB-8010-9DE40DBB6F06}" destId="{07043819-67F6-4289-8955-BA150D260FB6}" srcOrd="2" destOrd="0" parTransId="{602003A7-1A48-43A1-B9BB-68537EFAEAAD}" sibTransId="{B65AF4AF-ED4F-4A94-A7EE-AE60084EF814}"/>
    <dgm:cxn modelId="{9999B04A-3131-4FAB-A45B-4DD03768E597}" type="presOf" srcId="{972405A1-6446-4C28-B765-3831FB3E3D93}" destId="{BC049E3D-4BD0-4715-81D8-E35991554048}" srcOrd="0" destOrd="0" presId="urn:microsoft.com/office/officeart/2005/8/layout/list1"/>
    <dgm:cxn modelId="{234CE152-15B2-4F13-939D-D4AF1F1B123C}" type="presOf" srcId="{07043819-67F6-4289-8955-BA150D260FB6}" destId="{B1866713-0D90-4504-BE5F-4ABF6188B182}" srcOrd="0" destOrd="2" presId="urn:microsoft.com/office/officeart/2005/8/layout/list1"/>
    <dgm:cxn modelId="{1ABE898E-8CEA-4654-B87F-F249D4EE0A56}" type="presOf" srcId="{B93AD137-8ECF-47DB-8010-9DE40DBB6F06}" destId="{0EEBA894-9997-4282-B2D7-E0B6B7748803}" srcOrd="1" destOrd="0" presId="urn:microsoft.com/office/officeart/2005/8/layout/list1"/>
    <dgm:cxn modelId="{8895B8AB-C23C-4C02-9B72-213F60AD69F4}" type="presOf" srcId="{D97BAAF8-8288-497F-985C-B619646E88E3}" destId="{4CC7CC36-2C87-474D-B4DE-01AE8702EFBB}" srcOrd="0" destOrd="0" presId="urn:microsoft.com/office/officeart/2005/8/layout/list1"/>
    <dgm:cxn modelId="{167AB68D-9713-4DC2-9BD9-6A9C5119E815}" srcId="{B93AD137-8ECF-47DB-8010-9DE40DBB6F06}" destId="{46B5AA1A-D6C6-451E-BC54-9A8A2D2088F5}" srcOrd="0" destOrd="0" parTransId="{12563CA5-2473-4424-948F-C55E4DDC58D8}" sibTransId="{DB248F51-39F6-45D0-B78E-C4E76A641973}"/>
    <dgm:cxn modelId="{CF25F796-FDB3-49EF-A3C8-72120BB248BB}" type="presOf" srcId="{0D086ACB-8121-4A21-8F78-A75CCDC166A3}" destId="{4CC7CC36-2C87-474D-B4DE-01AE8702EFBB}" srcOrd="0" destOrd="1" presId="urn:microsoft.com/office/officeart/2005/8/layout/list1"/>
    <dgm:cxn modelId="{3E139E11-FFA2-4754-952D-E36E031BAF3E}" srcId="{972405A1-6446-4C28-B765-3831FB3E3D93}" destId="{B93AD137-8ECF-47DB-8010-9DE40DBB6F06}" srcOrd="1" destOrd="0" parTransId="{01959318-871B-4BE3-B665-D17C4C5371E2}" sibTransId="{8508440E-B696-408B-B2C4-CB524BF4408D}"/>
    <dgm:cxn modelId="{93DAEED2-24D0-44EB-B45D-C9EA18F65A60}" srcId="{9E0AAC7B-BCC6-4CA3-B76D-717339096CF4}" destId="{D97BAAF8-8288-497F-985C-B619646E88E3}" srcOrd="0" destOrd="0" parTransId="{25452AE2-65F4-434E-9A40-1EA6779B3F1F}" sibTransId="{0EB86461-A6A5-404B-880D-441B164BDBDF}"/>
    <dgm:cxn modelId="{564053A8-9F15-4CD0-814E-D85931B1B4F6}" srcId="{B93AD137-8ECF-47DB-8010-9DE40DBB6F06}" destId="{D3702658-2EF9-44B7-92ED-0E50D4AFC57B}" srcOrd="1" destOrd="0" parTransId="{3E76204F-1006-4728-B2AE-35B462E63389}" sibTransId="{A9F6F541-DAE0-478F-B7C2-45842652F332}"/>
    <dgm:cxn modelId="{00EC1A85-635C-4808-AB5F-0B22C41F44DC}" type="presOf" srcId="{D3702658-2EF9-44B7-92ED-0E50D4AFC57B}" destId="{B1866713-0D90-4504-BE5F-4ABF6188B182}" srcOrd="0" destOrd="1" presId="urn:microsoft.com/office/officeart/2005/8/layout/list1"/>
    <dgm:cxn modelId="{12EB7009-BD88-4749-BE99-99F580FF4A1C}" type="presOf" srcId="{9E0AAC7B-BCC6-4CA3-B76D-717339096CF4}" destId="{F0BC2941-C776-400A-85EC-337B692A3696}" srcOrd="0" destOrd="0" presId="urn:microsoft.com/office/officeart/2005/8/layout/list1"/>
    <dgm:cxn modelId="{DDA1D36E-5E44-4274-8674-0AB5C2A64B15}" type="presOf" srcId="{B93AD137-8ECF-47DB-8010-9DE40DBB6F06}" destId="{3B68563C-D28E-4507-A705-CDDE65939858}" srcOrd="0" destOrd="0" presId="urn:microsoft.com/office/officeart/2005/8/layout/list1"/>
    <dgm:cxn modelId="{8C27831A-6B94-4A4A-9CBA-3D2C6BBDC8C7}" type="presOf" srcId="{46B5AA1A-D6C6-451E-BC54-9A8A2D2088F5}" destId="{B1866713-0D90-4504-BE5F-4ABF6188B182}" srcOrd="0" destOrd="0" presId="urn:microsoft.com/office/officeart/2005/8/layout/list1"/>
    <dgm:cxn modelId="{5D29CD88-9461-4469-8F57-4A7FF580BA6C}" type="presOf" srcId="{DF6E98B8-E6D0-4F31-A70D-25A0D7B1D42E}" destId="{4CC7CC36-2C87-474D-B4DE-01AE8702EFBB}" srcOrd="0" destOrd="3" presId="urn:microsoft.com/office/officeart/2005/8/layout/list1"/>
    <dgm:cxn modelId="{0A215D40-089F-4581-8E5E-17DDA3A64F49}" srcId="{9E0AAC7B-BCC6-4CA3-B76D-717339096CF4}" destId="{DF6E98B8-E6D0-4F31-A70D-25A0D7B1D42E}" srcOrd="3" destOrd="0" parTransId="{8AE37B61-235C-4A49-B9AB-8BF479FF9DD0}" sibTransId="{AEC613BA-63E2-4E08-B927-93329759AB5D}"/>
    <dgm:cxn modelId="{260BE389-C25F-4B0E-BDE5-A1612B367AC6}" srcId="{9E0AAC7B-BCC6-4CA3-B76D-717339096CF4}" destId="{0D086ACB-8121-4A21-8F78-A75CCDC166A3}" srcOrd="1" destOrd="0" parTransId="{AFD1E20D-9431-4FD6-B450-5A876F842FC0}" sibTransId="{3787A84D-64B2-448B-A645-C364DD0EB6FD}"/>
    <dgm:cxn modelId="{97A75B64-9802-44DA-BC33-BB4AF7C9754D}" srcId="{972405A1-6446-4C28-B765-3831FB3E3D93}" destId="{9E0AAC7B-BCC6-4CA3-B76D-717339096CF4}" srcOrd="0" destOrd="0" parTransId="{E2418ABF-0E68-4254-B60F-48ED3EC76093}" sibTransId="{76DE45AB-489F-4A76-9462-72F721E669EE}"/>
    <dgm:cxn modelId="{3AEAF9CF-78A2-4F4F-904A-D735761EF289}" type="presOf" srcId="{9E0AAC7B-BCC6-4CA3-B76D-717339096CF4}" destId="{0214351C-CD69-49AF-B6BB-AFD3FA5E339A}" srcOrd="1" destOrd="0" presId="urn:microsoft.com/office/officeart/2005/8/layout/list1"/>
    <dgm:cxn modelId="{CE8B1D81-EBFC-4B18-BEDF-A760BBC75F45}" type="presParOf" srcId="{BC049E3D-4BD0-4715-81D8-E35991554048}" destId="{1183CF06-DC03-4AD3-B3A4-040A04ED112C}" srcOrd="0" destOrd="0" presId="urn:microsoft.com/office/officeart/2005/8/layout/list1"/>
    <dgm:cxn modelId="{31F6BC05-D063-47B7-A298-D4B2B727B4EC}" type="presParOf" srcId="{1183CF06-DC03-4AD3-B3A4-040A04ED112C}" destId="{F0BC2941-C776-400A-85EC-337B692A3696}" srcOrd="0" destOrd="0" presId="urn:microsoft.com/office/officeart/2005/8/layout/list1"/>
    <dgm:cxn modelId="{6173A0A7-84DD-45B2-A7C9-280A05D88056}" type="presParOf" srcId="{1183CF06-DC03-4AD3-B3A4-040A04ED112C}" destId="{0214351C-CD69-49AF-B6BB-AFD3FA5E339A}" srcOrd="1" destOrd="0" presId="urn:microsoft.com/office/officeart/2005/8/layout/list1"/>
    <dgm:cxn modelId="{94D0F41B-1C6C-40B2-9B29-91447CB50A72}" type="presParOf" srcId="{BC049E3D-4BD0-4715-81D8-E35991554048}" destId="{FF42080F-CE88-4F9A-BB9F-54F2E3929FAC}" srcOrd="1" destOrd="0" presId="urn:microsoft.com/office/officeart/2005/8/layout/list1"/>
    <dgm:cxn modelId="{1AA574E4-84C0-4E99-9E48-69A8AD708436}" type="presParOf" srcId="{BC049E3D-4BD0-4715-81D8-E35991554048}" destId="{4CC7CC36-2C87-474D-B4DE-01AE8702EFBB}" srcOrd="2" destOrd="0" presId="urn:microsoft.com/office/officeart/2005/8/layout/list1"/>
    <dgm:cxn modelId="{3377780B-B630-4F05-B402-D83ACE093B50}" type="presParOf" srcId="{BC049E3D-4BD0-4715-81D8-E35991554048}" destId="{33B88580-EEDF-4A83-818A-13A6371FB209}" srcOrd="3" destOrd="0" presId="urn:microsoft.com/office/officeart/2005/8/layout/list1"/>
    <dgm:cxn modelId="{B348B57D-1DC5-4606-85B9-1B4D0AD3A2E5}" type="presParOf" srcId="{BC049E3D-4BD0-4715-81D8-E35991554048}" destId="{E770E96C-A927-4C2C-8B4D-0A0C6F49AC61}" srcOrd="4" destOrd="0" presId="urn:microsoft.com/office/officeart/2005/8/layout/list1"/>
    <dgm:cxn modelId="{4B76AE5A-4688-4B74-A628-3DBBC4066FF6}" type="presParOf" srcId="{E770E96C-A927-4C2C-8B4D-0A0C6F49AC61}" destId="{3B68563C-D28E-4507-A705-CDDE65939858}" srcOrd="0" destOrd="0" presId="urn:microsoft.com/office/officeart/2005/8/layout/list1"/>
    <dgm:cxn modelId="{3FAB450D-25B3-4961-BE35-72080A5AF6A5}" type="presParOf" srcId="{E770E96C-A927-4C2C-8B4D-0A0C6F49AC61}" destId="{0EEBA894-9997-4282-B2D7-E0B6B7748803}" srcOrd="1" destOrd="0" presId="urn:microsoft.com/office/officeart/2005/8/layout/list1"/>
    <dgm:cxn modelId="{F08A06CA-058C-44E1-9405-40DA9C52F1B8}" type="presParOf" srcId="{BC049E3D-4BD0-4715-81D8-E35991554048}" destId="{8B449B69-4E34-4C45-BB9A-2F53D15DCAAA}" srcOrd="5" destOrd="0" presId="urn:microsoft.com/office/officeart/2005/8/layout/list1"/>
    <dgm:cxn modelId="{2C489CEF-E8B5-41A8-B8BB-74044516AA22}" type="presParOf" srcId="{BC049E3D-4BD0-4715-81D8-E35991554048}" destId="{B1866713-0D90-4504-BE5F-4ABF6188B18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1795E3-CB86-4DCE-9063-B633D51B2374}" type="doc">
      <dgm:prSet loTypeId="urn:microsoft.com/office/officeart/2005/8/layout/vList3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707D82B2-986D-49F5-802D-476A12F40FC4}">
      <dgm:prSet custT="1"/>
      <dgm:spPr/>
      <dgm:t>
        <a:bodyPr/>
        <a:lstStyle/>
        <a:p>
          <a:pPr algn="l" rtl="0"/>
          <a:r>
            <a:rPr lang="en-US" sz="2800" dirty="0" smtClean="0"/>
            <a:t>The source of information can be of arbitrary types</a:t>
          </a:r>
          <a:endParaRPr lang="zh-CN" sz="2800" dirty="0"/>
        </a:p>
      </dgm:t>
    </dgm:pt>
    <dgm:pt modelId="{5C678FE4-7426-4164-86FF-D73BCF8BFD9A}" type="parTrans" cxnId="{43C836F1-21B6-48B7-A972-C219F743DD51}">
      <dgm:prSet/>
      <dgm:spPr/>
      <dgm:t>
        <a:bodyPr/>
        <a:lstStyle/>
        <a:p>
          <a:endParaRPr lang="zh-CN" altLang="en-US"/>
        </a:p>
      </dgm:t>
    </dgm:pt>
    <dgm:pt modelId="{AC4B6C59-FC4D-4F9A-8C5D-61A7E91DA431}" type="sibTrans" cxnId="{43C836F1-21B6-48B7-A972-C219F743DD51}">
      <dgm:prSet/>
      <dgm:spPr/>
      <dgm:t>
        <a:bodyPr/>
        <a:lstStyle/>
        <a:p>
          <a:endParaRPr lang="zh-CN" altLang="en-US"/>
        </a:p>
      </dgm:t>
    </dgm:pt>
    <dgm:pt modelId="{FAF0AF8D-EA37-4747-AD71-D86215D96101}">
      <dgm:prSet custT="1"/>
      <dgm:spPr/>
      <dgm:t>
        <a:bodyPr/>
        <a:lstStyle/>
        <a:p>
          <a:pPr algn="l" rtl="0"/>
          <a:r>
            <a:rPr lang="en-US" sz="2400" dirty="0" smtClean="0"/>
            <a:t>Transmission uses a physical system</a:t>
          </a:r>
        </a:p>
      </dgm:t>
    </dgm:pt>
    <dgm:pt modelId="{EA994302-D5E5-4AAF-86BB-25DD1ED28902}" type="parTrans" cxnId="{46CB76C4-F3F0-4391-BC97-18535FE36665}">
      <dgm:prSet/>
      <dgm:spPr/>
      <dgm:t>
        <a:bodyPr/>
        <a:lstStyle/>
        <a:p>
          <a:endParaRPr lang="zh-CN" altLang="en-US"/>
        </a:p>
      </dgm:t>
    </dgm:pt>
    <dgm:pt modelId="{5396F1A5-87B6-4430-813F-CDF681374737}" type="sibTrans" cxnId="{46CB76C4-F3F0-4391-BC97-18535FE36665}">
      <dgm:prSet/>
      <dgm:spPr/>
      <dgm:t>
        <a:bodyPr/>
        <a:lstStyle/>
        <a:p>
          <a:endParaRPr lang="zh-CN" altLang="en-US"/>
        </a:p>
      </dgm:t>
    </dgm:pt>
    <dgm:pt modelId="{312BC794-F04E-4F52-9AA6-6AD95EC0BE0D}">
      <dgm:prSet custT="1"/>
      <dgm:spPr/>
      <dgm:t>
        <a:bodyPr/>
        <a:lstStyle/>
        <a:p>
          <a:pPr algn="l" rtl="0"/>
          <a:r>
            <a:rPr lang="en-US" sz="2400" dirty="0" smtClean="0"/>
            <a:t>Multiple sources of information can share the underlying medium</a:t>
          </a:r>
        </a:p>
      </dgm:t>
    </dgm:pt>
    <dgm:pt modelId="{F4710627-A75F-4A3F-BB5F-B24506588B19}" type="parTrans" cxnId="{A064F0A9-FBDF-4775-AE60-F4D3BF447C03}">
      <dgm:prSet/>
      <dgm:spPr/>
      <dgm:t>
        <a:bodyPr/>
        <a:lstStyle/>
        <a:p>
          <a:endParaRPr lang="zh-CN" altLang="en-US"/>
        </a:p>
      </dgm:t>
    </dgm:pt>
    <dgm:pt modelId="{E65B6EBD-F184-46B0-8B4B-1F5551336F21}" type="sibTrans" cxnId="{A064F0A9-FBDF-4775-AE60-F4D3BF447C03}">
      <dgm:prSet/>
      <dgm:spPr/>
      <dgm:t>
        <a:bodyPr/>
        <a:lstStyle/>
        <a:p>
          <a:endParaRPr lang="zh-CN" altLang="en-US"/>
        </a:p>
      </dgm:t>
    </dgm:pt>
    <dgm:pt modelId="{8D750356-5049-4482-ADBE-FDBB64A9DEC5}" type="pres">
      <dgm:prSet presAssocID="{CD1795E3-CB86-4DCE-9063-B633D51B237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7B73DF4-05AA-4812-A7FA-3ABB1A8A2B32}" type="pres">
      <dgm:prSet presAssocID="{707D82B2-986D-49F5-802D-476A12F40FC4}" presName="composite" presStyleCnt="0"/>
      <dgm:spPr/>
    </dgm:pt>
    <dgm:pt modelId="{9C89E94D-0624-4B26-98E2-824DCD8E1ADB}" type="pres">
      <dgm:prSet presAssocID="{707D82B2-986D-49F5-802D-476A12F40FC4}" presName="imgShp" presStyleLbl="fgImgPlace1" presStyleIdx="0" presStyleCnt="3"/>
      <dgm:spPr/>
    </dgm:pt>
    <dgm:pt modelId="{7E44600D-6A44-4D27-897F-1E2A5ED2B9E8}" type="pres">
      <dgm:prSet presAssocID="{707D82B2-986D-49F5-802D-476A12F40FC4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A091D6-C538-4086-8585-FE0BC89E52D8}" type="pres">
      <dgm:prSet presAssocID="{AC4B6C59-FC4D-4F9A-8C5D-61A7E91DA431}" presName="spacing" presStyleCnt="0"/>
      <dgm:spPr/>
    </dgm:pt>
    <dgm:pt modelId="{C54728B2-EDC8-4F6D-93EB-4735B2500754}" type="pres">
      <dgm:prSet presAssocID="{FAF0AF8D-EA37-4747-AD71-D86215D96101}" presName="composite" presStyleCnt="0"/>
      <dgm:spPr/>
    </dgm:pt>
    <dgm:pt modelId="{B137DAE4-34D7-4E8B-AA4B-BD7C0E383A5B}" type="pres">
      <dgm:prSet presAssocID="{FAF0AF8D-EA37-4747-AD71-D86215D96101}" presName="imgShp" presStyleLbl="fgImgPlace1" presStyleIdx="1" presStyleCnt="3"/>
      <dgm:spPr/>
    </dgm:pt>
    <dgm:pt modelId="{0D7566F0-9EF4-4C59-B2F0-372299FCA748}" type="pres">
      <dgm:prSet presAssocID="{FAF0AF8D-EA37-4747-AD71-D86215D96101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D49A9D-5D8B-40F4-A9D0-673EF1C851DA}" type="pres">
      <dgm:prSet presAssocID="{5396F1A5-87B6-4430-813F-CDF681374737}" presName="spacing" presStyleCnt="0"/>
      <dgm:spPr/>
    </dgm:pt>
    <dgm:pt modelId="{46AD25E3-2B5E-4687-9F7E-1EA1CE4FA09C}" type="pres">
      <dgm:prSet presAssocID="{312BC794-F04E-4F52-9AA6-6AD95EC0BE0D}" presName="composite" presStyleCnt="0"/>
      <dgm:spPr/>
    </dgm:pt>
    <dgm:pt modelId="{75E13D06-F742-416B-8EE7-5A55805F6176}" type="pres">
      <dgm:prSet presAssocID="{312BC794-F04E-4F52-9AA6-6AD95EC0BE0D}" presName="imgShp" presStyleLbl="fgImgPlace1" presStyleIdx="2" presStyleCnt="3"/>
      <dgm:spPr/>
    </dgm:pt>
    <dgm:pt modelId="{B5997E2E-4A7C-4590-82C5-70F2F0470B0C}" type="pres">
      <dgm:prSet presAssocID="{312BC794-F04E-4F52-9AA6-6AD95EC0BE0D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E3EB762-FC64-4A00-9A7C-399F4E82338F}" type="presOf" srcId="{CD1795E3-CB86-4DCE-9063-B633D51B2374}" destId="{8D750356-5049-4482-ADBE-FDBB64A9DEC5}" srcOrd="0" destOrd="0" presId="urn:microsoft.com/office/officeart/2005/8/layout/vList3"/>
    <dgm:cxn modelId="{43C836F1-21B6-48B7-A972-C219F743DD51}" srcId="{CD1795E3-CB86-4DCE-9063-B633D51B2374}" destId="{707D82B2-986D-49F5-802D-476A12F40FC4}" srcOrd="0" destOrd="0" parTransId="{5C678FE4-7426-4164-86FF-D73BCF8BFD9A}" sibTransId="{AC4B6C59-FC4D-4F9A-8C5D-61A7E91DA431}"/>
    <dgm:cxn modelId="{A064F0A9-FBDF-4775-AE60-F4D3BF447C03}" srcId="{CD1795E3-CB86-4DCE-9063-B633D51B2374}" destId="{312BC794-F04E-4F52-9AA6-6AD95EC0BE0D}" srcOrd="2" destOrd="0" parTransId="{F4710627-A75F-4A3F-BB5F-B24506588B19}" sibTransId="{E65B6EBD-F184-46B0-8B4B-1F5551336F21}"/>
    <dgm:cxn modelId="{FF96DD0E-F342-4C3B-A84C-D56CEDFECA6D}" type="presOf" srcId="{707D82B2-986D-49F5-802D-476A12F40FC4}" destId="{7E44600D-6A44-4D27-897F-1E2A5ED2B9E8}" srcOrd="0" destOrd="0" presId="urn:microsoft.com/office/officeart/2005/8/layout/vList3"/>
    <dgm:cxn modelId="{C61D5929-167E-43ED-8738-4FAF3AF1F7FF}" type="presOf" srcId="{312BC794-F04E-4F52-9AA6-6AD95EC0BE0D}" destId="{B5997E2E-4A7C-4590-82C5-70F2F0470B0C}" srcOrd="0" destOrd="0" presId="urn:microsoft.com/office/officeart/2005/8/layout/vList3"/>
    <dgm:cxn modelId="{92CCA61E-75D0-4411-BD5E-ACA0E59F7178}" type="presOf" srcId="{FAF0AF8D-EA37-4747-AD71-D86215D96101}" destId="{0D7566F0-9EF4-4C59-B2F0-372299FCA748}" srcOrd="0" destOrd="0" presId="urn:microsoft.com/office/officeart/2005/8/layout/vList3"/>
    <dgm:cxn modelId="{46CB76C4-F3F0-4391-BC97-18535FE36665}" srcId="{CD1795E3-CB86-4DCE-9063-B633D51B2374}" destId="{FAF0AF8D-EA37-4747-AD71-D86215D96101}" srcOrd="1" destOrd="0" parTransId="{EA994302-D5E5-4AAF-86BB-25DD1ED28902}" sibTransId="{5396F1A5-87B6-4430-813F-CDF681374737}"/>
    <dgm:cxn modelId="{B4738D3B-ED3C-4DD2-815C-5628F9238C83}" type="presParOf" srcId="{8D750356-5049-4482-ADBE-FDBB64A9DEC5}" destId="{57B73DF4-05AA-4812-A7FA-3ABB1A8A2B32}" srcOrd="0" destOrd="0" presId="urn:microsoft.com/office/officeart/2005/8/layout/vList3"/>
    <dgm:cxn modelId="{465EE835-3CE3-4318-8F21-CE2B5F160F63}" type="presParOf" srcId="{57B73DF4-05AA-4812-A7FA-3ABB1A8A2B32}" destId="{9C89E94D-0624-4B26-98E2-824DCD8E1ADB}" srcOrd="0" destOrd="0" presId="urn:microsoft.com/office/officeart/2005/8/layout/vList3"/>
    <dgm:cxn modelId="{934C8998-3534-49BF-B275-9F6483F98D76}" type="presParOf" srcId="{57B73DF4-05AA-4812-A7FA-3ABB1A8A2B32}" destId="{7E44600D-6A44-4D27-897F-1E2A5ED2B9E8}" srcOrd="1" destOrd="0" presId="urn:microsoft.com/office/officeart/2005/8/layout/vList3"/>
    <dgm:cxn modelId="{39EFBCF3-C8F2-4521-9823-9EF3C3C48ED4}" type="presParOf" srcId="{8D750356-5049-4482-ADBE-FDBB64A9DEC5}" destId="{9FA091D6-C538-4086-8585-FE0BC89E52D8}" srcOrd="1" destOrd="0" presId="urn:microsoft.com/office/officeart/2005/8/layout/vList3"/>
    <dgm:cxn modelId="{4029758E-74C3-4123-97F8-D1175CE2A20F}" type="presParOf" srcId="{8D750356-5049-4482-ADBE-FDBB64A9DEC5}" destId="{C54728B2-EDC8-4F6D-93EB-4735B2500754}" srcOrd="2" destOrd="0" presId="urn:microsoft.com/office/officeart/2005/8/layout/vList3"/>
    <dgm:cxn modelId="{5B1E368F-7C86-4E5F-9D05-B70FB804F992}" type="presParOf" srcId="{C54728B2-EDC8-4F6D-93EB-4735B2500754}" destId="{B137DAE4-34D7-4E8B-AA4B-BD7C0E383A5B}" srcOrd="0" destOrd="0" presId="urn:microsoft.com/office/officeart/2005/8/layout/vList3"/>
    <dgm:cxn modelId="{A6DA7EA7-A983-420D-BD42-975EE65F449B}" type="presParOf" srcId="{C54728B2-EDC8-4F6D-93EB-4735B2500754}" destId="{0D7566F0-9EF4-4C59-B2F0-372299FCA748}" srcOrd="1" destOrd="0" presId="urn:microsoft.com/office/officeart/2005/8/layout/vList3"/>
    <dgm:cxn modelId="{DE7C5EF9-0D70-454E-8B0D-AB0FEFCF1111}" type="presParOf" srcId="{8D750356-5049-4482-ADBE-FDBB64A9DEC5}" destId="{CED49A9D-5D8B-40F4-A9D0-673EF1C851DA}" srcOrd="3" destOrd="0" presId="urn:microsoft.com/office/officeart/2005/8/layout/vList3"/>
    <dgm:cxn modelId="{B28B09A0-DBE0-4D74-97AD-9B607FBE43E7}" type="presParOf" srcId="{8D750356-5049-4482-ADBE-FDBB64A9DEC5}" destId="{46AD25E3-2B5E-4687-9F7E-1EA1CE4FA09C}" srcOrd="4" destOrd="0" presId="urn:microsoft.com/office/officeart/2005/8/layout/vList3"/>
    <dgm:cxn modelId="{F1DAF9A7-0508-4B92-86EE-F8D1F1B378CA}" type="presParOf" srcId="{46AD25E3-2B5E-4687-9F7E-1EA1CE4FA09C}" destId="{75E13D06-F742-416B-8EE7-5A55805F6176}" srcOrd="0" destOrd="0" presId="urn:microsoft.com/office/officeart/2005/8/layout/vList3"/>
    <dgm:cxn modelId="{2C90121D-E873-49AC-A1C6-8A7AA3042F9E}" type="presParOf" srcId="{46AD25E3-2B5E-4687-9F7E-1EA1CE4FA09C}" destId="{B5997E2E-4A7C-4590-82C5-70F2F0470B0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72405A1-6446-4C28-B765-3831FB3E3D9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7BAAF8-8288-497F-985C-B619646E88E3}">
      <dgm:prSet phldrT="[文本]" custT="1"/>
      <dgm:spPr/>
      <dgm:t>
        <a:bodyPr/>
        <a:lstStyle/>
        <a:p>
          <a:pPr rtl="0"/>
          <a:r>
            <a:rPr lang="en-US" sz="2400" smtClean="0"/>
            <a:t>Electromagnetic Radiation beyond the frequency range</a:t>
          </a:r>
          <a:endParaRPr lang="zh-CN" altLang="en-US" sz="2400" dirty="0">
            <a:solidFill>
              <a:schemeClr val="bg1"/>
            </a:solidFill>
          </a:endParaRPr>
        </a:p>
      </dgm:t>
    </dgm:pt>
    <dgm:pt modelId="{25452AE2-65F4-434E-9A40-1EA6779B3F1F}" type="par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EB86461-A6A5-404B-880D-441B164BDBDF}" type="sib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40E77C38-2099-48FA-983D-B699D28918F1}">
      <dgm:prSet/>
      <dgm:spPr/>
      <dgm:t>
        <a:bodyPr/>
        <a:lstStyle/>
        <a:p>
          <a:pPr rtl="0"/>
          <a:r>
            <a:rPr lang="en-US" dirty="0" smtClean="0"/>
            <a:t>Between 300MHz and 1GHz</a:t>
          </a:r>
          <a:endParaRPr lang="zh-CN" altLang="en-US" dirty="0"/>
        </a:p>
      </dgm:t>
    </dgm:pt>
    <dgm:pt modelId="{668C850C-BD8B-4E9F-B3CF-38C063F46985}" type="parTrans" cxnId="{397EAF08-9557-4F79-9D50-C64A024F8C75}">
      <dgm:prSet/>
      <dgm:spPr/>
      <dgm:t>
        <a:bodyPr/>
        <a:lstStyle/>
        <a:p>
          <a:endParaRPr lang="zh-CN" altLang="en-US"/>
        </a:p>
      </dgm:t>
    </dgm:pt>
    <dgm:pt modelId="{EB9926BA-D28E-48AE-91A9-7C3EABD420A5}" type="sibTrans" cxnId="{397EAF08-9557-4F79-9D50-C64A024F8C75}">
      <dgm:prSet/>
      <dgm:spPr/>
      <dgm:t>
        <a:bodyPr/>
        <a:lstStyle/>
        <a:p>
          <a:endParaRPr lang="zh-CN" altLang="en-US"/>
        </a:p>
      </dgm:t>
    </dgm:pt>
    <dgm:pt modelId="{577D9BF7-F49A-4632-A14A-9390936B5609}">
      <dgm:prSet/>
      <dgm:spPr/>
      <dgm:t>
        <a:bodyPr/>
        <a:lstStyle/>
        <a:p>
          <a:pPr rtl="0"/>
          <a:r>
            <a:rPr lang="en-US" altLang="zh-CN" dirty="0" smtClean="0"/>
            <a:t>Maximum distance 50 kilometers</a:t>
          </a:r>
          <a:endParaRPr lang="zh-CN" dirty="0"/>
        </a:p>
      </dgm:t>
    </dgm:pt>
    <dgm:pt modelId="{0B6483C6-14C5-4F2E-A1BA-BC6F83EB476C}" type="parTrans" cxnId="{14E4AB5C-79C3-4AD7-8EEC-AA70D573612C}">
      <dgm:prSet/>
      <dgm:spPr/>
      <dgm:t>
        <a:bodyPr/>
        <a:lstStyle/>
        <a:p>
          <a:endParaRPr lang="zh-CN" altLang="en-US"/>
        </a:p>
      </dgm:t>
    </dgm:pt>
    <dgm:pt modelId="{1BE6BA87-AD02-468E-AC31-89A7C5B6A7F0}" type="sibTrans" cxnId="{14E4AB5C-79C3-4AD7-8EEC-AA70D573612C}">
      <dgm:prSet/>
      <dgm:spPr/>
      <dgm:t>
        <a:bodyPr/>
        <a:lstStyle/>
        <a:p>
          <a:endParaRPr lang="zh-CN" altLang="en-US"/>
        </a:p>
      </dgm:t>
    </dgm:pt>
    <dgm:pt modelId="{36AB2E6C-D0B8-4F31-904F-7C21EF5D5358}">
      <dgm:prSet/>
      <dgm:spPr/>
      <dgm:t>
        <a:bodyPr/>
        <a:lstStyle/>
        <a:p>
          <a:pPr rtl="0"/>
          <a:r>
            <a:rPr lang="en-US" altLang="zh-CN" dirty="0" smtClean="0"/>
            <a:t>Single direction, but easy to be blocked</a:t>
          </a:r>
          <a:endParaRPr lang="zh-CN" dirty="0"/>
        </a:p>
      </dgm:t>
    </dgm:pt>
    <dgm:pt modelId="{6A6B7355-9F48-44CE-A077-289D3428A0D5}" type="parTrans" cxnId="{466546DB-CEB8-4263-8D49-6540A36AB968}">
      <dgm:prSet/>
      <dgm:spPr/>
      <dgm:t>
        <a:bodyPr/>
        <a:lstStyle/>
        <a:p>
          <a:endParaRPr lang="zh-CN" altLang="en-US"/>
        </a:p>
      </dgm:t>
    </dgm:pt>
    <dgm:pt modelId="{FA83524E-60D5-4EEE-BD69-DCB01D58A82F}" type="sibTrans" cxnId="{466546DB-CEB8-4263-8D49-6540A36AB968}">
      <dgm:prSet/>
      <dgm:spPr/>
      <dgm:t>
        <a:bodyPr/>
        <a:lstStyle/>
        <a:p>
          <a:endParaRPr lang="zh-CN" altLang="en-US"/>
        </a:p>
      </dgm:t>
    </dgm:pt>
    <dgm:pt modelId="{AFC16BD1-9117-4957-B094-93EBE4522665}">
      <dgm:prSet phldrT="[文本]"/>
      <dgm:spPr/>
      <dgm:t>
        <a:bodyPr/>
        <a:lstStyle/>
        <a:p>
          <a:r>
            <a:rPr lang="en-US" altLang="zh-CN" dirty="0" smtClean="0"/>
            <a:t>Future Usage</a:t>
          </a:r>
          <a:endParaRPr lang="zh-CN" altLang="en-US" dirty="0"/>
        </a:p>
      </dgm:t>
    </dgm:pt>
    <dgm:pt modelId="{6565A1B8-436B-40BD-8E98-EA15487CC2D2}" type="parTrans" cxnId="{CE9277E4-0885-47F6-9A86-8D6A41FD41C2}">
      <dgm:prSet/>
      <dgm:spPr/>
      <dgm:t>
        <a:bodyPr/>
        <a:lstStyle/>
        <a:p>
          <a:endParaRPr lang="zh-CN" altLang="en-US"/>
        </a:p>
      </dgm:t>
    </dgm:pt>
    <dgm:pt modelId="{764100E8-BD67-4D13-876E-4F1D91828D1A}" type="sibTrans" cxnId="{CE9277E4-0885-47F6-9A86-8D6A41FD41C2}">
      <dgm:prSet/>
      <dgm:spPr/>
      <dgm:t>
        <a:bodyPr/>
        <a:lstStyle/>
        <a:p>
          <a:endParaRPr lang="zh-CN" altLang="en-US"/>
        </a:p>
      </dgm:t>
    </dgm:pt>
    <dgm:pt modelId="{53BB39DE-2B4E-43B8-B153-B85EEB12B756}">
      <dgm:prSet phldrT="[文本]"/>
      <dgm:spPr/>
      <dgm:t>
        <a:bodyPr/>
        <a:lstStyle/>
        <a:p>
          <a:pPr rtl="0"/>
          <a:r>
            <a:rPr lang="en-US" altLang="zh-CN" dirty="0" smtClean="0"/>
            <a:t>Huawei 5G </a:t>
          </a:r>
          <a:r>
            <a:rPr lang="en-US" b="1" dirty="0" smtClean="0"/>
            <a:t>Cellular Technologies</a:t>
          </a:r>
          <a:endParaRPr lang="zh-CN" altLang="en-US" dirty="0"/>
        </a:p>
      </dgm:t>
    </dgm:pt>
    <dgm:pt modelId="{5CF9C099-62CC-4B08-9D07-4A068B5970FC}" type="parTrans" cxnId="{F2994968-16BB-4DD2-AA1D-A4BCA52B19B1}">
      <dgm:prSet/>
      <dgm:spPr/>
      <dgm:t>
        <a:bodyPr/>
        <a:lstStyle/>
        <a:p>
          <a:endParaRPr lang="zh-CN" altLang="en-US"/>
        </a:p>
      </dgm:t>
    </dgm:pt>
    <dgm:pt modelId="{9C0BA51A-660B-4E93-8DBA-03C223B0754D}" type="sibTrans" cxnId="{F2994968-16BB-4DD2-AA1D-A4BCA52B19B1}">
      <dgm:prSet/>
      <dgm:spPr/>
      <dgm:t>
        <a:bodyPr/>
        <a:lstStyle/>
        <a:p>
          <a:endParaRPr lang="zh-CN" altLang="en-US"/>
        </a:p>
      </dgm:t>
    </dgm:pt>
    <dgm:pt modelId="{BC049E3D-4BD0-4715-81D8-E35991554048}" type="pres">
      <dgm:prSet presAssocID="{972405A1-6446-4C28-B765-3831FB3E3D9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910A28-506D-4A4C-943B-D7B8F35BD477}" type="pres">
      <dgm:prSet presAssocID="{D97BAAF8-8288-497F-985C-B619646E88E3}" presName="parentLin" presStyleCnt="0"/>
      <dgm:spPr/>
    </dgm:pt>
    <dgm:pt modelId="{0C9DABE5-7CE5-45AD-A5A3-87EF94E43324}" type="pres">
      <dgm:prSet presAssocID="{D97BAAF8-8288-497F-985C-B619646E88E3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BAAC0E4-5EE7-4862-89ED-0C75384B7CE7}" type="pres">
      <dgm:prSet presAssocID="{D97BAAF8-8288-497F-985C-B619646E88E3}" presName="parentText" presStyleLbl="node1" presStyleIdx="0" presStyleCnt="2" custScaleX="119508" custScaleY="84570" custLinFactNeighborX="-2924" custLinFactNeighborY="-1381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1AB60-4ECA-4146-99D4-23E5875BF6A5}" type="pres">
      <dgm:prSet presAssocID="{D97BAAF8-8288-497F-985C-B619646E88E3}" presName="negativeSpace" presStyleCnt="0"/>
      <dgm:spPr/>
    </dgm:pt>
    <dgm:pt modelId="{EDF5BF32-4BBC-40CF-BB77-255C5625AA1E}" type="pres">
      <dgm:prSet presAssocID="{D97BAAF8-8288-497F-985C-B619646E88E3}" presName="childText" presStyleLbl="conFgAcc1" presStyleIdx="0" presStyleCnt="2" custScaleY="104589" custLinFactY="3324" custLinFactNeighborX="-297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AC2E94-E33E-4077-B594-12AF9837EEFB}" type="pres">
      <dgm:prSet presAssocID="{0EB86461-A6A5-404B-880D-441B164BDBDF}" presName="spaceBetweenRectangles" presStyleCnt="0"/>
      <dgm:spPr/>
    </dgm:pt>
    <dgm:pt modelId="{19409F21-F2E9-4BCB-AD17-53F39292EF88}" type="pres">
      <dgm:prSet presAssocID="{AFC16BD1-9117-4957-B094-93EBE4522665}" presName="parentLin" presStyleCnt="0"/>
      <dgm:spPr/>
    </dgm:pt>
    <dgm:pt modelId="{749DC3FE-DD2B-4013-BC7A-CB3893AC286A}" type="pres">
      <dgm:prSet presAssocID="{AFC16BD1-9117-4957-B094-93EBE4522665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FBA07378-3DD7-4B9E-A222-3CB85C3AC20F}" type="pres">
      <dgm:prSet presAssocID="{AFC16BD1-9117-4957-B094-93EBE452266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4E92E0-03AD-49AF-9ACE-E68A4F89BA3E}" type="pres">
      <dgm:prSet presAssocID="{AFC16BD1-9117-4957-B094-93EBE4522665}" presName="negativeSpace" presStyleCnt="0"/>
      <dgm:spPr/>
    </dgm:pt>
    <dgm:pt modelId="{5FFB6F22-96DE-47FD-AA7B-0D6621A2A242}" type="pres">
      <dgm:prSet presAssocID="{AFC16BD1-9117-4957-B094-93EBE4522665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E15A5DE-B57D-4531-BC35-C93835917283}" type="presOf" srcId="{AFC16BD1-9117-4957-B094-93EBE4522665}" destId="{FBA07378-3DD7-4B9E-A222-3CB85C3AC20F}" srcOrd="1" destOrd="0" presId="urn:microsoft.com/office/officeart/2005/8/layout/list1"/>
    <dgm:cxn modelId="{CE9277E4-0885-47F6-9A86-8D6A41FD41C2}" srcId="{972405A1-6446-4C28-B765-3831FB3E3D93}" destId="{AFC16BD1-9117-4957-B094-93EBE4522665}" srcOrd="1" destOrd="0" parTransId="{6565A1B8-436B-40BD-8E98-EA15487CC2D2}" sibTransId="{764100E8-BD67-4D13-876E-4F1D91828D1A}"/>
    <dgm:cxn modelId="{397EAF08-9557-4F79-9D50-C64A024F8C75}" srcId="{D97BAAF8-8288-497F-985C-B619646E88E3}" destId="{40E77C38-2099-48FA-983D-B699D28918F1}" srcOrd="0" destOrd="0" parTransId="{668C850C-BD8B-4E9F-B3CF-38C063F46985}" sibTransId="{EB9926BA-D28E-48AE-91A9-7C3EABD420A5}"/>
    <dgm:cxn modelId="{466546DB-CEB8-4263-8D49-6540A36AB968}" srcId="{D97BAAF8-8288-497F-985C-B619646E88E3}" destId="{36AB2E6C-D0B8-4F31-904F-7C21EF5D5358}" srcOrd="1" destOrd="0" parTransId="{6A6B7355-9F48-44CE-A077-289D3428A0D5}" sibTransId="{FA83524E-60D5-4EEE-BD69-DCB01D58A82F}"/>
    <dgm:cxn modelId="{F2994968-16BB-4DD2-AA1D-A4BCA52B19B1}" srcId="{AFC16BD1-9117-4957-B094-93EBE4522665}" destId="{53BB39DE-2B4E-43B8-B153-B85EEB12B756}" srcOrd="0" destOrd="0" parTransId="{5CF9C099-62CC-4B08-9D07-4A068B5970FC}" sibTransId="{9C0BA51A-660B-4E93-8DBA-03C223B0754D}"/>
    <dgm:cxn modelId="{9999B04A-3131-4FAB-A45B-4DD03768E597}" type="presOf" srcId="{972405A1-6446-4C28-B765-3831FB3E3D93}" destId="{BC049E3D-4BD0-4715-81D8-E35991554048}" srcOrd="0" destOrd="0" presId="urn:microsoft.com/office/officeart/2005/8/layout/list1"/>
    <dgm:cxn modelId="{2F666D9D-9AE7-4839-A47F-2C3D5DFA4C15}" type="presOf" srcId="{53BB39DE-2B4E-43B8-B153-B85EEB12B756}" destId="{5FFB6F22-96DE-47FD-AA7B-0D6621A2A242}" srcOrd="0" destOrd="0" presId="urn:microsoft.com/office/officeart/2005/8/layout/list1"/>
    <dgm:cxn modelId="{89E79899-F309-4404-86F1-3F7EDFAE121D}" type="presOf" srcId="{40E77C38-2099-48FA-983D-B699D28918F1}" destId="{EDF5BF32-4BBC-40CF-BB77-255C5625AA1E}" srcOrd="0" destOrd="0" presId="urn:microsoft.com/office/officeart/2005/8/layout/list1"/>
    <dgm:cxn modelId="{1EABE44D-8009-4214-87A9-8954B95B610C}" type="presOf" srcId="{36AB2E6C-D0B8-4F31-904F-7C21EF5D5358}" destId="{EDF5BF32-4BBC-40CF-BB77-255C5625AA1E}" srcOrd="0" destOrd="1" presId="urn:microsoft.com/office/officeart/2005/8/layout/list1"/>
    <dgm:cxn modelId="{14E4AB5C-79C3-4AD7-8EEC-AA70D573612C}" srcId="{D97BAAF8-8288-497F-985C-B619646E88E3}" destId="{577D9BF7-F49A-4632-A14A-9390936B5609}" srcOrd="2" destOrd="0" parTransId="{0B6483C6-14C5-4F2E-A1BA-BC6F83EB476C}" sibTransId="{1BE6BA87-AD02-468E-AC31-89A7C5B6A7F0}"/>
    <dgm:cxn modelId="{93DAEED2-24D0-44EB-B45D-C9EA18F65A60}" srcId="{972405A1-6446-4C28-B765-3831FB3E3D93}" destId="{D97BAAF8-8288-497F-985C-B619646E88E3}" srcOrd="0" destOrd="0" parTransId="{25452AE2-65F4-434E-9A40-1EA6779B3F1F}" sibTransId="{0EB86461-A6A5-404B-880D-441B164BDBDF}"/>
    <dgm:cxn modelId="{E0E7CE9A-9E85-4EB1-89CF-8BC4D82D5F02}" type="presOf" srcId="{AFC16BD1-9117-4957-B094-93EBE4522665}" destId="{749DC3FE-DD2B-4013-BC7A-CB3893AC286A}" srcOrd="0" destOrd="0" presId="urn:microsoft.com/office/officeart/2005/8/layout/list1"/>
    <dgm:cxn modelId="{937587EF-E4E4-4F28-A4D0-2DCB899F7769}" type="presOf" srcId="{D97BAAF8-8288-497F-985C-B619646E88E3}" destId="{7BAAC0E4-5EE7-4862-89ED-0C75384B7CE7}" srcOrd="1" destOrd="0" presId="urn:microsoft.com/office/officeart/2005/8/layout/list1"/>
    <dgm:cxn modelId="{18101DB4-1F24-47AB-8151-914678439514}" type="presOf" srcId="{D97BAAF8-8288-497F-985C-B619646E88E3}" destId="{0C9DABE5-7CE5-45AD-A5A3-87EF94E43324}" srcOrd="0" destOrd="0" presId="urn:microsoft.com/office/officeart/2005/8/layout/list1"/>
    <dgm:cxn modelId="{E12282C7-E920-4F4E-8E8E-D209E3903254}" type="presOf" srcId="{577D9BF7-F49A-4632-A14A-9390936B5609}" destId="{EDF5BF32-4BBC-40CF-BB77-255C5625AA1E}" srcOrd="0" destOrd="2" presId="urn:microsoft.com/office/officeart/2005/8/layout/list1"/>
    <dgm:cxn modelId="{BFCA28E9-698B-4231-BE05-D243155468AF}" type="presParOf" srcId="{BC049E3D-4BD0-4715-81D8-E35991554048}" destId="{C8910A28-506D-4A4C-943B-D7B8F35BD477}" srcOrd="0" destOrd="0" presId="urn:microsoft.com/office/officeart/2005/8/layout/list1"/>
    <dgm:cxn modelId="{1A32350A-ED0F-493F-95DA-705F92BD3438}" type="presParOf" srcId="{C8910A28-506D-4A4C-943B-D7B8F35BD477}" destId="{0C9DABE5-7CE5-45AD-A5A3-87EF94E43324}" srcOrd="0" destOrd="0" presId="urn:microsoft.com/office/officeart/2005/8/layout/list1"/>
    <dgm:cxn modelId="{01FD1326-F7FF-4C3B-B13D-B88F3E0582D9}" type="presParOf" srcId="{C8910A28-506D-4A4C-943B-D7B8F35BD477}" destId="{7BAAC0E4-5EE7-4862-89ED-0C75384B7CE7}" srcOrd="1" destOrd="0" presId="urn:microsoft.com/office/officeart/2005/8/layout/list1"/>
    <dgm:cxn modelId="{33AA3618-DFDB-46F5-8A05-13E0C47E74B2}" type="presParOf" srcId="{BC049E3D-4BD0-4715-81D8-E35991554048}" destId="{9C41AB60-4ECA-4146-99D4-23E5875BF6A5}" srcOrd="1" destOrd="0" presId="urn:microsoft.com/office/officeart/2005/8/layout/list1"/>
    <dgm:cxn modelId="{67505E9B-EFC6-43DB-A862-6ECA07B6F470}" type="presParOf" srcId="{BC049E3D-4BD0-4715-81D8-E35991554048}" destId="{EDF5BF32-4BBC-40CF-BB77-255C5625AA1E}" srcOrd="2" destOrd="0" presId="urn:microsoft.com/office/officeart/2005/8/layout/list1"/>
    <dgm:cxn modelId="{6468F207-D4FD-40EE-8220-630E4C0AE64C}" type="presParOf" srcId="{BC049E3D-4BD0-4715-81D8-E35991554048}" destId="{0FAC2E94-E33E-4077-B594-12AF9837EEFB}" srcOrd="3" destOrd="0" presId="urn:microsoft.com/office/officeart/2005/8/layout/list1"/>
    <dgm:cxn modelId="{D47C6880-F981-4255-B292-FD6C5647A5A1}" type="presParOf" srcId="{BC049E3D-4BD0-4715-81D8-E35991554048}" destId="{19409F21-F2E9-4BCB-AD17-53F39292EF88}" srcOrd="4" destOrd="0" presId="urn:microsoft.com/office/officeart/2005/8/layout/list1"/>
    <dgm:cxn modelId="{A03ECC9F-93AD-4B94-A6B1-4E1843BD8587}" type="presParOf" srcId="{19409F21-F2E9-4BCB-AD17-53F39292EF88}" destId="{749DC3FE-DD2B-4013-BC7A-CB3893AC286A}" srcOrd="0" destOrd="0" presId="urn:microsoft.com/office/officeart/2005/8/layout/list1"/>
    <dgm:cxn modelId="{449D6137-4BC2-4AF3-9E3A-8C53057BCFF2}" type="presParOf" srcId="{19409F21-F2E9-4BCB-AD17-53F39292EF88}" destId="{FBA07378-3DD7-4B9E-A222-3CB85C3AC20F}" srcOrd="1" destOrd="0" presId="urn:microsoft.com/office/officeart/2005/8/layout/list1"/>
    <dgm:cxn modelId="{E6B65313-BD9A-4342-AA9D-8006F924E734}" type="presParOf" srcId="{BC049E3D-4BD0-4715-81D8-E35991554048}" destId="{074E92E0-03AD-49AF-9ACE-E68A4F89BA3E}" srcOrd="5" destOrd="0" presId="urn:microsoft.com/office/officeart/2005/8/layout/list1"/>
    <dgm:cxn modelId="{A0EAA0DA-8F8C-4E27-A36A-B66A7B0731F9}" type="presParOf" srcId="{BC049E3D-4BD0-4715-81D8-E35991554048}" destId="{5FFB6F22-96DE-47FD-AA7B-0D6621A2A24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72405A1-6446-4C28-B765-3831FB3E3D9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7BAAF8-8288-497F-985C-B619646E88E3}">
      <dgm:prSet phldrT="[文本]" custT="1"/>
      <dgm:spPr/>
      <dgm:t>
        <a:bodyPr/>
        <a:lstStyle/>
        <a:p>
          <a:pPr rtl="0"/>
          <a:r>
            <a:rPr lang="en-US" sz="2400" smtClean="0"/>
            <a:t>Propagation delay</a:t>
          </a:r>
          <a:endParaRPr lang="zh-CN" altLang="en-US" sz="2400" dirty="0">
            <a:solidFill>
              <a:schemeClr val="bg1"/>
            </a:solidFill>
          </a:endParaRPr>
        </a:p>
      </dgm:t>
    </dgm:pt>
    <dgm:pt modelId="{25452AE2-65F4-434E-9A40-1EA6779B3F1F}" type="par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EB86461-A6A5-404B-880D-441B164BDBDF}" type="sib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444A470-A821-4A05-84F5-43FFB4C8D0BF}">
      <dgm:prSet/>
      <dgm:spPr/>
      <dgm:t>
        <a:bodyPr/>
        <a:lstStyle/>
        <a:p>
          <a:pPr rtl="0"/>
          <a:r>
            <a:rPr lang="en-US" dirty="0" smtClean="0"/>
            <a:t>The time required for a signal to travers the medium</a:t>
          </a:r>
          <a:endParaRPr lang="zh-CN" altLang="en-US" dirty="0"/>
        </a:p>
      </dgm:t>
    </dgm:pt>
    <dgm:pt modelId="{03F6168B-289E-478A-8D86-0ACBFDEAE925}" type="parTrans" cxnId="{DAA5DCB4-E6D1-44A1-9FDE-E909D46AB6E1}">
      <dgm:prSet/>
      <dgm:spPr/>
      <dgm:t>
        <a:bodyPr/>
        <a:lstStyle/>
        <a:p>
          <a:endParaRPr lang="zh-CN" altLang="en-US"/>
        </a:p>
      </dgm:t>
    </dgm:pt>
    <dgm:pt modelId="{ABB66BFA-C29F-4AD6-8E37-777EE129579D}" type="sibTrans" cxnId="{DAA5DCB4-E6D1-44A1-9FDE-E909D46AB6E1}">
      <dgm:prSet/>
      <dgm:spPr/>
      <dgm:t>
        <a:bodyPr/>
        <a:lstStyle/>
        <a:p>
          <a:endParaRPr lang="zh-CN" altLang="en-US"/>
        </a:p>
      </dgm:t>
    </dgm:pt>
    <dgm:pt modelId="{EFC2BD59-A0A3-41F8-B166-BB8700644839}">
      <dgm:prSet phldrT="[文本]"/>
      <dgm:spPr/>
      <dgm:t>
        <a:bodyPr/>
        <a:lstStyle/>
        <a:p>
          <a:r>
            <a:rPr lang="en-US" dirty="0" smtClean="0"/>
            <a:t>Channel Capacity</a:t>
          </a:r>
          <a:endParaRPr lang="zh-CN" altLang="en-US" dirty="0"/>
        </a:p>
      </dgm:t>
    </dgm:pt>
    <dgm:pt modelId="{6CA61229-E79D-4861-94BC-F56AC70CFE32}" type="parTrans" cxnId="{A92042C6-DE1A-410E-AEA6-FCD10E4E1057}">
      <dgm:prSet/>
      <dgm:spPr/>
      <dgm:t>
        <a:bodyPr/>
        <a:lstStyle/>
        <a:p>
          <a:endParaRPr lang="zh-CN" altLang="en-US"/>
        </a:p>
      </dgm:t>
    </dgm:pt>
    <dgm:pt modelId="{B95F62A9-AC2C-4762-92AD-5708C55DDB36}" type="sibTrans" cxnId="{A92042C6-DE1A-410E-AEA6-FCD10E4E1057}">
      <dgm:prSet/>
      <dgm:spPr/>
      <dgm:t>
        <a:bodyPr/>
        <a:lstStyle/>
        <a:p>
          <a:endParaRPr lang="zh-CN" altLang="en-US"/>
        </a:p>
      </dgm:t>
    </dgm:pt>
    <dgm:pt modelId="{946560CF-EED8-461A-A7AF-530C6AB0FB48}">
      <dgm:prSet phldrT="[文本]"/>
      <dgm:spPr/>
      <dgm:t>
        <a:bodyPr/>
        <a:lstStyle/>
        <a:p>
          <a:pPr rtl="0"/>
          <a:r>
            <a:rPr lang="en-US" dirty="0" smtClean="0"/>
            <a:t>The maximum data rate that the medium can support</a:t>
          </a:r>
          <a:endParaRPr lang="zh-CN" altLang="en-US" dirty="0"/>
        </a:p>
      </dgm:t>
    </dgm:pt>
    <dgm:pt modelId="{9E5A3600-92A9-4502-B56C-DA3ACDD199A9}" type="parTrans" cxnId="{AD325A08-0156-4299-A04F-313626CBB21D}">
      <dgm:prSet/>
      <dgm:spPr/>
      <dgm:t>
        <a:bodyPr/>
        <a:lstStyle/>
        <a:p>
          <a:endParaRPr lang="zh-CN" altLang="en-US"/>
        </a:p>
      </dgm:t>
    </dgm:pt>
    <dgm:pt modelId="{BF7B8C2B-9607-4C34-8E04-C6F5B938137E}" type="sibTrans" cxnId="{AD325A08-0156-4299-A04F-313626CBB21D}">
      <dgm:prSet/>
      <dgm:spPr/>
      <dgm:t>
        <a:bodyPr/>
        <a:lstStyle/>
        <a:p>
          <a:endParaRPr lang="zh-CN" altLang="en-US"/>
        </a:p>
      </dgm:t>
    </dgm:pt>
    <dgm:pt modelId="{0F6E934A-4618-4A31-A4F2-EEA07AFFA67E}">
      <dgm:prSet phldrT="[文本]"/>
      <dgm:spPr/>
      <dgm:t>
        <a:bodyPr/>
        <a:lstStyle/>
        <a:p>
          <a:pPr rtl="0"/>
          <a:r>
            <a:rPr lang="en-US" altLang="zh-CN" dirty="0" smtClean="0"/>
            <a:t>Bandwidth</a:t>
          </a:r>
          <a:endParaRPr lang="zh-CN" altLang="en-US" dirty="0"/>
        </a:p>
      </dgm:t>
    </dgm:pt>
    <dgm:pt modelId="{E312B835-5578-4BE9-BCBB-88983DBE582B}" type="parTrans" cxnId="{58DD112B-FFE8-4633-86E4-17D44738120C}">
      <dgm:prSet/>
      <dgm:spPr/>
      <dgm:t>
        <a:bodyPr/>
        <a:lstStyle/>
        <a:p>
          <a:endParaRPr lang="zh-CN" altLang="en-US"/>
        </a:p>
      </dgm:t>
    </dgm:pt>
    <dgm:pt modelId="{B617FA13-865F-4296-951C-46DFA47BA6F6}" type="sibTrans" cxnId="{58DD112B-FFE8-4633-86E4-17D44738120C}">
      <dgm:prSet/>
      <dgm:spPr/>
      <dgm:t>
        <a:bodyPr/>
        <a:lstStyle/>
        <a:p>
          <a:endParaRPr lang="zh-CN" altLang="en-US"/>
        </a:p>
      </dgm:t>
    </dgm:pt>
    <dgm:pt modelId="{82890692-92CC-461A-ADEC-BD72033717CE}">
      <dgm:prSet/>
      <dgm:spPr/>
      <dgm:t>
        <a:bodyPr/>
        <a:lstStyle/>
        <a:p>
          <a:pPr rtl="0"/>
          <a:r>
            <a:rPr lang="en-US" altLang="zh-CN" dirty="0" smtClean="0"/>
            <a:t>The </a:t>
          </a:r>
          <a:r>
            <a:rPr lang="en-US" altLang="zh-CN" dirty="0" smtClean="0"/>
            <a:t>maximum rate that hardware can change a signal, measured in HZ</a:t>
          </a:r>
          <a:endParaRPr lang="zh-CN" altLang="en-US" dirty="0"/>
        </a:p>
      </dgm:t>
    </dgm:pt>
    <dgm:pt modelId="{DCB6D9FB-AFF6-47D9-B7CD-3F680E60C8E2}" type="parTrans" cxnId="{69C267AB-CB24-40D5-9CD3-C4A1E86BD9A9}">
      <dgm:prSet/>
      <dgm:spPr/>
      <dgm:t>
        <a:bodyPr/>
        <a:lstStyle/>
        <a:p>
          <a:endParaRPr lang="zh-CN" altLang="en-US"/>
        </a:p>
      </dgm:t>
    </dgm:pt>
    <dgm:pt modelId="{6B093728-6FAE-45AF-97EC-1D759B2B2650}" type="sibTrans" cxnId="{69C267AB-CB24-40D5-9CD3-C4A1E86BD9A9}">
      <dgm:prSet/>
      <dgm:spPr/>
      <dgm:t>
        <a:bodyPr/>
        <a:lstStyle/>
        <a:p>
          <a:endParaRPr lang="zh-CN" altLang="en-US"/>
        </a:p>
      </dgm:t>
    </dgm:pt>
    <dgm:pt modelId="{BC049E3D-4BD0-4715-81D8-E35991554048}" type="pres">
      <dgm:prSet presAssocID="{972405A1-6446-4C28-B765-3831FB3E3D9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910A28-506D-4A4C-943B-D7B8F35BD477}" type="pres">
      <dgm:prSet presAssocID="{D97BAAF8-8288-497F-985C-B619646E88E3}" presName="parentLin" presStyleCnt="0"/>
      <dgm:spPr/>
    </dgm:pt>
    <dgm:pt modelId="{0C9DABE5-7CE5-45AD-A5A3-87EF94E43324}" type="pres">
      <dgm:prSet presAssocID="{D97BAAF8-8288-497F-985C-B619646E88E3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BAAC0E4-5EE7-4862-89ED-0C75384B7CE7}" type="pres">
      <dgm:prSet presAssocID="{D97BAAF8-8288-497F-985C-B619646E88E3}" presName="parentText" presStyleLbl="node1" presStyleIdx="0" presStyleCnt="3" custScaleX="119508" custScaleY="84570" custLinFactNeighborX="-2924" custLinFactNeighborY="-1381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1AB60-4ECA-4146-99D4-23E5875BF6A5}" type="pres">
      <dgm:prSet presAssocID="{D97BAAF8-8288-497F-985C-B619646E88E3}" presName="negativeSpace" presStyleCnt="0"/>
      <dgm:spPr/>
    </dgm:pt>
    <dgm:pt modelId="{EDF5BF32-4BBC-40CF-BB77-255C5625AA1E}" type="pres">
      <dgm:prSet presAssocID="{D97BAAF8-8288-497F-985C-B619646E88E3}" presName="childText" presStyleLbl="conFgAcc1" presStyleIdx="0" presStyleCnt="3" custScaleY="104589" custLinFactY="3324" custLinFactNeighborX="-297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AC2E94-E33E-4077-B594-12AF9837EEFB}" type="pres">
      <dgm:prSet presAssocID="{0EB86461-A6A5-404B-880D-441B164BDBDF}" presName="spaceBetweenRectangles" presStyleCnt="0"/>
      <dgm:spPr/>
    </dgm:pt>
    <dgm:pt modelId="{D713D732-8FF5-4D68-937A-4AA3F525F964}" type="pres">
      <dgm:prSet presAssocID="{EFC2BD59-A0A3-41F8-B166-BB8700644839}" presName="parentLin" presStyleCnt="0"/>
      <dgm:spPr/>
    </dgm:pt>
    <dgm:pt modelId="{1A33645F-4426-40E2-B160-A94255F364B3}" type="pres">
      <dgm:prSet presAssocID="{EFC2BD59-A0A3-41F8-B166-BB8700644839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ACEEAE45-311A-4DC0-B9D9-C8EF52E5BF6E}" type="pres">
      <dgm:prSet presAssocID="{EFC2BD59-A0A3-41F8-B166-BB870064483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EC80F9-2E84-4834-994E-04E23A0C0D1B}" type="pres">
      <dgm:prSet presAssocID="{EFC2BD59-A0A3-41F8-B166-BB8700644839}" presName="negativeSpace" presStyleCnt="0"/>
      <dgm:spPr/>
    </dgm:pt>
    <dgm:pt modelId="{55A289E3-FC15-4D1C-ADCC-2EF0DEA8AB7E}" type="pres">
      <dgm:prSet presAssocID="{EFC2BD59-A0A3-41F8-B166-BB8700644839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49E271-A572-4170-B92E-435B44700994}" type="pres">
      <dgm:prSet presAssocID="{B95F62A9-AC2C-4762-92AD-5708C55DDB36}" presName="spaceBetweenRectangles" presStyleCnt="0"/>
      <dgm:spPr/>
    </dgm:pt>
    <dgm:pt modelId="{0741533B-B5E4-4128-BA56-787B85F96DF0}" type="pres">
      <dgm:prSet presAssocID="{0F6E934A-4618-4A31-A4F2-EEA07AFFA67E}" presName="parentLin" presStyleCnt="0"/>
      <dgm:spPr/>
    </dgm:pt>
    <dgm:pt modelId="{D45FCDFF-A558-4899-85CE-31C9A1A79503}" type="pres">
      <dgm:prSet presAssocID="{0F6E934A-4618-4A31-A4F2-EEA07AFFA67E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05F19C5B-7508-4938-8FD0-3ACD4777A829}" type="pres">
      <dgm:prSet presAssocID="{0F6E934A-4618-4A31-A4F2-EEA07AFFA67E}" presName="parentText" presStyleLbl="node1" presStyleIdx="2" presStyleCnt="3" custScaleX="119508" custScaleY="84570" custLinFactNeighborX="-2924" custLinFactNeighborY="-1381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984618E-A097-43BB-A4B1-FA9B2DB9F3A9}" type="pres">
      <dgm:prSet presAssocID="{0F6E934A-4618-4A31-A4F2-EEA07AFFA67E}" presName="negativeSpace" presStyleCnt="0"/>
      <dgm:spPr/>
    </dgm:pt>
    <dgm:pt modelId="{E6C6CEEA-15D4-4293-9A98-ABF141BFECA8}" type="pres">
      <dgm:prSet presAssocID="{0F6E934A-4618-4A31-A4F2-EEA07AFFA67E}" presName="childText" presStyleLbl="conFgAcc1" presStyleIdx="2" presStyleCnt="3" custScaleY="104589" custLinFactY="3324" custLinFactNeighborX="-297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2042C6-DE1A-410E-AEA6-FCD10E4E1057}" srcId="{972405A1-6446-4C28-B765-3831FB3E3D93}" destId="{EFC2BD59-A0A3-41F8-B166-BB8700644839}" srcOrd="1" destOrd="0" parTransId="{6CA61229-E79D-4861-94BC-F56AC70CFE32}" sibTransId="{B95F62A9-AC2C-4762-92AD-5708C55DDB36}"/>
    <dgm:cxn modelId="{D30101E7-AFB0-4272-BEEF-A747FADAB8BF}" type="presOf" srcId="{946560CF-EED8-461A-A7AF-530C6AB0FB48}" destId="{55A289E3-FC15-4D1C-ADCC-2EF0DEA8AB7E}" srcOrd="0" destOrd="0" presId="urn:microsoft.com/office/officeart/2005/8/layout/list1"/>
    <dgm:cxn modelId="{6FBA1EAC-A778-44F9-A565-75EB0181FAE1}" type="presOf" srcId="{D97BAAF8-8288-497F-985C-B619646E88E3}" destId="{7BAAC0E4-5EE7-4862-89ED-0C75384B7CE7}" srcOrd="1" destOrd="0" presId="urn:microsoft.com/office/officeart/2005/8/layout/list1"/>
    <dgm:cxn modelId="{C2DC03DA-A289-4F1A-B546-2C5591070358}" type="presOf" srcId="{EFC2BD59-A0A3-41F8-B166-BB8700644839}" destId="{1A33645F-4426-40E2-B160-A94255F364B3}" srcOrd="0" destOrd="0" presId="urn:microsoft.com/office/officeart/2005/8/layout/list1"/>
    <dgm:cxn modelId="{9999B04A-3131-4FAB-A45B-4DD03768E597}" type="presOf" srcId="{972405A1-6446-4C28-B765-3831FB3E3D93}" destId="{BC049E3D-4BD0-4715-81D8-E35991554048}" srcOrd="0" destOrd="0" presId="urn:microsoft.com/office/officeart/2005/8/layout/list1"/>
    <dgm:cxn modelId="{D22AD594-3F7D-4E04-A47E-33E08BCA5200}" type="presOf" srcId="{0F6E934A-4618-4A31-A4F2-EEA07AFFA67E}" destId="{D45FCDFF-A558-4899-85CE-31C9A1A79503}" srcOrd="0" destOrd="0" presId="urn:microsoft.com/office/officeart/2005/8/layout/list1"/>
    <dgm:cxn modelId="{58DD112B-FFE8-4633-86E4-17D44738120C}" srcId="{972405A1-6446-4C28-B765-3831FB3E3D93}" destId="{0F6E934A-4618-4A31-A4F2-EEA07AFFA67E}" srcOrd="2" destOrd="0" parTransId="{E312B835-5578-4BE9-BCBB-88983DBE582B}" sibTransId="{B617FA13-865F-4296-951C-46DFA47BA6F6}"/>
    <dgm:cxn modelId="{AD325A08-0156-4299-A04F-313626CBB21D}" srcId="{EFC2BD59-A0A3-41F8-B166-BB8700644839}" destId="{946560CF-EED8-461A-A7AF-530C6AB0FB48}" srcOrd="0" destOrd="0" parTransId="{9E5A3600-92A9-4502-B56C-DA3ACDD199A9}" sibTransId="{BF7B8C2B-9607-4C34-8E04-C6F5B938137E}"/>
    <dgm:cxn modelId="{32BF2C04-019B-4D8C-907B-71EFA1526AD2}" type="presOf" srcId="{0444A470-A821-4A05-84F5-43FFB4C8D0BF}" destId="{EDF5BF32-4BBC-40CF-BB77-255C5625AA1E}" srcOrd="0" destOrd="0" presId="urn:microsoft.com/office/officeart/2005/8/layout/list1"/>
    <dgm:cxn modelId="{C62D1EF7-33E6-4F6C-BD7F-7DAA15F57F59}" type="presOf" srcId="{EFC2BD59-A0A3-41F8-B166-BB8700644839}" destId="{ACEEAE45-311A-4DC0-B9D9-C8EF52E5BF6E}" srcOrd="1" destOrd="0" presId="urn:microsoft.com/office/officeart/2005/8/layout/list1"/>
    <dgm:cxn modelId="{518D50E7-66D3-47D5-8AEF-8C2803ACEFA8}" type="presOf" srcId="{82890692-92CC-461A-ADEC-BD72033717CE}" destId="{E6C6CEEA-15D4-4293-9A98-ABF141BFECA8}" srcOrd="0" destOrd="0" presId="urn:microsoft.com/office/officeart/2005/8/layout/list1"/>
    <dgm:cxn modelId="{69C267AB-CB24-40D5-9CD3-C4A1E86BD9A9}" srcId="{0F6E934A-4618-4A31-A4F2-EEA07AFFA67E}" destId="{82890692-92CC-461A-ADEC-BD72033717CE}" srcOrd="0" destOrd="0" parTransId="{DCB6D9FB-AFF6-47D9-B7CD-3F680E60C8E2}" sibTransId="{6B093728-6FAE-45AF-97EC-1D759B2B2650}"/>
    <dgm:cxn modelId="{93DAEED2-24D0-44EB-B45D-C9EA18F65A60}" srcId="{972405A1-6446-4C28-B765-3831FB3E3D93}" destId="{D97BAAF8-8288-497F-985C-B619646E88E3}" srcOrd="0" destOrd="0" parTransId="{25452AE2-65F4-434E-9A40-1EA6779B3F1F}" sibTransId="{0EB86461-A6A5-404B-880D-441B164BDBDF}"/>
    <dgm:cxn modelId="{DAA5DCB4-E6D1-44A1-9FDE-E909D46AB6E1}" srcId="{D97BAAF8-8288-497F-985C-B619646E88E3}" destId="{0444A470-A821-4A05-84F5-43FFB4C8D0BF}" srcOrd="0" destOrd="0" parTransId="{03F6168B-289E-478A-8D86-0ACBFDEAE925}" sibTransId="{ABB66BFA-C29F-4AD6-8E37-777EE129579D}"/>
    <dgm:cxn modelId="{4C6706C7-1925-42D2-9B4F-DAFBE0FCB7ED}" type="presOf" srcId="{D97BAAF8-8288-497F-985C-B619646E88E3}" destId="{0C9DABE5-7CE5-45AD-A5A3-87EF94E43324}" srcOrd="0" destOrd="0" presId="urn:microsoft.com/office/officeart/2005/8/layout/list1"/>
    <dgm:cxn modelId="{85947B73-80C5-4331-9296-0D83988F78A0}" type="presOf" srcId="{0F6E934A-4618-4A31-A4F2-EEA07AFFA67E}" destId="{05F19C5B-7508-4938-8FD0-3ACD4777A829}" srcOrd="1" destOrd="0" presId="urn:microsoft.com/office/officeart/2005/8/layout/list1"/>
    <dgm:cxn modelId="{4232BFB5-A15D-4EE8-B3AD-F2F20DEEB87C}" type="presParOf" srcId="{BC049E3D-4BD0-4715-81D8-E35991554048}" destId="{C8910A28-506D-4A4C-943B-D7B8F35BD477}" srcOrd="0" destOrd="0" presId="urn:microsoft.com/office/officeart/2005/8/layout/list1"/>
    <dgm:cxn modelId="{966FA1CA-3EED-4D7E-904A-CE9CC096D896}" type="presParOf" srcId="{C8910A28-506D-4A4C-943B-D7B8F35BD477}" destId="{0C9DABE5-7CE5-45AD-A5A3-87EF94E43324}" srcOrd="0" destOrd="0" presId="urn:microsoft.com/office/officeart/2005/8/layout/list1"/>
    <dgm:cxn modelId="{F994EFF6-C23E-4365-B60E-8EE5FC500D31}" type="presParOf" srcId="{C8910A28-506D-4A4C-943B-D7B8F35BD477}" destId="{7BAAC0E4-5EE7-4862-89ED-0C75384B7CE7}" srcOrd="1" destOrd="0" presId="urn:microsoft.com/office/officeart/2005/8/layout/list1"/>
    <dgm:cxn modelId="{57B14595-40C6-4D22-976C-6405BEEE55F7}" type="presParOf" srcId="{BC049E3D-4BD0-4715-81D8-E35991554048}" destId="{9C41AB60-4ECA-4146-99D4-23E5875BF6A5}" srcOrd="1" destOrd="0" presId="urn:microsoft.com/office/officeart/2005/8/layout/list1"/>
    <dgm:cxn modelId="{20F1E629-A232-4486-AF91-B05AA62B12CA}" type="presParOf" srcId="{BC049E3D-4BD0-4715-81D8-E35991554048}" destId="{EDF5BF32-4BBC-40CF-BB77-255C5625AA1E}" srcOrd="2" destOrd="0" presId="urn:microsoft.com/office/officeart/2005/8/layout/list1"/>
    <dgm:cxn modelId="{01909209-02A5-4E43-AA08-DFA95639939A}" type="presParOf" srcId="{BC049E3D-4BD0-4715-81D8-E35991554048}" destId="{0FAC2E94-E33E-4077-B594-12AF9837EEFB}" srcOrd="3" destOrd="0" presId="urn:microsoft.com/office/officeart/2005/8/layout/list1"/>
    <dgm:cxn modelId="{AAC3CA03-FF0E-4F44-9B0F-96FAC1812715}" type="presParOf" srcId="{BC049E3D-4BD0-4715-81D8-E35991554048}" destId="{D713D732-8FF5-4D68-937A-4AA3F525F964}" srcOrd="4" destOrd="0" presId="urn:microsoft.com/office/officeart/2005/8/layout/list1"/>
    <dgm:cxn modelId="{DF1BE26E-0C46-4662-931C-D8EF75DDB52A}" type="presParOf" srcId="{D713D732-8FF5-4D68-937A-4AA3F525F964}" destId="{1A33645F-4426-40E2-B160-A94255F364B3}" srcOrd="0" destOrd="0" presId="urn:microsoft.com/office/officeart/2005/8/layout/list1"/>
    <dgm:cxn modelId="{ECEC535C-8933-4329-8897-B1DCA62A698B}" type="presParOf" srcId="{D713D732-8FF5-4D68-937A-4AA3F525F964}" destId="{ACEEAE45-311A-4DC0-B9D9-C8EF52E5BF6E}" srcOrd="1" destOrd="0" presId="urn:microsoft.com/office/officeart/2005/8/layout/list1"/>
    <dgm:cxn modelId="{3DBDD1AC-B014-4AF3-883D-505127371119}" type="presParOf" srcId="{BC049E3D-4BD0-4715-81D8-E35991554048}" destId="{06EC80F9-2E84-4834-994E-04E23A0C0D1B}" srcOrd="5" destOrd="0" presId="urn:microsoft.com/office/officeart/2005/8/layout/list1"/>
    <dgm:cxn modelId="{288934C0-9EC5-4DD9-9870-CDB357DEFDF6}" type="presParOf" srcId="{BC049E3D-4BD0-4715-81D8-E35991554048}" destId="{55A289E3-FC15-4D1C-ADCC-2EF0DEA8AB7E}" srcOrd="6" destOrd="0" presId="urn:microsoft.com/office/officeart/2005/8/layout/list1"/>
    <dgm:cxn modelId="{21102F10-49A2-4772-86E8-E763FC1ED6D7}" type="presParOf" srcId="{BC049E3D-4BD0-4715-81D8-E35991554048}" destId="{8C49E271-A572-4170-B92E-435B44700994}" srcOrd="7" destOrd="0" presId="urn:microsoft.com/office/officeart/2005/8/layout/list1"/>
    <dgm:cxn modelId="{8E32B7F7-69FB-4B6A-8CD7-6B42FB16ACBE}" type="presParOf" srcId="{BC049E3D-4BD0-4715-81D8-E35991554048}" destId="{0741533B-B5E4-4128-BA56-787B85F96DF0}" srcOrd="8" destOrd="0" presId="urn:microsoft.com/office/officeart/2005/8/layout/list1"/>
    <dgm:cxn modelId="{6DA29FE5-8DA2-4FCB-BE0A-A5F9DBCA0875}" type="presParOf" srcId="{0741533B-B5E4-4128-BA56-787B85F96DF0}" destId="{D45FCDFF-A558-4899-85CE-31C9A1A79503}" srcOrd="0" destOrd="0" presId="urn:microsoft.com/office/officeart/2005/8/layout/list1"/>
    <dgm:cxn modelId="{4BC36B80-71E3-4E9F-AC53-B044418C2B9B}" type="presParOf" srcId="{0741533B-B5E4-4128-BA56-787B85F96DF0}" destId="{05F19C5B-7508-4938-8FD0-3ACD4777A829}" srcOrd="1" destOrd="0" presId="urn:microsoft.com/office/officeart/2005/8/layout/list1"/>
    <dgm:cxn modelId="{20D3A5B4-71B6-4C28-A97D-2A48EEA80FA2}" type="presParOf" srcId="{BC049E3D-4BD0-4715-81D8-E35991554048}" destId="{A984618E-A097-43BB-A4B1-FA9B2DB9F3A9}" srcOrd="9" destOrd="0" presId="urn:microsoft.com/office/officeart/2005/8/layout/list1"/>
    <dgm:cxn modelId="{98C51C91-EFA3-4453-87B3-DB66E53956CC}" type="presParOf" srcId="{BC049E3D-4BD0-4715-81D8-E35991554048}" destId="{E6C6CEEA-15D4-4293-9A98-ABF141BFECA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972405A1-6446-4C28-B765-3831FB3E3D9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7BAAF8-8288-497F-985C-B619646E88E3}">
      <dgm:prSet phldrT="[文本]" custT="1"/>
      <dgm:spPr/>
      <dgm:t>
        <a:bodyPr/>
        <a:lstStyle/>
        <a:p>
          <a:pPr rtl="0"/>
          <a:r>
            <a:rPr lang="en-US" altLang="zh-CN" sz="3600" dirty="0" smtClean="0"/>
            <a:t>D=2*B*log</a:t>
          </a:r>
          <a:r>
            <a:rPr lang="en-US" altLang="zh-CN" sz="3600" baseline="-25000" dirty="0" smtClean="0"/>
            <a:t>2</a:t>
          </a:r>
          <a:r>
            <a:rPr lang="en-US" altLang="zh-CN" sz="3600" dirty="0" smtClean="0"/>
            <a:t>K</a:t>
          </a:r>
          <a:endParaRPr lang="zh-CN" altLang="en-US" sz="3600" dirty="0">
            <a:solidFill>
              <a:schemeClr val="bg1"/>
            </a:solidFill>
          </a:endParaRPr>
        </a:p>
      </dgm:t>
    </dgm:pt>
    <dgm:pt modelId="{25452AE2-65F4-434E-9A40-1EA6779B3F1F}" type="par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EB86461-A6A5-404B-880D-441B164BDBDF}" type="sib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C6500FDF-8AB7-47E0-847A-8EEB7882A969}">
      <dgm:prSet/>
      <dgm:spPr/>
      <dgm:t>
        <a:bodyPr/>
        <a:lstStyle/>
        <a:p>
          <a:pPr rtl="0"/>
          <a:r>
            <a:rPr lang="en-US" dirty="0" smtClean="0"/>
            <a:t>K presents possible signal levels</a:t>
          </a:r>
          <a:endParaRPr lang="zh-CN" altLang="en-US" dirty="0"/>
        </a:p>
      </dgm:t>
    </dgm:pt>
    <dgm:pt modelId="{72A4EC95-458B-45E1-A9D6-1803B7E110B8}" type="parTrans" cxnId="{C8E98CBF-C24B-4873-980A-2C2197C1301D}">
      <dgm:prSet/>
      <dgm:spPr/>
      <dgm:t>
        <a:bodyPr/>
        <a:lstStyle/>
        <a:p>
          <a:endParaRPr lang="zh-CN" altLang="en-US"/>
        </a:p>
      </dgm:t>
    </dgm:pt>
    <dgm:pt modelId="{6BEEB55D-D6AD-4F82-88E4-52E185807161}" type="sibTrans" cxnId="{C8E98CBF-C24B-4873-980A-2C2197C1301D}">
      <dgm:prSet/>
      <dgm:spPr/>
      <dgm:t>
        <a:bodyPr/>
        <a:lstStyle/>
        <a:p>
          <a:endParaRPr lang="zh-CN" altLang="en-US"/>
        </a:p>
      </dgm:t>
    </dgm:pt>
    <dgm:pt modelId="{9549F539-A242-4A2B-A664-04CF5F455148}">
      <dgm:prSet/>
      <dgm:spPr/>
      <dgm:t>
        <a:bodyPr/>
        <a:lstStyle/>
        <a:p>
          <a:pPr rtl="0"/>
          <a:r>
            <a:rPr lang="en-US" dirty="0" smtClean="0"/>
            <a:t>D presents </a:t>
          </a:r>
          <a:r>
            <a:rPr lang="en-US" dirty="0" smtClean="0"/>
            <a:t>t</a:t>
          </a:r>
          <a:r>
            <a:rPr lang="en-US" altLang="zh-CN" dirty="0" smtClean="0"/>
            <a:t>he maximum of channel capacity</a:t>
          </a:r>
          <a:endParaRPr lang="zh-CN" altLang="en-US" dirty="0"/>
        </a:p>
      </dgm:t>
    </dgm:pt>
    <dgm:pt modelId="{1EEB3BDD-4858-4B3C-B38D-4C2F87A8CF56}" type="parTrans" cxnId="{A9FF2F9A-5E1C-43EB-B002-393CEA14191E}">
      <dgm:prSet/>
      <dgm:spPr/>
      <dgm:t>
        <a:bodyPr/>
        <a:lstStyle/>
        <a:p>
          <a:endParaRPr lang="zh-CN" altLang="en-US"/>
        </a:p>
      </dgm:t>
    </dgm:pt>
    <dgm:pt modelId="{D23E34FE-EBB1-4295-B395-7A7CC1E9A2A7}" type="sibTrans" cxnId="{A9FF2F9A-5E1C-43EB-B002-393CEA14191E}">
      <dgm:prSet/>
      <dgm:spPr/>
      <dgm:t>
        <a:bodyPr/>
        <a:lstStyle/>
        <a:p>
          <a:endParaRPr lang="zh-CN" altLang="en-US"/>
        </a:p>
      </dgm:t>
    </dgm:pt>
    <dgm:pt modelId="{E61D47CC-21DA-4AE0-8C9E-04549CFC54DE}">
      <dgm:prSet/>
      <dgm:spPr/>
      <dgm:t>
        <a:bodyPr/>
        <a:lstStyle/>
        <a:p>
          <a:pPr rtl="0"/>
          <a:r>
            <a:rPr lang="en-US" dirty="0" smtClean="0"/>
            <a:t>B presents bandwidth</a:t>
          </a:r>
          <a:endParaRPr lang="zh-CN" altLang="en-US" dirty="0"/>
        </a:p>
      </dgm:t>
    </dgm:pt>
    <dgm:pt modelId="{F5A203C8-2519-4F1D-B46A-430A5BDB098F}" type="parTrans" cxnId="{6D0287D9-A10D-41CC-B45E-F73D068DE21C}">
      <dgm:prSet/>
      <dgm:spPr/>
      <dgm:t>
        <a:bodyPr/>
        <a:lstStyle/>
        <a:p>
          <a:endParaRPr lang="zh-CN" altLang="en-US"/>
        </a:p>
      </dgm:t>
    </dgm:pt>
    <dgm:pt modelId="{5813A8E3-6120-43FF-B410-1FAEEC8AE9F7}" type="sibTrans" cxnId="{6D0287D9-A10D-41CC-B45E-F73D068DE21C}">
      <dgm:prSet/>
      <dgm:spPr/>
      <dgm:t>
        <a:bodyPr/>
        <a:lstStyle/>
        <a:p>
          <a:endParaRPr lang="zh-CN" altLang="en-US"/>
        </a:p>
      </dgm:t>
    </dgm:pt>
    <dgm:pt modelId="{BC049E3D-4BD0-4715-81D8-E35991554048}" type="pres">
      <dgm:prSet presAssocID="{972405A1-6446-4C28-B765-3831FB3E3D9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910A28-506D-4A4C-943B-D7B8F35BD477}" type="pres">
      <dgm:prSet presAssocID="{D97BAAF8-8288-497F-985C-B619646E88E3}" presName="parentLin" presStyleCnt="0"/>
      <dgm:spPr/>
    </dgm:pt>
    <dgm:pt modelId="{0C9DABE5-7CE5-45AD-A5A3-87EF94E43324}" type="pres">
      <dgm:prSet presAssocID="{D97BAAF8-8288-497F-985C-B619646E88E3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7BAAC0E4-5EE7-4862-89ED-0C75384B7CE7}" type="pres">
      <dgm:prSet presAssocID="{D97BAAF8-8288-497F-985C-B619646E88E3}" presName="parentText" presStyleLbl="node1" presStyleIdx="0" presStyleCnt="1" custScaleX="119508" custScaleY="84570" custLinFactNeighborX="-2924" custLinFactNeighborY="-1381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1AB60-4ECA-4146-99D4-23E5875BF6A5}" type="pres">
      <dgm:prSet presAssocID="{D97BAAF8-8288-497F-985C-B619646E88E3}" presName="negativeSpace" presStyleCnt="0"/>
      <dgm:spPr/>
    </dgm:pt>
    <dgm:pt modelId="{EDF5BF32-4BBC-40CF-BB77-255C5625AA1E}" type="pres">
      <dgm:prSet presAssocID="{D97BAAF8-8288-497F-985C-B619646E88E3}" presName="childText" presStyleLbl="conFgAcc1" presStyleIdx="0" presStyleCnt="1" custScaleY="104589" custLinFactY="3324" custLinFactNeighborX="-297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717CA44-FB8C-464A-A1E5-4C30D0189CF5}" type="presOf" srcId="{9549F539-A242-4A2B-A664-04CF5F455148}" destId="{EDF5BF32-4BBC-40CF-BB77-255C5625AA1E}" srcOrd="0" destOrd="1" presId="urn:microsoft.com/office/officeart/2005/8/layout/list1"/>
    <dgm:cxn modelId="{6FBA1EAC-A778-44F9-A565-75EB0181FAE1}" type="presOf" srcId="{D97BAAF8-8288-497F-985C-B619646E88E3}" destId="{7BAAC0E4-5EE7-4862-89ED-0C75384B7CE7}" srcOrd="1" destOrd="0" presId="urn:microsoft.com/office/officeart/2005/8/layout/list1"/>
    <dgm:cxn modelId="{9999B04A-3131-4FAB-A45B-4DD03768E597}" type="presOf" srcId="{972405A1-6446-4C28-B765-3831FB3E3D93}" destId="{BC049E3D-4BD0-4715-81D8-E35991554048}" srcOrd="0" destOrd="0" presId="urn:microsoft.com/office/officeart/2005/8/layout/list1"/>
    <dgm:cxn modelId="{9962444E-D76C-4391-9615-910F29EF7D98}" type="presOf" srcId="{E61D47CC-21DA-4AE0-8C9E-04549CFC54DE}" destId="{EDF5BF32-4BBC-40CF-BB77-255C5625AA1E}" srcOrd="0" destOrd="2" presId="urn:microsoft.com/office/officeart/2005/8/layout/list1"/>
    <dgm:cxn modelId="{C8E98CBF-C24B-4873-980A-2C2197C1301D}" srcId="{D97BAAF8-8288-497F-985C-B619646E88E3}" destId="{C6500FDF-8AB7-47E0-847A-8EEB7882A969}" srcOrd="0" destOrd="0" parTransId="{72A4EC95-458B-45E1-A9D6-1803B7E110B8}" sibTransId="{6BEEB55D-D6AD-4F82-88E4-52E185807161}"/>
    <dgm:cxn modelId="{E275EAF5-829D-4ACF-BCA7-AB282A31210E}" type="presOf" srcId="{C6500FDF-8AB7-47E0-847A-8EEB7882A969}" destId="{EDF5BF32-4BBC-40CF-BB77-255C5625AA1E}" srcOrd="0" destOrd="0" presId="urn:microsoft.com/office/officeart/2005/8/layout/list1"/>
    <dgm:cxn modelId="{6D0287D9-A10D-41CC-B45E-F73D068DE21C}" srcId="{D97BAAF8-8288-497F-985C-B619646E88E3}" destId="{E61D47CC-21DA-4AE0-8C9E-04549CFC54DE}" srcOrd="2" destOrd="0" parTransId="{F5A203C8-2519-4F1D-B46A-430A5BDB098F}" sibTransId="{5813A8E3-6120-43FF-B410-1FAEEC8AE9F7}"/>
    <dgm:cxn modelId="{A9FF2F9A-5E1C-43EB-B002-393CEA14191E}" srcId="{D97BAAF8-8288-497F-985C-B619646E88E3}" destId="{9549F539-A242-4A2B-A664-04CF5F455148}" srcOrd="1" destOrd="0" parTransId="{1EEB3BDD-4858-4B3C-B38D-4C2F87A8CF56}" sibTransId="{D23E34FE-EBB1-4295-B395-7A7CC1E9A2A7}"/>
    <dgm:cxn modelId="{93DAEED2-24D0-44EB-B45D-C9EA18F65A60}" srcId="{972405A1-6446-4C28-B765-3831FB3E3D93}" destId="{D97BAAF8-8288-497F-985C-B619646E88E3}" srcOrd="0" destOrd="0" parTransId="{25452AE2-65F4-434E-9A40-1EA6779B3F1F}" sibTransId="{0EB86461-A6A5-404B-880D-441B164BDBDF}"/>
    <dgm:cxn modelId="{4C6706C7-1925-42D2-9B4F-DAFBE0FCB7ED}" type="presOf" srcId="{D97BAAF8-8288-497F-985C-B619646E88E3}" destId="{0C9DABE5-7CE5-45AD-A5A3-87EF94E43324}" srcOrd="0" destOrd="0" presId="urn:microsoft.com/office/officeart/2005/8/layout/list1"/>
    <dgm:cxn modelId="{4232BFB5-A15D-4EE8-B3AD-F2F20DEEB87C}" type="presParOf" srcId="{BC049E3D-4BD0-4715-81D8-E35991554048}" destId="{C8910A28-506D-4A4C-943B-D7B8F35BD477}" srcOrd="0" destOrd="0" presId="urn:microsoft.com/office/officeart/2005/8/layout/list1"/>
    <dgm:cxn modelId="{966FA1CA-3EED-4D7E-904A-CE9CC096D896}" type="presParOf" srcId="{C8910A28-506D-4A4C-943B-D7B8F35BD477}" destId="{0C9DABE5-7CE5-45AD-A5A3-87EF94E43324}" srcOrd="0" destOrd="0" presId="urn:microsoft.com/office/officeart/2005/8/layout/list1"/>
    <dgm:cxn modelId="{F994EFF6-C23E-4365-B60E-8EE5FC500D31}" type="presParOf" srcId="{C8910A28-506D-4A4C-943B-D7B8F35BD477}" destId="{7BAAC0E4-5EE7-4862-89ED-0C75384B7CE7}" srcOrd="1" destOrd="0" presId="urn:microsoft.com/office/officeart/2005/8/layout/list1"/>
    <dgm:cxn modelId="{57B14595-40C6-4D22-976C-6405BEEE55F7}" type="presParOf" srcId="{BC049E3D-4BD0-4715-81D8-E35991554048}" destId="{9C41AB60-4ECA-4146-99D4-23E5875BF6A5}" srcOrd="1" destOrd="0" presId="urn:microsoft.com/office/officeart/2005/8/layout/list1"/>
    <dgm:cxn modelId="{20F1E629-A232-4486-AF91-B05AA62B12CA}" type="presParOf" srcId="{BC049E3D-4BD0-4715-81D8-E35991554048}" destId="{EDF5BF32-4BBC-40CF-BB77-255C5625AA1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972405A1-6446-4C28-B765-3831FB3E3D9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7BAAF8-8288-497F-985C-B619646E88E3}">
      <dgm:prSet phldrT="[文本]" custT="1"/>
      <dgm:spPr/>
      <dgm:t>
        <a:bodyPr/>
        <a:lstStyle/>
        <a:p>
          <a:pPr rtl="0"/>
          <a:r>
            <a:rPr lang="en-US" altLang="zh-CN" sz="2400" dirty="0" smtClean="0"/>
            <a:t>Noise</a:t>
          </a:r>
          <a:endParaRPr lang="zh-CN" altLang="en-US" sz="2400" dirty="0">
            <a:solidFill>
              <a:schemeClr val="bg1"/>
            </a:solidFill>
          </a:endParaRPr>
        </a:p>
      </dgm:t>
    </dgm:pt>
    <dgm:pt modelId="{25452AE2-65F4-434E-9A40-1EA6779B3F1F}" type="par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EB86461-A6A5-404B-880D-441B164BDBDF}" type="sib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7E57BB3-9E73-4FC6-B70B-DE198263174A}">
      <dgm:prSet/>
      <dgm:spPr/>
      <dgm:t>
        <a:bodyPr/>
        <a:lstStyle/>
        <a:p>
          <a:pPr rtl="0"/>
          <a:r>
            <a:rPr lang="en-US" altLang="zh-CN" dirty="0" smtClean="0"/>
            <a:t>Small amounts of background interference</a:t>
          </a:r>
          <a:endParaRPr lang="zh-CN" altLang="en-US" dirty="0"/>
        </a:p>
      </dgm:t>
    </dgm:pt>
    <dgm:pt modelId="{AE1BA5AD-EBE2-4FF4-8553-CF61FD399DE9}" type="parTrans" cxnId="{02CA732C-C436-415C-A5D6-5AFAB335EBF6}">
      <dgm:prSet/>
      <dgm:spPr/>
      <dgm:t>
        <a:bodyPr/>
        <a:lstStyle/>
        <a:p>
          <a:endParaRPr lang="zh-CN" altLang="en-US"/>
        </a:p>
      </dgm:t>
    </dgm:pt>
    <dgm:pt modelId="{156E6156-32F8-478B-9991-5AC88F410AC4}" type="sibTrans" cxnId="{02CA732C-C436-415C-A5D6-5AFAB335EBF6}">
      <dgm:prSet/>
      <dgm:spPr/>
      <dgm:t>
        <a:bodyPr/>
        <a:lstStyle/>
        <a:p>
          <a:endParaRPr lang="zh-CN" altLang="en-US"/>
        </a:p>
      </dgm:t>
    </dgm:pt>
    <dgm:pt modelId="{25E97615-1967-40FB-AA72-62F9CF06D081}">
      <dgm:prSet/>
      <dgm:spPr/>
      <dgm:t>
        <a:bodyPr/>
        <a:lstStyle/>
        <a:p>
          <a:pPr rtl="0"/>
          <a:r>
            <a:rPr lang="en-US" dirty="0" smtClean="0"/>
            <a:t>Effective channel capacity</a:t>
          </a:r>
          <a:endParaRPr lang="zh-CN" altLang="en-US" dirty="0"/>
        </a:p>
      </dgm:t>
    </dgm:pt>
    <dgm:pt modelId="{2701EDAB-EF61-4461-B812-605B82C637FD}" type="parTrans" cxnId="{A2E4F635-020E-4496-B1E3-BB778A863BA8}">
      <dgm:prSet/>
      <dgm:spPr/>
      <dgm:t>
        <a:bodyPr/>
        <a:lstStyle/>
        <a:p>
          <a:endParaRPr lang="zh-CN" altLang="en-US"/>
        </a:p>
      </dgm:t>
    </dgm:pt>
    <dgm:pt modelId="{B39BDE45-D59C-4198-A214-40645F15B9C7}" type="sibTrans" cxnId="{A2E4F635-020E-4496-B1E3-BB778A863BA8}">
      <dgm:prSet/>
      <dgm:spPr/>
      <dgm:t>
        <a:bodyPr/>
        <a:lstStyle/>
        <a:p>
          <a:endParaRPr lang="zh-CN" altLang="en-US"/>
        </a:p>
      </dgm:t>
    </dgm:pt>
    <dgm:pt modelId="{386BBAB4-82C2-433A-ACFB-77C78560F40C}">
      <dgm:prSet/>
      <dgm:spPr/>
      <dgm:t>
        <a:bodyPr/>
        <a:lstStyle/>
        <a:p>
          <a:pPr rtl="0"/>
          <a:r>
            <a:rPr lang="en-US" altLang="zh-CN" dirty="0" smtClean="0"/>
            <a:t>The effective limit on the channel capacity</a:t>
          </a:r>
          <a:endParaRPr lang="zh-CN" altLang="en-US" dirty="0"/>
        </a:p>
      </dgm:t>
    </dgm:pt>
    <dgm:pt modelId="{98EF20CC-B465-49DE-B50E-311360F07092}" type="parTrans" cxnId="{3932B73F-FFD8-458F-93F1-2B394CB9AF10}">
      <dgm:prSet/>
      <dgm:spPr/>
      <dgm:t>
        <a:bodyPr/>
        <a:lstStyle/>
        <a:p>
          <a:endParaRPr lang="zh-CN" altLang="en-US"/>
        </a:p>
      </dgm:t>
    </dgm:pt>
    <dgm:pt modelId="{6B1464B1-2221-4B83-B11E-D09D2B58D893}" type="sibTrans" cxnId="{3932B73F-FFD8-458F-93F1-2B394CB9AF10}">
      <dgm:prSet/>
      <dgm:spPr/>
      <dgm:t>
        <a:bodyPr/>
        <a:lstStyle/>
        <a:p>
          <a:endParaRPr lang="zh-CN" altLang="en-US"/>
        </a:p>
      </dgm:t>
    </dgm:pt>
    <dgm:pt modelId="{BC049E3D-4BD0-4715-81D8-E35991554048}" type="pres">
      <dgm:prSet presAssocID="{972405A1-6446-4C28-B765-3831FB3E3D9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910A28-506D-4A4C-943B-D7B8F35BD477}" type="pres">
      <dgm:prSet presAssocID="{D97BAAF8-8288-497F-985C-B619646E88E3}" presName="parentLin" presStyleCnt="0"/>
      <dgm:spPr/>
    </dgm:pt>
    <dgm:pt modelId="{0C9DABE5-7CE5-45AD-A5A3-87EF94E43324}" type="pres">
      <dgm:prSet presAssocID="{D97BAAF8-8288-497F-985C-B619646E88E3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BAAC0E4-5EE7-4862-89ED-0C75384B7CE7}" type="pres">
      <dgm:prSet presAssocID="{D97BAAF8-8288-497F-985C-B619646E88E3}" presName="parentText" presStyleLbl="node1" presStyleIdx="0" presStyleCnt="2" custScaleX="119508" custScaleY="84570" custLinFactNeighborX="-2924" custLinFactNeighborY="-1381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1AB60-4ECA-4146-99D4-23E5875BF6A5}" type="pres">
      <dgm:prSet presAssocID="{D97BAAF8-8288-497F-985C-B619646E88E3}" presName="negativeSpace" presStyleCnt="0"/>
      <dgm:spPr/>
    </dgm:pt>
    <dgm:pt modelId="{EDF5BF32-4BBC-40CF-BB77-255C5625AA1E}" type="pres">
      <dgm:prSet presAssocID="{D97BAAF8-8288-497F-985C-B619646E88E3}" presName="childText" presStyleLbl="conFgAcc1" presStyleIdx="0" presStyleCnt="2" custScaleY="104589" custLinFactY="3324" custLinFactNeighborX="-297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AC2E94-E33E-4077-B594-12AF9837EEFB}" type="pres">
      <dgm:prSet presAssocID="{0EB86461-A6A5-404B-880D-441B164BDBDF}" presName="spaceBetweenRectangles" presStyleCnt="0"/>
      <dgm:spPr/>
    </dgm:pt>
    <dgm:pt modelId="{64B9DCC4-8446-4A11-94EC-6B1559CF538B}" type="pres">
      <dgm:prSet presAssocID="{25E97615-1967-40FB-AA72-62F9CF06D081}" presName="parentLin" presStyleCnt="0"/>
      <dgm:spPr/>
    </dgm:pt>
    <dgm:pt modelId="{DBCDC8DB-2B54-4D25-AC88-1D631E82815F}" type="pres">
      <dgm:prSet presAssocID="{25E97615-1967-40FB-AA72-62F9CF06D081}" presName="parentLeftMargin" presStyleLbl="node1" presStyleIdx="0" presStyleCnt="2" custScaleX="118409"/>
      <dgm:spPr/>
      <dgm:t>
        <a:bodyPr/>
        <a:lstStyle/>
        <a:p>
          <a:endParaRPr lang="zh-CN" altLang="en-US"/>
        </a:p>
      </dgm:t>
    </dgm:pt>
    <dgm:pt modelId="{204802DA-87A4-4A9E-9E24-82F320951A0E}" type="pres">
      <dgm:prSet presAssocID="{25E97615-1967-40FB-AA72-62F9CF06D08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FA3B7B-62D3-4E55-B944-B48034CDD7A0}" type="pres">
      <dgm:prSet presAssocID="{25E97615-1967-40FB-AA72-62F9CF06D081}" presName="negativeSpace" presStyleCnt="0"/>
      <dgm:spPr/>
    </dgm:pt>
    <dgm:pt modelId="{6FDC199B-4B6D-4782-AE63-B5325634F16F}" type="pres">
      <dgm:prSet presAssocID="{25E97615-1967-40FB-AA72-62F9CF06D081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932B73F-FFD8-458F-93F1-2B394CB9AF10}" srcId="{25E97615-1967-40FB-AA72-62F9CF06D081}" destId="{386BBAB4-82C2-433A-ACFB-77C78560F40C}" srcOrd="0" destOrd="0" parTransId="{98EF20CC-B465-49DE-B50E-311360F07092}" sibTransId="{6B1464B1-2221-4B83-B11E-D09D2B58D893}"/>
    <dgm:cxn modelId="{02CA732C-C436-415C-A5D6-5AFAB335EBF6}" srcId="{D97BAAF8-8288-497F-985C-B619646E88E3}" destId="{07E57BB3-9E73-4FC6-B70B-DE198263174A}" srcOrd="0" destOrd="0" parTransId="{AE1BA5AD-EBE2-4FF4-8553-CF61FD399DE9}" sibTransId="{156E6156-32F8-478B-9991-5AC88F410AC4}"/>
    <dgm:cxn modelId="{6FBA1EAC-A778-44F9-A565-75EB0181FAE1}" type="presOf" srcId="{D97BAAF8-8288-497F-985C-B619646E88E3}" destId="{7BAAC0E4-5EE7-4862-89ED-0C75384B7CE7}" srcOrd="1" destOrd="0" presId="urn:microsoft.com/office/officeart/2005/8/layout/list1"/>
    <dgm:cxn modelId="{9999B04A-3131-4FAB-A45B-4DD03768E597}" type="presOf" srcId="{972405A1-6446-4C28-B765-3831FB3E3D93}" destId="{BC049E3D-4BD0-4715-81D8-E35991554048}" srcOrd="0" destOrd="0" presId="urn:microsoft.com/office/officeart/2005/8/layout/list1"/>
    <dgm:cxn modelId="{C090034F-3798-404D-AA41-185D21B16038}" type="presOf" srcId="{386BBAB4-82C2-433A-ACFB-77C78560F40C}" destId="{6FDC199B-4B6D-4782-AE63-B5325634F16F}" srcOrd="0" destOrd="0" presId="urn:microsoft.com/office/officeart/2005/8/layout/list1"/>
    <dgm:cxn modelId="{1B90A520-4836-417D-8057-EAADA661C09F}" type="presOf" srcId="{25E97615-1967-40FB-AA72-62F9CF06D081}" destId="{204802DA-87A4-4A9E-9E24-82F320951A0E}" srcOrd="1" destOrd="0" presId="urn:microsoft.com/office/officeart/2005/8/layout/list1"/>
    <dgm:cxn modelId="{18202E85-5EB5-4FA2-8644-2E54D3F35079}" type="presOf" srcId="{25E97615-1967-40FB-AA72-62F9CF06D081}" destId="{DBCDC8DB-2B54-4D25-AC88-1D631E82815F}" srcOrd="0" destOrd="0" presId="urn:microsoft.com/office/officeart/2005/8/layout/list1"/>
    <dgm:cxn modelId="{F16A7A37-6595-4B16-B602-648F2DD3AD05}" type="presOf" srcId="{07E57BB3-9E73-4FC6-B70B-DE198263174A}" destId="{EDF5BF32-4BBC-40CF-BB77-255C5625AA1E}" srcOrd="0" destOrd="0" presId="urn:microsoft.com/office/officeart/2005/8/layout/list1"/>
    <dgm:cxn modelId="{93DAEED2-24D0-44EB-B45D-C9EA18F65A60}" srcId="{972405A1-6446-4C28-B765-3831FB3E3D93}" destId="{D97BAAF8-8288-497F-985C-B619646E88E3}" srcOrd="0" destOrd="0" parTransId="{25452AE2-65F4-434E-9A40-1EA6779B3F1F}" sibTransId="{0EB86461-A6A5-404B-880D-441B164BDBDF}"/>
    <dgm:cxn modelId="{4C6706C7-1925-42D2-9B4F-DAFBE0FCB7ED}" type="presOf" srcId="{D97BAAF8-8288-497F-985C-B619646E88E3}" destId="{0C9DABE5-7CE5-45AD-A5A3-87EF94E43324}" srcOrd="0" destOrd="0" presId="urn:microsoft.com/office/officeart/2005/8/layout/list1"/>
    <dgm:cxn modelId="{A2E4F635-020E-4496-B1E3-BB778A863BA8}" srcId="{972405A1-6446-4C28-B765-3831FB3E3D93}" destId="{25E97615-1967-40FB-AA72-62F9CF06D081}" srcOrd="1" destOrd="0" parTransId="{2701EDAB-EF61-4461-B812-605B82C637FD}" sibTransId="{B39BDE45-D59C-4198-A214-40645F15B9C7}"/>
    <dgm:cxn modelId="{4232BFB5-A15D-4EE8-B3AD-F2F20DEEB87C}" type="presParOf" srcId="{BC049E3D-4BD0-4715-81D8-E35991554048}" destId="{C8910A28-506D-4A4C-943B-D7B8F35BD477}" srcOrd="0" destOrd="0" presId="urn:microsoft.com/office/officeart/2005/8/layout/list1"/>
    <dgm:cxn modelId="{966FA1CA-3EED-4D7E-904A-CE9CC096D896}" type="presParOf" srcId="{C8910A28-506D-4A4C-943B-D7B8F35BD477}" destId="{0C9DABE5-7CE5-45AD-A5A3-87EF94E43324}" srcOrd="0" destOrd="0" presId="urn:microsoft.com/office/officeart/2005/8/layout/list1"/>
    <dgm:cxn modelId="{F994EFF6-C23E-4365-B60E-8EE5FC500D31}" type="presParOf" srcId="{C8910A28-506D-4A4C-943B-D7B8F35BD477}" destId="{7BAAC0E4-5EE7-4862-89ED-0C75384B7CE7}" srcOrd="1" destOrd="0" presId="urn:microsoft.com/office/officeart/2005/8/layout/list1"/>
    <dgm:cxn modelId="{57B14595-40C6-4D22-976C-6405BEEE55F7}" type="presParOf" srcId="{BC049E3D-4BD0-4715-81D8-E35991554048}" destId="{9C41AB60-4ECA-4146-99D4-23E5875BF6A5}" srcOrd="1" destOrd="0" presId="urn:microsoft.com/office/officeart/2005/8/layout/list1"/>
    <dgm:cxn modelId="{20F1E629-A232-4486-AF91-B05AA62B12CA}" type="presParOf" srcId="{BC049E3D-4BD0-4715-81D8-E35991554048}" destId="{EDF5BF32-4BBC-40CF-BB77-255C5625AA1E}" srcOrd="2" destOrd="0" presId="urn:microsoft.com/office/officeart/2005/8/layout/list1"/>
    <dgm:cxn modelId="{01909209-02A5-4E43-AA08-DFA95639939A}" type="presParOf" srcId="{BC049E3D-4BD0-4715-81D8-E35991554048}" destId="{0FAC2E94-E33E-4077-B594-12AF9837EEFB}" srcOrd="3" destOrd="0" presId="urn:microsoft.com/office/officeart/2005/8/layout/list1"/>
    <dgm:cxn modelId="{9680F181-29CD-4EF3-AC15-D629AD9866E0}" type="presParOf" srcId="{BC049E3D-4BD0-4715-81D8-E35991554048}" destId="{64B9DCC4-8446-4A11-94EC-6B1559CF538B}" srcOrd="4" destOrd="0" presId="urn:microsoft.com/office/officeart/2005/8/layout/list1"/>
    <dgm:cxn modelId="{2AFFBF81-1A19-46A0-B08B-A572356559D0}" type="presParOf" srcId="{64B9DCC4-8446-4A11-94EC-6B1559CF538B}" destId="{DBCDC8DB-2B54-4D25-AC88-1D631E82815F}" srcOrd="0" destOrd="0" presId="urn:microsoft.com/office/officeart/2005/8/layout/list1"/>
    <dgm:cxn modelId="{9A008341-FC79-4D3D-AF46-D3546D76D434}" type="presParOf" srcId="{64B9DCC4-8446-4A11-94EC-6B1559CF538B}" destId="{204802DA-87A4-4A9E-9E24-82F320951A0E}" srcOrd="1" destOrd="0" presId="urn:microsoft.com/office/officeart/2005/8/layout/list1"/>
    <dgm:cxn modelId="{DC5CEF2E-6AA0-48D9-B312-F60A8726388E}" type="presParOf" srcId="{BC049E3D-4BD0-4715-81D8-E35991554048}" destId="{B2FA3B7B-62D3-4E55-B944-B48034CDD7A0}" srcOrd="5" destOrd="0" presId="urn:microsoft.com/office/officeart/2005/8/layout/list1"/>
    <dgm:cxn modelId="{C1B8EB3E-842C-4922-8E63-2EF4F403296A}" type="presParOf" srcId="{BC049E3D-4BD0-4715-81D8-E35991554048}" destId="{6FDC199B-4B6D-4782-AE63-B5325634F16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972405A1-6446-4C28-B765-3831FB3E3D9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7BAAF8-8288-497F-985C-B619646E88E3}">
      <dgm:prSet phldrT="[文本]" custT="1"/>
      <dgm:spPr/>
      <dgm:t>
        <a:bodyPr/>
        <a:lstStyle/>
        <a:p>
          <a:pPr rtl="0"/>
          <a:r>
            <a:rPr lang="en-US" altLang="zh-CN" sz="3600" dirty="0" smtClean="0"/>
            <a:t>C=B*log</a:t>
          </a:r>
          <a:r>
            <a:rPr lang="en-US" altLang="zh-CN" sz="3600" baseline="-25000" dirty="0" smtClean="0"/>
            <a:t>2</a:t>
          </a:r>
          <a:r>
            <a:rPr lang="zh-CN" altLang="en-US" sz="3600" dirty="0" smtClean="0"/>
            <a:t>（</a:t>
          </a:r>
          <a:r>
            <a:rPr lang="en-US" altLang="zh-CN" sz="3600" dirty="0" smtClean="0"/>
            <a:t>1+S/N</a:t>
          </a:r>
          <a:r>
            <a:rPr lang="zh-CN" altLang="en-US" sz="3600" dirty="0" smtClean="0"/>
            <a:t>）</a:t>
          </a:r>
          <a:endParaRPr lang="zh-CN" altLang="en-US" sz="3600" dirty="0">
            <a:solidFill>
              <a:schemeClr val="bg1"/>
            </a:solidFill>
          </a:endParaRPr>
        </a:p>
      </dgm:t>
    </dgm:pt>
    <dgm:pt modelId="{25452AE2-65F4-434E-9A40-1EA6779B3F1F}" type="par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EB86461-A6A5-404B-880D-441B164BDBDF}" type="sib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C6500FDF-8AB7-47E0-847A-8EEB7882A969}">
      <dgm:prSet/>
      <dgm:spPr/>
      <dgm:t>
        <a:bodyPr/>
        <a:lstStyle/>
        <a:p>
          <a:pPr rtl="0"/>
          <a:r>
            <a:rPr lang="en-US" smtClean="0"/>
            <a:t>B presents bandwidth</a:t>
          </a:r>
          <a:endParaRPr lang="zh-CN" altLang="en-US" dirty="0"/>
        </a:p>
      </dgm:t>
    </dgm:pt>
    <dgm:pt modelId="{72A4EC95-458B-45E1-A9D6-1803B7E110B8}" type="parTrans" cxnId="{C8E98CBF-C24B-4873-980A-2C2197C1301D}">
      <dgm:prSet/>
      <dgm:spPr/>
      <dgm:t>
        <a:bodyPr/>
        <a:lstStyle/>
        <a:p>
          <a:endParaRPr lang="zh-CN" altLang="en-US"/>
        </a:p>
      </dgm:t>
    </dgm:pt>
    <dgm:pt modelId="{6BEEB55D-D6AD-4F82-88E4-52E185807161}" type="sibTrans" cxnId="{C8E98CBF-C24B-4873-980A-2C2197C1301D}">
      <dgm:prSet/>
      <dgm:spPr/>
      <dgm:t>
        <a:bodyPr/>
        <a:lstStyle/>
        <a:p>
          <a:endParaRPr lang="zh-CN" altLang="en-US"/>
        </a:p>
      </dgm:t>
    </dgm:pt>
    <dgm:pt modelId="{6603F554-3A27-45EF-9216-C1AAAF6CACF5}">
      <dgm:prSet/>
      <dgm:spPr/>
      <dgm:t>
        <a:bodyPr/>
        <a:lstStyle/>
        <a:p>
          <a:pPr rtl="0"/>
          <a:r>
            <a:rPr lang="en-US" smtClean="0"/>
            <a:t>S presents the average signal power</a:t>
          </a:r>
          <a:endParaRPr lang="zh-CN" altLang="en-US" dirty="0"/>
        </a:p>
      </dgm:t>
    </dgm:pt>
    <dgm:pt modelId="{568EFDB0-7A9D-44F1-A413-E10033A4035C}" type="parTrans" cxnId="{DEC474EC-1C4B-4C3E-91AA-4D10C293BA61}">
      <dgm:prSet/>
      <dgm:spPr/>
      <dgm:t>
        <a:bodyPr/>
        <a:lstStyle/>
        <a:p>
          <a:endParaRPr lang="zh-CN" altLang="en-US"/>
        </a:p>
      </dgm:t>
    </dgm:pt>
    <dgm:pt modelId="{30D95987-D49A-4B1B-BFBE-F5F224AB0BCB}" type="sibTrans" cxnId="{DEC474EC-1C4B-4C3E-91AA-4D10C293BA61}">
      <dgm:prSet/>
      <dgm:spPr/>
      <dgm:t>
        <a:bodyPr/>
        <a:lstStyle/>
        <a:p>
          <a:endParaRPr lang="zh-CN" altLang="en-US"/>
        </a:p>
      </dgm:t>
    </dgm:pt>
    <dgm:pt modelId="{41FA975D-03F3-4DE1-A508-50CCEB1EB7C9}">
      <dgm:prSet/>
      <dgm:spPr/>
      <dgm:t>
        <a:bodyPr/>
        <a:lstStyle/>
        <a:p>
          <a:pPr rtl="0"/>
          <a:r>
            <a:rPr lang="en-US" dirty="0" smtClean="0"/>
            <a:t>N presents the average noise power</a:t>
          </a:r>
          <a:endParaRPr lang="zh-CN" altLang="en-US" dirty="0"/>
        </a:p>
      </dgm:t>
    </dgm:pt>
    <dgm:pt modelId="{2E5ECDC0-D2CF-40F0-8725-22325B58150D}" type="parTrans" cxnId="{065C1369-F47A-4006-B670-65C35C7A4C90}">
      <dgm:prSet/>
      <dgm:spPr/>
      <dgm:t>
        <a:bodyPr/>
        <a:lstStyle/>
        <a:p>
          <a:endParaRPr lang="zh-CN" altLang="en-US"/>
        </a:p>
      </dgm:t>
    </dgm:pt>
    <dgm:pt modelId="{2BA2A0E3-5CF2-4231-BA99-AEF5F9891399}" type="sibTrans" cxnId="{065C1369-F47A-4006-B670-65C35C7A4C90}">
      <dgm:prSet/>
      <dgm:spPr/>
      <dgm:t>
        <a:bodyPr/>
        <a:lstStyle/>
        <a:p>
          <a:endParaRPr lang="zh-CN" altLang="en-US"/>
        </a:p>
      </dgm:t>
    </dgm:pt>
    <dgm:pt modelId="{BC049E3D-4BD0-4715-81D8-E35991554048}" type="pres">
      <dgm:prSet presAssocID="{972405A1-6446-4C28-B765-3831FB3E3D9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910A28-506D-4A4C-943B-D7B8F35BD477}" type="pres">
      <dgm:prSet presAssocID="{D97BAAF8-8288-497F-985C-B619646E88E3}" presName="parentLin" presStyleCnt="0"/>
      <dgm:spPr/>
    </dgm:pt>
    <dgm:pt modelId="{0C9DABE5-7CE5-45AD-A5A3-87EF94E43324}" type="pres">
      <dgm:prSet presAssocID="{D97BAAF8-8288-497F-985C-B619646E88E3}" presName="parentLeftMargin" presStyleLbl="node1" presStyleIdx="0" presStyleCnt="1"/>
      <dgm:spPr/>
      <dgm:t>
        <a:bodyPr/>
        <a:lstStyle/>
        <a:p>
          <a:endParaRPr lang="zh-CN" altLang="en-US"/>
        </a:p>
      </dgm:t>
    </dgm:pt>
    <dgm:pt modelId="{7BAAC0E4-5EE7-4862-89ED-0C75384B7CE7}" type="pres">
      <dgm:prSet presAssocID="{D97BAAF8-8288-497F-985C-B619646E88E3}" presName="parentText" presStyleLbl="node1" presStyleIdx="0" presStyleCnt="1" custScaleX="119508" custScaleY="84570" custLinFactNeighborX="-2924" custLinFactNeighborY="-1381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1AB60-4ECA-4146-99D4-23E5875BF6A5}" type="pres">
      <dgm:prSet presAssocID="{D97BAAF8-8288-497F-985C-B619646E88E3}" presName="negativeSpace" presStyleCnt="0"/>
      <dgm:spPr/>
    </dgm:pt>
    <dgm:pt modelId="{EDF5BF32-4BBC-40CF-BB77-255C5625AA1E}" type="pres">
      <dgm:prSet presAssocID="{D97BAAF8-8288-497F-985C-B619646E88E3}" presName="childText" presStyleLbl="conFgAcc1" presStyleIdx="0" presStyleCnt="1" custScaleY="104589" custLinFactY="3324" custLinFactNeighborX="-297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C6706C7-1925-42D2-9B4F-DAFBE0FCB7ED}" type="presOf" srcId="{D97BAAF8-8288-497F-985C-B619646E88E3}" destId="{0C9DABE5-7CE5-45AD-A5A3-87EF94E43324}" srcOrd="0" destOrd="0" presId="urn:microsoft.com/office/officeart/2005/8/layout/list1"/>
    <dgm:cxn modelId="{DEC474EC-1C4B-4C3E-91AA-4D10C293BA61}" srcId="{D97BAAF8-8288-497F-985C-B619646E88E3}" destId="{6603F554-3A27-45EF-9216-C1AAAF6CACF5}" srcOrd="1" destOrd="0" parTransId="{568EFDB0-7A9D-44F1-A413-E10033A4035C}" sibTransId="{30D95987-D49A-4B1B-BFBE-F5F224AB0BCB}"/>
    <dgm:cxn modelId="{C8E98CBF-C24B-4873-980A-2C2197C1301D}" srcId="{D97BAAF8-8288-497F-985C-B619646E88E3}" destId="{C6500FDF-8AB7-47E0-847A-8EEB7882A969}" srcOrd="0" destOrd="0" parTransId="{72A4EC95-458B-45E1-A9D6-1803B7E110B8}" sibTransId="{6BEEB55D-D6AD-4F82-88E4-52E185807161}"/>
    <dgm:cxn modelId="{93DAEED2-24D0-44EB-B45D-C9EA18F65A60}" srcId="{972405A1-6446-4C28-B765-3831FB3E3D93}" destId="{D97BAAF8-8288-497F-985C-B619646E88E3}" srcOrd="0" destOrd="0" parTransId="{25452AE2-65F4-434E-9A40-1EA6779B3F1F}" sibTransId="{0EB86461-A6A5-404B-880D-441B164BDBDF}"/>
    <dgm:cxn modelId="{9999B04A-3131-4FAB-A45B-4DD03768E597}" type="presOf" srcId="{972405A1-6446-4C28-B765-3831FB3E3D93}" destId="{BC049E3D-4BD0-4715-81D8-E35991554048}" srcOrd="0" destOrd="0" presId="urn:microsoft.com/office/officeart/2005/8/layout/list1"/>
    <dgm:cxn modelId="{6FBA1EAC-A778-44F9-A565-75EB0181FAE1}" type="presOf" srcId="{D97BAAF8-8288-497F-985C-B619646E88E3}" destId="{7BAAC0E4-5EE7-4862-89ED-0C75384B7CE7}" srcOrd="1" destOrd="0" presId="urn:microsoft.com/office/officeart/2005/8/layout/list1"/>
    <dgm:cxn modelId="{065C1369-F47A-4006-B670-65C35C7A4C90}" srcId="{D97BAAF8-8288-497F-985C-B619646E88E3}" destId="{41FA975D-03F3-4DE1-A508-50CCEB1EB7C9}" srcOrd="2" destOrd="0" parTransId="{2E5ECDC0-D2CF-40F0-8725-22325B58150D}" sibTransId="{2BA2A0E3-5CF2-4231-BA99-AEF5F9891399}"/>
    <dgm:cxn modelId="{1A684025-5997-4756-820F-F94D0DC0DB22}" type="presOf" srcId="{6603F554-3A27-45EF-9216-C1AAAF6CACF5}" destId="{EDF5BF32-4BBC-40CF-BB77-255C5625AA1E}" srcOrd="0" destOrd="1" presId="urn:microsoft.com/office/officeart/2005/8/layout/list1"/>
    <dgm:cxn modelId="{E275EAF5-829D-4ACF-BCA7-AB282A31210E}" type="presOf" srcId="{C6500FDF-8AB7-47E0-847A-8EEB7882A969}" destId="{EDF5BF32-4BBC-40CF-BB77-255C5625AA1E}" srcOrd="0" destOrd="0" presId="urn:microsoft.com/office/officeart/2005/8/layout/list1"/>
    <dgm:cxn modelId="{572D16C7-C173-416F-91F2-D59082851141}" type="presOf" srcId="{41FA975D-03F3-4DE1-A508-50CCEB1EB7C9}" destId="{EDF5BF32-4BBC-40CF-BB77-255C5625AA1E}" srcOrd="0" destOrd="2" presId="urn:microsoft.com/office/officeart/2005/8/layout/list1"/>
    <dgm:cxn modelId="{4232BFB5-A15D-4EE8-B3AD-F2F20DEEB87C}" type="presParOf" srcId="{BC049E3D-4BD0-4715-81D8-E35991554048}" destId="{C8910A28-506D-4A4C-943B-D7B8F35BD477}" srcOrd="0" destOrd="0" presId="urn:microsoft.com/office/officeart/2005/8/layout/list1"/>
    <dgm:cxn modelId="{966FA1CA-3EED-4D7E-904A-CE9CC096D896}" type="presParOf" srcId="{C8910A28-506D-4A4C-943B-D7B8F35BD477}" destId="{0C9DABE5-7CE5-45AD-A5A3-87EF94E43324}" srcOrd="0" destOrd="0" presId="urn:microsoft.com/office/officeart/2005/8/layout/list1"/>
    <dgm:cxn modelId="{F994EFF6-C23E-4365-B60E-8EE5FC500D31}" type="presParOf" srcId="{C8910A28-506D-4A4C-943B-D7B8F35BD477}" destId="{7BAAC0E4-5EE7-4862-89ED-0C75384B7CE7}" srcOrd="1" destOrd="0" presId="urn:microsoft.com/office/officeart/2005/8/layout/list1"/>
    <dgm:cxn modelId="{57B14595-40C6-4D22-976C-6405BEEE55F7}" type="presParOf" srcId="{BC049E3D-4BD0-4715-81D8-E35991554048}" destId="{9C41AB60-4ECA-4146-99D4-23E5875BF6A5}" srcOrd="1" destOrd="0" presId="urn:microsoft.com/office/officeart/2005/8/layout/list1"/>
    <dgm:cxn modelId="{20F1E629-A232-4486-AF91-B05AA62B12CA}" type="presParOf" srcId="{BC049E3D-4BD0-4715-81D8-E35991554048}" destId="{EDF5BF32-4BBC-40CF-BB77-255C5625AA1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972405A1-6446-4C28-B765-3831FB3E3D9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7BAAF8-8288-497F-985C-B619646E88E3}">
      <dgm:prSet phldrT="[文本]" custT="1"/>
      <dgm:spPr/>
      <dgm:t>
        <a:bodyPr/>
        <a:lstStyle/>
        <a:p>
          <a:pPr rtl="0"/>
          <a:r>
            <a:rPr lang="en-US" altLang="zh-CN" sz="2800" dirty="0" smtClean="0"/>
            <a:t>S/N</a:t>
          </a:r>
          <a:endParaRPr lang="zh-CN" altLang="en-US" sz="2800" dirty="0">
            <a:solidFill>
              <a:schemeClr val="bg1"/>
            </a:solidFill>
          </a:endParaRPr>
        </a:p>
      </dgm:t>
    </dgm:pt>
    <dgm:pt modelId="{25452AE2-65F4-434E-9A40-1EA6779B3F1F}" type="par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EB86461-A6A5-404B-880D-441B164BDBDF}" type="sib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A33186E2-DB4C-43B2-A352-8FE5361CFA78}">
      <dgm:prSet custT="1"/>
      <dgm:spPr/>
      <dgm:t>
        <a:bodyPr/>
        <a:lstStyle/>
        <a:p>
          <a:pPr rtl="0"/>
          <a:r>
            <a:rPr lang="en-US" altLang="zh-CN" sz="2800" dirty="0" smtClean="0"/>
            <a:t>Signal-to-noise ratio</a:t>
          </a:r>
          <a:endParaRPr lang="zh-CN" altLang="en-US" sz="2800" dirty="0"/>
        </a:p>
      </dgm:t>
    </dgm:pt>
    <dgm:pt modelId="{4E46D348-9051-4822-9B91-9262BC62DB06}" type="parTrans" cxnId="{658FC2A2-A336-4BD8-BCB0-C5C6DC4DA0F9}">
      <dgm:prSet/>
      <dgm:spPr/>
      <dgm:t>
        <a:bodyPr/>
        <a:lstStyle/>
        <a:p>
          <a:endParaRPr lang="zh-CN" altLang="en-US"/>
        </a:p>
      </dgm:t>
    </dgm:pt>
    <dgm:pt modelId="{55C715BB-37CB-4208-8C8A-8EA53924320E}" type="sibTrans" cxnId="{658FC2A2-A336-4BD8-BCB0-C5C6DC4DA0F9}">
      <dgm:prSet/>
      <dgm:spPr/>
      <dgm:t>
        <a:bodyPr/>
        <a:lstStyle/>
        <a:p>
          <a:endParaRPr lang="zh-CN" altLang="en-US"/>
        </a:p>
      </dgm:t>
    </dgm:pt>
    <dgm:pt modelId="{8E20F709-BC20-4AB9-A03B-76E9BBF8D696}">
      <dgm:prSet custT="1"/>
      <dgm:spPr/>
      <dgm:t>
        <a:bodyPr/>
        <a:lstStyle/>
        <a:p>
          <a:pPr rtl="0"/>
          <a:r>
            <a:rPr lang="en-US" altLang="zh-CN" sz="2800" dirty="0" smtClean="0"/>
            <a:t>dB=10*log</a:t>
          </a:r>
          <a:r>
            <a:rPr lang="en-US" altLang="zh-CN" sz="2800" baseline="-25000" dirty="0" smtClean="0"/>
            <a:t>10</a:t>
          </a:r>
          <a:r>
            <a:rPr lang="en-US" altLang="zh-CN" sz="2800" dirty="0" smtClean="0"/>
            <a:t>S/N</a:t>
          </a:r>
          <a:endParaRPr lang="zh-CN" altLang="en-US" sz="2800" dirty="0"/>
        </a:p>
      </dgm:t>
    </dgm:pt>
    <dgm:pt modelId="{BD99C3BA-CE1F-40E5-B557-EADF3E96F294}" type="parTrans" cxnId="{43C391DB-66C6-4FEE-AAEC-AC7435E6D31C}">
      <dgm:prSet/>
      <dgm:spPr/>
      <dgm:t>
        <a:bodyPr/>
        <a:lstStyle/>
        <a:p>
          <a:endParaRPr lang="zh-CN" altLang="en-US"/>
        </a:p>
      </dgm:t>
    </dgm:pt>
    <dgm:pt modelId="{C9F283D3-2AA0-4FF7-B4FC-6BAF9C7C66FD}" type="sibTrans" cxnId="{43C391DB-66C6-4FEE-AAEC-AC7435E6D31C}">
      <dgm:prSet/>
      <dgm:spPr/>
      <dgm:t>
        <a:bodyPr/>
        <a:lstStyle/>
        <a:p>
          <a:endParaRPr lang="zh-CN" altLang="en-US"/>
        </a:p>
      </dgm:t>
    </dgm:pt>
    <dgm:pt modelId="{D9E901E5-FCE7-4804-8A55-19F342C194CA}">
      <dgm:prSet custT="1"/>
      <dgm:spPr/>
      <dgm:t>
        <a:bodyPr/>
        <a:lstStyle/>
        <a:p>
          <a:pPr rtl="0"/>
          <a:r>
            <a:rPr lang="en-US" altLang="zh-CN" sz="2800" dirty="0" smtClean="0"/>
            <a:t>Example</a:t>
          </a:r>
          <a:endParaRPr lang="zh-CN" altLang="en-US" sz="2800" dirty="0"/>
        </a:p>
      </dgm:t>
    </dgm:pt>
    <dgm:pt modelId="{00E5E3FE-AF3B-4C6B-A4EC-08BBEEF4DF4F}" type="parTrans" cxnId="{35FCACC4-A4D2-43F4-82CE-D851B0E93EB1}">
      <dgm:prSet/>
      <dgm:spPr/>
      <dgm:t>
        <a:bodyPr/>
        <a:lstStyle/>
        <a:p>
          <a:endParaRPr lang="zh-CN" altLang="en-US"/>
        </a:p>
      </dgm:t>
    </dgm:pt>
    <dgm:pt modelId="{2F397280-F4E9-41D7-BED9-DB8F64F3970D}" type="sibTrans" cxnId="{35FCACC4-A4D2-43F4-82CE-D851B0E93EB1}">
      <dgm:prSet/>
      <dgm:spPr/>
      <dgm:t>
        <a:bodyPr/>
        <a:lstStyle/>
        <a:p>
          <a:endParaRPr lang="zh-CN" altLang="en-US"/>
        </a:p>
      </dgm:t>
    </dgm:pt>
    <dgm:pt modelId="{55D53866-14A1-4A2A-9134-D18E34B367F4}">
      <dgm:prSet custT="1"/>
      <dgm:spPr/>
      <dgm:t>
        <a:bodyPr/>
        <a:lstStyle/>
        <a:p>
          <a:pPr rtl="0"/>
          <a:r>
            <a:rPr lang="en-US" altLang="zh-CN" sz="2800" dirty="0" smtClean="0"/>
            <a:t>dB=20</a:t>
          </a:r>
          <a:r>
            <a:rPr lang="en-US" altLang="zh-CN" sz="2800" dirty="0" smtClean="0">
              <a:sym typeface="Wingdings" pitchFamily="2" charset="2"/>
            </a:rPr>
            <a:t></a:t>
          </a:r>
          <a:r>
            <a:rPr lang="en-US" altLang="zh-CN" sz="2800" dirty="0" smtClean="0"/>
            <a:t>S/N=100</a:t>
          </a:r>
          <a:endParaRPr lang="zh-CN" altLang="en-US" sz="2800" dirty="0"/>
        </a:p>
      </dgm:t>
    </dgm:pt>
    <dgm:pt modelId="{0915BEF3-EA84-4CF0-B1A1-FA6ECC7F1841}" type="parTrans" cxnId="{E213DC8A-E370-4E9D-A16F-12B42245A12C}">
      <dgm:prSet/>
      <dgm:spPr/>
      <dgm:t>
        <a:bodyPr/>
        <a:lstStyle/>
        <a:p>
          <a:endParaRPr lang="zh-CN" altLang="en-US"/>
        </a:p>
      </dgm:t>
    </dgm:pt>
    <dgm:pt modelId="{82AA0C52-3C46-4F83-922B-256A94CB492B}" type="sibTrans" cxnId="{E213DC8A-E370-4E9D-A16F-12B42245A12C}">
      <dgm:prSet/>
      <dgm:spPr/>
      <dgm:t>
        <a:bodyPr/>
        <a:lstStyle/>
        <a:p>
          <a:endParaRPr lang="zh-CN" altLang="en-US"/>
        </a:p>
      </dgm:t>
    </dgm:pt>
    <dgm:pt modelId="{A5814950-5D73-4332-9724-5DE57E0CAC06}">
      <dgm:prSet custT="1"/>
      <dgm:spPr/>
      <dgm:t>
        <a:bodyPr/>
        <a:lstStyle/>
        <a:p>
          <a:pPr rtl="0"/>
          <a:r>
            <a:rPr lang="en-US" altLang="zh-CN" sz="2800" dirty="0" smtClean="0"/>
            <a:t>dB=30</a:t>
          </a:r>
          <a:r>
            <a:rPr lang="en-US" altLang="zh-CN" sz="2800" dirty="0" smtClean="0">
              <a:sym typeface="Wingdings" pitchFamily="2" charset="2"/>
            </a:rPr>
            <a:t></a:t>
          </a:r>
          <a:r>
            <a:rPr lang="en-US" altLang="zh-CN" sz="2800" dirty="0" smtClean="0"/>
            <a:t>S/N=1000</a:t>
          </a:r>
          <a:endParaRPr lang="zh-CN" altLang="en-US" sz="2800" dirty="0"/>
        </a:p>
      </dgm:t>
    </dgm:pt>
    <dgm:pt modelId="{F0F92927-359B-4D56-AC21-59FA8D883174}" type="parTrans" cxnId="{39AFC897-2BE8-4DD0-91AD-3FD986E216C6}">
      <dgm:prSet/>
      <dgm:spPr/>
      <dgm:t>
        <a:bodyPr/>
        <a:lstStyle/>
        <a:p>
          <a:endParaRPr lang="zh-CN" altLang="en-US"/>
        </a:p>
      </dgm:t>
    </dgm:pt>
    <dgm:pt modelId="{91BE1978-C79D-4B97-85A7-C8C483A670F1}" type="sibTrans" cxnId="{39AFC897-2BE8-4DD0-91AD-3FD986E216C6}">
      <dgm:prSet/>
      <dgm:spPr/>
      <dgm:t>
        <a:bodyPr/>
        <a:lstStyle/>
        <a:p>
          <a:endParaRPr lang="zh-CN" altLang="en-US"/>
        </a:p>
      </dgm:t>
    </dgm:pt>
    <dgm:pt modelId="{AE4F5954-7C7F-405D-A9AE-26BFE5603F84}">
      <dgm:prSet custT="1"/>
      <dgm:spPr/>
      <dgm:t>
        <a:bodyPr/>
        <a:lstStyle/>
        <a:p>
          <a:pPr rtl="0"/>
          <a:r>
            <a:rPr lang="en-US" altLang="zh-CN" sz="2800" dirty="0" smtClean="0"/>
            <a:t>Decibels(dB)</a:t>
          </a:r>
          <a:endParaRPr lang="zh-CN" altLang="en-US" sz="2800" dirty="0"/>
        </a:p>
      </dgm:t>
    </dgm:pt>
    <dgm:pt modelId="{168895A6-C36B-46FC-95CF-5D2BA44EBFDD}" type="parTrans" cxnId="{525E2D15-CC93-4B0F-B678-40D9BA9E67C5}">
      <dgm:prSet/>
      <dgm:spPr/>
      <dgm:t>
        <a:bodyPr/>
        <a:lstStyle/>
        <a:p>
          <a:endParaRPr lang="zh-CN" altLang="en-US"/>
        </a:p>
      </dgm:t>
    </dgm:pt>
    <dgm:pt modelId="{4C438747-4142-4CD4-99DF-126B574558C2}" type="sibTrans" cxnId="{525E2D15-CC93-4B0F-B678-40D9BA9E67C5}">
      <dgm:prSet/>
      <dgm:spPr/>
      <dgm:t>
        <a:bodyPr/>
        <a:lstStyle/>
        <a:p>
          <a:endParaRPr lang="zh-CN" altLang="en-US"/>
        </a:p>
      </dgm:t>
    </dgm:pt>
    <dgm:pt modelId="{BC049E3D-4BD0-4715-81D8-E35991554048}" type="pres">
      <dgm:prSet presAssocID="{972405A1-6446-4C28-B765-3831FB3E3D9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910A28-506D-4A4C-943B-D7B8F35BD477}" type="pres">
      <dgm:prSet presAssocID="{D97BAAF8-8288-497F-985C-B619646E88E3}" presName="parentLin" presStyleCnt="0"/>
      <dgm:spPr/>
    </dgm:pt>
    <dgm:pt modelId="{0C9DABE5-7CE5-45AD-A5A3-87EF94E43324}" type="pres">
      <dgm:prSet presAssocID="{D97BAAF8-8288-497F-985C-B619646E88E3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BAAC0E4-5EE7-4862-89ED-0C75384B7CE7}" type="pres">
      <dgm:prSet presAssocID="{D97BAAF8-8288-497F-985C-B619646E88E3}" presName="parentText" presStyleLbl="node1" presStyleIdx="0" presStyleCnt="3" custScaleX="119508" custScaleY="84570" custLinFactNeighborX="-2924" custLinFactNeighborY="-1381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1AB60-4ECA-4146-99D4-23E5875BF6A5}" type="pres">
      <dgm:prSet presAssocID="{D97BAAF8-8288-497F-985C-B619646E88E3}" presName="negativeSpace" presStyleCnt="0"/>
      <dgm:spPr/>
    </dgm:pt>
    <dgm:pt modelId="{EDF5BF32-4BBC-40CF-BB77-255C5625AA1E}" type="pres">
      <dgm:prSet presAssocID="{D97BAAF8-8288-497F-985C-B619646E88E3}" presName="childText" presStyleLbl="conFgAcc1" presStyleIdx="0" presStyleCnt="3" custScaleY="104589" custLinFactY="3324" custLinFactNeighborX="-297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AC2E94-E33E-4077-B594-12AF9837EEFB}" type="pres">
      <dgm:prSet presAssocID="{0EB86461-A6A5-404B-880D-441B164BDBDF}" presName="spaceBetweenRectangles" presStyleCnt="0"/>
      <dgm:spPr/>
    </dgm:pt>
    <dgm:pt modelId="{9E34A5BB-9F1A-4C37-962C-D030849F132A}" type="pres">
      <dgm:prSet presAssocID="{AE4F5954-7C7F-405D-A9AE-26BFE5603F84}" presName="parentLin" presStyleCnt="0"/>
      <dgm:spPr/>
    </dgm:pt>
    <dgm:pt modelId="{45ED6D36-6ACC-4E1F-95CF-A914BD503630}" type="pres">
      <dgm:prSet presAssocID="{AE4F5954-7C7F-405D-A9AE-26BFE5603F84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1577EB62-D851-4DCB-A34E-3569BBCFA571}" type="pres">
      <dgm:prSet presAssocID="{AE4F5954-7C7F-405D-A9AE-26BFE5603F8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CA8D1E-E4AB-4871-956B-E59D0D3BD3C7}" type="pres">
      <dgm:prSet presAssocID="{AE4F5954-7C7F-405D-A9AE-26BFE5603F84}" presName="negativeSpace" presStyleCnt="0"/>
      <dgm:spPr/>
    </dgm:pt>
    <dgm:pt modelId="{1663F3B3-202D-4E59-B2BA-F3FA12A18497}" type="pres">
      <dgm:prSet presAssocID="{AE4F5954-7C7F-405D-A9AE-26BFE5603F84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1C9CEE-5E90-4DD8-8E36-FA0C9861789E}" type="pres">
      <dgm:prSet presAssocID="{4C438747-4142-4CD4-99DF-126B574558C2}" presName="spaceBetweenRectangles" presStyleCnt="0"/>
      <dgm:spPr/>
    </dgm:pt>
    <dgm:pt modelId="{F79C62FD-E167-4A95-97EB-12DD72692B26}" type="pres">
      <dgm:prSet presAssocID="{D9E901E5-FCE7-4804-8A55-19F342C194CA}" presName="parentLin" presStyleCnt="0"/>
      <dgm:spPr/>
    </dgm:pt>
    <dgm:pt modelId="{AA503D43-49BB-4C59-B03C-BD6DDD9B8CFD}" type="pres">
      <dgm:prSet presAssocID="{D9E901E5-FCE7-4804-8A55-19F342C194CA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54060760-2B41-4DBA-B69A-AB12ABB1F4C1}" type="pres">
      <dgm:prSet presAssocID="{D9E901E5-FCE7-4804-8A55-19F342C194C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10529D-266D-45BD-919C-17C96A107748}" type="pres">
      <dgm:prSet presAssocID="{D9E901E5-FCE7-4804-8A55-19F342C194CA}" presName="negativeSpace" presStyleCnt="0"/>
      <dgm:spPr/>
    </dgm:pt>
    <dgm:pt modelId="{62F0CB5E-11CB-42AF-9499-6D52F899EB2C}" type="pres">
      <dgm:prSet presAssocID="{D9E901E5-FCE7-4804-8A55-19F342C194CA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F037A92-25B9-49CB-81C9-DF2A4D87B673}" type="presOf" srcId="{8E20F709-BC20-4AB9-A03B-76E9BBF8D696}" destId="{1663F3B3-202D-4E59-B2BA-F3FA12A18497}" srcOrd="0" destOrd="0" presId="urn:microsoft.com/office/officeart/2005/8/layout/list1"/>
    <dgm:cxn modelId="{7C16E60E-57CC-4B3E-9A71-15B118EB3F2F}" type="presOf" srcId="{AE4F5954-7C7F-405D-A9AE-26BFE5603F84}" destId="{1577EB62-D851-4DCB-A34E-3569BBCFA571}" srcOrd="1" destOrd="0" presId="urn:microsoft.com/office/officeart/2005/8/layout/list1"/>
    <dgm:cxn modelId="{39AFC897-2BE8-4DD0-91AD-3FD986E216C6}" srcId="{D9E901E5-FCE7-4804-8A55-19F342C194CA}" destId="{A5814950-5D73-4332-9724-5DE57E0CAC06}" srcOrd="1" destOrd="0" parTransId="{F0F92927-359B-4D56-AC21-59FA8D883174}" sibTransId="{91BE1978-C79D-4B97-85A7-C8C483A670F1}"/>
    <dgm:cxn modelId="{658FC2A2-A336-4BD8-BCB0-C5C6DC4DA0F9}" srcId="{D97BAAF8-8288-497F-985C-B619646E88E3}" destId="{A33186E2-DB4C-43B2-A352-8FE5361CFA78}" srcOrd="0" destOrd="0" parTransId="{4E46D348-9051-4822-9B91-9262BC62DB06}" sibTransId="{55C715BB-37CB-4208-8C8A-8EA53924320E}"/>
    <dgm:cxn modelId="{D025B37C-1D24-40A4-8059-111C8CB2BC3A}" type="presOf" srcId="{55D53866-14A1-4A2A-9134-D18E34B367F4}" destId="{62F0CB5E-11CB-42AF-9499-6D52F899EB2C}" srcOrd="0" destOrd="0" presId="urn:microsoft.com/office/officeart/2005/8/layout/list1"/>
    <dgm:cxn modelId="{525E2D15-CC93-4B0F-B678-40D9BA9E67C5}" srcId="{972405A1-6446-4C28-B765-3831FB3E3D93}" destId="{AE4F5954-7C7F-405D-A9AE-26BFE5603F84}" srcOrd="1" destOrd="0" parTransId="{168895A6-C36B-46FC-95CF-5D2BA44EBFDD}" sibTransId="{4C438747-4142-4CD4-99DF-126B574558C2}"/>
    <dgm:cxn modelId="{84576B81-7B3B-4BED-93FA-8860D90295FD}" type="presOf" srcId="{A33186E2-DB4C-43B2-A352-8FE5361CFA78}" destId="{EDF5BF32-4BBC-40CF-BB77-255C5625AA1E}" srcOrd="0" destOrd="0" presId="urn:microsoft.com/office/officeart/2005/8/layout/list1"/>
    <dgm:cxn modelId="{35FCACC4-A4D2-43F4-82CE-D851B0E93EB1}" srcId="{972405A1-6446-4C28-B765-3831FB3E3D93}" destId="{D9E901E5-FCE7-4804-8A55-19F342C194CA}" srcOrd="2" destOrd="0" parTransId="{00E5E3FE-AF3B-4C6B-A4EC-08BBEEF4DF4F}" sibTransId="{2F397280-F4E9-41D7-BED9-DB8F64F3970D}"/>
    <dgm:cxn modelId="{6FBA1EAC-A778-44F9-A565-75EB0181FAE1}" type="presOf" srcId="{D97BAAF8-8288-497F-985C-B619646E88E3}" destId="{7BAAC0E4-5EE7-4862-89ED-0C75384B7CE7}" srcOrd="1" destOrd="0" presId="urn:microsoft.com/office/officeart/2005/8/layout/list1"/>
    <dgm:cxn modelId="{024F8FFB-8CD1-4218-8DB4-F4013AE61E72}" type="presOf" srcId="{A5814950-5D73-4332-9724-5DE57E0CAC06}" destId="{62F0CB5E-11CB-42AF-9499-6D52F899EB2C}" srcOrd="0" destOrd="1" presId="urn:microsoft.com/office/officeart/2005/8/layout/list1"/>
    <dgm:cxn modelId="{E213DC8A-E370-4E9D-A16F-12B42245A12C}" srcId="{D9E901E5-FCE7-4804-8A55-19F342C194CA}" destId="{55D53866-14A1-4A2A-9134-D18E34B367F4}" srcOrd="0" destOrd="0" parTransId="{0915BEF3-EA84-4CF0-B1A1-FA6ECC7F1841}" sibTransId="{82AA0C52-3C46-4F83-922B-256A94CB492B}"/>
    <dgm:cxn modelId="{93DAEED2-24D0-44EB-B45D-C9EA18F65A60}" srcId="{972405A1-6446-4C28-B765-3831FB3E3D93}" destId="{D97BAAF8-8288-497F-985C-B619646E88E3}" srcOrd="0" destOrd="0" parTransId="{25452AE2-65F4-434E-9A40-1EA6779B3F1F}" sibTransId="{0EB86461-A6A5-404B-880D-441B164BDBDF}"/>
    <dgm:cxn modelId="{4C6706C7-1925-42D2-9B4F-DAFBE0FCB7ED}" type="presOf" srcId="{D97BAAF8-8288-497F-985C-B619646E88E3}" destId="{0C9DABE5-7CE5-45AD-A5A3-87EF94E43324}" srcOrd="0" destOrd="0" presId="urn:microsoft.com/office/officeart/2005/8/layout/list1"/>
    <dgm:cxn modelId="{3F377DF1-BB75-4E86-AF16-94919631B02E}" type="presOf" srcId="{D9E901E5-FCE7-4804-8A55-19F342C194CA}" destId="{AA503D43-49BB-4C59-B03C-BD6DDD9B8CFD}" srcOrd="0" destOrd="0" presId="urn:microsoft.com/office/officeart/2005/8/layout/list1"/>
    <dgm:cxn modelId="{9999B04A-3131-4FAB-A45B-4DD03768E597}" type="presOf" srcId="{972405A1-6446-4C28-B765-3831FB3E3D93}" destId="{BC049E3D-4BD0-4715-81D8-E35991554048}" srcOrd="0" destOrd="0" presId="urn:microsoft.com/office/officeart/2005/8/layout/list1"/>
    <dgm:cxn modelId="{7ECE3D1D-D125-48AC-B752-EC0B105D6D25}" type="presOf" srcId="{D9E901E5-FCE7-4804-8A55-19F342C194CA}" destId="{54060760-2B41-4DBA-B69A-AB12ABB1F4C1}" srcOrd="1" destOrd="0" presId="urn:microsoft.com/office/officeart/2005/8/layout/list1"/>
    <dgm:cxn modelId="{E7C69CDD-D97A-4149-9C06-6A20F8194B9D}" type="presOf" srcId="{AE4F5954-7C7F-405D-A9AE-26BFE5603F84}" destId="{45ED6D36-6ACC-4E1F-95CF-A914BD503630}" srcOrd="0" destOrd="0" presId="urn:microsoft.com/office/officeart/2005/8/layout/list1"/>
    <dgm:cxn modelId="{43C391DB-66C6-4FEE-AAEC-AC7435E6D31C}" srcId="{AE4F5954-7C7F-405D-A9AE-26BFE5603F84}" destId="{8E20F709-BC20-4AB9-A03B-76E9BBF8D696}" srcOrd="0" destOrd="0" parTransId="{BD99C3BA-CE1F-40E5-B557-EADF3E96F294}" sibTransId="{C9F283D3-2AA0-4FF7-B4FC-6BAF9C7C66FD}"/>
    <dgm:cxn modelId="{4232BFB5-A15D-4EE8-B3AD-F2F20DEEB87C}" type="presParOf" srcId="{BC049E3D-4BD0-4715-81D8-E35991554048}" destId="{C8910A28-506D-4A4C-943B-D7B8F35BD477}" srcOrd="0" destOrd="0" presId="urn:microsoft.com/office/officeart/2005/8/layout/list1"/>
    <dgm:cxn modelId="{966FA1CA-3EED-4D7E-904A-CE9CC096D896}" type="presParOf" srcId="{C8910A28-506D-4A4C-943B-D7B8F35BD477}" destId="{0C9DABE5-7CE5-45AD-A5A3-87EF94E43324}" srcOrd="0" destOrd="0" presId="urn:microsoft.com/office/officeart/2005/8/layout/list1"/>
    <dgm:cxn modelId="{F994EFF6-C23E-4365-B60E-8EE5FC500D31}" type="presParOf" srcId="{C8910A28-506D-4A4C-943B-D7B8F35BD477}" destId="{7BAAC0E4-5EE7-4862-89ED-0C75384B7CE7}" srcOrd="1" destOrd="0" presId="urn:microsoft.com/office/officeart/2005/8/layout/list1"/>
    <dgm:cxn modelId="{57B14595-40C6-4D22-976C-6405BEEE55F7}" type="presParOf" srcId="{BC049E3D-4BD0-4715-81D8-E35991554048}" destId="{9C41AB60-4ECA-4146-99D4-23E5875BF6A5}" srcOrd="1" destOrd="0" presId="urn:microsoft.com/office/officeart/2005/8/layout/list1"/>
    <dgm:cxn modelId="{20F1E629-A232-4486-AF91-B05AA62B12CA}" type="presParOf" srcId="{BC049E3D-4BD0-4715-81D8-E35991554048}" destId="{EDF5BF32-4BBC-40CF-BB77-255C5625AA1E}" srcOrd="2" destOrd="0" presId="urn:microsoft.com/office/officeart/2005/8/layout/list1"/>
    <dgm:cxn modelId="{A7976F11-C054-402C-B52F-6580B9179766}" type="presParOf" srcId="{BC049E3D-4BD0-4715-81D8-E35991554048}" destId="{0FAC2E94-E33E-4077-B594-12AF9837EEFB}" srcOrd="3" destOrd="0" presId="urn:microsoft.com/office/officeart/2005/8/layout/list1"/>
    <dgm:cxn modelId="{7DD6615C-834E-4088-A073-D84D8CFA32E0}" type="presParOf" srcId="{BC049E3D-4BD0-4715-81D8-E35991554048}" destId="{9E34A5BB-9F1A-4C37-962C-D030849F132A}" srcOrd="4" destOrd="0" presId="urn:microsoft.com/office/officeart/2005/8/layout/list1"/>
    <dgm:cxn modelId="{31DC66EA-D957-4578-92C7-B93AC39DBD45}" type="presParOf" srcId="{9E34A5BB-9F1A-4C37-962C-D030849F132A}" destId="{45ED6D36-6ACC-4E1F-95CF-A914BD503630}" srcOrd="0" destOrd="0" presId="urn:microsoft.com/office/officeart/2005/8/layout/list1"/>
    <dgm:cxn modelId="{52ED6EA4-46B2-47C4-B9C8-D5221A933159}" type="presParOf" srcId="{9E34A5BB-9F1A-4C37-962C-D030849F132A}" destId="{1577EB62-D851-4DCB-A34E-3569BBCFA571}" srcOrd="1" destOrd="0" presId="urn:microsoft.com/office/officeart/2005/8/layout/list1"/>
    <dgm:cxn modelId="{019F4320-4EC8-47C6-BF35-0D79DBD883D6}" type="presParOf" srcId="{BC049E3D-4BD0-4715-81D8-E35991554048}" destId="{BDCA8D1E-E4AB-4871-956B-E59D0D3BD3C7}" srcOrd="5" destOrd="0" presId="urn:microsoft.com/office/officeart/2005/8/layout/list1"/>
    <dgm:cxn modelId="{CC444128-2813-4FB3-8239-E4AB94A365D3}" type="presParOf" srcId="{BC049E3D-4BD0-4715-81D8-E35991554048}" destId="{1663F3B3-202D-4E59-B2BA-F3FA12A18497}" srcOrd="6" destOrd="0" presId="urn:microsoft.com/office/officeart/2005/8/layout/list1"/>
    <dgm:cxn modelId="{74E6BB63-DACC-428D-B444-EEED5E685E7F}" type="presParOf" srcId="{BC049E3D-4BD0-4715-81D8-E35991554048}" destId="{E41C9CEE-5E90-4DD8-8E36-FA0C9861789E}" srcOrd="7" destOrd="0" presId="urn:microsoft.com/office/officeart/2005/8/layout/list1"/>
    <dgm:cxn modelId="{1B8CA1ED-D04F-46FD-A6E6-545D0F0D38EB}" type="presParOf" srcId="{BC049E3D-4BD0-4715-81D8-E35991554048}" destId="{F79C62FD-E167-4A95-97EB-12DD72692B26}" srcOrd="8" destOrd="0" presId="urn:microsoft.com/office/officeart/2005/8/layout/list1"/>
    <dgm:cxn modelId="{8EEAF186-7BF4-4727-9147-C109F76A419B}" type="presParOf" srcId="{F79C62FD-E167-4A95-97EB-12DD72692B26}" destId="{AA503D43-49BB-4C59-B03C-BD6DDD9B8CFD}" srcOrd="0" destOrd="0" presId="urn:microsoft.com/office/officeart/2005/8/layout/list1"/>
    <dgm:cxn modelId="{3980DAE8-02F3-481A-9EC7-C80B4135972E}" type="presParOf" srcId="{F79C62FD-E167-4A95-97EB-12DD72692B26}" destId="{54060760-2B41-4DBA-B69A-AB12ABB1F4C1}" srcOrd="1" destOrd="0" presId="urn:microsoft.com/office/officeart/2005/8/layout/list1"/>
    <dgm:cxn modelId="{AA7A6D8D-844A-4350-B461-B9B4AB8099BC}" type="presParOf" srcId="{BC049E3D-4BD0-4715-81D8-E35991554048}" destId="{0710529D-266D-45BD-919C-17C96A107748}" srcOrd="9" destOrd="0" presId="urn:microsoft.com/office/officeart/2005/8/layout/list1"/>
    <dgm:cxn modelId="{4A9A069F-EF39-41E8-BA04-2DB8632D0558}" type="presParOf" srcId="{BC049E3D-4BD0-4715-81D8-E35991554048}" destId="{62F0CB5E-11CB-42AF-9499-6D52F899EB2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72405A1-6446-4C28-B765-3831FB3E3D9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7BAAF8-8288-497F-985C-B619646E88E3}">
      <dgm:prSet phldrT="[文本]" custT="1"/>
      <dgm:spPr/>
      <dgm:t>
        <a:bodyPr/>
        <a:lstStyle/>
        <a:p>
          <a:pPr rtl="0"/>
          <a:r>
            <a:rPr lang="en-US" altLang="zh-CN" sz="3200" dirty="0" smtClean="0"/>
            <a:t>Bandwidth</a:t>
          </a:r>
          <a:endParaRPr lang="zh-CN" altLang="en-US" sz="3200" dirty="0">
            <a:solidFill>
              <a:schemeClr val="bg1"/>
            </a:solidFill>
          </a:endParaRPr>
        </a:p>
      </dgm:t>
    </dgm:pt>
    <dgm:pt modelId="{25452AE2-65F4-434E-9A40-1EA6779B3F1F}" type="par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EB86461-A6A5-404B-880D-441B164BDBDF}" type="sib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9038304B-694D-4826-94DA-16BCBF78E13B}">
      <dgm:prSet custT="1"/>
      <dgm:spPr/>
      <dgm:t>
        <a:bodyPr/>
        <a:lstStyle/>
        <a:p>
          <a:pPr rtl="0"/>
          <a:r>
            <a:rPr lang="en-US" altLang="zh-CN" sz="3200" dirty="0" smtClean="0"/>
            <a:t>3000HZ</a:t>
          </a:r>
          <a:endParaRPr lang="zh-CN" altLang="en-US" sz="3200" dirty="0"/>
        </a:p>
      </dgm:t>
    </dgm:pt>
    <dgm:pt modelId="{4D0128D2-09EB-45BB-807E-2B78C99AB0FE}" type="parTrans" cxnId="{63839F50-C438-4C5D-BB3B-17004649F397}">
      <dgm:prSet/>
      <dgm:spPr/>
      <dgm:t>
        <a:bodyPr/>
        <a:lstStyle/>
        <a:p>
          <a:endParaRPr lang="zh-CN" altLang="en-US"/>
        </a:p>
      </dgm:t>
    </dgm:pt>
    <dgm:pt modelId="{85C85E54-5391-4D6A-AD1A-931554FA2CE6}" type="sibTrans" cxnId="{63839F50-C438-4C5D-BB3B-17004649F397}">
      <dgm:prSet/>
      <dgm:spPr/>
      <dgm:t>
        <a:bodyPr/>
        <a:lstStyle/>
        <a:p>
          <a:endParaRPr lang="zh-CN" altLang="en-US"/>
        </a:p>
      </dgm:t>
    </dgm:pt>
    <dgm:pt modelId="{E028EDF9-9482-4D89-81B9-564AB6CBDEB2}">
      <dgm:prSet custT="1"/>
      <dgm:spPr/>
      <dgm:t>
        <a:bodyPr/>
        <a:lstStyle/>
        <a:p>
          <a:pPr rtl="0"/>
          <a:r>
            <a:rPr lang="en-US" altLang="zh-CN" sz="3200" dirty="0" smtClean="0"/>
            <a:t>Signal-to-noise ratio</a:t>
          </a:r>
          <a:endParaRPr lang="zh-CN" altLang="en-US" sz="3200" dirty="0"/>
        </a:p>
      </dgm:t>
    </dgm:pt>
    <dgm:pt modelId="{4B9028D6-CFA0-430C-A468-D0DA8EB77D66}" type="parTrans" cxnId="{62370E70-9D64-41F3-9FCF-AC4A2D48C300}">
      <dgm:prSet/>
      <dgm:spPr/>
      <dgm:t>
        <a:bodyPr/>
        <a:lstStyle/>
        <a:p>
          <a:endParaRPr lang="zh-CN" altLang="en-US"/>
        </a:p>
      </dgm:t>
    </dgm:pt>
    <dgm:pt modelId="{A4927C6C-78B6-4BC9-AD0D-289AC114F369}" type="sibTrans" cxnId="{62370E70-9D64-41F3-9FCF-AC4A2D48C300}">
      <dgm:prSet/>
      <dgm:spPr/>
      <dgm:t>
        <a:bodyPr/>
        <a:lstStyle/>
        <a:p>
          <a:endParaRPr lang="zh-CN" altLang="en-US"/>
        </a:p>
      </dgm:t>
    </dgm:pt>
    <dgm:pt modelId="{F930CBEF-ACF6-46C4-B93A-E3E25B026514}">
      <dgm:prSet custT="1"/>
      <dgm:spPr/>
      <dgm:t>
        <a:bodyPr/>
        <a:lstStyle/>
        <a:p>
          <a:pPr rtl="0"/>
          <a:r>
            <a:rPr lang="en-US" altLang="zh-CN" sz="3200" dirty="0" smtClean="0"/>
            <a:t>30db</a:t>
          </a:r>
          <a:endParaRPr lang="zh-CN" altLang="en-US" sz="3200" dirty="0"/>
        </a:p>
      </dgm:t>
    </dgm:pt>
    <dgm:pt modelId="{2197C135-16BB-4B49-9771-09A6BDE3B3C9}" type="parTrans" cxnId="{17799482-6E5D-4D94-B0B2-8D1A6E2598DA}">
      <dgm:prSet/>
      <dgm:spPr/>
      <dgm:t>
        <a:bodyPr/>
        <a:lstStyle/>
        <a:p>
          <a:endParaRPr lang="zh-CN" altLang="en-US"/>
        </a:p>
      </dgm:t>
    </dgm:pt>
    <dgm:pt modelId="{F05A6429-03CC-4917-99BF-B35D02405920}" type="sibTrans" cxnId="{17799482-6E5D-4D94-B0B2-8D1A6E2598DA}">
      <dgm:prSet/>
      <dgm:spPr/>
      <dgm:t>
        <a:bodyPr/>
        <a:lstStyle/>
        <a:p>
          <a:endParaRPr lang="zh-CN" altLang="en-US"/>
        </a:p>
      </dgm:t>
    </dgm:pt>
    <dgm:pt modelId="{019F945B-F86F-4580-84AD-19C1D7A0EEE0}">
      <dgm:prSet custT="1"/>
      <dgm:spPr/>
      <dgm:t>
        <a:bodyPr/>
        <a:lstStyle/>
        <a:p>
          <a:pPr rtl="0"/>
          <a:r>
            <a:rPr lang="en-US" altLang="zh-CN" sz="3200" dirty="0" smtClean="0"/>
            <a:t>C=3000* log</a:t>
          </a:r>
          <a:r>
            <a:rPr lang="en-US" altLang="zh-CN" sz="3200" baseline="-25000" dirty="0" smtClean="0"/>
            <a:t>2</a:t>
          </a:r>
          <a:r>
            <a:rPr lang="zh-CN" altLang="en-US" sz="3200" dirty="0" smtClean="0"/>
            <a:t>（</a:t>
          </a:r>
          <a:r>
            <a:rPr lang="en-US" altLang="zh-CN" sz="3200" dirty="0" smtClean="0"/>
            <a:t>1+1000</a:t>
          </a:r>
          <a:r>
            <a:rPr lang="zh-CN" altLang="en-US" sz="3200" dirty="0" smtClean="0"/>
            <a:t>）</a:t>
          </a:r>
          <a:endParaRPr lang="zh-CN" altLang="en-US" sz="3200" dirty="0"/>
        </a:p>
      </dgm:t>
    </dgm:pt>
    <dgm:pt modelId="{7BC66640-8D76-4E3D-92AE-2CADB60B2437}" type="parTrans" cxnId="{961E5C31-C889-4A5C-93E6-35975DFE646B}">
      <dgm:prSet/>
      <dgm:spPr/>
      <dgm:t>
        <a:bodyPr/>
        <a:lstStyle/>
        <a:p>
          <a:endParaRPr lang="zh-CN" altLang="en-US"/>
        </a:p>
      </dgm:t>
    </dgm:pt>
    <dgm:pt modelId="{841BAD08-EBBA-46D2-B64A-40AB3E24DFA7}" type="sibTrans" cxnId="{961E5C31-C889-4A5C-93E6-35975DFE646B}">
      <dgm:prSet/>
      <dgm:spPr/>
      <dgm:t>
        <a:bodyPr/>
        <a:lstStyle/>
        <a:p>
          <a:endParaRPr lang="zh-CN" altLang="en-US"/>
        </a:p>
      </dgm:t>
    </dgm:pt>
    <dgm:pt modelId="{86AAC85B-17E1-4A04-859B-313FD639414D}">
      <dgm:prSet custT="1"/>
      <dgm:spPr/>
      <dgm:t>
        <a:bodyPr/>
        <a:lstStyle/>
        <a:p>
          <a:pPr rtl="0"/>
          <a:r>
            <a:rPr lang="en-US" altLang="zh-CN" sz="3200" dirty="0" smtClean="0"/>
            <a:t>30Kps</a:t>
          </a:r>
          <a:endParaRPr lang="zh-CN" altLang="en-US" sz="3200" dirty="0"/>
        </a:p>
      </dgm:t>
    </dgm:pt>
    <dgm:pt modelId="{B06843FB-E4E0-49A4-9261-A7ACC1221309}" type="parTrans" cxnId="{31CB47E7-F35A-4363-ABDA-B76530CCC2B4}">
      <dgm:prSet/>
      <dgm:spPr/>
      <dgm:t>
        <a:bodyPr/>
        <a:lstStyle/>
        <a:p>
          <a:endParaRPr lang="zh-CN" altLang="en-US"/>
        </a:p>
      </dgm:t>
    </dgm:pt>
    <dgm:pt modelId="{1818DBF7-FC2E-43A7-BCAD-B3BC56C614D0}" type="sibTrans" cxnId="{31CB47E7-F35A-4363-ABDA-B76530CCC2B4}">
      <dgm:prSet/>
      <dgm:spPr/>
      <dgm:t>
        <a:bodyPr/>
        <a:lstStyle/>
        <a:p>
          <a:endParaRPr lang="zh-CN" altLang="en-US"/>
        </a:p>
      </dgm:t>
    </dgm:pt>
    <dgm:pt modelId="{BC049E3D-4BD0-4715-81D8-E35991554048}" type="pres">
      <dgm:prSet presAssocID="{972405A1-6446-4C28-B765-3831FB3E3D9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910A28-506D-4A4C-943B-D7B8F35BD477}" type="pres">
      <dgm:prSet presAssocID="{D97BAAF8-8288-497F-985C-B619646E88E3}" presName="parentLin" presStyleCnt="0"/>
      <dgm:spPr/>
    </dgm:pt>
    <dgm:pt modelId="{0C9DABE5-7CE5-45AD-A5A3-87EF94E43324}" type="pres">
      <dgm:prSet presAssocID="{D97BAAF8-8288-497F-985C-B619646E88E3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7BAAC0E4-5EE7-4862-89ED-0C75384B7CE7}" type="pres">
      <dgm:prSet presAssocID="{D97BAAF8-8288-497F-985C-B619646E88E3}" presName="parentText" presStyleLbl="node1" presStyleIdx="0" presStyleCnt="3" custScaleX="119508" custScaleY="84570" custLinFactNeighborX="-2924" custLinFactNeighborY="-1381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1AB60-4ECA-4146-99D4-23E5875BF6A5}" type="pres">
      <dgm:prSet presAssocID="{D97BAAF8-8288-497F-985C-B619646E88E3}" presName="negativeSpace" presStyleCnt="0"/>
      <dgm:spPr/>
    </dgm:pt>
    <dgm:pt modelId="{EDF5BF32-4BBC-40CF-BB77-255C5625AA1E}" type="pres">
      <dgm:prSet presAssocID="{D97BAAF8-8288-497F-985C-B619646E88E3}" presName="childText" presStyleLbl="conFgAcc1" presStyleIdx="0" presStyleCnt="3" custScaleY="104589" custLinFactY="3324" custLinFactNeighborX="-297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AC2E94-E33E-4077-B594-12AF9837EEFB}" type="pres">
      <dgm:prSet presAssocID="{0EB86461-A6A5-404B-880D-441B164BDBDF}" presName="spaceBetweenRectangles" presStyleCnt="0"/>
      <dgm:spPr/>
    </dgm:pt>
    <dgm:pt modelId="{689B579A-4DBB-4819-8A17-6259579E14F0}" type="pres">
      <dgm:prSet presAssocID="{E028EDF9-9482-4D89-81B9-564AB6CBDEB2}" presName="parentLin" presStyleCnt="0"/>
      <dgm:spPr/>
    </dgm:pt>
    <dgm:pt modelId="{C31CE0DA-2812-41ED-AEEB-441087158F12}" type="pres">
      <dgm:prSet presAssocID="{E028EDF9-9482-4D89-81B9-564AB6CBDEB2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481995A7-C86C-4CCD-AF7F-6B90A0CDD32D}" type="pres">
      <dgm:prSet presAssocID="{E028EDF9-9482-4D89-81B9-564AB6CBDEB2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FF08A8-72F0-4472-9F2B-D65D12D1B532}" type="pres">
      <dgm:prSet presAssocID="{E028EDF9-9482-4D89-81B9-564AB6CBDEB2}" presName="negativeSpace" presStyleCnt="0"/>
      <dgm:spPr/>
    </dgm:pt>
    <dgm:pt modelId="{5EFDBDB0-469A-45B6-AB7B-88B6D8240ECE}" type="pres">
      <dgm:prSet presAssocID="{E028EDF9-9482-4D89-81B9-564AB6CBDEB2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2103802-1E5B-4AEA-AE26-6AB1F5D56C72}" type="pres">
      <dgm:prSet presAssocID="{A4927C6C-78B6-4BC9-AD0D-289AC114F369}" presName="spaceBetweenRectangles" presStyleCnt="0"/>
      <dgm:spPr/>
    </dgm:pt>
    <dgm:pt modelId="{2D4F11B7-C032-40E1-8ACD-009716801C5F}" type="pres">
      <dgm:prSet presAssocID="{019F945B-F86F-4580-84AD-19C1D7A0EEE0}" presName="parentLin" presStyleCnt="0"/>
      <dgm:spPr/>
    </dgm:pt>
    <dgm:pt modelId="{E4F85294-4BB3-4192-9BC2-90CDAE2B5FB7}" type="pres">
      <dgm:prSet presAssocID="{019F945B-F86F-4580-84AD-19C1D7A0EEE0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EA549EEA-89F5-463D-AF53-82E5D9F89A63}" type="pres">
      <dgm:prSet presAssocID="{019F945B-F86F-4580-84AD-19C1D7A0EEE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1AC57C-AB38-4F52-B1C3-1698BDF6F3BD}" type="pres">
      <dgm:prSet presAssocID="{019F945B-F86F-4580-84AD-19C1D7A0EEE0}" presName="negativeSpace" presStyleCnt="0"/>
      <dgm:spPr/>
    </dgm:pt>
    <dgm:pt modelId="{EE3FC513-2284-4A14-BB4F-8B369949E83A}" type="pres">
      <dgm:prSet presAssocID="{019F945B-F86F-4580-84AD-19C1D7A0EEE0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FBA55E2-46C7-4FF5-8B99-6BD475A188DD}" type="presOf" srcId="{019F945B-F86F-4580-84AD-19C1D7A0EEE0}" destId="{E4F85294-4BB3-4192-9BC2-90CDAE2B5FB7}" srcOrd="0" destOrd="0" presId="urn:microsoft.com/office/officeart/2005/8/layout/list1"/>
    <dgm:cxn modelId="{CBC3663B-CE21-4E67-833C-EE7EC036D523}" type="presOf" srcId="{E028EDF9-9482-4D89-81B9-564AB6CBDEB2}" destId="{481995A7-C86C-4CCD-AF7F-6B90A0CDD32D}" srcOrd="1" destOrd="0" presId="urn:microsoft.com/office/officeart/2005/8/layout/list1"/>
    <dgm:cxn modelId="{DF060EC8-0E7A-4EDD-8E27-C557879D9E39}" type="presOf" srcId="{E028EDF9-9482-4D89-81B9-564AB6CBDEB2}" destId="{C31CE0DA-2812-41ED-AEEB-441087158F12}" srcOrd="0" destOrd="0" presId="urn:microsoft.com/office/officeart/2005/8/layout/list1"/>
    <dgm:cxn modelId="{17799482-6E5D-4D94-B0B2-8D1A6E2598DA}" srcId="{E028EDF9-9482-4D89-81B9-564AB6CBDEB2}" destId="{F930CBEF-ACF6-46C4-B93A-E3E25B026514}" srcOrd="0" destOrd="0" parTransId="{2197C135-16BB-4B49-9771-09A6BDE3B3C9}" sibTransId="{F05A6429-03CC-4917-99BF-B35D02405920}"/>
    <dgm:cxn modelId="{96B076B2-0B5B-489F-B918-0C3BA0ABE776}" type="presOf" srcId="{9038304B-694D-4826-94DA-16BCBF78E13B}" destId="{EDF5BF32-4BBC-40CF-BB77-255C5625AA1E}" srcOrd="0" destOrd="0" presId="urn:microsoft.com/office/officeart/2005/8/layout/list1"/>
    <dgm:cxn modelId="{63839F50-C438-4C5D-BB3B-17004649F397}" srcId="{D97BAAF8-8288-497F-985C-B619646E88E3}" destId="{9038304B-694D-4826-94DA-16BCBF78E13B}" srcOrd="0" destOrd="0" parTransId="{4D0128D2-09EB-45BB-807E-2B78C99AB0FE}" sibTransId="{85C85E54-5391-4D6A-AD1A-931554FA2CE6}"/>
    <dgm:cxn modelId="{6FBA1EAC-A778-44F9-A565-75EB0181FAE1}" type="presOf" srcId="{D97BAAF8-8288-497F-985C-B619646E88E3}" destId="{7BAAC0E4-5EE7-4862-89ED-0C75384B7CE7}" srcOrd="1" destOrd="0" presId="urn:microsoft.com/office/officeart/2005/8/layout/list1"/>
    <dgm:cxn modelId="{9999B04A-3131-4FAB-A45B-4DD03768E597}" type="presOf" srcId="{972405A1-6446-4C28-B765-3831FB3E3D93}" destId="{BC049E3D-4BD0-4715-81D8-E35991554048}" srcOrd="0" destOrd="0" presId="urn:microsoft.com/office/officeart/2005/8/layout/list1"/>
    <dgm:cxn modelId="{7FF040C6-948C-44B8-943A-F78DA5BF9C79}" type="presOf" srcId="{019F945B-F86F-4580-84AD-19C1D7A0EEE0}" destId="{EA549EEA-89F5-463D-AF53-82E5D9F89A63}" srcOrd="1" destOrd="0" presId="urn:microsoft.com/office/officeart/2005/8/layout/list1"/>
    <dgm:cxn modelId="{961E5C31-C889-4A5C-93E6-35975DFE646B}" srcId="{972405A1-6446-4C28-B765-3831FB3E3D93}" destId="{019F945B-F86F-4580-84AD-19C1D7A0EEE0}" srcOrd="2" destOrd="0" parTransId="{7BC66640-8D76-4E3D-92AE-2CADB60B2437}" sibTransId="{841BAD08-EBBA-46D2-B64A-40AB3E24DFA7}"/>
    <dgm:cxn modelId="{93DAEED2-24D0-44EB-B45D-C9EA18F65A60}" srcId="{972405A1-6446-4C28-B765-3831FB3E3D93}" destId="{D97BAAF8-8288-497F-985C-B619646E88E3}" srcOrd="0" destOrd="0" parTransId="{25452AE2-65F4-434E-9A40-1EA6779B3F1F}" sibTransId="{0EB86461-A6A5-404B-880D-441B164BDBDF}"/>
    <dgm:cxn modelId="{4C6706C7-1925-42D2-9B4F-DAFBE0FCB7ED}" type="presOf" srcId="{D97BAAF8-8288-497F-985C-B619646E88E3}" destId="{0C9DABE5-7CE5-45AD-A5A3-87EF94E43324}" srcOrd="0" destOrd="0" presId="urn:microsoft.com/office/officeart/2005/8/layout/list1"/>
    <dgm:cxn modelId="{62370E70-9D64-41F3-9FCF-AC4A2D48C300}" srcId="{972405A1-6446-4C28-B765-3831FB3E3D93}" destId="{E028EDF9-9482-4D89-81B9-564AB6CBDEB2}" srcOrd="1" destOrd="0" parTransId="{4B9028D6-CFA0-430C-A468-D0DA8EB77D66}" sibTransId="{A4927C6C-78B6-4BC9-AD0D-289AC114F369}"/>
    <dgm:cxn modelId="{31CB47E7-F35A-4363-ABDA-B76530CCC2B4}" srcId="{019F945B-F86F-4580-84AD-19C1D7A0EEE0}" destId="{86AAC85B-17E1-4A04-859B-313FD639414D}" srcOrd="0" destOrd="0" parTransId="{B06843FB-E4E0-49A4-9261-A7ACC1221309}" sibTransId="{1818DBF7-FC2E-43A7-BCAD-B3BC56C614D0}"/>
    <dgm:cxn modelId="{1A19403F-0650-40D3-B3E0-14F52BAC1FA6}" type="presOf" srcId="{86AAC85B-17E1-4A04-859B-313FD639414D}" destId="{EE3FC513-2284-4A14-BB4F-8B369949E83A}" srcOrd="0" destOrd="0" presId="urn:microsoft.com/office/officeart/2005/8/layout/list1"/>
    <dgm:cxn modelId="{C09A6E96-AB4A-4775-9651-A4815FEADB61}" type="presOf" srcId="{F930CBEF-ACF6-46C4-B93A-E3E25B026514}" destId="{5EFDBDB0-469A-45B6-AB7B-88B6D8240ECE}" srcOrd="0" destOrd="0" presId="urn:microsoft.com/office/officeart/2005/8/layout/list1"/>
    <dgm:cxn modelId="{4232BFB5-A15D-4EE8-B3AD-F2F20DEEB87C}" type="presParOf" srcId="{BC049E3D-4BD0-4715-81D8-E35991554048}" destId="{C8910A28-506D-4A4C-943B-D7B8F35BD477}" srcOrd="0" destOrd="0" presId="urn:microsoft.com/office/officeart/2005/8/layout/list1"/>
    <dgm:cxn modelId="{966FA1CA-3EED-4D7E-904A-CE9CC096D896}" type="presParOf" srcId="{C8910A28-506D-4A4C-943B-D7B8F35BD477}" destId="{0C9DABE5-7CE5-45AD-A5A3-87EF94E43324}" srcOrd="0" destOrd="0" presId="urn:microsoft.com/office/officeart/2005/8/layout/list1"/>
    <dgm:cxn modelId="{F994EFF6-C23E-4365-B60E-8EE5FC500D31}" type="presParOf" srcId="{C8910A28-506D-4A4C-943B-D7B8F35BD477}" destId="{7BAAC0E4-5EE7-4862-89ED-0C75384B7CE7}" srcOrd="1" destOrd="0" presId="urn:microsoft.com/office/officeart/2005/8/layout/list1"/>
    <dgm:cxn modelId="{57B14595-40C6-4D22-976C-6405BEEE55F7}" type="presParOf" srcId="{BC049E3D-4BD0-4715-81D8-E35991554048}" destId="{9C41AB60-4ECA-4146-99D4-23E5875BF6A5}" srcOrd="1" destOrd="0" presId="urn:microsoft.com/office/officeart/2005/8/layout/list1"/>
    <dgm:cxn modelId="{20F1E629-A232-4486-AF91-B05AA62B12CA}" type="presParOf" srcId="{BC049E3D-4BD0-4715-81D8-E35991554048}" destId="{EDF5BF32-4BBC-40CF-BB77-255C5625AA1E}" srcOrd="2" destOrd="0" presId="urn:microsoft.com/office/officeart/2005/8/layout/list1"/>
    <dgm:cxn modelId="{A7976F11-C054-402C-B52F-6580B9179766}" type="presParOf" srcId="{BC049E3D-4BD0-4715-81D8-E35991554048}" destId="{0FAC2E94-E33E-4077-B594-12AF9837EEFB}" srcOrd="3" destOrd="0" presId="urn:microsoft.com/office/officeart/2005/8/layout/list1"/>
    <dgm:cxn modelId="{B65DD6CF-12C1-4578-890F-FC99203FBF11}" type="presParOf" srcId="{BC049E3D-4BD0-4715-81D8-E35991554048}" destId="{689B579A-4DBB-4819-8A17-6259579E14F0}" srcOrd="4" destOrd="0" presId="urn:microsoft.com/office/officeart/2005/8/layout/list1"/>
    <dgm:cxn modelId="{30CE9EA1-3AE5-4BCB-84F8-6562D0A44B2B}" type="presParOf" srcId="{689B579A-4DBB-4819-8A17-6259579E14F0}" destId="{C31CE0DA-2812-41ED-AEEB-441087158F12}" srcOrd="0" destOrd="0" presId="urn:microsoft.com/office/officeart/2005/8/layout/list1"/>
    <dgm:cxn modelId="{2A94A227-1FD0-4FB3-A346-8FEA4F41135B}" type="presParOf" srcId="{689B579A-4DBB-4819-8A17-6259579E14F0}" destId="{481995A7-C86C-4CCD-AF7F-6B90A0CDD32D}" srcOrd="1" destOrd="0" presId="urn:microsoft.com/office/officeart/2005/8/layout/list1"/>
    <dgm:cxn modelId="{371C0E26-C8A4-4B16-BBCB-503EE864E82A}" type="presParOf" srcId="{BC049E3D-4BD0-4715-81D8-E35991554048}" destId="{43FF08A8-72F0-4472-9F2B-D65D12D1B532}" srcOrd="5" destOrd="0" presId="urn:microsoft.com/office/officeart/2005/8/layout/list1"/>
    <dgm:cxn modelId="{F395D8A5-D417-4395-BAC8-66B73B5D59E8}" type="presParOf" srcId="{BC049E3D-4BD0-4715-81D8-E35991554048}" destId="{5EFDBDB0-469A-45B6-AB7B-88B6D8240ECE}" srcOrd="6" destOrd="0" presId="urn:microsoft.com/office/officeart/2005/8/layout/list1"/>
    <dgm:cxn modelId="{FC7D4F97-9BFB-4EB3-9EEB-C8AF6CE0AA94}" type="presParOf" srcId="{BC049E3D-4BD0-4715-81D8-E35991554048}" destId="{D2103802-1E5B-4AEA-AE26-6AB1F5D56C72}" srcOrd="7" destOrd="0" presId="urn:microsoft.com/office/officeart/2005/8/layout/list1"/>
    <dgm:cxn modelId="{6BB36E64-38A7-4A2B-8B15-7F13CD2AA836}" type="presParOf" srcId="{BC049E3D-4BD0-4715-81D8-E35991554048}" destId="{2D4F11B7-C032-40E1-8ACD-009716801C5F}" srcOrd="8" destOrd="0" presId="urn:microsoft.com/office/officeart/2005/8/layout/list1"/>
    <dgm:cxn modelId="{D10454DD-9F76-4DCA-807F-D2D8A502FD0F}" type="presParOf" srcId="{2D4F11B7-C032-40E1-8ACD-009716801C5F}" destId="{E4F85294-4BB3-4192-9BC2-90CDAE2B5FB7}" srcOrd="0" destOrd="0" presId="urn:microsoft.com/office/officeart/2005/8/layout/list1"/>
    <dgm:cxn modelId="{1331D0FC-CC90-4257-869C-9A34F1E91AB2}" type="presParOf" srcId="{2D4F11B7-C032-40E1-8ACD-009716801C5F}" destId="{EA549EEA-89F5-463D-AF53-82E5D9F89A63}" srcOrd="1" destOrd="0" presId="urn:microsoft.com/office/officeart/2005/8/layout/list1"/>
    <dgm:cxn modelId="{076DE68F-7EE9-4BB8-8C52-6BC6951D779A}" type="presParOf" srcId="{BC049E3D-4BD0-4715-81D8-E35991554048}" destId="{1B1AC57C-AB38-4F52-B1C3-1698BDF6F3BD}" srcOrd="9" destOrd="0" presId="urn:microsoft.com/office/officeart/2005/8/layout/list1"/>
    <dgm:cxn modelId="{5DD107B2-E4A2-457D-B6B1-A7C2BB1A0CA9}" type="presParOf" srcId="{BC049E3D-4BD0-4715-81D8-E35991554048}" destId="{EE3FC513-2284-4A14-BB4F-8B369949E83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972405A1-6446-4C28-B765-3831FB3E3D9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97BAAF8-8288-497F-985C-B619646E88E3}">
      <dgm:prSet phldrT="[文本]" custT="1"/>
      <dgm:spPr/>
      <dgm:t>
        <a:bodyPr/>
        <a:lstStyle/>
        <a:p>
          <a:pPr rtl="0"/>
          <a:r>
            <a:rPr lang="en-US" altLang="zh-CN" sz="2400" dirty="0" err="1" smtClean="0"/>
            <a:t>Nequist’s</a:t>
          </a:r>
          <a:r>
            <a:rPr lang="en-US" altLang="zh-CN" sz="2400" dirty="0" smtClean="0"/>
            <a:t> theorem</a:t>
          </a:r>
          <a:endParaRPr lang="zh-CN" altLang="en-US" sz="2400" dirty="0">
            <a:solidFill>
              <a:schemeClr val="bg1"/>
            </a:solidFill>
          </a:endParaRPr>
        </a:p>
      </dgm:t>
    </dgm:pt>
    <dgm:pt modelId="{25452AE2-65F4-434E-9A40-1EA6779B3F1F}" type="par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0EB86461-A6A5-404B-880D-441B164BDBDF}" type="sibTrans" cxnId="{93DAEED2-24D0-44EB-B45D-C9EA18F65A60}">
      <dgm:prSet/>
      <dgm:spPr/>
      <dgm:t>
        <a:bodyPr/>
        <a:lstStyle/>
        <a:p>
          <a:endParaRPr lang="zh-CN" altLang="en-US"/>
        </a:p>
      </dgm:t>
    </dgm:pt>
    <dgm:pt modelId="{E028EDF9-9482-4D89-81B9-564AB6CBDEB2}">
      <dgm:prSet custT="1"/>
      <dgm:spPr/>
      <dgm:t>
        <a:bodyPr/>
        <a:lstStyle/>
        <a:p>
          <a:pPr rtl="0"/>
          <a:r>
            <a:rPr lang="en-US" altLang="zh-CN" sz="2400" dirty="0" smtClean="0"/>
            <a:t>Shannon’s theorem</a:t>
          </a:r>
          <a:endParaRPr lang="zh-CN" altLang="en-US" sz="2400" dirty="0"/>
        </a:p>
      </dgm:t>
    </dgm:pt>
    <dgm:pt modelId="{4B9028D6-CFA0-430C-A468-D0DA8EB77D66}" type="parTrans" cxnId="{62370E70-9D64-41F3-9FCF-AC4A2D48C300}">
      <dgm:prSet/>
      <dgm:spPr/>
      <dgm:t>
        <a:bodyPr/>
        <a:lstStyle/>
        <a:p>
          <a:endParaRPr lang="zh-CN" altLang="en-US"/>
        </a:p>
      </dgm:t>
    </dgm:pt>
    <dgm:pt modelId="{A4927C6C-78B6-4BC9-AD0D-289AC114F369}" type="sibTrans" cxnId="{62370E70-9D64-41F3-9FCF-AC4A2D48C300}">
      <dgm:prSet/>
      <dgm:spPr/>
      <dgm:t>
        <a:bodyPr/>
        <a:lstStyle/>
        <a:p>
          <a:endParaRPr lang="zh-CN" altLang="en-US"/>
        </a:p>
      </dgm:t>
    </dgm:pt>
    <dgm:pt modelId="{6790B15D-1EA5-4EF3-A6CA-1F0E6F2009E4}">
      <dgm:prSet phldrT="[文本]" custT="1"/>
      <dgm:spPr/>
      <dgm:t>
        <a:bodyPr/>
        <a:lstStyle/>
        <a:p>
          <a:pPr rtl="0"/>
          <a:r>
            <a:rPr lang="en-US" altLang="zh-CN" sz="2400" dirty="0" smtClean="0"/>
            <a:t>It encourages engineers to explore ways to encode bits on a signal</a:t>
          </a:r>
          <a:endParaRPr lang="zh-CN" altLang="en-US" sz="2400" dirty="0">
            <a:solidFill>
              <a:schemeClr val="bg1"/>
            </a:solidFill>
          </a:endParaRPr>
        </a:p>
      </dgm:t>
    </dgm:pt>
    <dgm:pt modelId="{8EAD65D0-369A-4833-8FE4-8DDD76F59FC7}" type="parTrans" cxnId="{55FD6F09-C41C-4EF4-A130-54C240C466FA}">
      <dgm:prSet/>
      <dgm:spPr/>
    </dgm:pt>
    <dgm:pt modelId="{8F36761F-C9CE-4AF8-A153-A6E20E9DE880}" type="sibTrans" cxnId="{55FD6F09-C41C-4EF4-A130-54C240C466FA}">
      <dgm:prSet/>
      <dgm:spPr/>
    </dgm:pt>
    <dgm:pt modelId="{2DE3647D-D113-47FD-A828-9ABA45C00EE4}">
      <dgm:prSet custT="1"/>
      <dgm:spPr/>
      <dgm:t>
        <a:bodyPr/>
        <a:lstStyle/>
        <a:p>
          <a:pPr rtl="0"/>
          <a:r>
            <a:rPr lang="en-US" altLang="zh-CN" sz="2400" dirty="0" smtClean="0"/>
            <a:t>It informs engineers that no amount of clever encoding can overcome the laws of physics</a:t>
          </a:r>
          <a:endParaRPr lang="zh-CN" altLang="en-US" sz="2400" dirty="0"/>
        </a:p>
      </dgm:t>
    </dgm:pt>
    <dgm:pt modelId="{26363247-09B6-46A2-9311-4F66EC345B80}" type="parTrans" cxnId="{FC88017C-661E-4BB0-BF8E-E0A7D94250A8}">
      <dgm:prSet/>
      <dgm:spPr/>
    </dgm:pt>
    <dgm:pt modelId="{B1D168F0-D999-4AEE-8328-38EE464DCCDA}" type="sibTrans" cxnId="{FC88017C-661E-4BB0-BF8E-E0A7D94250A8}">
      <dgm:prSet/>
      <dgm:spPr/>
    </dgm:pt>
    <dgm:pt modelId="{BC049E3D-4BD0-4715-81D8-E35991554048}" type="pres">
      <dgm:prSet presAssocID="{972405A1-6446-4C28-B765-3831FB3E3D9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8910A28-506D-4A4C-943B-D7B8F35BD477}" type="pres">
      <dgm:prSet presAssocID="{D97BAAF8-8288-497F-985C-B619646E88E3}" presName="parentLin" presStyleCnt="0"/>
      <dgm:spPr/>
    </dgm:pt>
    <dgm:pt modelId="{0C9DABE5-7CE5-45AD-A5A3-87EF94E43324}" type="pres">
      <dgm:prSet presAssocID="{D97BAAF8-8288-497F-985C-B619646E88E3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7BAAC0E4-5EE7-4862-89ED-0C75384B7CE7}" type="pres">
      <dgm:prSet presAssocID="{D97BAAF8-8288-497F-985C-B619646E88E3}" presName="parentText" presStyleLbl="node1" presStyleIdx="0" presStyleCnt="2" custScaleX="119508" custScaleY="84570" custLinFactNeighborX="-2924" custLinFactNeighborY="-1381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41AB60-4ECA-4146-99D4-23E5875BF6A5}" type="pres">
      <dgm:prSet presAssocID="{D97BAAF8-8288-497F-985C-B619646E88E3}" presName="negativeSpace" presStyleCnt="0"/>
      <dgm:spPr/>
    </dgm:pt>
    <dgm:pt modelId="{EDF5BF32-4BBC-40CF-BB77-255C5625AA1E}" type="pres">
      <dgm:prSet presAssocID="{D97BAAF8-8288-497F-985C-B619646E88E3}" presName="childText" presStyleLbl="conFgAcc1" presStyleIdx="0" presStyleCnt="2" custScaleY="104589" custLinFactY="3324" custLinFactNeighborX="-297" custLinFactNeighborY="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FAC2E94-E33E-4077-B594-12AF9837EEFB}" type="pres">
      <dgm:prSet presAssocID="{0EB86461-A6A5-404B-880D-441B164BDBDF}" presName="spaceBetweenRectangles" presStyleCnt="0"/>
      <dgm:spPr/>
    </dgm:pt>
    <dgm:pt modelId="{689B579A-4DBB-4819-8A17-6259579E14F0}" type="pres">
      <dgm:prSet presAssocID="{E028EDF9-9482-4D89-81B9-564AB6CBDEB2}" presName="parentLin" presStyleCnt="0"/>
      <dgm:spPr/>
    </dgm:pt>
    <dgm:pt modelId="{C31CE0DA-2812-41ED-AEEB-441087158F12}" type="pres">
      <dgm:prSet presAssocID="{E028EDF9-9482-4D89-81B9-564AB6CBDEB2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481995A7-C86C-4CCD-AF7F-6B90A0CDD32D}" type="pres">
      <dgm:prSet presAssocID="{E028EDF9-9482-4D89-81B9-564AB6CBDEB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3FF08A8-72F0-4472-9F2B-D65D12D1B532}" type="pres">
      <dgm:prSet presAssocID="{E028EDF9-9482-4D89-81B9-564AB6CBDEB2}" presName="negativeSpace" presStyleCnt="0"/>
      <dgm:spPr/>
    </dgm:pt>
    <dgm:pt modelId="{5EFDBDB0-469A-45B6-AB7B-88B6D8240ECE}" type="pres">
      <dgm:prSet presAssocID="{E028EDF9-9482-4D89-81B9-564AB6CBDEB2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BC3663B-CE21-4E67-833C-EE7EC036D523}" type="presOf" srcId="{E028EDF9-9482-4D89-81B9-564AB6CBDEB2}" destId="{481995A7-C86C-4CCD-AF7F-6B90A0CDD32D}" srcOrd="1" destOrd="0" presId="urn:microsoft.com/office/officeart/2005/8/layout/list1"/>
    <dgm:cxn modelId="{DF060EC8-0E7A-4EDD-8E27-C557879D9E39}" type="presOf" srcId="{E028EDF9-9482-4D89-81B9-564AB6CBDEB2}" destId="{C31CE0DA-2812-41ED-AEEB-441087158F12}" srcOrd="0" destOrd="0" presId="urn:microsoft.com/office/officeart/2005/8/layout/list1"/>
    <dgm:cxn modelId="{6FBA1EAC-A778-44F9-A565-75EB0181FAE1}" type="presOf" srcId="{D97BAAF8-8288-497F-985C-B619646E88E3}" destId="{7BAAC0E4-5EE7-4862-89ED-0C75384B7CE7}" srcOrd="1" destOrd="0" presId="urn:microsoft.com/office/officeart/2005/8/layout/list1"/>
    <dgm:cxn modelId="{9999B04A-3131-4FAB-A45B-4DD03768E597}" type="presOf" srcId="{972405A1-6446-4C28-B765-3831FB3E3D93}" destId="{BC049E3D-4BD0-4715-81D8-E35991554048}" srcOrd="0" destOrd="0" presId="urn:microsoft.com/office/officeart/2005/8/layout/list1"/>
    <dgm:cxn modelId="{FC88017C-661E-4BB0-BF8E-E0A7D94250A8}" srcId="{E028EDF9-9482-4D89-81B9-564AB6CBDEB2}" destId="{2DE3647D-D113-47FD-A828-9ABA45C00EE4}" srcOrd="0" destOrd="0" parTransId="{26363247-09B6-46A2-9311-4F66EC345B80}" sibTransId="{B1D168F0-D999-4AEE-8328-38EE464DCCDA}"/>
    <dgm:cxn modelId="{3A56ABC0-2DA5-4037-BCF2-FA1B119BF5DA}" type="presOf" srcId="{6790B15D-1EA5-4EF3-A6CA-1F0E6F2009E4}" destId="{EDF5BF32-4BBC-40CF-BB77-255C5625AA1E}" srcOrd="0" destOrd="0" presId="urn:microsoft.com/office/officeart/2005/8/layout/list1"/>
    <dgm:cxn modelId="{FEB6300D-41DF-425F-9257-A852220C96CD}" type="presOf" srcId="{2DE3647D-D113-47FD-A828-9ABA45C00EE4}" destId="{5EFDBDB0-469A-45B6-AB7B-88B6D8240ECE}" srcOrd="0" destOrd="0" presId="urn:microsoft.com/office/officeart/2005/8/layout/list1"/>
    <dgm:cxn modelId="{93DAEED2-24D0-44EB-B45D-C9EA18F65A60}" srcId="{972405A1-6446-4C28-B765-3831FB3E3D93}" destId="{D97BAAF8-8288-497F-985C-B619646E88E3}" srcOrd="0" destOrd="0" parTransId="{25452AE2-65F4-434E-9A40-1EA6779B3F1F}" sibTransId="{0EB86461-A6A5-404B-880D-441B164BDBDF}"/>
    <dgm:cxn modelId="{55FD6F09-C41C-4EF4-A130-54C240C466FA}" srcId="{D97BAAF8-8288-497F-985C-B619646E88E3}" destId="{6790B15D-1EA5-4EF3-A6CA-1F0E6F2009E4}" srcOrd="0" destOrd="0" parTransId="{8EAD65D0-369A-4833-8FE4-8DDD76F59FC7}" sibTransId="{8F36761F-C9CE-4AF8-A153-A6E20E9DE880}"/>
    <dgm:cxn modelId="{4C6706C7-1925-42D2-9B4F-DAFBE0FCB7ED}" type="presOf" srcId="{D97BAAF8-8288-497F-985C-B619646E88E3}" destId="{0C9DABE5-7CE5-45AD-A5A3-87EF94E43324}" srcOrd="0" destOrd="0" presId="urn:microsoft.com/office/officeart/2005/8/layout/list1"/>
    <dgm:cxn modelId="{62370E70-9D64-41F3-9FCF-AC4A2D48C300}" srcId="{972405A1-6446-4C28-B765-3831FB3E3D93}" destId="{E028EDF9-9482-4D89-81B9-564AB6CBDEB2}" srcOrd="1" destOrd="0" parTransId="{4B9028D6-CFA0-430C-A468-D0DA8EB77D66}" sibTransId="{A4927C6C-78B6-4BC9-AD0D-289AC114F369}"/>
    <dgm:cxn modelId="{4232BFB5-A15D-4EE8-B3AD-F2F20DEEB87C}" type="presParOf" srcId="{BC049E3D-4BD0-4715-81D8-E35991554048}" destId="{C8910A28-506D-4A4C-943B-D7B8F35BD477}" srcOrd="0" destOrd="0" presId="urn:microsoft.com/office/officeart/2005/8/layout/list1"/>
    <dgm:cxn modelId="{966FA1CA-3EED-4D7E-904A-CE9CC096D896}" type="presParOf" srcId="{C8910A28-506D-4A4C-943B-D7B8F35BD477}" destId="{0C9DABE5-7CE5-45AD-A5A3-87EF94E43324}" srcOrd="0" destOrd="0" presId="urn:microsoft.com/office/officeart/2005/8/layout/list1"/>
    <dgm:cxn modelId="{F994EFF6-C23E-4365-B60E-8EE5FC500D31}" type="presParOf" srcId="{C8910A28-506D-4A4C-943B-D7B8F35BD477}" destId="{7BAAC0E4-5EE7-4862-89ED-0C75384B7CE7}" srcOrd="1" destOrd="0" presId="urn:microsoft.com/office/officeart/2005/8/layout/list1"/>
    <dgm:cxn modelId="{57B14595-40C6-4D22-976C-6405BEEE55F7}" type="presParOf" srcId="{BC049E3D-4BD0-4715-81D8-E35991554048}" destId="{9C41AB60-4ECA-4146-99D4-23E5875BF6A5}" srcOrd="1" destOrd="0" presId="urn:microsoft.com/office/officeart/2005/8/layout/list1"/>
    <dgm:cxn modelId="{20F1E629-A232-4486-AF91-B05AA62B12CA}" type="presParOf" srcId="{BC049E3D-4BD0-4715-81D8-E35991554048}" destId="{EDF5BF32-4BBC-40CF-BB77-255C5625AA1E}" srcOrd="2" destOrd="0" presId="urn:microsoft.com/office/officeart/2005/8/layout/list1"/>
    <dgm:cxn modelId="{A7976F11-C054-402C-B52F-6580B9179766}" type="presParOf" srcId="{BC049E3D-4BD0-4715-81D8-E35991554048}" destId="{0FAC2E94-E33E-4077-B594-12AF9837EEFB}" srcOrd="3" destOrd="0" presId="urn:microsoft.com/office/officeart/2005/8/layout/list1"/>
    <dgm:cxn modelId="{B65DD6CF-12C1-4578-890F-FC99203FBF11}" type="presParOf" srcId="{BC049E3D-4BD0-4715-81D8-E35991554048}" destId="{689B579A-4DBB-4819-8A17-6259579E14F0}" srcOrd="4" destOrd="0" presId="urn:microsoft.com/office/officeart/2005/8/layout/list1"/>
    <dgm:cxn modelId="{30CE9EA1-3AE5-4BCB-84F8-6562D0A44B2B}" type="presParOf" srcId="{689B579A-4DBB-4819-8A17-6259579E14F0}" destId="{C31CE0DA-2812-41ED-AEEB-441087158F12}" srcOrd="0" destOrd="0" presId="urn:microsoft.com/office/officeart/2005/8/layout/list1"/>
    <dgm:cxn modelId="{2A94A227-1FD0-4FB3-A346-8FEA4F41135B}" type="presParOf" srcId="{689B579A-4DBB-4819-8A17-6259579E14F0}" destId="{481995A7-C86C-4CCD-AF7F-6B90A0CDD32D}" srcOrd="1" destOrd="0" presId="urn:microsoft.com/office/officeart/2005/8/layout/list1"/>
    <dgm:cxn modelId="{371C0E26-C8A4-4B16-BBCB-503EE864E82A}" type="presParOf" srcId="{BC049E3D-4BD0-4715-81D8-E35991554048}" destId="{43FF08A8-72F0-4472-9F2B-D65D12D1B532}" srcOrd="5" destOrd="0" presId="urn:microsoft.com/office/officeart/2005/8/layout/list1"/>
    <dgm:cxn modelId="{F395D8A5-D417-4395-BAC8-66B73B5D59E8}" type="presParOf" srcId="{BC049E3D-4BD0-4715-81D8-E35991554048}" destId="{5EFDBDB0-469A-45B6-AB7B-88B6D8240EC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26952E-BE91-42F2-8C0A-65DADF2BDF3E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BEC8999-529B-4201-86BD-D7A9B23E7B80}">
      <dgm:prSet custT="1"/>
      <dgm:spPr/>
      <dgm:t>
        <a:bodyPr/>
        <a:lstStyle/>
        <a:p>
          <a:pPr rtl="0"/>
          <a:r>
            <a:rPr lang="zh-CN" altLang="en-US" sz="3600" dirty="0" smtClean="0">
              <a:latin typeface="Segoe Marker" pitchFamily="66" charset="0"/>
            </a:rPr>
            <a:t>二进制数据</a:t>
          </a:r>
          <a:endParaRPr lang="zh-CN" altLang="en-US" sz="3600" dirty="0"/>
        </a:p>
      </dgm:t>
    </dgm:pt>
    <dgm:pt modelId="{E04901C9-3844-4A0F-955D-D88288C38C26}" type="parTrans" cxnId="{E4C56F89-00BD-48A3-8257-DF7923AEE4CF}">
      <dgm:prSet/>
      <dgm:spPr/>
      <dgm:t>
        <a:bodyPr/>
        <a:lstStyle/>
        <a:p>
          <a:endParaRPr lang="zh-CN" altLang="en-US"/>
        </a:p>
      </dgm:t>
    </dgm:pt>
    <dgm:pt modelId="{CD67EABB-8085-4073-8578-A6AEBCD0FB7E}" type="sibTrans" cxnId="{E4C56F89-00BD-48A3-8257-DF7923AEE4CF}">
      <dgm:prSet/>
      <dgm:spPr/>
      <dgm:t>
        <a:bodyPr/>
        <a:lstStyle/>
        <a:p>
          <a:endParaRPr lang="zh-CN" altLang="en-US"/>
        </a:p>
      </dgm:t>
    </dgm:pt>
    <dgm:pt modelId="{71BE7CA0-38C1-4455-BC97-249BE981E34C}">
      <dgm:prSet custT="1"/>
      <dgm:spPr/>
      <dgm:t>
        <a:bodyPr/>
        <a:lstStyle/>
        <a:p>
          <a:pPr rtl="0"/>
          <a:r>
            <a:rPr lang="zh-CN" altLang="en-US" sz="3600" dirty="0" smtClean="0">
              <a:latin typeface="Segoe Marker" pitchFamily="66" charset="0"/>
            </a:rPr>
            <a:t>无差错</a:t>
          </a:r>
          <a:endParaRPr lang="zh-CN" altLang="en-US" sz="3600" dirty="0"/>
        </a:p>
      </dgm:t>
    </dgm:pt>
    <dgm:pt modelId="{F46FCF5B-857B-476A-A61D-AB6493683EEA}" type="parTrans" cxnId="{E9527EED-A50F-4325-91B6-BE359AB603C6}">
      <dgm:prSet/>
      <dgm:spPr/>
      <dgm:t>
        <a:bodyPr/>
        <a:lstStyle/>
        <a:p>
          <a:endParaRPr lang="zh-CN" altLang="en-US"/>
        </a:p>
      </dgm:t>
    </dgm:pt>
    <dgm:pt modelId="{61A857D9-D0EC-4332-9682-D8C3EE2076B4}" type="sibTrans" cxnId="{E9527EED-A50F-4325-91B6-BE359AB603C6}">
      <dgm:prSet/>
      <dgm:spPr/>
      <dgm:t>
        <a:bodyPr/>
        <a:lstStyle/>
        <a:p>
          <a:endParaRPr lang="zh-CN" altLang="en-US"/>
        </a:p>
      </dgm:t>
    </dgm:pt>
    <dgm:pt modelId="{FCA9D7D6-6F15-41D9-84B8-FE1B5D963C08}">
      <dgm:prSet custT="1"/>
      <dgm:spPr/>
      <dgm:t>
        <a:bodyPr/>
        <a:lstStyle/>
        <a:p>
          <a:pPr rtl="0"/>
          <a:r>
            <a:rPr lang="zh-CN" altLang="en-US" sz="3600" dirty="0" smtClean="0">
              <a:latin typeface="Segoe Marker" pitchFamily="66" charset="0"/>
            </a:rPr>
            <a:t>高性能</a:t>
          </a:r>
          <a:endParaRPr lang="zh-CN" altLang="en-US" sz="3600" dirty="0"/>
        </a:p>
      </dgm:t>
    </dgm:pt>
    <dgm:pt modelId="{A6E31C48-5783-4131-99BC-806ECBF7B57C}" type="parTrans" cxnId="{1EBC8BB1-C9FF-4AF3-A3CF-1B829D9AB2EC}">
      <dgm:prSet/>
      <dgm:spPr/>
      <dgm:t>
        <a:bodyPr/>
        <a:lstStyle/>
        <a:p>
          <a:endParaRPr lang="zh-CN" altLang="en-US"/>
        </a:p>
      </dgm:t>
    </dgm:pt>
    <dgm:pt modelId="{8EE815D1-61F8-46A9-A927-5E7D85997EE0}" type="sibTrans" cxnId="{1EBC8BB1-C9FF-4AF3-A3CF-1B829D9AB2EC}">
      <dgm:prSet/>
      <dgm:spPr/>
      <dgm:t>
        <a:bodyPr/>
        <a:lstStyle/>
        <a:p>
          <a:endParaRPr lang="zh-CN" altLang="en-US"/>
        </a:p>
      </dgm:t>
    </dgm:pt>
    <dgm:pt modelId="{E5120F25-44AB-4F08-92F5-7B582F26F244}" type="pres">
      <dgm:prSet presAssocID="{9026952E-BE91-42F2-8C0A-65DADF2BDF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0AB7B21-06A6-46DE-9720-AD0E2A65A927}" type="pres">
      <dgm:prSet presAssocID="{5BEC8999-529B-4201-86BD-D7A9B23E7B8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5B852B-B767-4A96-856A-07B6EA0568A8}" type="pres">
      <dgm:prSet presAssocID="{CD67EABB-8085-4073-8578-A6AEBCD0FB7E}" presName="spacer" presStyleCnt="0"/>
      <dgm:spPr/>
    </dgm:pt>
    <dgm:pt modelId="{312CD5F4-5336-42BB-BFC2-5F90DE372668}" type="pres">
      <dgm:prSet presAssocID="{71BE7CA0-38C1-4455-BC97-249BE981E34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829D6F-AADB-4674-9C47-AAACCF036BF7}" type="pres">
      <dgm:prSet presAssocID="{61A857D9-D0EC-4332-9682-D8C3EE2076B4}" presName="spacer" presStyleCnt="0"/>
      <dgm:spPr/>
    </dgm:pt>
    <dgm:pt modelId="{ECCBBE5A-7194-4750-8827-9FB55B4A8975}" type="pres">
      <dgm:prSet presAssocID="{FCA9D7D6-6F15-41D9-84B8-FE1B5D963C0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790DE25-D479-4E22-AF12-EB4724CA2D93}" type="presOf" srcId="{5BEC8999-529B-4201-86BD-D7A9B23E7B80}" destId="{10AB7B21-06A6-46DE-9720-AD0E2A65A927}" srcOrd="0" destOrd="0" presId="urn:microsoft.com/office/officeart/2005/8/layout/vList2"/>
    <dgm:cxn modelId="{E4C56F89-00BD-48A3-8257-DF7923AEE4CF}" srcId="{9026952E-BE91-42F2-8C0A-65DADF2BDF3E}" destId="{5BEC8999-529B-4201-86BD-D7A9B23E7B80}" srcOrd="0" destOrd="0" parTransId="{E04901C9-3844-4A0F-955D-D88288C38C26}" sibTransId="{CD67EABB-8085-4073-8578-A6AEBCD0FB7E}"/>
    <dgm:cxn modelId="{D618F6E4-1423-41B1-BD69-A8F81061B5C6}" type="presOf" srcId="{71BE7CA0-38C1-4455-BC97-249BE981E34C}" destId="{312CD5F4-5336-42BB-BFC2-5F90DE372668}" srcOrd="0" destOrd="0" presId="urn:microsoft.com/office/officeart/2005/8/layout/vList2"/>
    <dgm:cxn modelId="{E9527EED-A50F-4325-91B6-BE359AB603C6}" srcId="{9026952E-BE91-42F2-8C0A-65DADF2BDF3E}" destId="{71BE7CA0-38C1-4455-BC97-249BE981E34C}" srcOrd="1" destOrd="0" parTransId="{F46FCF5B-857B-476A-A61D-AB6493683EEA}" sibTransId="{61A857D9-D0EC-4332-9682-D8C3EE2076B4}"/>
    <dgm:cxn modelId="{1EBC8BB1-C9FF-4AF3-A3CF-1B829D9AB2EC}" srcId="{9026952E-BE91-42F2-8C0A-65DADF2BDF3E}" destId="{FCA9D7D6-6F15-41D9-84B8-FE1B5D963C08}" srcOrd="2" destOrd="0" parTransId="{A6E31C48-5783-4131-99BC-806ECBF7B57C}" sibTransId="{8EE815D1-61F8-46A9-A927-5E7D85997EE0}"/>
    <dgm:cxn modelId="{DAF0FFC1-5221-4E39-8067-9202B6DFFC2F}" type="presOf" srcId="{FCA9D7D6-6F15-41D9-84B8-FE1B5D963C08}" destId="{ECCBBE5A-7194-4750-8827-9FB55B4A8975}" srcOrd="0" destOrd="0" presId="urn:microsoft.com/office/officeart/2005/8/layout/vList2"/>
    <dgm:cxn modelId="{7AE02210-1B6F-484F-BA9D-360DB6AE71D2}" type="presOf" srcId="{9026952E-BE91-42F2-8C0A-65DADF2BDF3E}" destId="{E5120F25-44AB-4F08-92F5-7B582F26F244}" srcOrd="0" destOrd="0" presId="urn:microsoft.com/office/officeart/2005/8/layout/vList2"/>
    <dgm:cxn modelId="{D114AD8E-6393-4917-8EA0-160C961FD5AD}" type="presParOf" srcId="{E5120F25-44AB-4F08-92F5-7B582F26F244}" destId="{10AB7B21-06A6-46DE-9720-AD0E2A65A927}" srcOrd="0" destOrd="0" presId="urn:microsoft.com/office/officeart/2005/8/layout/vList2"/>
    <dgm:cxn modelId="{D519905A-4ABB-4D98-AB87-7C798C5FCB3F}" type="presParOf" srcId="{E5120F25-44AB-4F08-92F5-7B582F26F244}" destId="{CF5B852B-B767-4A96-856A-07B6EA0568A8}" srcOrd="1" destOrd="0" presId="urn:microsoft.com/office/officeart/2005/8/layout/vList2"/>
    <dgm:cxn modelId="{EE189937-650F-45A2-B5E4-34D4072F6111}" type="presParOf" srcId="{E5120F25-44AB-4F08-92F5-7B582F26F244}" destId="{312CD5F4-5336-42BB-BFC2-5F90DE372668}" srcOrd="2" destOrd="0" presId="urn:microsoft.com/office/officeart/2005/8/layout/vList2"/>
    <dgm:cxn modelId="{4ED473E4-350B-4957-8CCE-F19EAE17CC5B}" type="presParOf" srcId="{E5120F25-44AB-4F08-92F5-7B582F26F244}" destId="{CA829D6F-AADB-4674-9C47-AAACCF036BF7}" srcOrd="3" destOrd="0" presId="urn:microsoft.com/office/officeart/2005/8/layout/vList2"/>
    <dgm:cxn modelId="{767B10B6-3E3B-4286-85B8-DB00020278BD}" type="presParOf" srcId="{E5120F25-44AB-4F08-92F5-7B582F26F244}" destId="{ECCBBE5A-7194-4750-8827-9FB55B4A897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1795E3-CB86-4DCE-9063-B633D51B2374}" type="doc">
      <dgm:prSet loTypeId="urn:microsoft.com/office/officeart/2005/8/layout/vList3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707D82B2-986D-49F5-802D-476A12F40FC4}">
      <dgm:prSet custT="1"/>
      <dgm:spPr/>
      <dgm:t>
        <a:bodyPr/>
        <a:lstStyle/>
        <a:p>
          <a:pPr algn="l" rtl="0"/>
          <a:r>
            <a:rPr lang="zh-CN" altLang="en-US" sz="2800" dirty="0" smtClean="0"/>
            <a:t>信号</a:t>
          </a:r>
          <a:endParaRPr lang="zh-CN" sz="2800" dirty="0"/>
        </a:p>
      </dgm:t>
    </dgm:pt>
    <dgm:pt modelId="{5C678FE4-7426-4164-86FF-D73BCF8BFD9A}" type="parTrans" cxnId="{43C836F1-21B6-48B7-A972-C219F743DD51}">
      <dgm:prSet/>
      <dgm:spPr/>
      <dgm:t>
        <a:bodyPr/>
        <a:lstStyle/>
        <a:p>
          <a:endParaRPr lang="zh-CN" altLang="en-US"/>
        </a:p>
      </dgm:t>
    </dgm:pt>
    <dgm:pt modelId="{AC4B6C59-FC4D-4F9A-8C5D-61A7E91DA431}" type="sibTrans" cxnId="{43C836F1-21B6-48B7-A972-C219F743DD51}">
      <dgm:prSet/>
      <dgm:spPr/>
      <dgm:t>
        <a:bodyPr/>
        <a:lstStyle/>
        <a:p>
          <a:endParaRPr lang="zh-CN" altLang="en-US"/>
        </a:p>
      </dgm:t>
    </dgm:pt>
    <dgm:pt modelId="{FAF0AF8D-EA37-4747-AD71-D86215D96101}">
      <dgm:prSet custT="1"/>
      <dgm:spPr/>
      <dgm:t>
        <a:bodyPr/>
        <a:lstStyle/>
        <a:p>
          <a:pPr algn="l" rtl="0"/>
          <a:r>
            <a:rPr lang="zh-CN" altLang="en-US" sz="2400" dirty="0" smtClean="0"/>
            <a:t>变换器</a:t>
          </a:r>
          <a:endParaRPr lang="en-US" sz="2400" dirty="0" smtClean="0"/>
        </a:p>
      </dgm:t>
    </dgm:pt>
    <dgm:pt modelId="{EA994302-D5E5-4AAF-86BB-25DD1ED28902}" type="parTrans" cxnId="{46CB76C4-F3F0-4391-BC97-18535FE36665}">
      <dgm:prSet/>
      <dgm:spPr/>
      <dgm:t>
        <a:bodyPr/>
        <a:lstStyle/>
        <a:p>
          <a:endParaRPr lang="zh-CN" altLang="en-US"/>
        </a:p>
      </dgm:t>
    </dgm:pt>
    <dgm:pt modelId="{5396F1A5-87B6-4430-813F-CDF681374737}" type="sibTrans" cxnId="{46CB76C4-F3F0-4391-BC97-18535FE36665}">
      <dgm:prSet/>
      <dgm:spPr/>
      <dgm:t>
        <a:bodyPr/>
        <a:lstStyle/>
        <a:p>
          <a:endParaRPr lang="zh-CN" altLang="en-US"/>
        </a:p>
      </dgm:t>
    </dgm:pt>
    <dgm:pt modelId="{312BC794-F04E-4F52-9AA6-6AD95EC0BE0D}">
      <dgm:prSet custT="1"/>
      <dgm:spPr/>
      <dgm:t>
        <a:bodyPr/>
        <a:lstStyle/>
        <a:p>
          <a:pPr algn="l" rtl="0"/>
          <a:r>
            <a:rPr lang="zh-CN" altLang="en-US" sz="2400" dirty="0" smtClean="0"/>
            <a:t>反变换器</a:t>
          </a:r>
          <a:endParaRPr lang="en-US" sz="2400" dirty="0" smtClean="0"/>
        </a:p>
      </dgm:t>
    </dgm:pt>
    <dgm:pt modelId="{F4710627-A75F-4A3F-BB5F-B24506588B19}" type="parTrans" cxnId="{A064F0A9-FBDF-4775-AE60-F4D3BF447C03}">
      <dgm:prSet/>
      <dgm:spPr/>
      <dgm:t>
        <a:bodyPr/>
        <a:lstStyle/>
        <a:p>
          <a:endParaRPr lang="zh-CN" altLang="en-US"/>
        </a:p>
      </dgm:t>
    </dgm:pt>
    <dgm:pt modelId="{E65B6EBD-F184-46B0-8B4B-1F5551336F21}" type="sibTrans" cxnId="{A064F0A9-FBDF-4775-AE60-F4D3BF447C03}">
      <dgm:prSet/>
      <dgm:spPr/>
      <dgm:t>
        <a:bodyPr/>
        <a:lstStyle/>
        <a:p>
          <a:endParaRPr lang="zh-CN" altLang="en-US"/>
        </a:p>
      </dgm:t>
    </dgm:pt>
    <dgm:pt modelId="{702E6712-3871-4129-B36E-038BFF08DE00}">
      <dgm:prSet custT="1"/>
      <dgm:spPr/>
      <dgm:t>
        <a:bodyPr/>
        <a:lstStyle/>
        <a:p>
          <a:pPr algn="l" rtl="0"/>
          <a:r>
            <a:rPr lang="zh-CN" altLang="en-US" sz="2400" smtClean="0"/>
            <a:t>传输差错控制与处理</a:t>
          </a:r>
          <a:endParaRPr lang="en-US" sz="2400" dirty="0" smtClean="0"/>
        </a:p>
      </dgm:t>
    </dgm:pt>
    <dgm:pt modelId="{23527291-2984-43E0-9FAA-9D954E237B8C}" type="parTrans" cxnId="{7041FAEB-6B61-4B0F-A91B-BCF0D147D885}">
      <dgm:prSet/>
      <dgm:spPr/>
      <dgm:t>
        <a:bodyPr/>
        <a:lstStyle/>
        <a:p>
          <a:endParaRPr lang="zh-CN" altLang="en-US"/>
        </a:p>
      </dgm:t>
    </dgm:pt>
    <dgm:pt modelId="{DDBAFCE8-CB10-4615-841C-13B79B4284FB}" type="sibTrans" cxnId="{7041FAEB-6B61-4B0F-A91B-BCF0D147D885}">
      <dgm:prSet/>
      <dgm:spPr/>
      <dgm:t>
        <a:bodyPr/>
        <a:lstStyle/>
        <a:p>
          <a:endParaRPr lang="zh-CN" altLang="en-US"/>
        </a:p>
      </dgm:t>
    </dgm:pt>
    <dgm:pt modelId="{8D750356-5049-4482-ADBE-FDBB64A9DEC5}" type="pres">
      <dgm:prSet presAssocID="{CD1795E3-CB86-4DCE-9063-B633D51B237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7B73DF4-05AA-4812-A7FA-3ABB1A8A2B32}" type="pres">
      <dgm:prSet presAssocID="{707D82B2-986D-49F5-802D-476A12F40FC4}" presName="composite" presStyleCnt="0"/>
      <dgm:spPr/>
    </dgm:pt>
    <dgm:pt modelId="{9C89E94D-0624-4B26-98E2-824DCD8E1ADB}" type="pres">
      <dgm:prSet presAssocID="{707D82B2-986D-49F5-802D-476A12F40FC4}" presName="imgShp" presStyleLbl="fgImgPlace1" presStyleIdx="0" presStyleCnt="4"/>
      <dgm:spPr/>
    </dgm:pt>
    <dgm:pt modelId="{7E44600D-6A44-4D27-897F-1E2A5ED2B9E8}" type="pres">
      <dgm:prSet presAssocID="{707D82B2-986D-49F5-802D-476A12F40FC4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A091D6-C538-4086-8585-FE0BC89E52D8}" type="pres">
      <dgm:prSet presAssocID="{AC4B6C59-FC4D-4F9A-8C5D-61A7E91DA431}" presName="spacing" presStyleCnt="0"/>
      <dgm:spPr/>
    </dgm:pt>
    <dgm:pt modelId="{C54728B2-EDC8-4F6D-93EB-4735B2500754}" type="pres">
      <dgm:prSet presAssocID="{FAF0AF8D-EA37-4747-AD71-D86215D96101}" presName="composite" presStyleCnt="0"/>
      <dgm:spPr/>
    </dgm:pt>
    <dgm:pt modelId="{B137DAE4-34D7-4E8B-AA4B-BD7C0E383A5B}" type="pres">
      <dgm:prSet presAssocID="{FAF0AF8D-EA37-4747-AD71-D86215D96101}" presName="imgShp" presStyleLbl="fgImgPlace1" presStyleIdx="1" presStyleCnt="4"/>
      <dgm:spPr/>
    </dgm:pt>
    <dgm:pt modelId="{0D7566F0-9EF4-4C59-B2F0-372299FCA748}" type="pres">
      <dgm:prSet presAssocID="{FAF0AF8D-EA37-4747-AD71-D86215D96101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D49A9D-5D8B-40F4-A9D0-673EF1C851DA}" type="pres">
      <dgm:prSet presAssocID="{5396F1A5-87B6-4430-813F-CDF681374737}" presName="spacing" presStyleCnt="0"/>
      <dgm:spPr/>
    </dgm:pt>
    <dgm:pt modelId="{46AD25E3-2B5E-4687-9F7E-1EA1CE4FA09C}" type="pres">
      <dgm:prSet presAssocID="{312BC794-F04E-4F52-9AA6-6AD95EC0BE0D}" presName="composite" presStyleCnt="0"/>
      <dgm:spPr/>
    </dgm:pt>
    <dgm:pt modelId="{75E13D06-F742-416B-8EE7-5A55805F6176}" type="pres">
      <dgm:prSet presAssocID="{312BC794-F04E-4F52-9AA6-6AD95EC0BE0D}" presName="imgShp" presStyleLbl="fgImgPlace1" presStyleIdx="2" presStyleCnt="4"/>
      <dgm:spPr/>
    </dgm:pt>
    <dgm:pt modelId="{B5997E2E-4A7C-4590-82C5-70F2F0470B0C}" type="pres">
      <dgm:prSet presAssocID="{312BC794-F04E-4F52-9AA6-6AD95EC0BE0D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1B3BCB-1261-4B51-8B7F-D0A045A23B30}" type="pres">
      <dgm:prSet presAssocID="{E65B6EBD-F184-46B0-8B4B-1F5551336F21}" presName="spacing" presStyleCnt="0"/>
      <dgm:spPr/>
    </dgm:pt>
    <dgm:pt modelId="{04208480-6854-42FA-AFD0-AC5BA572777B}" type="pres">
      <dgm:prSet presAssocID="{702E6712-3871-4129-B36E-038BFF08DE00}" presName="composite" presStyleCnt="0"/>
      <dgm:spPr/>
    </dgm:pt>
    <dgm:pt modelId="{49F44B45-77A7-4E9E-A3FF-29D0A5F15FF3}" type="pres">
      <dgm:prSet presAssocID="{702E6712-3871-4129-B36E-038BFF08DE00}" presName="imgShp" presStyleLbl="fgImgPlace1" presStyleIdx="3" presStyleCnt="4"/>
      <dgm:spPr/>
    </dgm:pt>
    <dgm:pt modelId="{1EFBBF8F-6C15-41F1-AED0-A41707BFAFF6}" type="pres">
      <dgm:prSet presAssocID="{702E6712-3871-4129-B36E-038BFF08DE00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041FAEB-6B61-4B0F-A91B-BCF0D147D885}" srcId="{CD1795E3-CB86-4DCE-9063-B633D51B2374}" destId="{702E6712-3871-4129-B36E-038BFF08DE00}" srcOrd="3" destOrd="0" parTransId="{23527291-2984-43E0-9FAA-9D954E237B8C}" sibTransId="{DDBAFCE8-CB10-4615-841C-13B79B4284FB}"/>
    <dgm:cxn modelId="{ABC6A101-4D24-42AA-904F-7FEA90614DA4}" type="presOf" srcId="{312BC794-F04E-4F52-9AA6-6AD95EC0BE0D}" destId="{B5997E2E-4A7C-4590-82C5-70F2F0470B0C}" srcOrd="0" destOrd="0" presId="urn:microsoft.com/office/officeart/2005/8/layout/vList3"/>
    <dgm:cxn modelId="{43C836F1-21B6-48B7-A972-C219F743DD51}" srcId="{CD1795E3-CB86-4DCE-9063-B633D51B2374}" destId="{707D82B2-986D-49F5-802D-476A12F40FC4}" srcOrd="0" destOrd="0" parTransId="{5C678FE4-7426-4164-86FF-D73BCF8BFD9A}" sibTransId="{AC4B6C59-FC4D-4F9A-8C5D-61A7E91DA431}"/>
    <dgm:cxn modelId="{A064F0A9-FBDF-4775-AE60-F4D3BF447C03}" srcId="{CD1795E3-CB86-4DCE-9063-B633D51B2374}" destId="{312BC794-F04E-4F52-9AA6-6AD95EC0BE0D}" srcOrd="2" destOrd="0" parTransId="{F4710627-A75F-4A3F-BB5F-B24506588B19}" sibTransId="{E65B6EBD-F184-46B0-8B4B-1F5551336F21}"/>
    <dgm:cxn modelId="{5381E007-D193-44E7-ABC6-BAA439D6890D}" type="presOf" srcId="{FAF0AF8D-EA37-4747-AD71-D86215D96101}" destId="{0D7566F0-9EF4-4C59-B2F0-372299FCA748}" srcOrd="0" destOrd="0" presId="urn:microsoft.com/office/officeart/2005/8/layout/vList3"/>
    <dgm:cxn modelId="{D44A64C9-0B10-4158-BBE1-4521D3F8B4C1}" type="presOf" srcId="{707D82B2-986D-49F5-802D-476A12F40FC4}" destId="{7E44600D-6A44-4D27-897F-1E2A5ED2B9E8}" srcOrd="0" destOrd="0" presId="urn:microsoft.com/office/officeart/2005/8/layout/vList3"/>
    <dgm:cxn modelId="{2806CA7D-755E-4E17-A9FD-B79FBB41D19D}" type="presOf" srcId="{CD1795E3-CB86-4DCE-9063-B633D51B2374}" destId="{8D750356-5049-4482-ADBE-FDBB64A9DEC5}" srcOrd="0" destOrd="0" presId="urn:microsoft.com/office/officeart/2005/8/layout/vList3"/>
    <dgm:cxn modelId="{8E6A01B6-A8C2-435B-B8BE-0890B573D0E1}" type="presOf" srcId="{702E6712-3871-4129-B36E-038BFF08DE00}" destId="{1EFBBF8F-6C15-41F1-AED0-A41707BFAFF6}" srcOrd="0" destOrd="0" presId="urn:microsoft.com/office/officeart/2005/8/layout/vList3"/>
    <dgm:cxn modelId="{46CB76C4-F3F0-4391-BC97-18535FE36665}" srcId="{CD1795E3-CB86-4DCE-9063-B633D51B2374}" destId="{FAF0AF8D-EA37-4747-AD71-D86215D96101}" srcOrd="1" destOrd="0" parTransId="{EA994302-D5E5-4AAF-86BB-25DD1ED28902}" sibTransId="{5396F1A5-87B6-4430-813F-CDF681374737}"/>
    <dgm:cxn modelId="{F9F3DA4B-F921-4A43-834F-D79FD08CD248}" type="presParOf" srcId="{8D750356-5049-4482-ADBE-FDBB64A9DEC5}" destId="{57B73DF4-05AA-4812-A7FA-3ABB1A8A2B32}" srcOrd="0" destOrd="0" presId="urn:microsoft.com/office/officeart/2005/8/layout/vList3"/>
    <dgm:cxn modelId="{C449E959-ECE6-47C0-9EF4-4246534F6874}" type="presParOf" srcId="{57B73DF4-05AA-4812-A7FA-3ABB1A8A2B32}" destId="{9C89E94D-0624-4B26-98E2-824DCD8E1ADB}" srcOrd="0" destOrd="0" presId="urn:microsoft.com/office/officeart/2005/8/layout/vList3"/>
    <dgm:cxn modelId="{7E4851E2-0A83-45B7-A69C-9EF34E470BDF}" type="presParOf" srcId="{57B73DF4-05AA-4812-A7FA-3ABB1A8A2B32}" destId="{7E44600D-6A44-4D27-897F-1E2A5ED2B9E8}" srcOrd="1" destOrd="0" presId="urn:microsoft.com/office/officeart/2005/8/layout/vList3"/>
    <dgm:cxn modelId="{C9AD16F0-CDC9-453D-9A5F-1FF6A4876A9F}" type="presParOf" srcId="{8D750356-5049-4482-ADBE-FDBB64A9DEC5}" destId="{9FA091D6-C538-4086-8585-FE0BC89E52D8}" srcOrd="1" destOrd="0" presId="urn:microsoft.com/office/officeart/2005/8/layout/vList3"/>
    <dgm:cxn modelId="{685A8F13-201B-4C5D-BC06-9C6681771315}" type="presParOf" srcId="{8D750356-5049-4482-ADBE-FDBB64A9DEC5}" destId="{C54728B2-EDC8-4F6D-93EB-4735B2500754}" srcOrd="2" destOrd="0" presId="urn:microsoft.com/office/officeart/2005/8/layout/vList3"/>
    <dgm:cxn modelId="{A6D0B2A2-C28C-4ADF-9A9C-51197401FD72}" type="presParOf" srcId="{C54728B2-EDC8-4F6D-93EB-4735B2500754}" destId="{B137DAE4-34D7-4E8B-AA4B-BD7C0E383A5B}" srcOrd="0" destOrd="0" presId="urn:microsoft.com/office/officeart/2005/8/layout/vList3"/>
    <dgm:cxn modelId="{DD92BE79-EE17-475C-913C-93DE9104AAA1}" type="presParOf" srcId="{C54728B2-EDC8-4F6D-93EB-4735B2500754}" destId="{0D7566F0-9EF4-4C59-B2F0-372299FCA748}" srcOrd="1" destOrd="0" presId="urn:microsoft.com/office/officeart/2005/8/layout/vList3"/>
    <dgm:cxn modelId="{B7964CF1-E1D8-4115-9550-7F12912216AE}" type="presParOf" srcId="{8D750356-5049-4482-ADBE-FDBB64A9DEC5}" destId="{CED49A9D-5D8B-40F4-A9D0-673EF1C851DA}" srcOrd="3" destOrd="0" presId="urn:microsoft.com/office/officeart/2005/8/layout/vList3"/>
    <dgm:cxn modelId="{AF8B0DE2-EFCA-4B6E-8A97-B791D2188770}" type="presParOf" srcId="{8D750356-5049-4482-ADBE-FDBB64A9DEC5}" destId="{46AD25E3-2B5E-4687-9F7E-1EA1CE4FA09C}" srcOrd="4" destOrd="0" presId="urn:microsoft.com/office/officeart/2005/8/layout/vList3"/>
    <dgm:cxn modelId="{909994CC-3E49-4244-AFEE-24FE578A9404}" type="presParOf" srcId="{46AD25E3-2B5E-4687-9F7E-1EA1CE4FA09C}" destId="{75E13D06-F742-416B-8EE7-5A55805F6176}" srcOrd="0" destOrd="0" presId="urn:microsoft.com/office/officeart/2005/8/layout/vList3"/>
    <dgm:cxn modelId="{E0C29326-0BCE-4032-98D1-A48B7CF4075F}" type="presParOf" srcId="{46AD25E3-2B5E-4687-9F7E-1EA1CE4FA09C}" destId="{B5997E2E-4A7C-4590-82C5-70F2F0470B0C}" srcOrd="1" destOrd="0" presId="urn:microsoft.com/office/officeart/2005/8/layout/vList3"/>
    <dgm:cxn modelId="{6DCA1EBF-457E-4F75-AF3D-2BA5D4BF301D}" type="presParOf" srcId="{8D750356-5049-4482-ADBE-FDBB64A9DEC5}" destId="{891B3BCB-1261-4B51-8B7F-D0A045A23B30}" srcOrd="5" destOrd="0" presId="urn:microsoft.com/office/officeart/2005/8/layout/vList3"/>
    <dgm:cxn modelId="{50CF27C0-F4E8-4F84-8E29-315F23408B88}" type="presParOf" srcId="{8D750356-5049-4482-ADBE-FDBB64A9DEC5}" destId="{04208480-6854-42FA-AFD0-AC5BA572777B}" srcOrd="6" destOrd="0" presId="urn:microsoft.com/office/officeart/2005/8/layout/vList3"/>
    <dgm:cxn modelId="{F863C30C-6218-4987-BAB9-2A62FE120090}" type="presParOf" srcId="{04208480-6854-42FA-AFD0-AC5BA572777B}" destId="{49F44B45-77A7-4E9E-A3FF-29D0A5F15FF3}" srcOrd="0" destOrd="0" presId="urn:microsoft.com/office/officeart/2005/8/layout/vList3"/>
    <dgm:cxn modelId="{ECAE4307-28D6-4EC1-BE91-FA44985E7E3C}" type="presParOf" srcId="{04208480-6854-42FA-AFD0-AC5BA572777B}" destId="{1EFBBF8F-6C15-41F1-AED0-A41707BFAFF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F9292C-0197-4750-B077-9295348AD06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931DC2-1FE7-4B89-B728-41C15F4F3BB8}">
      <dgm:prSet phldrT="[文本]"/>
      <dgm:spPr/>
      <dgm:t>
        <a:bodyPr/>
        <a:lstStyle/>
        <a:p>
          <a:pPr rtl="0"/>
          <a:r>
            <a:rPr lang="en-US" dirty="0" smtClean="0"/>
            <a:t>Guided Media</a:t>
          </a:r>
          <a:endParaRPr lang="zh-CN" altLang="en-US" dirty="0"/>
        </a:p>
      </dgm:t>
    </dgm:pt>
    <dgm:pt modelId="{1A9F85E9-7025-462B-974D-A7EF3F92EC8F}" type="parTrans" cxnId="{56589830-A5EA-4357-9E15-50FB655B75E9}">
      <dgm:prSet/>
      <dgm:spPr/>
      <dgm:t>
        <a:bodyPr/>
        <a:lstStyle/>
        <a:p>
          <a:endParaRPr lang="zh-CN" altLang="en-US"/>
        </a:p>
      </dgm:t>
    </dgm:pt>
    <dgm:pt modelId="{9B43EE31-45BF-4493-AFA3-F56500D4A427}" type="sibTrans" cxnId="{56589830-A5EA-4357-9E15-50FB655B75E9}">
      <dgm:prSet/>
      <dgm:spPr/>
      <dgm:t>
        <a:bodyPr/>
        <a:lstStyle/>
        <a:p>
          <a:endParaRPr lang="zh-CN" altLang="en-US"/>
        </a:p>
      </dgm:t>
    </dgm:pt>
    <dgm:pt modelId="{FCF26DAE-444E-4389-A949-084053878E82}">
      <dgm:prSet phldrT="[文本]"/>
      <dgm:spPr/>
      <dgm:t>
        <a:bodyPr/>
        <a:lstStyle/>
        <a:p>
          <a:pPr rtl="0"/>
          <a:r>
            <a:rPr lang="en-US" altLang="zh-CN" dirty="0" smtClean="0"/>
            <a:t>Security</a:t>
          </a:r>
          <a:endParaRPr lang="zh-CN" altLang="en-US" dirty="0"/>
        </a:p>
      </dgm:t>
    </dgm:pt>
    <dgm:pt modelId="{A8EEB24D-A239-4177-A845-85543E066FEA}" type="parTrans" cxnId="{44723CC6-E9E9-4C2B-9CF4-0CD313FA3CF4}">
      <dgm:prSet/>
      <dgm:spPr/>
      <dgm:t>
        <a:bodyPr/>
        <a:lstStyle/>
        <a:p>
          <a:endParaRPr lang="zh-CN" altLang="en-US"/>
        </a:p>
      </dgm:t>
    </dgm:pt>
    <dgm:pt modelId="{5C1250A0-5492-48E8-A3AA-D8AF47C8C5ED}" type="sibTrans" cxnId="{44723CC6-E9E9-4C2B-9CF4-0CD313FA3CF4}">
      <dgm:prSet/>
      <dgm:spPr/>
      <dgm:t>
        <a:bodyPr/>
        <a:lstStyle/>
        <a:p>
          <a:endParaRPr lang="zh-CN" altLang="en-US"/>
        </a:p>
      </dgm:t>
    </dgm:pt>
    <dgm:pt modelId="{455607D9-66B0-4217-B66F-1A51F4ECAD01}">
      <dgm:prSet phldrT="[文本]"/>
      <dgm:spPr/>
      <dgm:t>
        <a:bodyPr/>
        <a:lstStyle/>
        <a:p>
          <a:pPr rtl="0"/>
          <a:r>
            <a:rPr lang="en-US" dirty="0" smtClean="0"/>
            <a:t>Unguided Media</a:t>
          </a:r>
          <a:endParaRPr lang="zh-CN" altLang="en-US" dirty="0"/>
        </a:p>
      </dgm:t>
    </dgm:pt>
    <dgm:pt modelId="{8AAD3A16-A373-4ADB-A415-1581EBB17660}" type="parTrans" cxnId="{08ED32ED-8D3D-422A-A37C-E73859C9BCAD}">
      <dgm:prSet/>
      <dgm:spPr/>
      <dgm:t>
        <a:bodyPr/>
        <a:lstStyle/>
        <a:p>
          <a:endParaRPr lang="zh-CN" altLang="en-US"/>
        </a:p>
      </dgm:t>
    </dgm:pt>
    <dgm:pt modelId="{915C90FC-03AF-4B5B-B88A-043B86E1629F}" type="sibTrans" cxnId="{08ED32ED-8D3D-422A-A37C-E73859C9BCAD}">
      <dgm:prSet/>
      <dgm:spPr/>
      <dgm:t>
        <a:bodyPr/>
        <a:lstStyle/>
        <a:p>
          <a:endParaRPr lang="zh-CN" altLang="en-US"/>
        </a:p>
      </dgm:t>
    </dgm:pt>
    <dgm:pt modelId="{7F2F587F-A105-4B92-A16A-43999FEB7EEC}">
      <dgm:prSet phldrT="[文本]"/>
      <dgm:spPr/>
      <dgm:t>
        <a:bodyPr/>
        <a:lstStyle/>
        <a:p>
          <a:pPr rtl="0"/>
          <a:r>
            <a:rPr lang="en-US" altLang="zh-CN" dirty="0" smtClean="0"/>
            <a:t>Mobile</a:t>
          </a:r>
          <a:endParaRPr lang="zh-CN" altLang="en-US" dirty="0"/>
        </a:p>
      </dgm:t>
    </dgm:pt>
    <dgm:pt modelId="{C6727916-C5C3-4157-8DE7-C00D6C2914D2}" type="parTrans" cxnId="{572EBAD2-A3CE-49EF-B800-4F55DDC7705D}">
      <dgm:prSet/>
      <dgm:spPr/>
      <dgm:t>
        <a:bodyPr/>
        <a:lstStyle/>
        <a:p>
          <a:endParaRPr lang="zh-CN" altLang="en-US"/>
        </a:p>
      </dgm:t>
    </dgm:pt>
    <dgm:pt modelId="{0382B6A8-8EBD-46C2-AA3D-FA9DF71A51E5}" type="sibTrans" cxnId="{572EBAD2-A3CE-49EF-B800-4F55DDC7705D}">
      <dgm:prSet/>
      <dgm:spPr/>
      <dgm:t>
        <a:bodyPr/>
        <a:lstStyle/>
        <a:p>
          <a:endParaRPr lang="zh-CN" altLang="en-US"/>
        </a:p>
      </dgm:t>
    </dgm:pt>
    <dgm:pt modelId="{679170B9-B53C-4A93-B7CB-F683BBB43023}">
      <dgm:prSet phldrT="[文本]"/>
      <dgm:spPr/>
      <dgm:t>
        <a:bodyPr/>
        <a:lstStyle/>
        <a:p>
          <a:pPr rtl="0"/>
          <a:r>
            <a:rPr lang="en-US" altLang="zh-CN" smtClean="0"/>
            <a:t>Save the wire investment</a:t>
          </a:r>
          <a:endParaRPr lang="zh-CN" altLang="en-US" dirty="0"/>
        </a:p>
      </dgm:t>
    </dgm:pt>
    <dgm:pt modelId="{90ACD5CD-6271-4734-9510-D6E3913A14A7}" type="parTrans" cxnId="{DFD01AAD-F3B6-4CAA-BBD5-1D4D7B71714D}">
      <dgm:prSet/>
      <dgm:spPr/>
      <dgm:t>
        <a:bodyPr/>
        <a:lstStyle/>
        <a:p>
          <a:endParaRPr lang="zh-CN" altLang="en-US"/>
        </a:p>
      </dgm:t>
    </dgm:pt>
    <dgm:pt modelId="{AF29CA89-EC5E-43CF-A353-1F708F00F314}" type="sibTrans" cxnId="{DFD01AAD-F3B6-4CAA-BBD5-1D4D7B71714D}">
      <dgm:prSet/>
      <dgm:spPr/>
      <dgm:t>
        <a:bodyPr/>
        <a:lstStyle/>
        <a:p>
          <a:endParaRPr lang="zh-CN" altLang="en-US"/>
        </a:p>
      </dgm:t>
    </dgm:pt>
    <dgm:pt modelId="{503FD11B-AD5F-4F5B-8931-6CFA9F6992BA}">
      <dgm:prSet phldrT="[文本]"/>
      <dgm:spPr/>
      <dgm:t>
        <a:bodyPr/>
        <a:lstStyle/>
        <a:p>
          <a:pPr rtl="0"/>
          <a:r>
            <a:rPr lang="en-US" altLang="zh-CN" dirty="0" smtClean="0"/>
            <a:t>Performance</a:t>
          </a:r>
          <a:endParaRPr lang="zh-CN" altLang="en-US" dirty="0"/>
        </a:p>
      </dgm:t>
    </dgm:pt>
    <dgm:pt modelId="{BE507DE8-6AB8-40B0-A900-2FE609ECA4E5}" type="parTrans" cxnId="{F0913FF6-BAFD-42CF-8A00-DF4DA022D535}">
      <dgm:prSet/>
      <dgm:spPr/>
      <dgm:t>
        <a:bodyPr/>
        <a:lstStyle/>
        <a:p>
          <a:endParaRPr lang="zh-CN" altLang="en-US"/>
        </a:p>
      </dgm:t>
    </dgm:pt>
    <dgm:pt modelId="{98729DFF-C68B-47E7-A2E8-BA1AD1BAB7AE}" type="sibTrans" cxnId="{F0913FF6-BAFD-42CF-8A00-DF4DA022D535}">
      <dgm:prSet/>
      <dgm:spPr/>
      <dgm:t>
        <a:bodyPr/>
        <a:lstStyle/>
        <a:p>
          <a:endParaRPr lang="zh-CN" altLang="en-US"/>
        </a:p>
      </dgm:t>
    </dgm:pt>
    <dgm:pt modelId="{2BC10FC0-E3F6-4C81-8008-47CE9E12D71D}" type="pres">
      <dgm:prSet presAssocID="{E3F9292C-0197-4750-B077-9295348AD06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D9D7F0E-0508-4A39-B58A-1FC4E9C784F2}" type="pres">
      <dgm:prSet presAssocID="{87931DC2-1FE7-4B89-B728-41C15F4F3BB8}" presName="parentLin" presStyleCnt="0"/>
      <dgm:spPr/>
    </dgm:pt>
    <dgm:pt modelId="{6931694B-1E5A-4D77-B436-CA4A569CE1CB}" type="pres">
      <dgm:prSet presAssocID="{87931DC2-1FE7-4B89-B728-41C15F4F3BB8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3ABCBE38-F245-4880-B208-F3ECA268AB8C}" type="pres">
      <dgm:prSet presAssocID="{87931DC2-1FE7-4B89-B728-41C15F4F3BB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933D4B-F67A-445A-898F-8F66EC97573A}" type="pres">
      <dgm:prSet presAssocID="{87931DC2-1FE7-4B89-B728-41C15F4F3BB8}" presName="negativeSpace" presStyleCnt="0"/>
      <dgm:spPr/>
    </dgm:pt>
    <dgm:pt modelId="{BDA5799D-48EF-4F45-A698-CE350CF06EAE}" type="pres">
      <dgm:prSet presAssocID="{87931DC2-1FE7-4B89-B728-41C15F4F3BB8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805CC9-321F-462F-9226-0D47E5A513EA}" type="pres">
      <dgm:prSet presAssocID="{9B43EE31-45BF-4493-AFA3-F56500D4A427}" presName="spaceBetweenRectangles" presStyleCnt="0"/>
      <dgm:spPr/>
    </dgm:pt>
    <dgm:pt modelId="{777C5FA5-0FD0-4EFD-86A6-EEA52B212166}" type="pres">
      <dgm:prSet presAssocID="{455607D9-66B0-4217-B66F-1A51F4ECAD01}" presName="parentLin" presStyleCnt="0"/>
      <dgm:spPr/>
    </dgm:pt>
    <dgm:pt modelId="{AD28683B-43FF-4BCA-8A2E-418E5F537CD0}" type="pres">
      <dgm:prSet presAssocID="{455607D9-66B0-4217-B66F-1A51F4ECAD01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44489B1C-B773-477C-8326-E60308C499E6}" type="pres">
      <dgm:prSet presAssocID="{455607D9-66B0-4217-B66F-1A51F4ECAD0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DF624D9-8024-4061-BDF0-4923E1DB806E}" type="pres">
      <dgm:prSet presAssocID="{455607D9-66B0-4217-B66F-1A51F4ECAD01}" presName="negativeSpace" presStyleCnt="0"/>
      <dgm:spPr/>
    </dgm:pt>
    <dgm:pt modelId="{F383C48F-6ACE-4435-8B04-F81BC2B29D3C}" type="pres">
      <dgm:prSet presAssocID="{455607D9-66B0-4217-B66F-1A51F4ECAD01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2EBAD2-A3CE-49EF-B800-4F55DDC7705D}" srcId="{455607D9-66B0-4217-B66F-1A51F4ECAD01}" destId="{7F2F587F-A105-4B92-A16A-43999FEB7EEC}" srcOrd="0" destOrd="0" parTransId="{C6727916-C5C3-4157-8DE7-C00D6C2914D2}" sibTransId="{0382B6A8-8EBD-46C2-AA3D-FA9DF71A51E5}"/>
    <dgm:cxn modelId="{08ED32ED-8D3D-422A-A37C-E73859C9BCAD}" srcId="{E3F9292C-0197-4750-B077-9295348AD06E}" destId="{455607D9-66B0-4217-B66F-1A51F4ECAD01}" srcOrd="1" destOrd="0" parTransId="{8AAD3A16-A373-4ADB-A415-1581EBB17660}" sibTransId="{915C90FC-03AF-4B5B-B88A-043B86E1629F}"/>
    <dgm:cxn modelId="{298E385C-E700-4A63-903B-F5F634D9665F}" type="presOf" srcId="{87931DC2-1FE7-4B89-B728-41C15F4F3BB8}" destId="{6931694B-1E5A-4D77-B436-CA4A569CE1CB}" srcOrd="0" destOrd="0" presId="urn:microsoft.com/office/officeart/2005/8/layout/list1"/>
    <dgm:cxn modelId="{8BA707AD-AC2B-4833-AC0A-96710255D2C1}" type="presOf" srcId="{503FD11B-AD5F-4F5B-8931-6CFA9F6992BA}" destId="{BDA5799D-48EF-4F45-A698-CE350CF06EAE}" srcOrd="0" destOrd="1" presId="urn:microsoft.com/office/officeart/2005/8/layout/list1"/>
    <dgm:cxn modelId="{F0913FF6-BAFD-42CF-8A00-DF4DA022D535}" srcId="{87931DC2-1FE7-4B89-B728-41C15F4F3BB8}" destId="{503FD11B-AD5F-4F5B-8931-6CFA9F6992BA}" srcOrd="1" destOrd="0" parTransId="{BE507DE8-6AB8-40B0-A900-2FE609ECA4E5}" sibTransId="{98729DFF-C68B-47E7-A2E8-BA1AD1BAB7AE}"/>
    <dgm:cxn modelId="{DFD01AAD-F3B6-4CAA-BBD5-1D4D7B71714D}" srcId="{455607D9-66B0-4217-B66F-1A51F4ECAD01}" destId="{679170B9-B53C-4A93-B7CB-F683BBB43023}" srcOrd="1" destOrd="0" parTransId="{90ACD5CD-6271-4734-9510-D6E3913A14A7}" sibTransId="{AF29CA89-EC5E-43CF-A353-1F708F00F314}"/>
    <dgm:cxn modelId="{44723CC6-E9E9-4C2B-9CF4-0CD313FA3CF4}" srcId="{87931DC2-1FE7-4B89-B728-41C15F4F3BB8}" destId="{FCF26DAE-444E-4389-A949-084053878E82}" srcOrd="0" destOrd="0" parTransId="{A8EEB24D-A239-4177-A845-85543E066FEA}" sibTransId="{5C1250A0-5492-48E8-A3AA-D8AF47C8C5ED}"/>
    <dgm:cxn modelId="{43860329-F7C0-47CF-9ACB-6099E666F18E}" type="presOf" srcId="{455607D9-66B0-4217-B66F-1A51F4ECAD01}" destId="{44489B1C-B773-477C-8326-E60308C499E6}" srcOrd="1" destOrd="0" presId="urn:microsoft.com/office/officeart/2005/8/layout/list1"/>
    <dgm:cxn modelId="{D59684B6-57D8-4F44-AF8C-D10C702F0349}" type="presOf" srcId="{87931DC2-1FE7-4B89-B728-41C15F4F3BB8}" destId="{3ABCBE38-F245-4880-B208-F3ECA268AB8C}" srcOrd="1" destOrd="0" presId="urn:microsoft.com/office/officeart/2005/8/layout/list1"/>
    <dgm:cxn modelId="{88262E01-EF18-4B56-9992-49AFD877A8B2}" type="presOf" srcId="{E3F9292C-0197-4750-B077-9295348AD06E}" destId="{2BC10FC0-E3F6-4C81-8008-47CE9E12D71D}" srcOrd="0" destOrd="0" presId="urn:microsoft.com/office/officeart/2005/8/layout/list1"/>
    <dgm:cxn modelId="{56589830-A5EA-4357-9E15-50FB655B75E9}" srcId="{E3F9292C-0197-4750-B077-9295348AD06E}" destId="{87931DC2-1FE7-4B89-B728-41C15F4F3BB8}" srcOrd="0" destOrd="0" parTransId="{1A9F85E9-7025-462B-974D-A7EF3F92EC8F}" sibTransId="{9B43EE31-45BF-4493-AFA3-F56500D4A427}"/>
    <dgm:cxn modelId="{DB85F22E-C5E5-48F6-80B1-40B01227159A}" type="presOf" srcId="{FCF26DAE-444E-4389-A949-084053878E82}" destId="{BDA5799D-48EF-4F45-A698-CE350CF06EAE}" srcOrd="0" destOrd="0" presId="urn:microsoft.com/office/officeart/2005/8/layout/list1"/>
    <dgm:cxn modelId="{C3BD7D12-1783-467A-99FB-33964EB4F6E2}" type="presOf" srcId="{7F2F587F-A105-4B92-A16A-43999FEB7EEC}" destId="{F383C48F-6ACE-4435-8B04-F81BC2B29D3C}" srcOrd="0" destOrd="0" presId="urn:microsoft.com/office/officeart/2005/8/layout/list1"/>
    <dgm:cxn modelId="{E2001E19-89F9-4235-82F1-351EB4B4DA5F}" type="presOf" srcId="{679170B9-B53C-4A93-B7CB-F683BBB43023}" destId="{F383C48F-6ACE-4435-8B04-F81BC2B29D3C}" srcOrd="0" destOrd="1" presId="urn:microsoft.com/office/officeart/2005/8/layout/list1"/>
    <dgm:cxn modelId="{66A8DB46-571A-44A9-AEA4-CB8AD0E0BE9E}" type="presOf" srcId="{455607D9-66B0-4217-B66F-1A51F4ECAD01}" destId="{AD28683B-43FF-4BCA-8A2E-418E5F537CD0}" srcOrd="0" destOrd="0" presId="urn:microsoft.com/office/officeart/2005/8/layout/list1"/>
    <dgm:cxn modelId="{04D0C4CD-F1A9-4997-A502-4FE3E07E0B48}" type="presParOf" srcId="{2BC10FC0-E3F6-4C81-8008-47CE9E12D71D}" destId="{BD9D7F0E-0508-4A39-B58A-1FC4E9C784F2}" srcOrd="0" destOrd="0" presId="urn:microsoft.com/office/officeart/2005/8/layout/list1"/>
    <dgm:cxn modelId="{4CD523E2-10C7-42C9-B024-FC50CF6ECBA2}" type="presParOf" srcId="{BD9D7F0E-0508-4A39-B58A-1FC4E9C784F2}" destId="{6931694B-1E5A-4D77-B436-CA4A569CE1CB}" srcOrd="0" destOrd="0" presId="urn:microsoft.com/office/officeart/2005/8/layout/list1"/>
    <dgm:cxn modelId="{8C3FA115-4883-44D6-AA09-1AB23BA3A4CC}" type="presParOf" srcId="{BD9D7F0E-0508-4A39-B58A-1FC4E9C784F2}" destId="{3ABCBE38-F245-4880-B208-F3ECA268AB8C}" srcOrd="1" destOrd="0" presId="urn:microsoft.com/office/officeart/2005/8/layout/list1"/>
    <dgm:cxn modelId="{71D39DA9-DCA5-4FBB-8FC3-79636B44265E}" type="presParOf" srcId="{2BC10FC0-E3F6-4C81-8008-47CE9E12D71D}" destId="{90933D4B-F67A-445A-898F-8F66EC97573A}" srcOrd="1" destOrd="0" presId="urn:microsoft.com/office/officeart/2005/8/layout/list1"/>
    <dgm:cxn modelId="{F9B1CC05-F82F-40E9-8CEA-25C216CB4A2C}" type="presParOf" srcId="{2BC10FC0-E3F6-4C81-8008-47CE9E12D71D}" destId="{BDA5799D-48EF-4F45-A698-CE350CF06EAE}" srcOrd="2" destOrd="0" presId="urn:microsoft.com/office/officeart/2005/8/layout/list1"/>
    <dgm:cxn modelId="{30540A01-45C6-419E-9D98-40F7566628C5}" type="presParOf" srcId="{2BC10FC0-E3F6-4C81-8008-47CE9E12D71D}" destId="{44805CC9-321F-462F-9226-0D47E5A513EA}" srcOrd="3" destOrd="0" presId="urn:microsoft.com/office/officeart/2005/8/layout/list1"/>
    <dgm:cxn modelId="{D4C47945-A94D-47DC-8DE4-830CD60D9C74}" type="presParOf" srcId="{2BC10FC0-E3F6-4C81-8008-47CE9E12D71D}" destId="{777C5FA5-0FD0-4EFD-86A6-EEA52B212166}" srcOrd="4" destOrd="0" presId="urn:microsoft.com/office/officeart/2005/8/layout/list1"/>
    <dgm:cxn modelId="{C6DEF18D-F2E2-4DA3-ADBB-992367A21971}" type="presParOf" srcId="{777C5FA5-0FD0-4EFD-86A6-EEA52B212166}" destId="{AD28683B-43FF-4BCA-8A2E-418E5F537CD0}" srcOrd="0" destOrd="0" presId="urn:microsoft.com/office/officeart/2005/8/layout/list1"/>
    <dgm:cxn modelId="{70DC45F0-2808-4546-93D3-45F843465132}" type="presParOf" srcId="{777C5FA5-0FD0-4EFD-86A6-EEA52B212166}" destId="{44489B1C-B773-477C-8326-E60308C499E6}" srcOrd="1" destOrd="0" presId="urn:microsoft.com/office/officeart/2005/8/layout/list1"/>
    <dgm:cxn modelId="{1A84A631-2A85-4806-AF47-2766089DBF5A}" type="presParOf" srcId="{2BC10FC0-E3F6-4C81-8008-47CE9E12D71D}" destId="{CDF624D9-8024-4061-BDF0-4923E1DB806E}" srcOrd="5" destOrd="0" presId="urn:microsoft.com/office/officeart/2005/8/layout/list1"/>
    <dgm:cxn modelId="{D38C6E68-3BCC-4E6D-B828-84A24948EF62}" type="presParOf" srcId="{2BC10FC0-E3F6-4C81-8008-47CE9E12D71D}" destId="{F383C48F-6ACE-4435-8B04-F81BC2B29D3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36DCC2-8077-4386-9798-2B2783F35CB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86B6B92-7E3B-42ED-BE39-D5B391EFA089}">
      <dgm:prSet phldrT="[文本]"/>
      <dgm:spPr/>
      <dgm:t>
        <a:bodyPr/>
        <a:lstStyle/>
        <a:p>
          <a:pPr rtl="0"/>
          <a:r>
            <a:rPr lang="en-US" dirty="0" smtClean="0"/>
            <a:t>Random electromagnetic radiation</a:t>
          </a:r>
          <a:endParaRPr lang="zh-CN" altLang="en-US" dirty="0"/>
        </a:p>
      </dgm:t>
    </dgm:pt>
    <dgm:pt modelId="{91E7D403-EEEB-46CA-94B6-81118D73209D}" type="parTrans" cxnId="{E9D65042-FD6F-46E4-A068-BC578CEE927A}">
      <dgm:prSet/>
      <dgm:spPr/>
      <dgm:t>
        <a:bodyPr/>
        <a:lstStyle/>
        <a:p>
          <a:endParaRPr lang="zh-CN" altLang="en-US"/>
        </a:p>
      </dgm:t>
    </dgm:pt>
    <dgm:pt modelId="{FA30ABB1-0378-4CC4-AB00-188EEC5A8120}" type="sibTrans" cxnId="{E9D65042-FD6F-46E4-A068-BC578CEE927A}">
      <dgm:prSet/>
      <dgm:spPr/>
      <dgm:t>
        <a:bodyPr/>
        <a:lstStyle/>
        <a:p>
          <a:endParaRPr lang="zh-CN" altLang="en-US"/>
        </a:p>
      </dgm:t>
    </dgm:pt>
    <dgm:pt modelId="{A28A3B08-2EDB-4AF2-9A65-2FB0269FDBCE}">
      <dgm:prSet/>
      <dgm:spPr/>
      <dgm:t>
        <a:bodyPr/>
        <a:lstStyle/>
        <a:p>
          <a:pPr rtl="0"/>
          <a:r>
            <a:rPr lang="en-US" dirty="0" smtClean="0"/>
            <a:t>Noise</a:t>
          </a:r>
          <a:endParaRPr lang="zh-CN" altLang="en-US" dirty="0"/>
        </a:p>
      </dgm:t>
    </dgm:pt>
    <dgm:pt modelId="{DD1BF793-8367-48B7-A56D-21552A469322}" type="parTrans" cxnId="{47927D93-46D8-4C6E-A85A-57FC82DD909A}">
      <dgm:prSet/>
      <dgm:spPr/>
      <dgm:t>
        <a:bodyPr/>
        <a:lstStyle/>
        <a:p>
          <a:endParaRPr lang="zh-CN" altLang="en-US"/>
        </a:p>
      </dgm:t>
    </dgm:pt>
    <dgm:pt modelId="{3543BAE3-8820-4682-9111-6ECB39A73952}" type="sibTrans" cxnId="{47927D93-46D8-4C6E-A85A-57FC82DD909A}">
      <dgm:prSet/>
      <dgm:spPr/>
      <dgm:t>
        <a:bodyPr/>
        <a:lstStyle/>
        <a:p>
          <a:endParaRPr lang="zh-CN" altLang="en-US"/>
        </a:p>
      </dgm:t>
    </dgm:pt>
    <dgm:pt modelId="{5B2D372C-9C53-4CB8-A85D-F6E2B2C13486}">
      <dgm:prSet phldrT="[文本]"/>
      <dgm:spPr/>
      <dgm:t>
        <a:bodyPr/>
        <a:lstStyle/>
        <a:p>
          <a:pPr rtl="0"/>
          <a:r>
            <a:rPr lang="en-US" smtClean="0"/>
            <a:t>Shield</a:t>
          </a:r>
          <a:endParaRPr lang="zh-CN" altLang="en-US" dirty="0"/>
        </a:p>
      </dgm:t>
    </dgm:pt>
    <dgm:pt modelId="{D03C413D-8F36-4B8F-BD14-DB56E27734C6}" type="parTrans" cxnId="{D1FEBEEE-8B6B-461B-8E89-DAFADD1FF16C}">
      <dgm:prSet/>
      <dgm:spPr/>
      <dgm:t>
        <a:bodyPr/>
        <a:lstStyle/>
        <a:p>
          <a:endParaRPr lang="zh-CN" altLang="en-US"/>
        </a:p>
      </dgm:t>
    </dgm:pt>
    <dgm:pt modelId="{A36AC62C-4B92-4833-9A35-A0E19564DC80}" type="sibTrans" cxnId="{D1FEBEEE-8B6B-461B-8E89-DAFADD1FF16C}">
      <dgm:prSet/>
      <dgm:spPr/>
      <dgm:t>
        <a:bodyPr/>
        <a:lstStyle/>
        <a:p>
          <a:endParaRPr lang="zh-CN" altLang="en-US"/>
        </a:p>
      </dgm:t>
    </dgm:pt>
    <dgm:pt modelId="{09F88FD3-E956-4522-B458-8DF043D30EBE}">
      <dgm:prSet/>
      <dgm:spPr/>
      <dgm:t>
        <a:bodyPr/>
        <a:lstStyle/>
        <a:p>
          <a:pPr rtl="0"/>
          <a:r>
            <a:rPr lang="en-US" dirty="0" smtClean="0"/>
            <a:t>It permeates the environment</a:t>
          </a:r>
          <a:endParaRPr lang="zh-CN" altLang="en-US" dirty="0"/>
        </a:p>
      </dgm:t>
    </dgm:pt>
    <dgm:pt modelId="{F16004BE-BCBA-4E9D-8634-50207BE6864C}" type="parTrans" cxnId="{522AA271-8E65-49A2-B5CD-62F8A5F5EE70}">
      <dgm:prSet/>
      <dgm:spPr/>
      <dgm:t>
        <a:bodyPr/>
        <a:lstStyle/>
        <a:p>
          <a:endParaRPr lang="zh-CN" altLang="en-US"/>
        </a:p>
      </dgm:t>
    </dgm:pt>
    <dgm:pt modelId="{B7734B38-AF0F-434C-B2EF-A8F46B10AC20}" type="sibTrans" cxnId="{522AA271-8E65-49A2-B5CD-62F8A5F5EE70}">
      <dgm:prSet/>
      <dgm:spPr/>
      <dgm:t>
        <a:bodyPr/>
        <a:lstStyle/>
        <a:p>
          <a:endParaRPr lang="zh-CN" altLang="en-US"/>
        </a:p>
      </dgm:t>
    </dgm:pt>
    <dgm:pt modelId="{CFB726C7-ADBD-4017-B426-BDF801B71BFC}">
      <dgm:prSet/>
      <dgm:spPr/>
      <dgm:t>
        <a:bodyPr/>
        <a:lstStyle/>
        <a:p>
          <a:r>
            <a:rPr lang="en-US" dirty="0" smtClean="0"/>
            <a:t>Metal absorbs radiation</a:t>
          </a:r>
          <a:endParaRPr lang="zh-CN" altLang="en-US" dirty="0"/>
        </a:p>
      </dgm:t>
    </dgm:pt>
    <dgm:pt modelId="{E488655E-9091-48CA-A72C-112088F7C165}" type="parTrans" cxnId="{775A8CFB-DF28-41D7-AF17-2859D86B937F}">
      <dgm:prSet/>
      <dgm:spPr/>
      <dgm:t>
        <a:bodyPr/>
        <a:lstStyle/>
        <a:p>
          <a:endParaRPr lang="zh-CN" altLang="en-US"/>
        </a:p>
      </dgm:t>
    </dgm:pt>
    <dgm:pt modelId="{E2715FAB-0C52-40A6-98C4-FDE7163A9EDB}" type="sibTrans" cxnId="{775A8CFB-DF28-41D7-AF17-2859D86B937F}">
      <dgm:prSet/>
      <dgm:spPr/>
      <dgm:t>
        <a:bodyPr/>
        <a:lstStyle/>
        <a:p>
          <a:endParaRPr lang="zh-CN" altLang="en-US"/>
        </a:p>
      </dgm:t>
    </dgm:pt>
    <dgm:pt modelId="{A6EBF251-B946-4463-94ED-00CF5C78C9B5}" type="pres">
      <dgm:prSet presAssocID="{7836DCC2-8077-4386-9798-2B2783F35CB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12E3C11-E214-451C-AD45-7E30500150FA}" type="pres">
      <dgm:prSet presAssocID="{B86B6B92-7E3B-42ED-BE39-D5B391EFA089}" presName="parentLin" presStyleCnt="0"/>
      <dgm:spPr/>
    </dgm:pt>
    <dgm:pt modelId="{EE4E8D3D-9CC3-424A-A164-B16BC0CA65E2}" type="pres">
      <dgm:prSet presAssocID="{B86B6B92-7E3B-42ED-BE39-D5B391EFA089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146171F7-0065-400D-AB09-667215975746}" type="pres">
      <dgm:prSet presAssocID="{B86B6B92-7E3B-42ED-BE39-D5B391EFA089}" presName="parentText" presStyleLbl="node1" presStyleIdx="0" presStyleCnt="2" custScaleX="13037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80955D-6A38-4903-829E-CBCC81C1CA58}" type="pres">
      <dgm:prSet presAssocID="{B86B6B92-7E3B-42ED-BE39-D5B391EFA089}" presName="negativeSpace" presStyleCnt="0"/>
      <dgm:spPr/>
    </dgm:pt>
    <dgm:pt modelId="{1DA3013D-9496-41F9-AD2E-284F9ABBA5A1}" type="pres">
      <dgm:prSet presAssocID="{B86B6B92-7E3B-42ED-BE39-D5B391EFA089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7B0E83-FC73-4611-9D41-4BB7C6FD015F}" type="pres">
      <dgm:prSet presAssocID="{FA30ABB1-0378-4CC4-AB00-188EEC5A8120}" presName="spaceBetweenRectangles" presStyleCnt="0"/>
      <dgm:spPr/>
    </dgm:pt>
    <dgm:pt modelId="{4BB2E26E-1D9E-4D52-A02C-B0AB53C8362D}" type="pres">
      <dgm:prSet presAssocID="{5B2D372C-9C53-4CB8-A85D-F6E2B2C13486}" presName="parentLin" presStyleCnt="0"/>
      <dgm:spPr/>
    </dgm:pt>
    <dgm:pt modelId="{ACEA5106-F215-433C-ABD1-07E12FACB066}" type="pres">
      <dgm:prSet presAssocID="{5B2D372C-9C53-4CB8-A85D-F6E2B2C13486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008AD474-247E-483F-96A2-E61E7827BF69}" type="pres">
      <dgm:prSet presAssocID="{5B2D372C-9C53-4CB8-A85D-F6E2B2C1348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EA4143-7CBE-4E2D-B284-EBB7C1A2F723}" type="pres">
      <dgm:prSet presAssocID="{5B2D372C-9C53-4CB8-A85D-F6E2B2C13486}" presName="negativeSpace" presStyleCnt="0"/>
      <dgm:spPr/>
    </dgm:pt>
    <dgm:pt modelId="{55791698-3E0D-43F9-B4A2-46E18418ED6A}" type="pres">
      <dgm:prSet presAssocID="{5B2D372C-9C53-4CB8-A85D-F6E2B2C13486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7927D93-46D8-4C6E-A85A-57FC82DD909A}" srcId="{B86B6B92-7E3B-42ED-BE39-D5B391EFA089}" destId="{A28A3B08-2EDB-4AF2-9A65-2FB0269FDBCE}" srcOrd="0" destOrd="0" parTransId="{DD1BF793-8367-48B7-A56D-21552A469322}" sibTransId="{3543BAE3-8820-4682-9111-6ECB39A73952}"/>
    <dgm:cxn modelId="{F266CD2B-2359-4AC0-BFD5-EED520F3A181}" type="presOf" srcId="{B86B6B92-7E3B-42ED-BE39-D5B391EFA089}" destId="{EE4E8D3D-9CC3-424A-A164-B16BC0CA65E2}" srcOrd="0" destOrd="0" presId="urn:microsoft.com/office/officeart/2005/8/layout/list1"/>
    <dgm:cxn modelId="{FDA47C8E-7DAF-4B5B-8197-0067564C02C5}" type="presOf" srcId="{7836DCC2-8077-4386-9798-2B2783F35CBA}" destId="{A6EBF251-B946-4463-94ED-00CF5C78C9B5}" srcOrd="0" destOrd="0" presId="urn:microsoft.com/office/officeart/2005/8/layout/list1"/>
    <dgm:cxn modelId="{52FF913F-2054-4E76-9E06-AB2B3B690812}" type="presOf" srcId="{CFB726C7-ADBD-4017-B426-BDF801B71BFC}" destId="{55791698-3E0D-43F9-B4A2-46E18418ED6A}" srcOrd="0" destOrd="0" presId="urn:microsoft.com/office/officeart/2005/8/layout/list1"/>
    <dgm:cxn modelId="{5DCBF8C6-1687-48E4-B359-D44B3BF2CAF1}" type="presOf" srcId="{09F88FD3-E956-4522-B458-8DF043D30EBE}" destId="{1DA3013D-9496-41F9-AD2E-284F9ABBA5A1}" srcOrd="0" destOrd="1" presId="urn:microsoft.com/office/officeart/2005/8/layout/list1"/>
    <dgm:cxn modelId="{D1FEBEEE-8B6B-461B-8E89-DAFADD1FF16C}" srcId="{7836DCC2-8077-4386-9798-2B2783F35CBA}" destId="{5B2D372C-9C53-4CB8-A85D-F6E2B2C13486}" srcOrd="1" destOrd="0" parTransId="{D03C413D-8F36-4B8F-BD14-DB56E27734C6}" sibTransId="{A36AC62C-4B92-4833-9A35-A0E19564DC80}"/>
    <dgm:cxn modelId="{775A8CFB-DF28-41D7-AF17-2859D86B937F}" srcId="{5B2D372C-9C53-4CB8-A85D-F6E2B2C13486}" destId="{CFB726C7-ADBD-4017-B426-BDF801B71BFC}" srcOrd="0" destOrd="0" parTransId="{E488655E-9091-48CA-A72C-112088F7C165}" sibTransId="{E2715FAB-0C52-40A6-98C4-FDE7163A9EDB}"/>
    <dgm:cxn modelId="{59D3D79A-9E8E-48B9-B288-ADBA35DE7400}" type="presOf" srcId="{A28A3B08-2EDB-4AF2-9A65-2FB0269FDBCE}" destId="{1DA3013D-9496-41F9-AD2E-284F9ABBA5A1}" srcOrd="0" destOrd="0" presId="urn:microsoft.com/office/officeart/2005/8/layout/list1"/>
    <dgm:cxn modelId="{C1809465-BE1B-4356-9663-8420A2A515ED}" type="presOf" srcId="{5B2D372C-9C53-4CB8-A85D-F6E2B2C13486}" destId="{ACEA5106-F215-433C-ABD1-07E12FACB066}" srcOrd="0" destOrd="0" presId="urn:microsoft.com/office/officeart/2005/8/layout/list1"/>
    <dgm:cxn modelId="{2E2E477B-612F-43AC-80E5-F9E376CE50E0}" type="presOf" srcId="{B86B6B92-7E3B-42ED-BE39-D5B391EFA089}" destId="{146171F7-0065-400D-AB09-667215975746}" srcOrd="1" destOrd="0" presId="urn:microsoft.com/office/officeart/2005/8/layout/list1"/>
    <dgm:cxn modelId="{E9D65042-FD6F-46E4-A068-BC578CEE927A}" srcId="{7836DCC2-8077-4386-9798-2B2783F35CBA}" destId="{B86B6B92-7E3B-42ED-BE39-D5B391EFA089}" srcOrd="0" destOrd="0" parTransId="{91E7D403-EEEB-46CA-94B6-81118D73209D}" sibTransId="{FA30ABB1-0378-4CC4-AB00-188EEC5A8120}"/>
    <dgm:cxn modelId="{522AA271-8E65-49A2-B5CD-62F8A5F5EE70}" srcId="{B86B6B92-7E3B-42ED-BE39-D5B391EFA089}" destId="{09F88FD3-E956-4522-B458-8DF043D30EBE}" srcOrd="1" destOrd="0" parTransId="{F16004BE-BCBA-4E9D-8634-50207BE6864C}" sibTransId="{B7734B38-AF0F-434C-B2EF-A8F46B10AC20}"/>
    <dgm:cxn modelId="{69347E06-95DA-4586-9FD0-245B53862251}" type="presOf" srcId="{5B2D372C-9C53-4CB8-A85D-F6E2B2C13486}" destId="{008AD474-247E-483F-96A2-E61E7827BF69}" srcOrd="1" destOrd="0" presId="urn:microsoft.com/office/officeart/2005/8/layout/list1"/>
    <dgm:cxn modelId="{AB566D75-8214-4699-B883-B06D261484EE}" type="presParOf" srcId="{A6EBF251-B946-4463-94ED-00CF5C78C9B5}" destId="{312E3C11-E214-451C-AD45-7E30500150FA}" srcOrd="0" destOrd="0" presId="urn:microsoft.com/office/officeart/2005/8/layout/list1"/>
    <dgm:cxn modelId="{C54167BF-B791-414D-83CC-72354761C1C7}" type="presParOf" srcId="{312E3C11-E214-451C-AD45-7E30500150FA}" destId="{EE4E8D3D-9CC3-424A-A164-B16BC0CA65E2}" srcOrd="0" destOrd="0" presId="urn:microsoft.com/office/officeart/2005/8/layout/list1"/>
    <dgm:cxn modelId="{D5E5F608-1994-4C1C-B5B7-1E77247B2672}" type="presParOf" srcId="{312E3C11-E214-451C-AD45-7E30500150FA}" destId="{146171F7-0065-400D-AB09-667215975746}" srcOrd="1" destOrd="0" presId="urn:microsoft.com/office/officeart/2005/8/layout/list1"/>
    <dgm:cxn modelId="{1B16E187-CBB0-4551-AC43-F97C85E26B10}" type="presParOf" srcId="{A6EBF251-B946-4463-94ED-00CF5C78C9B5}" destId="{2D80955D-6A38-4903-829E-CBCC81C1CA58}" srcOrd="1" destOrd="0" presId="urn:microsoft.com/office/officeart/2005/8/layout/list1"/>
    <dgm:cxn modelId="{20909C08-DB62-4E92-BABD-F768AEE8D8BA}" type="presParOf" srcId="{A6EBF251-B946-4463-94ED-00CF5C78C9B5}" destId="{1DA3013D-9496-41F9-AD2E-284F9ABBA5A1}" srcOrd="2" destOrd="0" presId="urn:microsoft.com/office/officeart/2005/8/layout/list1"/>
    <dgm:cxn modelId="{37DBB0DB-8C86-4BB9-9603-61A17F1379B9}" type="presParOf" srcId="{A6EBF251-B946-4463-94ED-00CF5C78C9B5}" destId="{467B0E83-FC73-4611-9D41-4BB7C6FD015F}" srcOrd="3" destOrd="0" presId="urn:microsoft.com/office/officeart/2005/8/layout/list1"/>
    <dgm:cxn modelId="{227D9BFF-8970-4F22-9C3F-7B61B4E70045}" type="presParOf" srcId="{A6EBF251-B946-4463-94ED-00CF5C78C9B5}" destId="{4BB2E26E-1D9E-4D52-A02C-B0AB53C8362D}" srcOrd="4" destOrd="0" presId="urn:microsoft.com/office/officeart/2005/8/layout/list1"/>
    <dgm:cxn modelId="{D69B908F-FCC9-4C8F-9E71-5BF9CD163B9D}" type="presParOf" srcId="{4BB2E26E-1D9E-4D52-A02C-B0AB53C8362D}" destId="{ACEA5106-F215-433C-ABD1-07E12FACB066}" srcOrd="0" destOrd="0" presId="urn:microsoft.com/office/officeart/2005/8/layout/list1"/>
    <dgm:cxn modelId="{806B0118-8023-44F6-B822-3B641F659FDA}" type="presParOf" srcId="{4BB2E26E-1D9E-4D52-A02C-B0AB53C8362D}" destId="{008AD474-247E-483F-96A2-E61E7827BF69}" srcOrd="1" destOrd="0" presId="urn:microsoft.com/office/officeart/2005/8/layout/list1"/>
    <dgm:cxn modelId="{FC1CFA7C-6187-4561-9B0C-F1197B38AAC9}" type="presParOf" srcId="{A6EBF251-B946-4463-94ED-00CF5C78C9B5}" destId="{1CEA4143-7CBE-4E2D-B284-EBB7C1A2F723}" srcOrd="5" destOrd="0" presId="urn:microsoft.com/office/officeart/2005/8/layout/list1"/>
    <dgm:cxn modelId="{5E48E8F7-ECCD-46A8-A8EA-EB4C7211B947}" type="presParOf" srcId="{A6EBF251-B946-4463-94ED-00CF5C78C9B5}" destId="{55791698-3E0D-43F9-B4A2-46E18418ED6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026952E-BE91-42F2-8C0A-65DADF2BDF3E}" type="doc">
      <dgm:prSet loTypeId="urn:microsoft.com/office/officeart/2005/8/layout/vList2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BEC8999-529B-4201-86BD-D7A9B23E7B80}">
      <dgm:prSet custT="1"/>
      <dgm:spPr/>
      <dgm:t>
        <a:bodyPr/>
        <a:lstStyle/>
        <a:p>
          <a:pPr rtl="0"/>
          <a:r>
            <a:rPr lang="en-US" altLang="zh-CN" sz="3200" dirty="0" smtClean="0"/>
            <a:t>Twisted pair</a:t>
          </a:r>
          <a:endParaRPr lang="zh-CN" sz="3200" dirty="0"/>
        </a:p>
      </dgm:t>
    </dgm:pt>
    <dgm:pt modelId="{E04901C9-3844-4A0F-955D-D88288C38C26}" type="parTrans" cxnId="{E4C56F89-00BD-48A3-8257-DF7923AEE4CF}">
      <dgm:prSet/>
      <dgm:spPr/>
      <dgm:t>
        <a:bodyPr/>
        <a:lstStyle/>
        <a:p>
          <a:endParaRPr lang="zh-CN" altLang="en-US"/>
        </a:p>
      </dgm:t>
    </dgm:pt>
    <dgm:pt modelId="{CD67EABB-8085-4073-8578-A6AEBCD0FB7E}" type="sibTrans" cxnId="{E4C56F89-00BD-48A3-8257-DF7923AEE4CF}">
      <dgm:prSet/>
      <dgm:spPr/>
      <dgm:t>
        <a:bodyPr/>
        <a:lstStyle/>
        <a:p>
          <a:endParaRPr lang="zh-CN" altLang="en-US"/>
        </a:p>
      </dgm:t>
    </dgm:pt>
    <dgm:pt modelId="{71BE7CA0-38C1-4455-BC97-249BE981E34C}">
      <dgm:prSet custT="1"/>
      <dgm:spPr/>
      <dgm:t>
        <a:bodyPr/>
        <a:lstStyle/>
        <a:p>
          <a:pPr rtl="0"/>
          <a:r>
            <a:rPr lang="en-US" altLang="zh-CN" sz="3200" dirty="0" smtClean="0"/>
            <a:t>Fiber</a:t>
          </a:r>
          <a:endParaRPr lang="zh-CN" sz="3200" dirty="0"/>
        </a:p>
      </dgm:t>
    </dgm:pt>
    <dgm:pt modelId="{F46FCF5B-857B-476A-A61D-AB6493683EEA}" type="parTrans" cxnId="{E9527EED-A50F-4325-91B6-BE359AB603C6}">
      <dgm:prSet/>
      <dgm:spPr/>
      <dgm:t>
        <a:bodyPr/>
        <a:lstStyle/>
        <a:p>
          <a:endParaRPr lang="zh-CN" altLang="en-US"/>
        </a:p>
      </dgm:t>
    </dgm:pt>
    <dgm:pt modelId="{61A857D9-D0EC-4332-9682-D8C3EE2076B4}" type="sibTrans" cxnId="{E9527EED-A50F-4325-91B6-BE359AB603C6}">
      <dgm:prSet/>
      <dgm:spPr/>
      <dgm:t>
        <a:bodyPr/>
        <a:lstStyle/>
        <a:p>
          <a:endParaRPr lang="zh-CN" altLang="en-US"/>
        </a:p>
      </dgm:t>
    </dgm:pt>
    <dgm:pt modelId="{4C7CA865-4AB4-475C-AE1D-9B942E26B7BF}">
      <dgm:prSet custT="1"/>
      <dgm:spPr/>
      <dgm:t>
        <a:bodyPr/>
        <a:lstStyle/>
        <a:p>
          <a:pPr rtl="0"/>
          <a:r>
            <a:rPr lang="en-US" altLang="zh-CN" sz="3200" dirty="0" smtClean="0"/>
            <a:t>Coaxial cable</a:t>
          </a:r>
          <a:endParaRPr lang="zh-CN" sz="3200" dirty="0"/>
        </a:p>
      </dgm:t>
    </dgm:pt>
    <dgm:pt modelId="{E9818439-3D48-4902-8100-7C1F5EEAADAE}" type="parTrans" cxnId="{9314DE6F-0CF3-442C-B1EE-6916AD71E822}">
      <dgm:prSet/>
      <dgm:spPr/>
      <dgm:t>
        <a:bodyPr/>
        <a:lstStyle/>
        <a:p>
          <a:endParaRPr lang="zh-CN" altLang="en-US"/>
        </a:p>
      </dgm:t>
    </dgm:pt>
    <dgm:pt modelId="{B0C14593-A388-452D-883F-9222A1145711}" type="sibTrans" cxnId="{9314DE6F-0CF3-442C-B1EE-6916AD71E822}">
      <dgm:prSet/>
      <dgm:spPr/>
      <dgm:t>
        <a:bodyPr/>
        <a:lstStyle/>
        <a:p>
          <a:endParaRPr lang="zh-CN" altLang="en-US"/>
        </a:p>
      </dgm:t>
    </dgm:pt>
    <dgm:pt modelId="{E5120F25-44AB-4F08-92F5-7B582F26F244}" type="pres">
      <dgm:prSet presAssocID="{9026952E-BE91-42F2-8C0A-65DADF2BDF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0AB7B21-06A6-46DE-9720-AD0E2A65A927}" type="pres">
      <dgm:prSet presAssocID="{5BEC8999-529B-4201-86BD-D7A9B23E7B80}" presName="parentText" presStyleLbl="node1" presStyleIdx="0" presStyleCnt="3" custLinFactNeighborX="6114" custLinFactNeighborY="5239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5B852B-B767-4A96-856A-07B6EA0568A8}" type="pres">
      <dgm:prSet presAssocID="{CD67EABB-8085-4073-8578-A6AEBCD0FB7E}" presName="spacer" presStyleCnt="0"/>
      <dgm:spPr/>
    </dgm:pt>
    <dgm:pt modelId="{06D1E9CF-F76F-48B7-ABDA-6989ECAA68FC}" type="pres">
      <dgm:prSet presAssocID="{4C7CA865-4AB4-475C-AE1D-9B942E26B7B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E1D402-21D1-411E-A8B9-2A1360EE3802}" type="pres">
      <dgm:prSet presAssocID="{B0C14593-A388-452D-883F-9222A1145711}" presName="spacer" presStyleCnt="0"/>
      <dgm:spPr/>
    </dgm:pt>
    <dgm:pt modelId="{312CD5F4-5336-42BB-BFC2-5F90DE372668}" type="pres">
      <dgm:prSet presAssocID="{71BE7CA0-38C1-4455-BC97-249BE981E34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314DE6F-0CF3-442C-B1EE-6916AD71E822}" srcId="{9026952E-BE91-42F2-8C0A-65DADF2BDF3E}" destId="{4C7CA865-4AB4-475C-AE1D-9B942E26B7BF}" srcOrd="1" destOrd="0" parTransId="{E9818439-3D48-4902-8100-7C1F5EEAADAE}" sibTransId="{B0C14593-A388-452D-883F-9222A1145711}"/>
    <dgm:cxn modelId="{ABD33893-7EB8-4D2C-8DD9-247A4C3BEABF}" type="presOf" srcId="{4C7CA865-4AB4-475C-AE1D-9B942E26B7BF}" destId="{06D1E9CF-F76F-48B7-ABDA-6989ECAA68FC}" srcOrd="0" destOrd="0" presId="urn:microsoft.com/office/officeart/2005/8/layout/vList2"/>
    <dgm:cxn modelId="{E4C56F89-00BD-48A3-8257-DF7923AEE4CF}" srcId="{9026952E-BE91-42F2-8C0A-65DADF2BDF3E}" destId="{5BEC8999-529B-4201-86BD-D7A9B23E7B80}" srcOrd="0" destOrd="0" parTransId="{E04901C9-3844-4A0F-955D-D88288C38C26}" sibTransId="{CD67EABB-8085-4073-8578-A6AEBCD0FB7E}"/>
    <dgm:cxn modelId="{197879AA-6004-4F0B-97DF-C7A9FC97E5FF}" type="presOf" srcId="{71BE7CA0-38C1-4455-BC97-249BE981E34C}" destId="{312CD5F4-5336-42BB-BFC2-5F90DE372668}" srcOrd="0" destOrd="0" presId="urn:microsoft.com/office/officeart/2005/8/layout/vList2"/>
    <dgm:cxn modelId="{E9527EED-A50F-4325-91B6-BE359AB603C6}" srcId="{9026952E-BE91-42F2-8C0A-65DADF2BDF3E}" destId="{71BE7CA0-38C1-4455-BC97-249BE981E34C}" srcOrd="2" destOrd="0" parTransId="{F46FCF5B-857B-476A-A61D-AB6493683EEA}" sibTransId="{61A857D9-D0EC-4332-9682-D8C3EE2076B4}"/>
    <dgm:cxn modelId="{0B398592-DDA8-49A1-8780-328A048F5E79}" type="presOf" srcId="{5BEC8999-529B-4201-86BD-D7A9B23E7B80}" destId="{10AB7B21-06A6-46DE-9720-AD0E2A65A927}" srcOrd="0" destOrd="0" presId="urn:microsoft.com/office/officeart/2005/8/layout/vList2"/>
    <dgm:cxn modelId="{B02ACDFC-1981-4B99-8641-DC4AD4FBFC06}" type="presOf" srcId="{9026952E-BE91-42F2-8C0A-65DADF2BDF3E}" destId="{E5120F25-44AB-4F08-92F5-7B582F26F244}" srcOrd="0" destOrd="0" presId="urn:microsoft.com/office/officeart/2005/8/layout/vList2"/>
    <dgm:cxn modelId="{73DE040C-D865-4C77-B673-66E3EBF6F7A1}" type="presParOf" srcId="{E5120F25-44AB-4F08-92F5-7B582F26F244}" destId="{10AB7B21-06A6-46DE-9720-AD0E2A65A927}" srcOrd="0" destOrd="0" presId="urn:microsoft.com/office/officeart/2005/8/layout/vList2"/>
    <dgm:cxn modelId="{32C436E5-20C5-485E-8401-3AF316BA9AB3}" type="presParOf" srcId="{E5120F25-44AB-4F08-92F5-7B582F26F244}" destId="{CF5B852B-B767-4A96-856A-07B6EA0568A8}" srcOrd="1" destOrd="0" presId="urn:microsoft.com/office/officeart/2005/8/layout/vList2"/>
    <dgm:cxn modelId="{E1C2EC0E-FD21-4572-803F-F204780D0DA4}" type="presParOf" srcId="{E5120F25-44AB-4F08-92F5-7B582F26F244}" destId="{06D1E9CF-F76F-48B7-ABDA-6989ECAA68FC}" srcOrd="2" destOrd="0" presId="urn:microsoft.com/office/officeart/2005/8/layout/vList2"/>
    <dgm:cxn modelId="{D16D8DB7-5798-43B6-9D23-FD5C0ED1C173}" type="presParOf" srcId="{E5120F25-44AB-4F08-92F5-7B582F26F244}" destId="{29E1D402-21D1-411E-A8B9-2A1360EE3802}" srcOrd="3" destOrd="0" presId="urn:microsoft.com/office/officeart/2005/8/layout/vList2"/>
    <dgm:cxn modelId="{B6157898-45F4-46BD-BA1D-C395AC30DF2C}" type="presParOf" srcId="{E5120F25-44AB-4F08-92F5-7B582F26F244}" destId="{312CD5F4-5336-42BB-BFC2-5F90DE37266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836DCC2-8077-4386-9798-2B2783F35CB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86B6B92-7E3B-42ED-BE39-D5B391EFA089}">
      <dgm:prSet phldrT="[文本]"/>
      <dgm:spPr/>
      <dgm:t>
        <a:bodyPr/>
        <a:lstStyle/>
        <a:p>
          <a:pPr rtl="0"/>
          <a:r>
            <a:rPr lang="en-US" altLang="zh-CN" dirty="0" smtClean="0"/>
            <a:t>Copper</a:t>
          </a:r>
          <a:endParaRPr lang="zh-CN" altLang="en-US" dirty="0"/>
        </a:p>
      </dgm:t>
    </dgm:pt>
    <dgm:pt modelId="{91E7D403-EEEB-46CA-94B6-81118D73209D}" type="parTrans" cxnId="{E9D65042-FD6F-46E4-A068-BC578CEE927A}">
      <dgm:prSet/>
      <dgm:spPr/>
      <dgm:t>
        <a:bodyPr/>
        <a:lstStyle/>
        <a:p>
          <a:endParaRPr lang="zh-CN" altLang="en-US"/>
        </a:p>
      </dgm:t>
    </dgm:pt>
    <dgm:pt modelId="{FA30ABB1-0378-4CC4-AB00-188EEC5A8120}" type="sibTrans" cxnId="{E9D65042-FD6F-46E4-A068-BC578CEE927A}">
      <dgm:prSet/>
      <dgm:spPr/>
      <dgm:t>
        <a:bodyPr/>
        <a:lstStyle/>
        <a:p>
          <a:endParaRPr lang="zh-CN" altLang="en-US"/>
        </a:p>
      </dgm:t>
    </dgm:pt>
    <dgm:pt modelId="{A28A3B08-2EDB-4AF2-9A65-2FB0269FDBCE}">
      <dgm:prSet/>
      <dgm:spPr/>
      <dgm:t>
        <a:bodyPr/>
        <a:lstStyle/>
        <a:p>
          <a:pPr rtl="0"/>
          <a:r>
            <a:rPr lang="en-US" altLang="zh-CN" dirty="0" smtClean="0"/>
            <a:t>Inexpensive</a:t>
          </a:r>
          <a:endParaRPr lang="zh-CN" altLang="en-US" dirty="0"/>
        </a:p>
      </dgm:t>
    </dgm:pt>
    <dgm:pt modelId="{DD1BF793-8367-48B7-A56D-21552A469322}" type="parTrans" cxnId="{47927D93-46D8-4C6E-A85A-57FC82DD909A}">
      <dgm:prSet/>
      <dgm:spPr/>
      <dgm:t>
        <a:bodyPr/>
        <a:lstStyle/>
        <a:p>
          <a:endParaRPr lang="zh-CN" altLang="en-US"/>
        </a:p>
      </dgm:t>
    </dgm:pt>
    <dgm:pt modelId="{3543BAE3-8820-4682-9111-6ECB39A73952}" type="sibTrans" cxnId="{47927D93-46D8-4C6E-A85A-57FC82DD909A}">
      <dgm:prSet/>
      <dgm:spPr/>
      <dgm:t>
        <a:bodyPr/>
        <a:lstStyle/>
        <a:p>
          <a:endParaRPr lang="zh-CN" altLang="en-US"/>
        </a:p>
      </dgm:t>
    </dgm:pt>
    <dgm:pt modelId="{5B2D372C-9C53-4CB8-A85D-F6E2B2C13486}">
      <dgm:prSet phldrT="[文本]"/>
      <dgm:spPr/>
      <dgm:t>
        <a:bodyPr/>
        <a:lstStyle/>
        <a:p>
          <a:pPr rtl="0"/>
          <a:r>
            <a:rPr lang="en-US" altLang="zh-CN" dirty="0" smtClean="0"/>
            <a:t>Electric Current</a:t>
          </a:r>
          <a:endParaRPr lang="zh-CN" altLang="en-US" dirty="0"/>
        </a:p>
      </dgm:t>
    </dgm:pt>
    <dgm:pt modelId="{D03C413D-8F36-4B8F-BD14-DB56E27734C6}" type="parTrans" cxnId="{D1FEBEEE-8B6B-461B-8E89-DAFADD1FF16C}">
      <dgm:prSet/>
      <dgm:spPr/>
      <dgm:t>
        <a:bodyPr/>
        <a:lstStyle/>
        <a:p>
          <a:endParaRPr lang="zh-CN" altLang="en-US"/>
        </a:p>
      </dgm:t>
    </dgm:pt>
    <dgm:pt modelId="{A36AC62C-4B92-4833-9A35-A0E19564DC80}" type="sibTrans" cxnId="{D1FEBEEE-8B6B-461B-8E89-DAFADD1FF16C}">
      <dgm:prSet/>
      <dgm:spPr/>
      <dgm:t>
        <a:bodyPr/>
        <a:lstStyle/>
        <a:p>
          <a:endParaRPr lang="zh-CN" altLang="en-US"/>
        </a:p>
      </dgm:t>
    </dgm:pt>
    <dgm:pt modelId="{0EE53656-BD73-4838-853E-00C7E7B3C11A}">
      <dgm:prSet/>
      <dgm:spPr/>
      <dgm:t>
        <a:bodyPr/>
        <a:lstStyle/>
        <a:p>
          <a:pPr rtl="0"/>
          <a:r>
            <a:rPr lang="en-US" altLang="zh-CN" dirty="0" smtClean="0"/>
            <a:t>Easy to install</a:t>
          </a:r>
          <a:endParaRPr lang="zh-CN" dirty="0"/>
        </a:p>
      </dgm:t>
    </dgm:pt>
    <dgm:pt modelId="{CF43B4D0-29B9-4AC2-95BC-B5AB10A51F9F}" type="parTrans" cxnId="{A10FBF5A-7163-407D-99DE-977684C5AA7A}">
      <dgm:prSet/>
      <dgm:spPr/>
      <dgm:t>
        <a:bodyPr/>
        <a:lstStyle/>
        <a:p>
          <a:endParaRPr lang="zh-CN" altLang="en-US"/>
        </a:p>
      </dgm:t>
    </dgm:pt>
    <dgm:pt modelId="{77DF75C9-9972-4594-9AC5-19A083BC6076}" type="sibTrans" cxnId="{A10FBF5A-7163-407D-99DE-977684C5AA7A}">
      <dgm:prSet/>
      <dgm:spPr/>
      <dgm:t>
        <a:bodyPr/>
        <a:lstStyle/>
        <a:p>
          <a:endParaRPr lang="zh-CN" altLang="en-US"/>
        </a:p>
      </dgm:t>
    </dgm:pt>
    <dgm:pt modelId="{883FF3B7-46DD-4C6E-99E0-B05FF3815052}">
      <dgm:prSet/>
      <dgm:spPr/>
      <dgm:t>
        <a:bodyPr/>
        <a:lstStyle/>
        <a:p>
          <a:pPr rtl="0"/>
          <a:r>
            <a:rPr lang="en-US" altLang="zh-CN" dirty="0" smtClean="0"/>
            <a:t>High performance</a:t>
          </a:r>
          <a:endParaRPr lang="zh-CN" dirty="0"/>
        </a:p>
      </dgm:t>
    </dgm:pt>
    <dgm:pt modelId="{1E459F8A-4A8D-4474-88CC-3B30348589C8}" type="parTrans" cxnId="{06B67E30-9BB5-4A6B-B331-369A5ABBC104}">
      <dgm:prSet/>
      <dgm:spPr/>
      <dgm:t>
        <a:bodyPr/>
        <a:lstStyle/>
        <a:p>
          <a:endParaRPr lang="zh-CN" altLang="en-US"/>
        </a:p>
      </dgm:t>
    </dgm:pt>
    <dgm:pt modelId="{AD38F801-37FD-4E75-9A34-FD9ADF3127EB}" type="sibTrans" cxnId="{06B67E30-9BB5-4A6B-B331-369A5ABBC104}">
      <dgm:prSet/>
      <dgm:spPr/>
      <dgm:t>
        <a:bodyPr/>
        <a:lstStyle/>
        <a:p>
          <a:endParaRPr lang="zh-CN" altLang="en-US"/>
        </a:p>
      </dgm:t>
    </dgm:pt>
    <dgm:pt modelId="{D34DD965-1274-4C66-BBB8-E93029506AF3}">
      <dgm:prSet phldrT="[文本]"/>
      <dgm:spPr/>
      <dgm:t>
        <a:bodyPr/>
        <a:lstStyle/>
        <a:p>
          <a:pPr rtl="0"/>
          <a:r>
            <a:rPr lang="en-US" altLang="zh-CN" dirty="0" smtClean="0"/>
            <a:t>Interference</a:t>
          </a:r>
          <a:endParaRPr lang="zh-CN" altLang="en-US" dirty="0"/>
        </a:p>
      </dgm:t>
    </dgm:pt>
    <dgm:pt modelId="{35058B61-DA64-4050-96D1-711280137FE5}" type="parTrans" cxnId="{D564EC60-3B1D-4228-8D27-7C6D560530CF}">
      <dgm:prSet/>
      <dgm:spPr/>
      <dgm:t>
        <a:bodyPr/>
        <a:lstStyle/>
        <a:p>
          <a:endParaRPr lang="zh-CN" altLang="en-US"/>
        </a:p>
      </dgm:t>
    </dgm:pt>
    <dgm:pt modelId="{97AC320F-5EA8-413C-91F3-8544609B906D}" type="sibTrans" cxnId="{D564EC60-3B1D-4228-8D27-7C6D560530CF}">
      <dgm:prSet/>
      <dgm:spPr/>
      <dgm:t>
        <a:bodyPr/>
        <a:lstStyle/>
        <a:p>
          <a:endParaRPr lang="zh-CN" altLang="en-US"/>
        </a:p>
      </dgm:t>
    </dgm:pt>
    <dgm:pt modelId="{A6EBF251-B946-4463-94ED-00CF5C78C9B5}" type="pres">
      <dgm:prSet presAssocID="{7836DCC2-8077-4386-9798-2B2783F35CB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12E3C11-E214-451C-AD45-7E30500150FA}" type="pres">
      <dgm:prSet presAssocID="{B86B6B92-7E3B-42ED-BE39-D5B391EFA089}" presName="parentLin" presStyleCnt="0"/>
      <dgm:spPr/>
    </dgm:pt>
    <dgm:pt modelId="{EE4E8D3D-9CC3-424A-A164-B16BC0CA65E2}" type="pres">
      <dgm:prSet presAssocID="{B86B6B92-7E3B-42ED-BE39-D5B391EFA089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146171F7-0065-400D-AB09-667215975746}" type="pres">
      <dgm:prSet presAssocID="{B86B6B92-7E3B-42ED-BE39-D5B391EFA08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80955D-6A38-4903-829E-CBCC81C1CA58}" type="pres">
      <dgm:prSet presAssocID="{B86B6B92-7E3B-42ED-BE39-D5B391EFA089}" presName="negativeSpace" presStyleCnt="0"/>
      <dgm:spPr/>
    </dgm:pt>
    <dgm:pt modelId="{1DA3013D-9496-41F9-AD2E-284F9ABBA5A1}" type="pres">
      <dgm:prSet presAssocID="{B86B6B92-7E3B-42ED-BE39-D5B391EFA089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7B0E83-FC73-4611-9D41-4BB7C6FD015F}" type="pres">
      <dgm:prSet presAssocID="{FA30ABB1-0378-4CC4-AB00-188EEC5A8120}" presName="spaceBetweenRectangles" presStyleCnt="0"/>
      <dgm:spPr/>
    </dgm:pt>
    <dgm:pt modelId="{4BB2E26E-1D9E-4D52-A02C-B0AB53C8362D}" type="pres">
      <dgm:prSet presAssocID="{5B2D372C-9C53-4CB8-A85D-F6E2B2C13486}" presName="parentLin" presStyleCnt="0"/>
      <dgm:spPr/>
    </dgm:pt>
    <dgm:pt modelId="{ACEA5106-F215-433C-ABD1-07E12FACB066}" type="pres">
      <dgm:prSet presAssocID="{5B2D372C-9C53-4CB8-A85D-F6E2B2C13486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008AD474-247E-483F-96A2-E61E7827BF69}" type="pres">
      <dgm:prSet presAssocID="{5B2D372C-9C53-4CB8-A85D-F6E2B2C13486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EA4143-7CBE-4E2D-B284-EBB7C1A2F723}" type="pres">
      <dgm:prSet presAssocID="{5B2D372C-9C53-4CB8-A85D-F6E2B2C13486}" presName="negativeSpace" presStyleCnt="0"/>
      <dgm:spPr/>
    </dgm:pt>
    <dgm:pt modelId="{55791698-3E0D-43F9-B4A2-46E18418ED6A}" type="pres">
      <dgm:prSet presAssocID="{5B2D372C-9C53-4CB8-A85D-F6E2B2C13486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60E4BF7-770B-4E16-9353-365BE16E7B7E}" type="presOf" srcId="{A28A3B08-2EDB-4AF2-9A65-2FB0269FDBCE}" destId="{1DA3013D-9496-41F9-AD2E-284F9ABBA5A1}" srcOrd="0" destOrd="0" presId="urn:microsoft.com/office/officeart/2005/8/layout/list1"/>
    <dgm:cxn modelId="{87993C9E-04DD-4492-A470-CA7231E24884}" type="presOf" srcId="{883FF3B7-46DD-4C6E-99E0-B05FF3815052}" destId="{1DA3013D-9496-41F9-AD2E-284F9ABBA5A1}" srcOrd="0" destOrd="2" presId="urn:microsoft.com/office/officeart/2005/8/layout/list1"/>
    <dgm:cxn modelId="{A10FBF5A-7163-407D-99DE-977684C5AA7A}" srcId="{B86B6B92-7E3B-42ED-BE39-D5B391EFA089}" destId="{0EE53656-BD73-4838-853E-00C7E7B3C11A}" srcOrd="1" destOrd="0" parTransId="{CF43B4D0-29B9-4AC2-95BC-B5AB10A51F9F}" sibTransId="{77DF75C9-9972-4594-9AC5-19A083BC6076}"/>
    <dgm:cxn modelId="{2120DB13-0FBD-48FE-A03B-628AA1D647F0}" type="presOf" srcId="{B86B6B92-7E3B-42ED-BE39-D5B391EFA089}" destId="{146171F7-0065-400D-AB09-667215975746}" srcOrd="1" destOrd="0" presId="urn:microsoft.com/office/officeart/2005/8/layout/list1"/>
    <dgm:cxn modelId="{E98C2680-F4B1-482C-A141-0314B9103AB4}" type="presOf" srcId="{D34DD965-1274-4C66-BBB8-E93029506AF3}" destId="{55791698-3E0D-43F9-B4A2-46E18418ED6A}" srcOrd="0" destOrd="0" presId="urn:microsoft.com/office/officeart/2005/8/layout/list1"/>
    <dgm:cxn modelId="{47927D93-46D8-4C6E-A85A-57FC82DD909A}" srcId="{B86B6B92-7E3B-42ED-BE39-D5B391EFA089}" destId="{A28A3B08-2EDB-4AF2-9A65-2FB0269FDBCE}" srcOrd="0" destOrd="0" parTransId="{DD1BF793-8367-48B7-A56D-21552A469322}" sibTransId="{3543BAE3-8820-4682-9111-6ECB39A73952}"/>
    <dgm:cxn modelId="{6E017BAA-CB1C-492F-9B6A-F71E678ED71C}" type="presOf" srcId="{5B2D372C-9C53-4CB8-A85D-F6E2B2C13486}" destId="{ACEA5106-F215-433C-ABD1-07E12FACB066}" srcOrd="0" destOrd="0" presId="urn:microsoft.com/office/officeart/2005/8/layout/list1"/>
    <dgm:cxn modelId="{B283B5CA-A299-430B-9061-D1662C8BDB72}" type="presOf" srcId="{7836DCC2-8077-4386-9798-2B2783F35CBA}" destId="{A6EBF251-B946-4463-94ED-00CF5C78C9B5}" srcOrd="0" destOrd="0" presId="urn:microsoft.com/office/officeart/2005/8/layout/list1"/>
    <dgm:cxn modelId="{CAAA775A-559D-4565-BC24-D004EB7C2497}" type="presOf" srcId="{0EE53656-BD73-4838-853E-00C7E7B3C11A}" destId="{1DA3013D-9496-41F9-AD2E-284F9ABBA5A1}" srcOrd="0" destOrd="1" presId="urn:microsoft.com/office/officeart/2005/8/layout/list1"/>
    <dgm:cxn modelId="{D1FEBEEE-8B6B-461B-8E89-DAFADD1FF16C}" srcId="{7836DCC2-8077-4386-9798-2B2783F35CBA}" destId="{5B2D372C-9C53-4CB8-A85D-F6E2B2C13486}" srcOrd="1" destOrd="0" parTransId="{D03C413D-8F36-4B8F-BD14-DB56E27734C6}" sibTransId="{A36AC62C-4B92-4833-9A35-A0E19564DC80}"/>
    <dgm:cxn modelId="{E9D65042-FD6F-46E4-A068-BC578CEE927A}" srcId="{7836DCC2-8077-4386-9798-2B2783F35CBA}" destId="{B86B6B92-7E3B-42ED-BE39-D5B391EFA089}" srcOrd="0" destOrd="0" parTransId="{91E7D403-EEEB-46CA-94B6-81118D73209D}" sibTransId="{FA30ABB1-0378-4CC4-AB00-188EEC5A8120}"/>
    <dgm:cxn modelId="{C27533FF-F41F-42EE-9226-1390C59577DA}" type="presOf" srcId="{B86B6B92-7E3B-42ED-BE39-D5B391EFA089}" destId="{EE4E8D3D-9CC3-424A-A164-B16BC0CA65E2}" srcOrd="0" destOrd="0" presId="urn:microsoft.com/office/officeart/2005/8/layout/list1"/>
    <dgm:cxn modelId="{D564EC60-3B1D-4228-8D27-7C6D560530CF}" srcId="{5B2D372C-9C53-4CB8-A85D-F6E2B2C13486}" destId="{D34DD965-1274-4C66-BBB8-E93029506AF3}" srcOrd="0" destOrd="0" parTransId="{35058B61-DA64-4050-96D1-711280137FE5}" sibTransId="{97AC320F-5EA8-413C-91F3-8544609B906D}"/>
    <dgm:cxn modelId="{3FE3EF58-7DBE-4C7E-B251-34E989CE54FD}" type="presOf" srcId="{5B2D372C-9C53-4CB8-A85D-F6E2B2C13486}" destId="{008AD474-247E-483F-96A2-E61E7827BF69}" srcOrd="1" destOrd="0" presId="urn:microsoft.com/office/officeart/2005/8/layout/list1"/>
    <dgm:cxn modelId="{06B67E30-9BB5-4A6B-B331-369A5ABBC104}" srcId="{B86B6B92-7E3B-42ED-BE39-D5B391EFA089}" destId="{883FF3B7-46DD-4C6E-99E0-B05FF3815052}" srcOrd="2" destOrd="0" parTransId="{1E459F8A-4A8D-4474-88CC-3B30348589C8}" sibTransId="{AD38F801-37FD-4E75-9A34-FD9ADF3127EB}"/>
    <dgm:cxn modelId="{6917ADC0-DB1F-4926-9B78-57E75AB67D21}" type="presParOf" srcId="{A6EBF251-B946-4463-94ED-00CF5C78C9B5}" destId="{312E3C11-E214-451C-AD45-7E30500150FA}" srcOrd="0" destOrd="0" presId="urn:microsoft.com/office/officeart/2005/8/layout/list1"/>
    <dgm:cxn modelId="{836E4BD6-CE8E-4929-92F2-91D6807BAD4D}" type="presParOf" srcId="{312E3C11-E214-451C-AD45-7E30500150FA}" destId="{EE4E8D3D-9CC3-424A-A164-B16BC0CA65E2}" srcOrd="0" destOrd="0" presId="urn:microsoft.com/office/officeart/2005/8/layout/list1"/>
    <dgm:cxn modelId="{03278959-0E05-4D1F-A48D-F3D7D3D701D3}" type="presParOf" srcId="{312E3C11-E214-451C-AD45-7E30500150FA}" destId="{146171F7-0065-400D-AB09-667215975746}" srcOrd="1" destOrd="0" presId="urn:microsoft.com/office/officeart/2005/8/layout/list1"/>
    <dgm:cxn modelId="{3AF714BB-FD54-4C59-BD74-DA9D1A68F671}" type="presParOf" srcId="{A6EBF251-B946-4463-94ED-00CF5C78C9B5}" destId="{2D80955D-6A38-4903-829E-CBCC81C1CA58}" srcOrd="1" destOrd="0" presId="urn:microsoft.com/office/officeart/2005/8/layout/list1"/>
    <dgm:cxn modelId="{8E826400-E7C2-49F6-8BB3-BAAEB87BB200}" type="presParOf" srcId="{A6EBF251-B946-4463-94ED-00CF5C78C9B5}" destId="{1DA3013D-9496-41F9-AD2E-284F9ABBA5A1}" srcOrd="2" destOrd="0" presId="urn:microsoft.com/office/officeart/2005/8/layout/list1"/>
    <dgm:cxn modelId="{86044CC4-82EF-4249-AA1A-6DECA7483290}" type="presParOf" srcId="{A6EBF251-B946-4463-94ED-00CF5C78C9B5}" destId="{467B0E83-FC73-4611-9D41-4BB7C6FD015F}" srcOrd="3" destOrd="0" presId="urn:microsoft.com/office/officeart/2005/8/layout/list1"/>
    <dgm:cxn modelId="{9CE4BFFE-C0F8-4AE2-B15A-E154FB169A86}" type="presParOf" srcId="{A6EBF251-B946-4463-94ED-00CF5C78C9B5}" destId="{4BB2E26E-1D9E-4D52-A02C-B0AB53C8362D}" srcOrd="4" destOrd="0" presId="urn:microsoft.com/office/officeart/2005/8/layout/list1"/>
    <dgm:cxn modelId="{C220C86C-95B0-484E-8C3B-566C01176661}" type="presParOf" srcId="{4BB2E26E-1D9E-4D52-A02C-B0AB53C8362D}" destId="{ACEA5106-F215-433C-ABD1-07E12FACB066}" srcOrd="0" destOrd="0" presId="urn:microsoft.com/office/officeart/2005/8/layout/list1"/>
    <dgm:cxn modelId="{8B1834DD-983D-4DCB-8106-9B8A49D9AA27}" type="presParOf" srcId="{4BB2E26E-1D9E-4D52-A02C-B0AB53C8362D}" destId="{008AD474-247E-483F-96A2-E61E7827BF69}" srcOrd="1" destOrd="0" presId="urn:microsoft.com/office/officeart/2005/8/layout/list1"/>
    <dgm:cxn modelId="{2673938E-BA25-4711-A19A-22B8211CFDD9}" type="presParOf" srcId="{A6EBF251-B946-4463-94ED-00CF5C78C9B5}" destId="{1CEA4143-7CBE-4E2D-B284-EBB7C1A2F723}" srcOrd="5" destOrd="0" presId="urn:microsoft.com/office/officeart/2005/8/layout/list1"/>
    <dgm:cxn modelId="{848213C7-3A00-4AD8-94B7-20C0334EB1AB}" type="presParOf" srcId="{A6EBF251-B946-4463-94ED-00CF5C78C9B5}" destId="{55791698-3E0D-43F9-B4A2-46E18418ED6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836DCC2-8077-4386-9798-2B2783F35CB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86B6B92-7E3B-42ED-BE39-D5B391EFA089}">
      <dgm:prSet phldrT="[文本]"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Calibri"/>
              <a:ea typeface="+mn-ea"/>
            </a:rPr>
            <a:t>Interference</a:t>
          </a:r>
          <a:endParaRPr lang="zh-CN" altLang="en-US" b="1" dirty="0">
            <a:solidFill>
              <a:schemeClr val="bg1"/>
            </a:solidFill>
            <a:latin typeface="Calibri"/>
            <a:ea typeface="+mn-ea"/>
          </a:endParaRPr>
        </a:p>
      </dgm:t>
    </dgm:pt>
    <dgm:pt modelId="{91E7D403-EEEB-46CA-94B6-81118D73209D}" type="parTrans" cxnId="{E9D65042-FD6F-46E4-A068-BC578CEE927A}">
      <dgm:prSet/>
      <dgm:spPr/>
      <dgm:t>
        <a:bodyPr/>
        <a:lstStyle/>
        <a:p>
          <a:endParaRPr lang="zh-CN" altLang="en-US"/>
        </a:p>
      </dgm:t>
    </dgm:pt>
    <dgm:pt modelId="{FA30ABB1-0378-4CC4-AB00-188EEC5A8120}" type="sibTrans" cxnId="{E9D65042-FD6F-46E4-A068-BC578CEE927A}">
      <dgm:prSet/>
      <dgm:spPr/>
      <dgm:t>
        <a:bodyPr/>
        <a:lstStyle/>
        <a:p>
          <a:endParaRPr lang="zh-CN" altLang="en-US"/>
        </a:p>
      </dgm:t>
    </dgm:pt>
    <dgm:pt modelId="{A28A3B08-2EDB-4AF2-9A65-2FB0269FDBCE}">
      <dgm:prSet/>
      <dgm:spPr/>
      <dgm:t>
        <a:bodyPr/>
        <a:lstStyle/>
        <a:p>
          <a:pPr rtl="0"/>
          <a:r>
            <a:rPr lang="en-US" altLang="zh-CN" dirty="0" smtClean="0"/>
            <a:t>Strength of signal</a:t>
          </a:r>
          <a:endParaRPr lang="zh-CN" altLang="en-US" dirty="0"/>
        </a:p>
      </dgm:t>
    </dgm:pt>
    <dgm:pt modelId="{DD1BF793-8367-48B7-A56D-21552A469322}" type="parTrans" cxnId="{47927D93-46D8-4C6E-A85A-57FC82DD909A}">
      <dgm:prSet/>
      <dgm:spPr/>
      <dgm:t>
        <a:bodyPr/>
        <a:lstStyle/>
        <a:p>
          <a:endParaRPr lang="zh-CN" altLang="en-US"/>
        </a:p>
      </dgm:t>
    </dgm:pt>
    <dgm:pt modelId="{3543BAE3-8820-4682-9111-6ECB39A73952}" type="sibTrans" cxnId="{47927D93-46D8-4C6E-A85A-57FC82DD909A}">
      <dgm:prSet/>
      <dgm:spPr/>
      <dgm:t>
        <a:bodyPr/>
        <a:lstStyle/>
        <a:p>
          <a:endParaRPr lang="zh-CN" altLang="en-US"/>
        </a:p>
      </dgm:t>
    </dgm:pt>
    <dgm:pt modelId="{AF979DEB-D1BC-4E5E-B973-1BE9EA219C89}">
      <dgm:prSet/>
      <dgm:spPr/>
      <dgm:t>
        <a:bodyPr/>
        <a:lstStyle/>
        <a:p>
          <a:pPr rtl="0"/>
          <a:r>
            <a:rPr lang="en-US" altLang="zh-CN" dirty="0" smtClean="0"/>
            <a:t>Position</a:t>
          </a:r>
          <a:endParaRPr lang="zh-CN" dirty="0"/>
        </a:p>
      </dgm:t>
    </dgm:pt>
    <dgm:pt modelId="{F86D4D07-2070-4678-890E-74101DD2D6D7}" type="parTrans" cxnId="{8D63AA0B-6238-4DFF-A680-9390D851AFC3}">
      <dgm:prSet/>
      <dgm:spPr/>
      <dgm:t>
        <a:bodyPr/>
        <a:lstStyle/>
        <a:p>
          <a:endParaRPr lang="zh-CN" altLang="en-US"/>
        </a:p>
      </dgm:t>
    </dgm:pt>
    <dgm:pt modelId="{AE506DDD-DE7E-4C75-B275-61156831DBD8}" type="sibTrans" cxnId="{8D63AA0B-6238-4DFF-A680-9390D851AFC3}">
      <dgm:prSet/>
      <dgm:spPr/>
      <dgm:t>
        <a:bodyPr/>
        <a:lstStyle/>
        <a:p>
          <a:endParaRPr lang="zh-CN" altLang="en-US"/>
        </a:p>
      </dgm:t>
    </dgm:pt>
    <dgm:pt modelId="{EA61F5C1-C075-43D4-A740-0E23A3C3A2C8}">
      <dgm:prSet/>
      <dgm:spPr/>
      <dgm:t>
        <a:bodyPr/>
        <a:lstStyle/>
        <a:p>
          <a:r>
            <a:rPr lang="en-US" b="1" dirty="0" smtClean="0">
              <a:solidFill>
                <a:schemeClr val="bg1"/>
              </a:solidFill>
              <a:latin typeface="Calibri"/>
              <a:ea typeface="+mn-ea"/>
            </a:rPr>
            <a:t>Types of Twisted Pair</a:t>
          </a:r>
          <a:endParaRPr lang="zh-CN" dirty="0">
            <a:solidFill>
              <a:schemeClr val="bg1"/>
            </a:solidFill>
          </a:endParaRPr>
        </a:p>
      </dgm:t>
    </dgm:pt>
    <dgm:pt modelId="{E607BCE0-E28E-4BA2-B8A2-9B1592C2199C}" type="parTrans" cxnId="{5CFFC266-D79C-43BF-BB22-8FDC7E337F78}">
      <dgm:prSet/>
      <dgm:spPr/>
      <dgm:t>
        <a:bodyPr/>
        <a:lstStyle/>
        <a:p>
          <a:endParaRPr lang="zh-CN" altLang="en-US"/>
        </a:p>
      </dgm:t>
    </dgm:pt>
    <dgm:pt modelId="{3D78229B-1FC3-4519-8FEA-A7BAED7C57E4}" type="sibTrans" cxnId="{5CFFC266-D79C-43BF-BB22-8FDC7E337F78}">
      <dgm:prSet/>
      <dgm:spPr/>
      <dgm:t>
        <a:bodyPr/>
        <a:lstStyle/>
        <a:p>
          <a:endParaRPr lang="zh-CN" altLang="en-US"/>
        </a:p>
      </dgm:t>
    </dgm:pt>
    <dgm:pt modelId="{1B10CCB3-2BCB-4C21-840A-0708CC8A3F3F}">
      <dgm:prSet/>
      <dgm:spPr/>
      <dgm:t>
        <a:bodyPr/>
        <a:lstStyle/>
        <a:p>
          <a:pPr rtl="0"/>
          <a:r>
            <a:rPr lang="en-US" altLang="zh-CN" dirty="0" smtClean="0"/>
            <a:t>Shielded Twisted Pair</a:t>
          </a:r>
          <a:endParaRPr lang="zh-CN" dirty="0">
            <a:solidFill>
              <a:schemeClr val="bg1"/>
            </a:solidFill>
          </a:endParaRPr>
        </a:p>
      </dgm:t>
    </dgm:pt>
    <dgm:pt modelId="{6225B914-68C2-4C13-A45F-2A29F750E821}" type="parTrans" cxnId="{5B3FE760-D74A-4801-B5D2-9BE4B116C7D9}">
      <dgm:prSet/>
      <dgm:spPr/>
      <dgm:t>
        <a:bodyPr/>
        <a:lstStyle/>
        <a:p>
          <a:endParaRPr lang="zh-CN" altLang="en-US"/>
        </a:p>
      </dgm:t>
    </dgm:pt>
    <dgm:pt modelId="{DB57DA07-5DB3-4773-A605-4798862DAD9C}" type="sibTrans" cxnId="{5B3FE760-D74A-4801-B5D2-9BE4B116C7D9}">
      <dgm:prSet/>
      <dgm:spPr/>
      <dgm:t>
        <a:bodyPr/>
        <a:lstStyle/>
        <a:p>
          <a:endParaRPr lang="zh-CN" altLang="en-US"/>
        </a:p>
      </dgm:t>
    </dgm:pt>
    <dgm:pt modelId="{A435F99C-6387-404C-9559-335EE06B8A46}">
      <dgm:prSet/>
      <dgm:spPr/>
      <dgm:t>
        <a:bodyPr/>
        <a:lstStyle/>
        <a:p>
          <a:pPr rtl="0"/>
          <a:r>
            <a:rPr lang="en-US" altLang="zh-CN" dirty="0" smtClean="0"/>
            <a:t>Unshielded Twisted Pair(UTP)</a:t>
          </a:r>
          <a:endParaRPr lang="zh-CN" dirty="0"/>
        </a:p>
      </dgm:t>
    </dgm:pt>
    <dgm:pt modelId="{A39BA0D8-78FC-488C-93EE-C7F2FA6BB997}" type="parTrans" cxnId="{B737140F-5F40-4B2A-865C-67AA75125FBF}">
      <dgm:prSet/>
      <dgm:spPr/>
      <dgm:t>
        <a:bodyPr/>
        <a:lstStyle/>
        <a:p>
          <a:endParaRPr lang="zh-CN" altLang="en-US"/>
        </a:p>
      </dgm:t>
    </dgm:pt>
    <dgm:pt modelId="{FAA9C3EE-C7A4-4011-B89E-AB0890D71808}" type="sibTrans" cxnId="{B737140F-5F40-4B2A-865C-67AA75125FBF}">
      <dgm:prSet/>
      <dgm:spPr/>
      <dgm:t>
        <a:bodyPr/>
        <a:lstStyle/>
        <a:p>
          <a:endParaRPr lang="zh-CN" altLang="en-US"/>
        </a:p>
      </dgm:t>
    </dgm:pt>
    <dgm:pt modelId="{A6EBF251-B946-4463-94ED-00CF5C78C9B5}" type="pres">
      <dgm:prSet presAssocID="{7836DCC2-8077-4386-9798-2B2783F35CB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12E3C11-E214-451C-AD45-7E30500150FA}" type="pres">
      <dgm:prSet presAssocID="{B86B6B92-7E3B-42ED-BE39-D5B391EFA089}" presName="parentLin" presStyleCnt="0"/>
      <dgm:spPr/>
    </dgm:pt>
    <dgm:pt modelId="{EE4E8D3D-9CC3-424A-A164-B16BC0CA65E2}" type="pres">
      <dgm:prSet presAssocID="{B86B6B92-7E3B-42ED-BE39-D5B391EFA089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146171F7-0065-400D-AB09-667215975746}" type="pres">
      <dgm:prSet presAssocID="{B86B6B92-7E3B-42ED-BE39-D5B391EFA089}" presName="parentText" presStyleLbl="node1" presStyleIdx="0" presStyleCnt="2" custLinFactNeighborX="-5501" custLinFactNeighborY="-332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80955D-6A38-4903-829E-CBCC81C1CA58}" type="pres">
      <dgm:prSet presAssocID="{B86B6B92-7E3B-42ED-BE39-D5B391EFA089}" presName="negativeSpace" presStyleCnt="0"/>
      <dgm:spPr/>
    </dgm:pt>
    <dgm:pt modelId="{1DA3013D-9496-41F9-AD2E-284F9ABBA5A1}" type="pres">
      <dgm:prSet presAssocID="{B86B6B92-7E3B-42ED-BE39-D5B391EFA089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8123B7-EE23-4559-BC56-244E01EFA81F}" type="pres">
      <dgm:prSet presAssocID="{FA30ABB1-0378-4CC4-AB00-188EEC5A8120}" presName="spaceBetweenRectangles" presStyleCnt="0"/>
      <dgm:spPr/>
    </dgm:pt>
    <dgm:pt modelId="{50B6C0F4-DE7A-4693-AF68-C33C9EBC80E8}" type="pres">
      <dgm:prSet presAssocID="{EA61F5C1-C075-43D4-A740-0E23A3C3A2C8}" presName="parentLin" presStyleCnt="0"/>
      <dgm:spPr/>
    </dgm:pt>
    <dgm:pt modelId="{AA376F68-294F-488D-8392-836966C3C217}" type="pres">
      <dgm:prSet presAssocID="{EA61F5C1-C075-43D4-A740-0E23A3C3A2C8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C124AB71-7FD9-4C15-816C-3AAA3224BDAF}" type="pres">
      <dgm:prSet presAssocID="{EA61F5C1-C075-43D4-A740-0E23A3C3A2C8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252A24-A38B-4998-A46B-0126D96B7A08}" type="pres">
      <dgm:prSet presAssocID="{EA61F5C1-C075-43D4-A740-0E23A3C3A2C8}" presName="negativeSpace" presStyleCnt="0"/>
      <dgm:spPr/>
    </dgm:pt>
    <dgm:pt modelId="{F64C9181-3810-4085-9077-45D21B6DB91B}" type="pres">
      <dgm:prSet presAssocID="{EA61F5C1-C075-43D4-A740-0E23A3C3A2C8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F3410F6-E596-4737-9178-BB5939FD5C1D}" type="presOf" srcId="{1B10CCB3-2BCB-4C21-840A-0708CC8A3F3F}" destId="{F64C9181-3810-4085-9077-45D21B6DB91B}" srcOrd="0" destOrd="0" presId="urn:microsoft.com/office/officeart/2005/8/layout/list1"/>
    <dgm:cxn modelId="{85982088-FBE8-48F2-8BD2-A7DE0F175632}" type="presOf" srcId="{EA61F5C1-C075-43D4-A740-0E23A3C3A2C8}" destId="{C124AB71-7FD9-4C15-816C-3AAA3224BDAF}" srcOrd="1" destOrd="0" presId="urn:microsoft.com/office/officeart/2005/8/layout/list1"/>
    <dgm:cxn modelId="{A8637E69-33A7-4054-80E1-E6C1FB400651}" type="presOf" srcId="{7836DCC2-8077-4386-9798-2B2783F35CBA}" destId="{A6EBF251-B946-4463-94ED-00CF5C78C9B5}" srcOrd="0" destOrd="0" presId="urn:microsoft.com/office/officeart/2005/8/layout/list1"/>
    <dgm:cxn modelId="{1650121A-2F27-4C3A-B127-71B647AFD076}" type="presOf" srcId="{A435F99C-6387-404C-9559-335EE06B8A46}" destId="{F64C9181-3810-4085-9077-45D21B6DB91B}" srcOrd="0" destOrd="1" presId="urn:microsoft.com/office/officeart/2005/8/layout/list1"/>
    <dgm:cxn modelId="{47927D93-46D8-4C6E-A85A-57FC82DD909A}" srcId="{B86B6B92-7E3B-42ED-BE39-D5B391EFA089}" destId="{A28A3B08-2EDB-4AF2-9A65-2FB0269FDBCE}" srcOrd="0" destOrd="0" parTransId="{DD1BF793-8367-48B7-A56D-21552A469322}" sibTransId="{3543BAE3-8820-4682-9111-6ECB39A73952}"/>
    <dgm:cxn modelId="{DF7BD166-260C-4423-A990-DCA1E43FBF29}" type="presOf" srcId="{B86B6B92-7E3B-42ED-BE39-D5B391EFA089}" destId="{146171F7-0065-400D-AB09-667215975746}" srcOrd="1" destOrd="0" presId="urn:microsoft.com/office/officeart/2005/8/layout/list1"/>
    <dgm:cxn modelId="{CC3D310D-1336-4E83-8AFC-1F78B4CAD9C1}" type="presOf" srcId="{EA61F5C1-C075-43D4-A740-0E23A3C3A2C8}" destId="{AA376F68-294F-488D-8392-836966C3C217}" srcOrd="0" destOrd="0" presId="urn:microsoft.com/office/officeart/2005/8/layout/list1"/>
    <dgm:cxn modelId="{5B3FE760-D74A-4801-B5D2-9BE4B116C7D9}" srcId="{EA61F5C1-C075-43D4-A740-0E23A3C3A2C8}" destId="{1B10CCB3-2BCB-4C21-840A-0708CC8A3F3F}" srcOrd="0" destOrd="0" parTransId="{6225B914-68C2-4C13-A45F-2A29F750E821}" sibTransId="{DB57DA07-5DB3-4773-A605-4798862DAD9C}"/>
    <dgm:cxn modelId="{8D63AA0B-6238-4DFF-A680-9390D851AFC3}" srcId="{B86B6B92-7E3B-42ED-BE39-D5B391EFA089}" destId="{AF979DEB-D1BC-4E5E-B973-1BE9EA219C89}" srcOrd="1" destOrd="0" parTransId="{F86D4D07-2070-4678-890E-74101DD2D6D7}" sibTransId="{AE506DDD-DE7E-4C75-B275-61156831DBD8}"/>
    <dgm:cxn modelId="{5CFFC266-D79C-43BF-BB22-8FDC7E337F78}" srcId="{7836DCC2-8077-4386-9798-2B2783F35CBA}" destId="{EA61F5C1-C075-43D4-A740-0E23A3C3A2C8}" srcOrd="1" destOrd="0" parTransId="{E607BCE0-E28E-4BA2-B8A2-9B1592C2199C}" sibTransId="{3D78229B-1FC3-4519-8FEA-A7BAED7C57E4}"/>
    <dgm:cxn modelId="{75CEC3A1-6DAF-4D83-A4AD-E0A8986A242D}" type="presOf" srcId="{B86B6B92-7E3B-42ED-BE39-D5B391EFA089}" destId="{EE4E8D3D-9CC3-424A-A164-B16BC0CA65E2}" srcOrd="0" destOrd="0" presId="urn:microsoft.com/office/officeart/2005/8/layout/list1"/>
    <dgm:cxn modelId="{9D35D997-4917-4881-B6FD-3DF0E558529C}" type="presOf" srcId="{A28A3B08-2EDB-4AF2-9A65-2FB0269FDBCE}" destId="{1DA3013D-9496-41F9-AD2E-284F9ABBA5A1}" srcOrd="0" destOrd="0" presId="urn:microsoft.com/office/officeart/2005/8/layout/list1"/>
    <dgm:cxn modelId="{AEE97CDA-BC4D-4571-97E0-987325C913E7}" type="presOf" srcId="{AF979DEB-D1BC-4E5E-B973-1BE9EA219C89}" destId="{1DA3013D-9496-41F9-AD2E-284F9ABBA5A1}" srcOrd="0" destOrd="1" presId="urn:microsoft.com/office/officeart/2005/8/layout/list1"/>
    <dgm:cxn modelId="{B737140F-5F40-4B2A-865C-67AA75125FBF}" srcId="{EA61F5C1-C075-43D4-A740-0E23A3C3A2C8}" destId="{A435F99C-6387-404C-9559-335EE06B8A46}" srcOrd="1" destOrd="0" parTransId="{A39BA0D8-78FC-488C-93EE-C7F2FA6BB997}" sibTransId="{FAA9C3EE-C7A4-4011-B89E-AB0890D71808}"/>
    <dgm:cxn modelId="{E9D65042-FD6F-46E4-A068-BC578CEE927A}" srcId="{7836DCC2-8077-4386-9798-2B2783F35CBA}" destId="{B86B6B92-7E3B-42ED-BE39-D5B391EFA089}" srcOrd="0" destOrd="0" parTransId="{91E7D403-EEEB-46CA-94B6-81118D73209D}" sibTransId="{FA30ABB1-0378-4CC4-AB00-188EEC5A8120}"/>
    <dgm:cxn modelId="{EB987DBA-D7D7-4458-AAF7-BB0F12F49063}" type="presParOf" srcId="{A6EBF251-B946-4463-94ED-00CF5C78C9B5}" destId="{312E3C11-E214-451C-AD45-7E30500150FA}" srcOrd="0" destOrd="0" presId="urn:microsoft.com/office/officeart/2005/8/layout/list1"/>
    <dgm:cxn modelId="{AC2A38E7-F2EB-4EA8-AF66-3FBC0C1F0795}" type="presParOf" srcId="{312E3C11-E214-451C-AD45-7E30500150FA}" destId="{EE4E8D3D-9CC3-424A-A164-B16BC0CA65E2}" srcOrd="0" destOrd="0" presId="urn:microsoft.com/office/officeart/2005/8/layout/list1"/>
    <dgm:cxn modelId="{A0E4196B-404D-4B87-AC6E-FF4A927D134C}" type="presParOf" srcId="{312E3C11-E214-451C-AD45-7E30500150FA}" destId="{146171F7-0065-400D-AB09-667215975746}" srcOrd="1" destOrd="0" presId="urn:microsoft.com/office/officeart/2005/8/layout/list1"/>
    <dgm:cxn modelId="{A5CFB358-7941-48B1-B726-895D25CED9FD}" type="presParOf" srcId="{A6EBF251-B946-4463-94ED-00CF5C78C9B5}" destId="{2D80955D-6A38-4903-829E-CBCC81C1CA58}" srcOrd="1" destOrd="0" presId="urn:microsoft.com/office/officeart/2005/8/layout/list1"/>
    <dgm:cxn modelId="{CE9F387D-0824-4937-A8F7-95DE8DF18D35}" type="presParOf" srcId="{A6EBF251-B946-4463-94ED-00CF5C78C9B5}" destId="{1DA3013D-9496-41F9-AD2E-284F9ABBA5A1}" srcOrd="2" destOrd="0" presId="urn:microsoft.com/office/officeart/2005/8/layout/list1"/>
    <dgm:cxn modelId="{AE1741BA-558E-4C3C-A88D-ADDFFA2299F9}" type="presParOf" srcId="{A6EBF251-B946-4463-94ED-00CF5C78C9B5}" destId="{8D8123B7-EE23-4559-BC56-244E01EFA81F}" srcOrd="3" destOrd="0" presId="urn:microsoft.com/office/officeart/2005/8/layout/list1"/>
    <dgm:cxn modelId="{3FE30CA5-D85C-4F12-9C2B-EB7172DF30B4}" type="presParOf" srcId="{A6EBF251-B946-4463-94ED-00CF5C78C9B5}" destId="{50B6C0F4-DE7A-4693-AF68-C33C9EBC80E8}" srcOrd="4" destOrd="0" presId="urn:microsoft.com/office/officeart/2005/8/layout/list1"/>
    <dgm:cxn modelId="{D1E681D6-7457-41D2-BC9B-322A74E5580E}" type="presParOf" srcId="{50B6C0F4-DE7A-4693-AF68-C33C9EBC80E8}" destId="{AA376F68-294F-488D-8392-836966C3C217}" srcOrd="0" destOrd="0" presId="urn:microsoft.com/office/officeart/2005/8/layout/list1"/>
    <dgm:cxn modelId="{AC96299B-3D7B-46F8-9A15-55F752DF10E1}" type="presParOf" srcId="{50B6C0F4-DE7A-4693-AF68-C33C9EBC80E8}" destId="{C124AB71-7FD9-4C15-816C-3AAA3224BDAF}" srcOrd="1" destOrd="0" presId="urn:microsoft.com/office/officeart/2005/8/layout/list1"/>
    <dgm:cxn modelId="{038637A0-DAA6-4DFF-BAC2-9DFC494FE027}" type="presParOf" srcId="{A6EBF251-B946-4463-94ED-00CF5C78C9B5}" destId="{38252A24-A38B-4998-A46B-0126D96B7A08}" srcOrd="5" destOrd="0" presId="urn:microsoft.com/office/officeart/2005/8/layout/list1"/>
    <dgm:cxn modelId="{E3E96727-84EC-4D50-8DED-F99F958B82D2}" type="presParOf" srcId="{A6EBF251-B946-4463-94ED-00CF5C78C9B5}" destId="{F64C9181-3810-4085-9077-45D21B6DB91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4600D-6A44-4D27-897F-1E2A5ED2B9E8}">
      <dsp:nvSpPr>
        <dsp:cNvPr id="0" name=""/>
        <dsp:cNvSpPr/>
      </dsp:nvSpPr>
      <dsp:spPr>
        <a:xfrm rot="10800000">
          <a:off x="1763947" y="741"/>
          <a:ext cx="6368747" cy="639156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1850" tIns="106680" rIns="199136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Overview Of Data Communications</a:t>
          </a:r>
          <a:endParaRPr lang="zh-CN" sz="2800" kern="1200" dirty="0"/>
        </a:p>
      </dsp:txBody>
      <dsp:txXfrm rot="10800000">
        <a:off x="1923736" y="741"/>
        <a:ext cx="6208958" cy="639156"/>
      </dsp:txXfrm>
    </dsp:sp>
    <dsp:sp modelId="{9C89E94D-0624-4B26-98E2-824DCD8E1ADB}">
      <dsp:nvSpPr>
        <dsp:cNvPr id="0" name=""/>
        <dsp:cNvSpPr/>
      </dsp:nvSpPr>
      <dsp:spPr>
        <a:xfrm>
          <a:off x="1444369" y="741"/>
          <a:ext cx="639156" cy="639156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D7566F0-9EF4-4C59-B2F0-372299FCA748}">
      <dsp:nvSpPr>
        <dsp:cNvPr id="0" name=""/>
        <dsp:cNvSpPr/>
      </dsp:nvSpPr>
      <dsp:spPr>
        <a:xfrm rot="10800000">
          <a:off x="1763947" y="830691"/>
          <a:ext cx="6368747" cy="639156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1850" tIns="91440" rIns="170688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Transmission Media</a:t>
          </a:r>
        </a:p>
      </dsp:txBody>
      <dsp:txXfrm rot="10800000">
        <a:off x="1923736" y="830691"/>
        <a:ext cx="6208958" cy="639156"/>
      </dsp:txXfrm>
    </dsp:sp>
    <dsp:sp modelId="{B137DAE4-34D7-4E8B-AA4B-BD7C0E383A5B}">
      <dsp:nvSpPr>
        <dsp:cNvPr id="0" name=""/>
        <dsp:cNvSpPr/>
      </dsp:nvSpPr>
      <dsp:spPr>
        <a:xfrm>
          <a:off x="1444369" y="830691"/>
          <a:ext cx="639156" cy="639156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5997E2E-4A7C-4590-82C5-70F2F0470B0C}">
      <dsp:nvSpPr>
        <dsp:cNvPr id="0" name=""/>
        <dsp:cNvSpPr/>
      </dsp:nvSpPr>
      <dsp:spPr>
        <a:xfrm rot="10800000">
          <a:off x="1763947" y="1660641"/>
          <a:ext cx="6368747" cy="639156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1850" tIns="91440" rIns="170688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Transmission Modes</a:t>
          </a:r>
        </a:p>
      </dsp:txBody>
      <dsp:txXfrm rot="10800000">
        <a:off x="1923736" y="1660641"/>
        <a:ext cx="6208958" cy="639156"/>
      </dsp:txXfrm>
    </dsp:sp>
    <dsp:sp modelId="{75E13D06-F742-416B-8EE7-5A55805F6176}">
      <dsp:nvSpPr>
        <dsp:cNvPr id="0" name=""/>
        <dsp:cNvSpPr/>
      </dsp:nvSpPr>
      <dsp:spPr>
        <a:xfrm>
          <a:off x="1444369" y="1660641"/>
          <a:ext cx="639156" cy="639156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A9870FE-AFE5-4BEC-93B2-D844D4312503}">
      <dsp:nvSpPr>
        <dsp:cNvPr id="0" name=""/>
        <dsp:cNvSpPr/>
      </dsp:nvSpPr>
      <dsp:spPr>
        <a:xfrm rot="10800000">
          <a:off x="1763947" y="2490591"/>
          <a:ext cx="6368747" cy="639156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1850" tIns="91440" rIns="170688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Modulation And Modem</a:t>
          </a:r>
        </a:p>
      </dsp:txBody>
      <dsp:txXfrm rot="10800000">
        <a:off x="1923736" y="2490591"/>
        <a:ext cx="6208958" cy="639156"/>
      </dsp:txXfrm>
    </dsp:sp>
    <dsp:sp modelId="{A565F046-2BE9-46BF-A0E1-46DD16B9FD4E}">
      <dsp:nvSpPr>
        <dsp:cNvPr id="0" name=""/>
        <dsp:cNvSpPr/>
      </dsp:nvSpPr>
      <dsp:spPr>
        <a:xfrm>
          <a:off x="1444369" y="2490591"/>
          <a:ext cx="639156" cy="639156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F9974FC-1972-4215-B2D0-8C479A2DAD3E}">
      <dsp:nvSpPr>
        <dsp:cNvPr id="0" name=""/>
        <dsp:cNvSpPr/>
      </dsp:nvSpPr>
      <dsp:spPr>
        <a:xfrm rot="10800000">
          <a:off x="1763947" y="3320541"/>
          <a:ext cx="6368747" cy="639156"/>
        </a:xfrm>
        <a:prstGeom prst="homePlat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81850" tIns="91440" rIns="170688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Multiplexing And </a:t>
          </a:r>
          <a:r>
            <a:rPr lang="en-US" sz="2400" b="1" kern="1200" dirty="0" err="1" smtClean="0"/>
            <a:t>Demultiplexing</a:t>
          </a:r>
          <a:endParaRPr lang="en-US" sz="2400" kern="1200" dirty="0" smtClean="0"/>
        </a:p>
      </dsp:txBody>
      <dsp:txXfrm rot="10800000">
        <a:off x="1923736" y="3320541"/>
        <a:ext cx="6208958" cy="639156"/>
      </dsp:txXfrm>
    </dsp:sp>
    <dsp:sp modelId="{9D56E814-4BF4-4EBD-A5F4-445C02865F6C}">
      <dsp:nvSpPr>
        <dsp:cNvPr id="0" name=""/>
        <dsp:cNvSpPr/>
      </dsp:nvSpPr>
      <dsp:spPr>
        <a:xfrm>
          <a:off x="1444369" y="3320541"/>
          <a:ext cx="639156" cy="639156"/>
        </a:xfrm>
        <a:prstGeom prst="ellipse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5BF32-4BBC-40CF-BB77-255C5625AA1E}">
      <dsp:nvSpPr>
        <dsp:cNvPr id="0" name=""/>
        <dsp:cNvSpPr/>
      </dsp:nvSpPr>
      <dsp:spPr>
        <a:xfrm>
          <a:off x="0" y="281871"/>
          <a:ext cx="4610617" cy="21941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7835" tIns="374904" rIns="357835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No interference</a:t>
          </a:r>
          <a:endParaRPr lang="zh-CN" alt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Much farther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Encode more information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Single</a:t>
          </a:r>
          <a:endParaRPr lang="zh-CN" sz="2400" kern="1200" dirty="0"/>
        </a:p>
      </dsp:txBody>
      <dsp:txXfrm>
        <a:off x="0" y="281871"/>
        <a:ext cx="4610617" cy="2194172"/>
      </dsp:txXfrm>
    </dsp:sp>
    <dsp:sp modelId="{7BAAC0E4-5EE7-4862-89ED-0C75384B7CE7}">
      <dsp:nvSpPr>
        <dsp:cNvPr id="0" name=""/>
        <dsp:cNvSpPr/>
      </dsp:nvSpPr>
      <dsp:spPr>
        <a:xfrm>
          <a:off x="230530" y="16191"/>
          <a:ext cx="3857039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89" tIns="0" rIns="12198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Glass or Transparent Plastic</a:t>
          </a:r>
          <a:endParaRPr lang="zh-CN" altLang="en-US" sz="2400" kern="1200" dirty="0"/>
        </a:p>
      </dsp:txBody>
      <dsp:txXfrm>
        <a:off x="256469" y="42130"/>
        <a:ext cx="3805161" cy="479482"/>
      </dsp:txXfrm>
    </dsp:sp>
    <dsp:sp modelId="{67252CEA-041D-4EF4-B1D9-A2DD0CC26295}">
      <dsp:nvSpPr>
        <dsp:cNvPr id="0" name=""/>
        <dsp:cNvSpPr/>
      </dsp:nvSpPr>
      <dsp:spPr>
        <a:xfrm>
          <a:off x="0" y="2838924"/>
          <a:ext cx="4610617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7835" tIns="374904" rIns="357835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LED</a:t>
          </a:r>
          <a:endParaRPr lang="zh-CN" alt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Laser</a:t>
          </a:r>
          <a:endParaRPr lang="zh-CN" sz="2400" kern="1200" dirty="0"/>
        </a:p>
      </dsp:txBody>
      <dsp:txXfrm>
        <a:off x="0" y="2838924"/>
        <a:ext cx="4610617" cy="1275750"/>
      </dsp:txXfrm>
    </dsp:sp>
    <dsp:sp modelId="{2C03204D-F470-41A3-A23A-68EE8D8146ED}">
      <dsp:nvSpPr>
        <dsp:cNvPr id="0" name=""/>
        <dsp:cNvSpPr/>
      </dsp:nvSpPr>
      <dsp:spPr>
        <a:xfrm>
          <a:off x="230530" y="2573244"/>
          <a:ext cx="3689471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89" tIns="0" rIns="12198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Light</a:t>
          </a:r>
          <a:endParaRPr lang="zh-CN" altLang="en-US" sz="2400" kern="1200" dirty="0"/>
        </a:p>
      </dsp:txBody>
      <dsp:txXfrm>
        <a:off x="256469" y="2599183"/>
        <a:ext cx="3637593" cy="47948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5BF32-4BBC-40CF-BB77-255C5625AA1E}">
      <dsp:nvSpPr>
        <dsp:cNvPr id="0" name=""/>
        <dsp:cNvSpPr/>
      </dsp:nvSpPr>
      <dsp:spPr>
        <a:xfrm>
          <a:off x="0" y="229583"/>
          <a:ext cx="7418929" cy="50077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AC0E4-5EE7-4862-89ED-0C75384B7CE7}">
      <dsp:nvSpPr>
        <dsp:cNvPr id="0" name=""/>
        <dsp:cNvSpPr/>
      </dsp:nvSpPr>
      <dsp:spPr>
        <a:xfrm>
          <a:off x="360099" y="0"/>
          <a:ext cx="6206349" cy="474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Behavior of Light at a density boundary</a:t>
          </a:r>
          <a:endParaRPr lang="zh-CN" altLang="en-US" sz="2400" kern="1200" dirty="0"/>
        </a:p>
      </dsp:txBody>
      <dsp:txXfrm>
        <a:off x="383254" y="23155"/>
        <a:ext cx="6160039" cy="428026"/>
      </dsp:txXfrm>
    </dsp:sp>
    <dsp:sp modelId="{67252CEA-041D-4EF4-B1D9-A2DD0CC26295}">
      <dsp:nvSpPr>
        <dsp:cNvPr id="0" name=""/>
        <dsp:cNvSpPr/>
      </dsp:nvSpPr>
      <dsp:spPr>
        <a:xfrm>
          <a:off x="0" y="949363"/>
          <a:ext cx="7418929" cy="14425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145796" rIns="575791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smtClean="0"/>
            <a:t>Difficult to install</a:t>
          </a:r>
          <a:endParaRPr lang="zh-CN" alt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Easy to broken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Difficult to be repaired</a:t>
          </a:r>
          <a:endParaRPr lang="zh-CN" sz="2400" kern="1200" dirty="0"/>
        </a:p>
      </dsp:txBody>
      <dsp:txXfrm>
        <a:off x="0" y="949363"/>
        <a:ext cx="7418929" cy="1442531"/>
      </dsp:txXfrm>
    </dsp:sp>
    <dsp:sp modelId="{2C03204D-F470-41A3-A23A-68EE8D8146ED}">
      <dsp:nvSpPr>
        <dsp:cNvPr id="0" name=""/>
        <dsp:cNvSpPr/>
      </dsp:nvSpPr>
      <dsp:spPr>
        <a:xfrm>
          <a:off x="434155" y="561243"/>
          <a:ext cx="5936716" cy="474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Disadvantage Of </a:t>
          </a:r>
          <a:r>
            <a:rPr lang="en-US" altLang="zh-CN" sz="2400" b="1" kern="1200" dirty="0" smtClean="0"/>
            <a:t>Optical Fibers</a:t>
          </a:r>
          <a:endParaRPr lang="zh-CN" altLang="en-US" sz="2400" b="1" kern="1200" dirty="0"/>
        </a:p>
      </dsp:txBody>
      <dsp:txXfrm>
        <a:off x="457310" y="584398"/>
        <a:ext cx="5890406" cy="42802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5BF32-4BBC-40CF-BB77-255C5625AA1E}">
      <dsp:nvSpPr>
        <dsp:cNvPr id="0" name=""/>
        <dsp:cNvSpPr/>
      </dsp:nvSpPr>
      <dsp:spPr>
        <a:xfrm>
          <a:off x="0" y="216889"/>
          <a:ext cx="7418929" cy="31911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159792" rIns="575791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Multimode with some dispersion</a:t>
          </a:r>
          <a:endParaRPr lang="zh-CN" alt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Light Emitting Diode</a:t>
          </a:r>
          <a:endParaRPr lang="zh-CN" altLang="en-US" sz="2400" kern="1200" dirty="0"/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Step Index fiber </a:t>
          </a:r>
          <a:r>
            <a:rPr lang="en-US" sz="2400" kern="1200" dirty="0" smtClean="0"/>
            <a:t>with low dispersion</a:t>
          </a:r>
          <a:endParaRPr lang="zh-CN" altLang="en-US" sz="2400" kern="1200" dirty="0"/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Graded Index fiber </a:t>
          </a:r>
          <a:r>
            <a:rPr lang="en-US" sz="2400" kern="1200" dirty="0" smtClean="0"/>
            <a:t>with the least dispersion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Single </a:t>
          </a:r>
          <a:r>
            <a:rPr lang="en-US" altLang="zh-CN" sz="2400" kern="1200" dirty="0" smtClean="0"/>
            <a:t>Mode fiber </a:t>
          </a:r>
          <a:r>
            <a:rPr lang="en-US" sz="2400" kern="1200" dirty="0" smtClean="0"/>
            <a:t>with the least dispersion</a:t>
          </a:r>
          <a:endParaRPr lang="zh-CN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 pulse of light can travel thousands of kilometers without becoming dispersed</a:t>
          </a:r>
          <a:endParaRPr lang="zh-CN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Injection Laser Diode</a:t>
          </a:r>
          <a:endParaRPr lang="zh-CN" sz="2400" kern="1200" dirty="0"/>
        </a:p>
      </dsp:txBody>
      <dsp:txXfrm>
        <a:off x="0" y="216889"/>
        <a:ext cx="7418929" cy="3191161"/>
      </dsp:txXfrm>
    </dsp:sp>
    <dsp:sp modelId="{7BAAC0E4-5EE7-4862-89ED-0C75384B7CE7}">
      <dsp:nvSpPr>
        <dsp:cNvPr id="0" name=""/>
        <dsp:cNvSpPr/>
      </dsp:nvSpPr>
      <dsp:spPr>
        <a:xfrm>
          <a:off x="359748" y="0"/>
          <a:ext cx="6200288" cy="2832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b="1" kern="1200" dirty="0" smtClean="0"/>
            <a:t>Types</a:t>
          </a:r>
          <a:r>
            <a:rPr lang="en-US" sz="2400" b="1" kern="1200" dirty="0" smtClean="0"/>
            <a:t> Of </a:t>
          </a:r>
          <a:r>
            <a:rPr lang="en-US" altLang="zh-CN" sz="2400" b="1" kern="1200" dirty="0" smtClean="0"/>
            <a:t>Optical Fibers</a:t>
          </a:r>
          <a:endParaRPr lang="zh-CN" altLang="en-US" sz="2400" kern="1200" dirty="0"/>
        </a:p>
      </dsp:txBody>
      <dsp:txXfrm>
        <a:off x="373573" y="13825"/>
        <a:ext cx="6172638" cy="25555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5BF32-4BBC-40CF-BB77-255C5625AA1E}">
      <dsp:nvSpPr>
        <dsp:cNvPr id="0" name=""/>
        <dsp:cNvSpPr/>
      </dsp:nvSpPr>
      <dsp:spPr>
        <a:xfrm>
          <a:off x="0" y="212684"/>
          <a:ext cx="7418929" cy="13342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374904" rIns="575791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More inexpensive than other unguided media </a:t>
          </a:r>
          <a:endParaRPr lang="zh-CN" alt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Easy to install</a:t>
          </a:r>
          <a:endParaRPr lang="zh-CN" sz="2400" kern="1200" dirty="0"/>
        </a:p>
      </dsp:txBody>
      <dsp:txXfrm>
        <a:off x="0" y="212684"/>
        <a:ext cx="7418929" cy="1334294"/>
      </dsp:txXfrm>
    </dsp:sp>
    <dsp:sp modelId="{7BAAC0E4-5EE7-4862-89ED-0C75384B7CE7}">
      <dsp:nvSpPr>
        <dsp:cNvPr id="0" name=""/>
        <dsp:cNvSpPr/>
      </dsp:nvSpPr>
      <dsp:spPr>
        <a:xfrm>
          <a:off x="360099" y="0"/>
          <a:ext cx="6206349" cy="4493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Infrared signal</a:t>
          </a:r>
          <a:endParaRPr lang="zh-CN" altLang="en-US" sz="2400" kern="1200" dirty="0"/>
        </a:p>
      </dsp:txBody>
      <dsp:txXfrm>
        <a:off x="382035" y="21936"/>
        <a:ext cx="6162477" cy="405499"/>
      </dsp:txXfrm>
    </dsp:sp>
    <dsp:sp modelId="{493209B1-DD88-418C-990D-B8C49F01FFFC}">
      <dsp:nvSpPr>
        <dsp:cNvPr id="0" name=""/>
        <dsp:cNvSpPr/>
      </dsp:nvSpPr>
      <dsp:spPr>
        <a:xfrm>
          <a:off x="0" y="1909858"/>
          <a:ext cx="7418929" cy="1615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374904" rIns="575791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Limited to a small area 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I</a:t>
          </a:r>
          <a:r>
            <a:rPr lang="en-US" sz="2400" kern="1200" dirty="0" smtClean="0"/>
            <a:t>t is intended to connect a computer to a nearby peripheral such as a printer</a:t>
          </a:r>
          <a:endParaRPr lang="zh-CN" altLang="en-US" sz="2400" kern="1200" dirty="0"/>
        </a:p>
      </dsp:txBody>
      <dsp:txXfrm>
        <a:off x="0" y="1909858"/>
        <a:ext cx="7418929" cy="1615950"/>
      </dsp:txXfrm>
    </dsp:sp>
    <dsp:sp modelId="{2B71FB12-8645-4B75-8D50-20C3799EE671}">
      <dsp:nvSpPr>
        <dsp:cNvPr id="0" name=""/>
        <dsp:cNvSpPr/>
      </dsp:nvSpPr>
      <dsp:spPr>
        <a:xfrm>
          <a:off x="370946" y="1644178"/>
          <a:ext cx="6201364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 point-to-point communication technology</a:t>
          </a:r>
          <a:endParaRPr lang="zh-CN" altLang="en-US" sz="2400" kern="1200" dirty="0"/>
        </a:p>
      </dsp:txBody>
      <dsp:txXfrm>
        <a:off x="396885" y="1670117"/>
        <a:ext cx="6149486" cy="47948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AF9DB-572F-4D63-BD5C-18D99D0F80F5}">
      <dsp:nvSpPr>
        <dsp:cNvPr id="0" name=""/>
        <dsp:cNvSpPr/>
      </dsp:nvSpPr>
      <dsp:spPr>
        <a:xfrm>
          <a:off x="0" y="549043"/>
          <a:ext cx="7418929" cy="3146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770636" rIns="575791" bIns="199136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Long distance</a:t>
          </a:r>
          <a:endParaRPr lang="zh-CN" alt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Easy to be blocked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Cannot penetrate vegetation 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A point-to-point communication technology</a:t>
          </a:r>
          <a:endParaRPr lang="zh-CN" altLang="en-US" sz="2800" kern="1200" dirty="0"/>
        </a:p>
      </dsp:txBody>
      <dsp:txXfrm>
        <a:off x="0" y="549043"/>
        <a:ext cx="7418929" cy="3146850"/>
      </dsp:txXfrm>
    </dsp:sp>
    <dsp:sp modelId="{45C202E1-F167-405C-9815-34DA59A181B1}">
      <dsp:nvSpPr>
        <dsp:cNvPr id="0" name=""/>
        <dsp:cNvSpPr/>
      </dsp:nvSpPr>
      <dsp:spPr>
        <a:xfrm>
          <a:off x="364425" y="2923"/>
          <a:ext cx="7048412" cy="109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A beam of coherent light produced by a laser</a:t>
          </a:r>
          <a:endParaRPr lang="zh-CN" altLang="en-US" sz="2800" kern="1200" dirty="0"/>
        </a:p>
      </dsp:txBody>
      <dsp:txXfrm>
        <a:off x="417744" y="56242"/>
        <a:ext cx="6941774" cy="98560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5BF32-4BBC-40CF-BB77-255C5625AA1E}">
      <dsp:nvSpPr>
        <dsp:cNvPr id="0" name=""/>
        <dsp:cNvSpPr/>
      </dsp:nvSpPr>
      <dsp:spPr>
        <a:xfrm>
          <a:off x="0" y="208243"/>
          <a:ext cx="7418929" cy="8450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395732" rIns="575791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Travel long distances and penetrate objects</a:t>
          </a:r>
          <a:endParaRPr lang="zh-CN" altLang="en-US" sz="1900" kern="1200" dirty="0"/>
        </a:p>
      </dsp:txBody>
      <dsp:txXfrm>
        <a:off x="0" y="208243"/>
        <a:ext cx="7418929" cy="845052"/>
      </dsp:txXfrm>
    </dsp:sp>
    <dsp:sp modelId="{7BAAC0E4-5EE7-4862-89ED-0C75384B7CE7}">
      <dsp:nvSpPr>
        <dsp:cNvPr id="0" name=""/>
        <dsp:cNvSpPr/>
      </dsp:nvSpPr>
      <dsp:spPr>
        <a:xfrm>
          <a:off x="360099" y="0"/>
          <a:ext cx="6206349" cy="4743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Air</a:t>
          </a:r>
          <a:endParaRPr lang="zh-CN" altLang="en-US" sz="2400" kern="1200" dirty="0"/>
        </a:p>
      </dsp:txBody>
      <dsp:txXfrm>
        <a:off x="383254" y="23155"/>
        <a:ext cx="6160039" cy="428026"/>
      </dsp:txXfrm>
    </dsp:sp>
    <dsp:sp modelId="{8D2CA114-743F-4E6B-813A-96E69B2781B9}">
      <dsp:nvSpPr>
        <dsp:cNvPr id="0" name=""/>
        <dsp:cNvSpPr/>
      </dsp:nvSpPr>
      <dsp:spPr>
        <a:xfrm>
          <a:off x="0" y="1436336"/>
          <a:ext cx="7418929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395732" rIns="57579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kern="1200" dirty="0" smtClean="0"/>
            <a:t>3KHz to 300GHz</a:t>
          </a:r>
          <a:endParaRPr lang="zh-CN" altLang="en-US" sz="1900" kern="1200" dirty="0"/>
        </a:p>
      </dsp:txBody>
      <dsp:txXfrm>
        <a:off x="0" y="1436336"/>
        <a:ext cx="7418929" cy="807975"/>
      </dsp:txXfrm>
    </dsp:sp>
    <dsp:sp modelId="{A04D6B88-F804-46A6-B0D8-B12C47A6840C}">
      <dsp:nvSpPr>
        <dsp:cNvPr id="0" name=""/>
        <dsp:cNvSpPr/>
      </dsp:nvSpPr>
      <dsp:spPr>
        <a:xfrm>
          <a:off x="370946" y="1155896"/>
          <a:ext cx="519325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Electromagnetic Spectrum</a:t>
          </a:r>
          <a:endParaRPr lang="zh-CN" altLang="en-US" sz="2400" kern="1200" dirty="0"/>
        </a:p>
      </dsp:txBody>
      <dsp:txXfrm>
        <a:off x="398326" y="1183276"/>
        <a:ext cx="5138490" cy="50612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5BF32-4BBC-40CF-BB77-255C5625AA1E}">
      <dsp:nvSpPr>
        <dsp:cNvPr id="0" name=""/>
        <dsp:cNvSpPr/>
      </dsp:nvSpPr>
      <dsp:spPr>
        <a:xfrm>
          <a:off x="0" y="255836"/>
          <a:ext cx="7418929" cy="14018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479044" rIns="575791" bIns="163576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Inexpensive; need not wire but only antenna</a:t>
          </a:r>
          <a:endParaRPr lang="zh-CN" altLang="en-US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Mobile</a:t>
          </a:r>
          <a:endParaRPr lang="zh-CN" sz="2300" kern="1200" dirty="0"/>
        </a:p>
      </dsp:txBody>
      <dsp:txXfrm>
        <a:off x="0" y="255836"/>
        <a:ext cx="7418929" cy="1401832"/>
      </dsp:txXfrm>
    </dsp:sp>
    <dsp:sp modelId="{7BAAC0E4-5EE7-4862-89ED-0C75384B7CE7}">
      <dsp:nvSpPr>
        <dsp:cNvPr id="0" name=""/>
        <dsp:cNvSpPr/>
      </dsp:nvSpPr>
      <dsp:spPr>
        <a:xfrm>
          <a:off x="360099" y="0"/>
          <a:ext cx="6206349" cy="5741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  <a:latin typeface="Calibri"/>
              <a:ea typeface="+mn-ea"/>
            </a:rPr>
            <a:t>Advantage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388129" y="28030"/>
        <a:ext cx="6150289" cy="518136"/>
      </dsp:txXfrm>
    </dsp:sp>
    <dsp:sp modelId="{03E3A8D0-E0AB-426A-9C74-4C0D24911484}">
      <dsp:nvSpPr>
        <dsp:cNvPr id="0" name=""/>
        <dsp:cNvSpPr/>
      </dsp:nvSpPr>
      <dsp:spPr>
        <a:xfrm>
          <a:off x="0" y="2121348"/>
          <a:ext cx="7418929" cy="1340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479044" rIns="575791" bIns="163576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Low security</a:t>
          </a:r>
          <a:endParaRPr lang="zh-CN" altLang="en-US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300" kern="1200" dirty="0" smtClean="0"/>
            <a:t>Limited of frequency resource</a:t>
          </a:r>
          <a:endParaRPr lang="zh-CN" sz="2300" kern="1200" dirty="0"/>
        </a:p>
      </dsp:txBody>
      <dsp:txXfrm>
        <a:off x="0" y="2121348"/>
        <a:ext cx="7418929" cy="1340325"/>
      </dsp:txXfrm>
    </dsp:sp>
    <dsp:sp modelId="{D39D89BD-EBE8-4B11-AE72-C554E2142282}">
      <dsp:nvSpPr>
        <dsp:cNvPr id="0" name=""/>
        <dsp:cNvSpPr/>
      </dsp:nvSpPr>
      <dsp:spPr>
        <a:xfrm>
          <a:off x="370946" y="1781868"/>
          <a:ext cx="519325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bg1"/>
              </a:solidFill>
              <a:latin typeface="Calibri"/>
              <a:ea typeface="+mn-ea"/>
            </a:rPr>
            <a:t>Disadvantage</a:t>
          </a:r>
          <a:endParaRPr lang="zh-CN" altLang="en-US" sz="2300" kern="1200" dirty="0">
            <a:solidFill>
              <a:schemeClr val="bg1"/>
            </a:solidFill>
          </a:endParaRPr>
        </a:p>
      </dsp:txBody>
      <dsp:txXfrm>
        <a:off x="404090" y="1815012"/>
        <a:ext cx="5126962" cy="61267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5BF32-4BBC-40CF-BB77-255C5625AA1E}">
      <dsp:nvSpPr>
        <dsp:cNvPr id="0" name=""/>
        <dsp:cNvSpPr/>
      </dsp:nvSpPr>
      <dsp:spPr>
        <a:xfrm>
          <a:off x="0" y="184753"/>
          <a:ext cx="4608511" cy="12651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7672" tIns="124968" rIns="357672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Combined With Radio</a:t>
          </a:r>
          <a:endParaRPr lang="zh-CN" alt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Long Distance</a:t>
          </a:r>
          <a:endParaRPr lang="zh-CN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Expensive</a:t>
          </a:r>
          <a:endParaRPr lang="zh-CN" sz="2000" kern="1200" dirty="0"/>
        </a:p>
      </dsp:txBody>
      <dsp:txXfrm>
        <a:off x="0" y="184753"/>
        <a:ext cx="4608511" cy="1265108"/>
      </dsp:txXfrm>
    </dsp:sp>
    <dsp:sp modelId="{7BAAC0E4-5EE7-4862-89ED-0C75384B7CE7}">
      <dsp:nvSpPr>
        <dsp:cNvPr id="0" name=""/>
        <dsp:cNvSpPr/>
      </dsp:nvSpPr>
      <dsp:spPr>
        <a:xfrm>
          <a:off x="212984" y="0"/>
          <a:ext cx="4387982" cy="269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34" tIns="0" rIns="121934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Properties of Satellite</a:t>
          </a:r>
          <a:endParaRPr lang="zh-CN" altLang="en-US" sz="2000" kern="1200" dirty="0">
            <a:solidFill>
              <a:schemeClr val="bg1"/>
            </a:solidFill>
          </a:endParaRPr>
        </a:p>
      </dsp:txBody>
      <dsp:txXfrm>
        <a:off x="226151" y="13167"/>
        <a:ext cx="4361648" cy="24339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5BF32-4BBC-40CF-BB77-255C5625AA1E}">
      <dsp:nvSpPr>
        <dsp:cNvPr id="0" name=""/>
        <dsp:cNvSpPr/>
      </dsp:nvSpPr>
      <dsp:spPr>
        <a:xfrm>
          <a:off x="0" y="114717"/>
          <a:ext cx="4854757" cy="152208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190" tIns="229108" rIns="380190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Synchronized with the rotation of the earth</a:t>
          </a:r>
          <a:endParaRPr lang="zh-CN" alt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35,785 kilometers Orbit</a:t>
          </a:r>
          <a:endParaRPr lang="zh-C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A </a:t>
          </a:r>
          <a:r>
            <a:rPr lang="en-US" sz="1800" kern="1200" dirty="0" smtClean="0"/>
            <a:t>delay of </a:t>
          </a:r>
          <a:r>
            <a:rPr lang="en-US" altLang="zh-CN" sz="1800" kern="1200" dirty="0" smtClean="0"/>
            <a:t>0.2 seconds</a:t>
          </a:r>
          <a:r>
            <a:rPr lang="en-US" sz="1800" kern="1200" dirty="0" smtClean="0"/>
            <a:t> and Simple Control</a:t>
          </a:r>
          <a:endParaRPr lang="zh-CN" sz="1800" kern="1200" dirty="0"/>
        </a:p>
      </dsp:txBody>
      <dsp:txXfrm>
        <a:off x="0" y="114717"/>
        <a:ext cx="4854757" cy="1522083"/>
      </dsp:txXfrm>
    </dsp:sp>
    <dsp:sp modelId="{7BAAC0E4-5EE7-4862-89ED-0C75384B7CE7}">
      <dsp:nvSpPr>
        <dsp:cNvPr id="0" name=""/>
        <dsp:cNvSpPr/>
      </dsp:nvSpPr>
      <dsp:spPr>
        <a:xfrm>
          <a:off x="237770" y="0"/>
          <a:ext cx="3988778" cy="2746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610" tIns="0" rIns="129610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Properties</a:t>
          </a:r>
          <a:endParaRPr lang="zh-CN" altLang="en-US" sz="1800" kern="1200" dirty="0">
            <a:solidFill>
              <a:schemeClr val="bg1"/>
            </a:solidFill>
          </a:endParaRPr>
        </a:p>
      </dsp:txBody>
      <dsp:txXfrm>
        <a:off x="251176" y="13406"/>
        <a:ext cx="3961966" cy="247803"/>
      </dsp:txXfrm>
    </dsp:sp>
    <dsp:sp modelId="{03E3A8D0-E0AB-426A-9C74-4C0D24911484}">
      <dsp:nvSpPr>
        <dsp:cNvPr id="0" name=""/>
        <dsp:cNvSpPr/>
      </dsp:nvSpPr>
      <dsp:spPr>
        <a:xfrm>
          <a:off x="0" y="1858561"/>
          <a:ext cx="4898649" cy="918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190" tIns="229108" rIns="380190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A limited amount of “space”</a:t>
          </a:r>
          <a:endParaRPr lang="zh-CN" alt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Minumum</a:t>
          </a:r>
          <a:r>
            <a:rPr lang="en-US" sz="1800" kern="1200" dirty="0" smtClean="0"/>
            <a:t> 3 satellites to cover earth</a:t>
          </a:r>
          <a:endParaRPr lang="zh-CN" sz="1800" kern="1200" dirty="0"/>
        </a:p>
      </dsp:txBody>
      <dsp:txXfrm>
        <a:off x="0" y="1858561"/>
        <a:ext cx="4898649" cy="918225"/>
      </dsp:txXfrm>
    </dsp:sp>
    <dsp:sp modelId="{D39D89BD-EBE8-4B11-AE72-C554E2142282}">
      <dsp:nvSpPr>
        <dsp:cNvPr id="0" name=""/>
        <dsp:cNvSpPr/>
      </dsp:nvSpPr>
      <dsp:spPr>
        <a:xfrm>
          <a:off x="244932" y="1696201"/>
          <a:ext cx="4175593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610" tIns="0" rIns="12961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  <a:latin typeface="Calibri"/>
              <a:ea typeface="+mn-ea"/>
            </a:rPr>
            <a:t>GEO </a:t>
          </a:r>
          <a:r>
            <a:rPr lang="en-US" sz="1800" b="1" kern="1200" dirty="0" err="1" smtClean="0">
              <a:solidFill>
                <a:schemeClr val="bg1"/>
              </a:solidFill>
              <a:latin typeface="Calibri"/>
              <a:ea typeface="+mn-ea"/>
            </a:rPr>
            <a:t>Coveage</a:t>
          </a:r>
          <a:r>
            <a:rPr lang="en-US" sz="1800" b="1" kern="1200" dirty="0" smtClean="0">
              <a:solidFill>
                <a:schemeClr val="bg1"/>
              </a:solidFill>
              <a:latin typeface="Calibri"/>
              <a:ea typeface="+mn-ea"/>
            </a:rPr>
            <a:t> Of The Earth </a:t>
          </a:r>
          <a:endParaRPr lang="zh-CN" altLang="en-US" sz="1800" b="1" kern="1200" dirty="0">
            <a:solidFill>
              <a:schemeClr val="bg1"/>
            </a:solidFill>
            <a:latin typeface="Calibri"/>
            <a:ea typeface="+mn-ea"/>
          </a:endParaRPr>
        </a:p>
      </dsp:txBody>
      <dsp:txXfrm>
        <a:off x="260784" y="1712053"/>
        <a:ext cx="4143889" cy="29301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7CC36-2C87-474D-B4DE-01AE8702EFBB}">
      <dsp:nvSpPr>
        <dsp:cNvPr id="0" name=""/>
        <dsp:cNvSpPr/>
      </dsp:nvSpPr>
      <dsp:spPr>
        <a:xfrm>
          <a:off x="0" y="241582"/>
          <a:ext cx="7418929" cy="198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291592" rIns="575791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500 to 2000 </a:t>
          </a:r>
          <a:r>
            <a:rPr lang="en-US" altLang="zh-CN" sz="2400" kern="1200" dirty="0" smtClean="0"/>
            <a:t>miles orbit</a:t>
          </a:r>
          <a:endParaRPr lang="zh-CN" altLang="en-US" sz="2400" kern="1200" dirty="0">
            <a:solidFill>
              <a:schemeClr val="bg1"/>
            </a:solidFill>
          </a:endParaRP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Faster than the rotation of the earth</a:t>
          </a:r>
          <a:endParaRPr lang="zh-CN" alt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Complex Control</a:t>
          </a:r>
          <a:endParaRPr lang="zh-CN" alt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A limited amount of “time”</a:t>
          </a:r>
          <a:endParaRPr lang="zh-CN" sz="2400" kern="1200" dirty="0"/>
        </a:p>
      </dsp:txBody>
      <dsp:txXfrm>
        <a:off x="0" y="241582"/>
        <a:ext cx="7418929" cy="1984500"/>
      </dsp:txXfrm>
    </dsp:sp>
    <dsp:sp modelId="{0214351C-CD69-49AF-B6BB-AFD3FA5E339A}">
      <dsp:nvSpPr>
        <dsp:cNvPr id="0" name=""/>
        <dsp:cNvSpPr/>
      </dsp:nvSpPr>
      <dsp:spPr>
        <a:xfrm>
          <a:off x="370946" y="34942"/>
          <a:ext cx="519325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1"/>
              </a:solidFill>
            </a:rPr>
            <a:t>Properties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391121" y="55117"/>
        <a:ext cx="5152900" cy="372930"/>
      </dsp:txXfrm>
    </dsp:sp>
    <dsp:sp modelId="{B1866713-0D90-4504-BE5F-4ABF6188B182}">
      <dsp:nvSpPr>
        <dsp:cNvPr id="0" name=""/>
        <dsp:cNvSpPr/>
      </dsp:nvSpPr>
      <dsp:spPr>
        <a:xfrm>
          <a:off x="0" y="2508323"/>
          <a:ext cx="7418929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291592" rIns="575791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A set of Low Earth Orbit Satellites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At least one satellite is available at any time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The members communicate with one another</a:t>
          </a:r>
          <a:endParaRPr lang="zh-CN" sz="2400" kern="1200" dirty="0"/>
        </a:p>
      </dsp:txBody>
      <dsp:txXfrm>
        <a:off x="0" y="2508323"/>
        <a:ext cx="7418929" cy="1587600"/>
      </dsp:txXfrm>
    </dsp:sp>
    <dsp:sp modelId="{0EEBA894-9997-4282-B2D7-E0B6B7748803}">
      <dsp:nvSpPr>
        <dsp:cNvPr id="0" name=""/>
        <dsp:cNvSpPr/>
      </dsp:nvSpPr>
      <dsp:spPr>
        <a:xfrm>
          <a:off x="370946" y="2301683"/>
          <a:ext cx="6540067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Low Earth Orbit  Satellite Arrays</a:t>
          </a:r>
          <a:endParaRPr lang="zh-CN" sz="2400" kern="1200" dirty="0"/>
        </a:p>
      </dsp:txBody>
      <dsp:txXfrm>
        <a:off x="391121" y="2321858"/>
        <a:ext cx="6499717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4600D-6A44-4D27-897F-1E2A5ED2B9E8}">
      <dsp:nvSpPr>
        <dsp:cNvPr id="0" name=""/>
        <dsp:cNvSpPr/>
      </dsp:nvSpPr>
      <dsp:spPr>
        <a:xfrm rot="10800000">
          <a:off x="1879089" y="2355"/>
          <a:ext cx="6368747" cy="1099725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4948" tIns="106680" rIns="199136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source of information can be of arbitrary types</a:t>
          </a:r>
          <a:endParaRPr lang="zh-CN" sz="2800" kern="1200" dirty="0"/>
        </a:p>
      </dsp:txBody>
      <dsp:txXfrm rot="10800000">
        <a:off x="2154020" y="2355"/>
        <a:ext cx="6093816" cy="1099725"/>
      </dsp:txXfrm>
    </dsp:sp>
    <dsp:sp modelId="{9C89E94D-0624-4B26-98E2-824DCD8E1ADB}">
      <dsp:nvSpPr>
        <dsp:cNvPr id="0" name=""/>
        <dsp:cNvSpPr/>
      </dsp:nvSpPr>
      <dsp:spPr>
        <a:xfrm>
          <a:off x="1329226" y="2355"/>
          <a:ext cx="1099725" cy="1099725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D7566F0-9EF4-4C59-B2F0-372299FCA748}">
      <dsp:nvSpPr>
        <dsp:cNvPr id="0" name=""/>
        <dsp:cNvSpPr/>
      </dsp:nvSpPr>
      <dsp:spPr>
        <a:xfrm rot="10800000">
          <a:off x="1879089" y="1430357"/>
          <a:ext cx="6368747" cy="109972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4948" tIns="91440" rIns="170688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Transmission uses a physical system</a:t>
          </a:r>
        </a:p>
      </dsp:txBody>
      <dsp:txXfrm rot="10800000">
        <a:off x="2154020" y="1430357"/>
        <a:ext cx="6093816" cy="1099725"/>
      </dsp:txXfrm>
    </dsp:sp>
    <dsp:sp modelId="{B137DAE4-34D7-4E8B-AA4B-BD7C0E383A5B}">
      <dsp:nvSpPr>
        <dsp:cNvPr id="0" name=""/>
        <dsp:cNvSpPr/>
      </dsp:nvSpPr>
      <dsp:spPr>
        <a:xfrm>
          <a:off x="1329226" y="1430357"/>
          <a:ext cx="1099725" cy="109972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5997E2E-4A7C-4590-82C5-70F2F0470B0C}">
      <dsp:nvSpPr>
        <dsp:cNvPr id="0" name=""/>
        <dsp:cNvSpPr/>
      </dsp:nvSpPr>
      <dsp:spPr>
        <a:xfrm rot="10800000">
          <a:off x="1879089" y="2858359"/>
          <a:ext cx="6368747" cy="1099725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84948" tIns="91440" rIns="170688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Multiple sources of information can share the underlying medium</a:t>
          </a:r>
        </a:p>
      </dsp:txBody>
      <dsp:txXfrm rot="10800000">
        <a:off x="2154020" y="2858359"/>
        <a:ext cx="6093816" cy="1099725"/>
      </dsp:txXfrm>
    </dsp:sp>
    <dsp:sp modelId="{75E13D06-F742-416B-8EE7-5A55805F6176}">
      <dsp:nvSpPr>
        <dsp:cNvPr id="0" name=""/>
        <dsp:cNvSpPr/>
      </dsp:nvSpPr>
      <dsp:spPr>
        <a:xfrm>
          <a:off x="1329226" y="2858359"/>
          <a:ext cx="1099725" cy="1099725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5BF32-4BBC-40CF-BB77-255C5625AA1E}">
      <dsp:nvSpPr>
        <dsp:cNvPr id="0" name=""/>
        <dsp:cNvSpPr/>
      </dsp:nvSpPr>
      <dsp:spPr>
        <a:xfrm>
          <a:off x="0" y="510155"/>
          <a:ext cx="5258689" cy="22534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133" tIns="499872" rIns="408133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Between 300MHz and 1GHz</a:t>
          </a:r>
          <a:endParaRPr lang="zh-CN" alt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Single direction, but easy to be blocked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Maximum distance 50 kilometers</a:t>
          </a:r>
          <a:endParaRPr lang="zh-CN" sz="2400" kern="1200" dirty="0"/>
        </a:p>
      </dsp:txBody>
      <dsp:txXfrm>
        <a:off x="0" y="510155"/>
        <a:ext cx="5258689" cy="2253474"/>
      </dsp:txXfrm>
    </dsp:sp>
    <dsp:sp modelId="{7BAAC0E4-5EE7-4862-89ED-0C75384B7CE7}">
      <dsp:nvSpPr>
        <dsp:cNvPr id="0" name=""/>
        <dsp:cNvSpPr/>
      </dsp:nvSpPr>
      <dsp:spPr>
        <a:xfrm>
          <a:off x="255246" y="0"/>
          <a:ext cx="4399187" cy="5991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36" tIns="0" rIns="139136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Electromagnetic Radiation beyond the frequency range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284495" y="29249"/>
        <a:ext cx="4340689" cy="540663"/>
      </dsp:txXfrm>
    </dsp:sp>
    <dsp:sp modelId="{5FFB6F22-96DE-47FD-AA7B-0D6621A2A242}">
      <dsp:nvSpPr>
        <dsp:cNvPr id="0" name=""/>
        <dsp:cNvSpPr/>
      </dsp:nvSpPr>
      <dsp:spPr>
        <a:xfrm>
          <a:off x="0" y="3046251"/>
          <a:ext cx="5258689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133" tIns="499872" rIns="408133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Huawei 5G </a:t>
          </a:r>
          <a:r>
            <a:rPr lang="en-US" sz="2400" b="1" kern="1200" dirty="0" smtClean="0"/>
            <a:t>Cellular Technologies</a:t>
          </a:r>
          <a:endParaRPr lang="zh-CN" altLang="en-US" sz="2400" kern="1200" dirty="0"/>
        </a:p>
      </dsp:txBody>
      <dsp:txXfrm>
        <a:off x="0" y="3046251"/>
        <a:ext cx="5258689" cy="1020600"/>
      </dsp:txXfrm>
    </dsp:sp>
    <dsp:sp modelId="{FBA07378-3DD7-4B9E-A222-3CB85C3AC20F}">
      <dsp:nvSpPr>
        <dsp:cNvPr id="0" name=""/>
        <dsp:cNvSpPr/>
      </dsp:nvSpPr>
      <dsp:spPr>
        <a:xfrm>
          <a:off x="262934" y="2692011"/>
          <a:ext cx="3681082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36" tIns="0" rIns="13913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Future Usage</a:t>
          </a:r>
          <a:endParaRPr lang="zh-CN" altLang="en-US" sz="2400" kern="1200" dirty="0"/>
        </a:p>
      </dsp:txBody>
      <dsp:txXfrm>
        <a:off x="297519" y="2726596"/>
        <a:ext cx="3611912" cy="63931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5BF32-4BBC-40CF-BB77-255C5625AA1E}">
      <dsp:nvSpPr>
        <dsp:cNvPr id="0" name=""/>
        <dsp:cNvSpPr/>
      </dsp:nvSpPr>
      <dsp:spPr>
        <a:xfrm>
          <a:off x="0" y="403951"/>
          <a:ext cx="7418929" cy="93400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437388" rIns="575791" bIns="149352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The time required for a signal to travers the medium</a:t>
          </a:r>
          <a:endParaRPr lang="zh-CN" altLang="en-US" sz="2100" kern="1200" dirty="0"/>
        </a:p>
      </dsp:txBody>
      <dsp:txXfrm>
        <a:off x="0" y="403951"/>
        <a:ext cx="7418929" cy="934005"/>
      </dsp:txXfrm>
    </dsp:sp>
    <dsp:sp modelId="{7BAAC0E4-5EE7-4862-89ED-0C75384B7CE7}">
      <dsp:nvSpPr>
        <dsp:cNvPr id="0" name=""/>
        <dsp:cNvSpPr/>
      </dsp:nvSpPr>
      <dsp:spPr>
        <a:xfrm>
          <a:off x="360099" y="0"/>
          <a:ext cx="6206349" cy="5242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Propagation delay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385692" y="25593"/>
        <a:ext cx="6155163" cy="473080"/>
      </dsp:txXfrm>
    </dsp:sp>
    <dsp:sp modelId="{55A289E3-FC15-4D1C-ADCC-2EF0DEA8AB7E}">
      <dsp:nvSpPr>
        <dsp:cNvPr id="0" name=""/>
        <dsp:cNvSpPr/>
      </dsp:nvSpPr>
      <dsp:spPr>
        <a:xfrm>
          <a:off x="0" y="1618232"/>
          <a:ext cx="7418929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437388" rIns="575791" bIns="149352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The maximum data rate that the medium can support</a:t>
          </a:r>
          <a:endParaRPr lang="zh-CN" altLang="en-US" sz="2100" kern="1200" dirty="0"/>
        </a:p>
      </dsp:txBody>
      <dsp:txXfrm>
        <a:off x="0" y="1618232"/>
        <a:ext cx="7418929" cy="893025"/>
      </dsp:txXfrm>
    </dsp:sp>
    <dsp:sp modelId="{ACEEAE45-311A-4DC0-B9D9-C8EF52E5BF6E}">
      <dsp:nvSpPr>
        <dsp:cNvPr id="0" name=""/>
        <dsp:cNvSpPr/>
      </dsp:nvSpPr>
      <dsp:spPr>
        <a:xfrm>
          <a:off x="370946" y="1308272"/>
          <a:ext cx="519325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Channel Capacity</a:t>
          </a:r>
          <a:endParaRPr lang="zh-CN" altLang="en-US" sz="2100" kern="1200" dirty="0"/>
        </a:p>
      </dsp:txBody>
      <dsp:txXfrm>
        <a:off x="401208" y="1338534"/>
        <a:ext cx="5132726" cy="559396"/>
      </dsp:txXfrm>
    </dsp:sp>
    <dsp:sp modelId="{E6C6CEEA-15D4-4293-9A98-ABF141BFECA8}">
      <dsp:nvSpPr>
        <dsp:cNvPr id="0" name=""/>
        <dsp:cNvSpPr/>
      </dsp:nvSpPr>
      <dsp:spPr>
        <a:xfrm>
          <a:off x="0" y="2885524"/>
          <a:ext cx="7418929" cy="124534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437388" rIns="575791" bIns="149352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dirty="0" smtClean="0"/>
            <a:t>The </a:t>
          </a:r>
          <a:r>
            <a:rPr lang="en-US" altLang="zh-CN" sz="2100" kern="1200" dirty="0" smtClean="0"/>
            <a:t>maximum rate that hardware can change a signal, measured in HZ</a:t>
          </a:r>
          <a:endParaRPr lang="zh-CN" altLang="en-US" sz="2100" kern="1200" dirty="0"/>
        </a:p>
      </dsp:txBody>
      <dsp:txXfrm>
        <a:off x="0" y="2885524"/>
        <a:ext cx="7418929" cy="1245341"/>
      </dsp:txXfrm>
    </dsp:sp>
    <dsp:sp modelId="{05F19C5B-7508-4938-8FD0-3ACD4777A829}">
      <dsp:nvSpPr>
        <dsp:cNvPr id="0" name=""/>
        <dsp:cNvSpPr/>
      </dsp:nvSpPr>
      <dsp:spPr>
        <a:xfrm>
          <a:off x="360099" y="2539015"/>
          <a:ext cx="6206349" cy="5242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/>
            <a:t>Bandwidth</a:t>
          </a:r>
          <a:endParaRPr lang="zh-CN" altLang="en-US" sz="2100" kern="1200" dirty="0"/>
        </a:p>
      </dsp:txBody>
      <dsp:txXfrm>
        <a:off x="385692" y="2564608"/>
        <a:ext cx="6155163" cy="47308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5BF32-4BBC-40CF-BB77-255C5625AA1E}">
      <dsp:nvSpPr>
        <dsp:cNvPr id="0" name=""/>
        <dsp:cNvSpPr/>
      </dsp:nvSpPr>
      <dsp:spPr>
        <a:xfrm>
          <a:off x="0" y="750654"/>
          <a:ext cx="7418929" cy="338021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749808" rIns="575791" bIns="256032" numCol="1" spcCol="1270" anchor="t" anchorCtr="0">
          <a:noAutofit/>
        </a:bodyPr>
        <a:lstStyle/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K presents possible signal levels</a:t>
          </a:r>
          <a:endParaRPr lang="zh-CN" altLang="en-US" sz="3600" kern="1200" dirty="0"/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D presents </a:t>
          </a:r>
          <a:r>
            <a:rPr lang="en-US" sz="3600" kern="1200" dirty="0" smtClean="0"/>
            <a:t>t</a:t>
          </a:r>
          <a:r>
            <a:rPr lang="en-US" altLang="zh-CN" sz="3600" kern="1200" dirty="0" smtClean="0"/>
            <a:t>he maximum of channel capacity</a:t>
          </a:r>
          <a:endParaRPr lang="zh-CN" altLang="en-US" sz="3600" kern="1200" dirty="0"/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B presents bandwidth</a:t>
          </a:r>
          <a:endParaRPr lang="zh-CN" altLang="en-US" sz="3600" kern="1200" dirty="0"/>
        </a:p>
      </dsp:txBody>
      <dsp:txXfrm>
        <a:off x="0" y="750654"/>
        <a:ext cx="7418929" cy="3380211"/>
      </dsp:txXfrm>
    </dsp:sp>
    <dsp:sp modelId="{7BAAC0E4-5EE7-4862-89ED-0C75384B7CE7}">
      <dsp:nvSpPr>
        <dsp:cNvPr id="0" name=""/>
        <dsp:cNvSpPr/>
      </dsp:nvSpPr>
      <dsp:spPr>
        <a:xfrm>
          <a:off x="360099" y="44821"/>
          <a:ext cx="6206349" cy="8987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D=2*B*log</a:t>
          </a:r>
          <a:r>
            <a:rPr lang="en-US" altLang="zh-CN" sz="3600" kern="1200" baseline="-25000" dirty="0" smtClean="0"/>
            <a:t>2</a:t>
          </a:r>
          <a:r>
            <a:rPr lang="en-US" altLang="zh-CN" sz="3600" kern="1200" dirty="0" smtClean="0"/>
            <a:t>K</a:t>
          </a:r>
          <a:endParaRPr lang="zh-CN" altLang="en-US" sz="3600" kern="1200" dirty="0">
            <a:solidFill>
              <a:schemeClr val="bg1"/>
            </a:solidFill>
          </a:endParaRPr>
        </a:p>
      </dsp:txBody>
      <dsp:txXfrm>
        <a:off x="403972" y="88694"/>
        <a:ext cx="6118603" cy="81099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5BF32-4BBC-40CF-BB77-255C5625AA1E}">
      <dsp:nvSpPr>
        <dsp:cNvPr id="0" name=""/>
        <dsp:cNvSpPr/>
      </dsp:nvSpPr>
      <dsp:spPr>
        <a:xfrm>
          <a:off x="0" y="506008"/>
          <a:ext cx="7418929" cy="16604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583184" rIns="575791" bIns="199136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Small amounts of background interference</a:t>
          </a:r>
          <a:endParaRPr lang="zh-CN" altLang="en-US" sz="2800" kern="1200" dirty="0"/>
        </a:p>
      </dsp:txBody>
      <dsp:txXfrm>
        <a:off x="0" y="506008"/>
        <a:ext cx="7418929" cy="1660454"/>
      </dsp:txXfrm>
    </dsp:sp>
    <dsp:sp modelId="{7BAAC0E4-5EE7-4862-89ED-0C75384B7CE7}">
      <dsp:nvSpPr>
        <dsp:cNvPr id="0" name=""/>
        <dsp:cNvSpPr/>
      </dsp:nvSpPr>
      <dsp:spPr>
        <a:xfrm>
          <a:off x="360099" y="0"/>
          <a:ext cx="6206349" cy="699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Noise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394222" y="34123"/>
        <a:ext cx="6138103" cy="630775"/>
      </dsp:txXfrm>
    </dsp:sp>
    <dsp:sp modelId="{6FDC199B-4B6D-4782-AE63-B5325634F16F}">
      <dsp:nvSpPr>
        <dsp:cNvPr id="0" name=""/>
        <dsp:cNvSpPr/>
      </dsp:nvSpPr>
      <dsp:spPr>
        <a:xfrm>
          <a:off x="0" y="2526971"/>
          <a:ext cx="7418929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583184" rIns="575791" bIns="199136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The effective limit on the channel capacity</a:t>
          </a:r>
          <a:endParaRPr lang="zh-CN" altLang="en-US" sz="2800" kern="1200" dirty="0"/>
        </a:p>
      </dsp:txBody>
      <dsp:txXfrm>
        <a:off x="0" y="2526971"/>
        <a:ext cx="7418929" cy="1587600"/>
      </dsp:txXfrm>
    </dsp:sp>
    <dsp:sp modelId="{204802DA-87A4-4A9E-9E24-82F320951A0E}">
      <dsp:nvSpPr>
        <dsp:cNvPr id="0" name=""/>
        <dsp:cNvSpPr/>
      </dsp:nvSpPr>
      <dsp:spPr>
        <a:xfrm>
          <a:off x="439233" y="2113691"/>
          <a:ext cx="519325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Effective channel capacity</a:t>
          </a:r>
          <a:endParaRPr lang="zh-CN" altLang="en-US" sz="2800" kern="1200" dirty="0"/>
        </a:p>
      </dsp:txBody>
      <dsp:txXfrm>
        <a:off x="479582" y="2154040"/>
        <a:ext cx="5112552" cy="74586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5BF32-4BBC-40CF-BB77-255C5625AA1E}">
      <dsp:nvSpPr>
        <dsp:cNvPr id="0" name=""/>
        <dsp:cNvSpPr/>
      </dsp:nvSpPr>
      <dsp:spPr>
        <a:xfrm>
          <a:off x="0" y="434376"/>
          <a:ext cx="7418929" cy="369648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708152" rIns="575791" bIns="241808" numCol="1" spcCol="1270" anchor="t" anchorCtr="0">
          <a:noAutofit/>
        </a:bodyPr>
        <a:lstStyle/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smtClean="0"/>
            <a:t>B presents bandwidth</a:t>
          </a:r>
          <a:endParaRPr lang="zh-CN" altLang="en-US" sz="3400" kern="1200" dirty="0"/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smtClean="0"/>
            <a:t>S presents the average signal power</a:t>
          </a:r>
          <a:endParaRPr lang="zh-CN" altLang="en-US" sz="3400" kern="1200" dirty="0"/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N presents the average noise power</a:t>
          </a:r>
          <a:endParaRPr lang="zh-CN" altLang="en-US" sz="3400" kern="1200" dirty="0"/>
        </a:p>
      </dsp:txBody>
      <dsp:txXfrm>
        <a:off x="0" y="434376"/>
        <a:ext cx="7418929" cy="3696489"/>
      </dsp:txXfrm>
    </dsp:sp>
    <dsp:sp modelId="{7BAAC0E4-5EE7-4862-89ED-0C75384B7CE7}">
      <dsp:nvSpPr>
        <dsp:cNvPr id="0" name=""/>
        <dsp:cNvSpPr/>
      </dsp:nvSpPr>
      <dsp:spPr>
        <a:xfrm>
          <a:off x="360099" y="0"/>
          <a:ext cx="6206349" cy="8488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C=B*log</a:t>
          </a:r>
          <a:r>
            <a:rPr lang="en-US" altLang="zh-CN" sz="3600" kern="1200" baseline="-25000" dirty="0" smtClean="0"/>
            <a:t>2</a:t>
          </a:r>
          <a:r>
            <a:rPr lang="zh-CN" altLang="en-US" sz="3600" kern="1200" dirty="0" smtClean="0"/>
            <a:t>（</a:t>
          </a:r>
          <a:r>
            <a:rPr lang="en-US" altLang="zh-CN" sz="3600" kern="1200" dirty="0" smtClean="0"/>
            <a:t>1+S/N</a:t>
          </a:r>
          <a:r>
            <a:rPr lang="zh-CN" altLang="en-US" sz="3600" kern="1200" dirty="0" smtClean="0"/>
            <a:t>）</a:t>
          </a:r>
          <a:endParaRPr lang="zh-CN" altLang="en-US" sz="3600" kern="1200" dirty="0">
            <a:solidFill>
              <a:schemeClr val="bg1"/>
            </a:solidFill>
          </a:endParaRPr>
        </a:p>
      </dsp:txBody>
      <dsp:txXfrm>
        <a:off x="401535" y="41436"/>
        <a:ext cx="6123477" cy="76594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5BF32-4BBC-40CF-BB77-255C5625AA1E}">
      <dsp:nvSpPr>
        <dsp:cNvPr id="0" name=""/>
        <dsp:cNvSpPr/>
      </dsp:nvSpPr>
      <dsp:spPr>
        <a:xfrm>
          <a:off x="0" y="295112"/>
          <a:ext cx="6468071" cy="9751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1994" tIns="333248" rIns="501994" bIns="199136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Signal-to-noise ratio</a:t>
          </a:r>
          <a:endParaRPr lang="zh-CN" altLang="en-US" sz="2800" kern="1200" dirty="0"/>
        </a:p>
      </dsp:txBody>
      <dsp:txXfrm>
        <a:off x="0" y="295112"/>
        <a:ext cx="6468071" cy="975187"/>
      </dsp:txXfrm>
    </dsp:sp>
    <dsp:sp modelId="{7BAAC0E4-5EE7-4862-89ED-0C75384B7CE7}">
      <dsp:nvSpPr>
        <dsp:cNvPr id="0" name=""/>
        <dsp:cNvSpPr/>
      </dsp:nvSpPr>
      <dsp:spPr>
        <a:xfrm>
          <a:off x="313947" y="0"/>
          <a:ext cx="5410903" cy="3994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134" tIns="0" rIns="171134" bIns="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S/N</a:t>
          </a:r>
          <a:endParaRPr lang="zh-CN" altLang="en-US" sz="2800" kern="1200" dirty="0">
            <a:solidFill>
              <a:schemeClr val="bg1"/>
            </a:solidFill>
          </a:endParaRPr>
        </a:p>
      </dsp:txBody>
      <dsp:txXfrm>
        <a:off x="333446" y="19499"/>
        <a:ext cx="5371905" cy="360443"/>
      </dsp:txXfrm>
    </dsp:sp>
    <dsp:sp modelId="{1663F3B3-202D-4E59-B2BA-F3FA12A18497}">
      <dsp:nvSpPr>
        <dsp:cNvPr id="0" name=""/>
        <dsp:cNvSpPr/>
      </dsp:nvSpPr>
      <dsp:spPr>
        <a:xfrm>
          <a:off x="0" y="1475467"/>
          <a:ext cx="6468071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1994" tIns="333248" rIns="501994" bIns="199136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dB=10*log</a:t>
          </a:r>
          <a:r>
            <a:rPr lang="en-US" altLang="zh-CN" sz="2800" kern="1200" baseline="-25000" dirty="0" smtClean="0"/>
            <a:t>10</a:t>
          </a:r>
          <a:r>
            <a:rPr lang="en-US" altLang="zh-CN" sz="2800" kern="1200" dirty="0" smtClean="0"/>
            <a:t>S/N</a:t>
          </a:r>
          <a:endParaRPr lang="zh-CN" altLang="en-US" sz="2800" kern="1200" dirty="0"/>
        </a:p>
      </dsp:txBody>
      <dsp:txXfrm>
        <a:off x="0" y="1475467"/>
        <a:ext cx="6468071" cy="932400"/>
      </dsp:txXfrm>
    </dsp:sp>
    <dsp:sp modelId="{1577EB62-D851-4DCB-A34E-3569BBCFA571}">
      <dsp:nvSpPr>
        <dsp:cNvPr id="0" name=""/>
        <dsp:cNvSpPr/>
      </dsp:nvSpPr>
      <dsp:spPr>
        <a:xfrm>
          <a:off x="323403" y="1239307"/>
          <a:ext cx="4527649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134" tIns="0" rIns="171134" bIns="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Decibels(dB)</a:t>
          </a:r>
          <a:endParaRPr lang="zh-CN" altLang="en-US" sz="2800" kern="1200" dirty="0"/>
        </a:p>
      </dsp:txBody>
      <dsp:txXfrm>
        <a:off x="346460" y="1262364"/>
        <a:ext cx="4481535" cy="426206"/>
      </dsp:txXfrm>
    </dsp:sp>
    <dsp:sp modelId="{62F0CB5E-11CB-42AF-9499-6D52F899EB2C}">
      <dsp:nvSpPr>
        <dsp:cNvPr id="0" name=""/>
        <dsp:cNvSpPr/>
      </dsp:nvSpPr>
      <dsp:spPr>
        <a:xfrm>
          <a:off x="0" y="2730427"/>
          <a:ext cx="6468071" cy="138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1994" tIns="333248" rIns="501994" bIns="199136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dB=20</a:t>
          </a:r>
          <a:r>
            <a:rPr lang="en-US" altLang="zh-CN" sz="2800" kern="1200" dirty="0" smtClean="0">
              <a:sym typeface="Wingdings" pitchFamily="2" charset="2"/>
            </a:rPr>
            <a:t></a:t>
          </a:r>
          <a:r>
            <a:rPr lang="en-US" altLang="zh-CN" sz="2800" kern="1200" dirty="0" smtClean="0"/>
            <a:t>S/N=100</a:t>
          </a:r>
          <a:endParaRPr lang="zh-CN" alt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smtClean="0"/>
            <a:t>dB=30</a:t>
          </a:r>
          <a:r>
            <a:rPr lang="en-US" altLang="zh-CN" sz="2800" kern="1200" dirty="0" smtClean="0">
              <a:sym typeface="Wingdings" pitchFamily="2" charset="2"/>
            </a:rPr>
            <a:t></a:t>
          </a:r>
          <a:r>
            <a:rPr lang="en-US" altLang="zh-CN" sz="2800" kern="1200" dirty="0" smtClean="0"/>
            <a:t>S/N=1000</a:t>
          </a:r>
          <a:endParaRPr lang="zh-CN" altLang="en-US" sz="2800" kern="1200" dirty="0"/>
        </a:p>
      </dsp:txBody>
      <dsp:txXfrm>
        <a:off x="0" y="2730427"/>
        <a:ext cx="6468071" cy="1386000"/>
      </dsp:txXfrm>
    </dsp:sp>
    <dsp:sp modelId="{54060760-2B41-4DBA-B69A-AB12ABB1F4C1}">
      <dsp:nvSpPr>
        <dsp:cNvPr id="0" name=""/>
        <dsp:cNvSpPr/>
      </dsp:nvSpPr>
      <dsp:spPr>
        <a:xfrm>
          <a:off x="323403" y="2494267"/>
          <a:ext cx="4527649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134" tIns="0" rIns="171134" bIns="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dirty="0" smtClean="0"/>
            <a:t>Example</a:t>
          </a:r>
          <a:endParaRPr lang="zh-CN" altLang="en-US" sz="2800" kern="1200" dirty="0"/>
        </a:p>
      </dsp:txBody>
      <dsp:txXfrm>
        <a:off x="346460" y="2517324"/>
        <a:ext cx="4481535" cy="426206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5BF32-4BBC-40CF-BB77-255C5625AA1E}">
      <dsp:nvSpPr>
        <dsp:cNvPr id="0" name=""/>
        <dsp:cNvSpPr/>
      </dsp:nvSpPr>
      <dsp:spPr>
        <a:xfrm>
          <a:off x="0" y="345668"/>
          <a:ext cx="7418929" cy="10921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354076" rIns="575791" bIns="227584" numCol="1" spcCol="1270" anchor="t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200" kern="1200" dirty="0" smtClean="0"/>
            <a:t>3000HZ</a:t>
          </a:r>
          <a:endParaRPr lang="zh-CN" altLang="en-US" sz="3200" kern="1200" dirty="0"/>
        </a:p>
      </dsp:txBody>
      <dsp:txXfrm>
        <a:off x="0" y="345668"/>
        <a:ext cx="7418929" cy="1092144"/>
      </dsp:txXfrm>
    </dsp:sp>
    <dsp:sp modelId="{7BAAC0E4-5EE7-4862-89ED-0C75384B7CE7}">
      <dsp:nvSpPr>
        <dsp:cNvPr id="0" name=""/>
        <dsp:cNvSpPr/>
      </dsp:nvSpPr>
      <dsp:spPr>
        <a:xfrm>
          <a:off x="360099" y="0"/>
          <a:ext cx="6206349" cy="4244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Bandwidth</a:t>
          </a:r>
          <a:endParaRPr lang="zh-CN" altLang="en-US" sz="3200" kern="1200" dirty="0">
            <a:solidFill>
              <a:schemeClr val="bg1"/>
            </a:solidFill>
          </a:endParaRPr>
        </a:p>
      </dsp:txBody>
      <dsp:txXfrm>
        <a:off x="380817" y="20718"/>
        <a:ext cx="6164913" cy="382970"/>
      </dsp:txXfrm>
    </dsp:sp>
    <dsp:sp modelId="{5EFDBDB0-469A-45B6-AB7B-88B6D8240ECE}">
      <dsp:nvSpPr>
        <dsp:cNvPr id="0" name=""/>
        <dsp:cNvSpPr/>
      </dsp:nvSpPr>
      <dsp:spPr>
        <a:xfrm>
          <a:off x="0" y="1654023"/>
          <a:ext cx="7418929" cy="1044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354076" rIns="575791" bIns="227584" numCol="1" spcCol="1270" anchor="t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200" kern="1200" dirty="0" smtClean="0"/>
            <a:t>30db</a:t>
          </a:r>
          <a:endParaRPr lang="zh-CN" altLang="en-US" sz="3200" kern="1200" dirty="0"/>
        </a:p>
      </dsp:txBody>
      <dsp:txXfrm>
        <a:off x="0" y="1654023"/>
        <a:ext cx="7418929" cy="1044225"/>
      </dsp:txXfrm>
    </dsp:sp>
    <dsp:sp modelId="{481995A7-C86C-4CCD-AF7F-6B90A0CDD32D}">
      <dsp:nvSpPr>
        <dsp:cNvPr id="0" name=""/>
        <dsp:cNvSpPr/>
      </dsp:nvSpPr>
      <dsp:spPr>
        <a:xfrm>
          <a:off x="370946" y="1403103"/>
          <a:ext cx="519325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Signal-to-noise ratio</a:t>
          </a:r>
          <a:endParaRPr lang="zh-CN" altLang="en-US" sz="3200" kern="1200" dirty="0"/>
        </a:p>
      </dsp:txBody>
      <dsp:txXfrm>
        <a:off x="395444" y="1427601"/>
        <a:ext cx="5144254" cy="452844"/>
      </dsp:txXfrm>
    </dsp:sp>
    <dsp:sp modelId="{EE3FC513-2284-4A14-BB4F-8B369949E83A}">
      <dsp:nvSpPr>
        <dsp:cNvPr id="0" name=""/>
        <dsp:cNvSpPr/>
      </dsp:nvSpPr>
      <dsp:spPr>
        <a:xfrm>
          <a:off x="0" y="3040968"/>
          <a:ext cx="7418929" cy="1044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354076" rIns="575791" bIns="227584" numCol="1" spcCol="1270" anchor="t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3200" kern="1200" dirty="0" smtClean="0"/>
            <a:t>30Kps</a:t>
          </a:r>
          <a:endParaRPr lang="zh-CN" altLang="en-US" sz="3200" kern="1200" dirty="0"/>
        </a:p>
      </dsp:txBody>
      <dsp:txXfrm>
        <a:off x="0" y="3040968"/>
        <a:ext cx="7418929" cy="1044225"/>
      </dsp:txXfrm>
    </dsp:sp>
    <dsp:sp modelId="{EA549EEA-89F5-463D-AF53-82E5D9F89A63}">
      <dsp:nvSpPr>
        <dsp:cNvPr id="0" name=""/>
        <dsp:cNvSpPr/>
      </dsp:nvSpPr>
      <dsp:spPr>
        <a:xfrm>
          <a:off x="370946" y="2790048"/>
          <a:ext cx="519325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C=3000* log</a:t>
          </a:r>
          <a:r>
            <a:rPr lang="en-US" altLang="zh-CN" sz="3200" kern="1200" baseline="-25000" dirty="0" smtClean="0"/>
            <a:t>2</a:t>
          </a:r>
          <a:r>
            <a:rPr lang="zh-CN" altLang="en-US" sz="3200" kern="1200" dirty="0" smtClean="0"/>
            <a:t>（</a:t>
          </a:r>
          <a:r>
            <a:rPr lang="en-US" altLang="zh-CN" sz="3200" kern="1200" dirty="0" smtClean="0"/>
            <a:t>1+1000</a:t>
          </a:r>
          <a:r>
            <a:rPr lang="zh-CN" altLang="en-US" sz="3200" kern="1200" dirty="0" smtClean="0"/>
            <a:t>）</a:t>
          </a:r>
          <a:endParaRPr lang="zh-CN" altLang="en-US" sz="3200" kern="1200" dirty="0"/>
        </a:p>
      </dsp:txBody>
      <dsp:txXfrm>
        <a:off x="395444" y="2814546"/>
        <a:ext cx="5144254" cy="452844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5BF32-4BBC-40CF-BB77-255C5625AA1E}">
      <dsp:nvSpPr>
        <dsp:cNvPr id="0" name=""/>
        <dsp:cNvSpPr/>
      </dsp:nvSpPr>
      <dsp:spPr>
        <a:xfrm>
          <a:off x="0" y="582520"/>
          <a:ext cx="7418929" cy="15813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666496" rIns="575791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It encourages engineers to explore ways to encode bits on a signal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0" y="582520"/>
        <a:ext cx="7418929" cy="1581385"/>
      </dsp:txXfrm>
    </dsp:sp>
    <dsp:sp modelId="{7BAAC0E4-5EE7-4862-89ED-0C75384B7CE7}">
      <dsp:nvSpPr>
        <dsp:cNvPr id="0" name=""/>
        <dsp:cNvSpPr/>
      </dsp:nvSpPr>
      <dsp:spPr>
        <a:xfrm>
          <a:off x="360099" y="0"/>
          <a:ext cx="6206349" cy="7988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/>
            <a:t>Nequist’s</a:t>
          </a:r>
          <a:r>
            <a:rPr lang="en-US" altLang="zh-CN" sz="2400" kern="1200" dirty="0" smtClean="0"/>
            <a:t> theorem</a:t>
          </a:r>
          <a:endParaRPr lang="zh-CN" altLang="en-US" sz="2400" kern="1200" dirty="0">
            <a:solidFill>
              <a:schemeClr val="bg1"/>
            </a:solidFill>
          </a:endParaRPr>
        </a:p>
      </dsp:txBody>
      <dsp:txXfrm>
        <a:off x="399097" y="38998"/>
        <a:ext cx="6128353" cy="720886"/>
      </dsp:txXfrm>
    </dsp:sp>
    <dsp:sp modelId="{5EFDBDB0-469A-45B6-AB7B-88B6D8240ECE}">
      <dsp:nvSpPr>
        <dsp:cNvPr id="0" name=""/>
        <dsp:cNvSpPr/>
      </dsp:nvSpPr>
      <dsp:spPr>
        <a:xfrm>
          <a:off x="0" y="2585966"/>
          <a:ext cx="7418929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5791" tIns="666496" rIns="575791" bIns="170688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400" kern="1200" dirty="0" smtClean="0"/>
            <a:t>It informs engineers that no amount of clever encoding can overcome the laws of physics</a:t>
          </a:r>
          <a:endParaRPr lang="zh-CN" altLang="en-US" sz="2400" kern="1200" dirty="0"/>
        </a:p>
      </dsp:txBody>
      <dsp:txXfrm>
        <a:off x="0" y="2585966"/>
        <a:ext cx="7418929" cy="1512000"/>
      </dsp:txXfrm>
    </dsp:sp>
    <dsp:sp modelId="{481995A7-C86C-4CCD-AF7F-6B90A0CDD32D}">
      <dsp:nvSpPr>
        <dsp:cNvPr id="0" name=""/>
        <dsp:cNvSpPr/>
      </dsp:nvSpPr>
      <dsp:spPr>
        <a:xfrm>
          <a:off x="370946" y="2113646"/>
          <a:ext cx="5193250" cy="944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292" tIns="0" rIns="196292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/>
            <a:t>Shannon’s theorem</a:t>
          </a:r>
          <a:endParaRPr lang="zh-CN" altLang="en-US" sz="2400" kern="1200" dirty="0"/>
        </a:p>
      </dsp:txBody>
      <dsp:txXfrm>
        <a:off x="417060" y="2159760"/>
        <a:ext cx="5101022" cy="8524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B7B21-06A6-46DE-9720-AD0E2A65A927}">
      <dsp:nvSpPr>
        <dsp:cNvPr id="0" name=""/>
        <dsp:cNvSpPr/>
      </dsp:nvSpPr>
      <dsp:spPr>
        <a:xfrm>
          <a:off x="0" y="14599"/>
          <a:ext cx="3474827" cy="1104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latin typeface="Segoe Marker" pitchFamily="66" charset="0"/>
            </a:rPr>
            <a:t>二进制数据</a:t>
          </a:r>
          <a:endParaRPr lang="zh-CN" altLang="en-US" sz="3600" kern="1200" dirty="0"/>
        </a:p>
      </dsp:txBody>
      <dsp:txXfrm>
        <a:off x="53916" y="68515"/>
        <a:ext cx="3366995" cy="996648"/>
      </dsp:txXfrm>
    </dsp:sp>
    <dsp:sp modelId="{312CD5F4-5336-42BB-BFC2-5F90DE372668}">
      <dsp:nvSpPr>
        <dsp:cNvPr id="0" name=""/>
        <dsp:cNvSpPr/>
      </dsp:nvSpPr>
      <dsp:spPr>
        <a:xfrm>
          <a:off x="0" y="1288999"/>
          <a:ext cx="3474827" cy="11044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latin typeface="Segoe Marker" pitchFamily="66" charset="0"/>
            </a:rPr>
            <a:t>无差错</a:t>
          </a:r>
          <a:endParaRPr lang="zh-CN" altLang="en-US" sz="3600" kern="1200" dirty="0"/>
        </a:p>
      </dsp:txBody>
      <dsp:txXfrm>
        <a:off x="53916" y="1342915"/>
        <a:ext cx="3366995" cy="996648"/>
      </dsp:txXfrm>
    </dsp:sp>
    <dsp:sp modelId="{ECCBBE5A-7194-4750-8827-9FB55B4A8975}">
      <dsp:nvSpPr>
        <dsp:cNvPr id="0" name=""/>
        <dsp:cNvSpPr/>
      </dsp:nvSpPr>
      <dsp:spPr>
        <a:xfrm>
          <a:off x="0" y="2563399"/>
          <a:ext cx="3474827" cy="11044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>
              <a:latin typeface="Segoe Marker" pitchFamily="66" charset="0"/>
            </a:rPr>
            <a:t>高性能</a:t>
          </a:r>
          <a:endParaRPr lang="zh-CN" altLang="en-US" sz="3600" kern="1200" dirty="0"/>
        </a:p>
      </dsp:txBody>
      <dsp:txXfrm>
        <a:off x="53916" y="2617315"/>
        <a:ext cx="3366995" cy="9966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4600D-6A44-4D27-897F-1E2A5ED2B9E8}">
      <dsp:nvSpPr>
        <dsp:cNvPr id="0" name=""/>
        <dsp:cNvSpPr/>
      </dsp:nvSpPr>
      <dsp:spPr>
        <a:xfrm rot="10800000">
          <a:off x="1806244" y="1583"/>
          <a:ext cx="6368747" cy="808345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6458" tIns="106680" rIns="199136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信号</a:t>
          </a:r>
          <a:endParaRPr lang="zh-CN" altLang="en-US" sz="2800" kern="1200" dirty="0"/>
        </a:p>
      </dsp:txBody>
      <dsp:txXfrm rot="10800000">
        <a:off x="2008330" y="1583"/>
        <a:ext cx="6166661" cy="808345"/>
      </dsp:txXfrm>
    </dsp:sp>
    <dsp:sp modelId="{9C89E94D-0624-4B26-98E2-824DCD8E1ADB}">
      <dsp:nvSpPr>
        <dsp:cNvPr id="0" name=""/>
        <dsp:cNvSpPr/>
      </dsp:nvSpPr>
      <dsp:spPr>
        <a:xfrm>
          <a:off x="1402071" y="1583"/>
          <a:ext cx="808345" cy="808345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D7566F0-9EF4-4C59-B2F0-372299FCA748}">
      <dsp:nvSpPr>
        <dsp:cNvPr id="0" name=""/>
        <dsp:cNvSpPr/>
      </dsp:nvSpPr>
      <dsp:spPr>
        <a:xfrm rot="10800000">
          <a:off x="1806244" y="1051226"/>
          <a:ext cx="6368747" cy="808345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6458" tIns="91440" rIns="170688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变换器</a:t>
          </a:r>
          <a:endParaRPr lang="en-US" sz="2400" kern="1200" dirty="0" smtClean="0"/>
        </a:p>
      </dsp:txBody>
      <dsp:txXfrm rot="10800000">
        <a:off x="2008330" y="1051226"/>
        <a:ext cx="6166661" cy="808345"/>
      </dsp:txXfrm>
    </dsp:sp>
    <dsp:sp modelId="{B137DAE4-34D7-4E8B-AA4B-BD7C0E383A5B}">
      <dsp:nvSpPr>
        <dsp:cNvPr id="0" name=""/>
        <dsp:cNvSpPr/>
      </dsp:nvSpPr>
      <dsp:spPr>
        <a:xfrm>
          <a:off x="1402071" y="1051226"/>
          <a:ext cx="808345" cy="808345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5997E2E-4A7C-4590-82C5-70F2F0470B0C}">
      <dsp:nvSpPr>
        <dsp:cNvPr id="0" name=""/>
        <dsp:cNvSpPr/>
      </dsp:nvSpPr>
      <dsp:spPr>
        <a:xfrm rot="10800000">
          <a:off x="1806244" y="2100868"/>
          <a:ext cx="6368747" cy="808345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6458" tIns="91440" rIns="170688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反变换器</a:t>
          </a:r>
          <a:endParaRPr lang="en-US" sz="2400" kern="1200" dirty="0" smtClean="0"/>
        </a:p>
      </dsp:txBody>
      <dsp:txXfrm rot="10800000">
        <a:off x="2008330" y="2100868"/>
        <a:ext cx="6166661" cy="808345"/>
      </dsp:txXfrm>
    </dsp:sp>
    <dsp:sp modelId="{75E13D06-F742-416B-8EE7-5A55805F6176}">
      <dsp:nvSpPr>
        <dsp:cNvPr id="0" name=""/>
        <dsp:cNvSpPr/>
      </dsp:nvSpPr>
      <dsp:spPr>
        <a:xfrm>
          <a:off x="1402071" y="2100868"/>
          <a:ext cx="808345" cy="808345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EFBBF8F-6C15-41F1-AED0-A41707BFAFF6}">
      <dsp:nvSpPr>
        <dsp:cNvPr id="0" name=""/>
        <dsp:cNvSpPr/>
      </dsp:nvSpPr>
      <dsp:spPr>
        <a:xfrm rot="10800000">
          <a:off x="1806244" y="3150511"/>
          <a:ext cx="6368747" cy="808345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6458" tIns="91440" rIns="170688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传输差错控制与处理</a:t>
          </a:r>
          <a:endParaRPr lang="en-US" sz="2400" kern="1200" dirty="0" smtClean="0"/>
        </a:p>
      </dsp:txBody>
      <dsp:txXfrm rot="10800000">
        <a:off x="2008330" y="3150511"/>
        <a:ext cx="6166661" cy="808345"/>
      </dsp:txXfrm>
    </dsp:sp>
    <dsp:sp modelId="{49F44B45-77A7-4E9E-A3FF-29D0A5F15FF3}">
      <dsp:nvSpPr>
        <dsp:cNvPr id="0" name=""/>
        <dsp:cNvSpPr/>
      </dsp:nvSpPr>
      <dsp:spPr>
        <a:xfrm>
          <a:off x="1402071" y="3150511"/>
          <a:ext cx="808345" cy="808345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5799D-48EF-4F45-A698-CE350CF06EAE}">
      <dsp:nvSpPr>
        <dsp:cNvPr id="0" name=""/>
        <dsp:cNvSpPr/>
      </dsp:nvSpPr>
      <dsp:spPr>
        <a:xfrm>
          <a:off x="0" y="446649"/>
          <a:ext cx="6096000" cy="1515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541528" rIns="473117" bIns="184912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600" kern="1200" dirty="0" smtClean="0"/>
            <a:t>Security</a:t>
          </a:r>
          <a:endParaRPr lang="zh-CN" altLang="en-US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600" kern="1200" dirty="0" smtClean="0"/>
            <a:t>Performance</a:t>
          </a:r>
          <a:endParaRPr lang="zh-CN" altLang="en-US" sz="2600" kern="1200" dirty="0"/>
        </a:p>
      </dsp:txBody>
      <dsp:txXfrm>
        <a:off x="0" y="446649"/>
        <a:ext cx="6096000" cy="1515150"/>
      </dsp:txXfrm>
    </dsp:sp>
    <dsp:sp modelId="{3ABCBE38-F245-4880-B208-F3ECA268AB8C}">
      <dsp:nvSpPr>
        <dsp:cNvPr id="0" name=""/>
        <dsp:cNvSpPr/>
      </dsp:nvSpPr>
      <dsp:spPr>
        <a:xfrm>
          <a:off x="304800" y="62889"/>
          <a:ext cx="42672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Guided Media</a:t>
          </a:r>
          <a:endParaRPr lang="zh-CN" altLang="en-US" sz="2600" kern="1200" dirty="0"/>
        </a:p>
      </dsp:txBody>
      <dsp:txXfrm>
        <a:off x="342267" y="100356"/>
        <a:ext cx="4192266" cy="692586"/>
      </dsp:txXfrm>
    </dsp:sp>
    <dsp:sp modelId="{F383C48F-6ACE-4435-8B04-F81BC2B29D3C}">
      <dsp:nvSpPr>
        <dsp:cNvPr id="0" name=""/>
        <dsp:cNvSpPr/>
      </dsp:nvSpPr>
      <dsp:spPr>
        <a:xfrm>
          <a:off x="0" y="2485960"/>
          <a:ext cx="6096000" cy="1515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541528" rIns="473117" bIns="184912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600" kern="1200" dirty="0" smtClean="0"/>
            <a:t>Mobile</a:t>
          </a:r>
          <a:endParaRPr lang="zh-CN" altLang="en-US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600" kern="1200" smtClean="0"/>
            <a:t>Save the wire investment</a:t>
          </a:r>
          <a:endParaRPr lang="zh-CN" altLang="en-US" sz="2600" kern="1200" dirty="0"/>
        </a:p>
      </dsp:txBody>
      <dsp:txXfrm>
        <a:off x="0" y="2485960"/>
        <a:ext cx="6096000" cy="1515150"/>
      </dsp:txXfrm>
    </dsp:sp>
    <dsp:sp modelId="{44489B1C-B773-477C-8326-E60308C499E6}">
      <dsp:nvSpPr>
        <dsp:cNvPr id="0" name=""/>
        <dsp:cNvSpPr/>
      </dsp:nvSpPr>
      <dsp:spPr>
        <a:xfrm>
          <a:off x="304800" y="2102199"/>
          <a:ext cx="42672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Unguided Media</a:t>
          </a:r>
          <a:endParaRPr lang="zh-CN" altLang="en-US" sz="2600" kern="1200" dirty="0"/>
        </a:p>
      </dsp:txBody>
      <dsp:txXfrm>
        <a:off x="342267" y="2139666"/>
        <a:ext cx="4192266" cy="692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3013D-9496-41F9-AD2E-284F9ABBA5A1}">
      <dsp:nvSpPr>
        <dsp:cNvPr id="0" name=""/>
        <dsp:cNvSpPr/>
      </dsp:nvSpPr>
      <dsp:spPr>
        <a:xfrm>
          <a:off x="0" y="433071"/>
          <a:ext cx="6096000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37388" rIns="473117" bIns="149352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Noise</a:t>
          </a:r>
          <a:endParaRPr lang="zh-CN" alt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It permeates the environment</a:t>
          </a:r>
          <a:endParaRPr lang="zh-CN" altLang="en-US" sz="2100" kern="1200" dirty="0"/>
        </a:p>
      </dsp:txBody>
      <dsp:txXfrm>
        <a:off x="0" y="433071"/>
        <a:ext cx="6096000" cy="1223775"/>
      </dsp:txXfrm>
    </dsp:sp>
    <dsp:sp modelId="{146171F7-0065-400D-AB09-667215975746}">
      <dsp:nvSpPr>
        <dsp:cNvPr id="0" name=""/>
        <dsp:cNvSpPr/>
      </dsp:nvSpPr>
      <dsp:spPr>
        <a:xfrm>
          <a:off x="304800" y="123111"/>
          <a:ext cx="5563362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Random electromagnetic radiation</a:t>
          </a:r>
          <a:endParaRPr lang="zh-CN" altLang="en-US" sz="2100" kern="1200" dirty="0"/>
        </a:p>
      </dsp:txBody>
      <dsp:txXfrm>
        <a:off x="335062" y="153373"/>
        <a:ext cx="5502838" cy="559396"/>
      </dsp:txXfrm>
    </dsp:sp>
    <dsp:sp modelId="{55791698-3E0D-43F9-B4A2-46E18418ED6A}">
      <dsp:nvSpPr>
        <dsp:cNvPr id="0" name=""/>
        <dsp:cNvSpPr/>
      </dsp:nvSpPr>
      <dsp:spPr>
        <a:xfrm>
          <a:off x="0" y="2080206"/>
          <a:ext cx="60960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37388" rIns="47311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Metal absorbs radiation</a:t>
          </a:r>
          <a:endParaRPr lang="zh-CN" altLang="en-US" sz="2100" kern="1200" dirty="0"/>
        </a:p>
      </dsp:txBody>
      <dsp:txXfrm>
        <a:off x="0" y="2080206"/>
        <a:ext cx="6096000" cy="893025"/>
      </dsp:txXfrm>
    </dsp:sp>
    <dsp:sp modelId="{008AD474-247E-483F-96A2-E61E7827BF69}">
      <dsp:nvSpPr>
        <dsp:cNvPr id="0" name=""/>
        <dsp:cNvSpPr/>
      </dsp:nvSpPr>
      <dsp:spPr>
        <a:xfrm>
          <a:off x="304800" y="1770246"/>
          <a:ext cx="426720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Shield</a:t>
          </a:r>
          <a:endParaRPr lang="zh-CN" altLang="en-US" sz="2100" kern="1200" dirty="0"/>
        </a:p>
      </dsp:txBody>
      <dsp:txXfrm>
        <a:off x="335062" y="1800508"/>
        <a:ext cx="4206676" cy="5593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B7B21-06A6-46DE-9720-AD0E2A65A927}">
      <dsp:nvSpPr>
        <dsp:cNvPr id="0" name=""/>
        <dsp:cNvSpPr/>
      </dsp:nvSpPr>
      <dsp:spPr>
        <a:xfrm>
          <a:off x="0" y="115268"/>
          <a:ext cx="3834868" cy="11606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Twisted pair</a:t>
          </a:r>
          <a:endParaRPr lang="zh-CN" sz="3200" kern="1200" dirty="0"/>
        </a:p>
      </dsp:txBody>
      <dsp:txXfrm>
        <a:off x="56658" y="171926"/>
        <a:ext cx="3721552" cy="1047324"/>
      </dsp:txXfrm>
    </dsp:sp>
    <dsp:sp modelId="{06D1E9CF-F76F-48B7-ABDA-6989ECAA68FC}">
      <dsp:nvSpPr>
        <dsp:cNvPr id="0" name=""/>
        <dsp:cNvSpPr/>
      </dsp:nvSpPr>
      <dsp:spPr>
        <a:xfrm>
          <a:off x="0" y="1360919"/>
          <a:ext cx="3834868" cy="11606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Coaxial cable</a:t>
          </a:r>
          <a:endParaRPr lang="zh-CN" sz="3200" kern="1200" dirty="0"/>
        </a:p>
      </dsp:txBody>
      <dsp:txXfrm>
        <a:off x="56658" y="1417577"/>
        <a:ext cx="3721552" cy="1047324"/>
      </dsp:txXfrm>
    </dsp:sp>
    <dsp:sp modelId="{312CD5F4-5336-42BB-BFC2-5F90DE372668}">
      <dsp:nvSpPr>
        <dsp:cNvPr id="0" name=""/>
        <dsp:cNvSpPr/>
      </dsp:nvSpPr>
      <dsp:spPr>
        <a:xfrm>
          <a:off x="0" y="2700119"/>
          <a:ext cx="3834868" cy="11606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200" kern="1200" dirty="0" smtClean="0"/>
            <a:t>Fiber</a:t>
          </a:r>
          <a:endParaRPr lang="zh-CN" sz="3200" kern="1200" dirty="0"/>
        </a:p>
      </dsp:txBody>
      <dsp:txXfrm>
        <a:off x="56658" y="2756777"/>
        <a:ext cx="3721552" cy="10473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3013D-9496-41F9-AD2E-284F9ABBA5A1}">
      <dsp:nvSpPr>
        <dsp:cNvPr id="0" name=""/>
        <dsp:cNvSpPr/>
      </dsp:nvSpPr>
      <dsp:spPr>
        <a:xfrm>
          <a:off x="0" y="312921"/>
          <a:ext cx="6096000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16560" rIns="473117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Inexpensive</a:t>
          </a:r>
          <a:endParaRPr lang="zh-CN" alt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Easy to install</a:t>
          </a:r>
          <a:endParaRPr lang="zh-CN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High performance</a:t>
          </a:r>
          <a:endParaRPr lang="zh-CN" sz="2000" kern="1200" dirty="0"/>
        </a:p>
      </dsp:txBody>
      <dsp:txXfrm>
        <a:off x="0" y="312921"/>
        <a:ext cx="6096000" cy="1512000"/>
      </dsp:txXfrm>
    </dsp:sp>
    <dsp:sp modelId="{146171F7-0065-400D-AB09-667215975746}">
      <dsp:nvSpPr>
        <dsp:cNvPr id="0" name=""/>
        <dsp:cNvSpPr/>
      </dsp:nvSpPr>
      <dsp:spPr>
        <a:xfrm>
          <a:off x="304800" y="17721"/>
          <a:ext cx="426720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Copper</a:t>
          </a:r>
          <a:endParaRPr lang="zh-CN" altLang="en-US" sz="2000" kern="1200" dirty="0"/>
        </a:p>
      </dsp:txBody>
      <dsp:txXfrm>
        <a:off x="333621" y="46542"/>
        <a:ext cx="4209558" cy="532758"/>
      </dsp:txXfrm>
    </dsp:sp>
    <dsp:sp modelId="{55791698-3E0D-43F9-B4A2-46E18418ED6A}">
      <dsp:nvSpPr>
        <dsp:cNvPr id="0" name=""/>
        <dsp:cNvSpPr/>
      </dsp:nvSpPr>
      <dsp:spPr>
        <a:xfrm>
          <a:off x="0" y="2228122"/>
          <a:ext cx="60960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16560" rIns="473117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Interference</a:t>
          </a:r>
          <a:endParaRPr lang="zh-CN" altLang="en-US" sz="2000" kern="1200" dirty="0"/>
        </a:p>
      </dsp:txBody>
      <dsp:txXfrm>
        <a:off x="0" y="2228122"/>
        <a:ext cx="6096000" cy="850500"/>
      </dsp:txXfrm>
    </dsp:sp>
    <dsp:sp modelId="{008AD474-247E-483F-96A2-E61E7827BF69}">
      <dsp:nvSpPr>
        <dsp:cNvPr id="0" name=""/>
        <dsp:cNvSpPr/>
      </dsp:nvSpPr>
      <dsp:spPr>
        <a:xfrm>
          <a:off x="304800" y="1932922"/>
          <a:ext cx="426720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Electric Current</a:t>
          </a:r>
          <a:endParaRPr lang="zh-CN" altLang="en-US" sz="2000" kern="1200" dirty="0"/>
        </a:p>
      </dsp:txBody>
      <dsp:txXfrm>
        <a:off x="333621" y="1961743"/>
        <a:ext cx="4209558" cy="53275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3013D-9496-41F9-AD2E-284F9ABBA5A1}">
      <dsp:nvSpPr>
        <dsp:cNvPr id="0" name=""/>
        <dsp:cNvSpPr/>
      </dsp:nvSpPr>
      <dsp:spPr>
        <a:xfrm>
          <a:off x="0" y="306606"/>
          <a:ext cx="6096000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74904" rIns="473117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Strength of signal</a:t>
          </a:r>
          <a:endParaRPr lang="zh-CN" alt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Position</a:t>
          </a:r>
          <a:endParaRPr lang="zh-CN" sz="1800" kern="1200" dirty="0"/>
        </a:p>
      </dsp:txBody>
      <dsp:txXfrm>
        <a:off x="0" y="306606"/>
        <a:ext cx="6096000" cy="1048950"/>
      </dsp:txXfrm>
    </dsp:sp>
    <dsp:sp modelId="{146171F7-0065-400D-AB09-667215975746}">
      <dsp:nvSpPr>
        <dsp:cNvPr id="0" name=""/>
        <dsp:cNvSpPr/>
      </dsp:nvSpPr>
      <dsp:spPr>
        <a:xfrm>
          <a:off x="288032" y="23269"/>
          <a:ext cx="426720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  <a:latin typeface="Calibri"/>
              <a:ea typeface="+mn-ea"/>
            </a:rPr>
            <a:t>Interference</a:t>
          </a:r>
          <a:endParaRPr lang="zh-CN" altLang="en-US" sz="1800" b="1" kern="1200" dirty="0">
            <a:solidFill>
              <a:schemeClr val="bg1"/>
            </a:solidFill>
            <a:latin typeface="Calibri"/>
            <a:ea typeface="+mn-ea"/>
          </a:endParaRPr>
        </a:p>
      </dsp:txBody>
      <dsp:txXfrm>
        <a:off x="313971" y="49208"/>
        <a:ext cx="4215322" cy="479482"/>
      </dsp:txXfrm>
    </dsp:sp>
    <dsp:sp modelId="{F64C9181-3810-4085-9077-45D21B6DB91B}">
      <dsp:nvSpPr>
        <dsp:cNvPr id="0" name=""/>
        <dsp:cNvSpPr/>
      </dsp:nvSpPr>
      <dsp:spPr>
        <a:xfrm>
          <a:off x="0" y="1718436"/>
          <a:ext cx="6096000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74904" rIns="473117" bIns="128016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Shielded Twisted Pair</a:t>
          </a:r>
          <a:endParaRPr lang="zh-CN" sz="1800" kern="1200" dirty="0">
            <a:solidFill>
              <a:schemeClr val="bg1"/>
            </a:solidFill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Unshielded Twisted Pair(UTP)</a:t>
          </a:r>
          <a:endParaRPr lang="zh-CN" sz="1800" kern="1200" dirty="0"/>
        </a:p>
      </dsp:txBody>
      <dsp:txXfrm>
        <a:off x="0" y="1718436"/>
        <a:ext cx="6096000" cy="1048950"/>
      </dsp:txXfrm>
    </dsp:sp>
    <dsp:sp modelId="{C124AB71-7FD9-4C15-816C-3AAA3224BDAF}">
      <dsp:nvSpPr>
        <dsp:cNvPr id="0" name=""/>
        <dsp:cNvSpPr/>
      </dsp:nvSpPr>
      <dsp:spPr>
        <a:xfrm>
          <a:off x="304800" y="1452756"/>
          <a:ext cx="426720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bg1"/>
              </a:solidFill>
              <a:latin typeface="Calibri"/>
              <a:ea typeface="+mn-ea"/>
            </a:rPr>
            <a:t>Types of Twisted Pair</a:t>
          </a:r>
          <a:endParaRPr lang="zh-CN" sz="1800" kern="1200" dirty="0">
            <a:solidFill>
              <a:schemeClr val="bg1"/>
            </a:solidFill>
          </a:endParaRPr>
        </a:p>
      </dsp:txBody>
      <dsp:txXfrm>
        <a:off x="330739" y="1478695"/>
        <a:ext cx="421532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 smtClean="0"/>
            </a:lvl1pPr>
          </a:lstStyle>
          <a:p>
            <a:pPr>
              <a:defRPr/>
            </a:pPr>
            <a:fld id="{91F6E553-4DA2-45A7-977F-C5680B4018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b" hangingPunct="1">
              <a:buClr>
                <a:schemeClr val="bg1"/>
              </a:buClr>
              <a:buSzPct val="100000"/>
              <a:buFont typeface="Times New Roman" panose="02020603050405020304" pitchFamily="18" charset="0"/>
              <a:buNone/>
              <a:defRPr sz="1200" smtClean="0"/>
            </a:lvl1pPr>
          </a:lstStyle>
          <a:p>
            <a:pPr>
              <a:defRPr/>
            </a:pPr>
            <a:fld id="{A709FA6A-1024-4FF4-83E7-10CDC86330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6994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6265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3051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66853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5228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2873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3231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1813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4259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2456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713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864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15098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126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6510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71754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52384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70633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085433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06397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710233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31447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34782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75028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71760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74856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06204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93057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3378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7979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3795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56769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0321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6534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" hangingPunct="0"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Times New Roman" pitchFamily="18" charset="0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E54EE3-01C8-43EB-95B0-441FCEF3D8C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82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828420" name="Rectangle 3"/>
          <p:cNvSpPr>
            <a:spLocks noGrp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3688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mbria Math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err="1" smtClean="0"/>
              <a:t>woshiyigehaohaizi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A6B8C1-2D76-4A5D-B377-3E48F9CE03A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64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71600" y="0"/>
            <a:ext cx="6264696" cy="89664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>
                <a:latin typeface="Cambria Math" pitchFamily="18" charset="0"/>
              </a:defRPr>
            </a:lvl1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D4622E-99EC-404D-BE52-30C008F6F61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7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 marL="0" indent="0">
              <a:buNone/>
              <a:defRPr baseline="0">
                <a:latin typeface="Cambria Math" pitchFamily="18" charset="0"/>
              </a:defRPr>
            </a:lvl1pPr>
          </a:lstStyle>
          <a:p>
            <a:pPr lvl="0"/>
            <a:r>
              <a:rPr lang="en-US" altLang="zh-CN" dirty="0" smtClean="0"/>
              <a:t>Hello </a:t>
            </a:r>
            <a:r>
              <a:rPr lang="en-US" altLang="zh-CN" dirty="0" err="1" smtClean="0"/>
              <a:t>ihao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12930C-94B8-480E-8B8D-8C3FEB9B32D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979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latin typeface="MV Boli" pitchFamily="2" charset="0"/>
                <a:ea typeface="黑体" pitchFamily="49" charset="-122"/>
                <a:cs typeface="MV Boli" pitchFamily="2" charset="0"/>
              </a:defRPr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Cambria Math" pitchFamily="18" charset="0"/>
              </a:defRPr>
            </a:lvl1pPr>
          </a:lstStyle>
          <a:p>
            <a:pPr lvl="0"/>
            <a:r>
              <a:rPr lang="en-US" altLang="zh-CN" dirty="0" err="1" smtClean="0"/>
              <a:t>woshiyigehaohaizi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9EF9E4-9AFD-48B8-B716-4EFC5723DA2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8196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  <a:latin typeface="Cambria Math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err="1" smtClean="0"/>
              <a:t>woshiyigehaohaizi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6C14AB-5F46-47CA-83F9-089DE1358E9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581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3200">
                <a:latin typeface="Cambria Math" pitchFamily="18" charset="0"/>
              </a:defRPr>
            </a:lvl1pPr>
            <a:lvl2pPr>
              <a:defRPr sz="3200">
                <a:latin typeface="Cambria Math" pitchFamily="18" charset="0"/>
              </a:defRPr>
            </a:lvl2pPr>
            <a:lvl3pPr>
              <a:defRPr sz="3200">
                <a:latin typeface="Cambria Math" pitchFamily="18" charset="0"/>
              </a:defRPr>
            </a:lvl3pPr>
            <a:lvl4pPr>
              <a:defRPr sz="3200">
                <a:latin typeface="Cambria Math" pitchFamily="18" charset="0"/>
              </a:defRPr>
            </a:lvl4pPr>
            <a:lvl5pPr>
              <a:defRPr sz="3200">
                <a:latin typeface="Cambria Math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3200">
                <a:latin typeface="Cambria Math" pitchFamily="18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8BBF8E-1735-42C9-BBB8-69A1C762C0B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57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latin typeface="Cambria Math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3200">
                <a:latin typeface="Cambria Math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latin typeface="Cambria Math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3200">
                <a:latin typeface="Cambria Math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5B6370-4CA9-4721-8FF6-60832F08C1D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94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8FD326-FC36-43A9-96D1-9A78A239239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53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E52AC1-3452-4746-AE62-30825D3F263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591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mbria Math" pitchFamily="18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Cambria Math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hello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707D16-0534-4793-8C81-5C4E520F1F5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60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>
            <a:noAutofit/>
          </a:bodyPr>
          <a:lstStyle>
            <a:lvl1pPr algn="l">
              <a:defRPr sz="4000" b="1"/>
            </a:lvl1pPr>
          </a:lstStyle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Cambria Math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err="1" smtClean="0"/>
              <a:t>helooo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B4B668-0C98-44A4-8C0D-BF64EAC99189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37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71600" cy="908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908720"/>
            <a:ext cx="9144000" cy="144016"/>
          </a:xfrm>
          <a:prstGeom prst="rect">
            <a:avLst/>
          </a:prstGeom>
          <a:solidFill>
            <a:srgbClr val="5AB9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971600" y="12073"/>
            <a:ext cx="6264696" cy="896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hello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err="1" smtClean="0"/>
              <a:t>woshiyigehaohazi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A9E1E-48B5-48A8-987E-4D12D855030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020272" y="0"/>
            <a:ext cx="212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Part 4  Chapter 34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B3ACBD-267D-4EA0-B0B4-994813AE4B8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3745" y="630932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方正舒体" pitchFamily="2" charset="-122"/>
                <a:ea typeface="方正舒体" pitchFamily="2" charset="-122"/>
                <a:cs typeface="+mn-cs"/>
              </a:rPr>
              <a:t>同济大学软件学院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方正舒体" pitchFamily="2" charset="-122"/>
              <a:ea typeface="方正舒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08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0" r:id="rId1"/>
    <p:sldLayoutId id="2147484331" r:id="rId2"/>
    <p:sldLayoutId id="2147484332" r:id="rId3"/>
    <p:sldLayoutId id="2147484333" r:id="rId4"/>
    <p:sldLayoutId id="2147484334" r:id="rId5"/>
    <p:sldLayoutId id="2147484335" r:id="rId6"/>
    <p:sldLayoutId id="2147484336" r:id="rId7"/>
    <p:sldLayoutId id="2147484337" r:id="rId8"/>
    <p:sldLayoutId id="2147484338" r:id="rId9"/>
    <p:sldLayoutId id="2147484339" r:id="rId10"/>
    <p:sldLayoutId id="2147484340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MV Boli" pitchFamily="2" charset="0"/>
          <a:ea typeface="黑体" pitchFamily="49" charset="-122"/>
          <a:cs typeface="MV Boli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mbria Math" pitchFamily="18" charset="0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10" Type="http://schemas.openxmlformats.org/officeDocument/2006/relationships/image" Target="../media/image9.png"/><Relationship Id="rId4" Type="http://schemas.openxmlformats.org/officeDocument/2006/relationships/diagramData" Target="../diagrams/data7.xml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13.png"/><Relationship Id="rId7" Type="http://schemas.openxmlformats.org/officeDocument/2006/relationships/diagramQuickStyle" Target="../diagrams/quickStyle1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1.png"/><Relationship Id="rId9" Type="http://schemas.microsoft.com/office/2007/relationships/diagramDrawing" Target="../diagrams/drawing10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Relationship Id="rId9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10" Type="http://schemas.openxmlformats.org/officeDocument/2006/relationships/image" Target="../media/image16.png"/><Relationship Id="rId4" Type="http://schemas.openxmlformats.org/officeDocument/2006/relationships/diagramData" Target="../diagrams/data12.xml"/><Relationship Id="rId9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Relationship Id="rId9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7.xml"/><Relationship Id="rId3" Type="http://schemas.openxmlformats.org/officeDocument/2006/relationships/image" Target="../media/image19.png"/><Relationship Id="rId7" Type="http://schemas.openxmlformats.org/officeDocument/2006/relationships/diagramLayout" Target="../diagrams/layout1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7.xml"/><Relationship Id="rId5" Type="http://schemas.openxmlformats.org/officeDocument/2006/relationships/image" Target="../media/image1.png"/><Relationship Id="rId10" Type="http://schemas.microsoft.com/office/2007/relationships/diagramDrawing" Target="../diagrams/drawing17.xml"/><Relationship Id="rId4" Type="http://schemas.openxmlformats.org/officeDocument/2006/relationships/image" Target="../media/image20.jpeg"/><Relationship Id="rId9" Type="http://schemas.openxmlformats.org/officeDocument/2006/relationships/diagramColors" Target="../diagrams/colors1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8.xml"/><Relationship Id="rId3" Type="http://schemas.openxmlformats.org/officeDocument/2006/relationships/image" Target="../media/image21.jpeg"/><Relationship Id="rId7" Type="http://schemas.openxmlformats.org/officeDocument/2006/relationships/diagramQuickStyle" Target="../diagrams/quickStyle18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8.xml"/><Relationship Id="rId5" Type="http://schemas.openxmlformats.org/officeDocument/2006/relationships/diagramData" Target="../diagrams/data18.xml"/><Relationship Id="rId10" Type="http://schemas.openxmlformats.org/officeDocument/2006/relationships/image" Target="../media/image22.jpeg"/><Relationship Id="rId4" Type="http://schemas.openxmlformats.org/officeDocument/2006/relationships/image" Target="../media/image1.png"/><Relationship Id="rId9" Type="http://schemas.microsoft.com/office/2007/relationships/diagramDrawing" Target="../diagrams/drawing18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9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9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9.xml"/><Relationship Id="rId5" Type="http://schemas.openxmlformats.org/officeDocument/2006/relationships/diagramLayout" Target="../diagrams/layout19.xml"/><Relationship Id="rId4" Type="http://schemas.openxmlformats.org/officeDocument/2006/relationships/diagramData" Target="../diagrams/data19.xml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0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0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0.xml"/><Relationship Id="rId5" Type="http://schemas.openxmlformats.org/officeDocument/2006/relationships/diagramLayout" Target="../diagrams/layout20.xml"/><Relationship Id="rId4" Type="http://schemas.openxmlformats.org/officeDocument/2006/relationships/diagramData" Target="../diagrams/data20.xml"/><Relationship Id="rId9" Type="http://schemas.openxmlformats.org/officeDocument/2006/relationships/image" Target="../media/image23.jpeg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1.xml"/><Relationship Id="rId5" Type="http://schemas.openxmlformats.org/officeDocument/2006/relationships/diagramLayout" Target="../diagrams/layout21.xml"/><Relationship Id="rId4" Type="http://schemas.openxmlformats.org/officeDocument/2006/relationships/diagramData" Target="../diagrams/data2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2.xml"/><Relationship Id="rId5" Type="http://schemas.openxmlformats.org/officeDocument/2006/relationships/diagramLayout" Target="../diagrams/layout22.xml"/><Relationship Id="rId4" Type="http://schemas.openxmlformats.org/officeDocument/2006/relationships/diagramData" Target="../diagrams/data22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3.xml"/><Relationship Id="rId5" Type="http://schemas.openxmlformats.org/officeDocument/2006/relationships/diagramLayout" Target="../diagrams/layout23.xml"/><Relationship Id="rId4" Type="http://schemas.openxmlformats.org/officeDocument/2006/relationships/diagramData" Target="../diagrams/data23.xml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4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4.xml"/><Relationship Id="rId5" Type="http://schemas.openxmlformats.org/officeDocument/2006/relationships/diagramLayout" Target="../diagrams/layout24.xml"/><Relationship Id="rId4" Type="http://schemas.openxmlformats.org/officeDocument/2006/relationships/diagramData" Target="../diagrams/data24.xml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5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5.xml"/><Relationship Id="rId5" Type="http://schemas.openxmlformats.org/officeDocument/2006/relationships/diagramLayout" Target="../diagrams/layout25.xml"/><Relationship Id="rId4" Type="http://schemas.openxmlformats.org/officeDocument/2006/relationships/diagramData" Target="../diagrams/data25.xml"/></Relationships>
</file>

<file path=ppt/slides/_rels/slide3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6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6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6.xml"/><Relationship Id="rId5" Type="http://schemas.openxmlformats.org/officeDocument/2006/relationships/diagramLayout" Target="../diagrams/layout26.xml"/><Relationship Id="rId4" Type="http://schemas.openxmlformats.org/officeDocument/2006/relationships/diagramData" Target="../diagrams/data26.xml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7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7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7.xml"/><Relationship Id="rId5" Type="http://schemas.openxmlformats.org/officeDocument/2006/relationships/diagramLayout" Target="../diagrams/layout27.xml"/><Relationship Id="rId4" Type="http://schemas.openxmlformats.org/officeDocument/2006/relationships/diagramData" Target="../diagrams/data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736" y="22542"/>
            <a:ext cx="7863752" cy="89664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4400" dirty="0">
                <a:latin typeface="Times New Roman" pitchFamily="18" charset="0"/>
              </a:rPr>
              <a:t>Part II Data Communications Basic </a:t>
            </a:r>
            <a:endParaRPr lang="en-US" altLang="zh-CN" sz="44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Part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Contents</a:t>
              </a:r>
              <a:r>
                <a:rPr kumimoji="0" 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557091"/>
              </p:ext>
            </p:extLst>
          </p:nvPr>
        </p:nvGraphicFramePr>
        <p:xfrm>
          <a:off x="-324544" y="2060848"/>
          <a:ext cx="9577064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1179765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A Taxonomy of  Media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Types</a:t>
              </a:r>
              <a:r>
                <a:rPr kumimoji="0" 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2060575"/>
            <a:ext cx="4752975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692017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Background Radiation And Electrical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Noise</a:t>
              </a:r>
              <a:r>
                <a:rPr kumimoji="0" 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/>
        </p:nvGraphicFramePr>
        <p:xfrm>
          <a:off x="1475656" y="1988840"/>
          <a:ext cx="6096000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2658335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Guided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Media</a:t>
              </a:r>
              <a:r>
                <a:rPr kumimoji="0" 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2936921"/>
              </p:ext>
            </p:extLst>
          </p:nvPr>
        </p:nvGraphicFramePr>
        <p:xfrm>
          <a:off x="305084" y="2282825"/>
          <a:ext cx="3834868" cy="3882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5" y="2413001"/>
            <a:ext cx="3863925" cy="1232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5" y="3710111"/>
            <a:ext cx="3863925" cy="249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961861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Coaxial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cable</a:t>
              </a:r>
              <a:r>
                <a:rPr kumimoji="0" 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2" descr="D:\network\2014\CNAI_Figures\figure-7.3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2300288"/>
            <a:ext cx="6638925" cy="292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440405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Copper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Wires</a:t>
              </a:r>
              <a:r>
                <a:rPr kumimoji="0" 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/>
        </p:nvGraphicFramePr>
        <p:xfrm>
          <a:off x="1475656" y="1988840"/>
          <a:ext cx="6096000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9" name="Group 8"/>
          <p:cNvGrpSpPr>
            <a:grpSpLocks/>
          </p:cNvGrpSpPr>
          <p:nvPr/>
        </p:nvGrpSpPr>
        <p:grpSpPr bwMode="auto">
          <a:xfrm>
            <a:off x="1319287" y="5470525"/>
            <a:ext cx="6408737" cy="349250"/>
            <a:chOff x="-375" y="-587"/>
            <a:chExt cx="10093" cy="550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-375" y="-587"/>
              <a:ext cx="1009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-375" y="-37"/>
              <a:ext cx="1009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2656755" y="5227589"/>
            <a:ext cx="3733800" cy="914400"/>
            <a:chOff x="1680" y="2400"/>
            <a:chExt cx="2352" cy="576"/>
          </a:xfrm>
        </p:grpSpPr>
        <p:sp>
          <p:nvSpPr>
            <p:cNvPr id="23" name="Oval 5"/>
            <p:cNvSpPr>
              <a:spLocks/>
            </p:cNvSpPr>
            <p:nvPr/>
          </p:nvSpPr>
          <p:spPr bwMode="auto">
            <a:xfrm>
              <a:off x="2372" y="2400"/>
              <a:ext cx="553" cy="576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fontAlgn="b" hangingPunct="1">
                <a:spcBef>
                  <a:spcPct val="0"/>
                </a:spcBef>
                <a:buClr>
                  <a:schemeClr val="bg1"/>
                </a:buClr>
                <a:buFont typeface="Times New Roman" panose="02020603050405020304" pitchFamily="18" charset="0"/>
                <a:buNone/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>
              <a:off x="0" y="0"/>
              <a:ext cx="1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>
              <a:off x="0" y="0"/>
              <a:ext cx="1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669452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Twisted pair Copper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Wires</a:t>
              </a:r>
              <a:r>
                <a:rPr kumimoji="0" 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" name="图示 25"/>
          <p:cNvGraphicFramePr/>
          <p:nvPr>
            <p:extLst>
              <p:ext uri="{D42A27DB-BD31-4B8C-83A1-F6EECF244321}">
                <p14:modId xmlns:p14="http://schemas.microsoft.com/office/powerpoint/2010/main" val="863693898"/>
              </p:ext>
            </p:extLst>
          </p:nvPr>
        </p:nvGraphicFramePr>
        <p:xfrm>
          <a:off x="1475656" y="1988839"/>
          <a:ext cx="6096000" cy="280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737719"/>
            <a:ext cx="57150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374054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Categories of Twisted pair Cable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2" descr="D:\network\2014\CNAI_Figures\figure-7.4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46910"/>
            <a:ext cx="6408737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302416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04864"/>
            <a:ext cx="4320126" cy="2136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Optical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Fibers</a:t>
              </a:r>
              <a:endParaRPr lang="en-US" altLang="zh-CN" sz="32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2861989659"/>
              </p:ext>
            </p:extLst>
          </p:nvPr>
        </p:nvGraphicFramePr>
        <p:xfrm>
          <a:off x="897487" y="1890422"/>
          <a:ext cx="4610617" cy="4130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1750959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Optical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Fibers</a:t>
              </a:r>
              <a:endParaRPr lang="en-US" altLang="zh-CN" sz="32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2844021229"/>
              </p:ext>
            </p:extLst>
          </p:nvPr>
        </p:nvGraphicFramePr>
        <p:xfrm>
          <a:off x="897487" y="1890422"/>
          <a:ext cx="7418929" cy="2505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8" name="Picture 2" descr="D:\network\2014\CNAI_Figures\figure-7.5.jpe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418797"/>
            <a:ext cx="475297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96304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Optical Fibers</a:t>
              </a:r>
              <a:endParaRPr lang="en-US" altLang="zh-CN" sz="32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2693956922"/>
              </p:ext>
            </p:extLst>
          </p:nvPr>
        </p:nvGraphicFramePr>
        <p:xfrm>
          <a:off x="897487" y="1890422"/>
          <a:ext cx="7418929" cy="3410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8" name="图片 17" descr="https://view-cache.book118.com/view2/M01/36/05/wKh2BF8XFzSAcf2tAAqRQ4802Vg80__543048%7C25234__f551d3c1b245165038d9220b4b771f2f159181185.png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312600"/>
            <a:ext cx="3976448" cy="125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图片 18" descr="https://view-cache.book118.com/view2/M01/36/05/wKh2BF8XFzSAcf2tAAqRQ4802Vg80__568976%7C1330__31093e671af5f97bc4c5b4746aae62fb159181185.png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335709"/>
            <a:ext cx="1657350" cy="133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01167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8229732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5 Data </a:t>
            </a:r>
            <a:r>
              <a:rPr lang="en-US" altLang="zh-CN" sz="3600" dirty="0" smtClean="0">
                <a:latin typeface="Times New Roman" pitchFamily="18" charset="0"/>
              </a:rPr>
              <a:t>C</a:t>
            </a:r>
            <a:r>
              <a:rPr lang="fr-FR" altLang="zh-CN" sz="3600" dirty="0" smtClean="0">
                <a:latin typeface="Times New Roman" pitchFamily="18" charset="0"/>
              </a:rPr>
              <a:t>ommunications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Subject Of Data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Communication</a:t>
              </a:r>
              <a:r>
                <a:rPr kumimoji="0" 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2" descr="D:\network\2014\CNAI_Figures\figure-5.1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2282825"/>
            <a:ext cx="4752975" cy="348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461798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Infrared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220270094"/>
              </p:ext>
            </p:extLst>
          </p:nvPr>
        </p:nvGraphicFramePr>
        <p:xfrm>
          <a:off x="897487" y="1890422"/>
          <a:ext cx="7418929" cy="3554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9655991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Point-To-Point Laser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1314569674"/>
              </p:ext>
            </p:extLst>
          </p:nvPr>
        </p:nvGraphicFramePr>
        <p:xfrm>
          <a:off x="897487" y="1890422"/>
          <a:ext cx="7418929" cy="3698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3676747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Radio Frequency 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117901988"/>
              </p:ext>
            </p:extLst>
          </p:nvPr>
        </p:nvGraphicFramePr>
        <p:xfrm>
          <a:off x="897487" y="1890422"/>
          <a:ext cx="7418929" cy="2258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8" name="Picture 14" descr="figure-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189183"/>
            <a:ext cx="5992812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614398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Advantage Of Radio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549102286"/>
              </p:ext>
            </p:extLst>
          </p:nvPr>
        </p:nvGraphicFramePr>
        <p:xfrm>
          <a:off x="897487" y="1890422"/>
          <a:ext cx="7418929" cy="3482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53492099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RF Signal Propagation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2" descr="figure-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89138"/>
            <a:ext cx="70707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50318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648" y="2021042"/>
            <a:ext cx="3642816" cy="345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Picture 14" descr="D:\network\2014\CNAI_Figures\figure-7.11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45" y="3001326"/>
            <a:ext cx="5033222" cy="373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344816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Satellites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1006358393"/>
              </p:ext>
            </p:extLst>
          </p:nvPr>
        </p:nvGraphicFramePr>
        <p:xfrm>
          <a:off x="964161" y="1873414"/>
          <a:ext cx="4608511" cy="1458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38409983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5" descr="D:\network\2014\CNAI_Figures\figure-7.12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618" y="2760492"/>
            <a:ext cx="4491978" cy="370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Geosynchronous Satellites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639595580"/>
              </p:ext>
            </p:extLst>
          </p:nvPr>
        </p:nvGraphicFramePr>
        <p:xfrm>
          <a:off x="897487" y="1890421"/>
          <a:ext cx="4898649" cy="2779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8" name="Picture 14" descr="D:\network\2014\CNAI_Figures\figure-7.13.jpe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28" y="4783061"/>
            <a:ext cx="3367844" cy="2102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442995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Low Earth Orbit  Satellites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788206164"/>
              </p:ext>
            </p:extLst>
          </p:nvPr>
        </p:nvGraphicFramePr>
        <p:xfrm>
          <a:off x="897487" y="1890422"/>
          <a:ext cx="7418929" cy="4130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3067328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Microwave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4078092240"/>
              </p:ext>
            </p:extLst>
          </p:nvPr>
        </p:nvGraphicFramePr>
        <p:xfrm>
          <a:off x="897487" y="1890422"/>
          <a:ext cx="5258689" cy="4130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6" name="Picture 2" descr="https://ss1.bdstatic.com/70cFvXSh_Q1YnxGkpoWK1HF6hhy/it/u=76054247,2681918366&amp;fm=26&amp;gp=0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214" y="2500313"/>
            <a:ext cx="2674351" cy="200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440042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The Performance Of Transmission Medium</a:t>
              </a:r>
              <a:endParaRPr lang="en-US" altLang="zh-CN" sz="32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1920302019"/>
              </p:ext>
            </p:extLst>
          </p:nvPr>
        </p:nvGraphicFramePr>
        <p:xfrm>
          <a:off x="897487" y="1890422"/>
          <a:ext cx="7418929" cy="4130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09982193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8229732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5 Data </a:t>
            </a:r>
            <a:r>
              <a:rPr lang="en-US" altLang="zh-CN" sz="3600" dirty="0" smtClean="0">
                <a:latin typeface="Times New Roman" pitchFamily="18" charset="0"/>
              </a:rPr>
              <a:t>C</a:t>
            </a:r>
            <a:r>
              <a:rPr lang="fr-FR" altLang="zh-CN" sz="3600" dirty="0" smtClean="0">
                <a:latin typeface="Times New Roman" pitchFamily="18" charset="0"/>
              </a:rPr>
              <a:t>ommunications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Motivation And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Scope</a:t>
              </a:r>
              <a:r>
                <a:rPr kumimoji="0" 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内容占位符 5"/>
          <p:cNvGraphicFramePr>
            <a:graphicFrameLocks noGrp="1"/>
          </p:cNvGraphicFramePr>
          <p:nvPr>
            <p:ph idx="1"/>
          </p:nvPr>
        </p:nvGraphicFramePr>
        <p:xfrm>
          <a:off x="-324544" y="2060848"/>
          <a:ext cx="9577064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74174336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 err="1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Nyquist</a:t>
              </a: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 Theorem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2559874710"/>
              </p:ext>
            </p:extLst>
          </p:nvPr>
        </p:nvGraphicFramePr>
        <p:xfrm>
          <a:off x="897487" y="1890422"/>
          <a:ext cx="7418929" cy="4130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41633559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The Effect Of Noise On Communication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124950623"/>
              </p:ext>
            </p:extLst>
          </p:nvPr>
        </p:nvGraphicFramePr>
        <p:xfrm>
          <a:off x="897487" y="1890422"/>
          <a:ext cx="7418929" cy="4130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3416189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200800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Shannon Theorem</a:t>
              </a:r>
              <a:endParaRPr lang="en-US" altLang="zh-CN" sz="3200" b="1" dirty="0"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latin typeface="Calibri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2791558604"/>
              </p:ext>
            </p:extLst>
          </p:nvPr>
        </p:nvGraphicFramePr>
        <p:xfrm>
          <a:off x="897487" y="1890422"/>
          <a:ext cx="7418929" cy="4130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34586407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6912768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Shannon Theorem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758673688"/>
              </p:ext>
            </p:extLst>
          </p:nvPr>
        </p:nvGraphicFramePr>
        <p:xfrm>
          <a:off x="1344289" y="1893113"/>
          <a:ext cx="6468071" cy="4130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9821331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The Voice Telephone System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1195112648"/>
              </p:ext>
            </p:extLst>
          </p:nvPr>
        </p:nvGraphicFramePr>
        <p:xfrm>
          <a:off x="897487" y="1890422"/>
          <a:ext cx="7418929" cy="4130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23578959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776864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The Significance of Theories</a:t>
              </a: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473324760"/>
              </p:ext>
            </p:extLst>
          </p:nvPr>
        </p:nvGraphicFramePr>
        <p:xfrm>
          <a:off x="897487" y="1890422"/>
          <a:ext cx="7418929" cy="4130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6038245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08163"/>
            <a:ext cx="3801545" cy="57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8229732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5 Data </a:t>
            </a:r>
            <a:r>
              <a:rPr lang="en-US" altLang="zh-CN" sz="3600" dirty="0" smtClean="0">
                <a:latin typeface="Times New Roman" pitchFamily="18" charset="0"/>
              </a:rPr>
              <a:t>C</a:t>
            </a:r>
            <a:r>
              <a:rPr lang="fr-FR" altLang="zh-CN" sz="3600" dirty="0" smtClean="0">
                <a:latin typeface="Times New Roman" pitchFamily="18" charset="0"/>
              </a:rPr>
              <a:t>ommunications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3"/>
            <a:ext cx="3240359" cy="1375569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Conceptual View Of Data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Communication</a:t>
              </a:r>
              <a:r>
                <a:rPr kumimoji="0" 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59068"/>
            <a:ext cx="2615205" cy="3278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9776741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8229732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5 Data </a:t>
            </a:r>
            <a:r>
              <a:rPr lang="en-US" altLang="zh-CN" sz="3600" dirty="0" smtClean="0">
                <a:latin typeface="Times New Roman" pitchFamily="18" charset="0"/>
              </a:rPr>
              <a:t>C</a:t>
            </a:r>
            <a:r>
              <a:rPr lang="fr-FR" altLang="zh-CN" sz="3600" dirty="0" smtClean="0">
                <a:latin typeface="Times New Roman" pitchFamily="18" charset="0"/>
              </a:rPr>
              <a:t>ommunications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Simple View Of Data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Communication</a:t>
              </a:r>
              <a:r>
                <a:rPr kumimoji="0" 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877325"/>
              </p:ext>
            </p:extLst>
          </p:nvPr>
        </p:nvGraphicFramePr>
        <p:xfrm>
          <a:off x="305085" y="2282825"/>
          <a:ext cx="3474827" cy="3682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2060575"/>
            <a:ext cx="5272087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75836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8229732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5 Data </a:t>
            </a:r>
            <a:r>
              <a:rPr lang="en-US" altLang="zh-CN" sz="3600" dirty="0" smtClean="0">
                <a:latin typeface="Times New Roman" pitchFamily="18" charset="0"/>
              </a:rPr>
              <a:t>C</a:t>
            </a:r>
            <a:r>
              <a:rPr lang="fr-FR" altLang="zh-CN" sz="3600" dirty="0" smtClean="0">
                <a:latin typeface="Times New Roman" pitchFamily="18" charset="0"/>
              </a:rPr>
              <a:t>ommunications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3200" b="1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通信模型</a:t>
              </a:r>
              <a:r>
                <a:rPr kumimoji="0" 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2508250"/>
            <a:ext cx="8228012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组合 18"/>
          <p:cNvGrpSpPr/>
          <p:nvPr/>
        </p:nvGrpSpPr>
        <p:grpSpPr>
          <a:xfrm>
            <a:off x="1596098" y="3882038"/>
            <a:ext cx="6012327" cy="1080120"/>
            <a:chOff x="951780" y="0"/>
            <a:chExt cx="6012327" cy="1080120"/>
          </a:xfrm>
          <a:scene3d>
            <a:camera prst="orthographicFront"/>
            <a:lightRig rig="flat" dir="t"/>
          </a:scene3d>
        </p:grpSpPr>
        <p:sp>
          <p:nvSpPr>
            <p:cNvPr id="20" name="五边形 19"/>
            <p:cNvSpPr/>
            <p:nvPr/>
          </p:nvSpPr>
          <p:spPr>
            <a:xfrm rot="10800000">
              <a:off x="951780" y="0"/>
              <a:ext cx="6012327" cy="1080120"/>
            </a:xfrm>
            <a:prstGeom prst="homePlate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1" name="五边形 4"/>
            <p:cNvSpPr txBox="1"/>
            <p:nvPr/>
          </p:nvSpPr>
          <p:spPr>
            <a:xfrm rot="21600000">
              <a:off x="1221810" y="0"/>
              <a:ext cx="5742297" cy="108012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476303" tIns="91440" rIns="170688" bIns="91440" numCol="1" spcCol="1270" anchor="ctr" anchorCtr="0">
              <a:noAutofit/>
            </a:bodyPr>
            <a:lstStyle/>
            <a:p>
              <a:pPr lvl="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kern="1200" dirty="0" smtClean="0"/>
                <a:t>单向性</a:t>
              </a:r>
              <a:endParaRPr lang="zh-CN" sz="2800" kern="1200" dirty="0"/>
            </a:p>
          </p:txBody>
        </p:sp>
      </p:grpSp>
      <p:sp>
        <p:nvSpPr>
          <p:cNvPr id="22" name="椭圆 21"/>
          <p:cNvSpPr/>
          <p:nvPr/>
        </p:nvSpPr>
        <p:spPr>
          <a:xfrm>
            <a:off x="515977" y="3856161"/>
            <a:ext cx="1080120" cy="1080120"/>
          </a:xfrm>
          <a:prstGeom prst="ellipse">
            <a:avLst/>
          </a:prstGeom>
        </p:spPr>
        <p:style>
          <a:lnRef idx="1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hueOff val="0"/>
              <a:satOff val="0"/>
              <a:lumOff val="0"/>
              <a:alphaOff val="0"/>
            </a:schemeClr>
          </a:fillRef>
          <a:effectRef idx="1">
            <a:schemeClr val="accent2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10358928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8229732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5 Data </a:t>
            </a:r>
            <a:r>
              <a:rPr lang="en-US" altLang="zh-CN" sz="3600" dirty="0" smtClean="0">
                <a:latin typeface="Times New Roman" pitchFamily="18" charset="0"/>
              </a:rPr>
              <a:t>C</a:t>
            </a:r>
            <a:r>
              <a:rPr lang="fr-FR" altLang="zh-CN" sz="3600" dirty="0" smtClean="0">
                <a:latin typeface="Times New Roman" pitchFamily="18" charset="0"/>
              </a:rPr>
              <a:t>ommunications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电信</a:t>
              </a:r>
              <a:r>
                <a:rPr lang="zh-CN" alt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原理</a:t>
              </a:r>
              <a:r>
                <a:rPr kumimoji="0" 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914268" y="2092173"/>
            <a:ext cx="7620000" cy="1192811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562" rIns="182562"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dirty="0" smtClean="0"/>
              <a:t>电信利用电流（电压）或电磁波参数（如振幅、频率、相位）等物理信号的变化与检测达到通信目的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zh-CN" altLang="en-US" sz="4000" dirty="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zh-CN" altLang="en-US" sz="4000" dirty="0" smtClean="0"/>
          </a:p>
          <a:p>
            <a:pPr eaLnBrk="1" hangingPunct="1"/>
            <a:endParaRPr lang="zh-CN" altLang="en-US" sz="4000" dirty="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zh-CN" altLang="en-US" sz="4000" dirty="0" smtClean="0"/>
          </a:p>
        </p:txBody>
      </p:sp>
      <p:grpSp>
        <p:nvGrpSpPr>
          <p:cNvPr id="24" name="Group 4"/>
          <p:cNvGrpSpPr>
            <a:grpSpLocks/>
          </p:cNvGrpSpPr>
          <p:nvPr/>
        </p:nvGrpSpPr>
        <p:grpSpPr bwMode="auto">
          <a:xfrm>
            <a:off x="111125" y="2166938"/>
            <a:ext cx="8855075" cy="4142382"/>
            <a:chOff x="0" y="0"/>
            <a:chExt cx="5578" cy="2809"/>
          </a:xfrm>
        </p:grpSpPr>
        <p:sp>
          <p:nvSpPr>
            <p:cNvPr id="25" name="Rectangle 5"/>
            <p:cNvSpPr>
              <a:spLocks/>
            </p:cNvSpPr>
            <p:nvPr/>
          </p:nvSpPr>
          <p:spPr bwMode="auto">
            <a:xfrm>
              <a:off x="158" y="2144"/>
              <a:ext cx="431" cy="61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algn="just" fontAlgn="b">
                <a:spcBef>
                  <a:spcPct val="0"/>
                </a:spcBef>
                <a:buClr>
                  <a:schemeClr val="bg1"/>
                </a:buClr>
                <a:buFont typeface="Times New Roman" panose="02020603050405020304" pitchFamily="18" charset="0"/>
                <a:buNone/>
              </a:pPr>
              <a:r>
                <a: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信源</a:t>
              </a:r>
            </a:p>
          </p:txBody>
        </p:sp>
        <p:sp>
          <p:nvSpPr>
            <p:cNvPr id="26" name="Rectangle 6"/>
            <p:cNvSpPr>
              <a:spLocks/>
            </p:cNvSpPr>
            <p:nvPr/>
          </p:nvSpPr>
          <p:spPr bwMode="auto">
            <a:xfrm>
              <a:off x="5057" y="2055"/>
              <a:ext cx="521" cy="75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algn="just" fontAlgn="b">
                <a:spcBef>
                  <a:spcPct val="0"/>
                </a:spcBef>
                <a:buClr>
                  <a:schemeClr val="bg1"/>
                </a:buClr>
                <a:buFont typeface="Times New Roman" panose="02020603050405020304" pitchFamily="18" charset="0"/>
                <a:buNone/>
              </a:pPr>
              <a:r>
                <a: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信宿</a:t>
              </a:r>
            </a:p>
          </p:txBody>
        </p:sp>
        <p:sp>
          <p:nvSpPr>
            <p:cNvPr id="27" name="Rectangle 7"/>
            <p:cNvSpPr>
              <a:spLocks/>
            </p:cNvSpPr>
            <p:nvPr/>
          </p:nvSpPr>
          <p:spPr bwMode="auto">
            <a:xfrm>
              <a:off x="2233" y="2123"/>
              <a:ext cx="1101" cy="61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algn="just" fontAlgn="b">
                <a:spcBef>
                  <a:spcPct val="0"/>
                </a:spcBef>
                <a:buClr>
                  <a:schemeClr val="bg1"/>
                </a:buClr>
                <a:buFont typeface="Times New Roman" panose="02020603050405020304" pitchFamily="18" charset="0"/>
                <a:buNone/>
              </a:pPr>
              <a:r>
                <a:rPr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信道</a:t>
              </a:r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信号</a:t>
              </a:r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</a:t>
              </a:r>
              <a:r>
                <a:rPr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介质</a:t>
              </a:r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28" name="Rectangle 8"/>
            <p:cNvSpPr>
              <a:spLocks/>
            </p:cNvSpPr>
            <p:nvPr/>
          </p:nvSpPr>
          <p:spPr bwMode="auto">
            <a:xfrm>
              <a:off x="1093" y="2251"/>
              <a:ext cx="811" cy="363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algn="just" fontAlgn="b">
                <a:spcBef>
                  <a:spcPct val="0"/>
                </a:spcBef>
                <a:buClr>
                  <a:schemeClr val="bg1"/>
                </a:buClr>
                <a:buFont typeface="Times New Roman" panose="02020603050405020304" pitchFamily="18" charset="0"/>
                <a:buNone/>
              </a:pPr>
              <a:r>
                <a:rPr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变换器</a:t>
              </a:r>
            </a:p>
          </p:txBody>
        </p:sp>
        <p:sp>
          <p:nvSpPr>
            <p:cNvPr id="29" name="Rectangle 9"/>
            <p:cNvSpPr>
              <a:spLocks/>
            </p:cNvSpPr>
            <p:nvPr/>
          </p:nvSpPr>
          <p:spPr bwMode="auto">
            <a:xfrm>
              <a:off x="3673" y="2169"/>
              <a:ext cx="1043" cy="527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algn="just" fontAlgn="b">
                <a:spcBef>
                  <a:spcPct val="0"/>
                </a:spcBef>
                <a:buClr>
                  <a:schemeClr val="bg1"/>
                </a:buClr>
                <a:buFont typeface="Times New Roman" panose="02020603050405020304" pitchFamily="18" charset="0"/>
                <a:buNone/>
              </a:pPr>
              <a:r>
                <a:rPr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反变换器</a:t>
              </a:r>
            </a:p>
          </p:txBody>
        </p:sp>
        <p:sp>
          <p:nvSpPr>
            <p:cNvPr id="30" name="Rectangle 10"/>
            <p:cNvSpPr>
              <a:spLocks/>
            </p:cNvSpPr>
            <p:nvPr/>
          </p:nvSpPr>
          <p:spPr bwMode="auto">
            <a:xfrm>
              <a:off x="2285" y="1240"/>
              <a:ext cx="998" cy="49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ranklin Gothic Book" panose="020B0503020102020204" pitchFamily="34" charset="0"/>
                  <a:ea typeface="华文楷体" panose="02010600040101010101" pitchFamily="2" charset="-122"/>
                </a:defRPr>
              </a:lvl9pPr>
            </a:lstStyle>
            <a:p>
              <a:pPr algn="just" fontAlgn="b">
                <a:spcBef>
                  <a:spcPct val="0"/>
                </a:spcBef>
                <a:buClr>
                  <a:schemeClr val="bg1"/>
                </a:buClr>
                <a:buFont typeface="Times New Roman" panose="02020603050405020304" pitchFamily="18" charset="0"/>
                <a:buNone/>
              </a:pP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干扰源</a:t>
              </a:r>
            </a:p>
          </p:txBody>
        </p:sp>
        <p:sp>
          <p:nvSpPr>
            <p:cNvPr id="31" name="Line 11"/>
            <p:cNvSpPr>
              <a:spLocks noChangeShapeType="1"/>
            </p:cNvSpPr>
            <p:nvPr/>
          </p:nvSpPr>
          <p:spPr bwMode="auto">
            <a:xfrm>
              <a:off x="0" y="0"/>
              <a:ext cx="1" cy="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0"/>
              <a:ext cx="1" cy="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0" y="0"/>
              <a:ext cx="1" cy="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4"/>
            <p:cNvSpPr>
              <a:spLocks noChangeShapeType="1"/>
            </p:cNvSpPr>
            <p:nvPr/>
          </p:nvSpPr>
          <p:spPr bwMode="auto">
            <a:xfrm>
              <a:off x="0" y="0"/>
              <a:ext cx="1" cy="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5"/>
            <p:cNvSpPr>
              <a:spLocks noChangeShapeType="1"/>
            </p:cNvSpPr>
            <p:nvPr/>
          </p:nvSpPr>
          <p:spPr bwMode="auto">
            <a:xfrm>
              <a:off x="0" y="0"/>
              <a:ext cx="1" cy="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6056201"/>
      </p:ext>
    </p:ext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8229732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5 Data </a:t>
            </a:r>
            <a:r>
              <a:rPr lang="en-US" altLang="zh-CN" sz="3600" dirty="0" smtClean="0">
                <a:latin typeface="Times New Roman" pitchFamily="18" charset="0"/>
              </a:rPr>
              <a:t>C</a:t>
            </a:r>
            <a:r>
              <a:rPr lang="fr-FR" altLang="zh-CN" sz="3600" dirty="0" smtClean="0">
                <a:latin typeface="Times New Roman" pitchFamily="18" charset="0"/>
              </a:rPr>
              <a:t>ommunications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zh-CN" altLang="en-US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数据传输设计</a:t>
              </a:r>
              <a:r>
                <a:rPr lang="zh-CN" altLang="en-US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任务</a:t>
              </a:r>
              <a:r>
                <a:rPr kumimoji="0" 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" name="内容占位符 5"/>
          <p:cNvGraphicFramePr>
            <a:graphicFrameLocks noGrp="1"/>
          </p:cNvGraphicFramePr>
          <p:nvPr>
            <p:ph idx="1"/>
          </p:nvPr>
        </p:nvGraphicFramePr>
        <p:xfrm>
          <a:off x="-324544" y="2060848"/>
          <a:ext cx="9577064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23492600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9004" y="27621"/>
            <a:ext cx="7533436" cy="896647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fr-FR" altLang="zh-CN" sz="3600" dirty="0">
                <a:latin typeface="Times New Roman" pitchFamily="18" charset="0"/>
              </a:rPr>
              <a:t>Part II-Chapter </a:t>
            </a:r>
            <a:r>
              <a:rPr lang="fr-FR" altLang="zh-CN" sz="3600" dirty="0" smtClean="0">
                <a:latin typeface="Times New Roman" pitchFamily="18" charset="0"/>
              </a:rPr>
              <a:t>7 Transmission Media</a:t>
            </a:r>
            <a:r>
              <a:rPr lang="en-US" altLang="zh-CN" sz="3600" dirty="0" smtClean="0">
                <a:latin typeface="Times New Roman" pitchFamily="18" charset="0"/>
              </a:rPr>
              <a:t> </a:t>
            </a:r>
            <a:endParaRPr lang="en-US" altLang="zh-CN" sz="3600" dirty="0" smtClean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80932" name="Rectangle 4"/>
          <p:cNvSpPr>
            <a:spLocks noChangeArrowheads="1"/>
          </p:cNvSpPr>
          <p:nvPr/>
        </p:nvSpPr>
        <p:spPr bwMode="auto">
          <a:xfrm>
            <a:off x="2190750" y="2576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3" name="Rectangle 5"/>
          <p:cNvSpPr>
            <a:spLocks noChangeArrowheads="1"/>
          </p:cNvSpPr>
          <p:nvPr/>
        </p:nvSpPr>
        <p:spPr bwMode="auto">
          <a:xfrm>
            <a:off x="2195513" y="2282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2198688" y="2347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5" name="Rectangle 7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2198688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23528" y="941884"/>
            <a:ext cx="777208" cy="1110296"/>
            <a:chOff x="0" y="0"/>
            <a:chExt cx="777208" cy="1110296"/>
          </a:xfrm>
          <a:scene3d>
            <a:camera prst="orthographicFront"/>
            <a:lightRig rig="flat" dir="t"/>
          </a:scene3d>
        </p:grpSpPr>
        <p:sp>
          <p:nvSpPr>
            <p:cNvPr id="11" name="燕尾形 10"/>
            <p:cNvSpPr/>
            <p:nvPr/>
          </p:nvSpPr>
          <p:spPr>
            <a:xfrm rot="5400000">
              <a:off x="-166544" y="166544"/>
              <a:ext cx="1110296" cy="777207"/>
            </a:xfrm>
            <a:prstGeom prst="chevron">
              <a:avLst/>
            </a:prstGeom>
            <a:gradFill rotWithShape="1">
              <a:gsLst>
                <a:gs pos="0">
                  <a:srgbClr val="4F81BD">
                    <a:hueOff val="0"/>
                    <a:satOff val="0"/>
                    <a:lumOff val="0"/>
                    <a:alphaOff val="0"/>
                    <a:shade val="51000"/>
                    <a:satMod val="130000"/>
                  </a:srgbClr>
                </a:gs>
                <a:gs pos="80000">
                  <a:srgbClr val="4F81BD">
                    <a:hueOff val="0"/>
                    <a:satOff val="0"/>
                    <a:lumOff val="0"/>
                    <a:alphaOff val="0"/>
                    <a:shade val="93000"/>
                    <a:satMod val="130000"/>
                  </a:srgbClr>
                </a:gs>
                <a:gs pos="100000">
                  <a:srgbClr val="4F81BD">
                    <a:hueOff val="0"/>
                    <a:satOff val="0"/>
                    <a:lumOff val="0"/>
                    <a:alphaOff val="0"/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prstMaterial="plastic">
              <a:bevelT w="120900" h="88900"/>
              <a:bevelB w="88900" h="31750" prst="angle"/>
            </a:sp3d>
          </p:spPr>
        </p:sp>
        <p:sp>
          <p:nvSpPr>
            <p:cNvPr id="12" name="燕尾形 4"/>
            <p:cNvSpPr/>
            <p:nvPr/>
          </p:nvSpPr>
          <p:spPr>
            <a:xfrm>
              <a:off x="1" y="388604"/>
              <a:ext cx="777207" cy="333089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13335" tIns="13335" rIns="13335" bIns="13335" spcCol="1270" anchor="ctr"/>
            <a:lstStyle/>
            <a:p>
              <a:pPr marL="0" marR="0" lvl="0" indent="0" algn="l" defTabSz="93345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15616" y="1124744"/>
            <a:ext cx="7005479" cy="721692"/>
            <a:chOff x="777206" y="1"/>
            <a:chExt cx="7667399" cy="721692"/>
          </a:xfrm>
          <a:scene3d>
            <a:camera prst="orthographicFront"/>
            <a:lightRig rig="flat" dir="t"/>
          </a:scene3d>
        </p:grpSpPr>
        <p:sp>
          <p:nvSpPr>
            <p:cNvPr id="14" name="同侧圆角矩形 13"/>
            <p:cNvSpPr/>
            <p:nvPr/>
          </p:nvSpPr>
          <p:spPr>
            <a:xfrm rot="5400000">
              <a:off x="4250060" y="-3472853"/>
              <a:ext cx="721692" cy="7667399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4F81BD">
                  <a:hueOff val="0"/>
                  <a:satOff val="0"/>
                  <a:lumOff val="0"/>
                  <a:alphaOff val="0"/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 extrusionH="12700" prstMaterial="plastic">
              <a:bevelT w="50800" h="50800"/>
            </a:sp3d>
          </p:spPr>
        </p:sp>
        <p:sp>
          <p:nvSpPr>
            <p:cNvPr id="15" name="同侧圆角矩形 4"/>
            <p:cNvSpPr/>
            <p:nvPr/>
          </p:nvSpPr>
          <p:spPr>
            <a:xfrm>
              <a:off x="777207" y="35230"/>
              <a:ext cx="7632169" cy="651232"/>
            </a:xfrm>
            <a:prstGeom prst="rect">
              <a:avLst/>
            </a:prstGeom>
            <a:noFill/>
            <a:ln>
              <a:noFill/>
            </a:ln>
            <a:effectLst/>
            <a:sp3d/>
          </p:spPr>
          <p:txBody>
            <a:bodyPr lIns="227584" tIns="20320" rIns="20320" bIns="20320" spcCol="1270" anchor="ctr"/>
            <a:lstStyle/>
            <a:p>
              <a:pPr marL="285750" lvl="1" indent="-285750" defTabSz="14224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ct val="15000"/>
                </a:spcAft>
                <a:buFontTx/>
                <a:buChar char="••"/>
                <a:defRPr/>
              </a:pPr>
              <a:r>
                <a:rPr lang="en-US" altLang="zh-CN" sz="3200" b="1" dirty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Categories of Transmission </a:t>
              </a:r>
              <a:r>
                <a:rPr lang="en-US" altLang="zh-CN" sz="3200" b="1" dirty="0" smtClean="0"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latin typeface="Calibri"/>
                </a:rPr>
                <a:t>Media</a:t>
              </a:r>
              <a:r>
                <a:rPr kumimoji="0" 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pic>
        <p:nvPicPr>
          <p:cNvPr id="16" name="图片 15" descr="C:\Users\user\Pictures\TJ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61"/>
            <a:ext cx="734756" cy="6928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图示 17"/>
          <p:cNvGraphicFramePr/>
          <p:nvPr/>
        </p:nvGraphicFramePr>
        <p:xfrm>
          <a:off x="1554262" y="19888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64858387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9722</TotalTime>
  <Words>900</Words>
  <Application>Microsoft Office PowerPoint</Application>
  <PresentationFormat>全屏显示(4:3)</PresentationFormat>
  <Paragraphs>259</Paragraphs>
  <Slides>35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Andalus</vt:lpstr>
      <vt:lpstr>Segoe Marker</vt:lpstr>
      <vt:lpstr>方正舒体</vt:lpstr>
      <vt:lpstr>黑体</vt:lpstr>
      <vt:lpstr>宋体</vt:lpstr>
      <vt:lpstr>Arial</vt:lpstr>
      <vt:lpstr>Calibri</vt:lpstr>
      <vt:lpstr>Cambria Math</vt:lpstr>
      <vt:lpstr>MV Boli</vt:lpstr>
      <vt:lpstr>Times New Roman</vt:lpstr>
      <vt:lpstr>Wingdings</vt:lpstr>
      <vt:lpstr>Wingdings 2</vt:lpstr>
      <vt:lpstr>Office 主题</vt:lpstr>
      <vt:lpstr>Part II Data Communications Basic </vt:lpstr>
      <vt:lpstr>Part II-Chapter 5 Data Communications </vt:lpstr>
      <vt:lpstr>Part II-Chapter 5 Data Communications </vt:lpstr>
      <vt:lpstr>Part II-Chapter 5 Data Communications </vt:lpstr>
      <vt:lpstr>Part II-Chapter 5 Data Communications </vt:lpstr>
      <vt:lpstr>Part II-Chapter 5 Data Communications </vt:lpstr>
      <vt:lpstr>Part II-Chapter 5 Data Communications </vt:lpstr>
      <vt:lpstr>Part II-Chapter 5 Data Communications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  <vt:lpstr>Part II-Chapter 7 Transmission Media </vt:lpstr>
    </vt:vector>
  </TitlesOfParts>
  <Company>tjsc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jinweizu</dc:creator>
  <cp:lastModifiedBy>user</cp:lastModifiedBy>
  <cp:revision>715</cp:revision>
  <dcterms:created xsi:type="dcterms:W3CDTF">2002-09-19T00:12:14Z</dcterms:created>
  <dcterms:modified xsi:type="dcterms:W3CDTF">2021-09-14T10:44:39Z</dcterms:modified>
</cp:coreProperties>
</file>