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69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421660"/>
            <a:ext cx="246888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562581"/>
            <a:ext cx="246888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462492"/>
            <a:ext cx="7098030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462492"/>
            <a:ext cx="20882610" cy="73616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2165669"/>
            <a:ext cx="2839212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5813320"/>
            <a:ext cx="2839212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2312458"/>
            <a:ext cx="1399032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2312458"/>
            <a:ext cx="1399032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462493"/>
            <a:ext cx="28392120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2129473"/>
            <a:ext cx="13926025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3173095"/>
            <a:ext cx="13926025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2129473"/>
            <a:ext cx="13994608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3173095"/>
            <a:ext cx="13994608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579120"/>
            <a:ext cx="10617040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1250739"/>
            <a:ext cx="1666494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2606040"/>
            <a:ext cx="10617040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579120"/>
            <a:ext cx="10617040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1250739"/>
            <a:ext cx="1666494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2606040"/>
            <a:ext cx="10617040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462493"/>
            <a:ext cx="2839212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2312458"/>
            <a:ext cx="2839212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8051377"/>
            <a:ext cx="74066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9FFF-653F-4EF6-8669-C2CC420F04B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8051377"/>
            <a:ext cx="111099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8051377"/>
            <a:ext cx="74066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03E9-3475-440F-AAF9-782CEA03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D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886200" y="6858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032200" y="6858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7528" y="612130"/>
            <a:ext cx="28923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b="1" u="sng" dirty="0" smtClean="0">
                <a:latin typeface="Garamond" panose="02020404030301010803" pitchFamily="18" charset="0"/>
              </a:rPr>
              <a:t>Tracing Evolutionary Patterns in West Africa</a:t>
            </a:r>
            <a:endParaRPr lang="en-US" sz="18000" b="1" u="sng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199" y="6448961"/>
            <a:ext cx="2514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aramond" panose="02020404030301010803" pitchFamily="18" charset="0"/>
              </a:rPr>
              <a:t>A Phylogenetic Analysis of the HIV-1 and HIV-2 Strains </a:t>
            </a:r>
          </a:p>
        </p:txBody>
      </p:sp>
    </p:spTree>
    <p:extLst>
      <p:ext uri="{BB962C8B-B14F-4D97-AF65-F5344CB8AC3E}">
        <p14:creationId xmlns:p14="http://schemas.microsoft.com/office/powerpoint/2010/main" val="314870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Bhupatiraju</dc:creator>
  <cp:lastModifiedBy>Vivek Bhupatiraju</cp:lastModifiedBy>
  <cp:revision>3</cp:revision>
  <dcterms:created xsi:type="dcterms:W3CDTF">2016-04-09T00:48:03Z</dcterms:created>
  <dcterms:modified xsi:type="dcterms:W3CDTF">2016-04-23T03:55:41Z</dcterms:modified>
</cp:coreProperties>
</file>