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224963" cy="52308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8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0" y="126"/>
      </p:cViewPr>
      <p:guideLst>
        <p:guide orient="horz" pos="1648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72" y="1624943"/>
            <a:ext cx="7841219" cy="112123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3745" y="2964128"/>
            <a:ext cx="6457474" cy="1336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88098" y="209475"/>
            <a:ext cx="2075617" cy="44631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1248" y="209475"/>
            <a:ext cx="6073101" cy="44631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708" y="3361282"/>
            <a:ext cx="7841219" cy="10388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8708" y="2217042"/>
            <a:ext cx="7841219" cy="11442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1248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9356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170879"/>
            <a:ext cx="4075961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248" y="1658846"/>
            <a:ext cx="4075961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86153" y="1170879"/>
            <a:ext cx="4077562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86153" y="1658846"/>
            <a:ext cx="4077562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9" y="208264"/>
            <a:ext cx="3034949" cy="886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06704" y="208264"/>
            <a:ext cx="5157011" cy="4464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1249" y="1094596"/>
            <a:ext cx="3034949" cy="35780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8157" y="3661569"/>
            <a:ext cx="5534978" cy="432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08157" y="467383"/>
            <a:ext cx="5534978" cy="3138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08157" y="4093838"/>
            <a:ext cx="5534978" cy="61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220523"/>
            <a:ext cx="8302467" cy="34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6017" y="124725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Индивидуальный проект</a:t>
            </a:r>
          </a:p>
          <a:p>
            <a:pPr algn="ctr">
              <a:lnSpc>
                <a:spcPct val="150000"/>
              </a:lnSpc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Chess 2077</a:t>
            </a:r>
            <a:endParaRPr lang="ru-RU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2131417" y="3047454"/>
            <a:ext cx="1828800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Город: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Площадка: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Учащийся: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Преподаватель: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Дата: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036417" y="3047454"/>
            <a:ext cx="3429000" cy="134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400" b="1" noProof="0" dirty="0" smtClean="0">
                <a:solidFill>
                  <a:schemeClr val="tx2">
                    <a:lumMod val="75000"/>
                  </a:schemeClr>
                </a:solidFill>
              </a:rPr>
              <a:t>Омск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400" b="1" noProof="0" dirty="0" smtClean="0">
                <a:solidFill>
                  <a:schemeClr val="tx2">
                    <a:lumMod val="75000"/>
                  </a:schemeClr>
                </a:solidFill>
              </a:rPr>
              <a:t>СОШ 110</a:t>
            </a:r>
            <a:endParaRPr kumimoji="0" lang="ru-RU" sz="1400" b="1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Илья </a:t>
            </a:r>
            <a:r>
              <a:rPr kumimoji="0" lang="ru-RU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Песоцкий</a:t>
            </a:r>
            <a:r>
              <a:rPr kumimoji="0" lang="ru-RU" sz="14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и Максим Раевских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Шелихов</a:t>
            </a:r>
            <a:r>
              <a:rPr kumimoji="0" lang="ru-RU" sz="14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О.Ю.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24.05.2020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3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n9-9.userapi.com/4bUCiyeWYdJILXrB7OD_PqEor-j98U8dEIPVkQ/xjX89tE2W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7214"/>
            <a:ext cx="9224963" cy="434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72321" y="815206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Цель</a:t>
            </a:r>
            <a:r>
              <a:rPr lang="ru-RU" sz="3600" b="1" dirty="0" smtClean="0"/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Проекта</a:t>
            </a:r>
            <a:r>
              <a:rPr lang="ru-RU" sz="3600" b="1" dirty="0" smtClean="0"/>
              <a:t>: </a:t>
            </a:r>
          </a:p>
          <a:p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07186" y="1616427"/>
            <a:ext cx="3744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Показать свои способности в программировании и создать шахматы доступные для всех без рекламы.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psv4.userapi.com/c856216/u248889284/docs/d4/ca8539fbfa86/korolB.png?extra=ikfLAo0l_YCXfhnq3O9TCBqWY4qqKgq2VJTpOxZOQu3EUUtqlwA4DW_gAaZ6_uUFEg64Q1FYzjwxiFnS-oLrd7o84w4H-NFcNcZYYsxGPlFpgRYy4lQMac2Ru0sTix3-yWTv7GCrSLN_9WSnDxD-RE3B6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02" y="1616427"/>
            <a:ext cx="3994165" cy="299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73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un4-12.userapi.com/4bUCiyeWYdJILXrB7OD_PqEor-j98U8dEIPVkQ/xjX89tE2W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87213"/>
            <a:ext cx="9224963" cy="434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44329" y="887213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Суть проекта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0513" y="1679302"/>
            <a:ext cx="38884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err="1" smtClean="0">
                <a:solidFill>
                  <a:schemeClr val="bg1"/>
                </a:solidFill>
              </a:rPr>
              <a:t>Ша́хматы</a:t>
            </a:r>
            <a:r>
              <a:rPr lang="ru-RU" sz="2400" dirty="0" smtClean="0">
                <a:solidFill>
                  <a:schemeClr val="bg1"/>
                </a:solidFill>
              </a:rPr>
              <a:t>— </a:t>
            </a:r>
            <a:r>
              <a:rPr lang="ru-RU" sz="2400" dirty="0">
                <a:solidFill>
                  <a:schemeClr val="bg1"/>
                </a:solidFill>
              </a:rPr>
              <a:t>настольная логическая игра со специальными фигурами на 64-клеточной доске для двух соперников, сочетающая в себе элементы </a:t>
            </a:r>
            <a:r>
              <a:rPr lang="ru-RU" sz="2400" dirty="0" smtClean="0">
                <a:solidFill>
                  <a:schemeClr val="bg1"/>
                </a:solidFill>
              </a:rPr>
              <a:t>искусства, науки </a:t>
            </a:r>
            <a:r>
              <a:rPr lang="ru-RU" sz="2400" dirty="0">
                <a:solidFill>
                  <a:schemeClr val="bg1"/>
                </a:solidFill>
              </a:rPr>
              <a:t>и </a:t>
            </a:r>
            <a:r>
              <a:rPr lang="ru-RU" sz="2400" dirty="0" smtClean="0">
                <a:solidFill>
                  <a:schemeClr val="bg1"/>
                </a:solidFill>
              </a:rPr>
              <a:t>спорта.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1948"/>
            <a:ext cx="4092189" cy="373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un4-12.userapi.com/4bUCiyeWYdJILXrB7OD_PqEor-j98U8dEIPVkQ/xjX89tE2W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87213"/>
            <a:ext cx="9224963" cy="434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84289" y="886699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Техническая часть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8004" y="1391270"/>
            <a:ext cx="85689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Chess 2077 – </a:t>
            </a:r>
            <a:r>
              <a:rPr lang="ru-RU" sz="2000" dirty="0" smtClean="0">
                <a:solidFill>
                  <a:schemeClr val="bg1"/>
                </a:solidFill>
              </a:rPr>
              <a:t>это </a:t>
            </a:r>
            <a:r>
              <a:rPr lang="ru-RU" sz="2000" dirty="0">
                <a:solidFill>
                  <a:schemeClr val="bg1"/>
                </a:solidFill>
              </a:rPr>
              <a:t>игра, сделанная преимущественно под платформу </a:t>
            </a:r>
            <a:r>
              <a:rPr lang="en-US" sz="2000" dirty="0" smtClean="0">
                <a:solidFill>
                  <a:schemeClr val="bg1"/>
                </a:solidFill>
              </a:rPr>
              <a:t>Android</a:t>
            </a:r>
            <a:r>
              <a:rPr lang="ru-RU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с помощью </a:t>
            </a:r>
            <a:r>
              <a:rPr lang="ru-RU" sz="2000" dirty="0" err="1">
                <a:solidFill>
                  <a:schemeClr val="bg1"/>
                </a:solidFill>
              </a:rPr>
              <a:t>фреймворка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libgdx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У нее есть 2 экрана - стартовый экран, и </a:t>
            </a:r>
            <a:r>
              <a:rPr lang="ru-RU" sz="2000" dirty="0" smtClean="0">
                <a:solidFill>
                  <a:schemeClr val="bg1"/>
                </a:solidFill>
              </a:rPr>
              <a:t>главный. Для создания разных экранов был имплементирован метод «</a:t>
            </a:r>
            <a:r>
              <a:rPr lang="en-US" sz="2000" i="1" dirty="0" smtClean="0">
                <a:solidFill>
                  <a:schemeClr val="bg1"/>
                </a:solidFill>
              </a:rPr>
              <a:t>Screen</a:t>
            </a:r>
            <a:r>
              <a:rPr lang="ru-RU" sz="2000" dirty="0" smtClean="0">
                <a:solidFill>
                  <a:schemeClr val="bg1"/>
                </a:solidFill>
              </a:rPr>
              <a:t>». На </a:t>
            </a:r>
            <a:r>
              <a:rPr lang="ru-RU" sz="2000" dirty="0">
                <a:solidFill>
                  <a:schemeClr val="bg1"/>
                </a:solidFill>
              </a:rPr>
              <a:t>стартовом присутствуют две кнопки - старт и </a:t>
            </a:r>
            <a:r>
              <a:rPr lang="ru-RU" sz="2000" dirty="0" smtClean="0">
                <a:solidFill>
                  <a:schemeClr val="bg1"/>
                </a:solidFill>
              </a:rPr>
              <a:t>выход.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Нажатие на кнопку </a:t>
            </a:r>
            <a:r>
              <a:rPr lang="en-US" sz="2000" dirty="0" smtClean="0">
                <a:solidFill>
                  <a:schemeClr val="bg1"/>
                </a:solidFill>
              </a:rPr>
              <a:t>Start </a:t>
            </a:r>
            <a:r>
              <a:rPr lang="ru-RU" sz="2000" dirty="0" smtClean="0">
                <a:solidFill>
                  <a:schemeClr val="bg1"/>
                </a:solidFill>
              </a:rPr>
              <a:t>переносит </a:t>
            </a:r>
            <a:r>
              <a:rPr lang="ru-RU" sz="2000" dirty="0">
                <a:solidFill>
                  <a:schemeClr val="bg1"/>
                </a:solidFill>
              </a:rPr>
              <a:t>действие на главный экран, нажатие на </a:t>
            </a:r>
            <a:r>
              <a:rPr lang="en-US" sz="2000" dirty="0" smtClean="0">
                <a:solidFill>
                  <a:schemeClr val="bg1"/>
                </a:solidFill>
              </a:rPr>
              <a:t>Exit</a:t>
            </a:r>
            <a:r>
              <a:rPr lang="ru-RU" sz="2000" dirty="0" smtClean="0">
                <a:solidFill>
                  <a:schemeClr val="bg1"/>
                </a:solidFill>
              </a:rPr>
              <a:t> закрывает игру.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 главном экране присутствует доска, размером 8*8 и шахматные фигуры белого и черного цвета, как в обычных </a:t>
            </a:r>
            <a:r>
              <a:rPr lang="ru-RU" sz="2000" dirty="0" smtClean="0">
                <a:solidFill>
                  <a:schemeClr val="bg1"/>
                </a:solidFill>
              </a:rPr>
              <a:t>шахматах.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Для каждого вида фигур - свой класс, все эти классы наследуются от абстрактного </a:t>
            </a:r>
            <a:r>
              <a:rPr lang="ru-RU" sz="2000" dirty="0" err="1" smtClean="0">
                <a:solidFill>
                  <a:schemeClr val="bg1"/>
                </a:solidFill>
              </a:rPr>
              <a:t>Chessman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42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un4-12.userapi.com/4bUCiyeWYdJILXrB7OD_PqEor-j98U8dEIPVkQ/xjX89tE2W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87213"/>
            <a:ext cx="9224963" cy="434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092201" y="920203"/>
            <a:ext cx="55138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-apple-system"/>
              </a:rPr>
              <a:t>Перспективы развития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985" y="1751310"/>
            <a:ext cx="49685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Планируется: 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Создать игрового бота с которым можно соревноваться на разных сложностях, от легкого до тяжелого.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Сделать игру по сети, с любым случайным человеком доступным в системе или с другом.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100" name="Picture 4" descr="https://psv4.userapi.com/c856532/u248889284/docs/d18/53268f81a119/ladyaB.png?extra=LkD_VRVfM3T_wSWOQT7_yXiBch6QpVaNjgacioxACKZLLyv4Lz_EzmnwZfWpY4gHAN0CmMGnUAS1DEHttw-GW-N_3eWh3X4uelK_0hXBupN4rpSTkDB4MjZelWTDzKwgdDCAvi4qzemuymAt0RrYbcTP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76" y="1489044"/>
            <a:ext cx="4735347" cy="355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99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sun4-12.userapi.com/4bUCiyeWYdJILXrB7OD_PqEor-j98U8dEIPVkQ/xjX89tE2W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87213"/>
            <a:ext cx="9224963" cy="434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76377" y="815206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Выводы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985" y="1679302"/>
            <a:ext cx="48965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Таким образом, мы научились создавать собственные проекты под систему </a:t>
            </a:r>
            <a:r>
              <a:rPr lang="en-US" sz="3200" dirty="0" smtClean="0">
                <a:solidFill>
                  <a:schemeClr val="bg1"/>
                </a:solidFill>
              </a:rPr>
              <a:t>Android</a:t>
            </a:r>
            <a:r>
              <a:rPr lang="ru-RU" sz="3200" dirty="0" smtClean="0">
                <a:solidFill>
                  <a:schemeClr val="bg1"/>
                </a:solidFill>
              </a:rPr>
              <a:t> на языке </a:t>
            </a:r>
            <a:r>
              <a:rPr lang="en-US" sz="3200" dirty="0" smtClean="0">
                <a:solidFill>
                  <a:schemeClr val="bg1"/>
                </a:solidFill>
              </a:rPr>
              <a:t>Java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с помощью </a:t>
            </a:r>
            <a:r>
              <a:rPr lang="ru-RU" sz="3200" dirty="0" err="1">
                <a:solidFill>
                  <a:schemeClr val="bg1"/>
                </a:solidFill>
              </a:rPr>
              <a:t>фреймворка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libgdx</a:t>
            </a:r>
            <a:r>
              <a:rPr lang="ru-RU" sz="3200" dirty="0" smtClean="0">
                <a:solidFill>
                  <a:schemeClr val="bg1"/>
                </a:solidFill>
              </a:rPr>
              <a:t>.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s://psv4.userapi.com/c856528/u248889284/docs/d8/556b552c9bb9/peshka-navalnogoB.png?extra=QqUNagKignnt4q1Cs0U1JNFz9vCNZ2vVS9_QXsdA24f4s0Ne3W56UjApJV13y0krrbUvhliYkBwbeDoSrZpB-95X_hYAQsXgWdle6_si_5ExSy-AAi8KKWDXWFf684QVZNZwOcwjsX1b9ct8pKUmtguNY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80" y="1283256"/>
            <a:ext cx="4735348" cy="3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4806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230</Words>
  <Application>Microsoft Office PowerPoint</Application>
  <PresentationFormat>Произвольный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-apple-system</vt:lpstr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pankina_y</dc:creator>
  <cp:lastModifiedBy>Администратор</cp:lastModifiedBy>
  <cp:revision>19</cp:revision>
  <dcterms:created xsi:type="dcterms:W3CDTF">2015-01-15T10:17:16Z</dcterms:created>
  <dcterms:modified xsi:type="dcterms:W3CDTF">2020-05-24T06:37:00Z</dcterms:modified>
</cp:coreProperties>
</file>