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34"/>
  </p:notesMasterIdLst>
  <p:handoutMasterIdLst>
    <p:handoutMasterId r:id="rId35"/>
  </p:handoutMasterIdLst>
  <p:sldIdLst>
    <p:sldId id="257" r:id="rId8"/>
    <p:sldId id="448" r:id="rId9"/>
    <p:sldId id="897" r:id="rId10"/>
    <p:sldId id="892" r:id="rId11"/>
    <p:sldId id="893" r:id="rId12"/>
    <p:sldId id="894" r:id="rId13"/>
    <p:sldId id="895" r:id="rId14"/>
    <p:sldId id="896" r:id="rId15"/>
    <p:sldId id="898" r:id="rId16"/>
    <p:sldId id="885" r:id="rId17"/>
    <p:sldId id="842" r:id="rId18"/>
    <p:sldId id="787" r:id="rId19"/>
    <p:sldId id="788" r:id="rId20"/>
    <p:sldId id="789" r:id="rId21"/>
    <p:sldId id="792" r:id="rId22"/>
    <p:sldId id="793" r:id="rId23"/>
    <p:sldId id="794" r:id="rId24"/>
    <p:sldId id="843" r:id="rId25"/>
    <p:sldId id="782" r:id="rId26"/>
    <p:sldId id="783" r:id="rId27"/>
    <p:sldId id="784" r:id="rId28"/>
    <p:sldId id="838" r:id="rId29"/>
    <p:sldId id="839" r:id="rId30"/>
    <p:sldId id="840" r:id="rId31"/>
    <p:sldId id="841" r:id="rId32"/>
    <p:sldId id="469" r:id="rId33"/>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80F2819-A7A3-4477-9CF4-0BDF2D33A38C}">
          <p14:sldIdLst>
            <p14:sldId id="257"/>
          </p14:sldIdLst>
        </p14:section>
        <p14:section name="鲲鹏云大数据实验" id="{5A1FCE5A-E3C4-40C2-BE77-D71C48C31569}">
          <p14:sldIdLst>
            <p14:sldId id="448"/>
            <p14:sldId id="897"/>
            <p14:sldId id="892"/>
            <p14:sldId id="893"/>
            <p14:sldId id="894"/>
            <p14:sldId id="895"/>
            <p14:sldId id="896"/>
            <p14:sldId id="898"/>
            <p14:sldId id="885"/>
            <p14:sldId id="842"/>
            <p14:sldId id="787"/>
            <p14:sldId id="788"/>
            <p14:sldId id="789"/>
            <p14:sldId id="792"/>
            <p14:sldId id="793"/>
            <p14:sldId id="794"/>
            <p14:sldId id="843"/>
            <p14:sldId id="782"/>
            <p14:sldId id="783"/>
            <p14:sldId id="784"/>
            <p14:sldId id="838"/>
            <p14:sldId id="839"/>
            <p14:sldId id="840"/>
            <p14:sldId id="841"/>
            <p14:sldId id="46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tengyanzjhw" initials="w" lastIdx="9" clrIdx="0">
    <p:extLst>
      <p:ext uri="{19B8F6BF-5375-455C-9EA6-DF929625EA0E}">
        <p15:presenceInfo xmlns:p15="http://schemas.microsoft.com/office/powerpoint/2012/main" userId="S-1-5-21-147214757-305610072-1517763936-70314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0001"/>
    <a:srgbClr val="404040"/>
    <a:srgbClr val="00B0F0"/>
    <a:srgbClr val="EBEBEB"/>
    <a:srgbClr val="151515"/>
    <a:srgbClr val="C7000B"/>
    <a:srgbClr val="575756"/>
    <a:srgbClr val="FFFFFF"/>
    <a:srgbClr val="DD4654"/>
    <a:srgbClr val="F3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autoAdjust="0"/>
    <p:restoredTop sz="77751" autoAdjust="0"/>
  </p:normalViewPr>
  <p:slideViewPr>
    <p:cSldViewPr snapToGrid="0" snapToObjects="1">
      <p:cViewPr varScale="1">
        <p:scale>
          <a:sx n="56" d="100"/>
          <a:sy n="56" d="100"/>
        </p:scale>
        <p:origin x="2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9" d="100"/>
          <a:sy n="49" d="100"/>
        </p:scale>
        <p:origin x="2640" y="6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00401995\Downloads\Taishan%20V2%202019&#20013;&#31227;&#21160;&#38598;&#37319;&#20449;&#24687;&#27719;&#24635;&#34920;%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大数据!$A$72</c:f>
              <c:strCache>
                <c:ptCount val="1"/>
                <c:pt idx="0">
                  <c:v>Skylake 6148</c:v>
                </c:pt>
              </c:strCache>
            </c:strRef>
          </c:tx>
          <c:spPr>
            <a:solidFill>
              <a:schemeClr val="dk1">
                <a:tint val="88500"/>
              </a:schemeClr>
            </a:solidFill>
            <a:ln>
              <a:noFill/>
            </a:ln>
            <a:effectLst/>
          </c:spPr>
          <c:invertIfNegative val="0"/>
          <c:cat>
            <c:strRef>
              <c:f>大数据!$B$71:$D$71</c:f>
              <c:strCache>
                <c:ptCount val="3"/>
                <c:pt idx="0">
                  <c:v>通道数量</c:v>
                </c:pt>
                <c:pt idx="1">
                  <c:v>每通道速率</c:v>
                </c:pt>
                <c:pt idx="2">
                  <c:v>总带宽</c:v>
                </c:pt>
              </c:strCache>
            </c:strRef>
          </c:cat>
          <c:val>
            <c:numRef>
              <c:f>大数据!$B$72:$D$72</c:f>
              <c:numCache>
                <c:formatCode>General</c:formatCode>
                <c:ptCount val="3"/>
                <c:pt idx="0">
                  <c:v>1</c:v>
                </c:pt>
                <c:pt idx="1">
                  <c:v>1</c:v>
                </c:pt>
                <c:pt idx="2">
                  <c:v>1</c:v>
                </c:pt>
              </c:numCache>
            </c:numRef>
          </c:val>
        </c:ser>
        <c:ser>
          <c:idx val="1"/>
          <c:order val="1"/>
          <c:tx>
            <c:strRef>
              <c:f>大数据!$A$73</c:f>
              <c:strCache>
                <c:ptCount val="1"/>
                <c:pt idx="0">
                  <c:v>Kunpeng920</c:v>
                </c:pt>
              </c:strCache>
            </c:strRef>
          </c:tx>
          <c:spPr>
            <a:solidFill>
              <a:schemeClr val="dk1">
                <a:tint val="55000"/>
              </a:schemeClr>
            </a:solidFill>
            <a:ln>
              <a:noFill/>
            </a:ln>
            <a:effectLst/>
          </c:spPr>
          <c:invertIfNegative val="0"/>
          <c:cat>
            <c:strRef>
              <c:f>大数据!$B$71:$D$71</c:f>
              <c:strCache>
                <c:ptCount val="3"/>
                <c:pt idx="0">
                  <c:v>通道数量</c:v>
                </c:pt>
                <c:pt idx="1">
                  <c:v>每通道速率</c:v>
                </c:pt>
                <c:pt idx="2">
                  <c:v>总带宽</c:v>
                </c:pt>
              </c:strCache>
            </c:strRef>
          </c:cat>
          <c:val>
            <c:numRef>
              <c:f>大数据!$B$73:$D$73</c:f>
              <c:numCache>
                <c:formatCode>General</c:formatCode>
                <c:ptCount val="3"/>
                <c:pt idx="0">
                  <c:v>1.33</c:v>
                </c:pt>
                <c:pt idx="1">
                  <c:v>1.1000000000000001</c:v>
                </c:pt>
                <c:pt idx="2">
                  <c:v>1.47</c:v>
                </c:pt>
              </c:numCache>
            </c:numRef>
          </c:val>
        </c:ser>
        <c:dLbls>
          <c:showLegendKey val="0"/>
          <c:showVal val="0"/>
          <c:showCatName val="0"/>
          <c:showSerName val="0"/>
          <c:showPercent val="0"/>
          <c:showBubbleSize val="0"/>
        </c:dLbls>
        <c:gapWidth val="219"/>
        <c:overlap val="-27"/>
        <c:axId val="733083408"/>
        <c:axId val="733067632"/>
      </c:barChart>
      <c:catAx>
        <c:axId val="733083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defRPr>
            </a:pPr>
            <a:endParaRPr lang="zh-CN"/>
          </a:p>
        </c:txPr>
        <c:crossAx val="733067632"/>
        <c:crosses val="autoZero"/>
        <c:auto val="1"/>
        <c:lblAlgn val="ctr"/>
        <c:lblOffset val="100"/>
        <c:noMultiLvlLbl val="0"/>
      </c:catAx>
      <c:valAx>
        <c:axId val="733067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defRPr>
            </a:pPr>
            <a:endParaRPr lang="zh-CN"/>
          </a:p>
        </c:txPr>
        <c:crossAx val="733083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defRPr>
          </a:pPr>
          <a:endParaRPr lang="zh-CN"/>
        </a:p>
      </c:txPr>
    </c:legend>
    <c:plotVisOnly val="1"/>
    <c:dispBlanksAs val="gap"/>
    <c:showDLblsOverMax val="0"/>
  </c:chart>
  <c:spPr>
    <a:noFill/>
    <a:ln>
      <a:noFill/>
    </a:ln>
    <a:effectLst/>
  </c:spPr>
  <c:txPr>
    <a:bodyPr/>
    <a:lstStyle/>
    <a:p>
      <a:pPr>
        <a:defRPr>
          <a:latin typeface="Huawei Sans" panose="020C0503030203020204" pitchFamily="34" charset="0"/>
          <a:ea typeface="方正兰亭黑简体" panose="02000000000000000000" pitchFamily="2" charset="-122"/>
          <a:cs typeface="+mn-ea"/>
          <a:sym typeface="Huawei Sans" panose="020C0503030203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65E53-1B17-45D8-AEE8-B92530AEFD85}" type="doc">
      <dgm:prSet loTypeId="urn:microsoft.com/office/officeart/2008/layout/VerticalCurvedList" loCatId="list" qsTypeId="urn:microsoft.com/office/officeart/2005/8/quickstyle/3d2" qsCatId="3D" csTypeId="urn:microsoft.com/office/officeart/2005/8/colors/accent1_4" csCatId="accent1" phldr="1"/>
      <dgm:spPr/>
      <dgm:t>
        <a:bodyPr/>
        <a:lstStyle/>
        <a:p>
          <a:endParaRPr lang="zh-CN" altLang="en-US"/>
        </a:p>
      </dgm:t>
    </dgm:pt>
    <dgm:pt modelId="{061AE541-F7F5-481D-B630-F05B05C8CD61}">
      <dgm:prSet phldrT="[文本]"/>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从定义角度看，大数据比云计算更加广泛。云计算是硬件资源的虚拟化，而大数据是海量数据的高效处理，包括数据存储、处理和分析。</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B6DDE172-99CF-45BB-A2F2-7D46EBB6A88A}" type="parTrans" cxnId="{8D38ABBE-D7A6-4BF3-BE01-46A66CD11489}">
      <dgm:prSet/>
      <dgm:spPr/>
      <dgm:t>
        <a:bodyPr/>
        <a:lstStyle/>
        <a:p>
          <a:endParaRPr lang="zh-CN" altLang="en-US"/>
        </a:p>
      </dgm:t>
    </dgm:pt>
    <dgm:pt modelId="{BCB827B4-784F-47C4-B8AA-5A713B042276}" type="sibTrans" cxnId="{8D38ABBE-D7A6-4BF3-BE01-46A66CD11489}">
      <dgm:prSet/>
      <dgm:spPr/>
      <dgm:t>
        <a:bodyPr/>
        <a:lstStyle/>
        <a:p>
          <a:endParaRPr lang="zh-CN" altLang="en-US"/>
        </a:p>
      </dgm:t>
    </dgm:pt>
    <dgm:pt modelId="{FC107A05-C456-40B7-A538-C95E76D54BB8}">
      <dgm:prSet phldrT="[文本]"/>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从技术角度看，大数据需要依托云计算的分布式处理、分布式数据库和云存储、虚拟化等技术。</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A8CBEE6-04FD-456C-97D8-454AAB793A3A}" type="parTrans" cxnId="{83E0BE25-5F1C-4AD2-A4A3-4D057234F3C9}">
      <dgm:prSet/>
      <dgm:spPr/>
      <dgm:t>
        <a:bodyPr/>
        <a:lstStyle/>
        <a:p>
          <a:endParaRPr lang="zh-CN" altLang="en-US"/>
        </a:p>
      </dgm:t>
    </dgm:pt>
    <dgm:pt modelId="{51F2FACD-9CF7-4D5E-BF53-5D12CAA303C3}" type="sibTrans" cxnId="{83E0BE25-5F1C-4AD2-A4A3-4D057234F3C9}">
      <dgm:prSet/>
      <dgm:spPr/>
      <dgm:t>
        <a:bodyPr/>
        <a:lstStyle/>
        <a:p>
          <a:endParaRPr lang="zh-CN" altLang="en-US"/>
        </a:p>
      </dgm:t>
    </dgm:pt>
    <dgm:pt modelId="{D021D04E-4F0E-426B-86B7-0F486A67DD63}">
      <dgm:prSet phldrT="[文本]"/>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从应用角度来看，大数据是云计算的应用案例之一，云计算是大数据的实现工具之一。</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A685D9E-6FDA-4FEF-B42F-74376D71CA67}" type="parTrans" cxnId="{61EBDB98-C420-4408-855B-783EE0CB3EE7}">
      <dgm:prSet/>
      <dgm:spPr/>
      <dgm:t>
        <a:bodyPr/>
        <a:lstStyle/>
        <a:p>
          <a:endParaRPr lang="zh-CN" altLang="en-US"/>
        </a:p>
      </dgm:t>
    </dgm:pt>
    <dgm:pt modelId="{8FB77F8C-2B53-402E-8563-42CF63C4FC5D}" type="sibTrans" cxnId="{61EBDB98-C420-4408-855B-783EE0CB3EE7}">
      <dgm:prSet/>
      <dgm:spPr/>
      <dgm:t>
        <a:bodyPr/>
        <a:lstStyle/>
        <a:p>
          <a:endParaRPr lang="zh-CN" altLang="en-US"/>
        </a:p>
      </dgm:t>
    </dgm:pt>
    <dgm:pt modelId="{D91AE9D3-DDED-405A-B933-7B6AE4C6DF9D}" type="pres">
      <dgm:prSet presAssocID="{EFF65E53-1B17-45D8-AEE8-B92530AEFD85}" presName="Name0" presStyleCnt="0">
        <dgm:presLayoutVars>
          <dgm:chMax val="7"/>
          <dgm:chPref val="7"/>
          <dgm:dir/>
        </dgm:presLayoutVars>
      </dgm:prSet>
      <dgm:spPr/>
      <dgm:t>
        <a:bodyPr/>
        <a:lstStyle/>
        <a:p>
          <a:endParaRPr lang="zh-CN" altLang="en-US"/>
        </a:p>
      </dgm:t>
    </dgm:pt>
    <dgm:pt modelId="{C0A66365-8D07-4A5F-979D-97518DE266CB}" type="pres">
      <dgm:prSet presAssocID="{EFF65E53-1B17-45D8-AEE8-B92530AEFD85}" presName="Name1" presStyleCnt="0"/>
      <dgm:spPr/>
    </dgm:pt>
    <dgm:pt modelId="{C3133B30-F97A-45FA-8735-444E7554D952}" type="pres">
      <dgm:prSet presAssocID="{EFF65E53-1B17-45D8-AEE8-B92530AEFD85}" presName="cycle" presStyleCnt="0"/>
      <dgm:spPr/>
    </dgm:pt>
    <dgm:pt modelId="{79D3EB36-CF85-4355-8D2A-65383CECABBB}" type="pres">
      <dgm:prSet presAssocID="{EFF65E53-1B17-45D8-AEE8-B92530AEFD85}" presName="srcNode" presStyleLbl="node1" presStyleIdx="0" presStyleCnt="3"/>
      <dgm:spPr/>
    </dgm:pt>
    <dgm:pt modelId="{BA9C8700-31D1-4900-B07C-B28DF96E9F7E}" type="pres">
      <dgm:prSet presAssocID="{EFF65E53-1B17-45D8-AEE8-B92530AEFD85}" presName="conn" presStyleLbl="parChTrans1D2" presStyleIdx="0" presStyleCnt="1"/>
      <dgm:spPr/>
      <dgm:t>
        <a:bodyPr/>
        <a:lstStyle/>
        <a:p>
          <a:endParaRPr lang="zh-CN" altLang="en-US"/>
        </a:p>
      </dgm:t>
    </dgm:pt>
    <dgm:pt modelId="{11D08AA6-6EAF-4257-B3FB-92E10E05DB25}" type="pres">
      <dgm:prSet presAssocID="{EFF65E53-1B17-45D8-AEE8-B92530AEFD85}" presName="extraNode" presStyleLbl="node1" presStyleIdx="0" presStyleCnt="3"/>
      <dgm:spPr/>
    </dgm:pt>
    <dgm:pt modelId="{E91B619A-E846-4010-B901-27C538F6DBB2}" type="pres">
      <dgm:prSet presAssocID="{EFF65E53-1B17-45D8-AEE8-B92530AEFD85}" presName="dstNode" presStyleLbl="node1" presStyleIdx="0" presStyleCnt="3"/>
      <dgm:spPr/>
    </dgm:pt>
    <dgm:pt modelId="{FA790432-920B-40B5-AD3B-E301FC44DD15}" type="pres">
      <dgm:prSet presAssocID="{061AE541-F7F5-481D-B630-F05B05C8CD61}" presName="text_1" presStyleLbl="node1" presStyleIdx="0" presStyleCnt="3">
        <dgm:presLayoutVars>
          <dgm:bulletEnabled val="1"/>
        </dgm:presLayoutVars>
      </dgm:prSet>
      <dgm:spPr/>
      <dgm:t>
        <a:bodyPr/>
        <a:lstStyle/>
        <a:p>
          <a:endParaRPr lang="zh-CN" altLang="en-US"/>
        </a:p>
      </dgm:t>
    </dgm:pt>
    <dgm:pt modelId="{5A7108CE-68FA-4AAD-94C1-262BFD3A258E}" type="pres">
      <dgm:prSet presAssocID="{061AE541-F7F5-481D-B630-F05B05C8CD61}" presName="accent_1" presStyleCnt="0"/>
      <dgm:spPr/>
    </dgm:pt>
    <dgm:pt modelId="{B805E5B8-0ABC-4858-8EDB-2E83036BE6AF}" type="pres">
      <dgm:prSet presAssocID="{061AE541-F7F5-481D-B630-F05B05C8CD61}" presName="accentRepeatNode" presStyleLbl="solidFgAcc1" presStyleIdx="0" presStyleCnt="3"/>
      <dgm:spPr/>
    </dgm:pt>
    <dgm:pt modelId="{A2FAAEC4-E2FE-42C3-917B-FB358EF7FE31}" type="pres">
      <dgm:prSet presAssocID="{FC107A05-C456-40B7-A538-C95E76D54BB8}" presName="text_2" presStyleLbl="node1" presStyleIdx="1" presStyleCnt="3">
        <dgm:presLayoutVars>
          <dgm:bulletEnabled val="1"/>
        </dgm:presLayoutVars>
      </dgm:prSet>
      <dgm:spPr/>
      <dgm:t>
        <a:bodyPr/>
        <a:lstStyle/>
        <a:p>
          <a:endParaRPr lang="zh-CN" altLang="en-US"/>
        </a:p>
      </dgm:t>
    </dgm:pt>
    <dgm:pt modelId="{110EA2B8-43E4-47A8-B296-4DF9BE94BDE5}" type="pres">
      <dgm:prSet presAssocID="{FC107A05-C456-40B7-A538-C95E76D54BB8}" presName="accent_2" presStyleCnt="0"/>
      <dgm:spPr/>
    </dgm:pt>
    <dgm:pt modelId="{DD389A1E-2E1F-402E-97ED-1E82CCA308ED}" type="pres">
      <dgm:prSet presAssocID="{FC107A05-C456-40B7-A538-C95E76D54BB8}" presName="accentRepeatNode" presStyleLbl="solidFgAcc1" presStyleIdx="1" presStyleCnt="3"/>
      <dgm:spPr/>
    </dgm:pt>
    <dgm:pt modelId="{73301D43-2F34-4F26-96B7-108460AF29CE}" type="pres">
      <dgm:prSet presAssocID="{D021D04E-4F0E-426B-86B7-0F486A67DD63}" presName="text_3" presStyleLbl="node1" presStyleIdx="2" presStyleCnt="3">
        <dgm:presLayoutVars>
          <dgm:bulletEnabled val="1"/>
        </dgm:presLayoutVars>
      </dgm:prSet>
      <dgm:spPr/>
      <dgm:t>
        <a:bodyPr/>
        <a:lstStyle/>
        <a:p>
          <a:endParaRPr lang="zh-CN" altLang="en-US"/>
        </a:p>
      </dgm:t>
    </dgm:pt>
    <dgm:pt modelId="{DA66BE41-2DB5-43FF-A42D-298A47E5DFB7}" type="pres">
      <dgm:prSet presAssocID="{D021D04E-4F0E-426B-86B7-0F486A67DD63}" presName="accent_3" presStyleCnt="0"/>
      <dgm:spPr/>
    </dgm:pt>
    <dgm:pt modelId="{FBDFF981-B6EB-47EC-8F5E-A841DC3556FE}" type="pres">
      <dgm:prSet presAssocID="{D021D04E-4F0E-426B-86B7-0F486A67DD63}" presName="accentRepeatNode" presStyleLbl="solidFgAcc1" presStyleIdx="2" presStyleCnt="3"/>
      <dgm:spPr/>
    </dgm:pt>
  </dgm:ptLst>
  <dgm:cxnLst>
    <dgm:cxn modelId="{495E61A1-F3DB-449D-A308-FF41C90D9A50}" type="presOf" srcId="{EFF65E53-1B17-45D8-AEE8-B92530AEFD85}" destId="{D91AE9D3-DDED-405A-B933-7B6AE4C6DF9D}" srcOrd="0" destOrd="0" presId="urn:microsoft.com/office/officeart/2008/layout/VerticalCurvedList"/>
    <dgm:cxn modelId="{3A43BB20-BE40-4B9B-9D88-FDBDEBEB55DA}" type="presOf" srcId="{FC107A05-C456-40B7-A538-C95E76D54BB8}" destId="{A2FAAEC4-E2FE-42C3-917B-FB358EF7FE31}" srcOrd="0" destOrd="0" presId="urn:microsoft.com/office/officeart/2008/layout/VerticalCurvedList"/>
    <dgm:cxn modelId="{7CB455EB-13D5-4339-9367-CC227DEB4E08}" type="presOf" srcId="{D021D04E-4F0E-426B-86B7-0F486A67DD63}" destId="{73301D43-2F34-4F26-96B7-108460AF29CE}" srcOrd="0" destOrd="0" presId="urn:microsoft.com/office/officeart/2008/layout/VerticalCurvedList"/>
    <dgm:cxn modelId="{61EBDB98-C420-4408-855B-783EE0CB3EE7}" srcId="{EFF65E53-1B17-45D8-AEE8-B92530AEFD85}" destId="{D021D04E-4F0E-426B-86B7-0F486A67DD63}" srcOrd="2" destOrd="0" parTransId="{7A685D9E-6FDA-4FEF-B42F-74376D71CA67}" sibTransId="{8FB77F8C-2B53-402E-8563-42CF63C4FC5D}"/>
    <dgm:cxn modelId="{8D38ABBE-D7A6-4BF3-BE01-46A66CD11489}" srcId="{EFF65E53-1B17-45D8-AEE8-B92530AEFD85}" destId="{061AE541-F7F5-481D-B630-F05B05C8CD61}" srcOrd="0" destOrd="0" parTransId="{B6DDE172-99CF-45BB-A2F2-7D46EBB6A88A}" sibTransId="{BCB827B4-784F-47C4-B8AA-5A713B042276}"/>
    <dgm:cxn modelId="{2DC14CC9-F3CE-4B53-B92D-19DFF8498D80}" type="presOf" srcId="{BCB827B4-784F-47C4-B8AA-5A713B042276}" destId="{BA9C8700-31D1-4900-B07C-B28DF96E9F7E}" srcOrd="0" destOrd="0" presId="urn:microsoft.com/office/officeart/2008/layout/VerticalCurvedList"/>
    <dgm:cxn modelId="{83E0BE25-5F1C-4AD2-A4A3-4D057234F3C9}" srcId="{EFF65E53-1B17-45D8-AEE8-B92530AEFD85}" destId="{FC107A05-C456-40B7-A538-C95E76D54BB8}" srcOrd="1" destOrd="0" parTransId="{5A8CBEE6-04FD-456C-97D8-454AAB793A3A}" sibTransId="{51F2FACD-9CF7-4D5E-BF53-5D12CAA303C3}"/>
    <dgm:cxn modelId="{F2537F0F-0446-48B7-A6C4-516EFB4F6EE6}" type="presOf" srcId="{061AE541-F7F5-481D-B630-F05B05C8CD61}" destId="{FA790432-920B-40B5-AD3B-E301FC44DD15}" srcOrd="0" destOrd="0" presId="urn:microsoft.com/office/officeart/2008/layout/VerticalCurvedList"/>
    <dgm:cxn modelId="{B1E56AAC-A96F-4EDB-BF07-F3A2C65A39A3}" type="presParOf" srcId="{D91AE9D3-DDED-405A-B933-7B6AE4C6DF9D}" destId="{C0A66365-8D07-4A5F-979D-97518DE266CB}" srcOrd="0" destOrd="0" presId="urn:microsoft.com/office/officeart/2008/layout/VerticalCurvedList"/>
    <dgm:cxn modelId="{551D59A5-21A2-4092-B692-A6C57B4496EC}" type="presParOf" srcId="{C0A66365-8D07-4A5F-979D-97518DE266CB}" destId="{C3133B30-F97A-45FA-8735-444E7554D952}" srcOrd="0" destOrd="0" presId="urn:microsoft.com/office/officeart/2008/layout/VerticalCurvedList"/>
    <dgm:cxn modelId="{7A908B01-9E0C-44EF-AFEA-C9C58403EBC5}" type="presParOf" srcId="{C3133B30-F97A-45FA-8735-444E7554D952}" destId="{79D3EB36-CF85-4355-8D2A-65383CECABBB}" srcOrd="0" destOrd="0" presId="urn:microsoft.com/office/officeart/2008/layout/VerticalCurvedList"/>
    <dgm:cxn modelId="{D29C2EEF-BD00-4C85-92E8-815254D3DBF7}" type="presParOf" srcId="{C3133B30-F97A-45FA-8735-444E7554D952}" destId="{BA9C8700-31D1-4900-B07C-B28DF96E9F7E}" srcOrd="1" destOrd="0" presId="urn:microsoft.com/office/officeart/2008/layout/VerticalCurvedList"/>
    <dgm:cxn modelId="{79C39874-396A-46FE-9C52-0ED2E920A62C}" type="presParOf" srcId="{C3133B30-F97A-45FA-8735-444E7554D952}" destId="{11D08AA6-6EAF-4257-B3FB-92E10E05DB25}" srcOrd="2" destOrd="0" presId="urn:microsoft.com/office/officeart/2008/layout/VerticalCurvedList"/>
    <dgm:cxn modelId="{901E59C2-6D96-4FAB-9D4D-CB66E78E7018}" type="presParOf" srcId="{C3133B30-F97A-45FA-8735-444E7554D952}" destId="{E91B619A-E846-4010-B901-27C538F6DBB2}" srcOrd="3" destOrd="0" presId="urn:microsoft.com/office/officeart/2008/layout/VerticalCurvedList"/>
    <dgm:cxn modelId="{96F97A41-D6FA-4CCC-8226-DC472BCD7B43}" type="presParOf" srcId="{C0A66365-8D07-4A5F-979D-97518DE266CB}" destId="{FA790432-920B-40B5-AD3B-E301FC44DD15}" srcOrd="1" destOrd="0" presId="urn:microsoft.com/office/officeart/2008/layout/VerticalCurvedList"/>
    <dgm:cxn modelId="{92FE2267-8363-4E2F-B3DC-D8789AD4CB31}" type="presParOf" srcId="{C0A66365-8D07-4A5F-979D-97518DE266CB}" destId="{5A7108CE-68FA-4AAD-94C1-262BFD3A258E}" srcOrd="2" destOrd="0" presId="urn:microsoft.com/office/officeart/2008/layout/VerticalCurvedList"/>
    <dgm:cxn modelId="{55054B90-1753-48A5-A23F-D728EEC53DD5}" type="presParOf" srcId="{5A7108CE-68FA-4AAD-94C1-262BFD3A258E}" destId="{B805E5B8-0ABC-4858-8EDB-2E83036BE6AF}" srcOrd="0" destOrd="0" presId="urn:microsoft.com/office/officeart/2008/layout/VerticalCurvedList"/>
    <dgm:cxn modelId="{086A7CF0-1D81-48BA-BA30-09066581199C}" type="presParOf" srcId="{C0A66365-8D07-4A5F-979D-97518DE266CB}" destId="{A2FAAEC4-E2FE-42C3-917B-FB358EF7FE31}" srcOrd="3" destOrd="0" presId="urn:microsoft.com/office/officeart/2008/layout/VerticalCurvedList"/>
    <dgm:cxn modelId="{B89B200E-FD5C-4181-8C40-8C603AF00B90}" type="presParOf" srcId="{C0A66365-8D07-4A5F-979D-97518DE266CB}" destId="{110EA2B8-43E4-47A8-B296-4DF9BE94BDE5}" srcOrd="4" destOrd="0" presId="urn:microsoft.com/office/officeart/2008/layout/VerticalCurvedList"/>
    <dgm:cxn modelId="{E2C2A14F-2427-4235-97E3-FEA4E01B6FC0}" type="presParOf" srcId="{110EA2B8-43E4-47A8-B296-4DF9BE94BDE5}" destId="{DD389A1E-2E1F-402E-97ED-1E82CCA308ED}" srcOrd="0" destOrd="0" presId="urn:microsoft.com/office/officeart/2008/layout/VerticalCurvedList"/>
    <dgm:cxn modelId="{83DFC67E-9DC1-4C2C-87A7-8A7956F76760}" type="presParOf" srcId="{C0A66365-8D07-4A5F-979D-97518DE266CB}" destId="{73301D43-2F34-4F26-96B7-108460AF29CE}" srcOrd="5" destOrd="0" presId="urn:microsoft.com/office/officeart/2008/layout/VerticalCurvedList"/>
    <dgm:cxn modelId="{3E835E03-D3B9-4C69-AF50-AA812582EFD9}" type="presParOf" srcId="{C0A66365-8D07-4A5F-979D-97518DE266CB}" destId="{DA66BE41-2DB5-43FF-A42D-298A47E5DFB7}" srcOrd="6" destOrd="0" presId="urn:microsoft.com/office/officeart/2008/layout/VerticalCurvedList"/>
    <dgm:cxn modelId="{D1AA798A-7FAE-4220-9E45-8F9D3380F071}" type="presParOf" srcId="{DA66BE41-2DB5-43FF-A42D-298A47E5DFB7}" destId="{FBDFF981-B6EB-47EC-8F5E-A841DC3556F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49A622-C620-4A8B-B3BF-796F87D51A64}" type="doc">
      <dgm:prSet loTypeId="urn:microsoft.com/office/officeart/2005/8/layout/arrow2" loCatId="process" qsTypeId="urn:microsoft.com/office/officeart/2005/8/quickstyle/simple1" qsCatId="simple" csTypeId="urn:microsoft.com/office/officeart/2005/8/colors/colorful5" csCatId="colorful" phldr="1"/>
      <dgm:spPr/>
    </dgm:pt>
    <dgm:pt modelId="{B08450CB-9619-4F37-93EC-AE0CC842740E}">
      <dgm:prSet phldrT="[文本]" custT="1"/>
      <dgm:spPr/>
      <dgm:t>
        <a:bodyPr/>
        <a:lstStyle/>
        <a:p>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评估设计</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5258072-0009-4D49-B003-CCA14A872170}" type="parTrans" cxnId="{22909CEE-05B4-4CC3-AC47-9B7389BB9DDC}">
      <dgm:prSet/>
      <dgm:spPr/>
      <dgm:t>
        <a:bodyPr/>
        <a:lstStyle/>
        <a:p>
          <a:endParaRPr lang="zh-CN" altLang="en-US"/>
        </a:p>
      </dgm:t>
    </dgm:pt>
    <dgm:pt modelId="{AE7C38AF-0931-48D0-AE4D-72809D062AF8}" type="sibTrans" cxnId="{22909CEE-05B4-4CC3-AC47-9B7389BB9DDC}">
      <dgm:prSet/>
      <dgm:spPr/>
      <dgm:t>
        <a:bodyPr/>
        <a:lstStyle/>
        <a:p>
          <a:endParaRPr lang="zh-CN" altLang="en-US"/>
        </a:p>
      </dgm:t>
    </dgm:pt>
    <dgm:pt modelId="{50C86D54-FE58-4014-8DFF-7C14530C33B8}">
      <dgm:prSet phldrT="[文本]" custT="1"/>
      <dgm:spPr/>
      <dgm:t>
        <a:bodyPr/>
        <a:lstStyle/>
        <a:p>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测试验证</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7347BB8-5C1D-41B1-A688-02615D83E8A6}" type="parTrans" cxnId="{680CFAD9-B43D-4EB7-BB01-ECC5CC8C3366}">
      <dgm:prSet/>
      <dgm:spPr/>
      <dgm:t>
        <a:bodyPr/>
        <a:lstStyle/>
        <a:p>
          <a:endParaRPr lang="zh-CN" altLang="en-US"/>
        </a:p>
      </dgm:t>
    </dgm:pt>
    <dgm:pt modelId="{AD384C5F-62CC-4068-A294-808C4626B82F}" type="sibTrans" cxnId="{680CFAD9-B43D-4EB7-BB01-ECC5CC8C3366}">
      <dgm:prSet/>
      <dgm:spPr/>
      <dgm:t>
        <a:bodyPr/>
        <a:lstStyle/>
        <a:p>
          <a:endParaRPr lang="zh-CN" altLang="en-US"/>
        </a:p>
      </dgm:t>
    </dgm:pt>
    <dgm:pt modelId="{5068CB85-C7F7-4805-BF5A-33E71BD00C84}">
      <dgm:prSet phldrT="[文本]" custT="1"/>
      <dgm:spPr/>
      <dgm:t>
        <a:bodyPr/>
        <a:lstStyle/>
        <a:p>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环境部署</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13769DC3-3931-4350-BED6-1EB176CC0D14}" type="parTrans" cxnId="{EE8A6448-F621-4B65-A3A1-30437B72D79F}">
      <dgm:prSet/>
      <dgm:spPr/>
      <dgm:t>
        <a:bodyPr/>
        <a:lstStyle/>
        <a:p>
          <a:endParaRPr lang="zh-CN" altLang="en-US"/>
        </a:p>
      </dgm:t>
    </dgm:pt>
    <dgm:pt modelId="{A575294D-96FA-4121-A758-2EB5A37E1D3D}" type="sibTrans" cxnId="{EE8A6448-F621-4B65-A3A1-30437B72D79F}">
      <dgm:prSet/>
      <dgm:spPr/>
      <dgm:t>
        <a:bodyPr/>
        <a:lstStyle/>
        <a:p>
          <a:endParaRPr lang="zh-CN" altLang="en-US"/>
        </a:p>
      </dgm:t>
    </dgm:pt>
    <dgm:pt modelId="{4D4CB21D-F745-4DF3-865F-EB4379173B01}">
      <dgm:prSet phldrT="[文本]" custT="1"/>
      <dgm:spPr/>
      <dgm:t>
        <a:bodyPr/>
        <a:lstStyle/>
        <a:p>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云上优化</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6CFEBE50-0656-4E7A-8F52-C75C92307B60}" type="parTrans" cxnId="{8C5ACBEA-8AD5-469B-B419-85B38AEF9AE1}">
      <dgm:prSet/>
      <dgm:spPr/>
      <dgm:t>
        <a:bodyPr/>
        <a:lstStyle/>
        <a:p>
          <a:endParaRPr lang="zh-CN" altLang="en-US"/>
        </a:p>
      </dgm:t>
    </dgm:pt>
    <dgm:pt modelId="{E74CA91A-86D3-47A6-A40A-A83459F867DA}" type="sibTrans" cxnId="{8C5ACBEA-8AD5-469B-B419-85B38AEF9AE1}">
      <dgm:prSet/>
      <dgm:spPr/>
      <dgm:t>
        <a:bodyPr/>
        <a:lstStyle/>
        <a:p>
          <a:endParaRPr lang="zh-CN" altLang="en-US"/>
        </a:p>
      </dgm:t>
    </dgm:pt>
    <dgm:pt modelId="{193954F0-6E94-42EC-AA31-B85B04F5A6B5}">
      <dgm:prSet phldrT="[文本]" custT="1"/>
      <dgm:spPr/>
      <dgm:t>
        <a:bodyPr/>
        <a:lstStyle/>
        <a:p>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迁移上线</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ADD10DF2-80C4-4A91-BD7E-74A0E544BA39}" type="parTrans" cxnId="{41FA766E-7C4C-453E-8069-2445EA0FDF64}">
      <dgm:prSet/>
      <dgm:spPr/>
      <dgm:t>
        <a:bodyPr/>
        <a:lstStyle/>
        <a:p>
          <a:endParaRPr lang="zh-CN" altLang="en-US"/>
        </a:p>
      </dgm:t>
    </dgm:pt>
    <dgm:pt modelId="{26DA4391-9890-496C-BE1E-C9BB6D0BBE67}" type="sibTrans" cxnId="{41FA766E-7C4C-453E-8069-2445EA0FDF64}">
      <dgm:prSet/>
      <dgm:spPr/>
      <dgm:t>
        <a:bodyPr/>
        <a:lstStyle/>
        <a:p>
          <a:endParaRPr lang="zh-CN" altLang="en-US"/>
        </a:p>
      </dgm:t>
    </dgm:pt>
    <dgm:pt modelId="{3F31A69B-D0AF-4FB7-9F32-13BA2CAB3B7A}" type="pres">
      <dgm:prSet presAssocID="{C749A622-C620-4A8B-B3BF-796F87D51A64}" presName="arrowDiagram" presStyleCnt="0">
        <dgm:presLayoutVars>
          <dgm:chMax val="5"/>
          <dgm:dir/>
          <dgm:resizeHandles val="exact"/>
        </dgm:presLayoutVars>
      </dgm:prSet>
      <dgm:spPr/>
    </dgm:pt>
    <dgm:pt modelId="{40F908FA-348B-4672-89CF-CEDDEB44EB5A}" type="pres">
      <dgm:prSet presAssocID="{C749A622-C620-4A8B-B3BF-796F87D51A64}" presName="arrow" presStyleLbl="bgShp" presStyleIdx="0" presStyleCnt="1" custLinFactNeighborX="-517" custLinFactNeighborY="-325"/>
      <dgm:spPr/>
    </dgm:pt>
    <dgm:pt modelId="{86FBDADF-9B75-492C-8EBF-E685BDA3DBF4}" type="pres">
      <dgm:prSet presAssocID="{C749A622-C620-4A8B-B3BF-796F87D51A64}" presName="arrowDiagram5" presStyleCnt="0"/>
      <dgm:spPr/>
    </dgm:pt>
    <dgm:pt modelId="{FBDDDD35-452F-48CD-B0E5-0713B2F5DD4C}" type="pres">
      <dgm:prSet presAssocID="{B08450CB-9619-4F37-93EC-AE0CC842740E}" presName="bullet5a" presStyleLbl="node1" presStyleIdx="0" presStyleCnt="5"/>
      <dgm:spPr/>
    </dgm:pt>
    <dgm:pt modelId="{C591FEEF-A583-4165-84EF-7809FD64951C}" type="pres">
      <dgm:prSet presAssocID="{B08450CB-9619-4F37-93EC-AE0CC842740E}" presName="textBox5a" presStyleLbl="revTx" presStyleIdx="0" presStyleCnt="5" custScaleX="159931" custLinFactNeighborX="-1972" custLinFactNeighborY="-25605">
        <dgm:presLayoutVars>
          <dgm:bulletEnabled val="1"/>
        </dgm:presLayoutVars>
      </dgm:prSet>
      <dgm:spPr/>
      <dgm:t>
        <a:bodyPr/>
        <a:lstStyle/>
        <a:p>
          <a:endParaRPr lang="zh-CN" altLang="en-US"/>
        </a:p>
      </dgm:t>
    </dgm:pt>
    <dgm:pt modelId="{E67B23BB-41FD-492C-A004-020631B45361}" type="pres">
      <dgm:prSet presAssocID="{50C86D54-FE58-4014-8DFF-7C14530C33B8}" presName="bullet5b" presStyleLbl="node1" presStyleIdx="1" presStyleCnt="5"/>
      <dgm:spPr/>
    </dgm:pt>
    <dgm:pt modelId="{256D23B0-B0FB-446D-A30D-A6E62A018032}" type="pres">
      <dgm:prSet presAssocID="{50C86D54-FE58-4014-8DFF-7C14530C33B8}" presName="textBox5b" presStyleLbl="revTx" presStyleIdx="1" presStyleCnt="5" custScaleX="159931" custLinFactNeighborX="7782" custLinFactNeighborY="-14544">
        <dgm:presLayoutVars>
          <dgm:bulletEnabled val="1"/>
        </dgm:presLayoutVars>
      </dgm:prSet>
      <dgm:spPr/>
      <dgm:t>
        <a:bodyPr/>
        <a:lstStyle/>
        <a:p>
          <a:endParaRPr lang="zh-CN" altLang="en-US"/>
        </a:p>
      </dgm:t>
    </dgm:pt>
    <dgm:pt modelId="{653E6B88-8858-4B78-82CB-20617F304ACB}" type="pres">
      <dgm:prSet presAssocID="{5068CB85-C7F7-4805-BF5A-33E71BD00C84}" presName="bullet5c" presStyleLbl="node1" presStyleIdx="2" presStyleCnt="5"/>
      <dgm:spPr/>
    </dgm:pt>
    <dgm:pt modelId="{25CA8327-2B11-4992-BEE6-77A2E3ABA223}" type="pres">
      <dgm:prSet presAssocID="{5068CB85-C7F7-4805-BF5A-33E71BD00C84}" presName="textBox5c" presStyleLbl="revTx" presStyleIdx="2" presStyleCnt="5" custScaleX="159931" custLinFactNeighborX="-1338" custLinFactNeighborY="-10844">
        <dgm:presLayoutVars>
          <dgm:bulletEnabled val="1"/>
        </dgm:presLayoutVars>
      </dgm:prSet>
      <dgm:spPr/>
      <dgm:t>
        <a:bodyPr/>
        <a:lstStyle/>
        <a:p>
          <a:endParaRPr lang="zh-CN" altLang="en-US"/>
        </a:p>
      </dgm:t>
    </dgm:pt>
    <dgm:pt modelId="{097AE945-3569-4C72-9441-D60FF7980A76}" type="pres">
      <dgm:prSet presAssocID="{193954F0-6E94-42EC-AA31-B85B04F5A6B5}" presName="bullet5d" presStyleLbl="node1" presStyleIdx="3" presStyleCnt="5"/>
      <dgm:spPr/>
    </dgm:pt>
    <dgm:pt modelId="{E3DC56FD-315E-4A67-BD87-9553F181B5B6}" type="pres">
      <dgm:prSet presAssocID="{193954F0-6E94-42EC-AA31-B85B04F5A6B5}" presName="textBox5d" presStyleLbl="revTx" presStyleIdx="3" presStyleCnt="5" custScaleX="159931" custLinFactNeighborX="5575" custLinFactNeighborY="-10600">
        <dgm:presLayoutVars>
          <dgm:bulletEnabled val="1"/>
        </dgm:presLayoutVars>
      </dgm:prSet>
      <dgm:spPr/>
      <dgm:t>
        <a:bodyPr/>
        <a:lstStyle/>
        <a:p>
          <a:endParaRPr lang="zh-CN" altLang="en-US"/>
        </a:p>
      </dgm:t>
    </dgm:pt>
    <dgm:pt modelId="{EFA26107-937A-4425-8BBA-A2218C9FEA64}" type="pres">
      <dgm:prSet presAssocID="{4D4CB21D-F745-4DF3-865F-EB4379173B01}" presName="bullet5e" presStyleLbl="node1" presStyleIdx="4" presStyleCnt="5"/>
      <dgm:spPr/>
    </dgm:pt>
    <dgm:pt modelId="{08B0B6FF-CE36-4D6C-A6AE-549AF45957AC}" type="pres">
      <dgm:prSet presAssocID="{4D4CB21D-F745-4DF3-865F-EB4379173B01}" presName="textBox5e" presStyleLbl="revTx" presStyleIdx="4" presStyleCnt="5" custScaleX="159931" custLinFactNeighborX="3876" custLinFactNeighborY="-8280">
        <dgm:presLayoutVars>
          <dgm:bulletEnabled val="1"/>
        </dgm:presLayoutVars>
      </dgm:prSet>
      <dgm:spPr/>
      <dgm:t>
        <a:bodyPr/>
        <a:lstStyle/>
        <a:p>
          <a:endParaRPr lang="zh-CN" altLang="en-US"/>
        </a:p>
      </dgm:t>
    </dgm:pt>
  </dgm:ptLst>
  <dgm:cxnLst>
    <dgm:cxn modelId="{BF398CF8-4972-4695-8435-B9DD1358D7DA}" type="presOf" srcId="{B08450CB-9619-4F37-93EC-AE0CC842740E}" destId="{C591FEEF-A583-4165-84EF-7809FD64951C}" srcOrd="0" destOrd="0" presId="urn:microsoft.com/office/officeart/2005/8/layout/arrow2"/>
    <dgm:cxn modelId="{61FD9469-E3FD-4407-8A33-2855EBF768CB}" type="presOf" srcId="{50C86D54-FE58-4014-8DFF-7C14530C33B8}" destId="{256D23B0-B0FB-446D-A30D-A6E62A018032}" srcOrd="0" destOrd="0" presId="urn:microsoft.com/office/officeart/2005/8/layout/arrow2"/>
    <dgm:cxn modelId="{680CFAD9-B43D-4EB7-BB01-ECC5CC8C3366}" srcId="{C749A622-C620-4A8B-B3BF-796F87D51A64}" destId="{50C86D54-FE58-4014-8DFF-7C14530C33B8}" srcOrd="1" destOrd="0" parTransId="{77347BB8-5C1D-41B1-A688-02615D83E8A6}" sibTransId="{AD384C5F-62CC-4068-A294-808C4626B82F}"/>
    <dgm:cxn modelId="{41FA766E-7C4C-453E-8069-2445EA0FDF64}" srcId="{C749A622-C620-4A8B-B3BF-796F87D51A64}" destId="{193954F0-6E94-42EC-AA31-B85B04F5A6B5}" srcOrd="3" destOrd="0" parTransId="{ADD10DF2-80C4-4A91-BD7E-74A0E544BA39}" sibTransId="{26DA4391-9890-496C-BE1E-C9BB6D0BBE67}"/>
    <dgm:cxn modelId="{8C5ACBEA-8AD5-469B-B419-85B38AEF9AE1}" srcId="{C749A622-C620-4A8B-B3BF-796F87D51A64}" destId="{4D4CB21D-F745-4DF3-865F-EB4379173B01}" srcOrd="4" destOrd="0" parTransId="{6CFEBE50-0656-4E7A-8F52-C75C92307B60}" sibTransId="{E74CA91A-86D3-47A6-A40A-A83459F867DA}"/>
    <dgm:cxn modelId="{DF98DD2A-92F0-4406-9305-7BDEDDC7431E}" type="presOf" srcId="{4D4CB21D-F745-4DF3-865F-EB4379173B01}" destId="{08B0B6FF-CE36-4D6C-A6AE-549AF45957AC}" srcOrd="0" destOrd="0" presId="urn:microsoft.com/office/officeart/2005/8/layout/arrow2"/>
    <dgm:cxn modelId="{22909CEE-05B4-4CC3-AC47-9B7389BB9DDC}" srcId="{C749A622-C620-4A8B-B3BF-796F87D51A64}" destId="{B08450CB-9619-4F37-93EC-AE0CC842740E}" srcOrd="0" destOrd="0" parTransId="{25258072-0009-4D49-B003-CCA14A872170}" sibTransId="{AE7C38AF-0931-48D0-AE4D-72809D062AF8}"/>
    <dgm:cxn modelId="{97B23BA5-B845-40EA-BF36-54EE7F93F5C0}" type="presOf" srcId="{193954F0-6E94-42EC-AA31-B85B04F5A6B5}" destId="{E3DC56FD-315E-4A67-BD87-9553F181B5B6}" srcOrd="0" destOrd="0" presId="urn:microsoft.com/office/officeart/2005/8/layout/arrow2"/>
    <dgm:cxn modelId="{EE8A6448-F621-4B65-A3A1-30437B72D79F}" srcId="{C749A622-C620-4A8B-B3BF-796F87D51A64}" destId="{5068CB85-C7F7-4805-BF5A-33E71BD00C84}" srcOrd="2" destOrd="0" parTransId="{13769DC3-3931-4350-BED6-1EB176CC0D14}" sibTransId="{A575294D-96FA-4121-A758-2EB5A37E1D3D}"/>
    <dgm:cxn modelId="{65067AC4-2FDA-42DB-B16B-F53AEF27E986}" type="presOf" srcId="{5068CB85-C7F7-4805-BF5A-33E71BD00C84}" destId="{25CA8327-2B11-4992-BEE6-77A2E3ABA223}" srcOrd="0" destOrd="0" presId="urn:microsoft.com/office/officeart/2005/8/layout/arrow2"/>
    <dgm:cxn modelId="{BD36D5AA-D68E-49B7-A6A4-9B7EA7D7EF43}" type="presOf" srcId="{C749A622-C620-4A8B-B3BF-796F87D51A64}" destId="{3F31A69B-D0AF-4FB7-9F32-13BA2CAB3B7A}" srcOrd="0" destOrd="0" presId="urn:microsoft.com/office/officeart/2005/8/layout/arrow2"/>
    <dgm:cxn modelId="{9D02995C-471F-4C4E-A271-EF6E44E8D488}" type="presParOf" srcId="{3F31A69B-D0AF-4FB7-9F32-13BA2CAB3B7A}" destId="{40F908FA-348B-4672-89CF-CEDDEB44EB5A}" srcOrd="0" destOrd="0" presId="urn:microsoft.com/office/officeart/2005/8/layout/arrow2"/>
    <dgm:cxn modelId="{C47C4403-779D-4725-90F5-E8D478689E6E}" type="presParOf" srcId="{3F31A69B-D0AF-4FB7-9F32-13BA2CAB3B7A}" destId="{86FBDADF-9B75-492C-8EBF-E685BDA3DBF4}" srcOrd="1" destOrd="0" presId="urn:microsoft.com/office/officeart/2005/8/layout/arrow2"/>
    <dgm:cxn modelId="{5D53B42A-142E-4EF6-8955-9C1FFAF35588}" type="presParOf" srcId="{86FBDADF-9B75-492C-8EBF-E685BDA3DBF4}" destId="{FBDDDD35-452F-48CD-B0E5-0713B2F5DD4C}" srcOrd="0" destOrd="0" presId="urn:microsoft.com/office/officeart/2005/8/layout/arrow2"/>
    <dgm:cxn modelId="{7F39B716-9BD3-492A-BE40-BFA4C6C46F57}" type="presParOf" srcId="{86FBDADF-9B75-492C-8EBF-E685BDA3DBF4}" destId="{C591FEEF-A583-4165-84EF-7809FD64951C}" srcOrd="1" destOrd="0" presId="urn:microsoft.com/office/officeart/2005/8/layout/arrow2"/>
    <dgm:cxn modelId="{AE13253E-E2BF-4FAC-AB60-EC60B4EE56B3}" type="presParOf" srcId="{86FBDADF-9B75-492C-8EBF-E685BDA3DBF4}" destId="{E67B23BB-41FD-492C-A004-020631B45361}" srcOrd="2" destOrd="0" presId="urn:microsoft.com/office/officeart/2005/8/layout/arrow2"/>
    <dgm:cxn modelId="{46EEE66F-4BC6-41AF-86FE-440D2622682D}" type="presParOf" srcId="{86FBDADF-9B75-492C-8EBF-E685BDA3DBF4}" destId="{256D23B0-B0FB-446D-A30D-A6E62A018032}" srcOrd="3" destOrd="0" presId="urn:microsoft.com/office/officeart/2005/8/layout/arrow2"/>
    <dgm:cxn modelId="{1379CD2A-EE69-4343-83B2-3863A7573439}" type="presParOf" srcId="{86FBDADF-9B75-492C-8EBF-E685BDA3DBF4}" destId="{653E6B88-8858-4B78-82CB-20617F304ACB}" srcOrd="4" destOrd="0" presId="urn:microsoft.com/office/officeart/2005/8/layout/arrow2"/>
    <dgm:cxn modelId="{9581344D-08C2-40AF-9197-9C396D52707C}" type="presParOf" srcId="{86FBDADF-9B75-492C-8EBF-E685BDA3DBF4}" destId="{25CA8327-2B11-4992-BEE6-77A2E3ABA223}" srcOrd="5" destOrd="0" presId="urn:microsoft.com/office/officeart/2005/8/layout/arrow2"/>
    <dgm:cxn modelId="{9FBAE69B-AE0D-46DE-B207-ED993C2CD0CC}" type="presParOf" srcId="{86FBDADF-9B75-492C-8EBF-E685BDA3DBF4}" destId="{097AE945-3569-4C72-9441-D60FF7980A76}" srcOrd="6" destOrd="0" presId="urn:microsoft.com/office/officeart/2005/8/layout/arrow2"/>
    <dgm:cxn modelId="{E3D479CC-0F70-4C5B-B924-E2F84FEC33C0}" type="presParOf" srcId="{86FBDADF-9B75-492C-8EBF-E685BDA3DBF4}" destId="{E3DC56FD-315E-4A67-BD87-9553F181B5B6}" srcOrd="7" destOrd="0" presId="urn:microsoft.com/office/officeart/2005/8/layout/arrow2"/>
    <dgm:cxn modelId="{AB582391-595D-4F79-B667-60F611675598}" type="presParOf" srcId="{86FBDADF-9B75-492C-8EBF-E685BDA3DBF4}" destId="{EFA26107-937A-4425-8BBA-A2218C9FEA64}" srcOrd="8" destOrd="0" presId="urn:microsoft.com/office/officeart/2005/8/layout/arrow2"/>
    <dgm:cxn modelId="{2D2B1375-2E45-4B35-B423-01DE6AD7A6BC}" type="presParOf" srcId="{86FBDADF-9B75-492C-8EBF-E685BDA3DBF4}" destId="{08B0B6FF-CE36-4D6C-A6AE-549AF45957AC}"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8/21/2020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iki.mbalib.com/w/index.php?title=%E6%95%B0%E6%8D%AE%E9%87%8F&amp;action=edi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huatu.com/2019/1219/1829604.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63550" y="766763"/>
            <a:ext cx="5932488"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213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HDFS</a:t>
            </a:r>
            <a:r>
              <a:rPr lang="zh-CN" altLang="en-US" dirty="0" smtClean="0"/>
              <a:t>有两种节点</a:t>
            </a:r>
            <a:r>
              <a:rPr lang="en-US" altLang="zh-CN" dirty="0" err="1" smtClean="0"/>
              <a:t>NameNode</a:t>
            </a:r>
            <a:r>
              <a:rPr lang="zh-CN" altLang="en-US" dirty="0" smtClean="0"/>
              <a:t>和</a:t>
            </a:r>
            <a:r>
              <a:rPr lang="en-US" altLang="zh-CN" dirty="0" err="1" smtClean="0"/>
              <a:t>DataNode</a:t>
            </a:r>
            <a:endParaRPr lang="en-US" altLang="zh-CN" dirty="0" smtClean="0"/>
          </a:p>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12</a:t>
            </a:fld>
            <a:endParaRPr lang="en-US"/>
          </a:p>
        </p:txBody>
      </p:sp>
    </p:spTree>
    <p:extLst>
      <p:ext uri="{BB962C8B-B14F-4D97-AF65-F5344CB8AC3E}">
        <p14:creationId xmlns:p14="http://schemas.microsoft.com/office/powerpoint/2010/main" val="3906283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HDFS</a:t>
            </a:r>
            <a:r>
              <a:rPr lang="zh-CN" altLang="en-US" dirty="0" smtClean="0"/>
              <a:t>默认一个文件被分成多个</a:t>
            </a:r>
            <a:r>
              <a:rPr lang="en-US" altLang="zh-CN" dirty="0" smtClean="0"/>
              <a:t>64MB</a:t>
            </a:r>
            <a:r>
              <a:rPr lang="zh-CN" altLang="en-US" dirty="0" smtClean="0"/>
              <a:t>文件，分散存储在集群中，实现分布式访问的能力。</a:t>
            </a:r>
            <a:endParaRPr lang="en-US" altLang="zh-CN" dirty="0" smtClean="0"/>
          </a:p>
          <a:p>
            <a:endParaRPr lang="en-US" altLang="zh-CN" dirty="0" smtClean="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13</a:t>
            </a:fld>
            <a:endParaRPr lang="en-US"/>
          </a:p>
        </p:txBody>
      </p:sp>
    </p:spTree>
    <p:extLst>
      <p:ext uri="{BB962C8B-B14F-4D97-AF65-F5344CB8AC3E}">
        <p14:creationId xmlns:p14="http://schemas.microsoft.com/office/powerpoint/2010/main" val="123470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14</a:t>
            </a:fld>
            <a:endParaRPr lang="en-US"/>
          </a:p>
        </p:txBody>
      </p:sp>
    </p:spTree>
    <p:extLst>
      <p:ext uri="{BB962C8B-B14F-4D97-AF65-F5344CB8AC3E}">
        <p14:creationId xmlns:p14="http://schemas.microsoft.com/office/powerpoint/2010/main" val="1949986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Spark</a:t>
            </a:r>
            <a:r>
              <a:rPr lang="zh-CN" altLang="en-US" dirty="0" smtClean="0"/>
              <a:t>在</a:t>
            </a:r>
            <a:r>
              <a:rPr lang="en-US" altLang="zh-CN" dirty="0" smtClean="0"/>
              <a:t>MapReduce</a:t>
            </a:r>
            <a:r>
              <a:rPr lang="zh-CN" altLang="en-US" dirty="0" smtClean="0"/>
              <a:t>基础上主要引入了内存迭代运算技术，能够减少计算过程中的落盘操作， 提升大数据计算的性能</a:t>
            </a:r>
            <a:endParaRPr lang="en-US" altLang="zh-CN" dirty="0" smtClean="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15</a:t>
            </a:fld>
            <a:endParaRPr lang="en-US"/>
          </a:p>
        </p:txBody>
      </p:sp>
    </p:spTree>
    <p:extLst>
      <p:ext uri="{BB962C8B-B14F-4D97-AF65-F5344CB8AC3E}">
        <p14:creationId xmlns:p14="http://schemas.microsoft.com/office/powerpoint/2010/main" val="295764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Spark</a:t>
            </a:r>
            <a:r>
              <a:rPr lang="zh-CN" altLang="en-US" dirty="0" smtClean="0"/>
              <a:t>通过内存中迭代，减少了文件落盘的迭代，提升了大数据计算效率</a:t>
            </a:r>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16</a:t>
            </a:fld>
            <a:endParaRPr lang="en-US"/>
          </a:p>
        </p:txBody>
      </p:sp>
    </p:spTree>
    <p:extLst>
      <p:ext uri="{BB962C8B-B14F-4D97-AF65-F5344CB8AC3E}">
        <p14:creationId xmlns:p14="http://schemas.microsoft.com/office/powerpoint/2010/main" val="459829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2817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r>
              <a:rPr lang="zh-CN" altLang="en-US" sz="1100" b="0" i="0" kern="1200" dirty="0" smtClean="0">
                <a:solidFill>
                  <a:schemeClr val="tx1"/>
                </a:solidFill>
                <a:effectLst/>
                <a:latin typeface="+mn-ea"/>
                <a:ea typeface="+mn-ea"/>
                <a:cs typeface="+mn-cs"/>
              </a:rPr>
              <a:t>对象（</a:t>
            </a:r>
            <a:r>
              <a:rPr lang="en-US" altLang="zh-CN" sz="1100" b="0" i="0" kern="1200" dirty="0" smtClean="0">
                <a:solidFill>
                  <a:schemeClr val="tx1"/>
                </a:solidFill>
                <a:effectLst/>
                <a:latin typeface="+mn-ea"/>
                <a:ea typeface="+mn-ea"/>
                <a:cs typeface="+mn-cs"/>
              </a:rPr>
              <a:t>Object</a:t>
            </a:r>
            <a:r>
              <a:rPr lang="zh-CN" altLang="en-US" sz="1100" b="0" i="0" kern="1200" dirty="0" smtClean="0">
                <a:solidFill>
                  <a:schemeClr val="tx1"/>
                </a:solidFill>
                <a:effectLst/>
                <a:latin typeface="+mn-ea"/>
                <a:ea typeface="+mn-ea"/>
                <a:cs typeface="+mn-cs"/>
              </a:rPr>
              <a:t>）是</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中数据存储的基本单位，一个对象实际是一个文件的数据与其相关属性信息（元数据）的集合体。用户上传至</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的数据都以对象的形式保存在桶中。</a:t>
            </a:r>
          </a:p>
          <a:p>
            <a:pPr latinLnBrk="1"/>
            <a:r>
              <a:rPr lang="zh-CN" altLang="en-US" sz="1100" b="0" i="0" kern="1200" dirty="0" smtClean="0">
                <a:solidFill>
                  <a:schemeClr val="tx1"/>
                </a:solidFill>
                <a:effectLst/>
                <a:latin typeface="+mn-ea"/>
                <a:ea typeface="+mn-ea"/>
                <a:cs typeface="+mn-cs"/>
              </a:rPr>
              <a:t>对象包括了</a:t>
            </a:r>
            <a:r>
              <a:rPr lang="en-US" altLang="zh-CN" sz="1100" b="0" i="0" kern="1200" dirty="0" smtClean="0">
                <a:solidFill>
                  <a:schemeClr val="tx1"/>
                </a:solidFill>
                <a:effectLst/>
                <a:latin typeface="+mn-ea"/>
                <a:ea typeface="+mn-ea"/>
                <a:cs typeface="+mn-cs"/>
              </a:rPr>
              <a:t>Key</a:t>
            </a:r>
            <a:r>
              <a:rPr lang="zh-CN" altLang="en-US" sz="1100" b="0" i="0" kern="1200" dirty="0" smtClean="0">
                <a:solidFill>
                  <a:schemeClr val="tx1"/>
                </a:solidFill>
                <a:effectLst/>
                <a:latin typeface="+mn-ea"/>
                <a:ea typeface="+mn-ea"/>
                <a:cs typeface="+mn-cs"/>
              </a:rPr>
              <a:t>，</a:t>
            </a:r>
            <a:r>
              <a:rPr lang="en-US" altLang="zh-CN" sz="1100" b="0" i="0" kern="1200" dirty="0" smtClean="0">
                <a:solidFill>
                  <a:schemeClr val="tx1"/>
                </a:solidFill>
                <a:effectLst/>
                <a:latin typeface="+mn-ea"/>
                <a:ea typeface="+mn-ea"/>
                <a:cs typeface="+mn-cs"/>
              </a:rPr>
              <a:t>Metadata</a:t>
            </a:r>
            <a:r>
              <a:rPr lang="zh-CN" altLang="en-US" sz="1100" b="0" i="0" kern="1200" dirty="0" smtClean="0">
                <a:solidFill>
                  <a:schemeClr val="tx1"/>
                </a:solidFill>
                <a:effectLst/>
                <a:latin typeface="+mn-ea"/>
                <a:ea typeface="+mn-ea"/>
                <a:cs typeface="+mn-cs"/>
              </a:rPr>
              <a:t>，</a:t>
            </a:r>
            <a:r>
              <a:rPr lang="en-US" altLang="zh-CN" sz="1100" b="0" i="0" kern="1200" dirty="0" smtClean="0">
                <a:solidFill>
                  <a:schemeClr val="tx1"/>
                </a:solidFill>
                <a:effectLst/>
                <a:latin typeface="+mn-ea"/>
                <a:ea typeface="+mn-ea"/>
                <a:cs typeface="+mn-cs"/>
              </a:rPr>
              <a:t>Data</a:t>
            </a:r>
            <a:r>
              <a:rPr lang="zh-CN" altLang="en-US" sz="1100" b="0" i="0" kern="1200" dirty="0" smtClean="0">
                <a:solidFill>
                  <a:schemeClr val="tx1"/>
                </a:solidFill>
                <a:effectLst/>
                <a:latin typeface="+mn-ea"/>
                <a:ea typeface="+mn-ea"/>
                <a:cs typeface="+mn-cs"/>
              </a:rPr>
              <a:t>三部分：</a:t>
            </a:r>
            <a:endParaRPr lang="en-US" altLang="zh-CN" sz="1100" b="0" i="0" kern="1200" dirty="0" smtClean="0">
              <a:solidFill>
                <a:schemeClr val="tx1"/>
              </a:solidFill>
              <a:effectLst/>
              <a:latin typeface="+mn-ea"/>
              <a:ea typeface="+mn-ea"/>
              <a:cs typeface="+mn-cs"/>
            </a:endParaRPr>
          </a:p>
          <a:p>
            <a:pPr lvl="1" latinLnBrk="1"/>
            <a:r>
              <a:rPr lang="en-US" altLang="zh-CN" sz="1100" b="0" i="0" kern="1200" dirty="0" smtClean="0">
                <a:solidFill>
                  <a:schemeClr val="tx1"/>
                </a:solidFill>
                <a:effectLst/>
                <a:latin typeface="+mn-ea"/>
                <a:ea typeface="+mn-ea"/>
                <a:cs typeface="+mn-cs"/>
              </a:rPr>
              <a:t>Key</a:t>
            </a:r>
            <a:r>
              <a:rPr lang="zh-CN" altLang="en-US" sz="1100" b="0" i="0" kern="1200" dirty="0" smtClean="0">
                <a:solidFill>
                  <a:schemeClr val="tx1"/>
                </a:solidFill>
                <a:effectLst/>
                <a:latin typeface="+mn-ea"/>
                <a:ea typeface="+mn-ea"/>
                <a:cs typeface="+mn-cs"/>
              </a:rPr>
              <a:t>：键值，即对象的名称，为经过</a:t>
            </a:r>
            <a:r>
              <a:rPr lang="en-US" altLang="zh-CN" sz="1100" b="0" i="0" kern="1200" dirty="0" smtClean="0">
                <a:solidFill>
                  <a:schemeClr val="tx1"/>
                </a:solidFill>
                <a:effectLst/>
                <a:latin typeface="+mn-ea"/>
                <a:ea typeface="+mn-ea"/>
                <a:cs typeface="+mn-cs"/>
              </a:rPr>
              <a:t>UTF-8</a:t>
            </a:r>
            <a:r>
              <a:rPr lang="zh-CN" altLang="en-US" sz="1100" b="0" i="0" kern="1200" dirty="0" smtClean="0">
                <a:solidFill>
                  <a:schemeClr val="tx1"/>
                </a:solidFill>
                <a:effectLst/>
                <a:latin typeface="+mn-ea"/>
                <a:ea typeface="+mn-ea"/>
                <a:cs typeface="+mn-cs"/>
              </a:rPr>
              <a:t>编码的长度大于</a:t>
            </a:r>
            <a:r>
              <a:rPr lang="en-US" altLang="zh-CN" sz="1100" b="0" i="0" kern="1200" dirty="0" smtClean="0">
                <a:solidFill>
                  <a:schemeClr val="tx1"/>
                </a:solidFill>
                <a:effectLst/>
                <a:latin typeface="+mn-ea"/>
                <a:ea typeface="+mn-ea"/>
                <a:cs typeface="+mn-cs"/>
              </a:rPr>
              <a:t>0</a:t>
            </a:r>
            <a:r>
              <a:rPr lang="zh-CN" altLang="en-US" sz="1100" b="0" i="0" kern="1200" dirty="0" smtClean="0">
                <a:solidFill>
                  <a:schemeClr val="tx1"/>
                </a:solidFill>
                <a:effectLst/>
                <a:latin typeface="+mn-ea"/>
                <a:ea typeface="+mn-ea"/>
                <a:cs typeface="+mn-cs"/>
              </a:rPr>
              <a:t>且不超过</a:t>
            </a:r>
            <a:r>
              <a:rPr lang="en-US" altLang="zh-CN" sz="1100" b="0" i="0" kern="1200" dirty="0" smtClean="0">
                <a:solidFill>
                  <a:schemeClr val="tx1"/>
                </a:solidFill>
                <a:effectLst/>
                <a:latin typeface="+mn-ea"/>
                <a:ea typeface="+mn-ea"/>
                <a:cs typeface="+mn-cs"/>
              </a:rPr>
              <a:t>1024</a:t>
            </a:r>
            <a:r>
              <a:rPr lang="zh-CN" altLang="en-US" sz="1100" b="0" i="0" kern="1200" dirty="0" smtClean="0">
                <a:solidFill>
                  <a:schemeClr val="tx1"/>
                </a:solidFill>
                <a:effectLst/>
                <a:latin typeface="+mn-ea"/>
                <a:ea typeface="+mn-ea"/>
                <a:cs typeface="+mn-cs"/>
              </a:rPr>
              <a:t>的字符序列。一个桶里的每个对象必须拥有唯一的对象键值。</a:t>
            </a:r>
          </a:p>
          <a:p>
            <a:pPr lvl="1" latinLnBrk="1"/>
            <a:r>
              <a:rPr lang="en-US" altLang="zh-CN" sz="1100" b="0" i="0" kern="1200" dirty="0" smtClean="0">
                <a:solidFill>
                  <a:schemeClr val="tx1"/>
                </a:solidFill>
                <a:effectLst/>
                <a:latin typeface="+mn-ea"/>
                <a:ea typeface="+mn-ea"/>
                <a:cs typeface="+mn-cs"/>
              </a:rPr>
              <a:t>Metadata</a:t>
            </a:r>
            <a:r>
              <a:rPr lang="zh-CN" altLang="en-US" sz="1100" b="0" i="0" kern="1200" dirty="0" smtClean="0">
                <a:solidFill>
                  <a:schemeClr val="tx1"/>
                </a:solidFill>
                <a:effectLst/>
                <a:latin typeface="+mn-ea"/>
                <a:ea typeface="+mn-ea"/>
                <a:cs typeface="+mn-cs"/>
              </a:rPr>
              <a:t>：元数据，即对象的描述信息，包括系统元数据和用户元数据，这些元数据以键值对（</a:t>
            </a:r>
            <a:r>
              <a:rPr lang="en-US" altLang="zh-CN" sz="1100" b="0" i="0" kern="1200" dirty="0" smtClean="0">
                <a:solidFill>
                  <a:schemeClr val="tx1"/>
                </a:solidFill>
                <a:effectLst/>
                <a:latin typeface="+mn-ea"/>
                <a:ea typeface="+mn-ea"/>
                <a:cs typeface="+mn-cs"/>
              </a:rPr>
              <a:t>Key-Value</a:t>
            </a:r>
            <a:r>
              <a:rPr lang="zh-CN" altLang="en-US" sz="1100" b="0" i="0" kern="1200" dirty="0" smtClean="0">
                <a:solidFill>
                  <a:schemeClr val="tx1"/>
                </a:solidFill>
                <a:effectLst/>
                <a:latin typeface="+mn-ea"/>
                <a:ea typeface="+mn-ea"/>
                <a:cs typeface="+mn-cs"/>
              </a:rPr>
              <a:t>）的形式被上传到</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中。</a:t>
            </a:r>
          </a:p>
          <a:p>
            <a:pPr lvl="2" latinLnBrk="1"/>
            <a:r>
              <a:rPr lang="zh-CN" altLang="en-US" sz="1100" b="0" i="0" kern="1200" dirty="0" smtClean="0">
                <a:solidFill>
                  <a:schemeClr val="tx1"/>
                </a:solidFill>
                <a:effectLst/>
                <a:latin typeface="+mn-ea"/>
                <a:ea typeface="+mn-ea"/>
                <a:cs typeface="+mn-cs"/>
              </a:rPr>
              <a:t>系统元数据由</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自动产生，在处理对象数据时使用，包括</a:t>
            </a:r>
            <a:r>
              <a:rPr lang="en-US" altLang="zh-CN" sz="1100" b="0" i="0" kern="1200" dirty="0" smtClean="0">
                <a:solidFill>
                  <a:schemeClr val="tx1"/>
                </a:solidFill>
                <a:effectLst/>
                <a:latin typeface="+mn-ea"/>
                <a:ea typeface="+mn-ea"/>
                <a:cs typeface="+mn-cs"/>
              </a:rPr>
              <a:t>Date</a:t>
            </a:r>
            <a:r>
              <a:rPr lang="zh-CN" altLang="en-US" sz="1100" b="0" i="0" kern="1200" dirty="0" smtClean="0">
                <a:solidFill>
                  <a:schemeClr val="tx1"/>
                </a:solidFill>
                <a:effectLst/>
                <a:latin typeface="+mn-ea"/>
                <a:ea typeface="+mn-ea"/>
                <a:cs typeface="+mn-cs"/>
              </a:rPr>
              <a:t>，</a:t>
            </a:r>
            <a:r>
              <a:rPr lang="en-US" altLang="zh-CN" sz="1100" b="0" i="0" kern="1200" dirty="0" smtClean="0">
                <a:solidFill>
                  <a:schemeClr val="tx1"/>
                </a:solidFill>
                <a:effectLst/>
                <a:latin typeface="+mn-ea"/>
                <a:ea typeface="+mn-ea"/>
                <a:cs typeface="+mn-cs"/>
              </a:rPr>
              <a:t>Content-length</a:t>
            </a:r>
            <a:r>
              <a:rPr lang="zh-CN" altLang="en-US" sz="1100" b="0" i="0" kern="1200" dirty="0" smtClean="0">
                <a:solidFill>
                  <a:schemeClr val="tx1"/>
                </a:solidFill>
                <a:effectLst/>
                <a:latin typeface="+mn-ea"/>
                <a:ea typeface="+mn-ea"/>
                <a:cs typeface="+mn-cs"/>
              </a:rPr>
              <a:t>，</a:t>
            </a:r>
            <a:r>
              <a:rPr lang="en-US" altLang="zh-CN" sz="1100" b="0" i="0" kern="1200" dirty="0" smtClean="0">
                <a:solidFill>
                  <a:schemeClr val="tx1"/>
                </a:solidFill>
                <a:effectLst/>
                <a:latin typeface="+mn-ea"/>
                <a:ea typeface="+mn-ea"/>
                <a:cs typeface="+mn-cs"/>
              </a:rPr>
              <a:t>Last-modify</a:t>
            </a:r>
            <a:r>
              <a:rPr lang="zh-CN" altLang="en-US" sz="1100" b="0" i="0" kern="1200" dirty="0" smtClean="0">
                <a:solidFill>
                  <a:schemeClr val="tx1"/>
                </a:solidFill>
                <a:effectLst/>
                <a:latin typeface="+mn-ea"/>
                <a:ea typeface="+mn-ea"/>
                <a:cs typeface="+mn-cs"/>
              </a:rPr>
              <a:t>，</a:t>
            </a:r>
            <a:r>
              <a:rPr lang="en-US" altLang="zh-CN" sz="1100" b="0" i="0" kern="1200" dirty="0" smtClean="0">
                <a:solidFill>
                  <a:schemeClr val="tx1"/>
                </a:solidFill>
                <a:effectLst/>
                <a:latin typeface="+mn-ea"/>
                <a:ea typeface="+mn-ea"/>
                <a:cs typeface="+mn-cs"/>
              </a:rPr>
              <a:t>Content-MD5</a:t>
            </a:r>
            <a:r>
              <a:rPr lang="zh-CN" altLang="en-US" sz="1100" b="0" i="0" kern="1200" dirty="0" smtClean="0">
                <a:solidFill>
                  <a:schemeClr val="tx1"/>
                </a:solidFill>
                <a:effectLst/>
                <a:latin typeface="+mn-ea"/>
                <a:ea typeface="+mn-ea"/>
                <a:cs typeface="+mn-cs"/>
              </a:rPr>
              <a:t>等。</a:t>
            </a:r>
          </a:p>
          <a:p>
            <a:pPr lvl="2" latinLnBrk="1"/>
            <a:r>
              <a:rPr lang="zh-CN" altLang="en-US" sz="1100" b="0" i="0" kern="1200" dirty="0" smtClean="0">
                <a:solidFill>
                  <a:schemeClr val="tx1"/>
                </a:solidFill>
                <a:effectLst/>
                <a:latin typeface="+mn-ea"/>
                <a:ea typeface="+mn-ea"/>
                <a:cs typeface="+mn-cs"/>
              </a:rPr>
              <a:t>用户元数据由用户在上传对象时指定，是用户自定义的对象描述信息。</a:t>
            </a:r>
          </a:p>
          <a:p>
            <a:pPr lvl="1" latinLnBrk="1"/>
            <a:r>
              <a:rPr lang="en-US" altLang="zh-CN" sz="1100" b="0" i="0" kern="1200" dirty="0" smtClean="0">
                <a:solidFill>
                  <a:schemeClr val="tx1"/>
                </a:solidFill>
                <a:effectLst/>
                <a:latin typeface="+mn-ea"/>
                <a:ea typeface="+mn-ea"/>
                <a:cs typeface="+mn-cs"/>
              </a:rPr>
              <a:t>Data</a:t>
            </a:r>
            <a:r>
              <a:rPr lang="zh-CN" altLang="en-US" sz="1100" b="0" i="0" kern="1200" dirty="0" smtClean="0">
                <a:solidFill>
                  <a:schemeClr val="tx1"/>
                </a:solidFill>
                <a:effectLst/>
                <a:latin typeface="+mn-ea"/>
                <a:ea typeface="+mn-ea"/>
                <a:cs typeface="+mn-cs"/>
              </a:rPr>
              <a:t>：数据，即对象的数据内容。</a:t>
            </a:r>
          </a:p>
          <a:p>
            <a:r>
              <a:rPr lang="zh-CN" altLang="en-US" sz="1100" b="0" i="0" kern="1200" dirty="0" smtClean="0">
                <a:solidFill>
                  <a:schemeClr val="tx1"/>
                </a:solidFill>
                <a:effectLst/>
                <a:latin typeface="+mn-ea"/>
                <a:ea typeface="+mn-ea"/>
                <a:cs typeface="+mn-cs"/>
              </a:rPr>
              <a:t>通常，我们将对象等同于文件来进行管理，但是由于</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是一种对象存储服务，并没有文件系统中的文件和文件夹概念。为了使用户更方便进行管理数据，</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提供了一种方式模拟文件夹。通过在对象的名称中增加“</a:t>
            </a:r>
            <a:r>
              <a:rPr lang="en-US" altLang="zh-CN" sz="1100" b="0" i="0" kern="1200" dirty="0" smtClean="0">
                <a:solidFill>
                  <a:schemeClr val="tx1"/>
                </a:solidFill>
                <a:effectLst/>
                <a:latin typeface="+mn-ea"/>
                <a:ea typeface="+mn-ea"/>
                <a:cs typeface="+mn-cs"/>
              </a:rPr>
              <a:t>/”</a:t>
            </a:r>
            <a:r>
              <a:rPr lang="zh-CN" altLang="en-US" sz="1100" b="0" i="0" kern="1200" dirty="0" smtClean="0">
                <a:solidFill>
                  <a:schemeClr val="tx1"/>
                </a:solidFill>
                <a:effectLst/>
                <a:latin typeface="+mn-ea"/>
                <a:ea typeface="+mn-ea"/>
                <a:cs typeface="+mn-cs"/>
              </a:rPr>
              <a:t>，例如“</a:t>
            </a:r>
            <a:r>
              <a:rPr lang="en-US" altLang="zh-CN" sz="1100" b="0" i="0" kern="1200" dirty="0" smtClean="0">
                <a:solidFill>
                  <a:schemeClr val="tx1"/>
                </a:solidFill>
                <a:effectLst/>
                <a:latin typeface="+mn-ea"/>
                <a:ea typeface="+mn-ea"/>
                <a:cs typeface="+mn-cs"/>
              </a:rPr>
              <a:t>test/123.jpg”</a:t>
            </a:r>
            <a:r>
              <a:rPr lang="zh-CN" altLang="en-US" sz="1100" b="0" i="0" kern="1200" dirty="0" smtClean="0">
                <a:solidFill>
                  <a:schemeClr val="tx1"/>
                </a:solidFill>
                <a:effectLst/>
                <a:latin typeface="+mn-ea"/>
                <a:ea typeface="+mn-ea"/>
                <a:cs typeface="+mn-cs"/>
              </a:rPr>
              <a:t>。此时，“</a:t>
            </a:r>
            <a:r>
              <a:rPr lang="en-US" altLang="zh-CN" sz="1100" b="0" i="0" kern="1200" dirty="0" smtClean="0">
                <a:solidFill>
                  <a:schemeClr val="tx1"/>
                </a:solidFill>
                <a:effectLst/>
                <a:latin typeface="+mn-ea"/>
                <a:ea typeface="+mn-ea"/>
                <a:cs typeface="+mn-cs"/>
              </a:rPr>
              <a:t>test”</a:t>
            </a:r>
            <a:r>
              <a:rPr lang="zh-CN" altLang="en-US" sz="1100" b="0" i="0" kern="1200" dirty="0" smtClean="0">
                <a:solidFill>
                  <a:schemeClr val="tx1"/>
                </a:solidFill>
                <a:effectLst/>
                <a:latin typeface="+mn-ea"/>
                <a:ea typeface="+mn-ea"/>
                <a:cs typeface="+mn-cs"/>
              </a:rPr>
              <a:t>就被模拟成了一个文件夹，“</a:t>
            </a:r>
            <a:r>
              <a:rPr lang="en-US" altLang="zh-CN" sz="1100" b="0" i="0" kern="1200" dirty="0" smtClean="0">
                <a:solidFill>
                  <a:schemeClr val="tx1"/>
                </a:solidFill>
                <a:effectLst/>
                <a:latin typeface="+mn-ea"/>
                <a:ea typeface="+mn-ea"/>
                <a:cs typeface="+mn-cs"/>
              </a:rPr>
              <a:t>123.jpg”</a:t>
            </a:r>
            <a:r>
              <a:rPr lang="zh-CN" altLang="en-US" sz="1100" b="0" i="0" kern="1200" dirty="0" smtClean="0">
                <a:solidFill>
                  <a:schemeClr val="tx1"/>
                </a:solidFill>
                <a:effectLst/>
                <a:latin typeface="+mn-ea"/>
                <a:ea typeface="+mn-ea"/>
                <a:cs typeface="+mn-cs"/>
              </a:rPr>
              <a:t>则模拟成“</a:t>
            </a:r>
            <a:r>
              <a:rPr lang="en-US" altLang="zh-CN" sz="1100" b="0" i="0" kern="1200" dirty="0" smtClean="0">
                <a:solidFill>
                  <a:schemeClr val="tx1"/>
                </a:solidFill>
                <a:effectLst/>
                <a:latin typeface="+mn-ea"/>
                <a:ea typeface="+mn-ea"/>
                <a:cs typeface="+mn-cs"/>
              </a:rPr>
              <a:t>test”</a:t>
            </a:r>
            <a:r>
              <a:rPr lang="zh-CN" altLang="en-US" sz="1100" b="0" i="0" kern="1200" dirty="0" smtClean="0">
                <a:solidFill>
                  <a:schemeClr val="tx1"/>
                </a:solidFill>
                <a:effectLst/>
                <a:latin typeface="+mn-ea"/>
                <a:ea typeface="+mn-ea"/>
                <a:cs typeface="+mn-cs"/>
              </a:rPr>
              <a:t>文件夹下的文件名了，而实际上，对象名称（</a:t>
            </a:r>
            <a:r>
              <a:rPr lang="en-US" altLang="zh-CN" sz="1100" b="0" i="0" kern="1200" dirty="0" smtClean="0">
                <a:solidFill>
                  <a:schemeClr val="tx1"/>
                </a:solidFill>
                <a:effectLst/>
                <a:latin typeface="+mn-ea"/>
                <a:ea typeface="+mn-ea"/>
                <a:cs typeface="+mn-cs"/>
              </a:rPr>
              <a:t>Key</a:t>
            </a:r>
            <a:r>
              <a:rPr lang="zh-CN" altLang="en-US" sz="1100" b="0" i="0" kern="1200" dirty="0" smtClean="0">
                <a:solidFill>
                  <a:schemeClr val="tx1"/>
                </a:solidFill>
                <a:effectLst/>
                <a:latin typeface="+mn-ea"/>
                <a:ea typeface="+mn-ea"/>
                <a:cs typeface="+mn-cs"/>
              </a:rPr>
              <a:t>）仍然是“</a:t>
            </a:r>
            <a:r>
              <a:rPr lang="en-US" altLang="zh-CN" sz="1100" b="0" i="0" kern="1200" dirty="0" smtClean="0">
                <a:solidFill>
                  <a:schemeClr val="tx1"/>
                </a:solidFill>
                <a:effectLst/>
                <a:latin typeface="+mn-ea"/>
                <a:ea typeface="+mn-ea"/>
                <a:cs typeface="+mn-cs"/>
              </a:rPr>
              <a:t>test/123.jpg”</a:t>
            </a:r>
            <a:r>
              <a:rPr lang="zh-CN" altLang="en-US" sz="1100" b="0" i="0" kern="1200" dirty="0" smtClean="0">
                <a:solidFill>
                  <a:schemeClr val="tx1"/>
                </a:solidFill>
                <a:effectLst/>
                <a:latin typeface="+mn-ea"/>
                <a:ea typeface="+mn-ea"/>
                <a:cs typeface="+mn-cs"/>
              </a:rPr>
              <a:t>。</a:t>
            </a:r>
          </a:p>
          <a:p>
            <a:r>
              <a:rPr lang="zh-CN" altLang="en-US" sz="1100" b="0" i="0" kern="1200" dirty="0" smtClean="0">
                <a:solidFill>
                  <a:schemeClr val="tx1"/>
                </a:solidFill>
                <a:effectLst/>
                <a:latin typeface="+mn-ea"/>
                <a:ea typeface="+mn-ea"/>
                <a:cs typeface="+mn-cs"/>
              </a:rPr>
              <a:t>上传对象时，可以指定对象的存储类别，若不指定，默认与桶的存储类别一致。上传后，对象的存储类别可以修改。</a:t>
            </a:r>
          </a:p>
          <a:p>
            <a:r>
              <a:rPr lang="zh-CN" altLang="en-US" sz="1100" b="0" i="0" kern="1200" dirty="0" smtClean="0">
                <a:solidFill>
                  <a:schemeClr val="tx1"/>
                </a:solidFill>
                <a:effectLst/>
                <a:latin typeface="+mn-ea"/>
                <a:ea typeface="+mn-ea"/>
                <a:cs typeface="+mn-cs"/>
              </a:rPr>
              <a:t>在</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管理控制台和客户端中，用户均可直接使用文件夹的功能，符合了文件系统下的操作习惯。</a:t>
            </a:r>
          </a:p>
          <a:p>
            <a:endParaRPr lang="zh-CN" altLang="en-US" dirty="0">
              <a:latin typeface="+mn-ea"/>
              <a:ea typeface="+mn-ea"/>
            </a:endParaRPr>
          </a:p>
        </p:txBody>
      </p:sp>
    </p:spTree>
    <p:extLst>
      <p:ext uri="{BB962C8B-B14F-4D97-AF65-F5344CB8AC3E}">
        <p14:creationId xmlns:p14="http://schemas.microsoft.com/office/powerpoint/2010/main" val="136074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a:xfrm>
            <a:off x="417302" y="765175"/>
            <a:ext cx="6346800" cy="5109368"/>
          </a:xfrm>
        </p:spPr>
        <p:txBody>
          <a:bodyPr/>
          <a:lstStyle/>
          <a:p>
            <a:pPr lvl="0" latinLnBrk="1"/>
            <a:r>
              <a:rPr lang="zh-CN" altLang="en-US" sz="1100" b="0" i="0" kern="1200" dirty="0" smtClean="0">
                <a:solidFill>
                  <a:schemeClr val="tx1"/>
                </a:solidFill>
                <a:effectLst/>
                <a:latin typeface="+mn-ea"/>
                <a:ea typeface="+mn-ea"/>
                <a:cs typeface="+mn-cs"/>
              </a:rPr>
              <a:t>区域：用户在创建桶时，可以根据自身对价格、响应时延、请求来源等不同要求，指定该桶所在的区域。桶创建完成后，不支持修改该桶所在的区域。</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latin typeface="+mn-ea"/>
                <a:ea typeface="+mn-ea"/>
              </a:rPr>
              <a:t>云硬盘服务：</a:t>
            </a:r>
            <a:r>
              <a:rPr lang="zh-CN" altLang="en-US" sz="1100" dirty="0" smtClean="0">
                <a:latin typeface="+mn-ea"/>
                <a:ea typeface="+mn-ea"/>
              </a:rPr>
              <a:t>用户可以对挂载到服务器上的云硬盘像使用传统服务器硬盘一样做格式化并创建文件系统等操作，并对数据持久化存储。云硬盘提供的共享云硬盘支持数据共享，可以支持最多</a:t>
            </a:r>
            <a:r>
              <a:rPr lang="en-US" altLang="zh-CN" sz="1100" dirty="0" smtClean="0">
                <a:latin typeface="+mn-ea"/>
                <a:ea typeface="+mn-ea"/>
              </a:rPr>
              <a:t>16</a:t>
            </a:r>
            <a:r>
              <a:rPr lang="zh-CN" altLang="en-US" sz="1100" dirty="0" smtClean="0">
                <a:latin typeface="+mn-ea"/>
                <a:ea typeface="+mn-ea"/>
              </a:rPr>
              <a:t>台服务器进行访问。</a:t>
            </a:r>
            <a:endParaRPr lang="en-US" sz="1100" dirty="0" smtClean="0">
              <a:latin typeface="+mn-ea"/>
              <a:ea typeface="+mn-ea"/>
            </a:endParaRPr>
          </a:p>
          <a:p>
            <a:r>
              <a:rPr lang="zh-CN" altLang="en-US" dirty="0" smtClean="0">
                <a:latin typeface="+mn-ea"/>
                <a:ea typeface="+mn-ea"/>
              </a:rPr>
              <a:t>弹性文件服务：</a:t>
            </a:r>
            <a:r>
              <a:rPr lang="zh-CN" altLang="en-US" sz="1100" dirty="0" smtClean="0">
                <a:latin typeface="+mn-ea"/>
                <a:ea typeface="+mn-ea"/>
              </a:rPr>
              <a:t>用户可以将文件系统挂载至超过</a:t>
            </a:r>
            <a:r>
              <a:rPr lang="en-US" altLang="zh-CN" sz="1100" dirty="0" smtClean="0">
                <a:latin typeface="+mn-ea"/>
                <a:ea typeface="+mn-ea"/>
              </a:rPr>
              <a:t>1000</a:t>
            </a:r>
            <a:r>
              <a:rPr lang="zh-CN" altLang="en-US" sz="1100" dirty="0" smtClean="0">
                <a:latin typeface="+mn-ea"/>
                <a:ea typeface="+mn-ea"/>
              </a:rPr>
              <a:t>台服务器，通过标准的文件系统访问协议，像使用本地文件目录一样，进行共享操作和访问数据。</a:t>
            </a:r>
            <a:endParaRPr lang="en-US" altLang="zh-CN" sz="1100" dirty="0" smtClean="0">
              <a:latin typeface="+mn-ea"/>
              <a:ea typeface="+mn-ea"/>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dirty="0" smtClean="0">
                <a:latin typeface="+mn-ea"/>
                <a:ea typeface="+mn-ea"/>
              </a:rPr>
              <a:t>对象存储服务：用户可以通过控制台、编程或第三方工具访问海量的存储数据。支持数据共享，拥有百万级别的并发能力，可以通过服务器、嵌入式设备、</a:t>
            </a:r>
            <a:r>
              <a:rPr lang="en-US" altLang="zh-CN" sz="1100" dirty="0" smtClean="0">
                <a:latin typeface="+mn-ea"/>
                <a:ea typeface="+mn-ea"/>
              </a:rPr>
              <a:t>IOT</a:t>
            </a:r>
            <a:r>
              <a:rPr lang="zh-CN" altLang="en-US" sz="1100" dirty="0" smtClean="0">
                <a:latin typeface="+mn-ea"/>
                <a:ea typeface="+mn-ea"/>
              </a:rPr>
              <a:t>设备等访问共享的对象存储数据。</a:t>
            </a:r>
            <a:endParaRPr lang="en-US" sz="1100" dirty="0" smtClean="0">
              <a:latin typeface="+mn-ea"/>
              <a:ea typeface="+mn-ea"/>
            </a:endParaRPr>
          </a:p>
          <a:p>
            <a:endParaRPr lang="en-US" sz="1100" dirty="0">
              <a:latin typeface="+mn-ea"/>
              <a:ea typeface="+mn-ea"/>
            </a:endParaRPr>
          </a:p>
        </p:txBody>
      </p:sp>
    </p:spTree>
    <p:extLst>
      <p:ext uri="{BB962C8B-B14F-4D97-AF65-F5344CB8AC3E}">
        <p14:creationId xmlns:p14="http://schemas.microsoft.com/office/powerpoint/2010/main" val="166442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en-US"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为用户提供</a:t>
            </a:r>
            <a:r>
              <a:rPr lang="en-US"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管理控制台、</a:t>
            </a:r>
            <a:r>
              <a:rPr lang="en-US"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客户端、</a:t>
            </a:r>
            <a:r>
              <a:rPr lang="en-US" sz="1100" b="0" i="0" kern="1200" dirty="0" smtClean="0">
                <a:solidFill>
                  <a:schemeClr val="tx1"/>
                </a:solidFill>
                <a:effectLst/>
                <a:latin typeface="+mn-ea"/>
                <a:ea typeface="+mn-ea"/>
                <a:cs typeface="+mn-cs"/>
              </a:rPr>
              <a:t>REST API</a:t>
            </a:r>
            <a:r>
              <a:rPr lang="zh-CN" altLang="en-US" sz="1100" b="0" i="0" kern="1200" dirty="0" smtClean="0">
                <a:solidFill>
                  <a:schemeClr val="tx1"/>
                </a:solidFill>
                <a:effectLst/>
                <a:latin typeface="+mn-ea"/>
                <a:ea typeface="+mn-ea"/>
                <a:cs typeface="+mn-cs"/>
              </a:rPr>
              <a:t>等多样化的使用方式。</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管理控制台是网页形式的。通过管理控制台，您可以使用直观的界面进行相应的操作。</a:t>
            </a:r>
            <a:endParaRPr lang="en-US" altLang="zh-CN" sz="1100" b="0" i="0" kern="1200" dirty="0" smtClean="0">
              <a:solidFill>
                <a:schemeClr val="tx1"/>
              </a:solidFill>
              <a:effectLst/>
              <a:latin typeface="+mn-ea"/>
              <a:ea typeface="+mn-ea"/>
              <a:cs typeface="+mn-cs"/>
            </a:endParaRPr>
          </a:p>
          <a:p>
            <a:r>
              <a:rPr lang="en-US" altLang="zh-CN" sz="1100" b="0" i="0" kern="1200" dirty="0" smtClean="0">
                <a:solidFill>
                  <a:schemeClr val="tx1"/>
                </a:solidFill>
                <a:effectLst/>
                <a:latin typeface="+mn-ea"/>
                <a:ea typeface="+mn-ea"/>
                <a:cs typeface="+mn-cs"/>
              </a:rPr>
              <a:t>OBS Browser</a:t>
            </a:r>
            <a:r>
              <a:rPr lang="zh-CN" altLang="en-US" sz="1100" b="0" i="0" kern="1200" dirty="0" smtClean="0">
                <a:solidFill>
                  <a:schemeClr val="tx1"/>
                </a:solidFill>
                <a:effectLst/>
                <a:latin typeface="+mn-ea"/>
                <a:ea typeface="+mn-ea"/>
                <a:cs typeface="+mn-cs"/>
              </a:rPr>
              <a:t>是一款运行在</a:t>
            </a:r>
            <a:r>
              <a:rPr lang="en-US" altLang="zh-CN" sz="1100" b="0" i="0" kern="1200" dirty="0" smtClean="0">
                <a:solidFill>
                  <a:schemeClr val="tx1"/>
                </a:solidFill>
                <a:effectLst/>
                <a:latin typeface="+mn-ea"/>
                <a:ea typeface="+mn-ea"/>
                <a:cs typeface="+mn-cs"/>
              </a:rPr>
              <a:t>Windows</a:t>
            </a:r>
            <a:r>
              <a:rPr lang="zh-CN" altLang="en-US" sz="1100" b="0" i="0" kern="1200" dirty="0" smtClean="0">
                <a:solidFill>
                  <a:schemeClr val="tx1"/>
                </a:solidFill>
                <a:effectLst/>
                <a:latin typeface="+mn-ea"/>
                <a:ea typeface="+mn-ea"/>
                <a:cs typeface="+mn-cs"/>
              </a:rPr>
              <a:t>系统上的对象存储服务客户端，可以非常方便的让您在个人电脑上进行对象存储的操作。</a:t>
            </a:r>
            <a:endParaRPr lang="en-US" altLang="zh-CN" sz="1100" b="0" i="0" kern="1200" dirty="0" smtClean="0">
              <a:solidFill>
                <a:schemeClr val="tx1"/>
              </a:solidFill>
              <a:effectLst/>
              <a:latin typeface="+mn-ea"/>
              <a:ea typeface="+mn-ea"/>
              <a:cs typeface="+mn-cs"/>
            </a:endParaRPr>
          </a:p>
          <a:p>
            <a:r>
              <a:rPr lang="en-US" altLang="zh-CN" sz="1100" b="0" i="0" kern="1200" dirty="0" err="1" smtClean="0">
                <a:solidFill>
                  <a:schemeClr val="tx1"/>
                </a:solidFill>
                <a:effectLst/>
                <a:latin typeface="+mn-ea"/>
                <a:ea typeface="+mn-ea"/>
                <a:cs typeface="+mn-cs"/>
              </a:rPr>
              <a:t>obscmd</a:t>
            </a:r>
            <a:r>
              <a:rPr lang="zh-CN" altLang="en-US" sz="1100" b="0" i="0" kern="1200" dirty="0" smtClean="0">
                <a:solidFill>
                  <a:schemeClr val="tx1"/>
                </a:solidFill>
                <a:effectLst/>
                <a:latin typeface="+mn-ea"/>
                <a:ea typeface="+mn-ea"/>
                <a:cs typeface="+mn-cs"/>
              </a:rPr>
              <a:t>是一款运行在</a:t>
            </a:r>
            <a:r>
              <a:rPr lang="en-US" altLang="zh-CN" sz="1100" b="0" i="0" kern="1200" dirty="0" smtClean="0">
                <a:solidFill>
                  <a:schemeClr val="tx1"/>
                </a:solidFill>
                <a:effectLst/>
                <a:latin typeface="+mn-ea"/>
                <a:ea typeface="+mn-ea"/>
                <a:cs typeface="+mn-cs"/>
              </a:rPr>
              <a:t>Linux</a:t>
            </a:r>
            <a:r>
              <a:rPr lang="zh-CN" altLang="en-US" sz="1100" b="0" i="0" kern="1200" dirty="0" smtClean="0">
                <a:solidFill>
                  <a:schemeClr val="tx1"/>
                </a:solidFill>
                <a:effectLst/>
                <a:latin typeface="+mn-ea"/>
                <a:ea typeface="+mn-ea"/>
                <a:cs typeface="+mn-cs"/>
              </a:rPr>
              <a:t>操作系统上的对象存储服务客户端，实现了本地系统文件上传到</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，或从</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下载文件到本地， 主要特点是可以多并发处理上传下载的文件，实现快速传输数据的能力。</a:t>
            </a:r>
            <a:endParaRPr lang="en-US" altLang="zh-CN" sz="1100" b="0" i="0" kern="1200" dirty="0" smtClean="0">
              <a:solidFill>
                <a:schemeClr val="tx1"/>
              </a:solidFill>
              <a:effectLst/>
              <a:latin typeface="+mn-ea"/>
              <a:ea typeface="+mn-ea"/>
              <a:cs typeface="+mn-cs"/>
            </a:endParaRPr>
          </a:p>
          <a:p>
            <a:r>
              <a:rPr lang="en-US" altLang="zh-CN" sz="1100" b="0" i="0" kern="1200" dirty="0" smtClean="0">
                <a:solidFill>
                  <a:schemeClr val="tx1"/>
                </a:solidFill>
                <a:effectLst/>
                <a:latin typeface="+mn-ea"/>
                <a:ea typeface="+mn-ea"/>
                <a:cs typeface="+mn-cs"/>
              </a:rPr>
              <a:t>OBS SDK</a:t>
            </a:r>
            <a:r>
              <a:rPr lang="zh-CN" altLang="en-US" sz="1100" b="0" i="0" kern="1200" dirty="0" smtClean="0">
                <a:solidFill>
                  <a:schemeClr val="tx1"/>
                </a:solidFill>
                <a:effectLst/>
                <a:latin typeface="+mn-ea"/>
                <a:ea typeface="+mn-ea"/>
                <a:cs typeface="+mn-cs"/>
              </a:rPr>
              <a:t>是对</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服务提供的</a:t>
            </a:r>
            <a:r>
              <a:rPr lang="en-US" altLang="zh-CN" sz="1100" b="0" i="0" kern="1200" dirty="0" smtClean="0">
                <a:solidFill>
                  <a:schemeClr val="tx1"/>
                </a:solidFill>
                <a:effectLst/>
                <a:latin typeface="+mn-ea"/>
                <a:ea typeface="+mn-ea"/>
                <a:cs typeface="+mn-cs"/>
              </a:rPr>
              <a:t>REST API</a:t>
            </a:r>
            <a:r>
              <a:rPr lang="zh-CN" altLang="en-US" sz="1100" b="0" i="0" kern="1200" dirty="0" smtClean="0">
                <a:solidFill>
                  <a:schemeClr val="tx1"/>
                </a:solidFill>
                <a:effectLst/>
                <a:latin typeface="+mn-ea"/>
                <a:ea typeface="+mn-ea"/>
                <a:cs typeface="+mn-cs"/>
              </a:rPr>
              <a:t>进行的封装，以简化用户的开发工作。用户直接调用</a:t>
            </a:r>
            <a:r>
              <a:rPr lang="en-US" altLang="zh-CN" sz="1100" b="0" i="0" kern="1200" dirty="0" smtClean="0">
                <a:solidFill>
                  <a:schemeClr val="tx1"/>
                </a:solidFill>
                <a:effectLst/>
                <a:latin typeface="+mn-ea"/>
                <a:ea typeface="+mn-ea"/>
                <a:cs typeface="+mn-cs"/>
              </a:rPr>
              <a:t>OBS SDK</a:t>
            </a:r>
            <a:r>
              <a:rPr lang="zh-CN" altLang="en-US" sz="1100" b="0" i="0" kern="1200" dirty="0" smtClean="0">
                <a:solidFill>
                  <a:schemeClr val="tx1"/>
                </a:solidFill>
                <a:effectLst/>
                <a:latin typeface="+mn-ea"/>
                <a:ea typeface="+mn-ea"/>
                <a:cs typeface="+mn-cs"/>
              </a:rPr>
              <a:t>提供的接口函数即可实现使用</a:t>
            </a:r>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服务业务能力的目的。</a:t>
            </a:r>
            <a:endParaRPr lang="en-US" altLang="zh-CN" sz="1100" b="0" i="0" kern="1200" dirty="0" smtClean="0">
              <a:solidFill>
                <a:schemeClr val="tx1"/>
              </a:solidFill>
              <a:effectLst/>
              <a:latin typeface="+mn-ea"/>
              <a:ea typeface="+mn-ea"/>
              <a:cs typeface="+mn-cs"/>
            </a:endParaRPr>
          </a:p>
          <a:p>
            <a:r>
              <a:rPr lang="en-US" altLang="zh-CN" sz="1100" b="0" i="0" kern="1200" dirty="0" smtClean="0">
                <a:solidFill>
                  <a:schemeClr val="tx1"/>
                </a:solidFill>
                <a:effectLst/>
                <a:latin typeface="+mn-ea"/>
                <a:ea typeface="+mn-ea"/>
                <a:cs typeface="+mn-cs"/>
              </a:rPr>
              <a:t>OBS</a:t>
            </a:r>
            <a:r>
              <a:rPr lang="zh-CN" altLang="en-US" sz="1100" b="0" i="0" kern="1200" dirty="0" smtClean="0">
                <a:solidFill>
                  <a:schemeClr val="tx1"/>
                </a:solidFill>
                <a:effectLst/>
                <a:latin typeface="+mn-ea"/>
                <a:ea typeface="+mn-ea"/>
                <a:cs typeface="+mn-cs"/>
              </a:rPr>
              <a:t>提供</a:t>
            </a:r>
            <a:r>
              <a:rPr lang="en-US" altLang="zh-CN" sz="1100" b="0" i="0" kern="1200" dirty="0" smtClean="0">
                <a:solidFill>
                  <a:schemeClr val="tx1"/>
                </a:solidFill>
                <a:effectLst/>
                <a:latin typeface="+mn-ea"/>
                <a:ea typeface="+mn-ea"/>
                <a:cs typeface="+mn-cs"/>
              </a:rPr>
              <a:t>REST</a:t>
            </a:r>
            <a:r>
              <a:rPr lang="zh-CN" altLang="en-US" sz="1100" b="0" i="0" kern="1200" dirty="0" smtClean="0">
                <a:solidFill>
                  <a:schemeClr val="tx1"/>
                </a:solidFill>
                <a:effectLst/>
                <a:latin typeface="+mn-ea"/>
                <a:ea typeface="+mn-ea"/>
                <a:cs typeface="+mn-cs"/>
              </a:rPr>
              <a:t>形式的访问接口，使用户能够非常容易地从</a:t>
            </a:r>
            <a:r>
              <a:rPr lang="en-US" altLang="zh-CN" sz="1100" b="0" i="0" kern="1200" dirty="0" smtClean="0">
                <a:solidFill>
                  <a:schemeClr val="tx1"/>
                </a:solidFill>
                <a:effectLst/>
                <a:latin typeface="+mn-ea"/>
                <a:ea typeface="+mn-ea"/>
                <a:cs typeface="+mn-cs"/>
              </a:rPr>
              <a:t>Web</a:t>
            </a:r>
            <a:r>
              <a:rPr lang="zh-CN" altLang="en-US" sz="1100" b="0" i="0" kern="1200" dirty="0" smtClean="0">
                <a:solidFill>
                  <a:schemeClr val="tx1"/>
                </a:solidFill>
                <a:effectLst/>
                <a:latin typeface="+mn-ea"/>
                <a:ea typeface="+mn-ea"/>
                <a:cs typeface="+mn-cs"/>
              </a:rPr>
              <a:t>应用中访问对象存储服务。用户可以通过本文档提供的简单的</a:t>
            </a:r>
            <a:r>
              <a:rPr lang="en-US" altLang="zh-CN" sz="1100" b="0" i="0" kern="1200" dirty="0" smtClean="0">
                <a:solidFill>
                  <a:schemeClr val="tx1"/>
                </a:solidFill>
                <a:effectLst/>
                <a:latin typeface="+mn-ea"/>
                <a:ea typeface="+mn-ea"/>
                <a:cs typeface="+mn-cs"/>
              </a:rPr>
              <a:t>REST</a:t>
            </a:r>
            <a:r>
              <a:rPr lang="zh-CN" altLang="en-US" sz="1100" b="0" i="0" kern="1200" dirty="0" smtClean="0">
                <a:solidFill>
                  <a:schemeClr val="tx1"/>
                </a:solidFill>
                <a:effectLst/>
                <a:latin typeface="+mn-ea"/>
                <a:ea typeface="+mn-ea"/>
                <a:cs typeface="+mn-cs"/>
              </a:rPr>
              <a:t>接口，在任何时间、任何地点、任何互联网设备上进行上传和下载数据。</a:t>
            </a:r>
            <a:endParaRPr lang="en-US" dirty="0" smtClean="0">
              <a:latin typeface="+mn-ea"/>
              <a:ea typeface="+mn-ea"/>
            </a:endParaRPr>
          </a:p>
          <a:p>
            <a:pPr marL="0" indent="0">
              <a:buNone/>
            </a:pPr>
            <a:endParaRPr lang="en-US" dirty="0">
              <a:latin typeface="+mn-ea"/>
              <a:ea typeface="+mn-ea"/>
            </a:endParaRPr>
          </a:p>
        </p:txBody>
      </p:sp>
    </p:spTree>
    <p:extLst>
      <p:ext uri="{BB962C8B-B14F-4D97-AF65-F5344CB8AC3E}">
        <p14:creationId xmlns:p14="http://schemas.microsoft.com/office/powerpoint/2010/main" val="3318167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该方案采用基于公有云的存储与计算分离架构，以可无限弹性扩容的鲲鹏算力作为计算资源，以支持原生多协议的</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OBS</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对象存储服务为统一的存储数据湖，提供“存算分离、极致弹性、极致高效”的全新公有云大数据解决方案，大幅提升了大数据集群的资源利用率，使得大数据成本最高可降低</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50%</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 </a:t>
            </a:r>
            <a:endPar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基于</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ECS</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搭建的大数据集群做计算以及管理节点，</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OBS</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做存储节点，实现大数据存算分离。</a:t>
            </a:r>
            <a:endPar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传统模式下由于计算层软件数据访问协议不同（大数据使用</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HDFS</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AI</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使用文件协议），在大数据平台完成数据分析后，需要将数据拷贝到</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AI</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平台，每次拷贝至少需要</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6</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小时。该方案提供多协议访问和互通能力，数据只保存一份，避免数据多次拷贝，提高分析效率，且节约数据保存成本。</a:t>
            </a:r>
          </a:p>
          <a:p>
            <a:endParaRPr lang="zh-CN" altLang="en-US" dirty="0"/>
          </a:p>
        </p:txBody>
      </p:sp>
    </p:spTree>
    <p:extLst>
      <p:ext uri="{BB962C8B-B14F-4D97-AF65-F5344CB8AC3E}">
        <p14:creationId xmlns:p14="http://schemas.microsoft.com/office/powerpoint/2010/main" val="4039648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b="1" dirty="0" smtClean="0"/>
              <a:t>大数据并不是单指数据量大，而是包含了数据来源多、生成块、价值密度低等特点</a:t>
            </a:r>
            <a:endParaRPr lang="en-US" altLang="zh-CN" b="1" dirty="0" smtClean="0"/>
          </a:p>
          <a:p>
            <a:endParaRPr lang="en-US" altLang="zh-CN" b="1" dirty="0" smtClean="0"/>
          </a:p>
          <a:p>
            <a:r>
              <a:rPr lang="zh-CN" altLang="en-US" sz="1600" b="1" i="0" kern="1200" smtClean="0">
                <a:solidFill>
                  <a:schemeClr val="tx1"/>
                </a:solidFill>
                <a:effectLst/>
                <a:latin typeface="+mn-lt"/>
                <a:ea typeface="+mn-ea"/>
                <a:cs typeface="+mn-cs"/>
              </a:rPr>
              <a:t>一是数据体量巨大。</a:t>
            </a:r>
            <a:r>
              <a:rPr lang="zh-CN" altLang="en-US" sz="1600" b="0" i="0" kern="1200" smtClean="0">
                <a:solidFill>
                  <a:schemeClr val="tx1"/>
                </a:solidFill>
                <a:effectLst/>
                <a:latin typeface="+mn-lt"/>
                <a:ea typeface="+mn-ea"/>
                <a:cs typeface="+mn-cs"/>
              </a:rPr>
              <a:t>百度资料表明，其新首页导航每天需要提供的数据超过</a:t>
            </a:r>
            <a:r>
              <a:rPr lang="en-US" altLang="zh-CN" sz="1600" b="0" i="0" kern="1200" smtClean="0">
                <a:solidFill>
                  <a:schemeClr val="tx1"/>
                </a:solidFill>
                <a:effectLst/>
                <a:latin typeface="+mn-lt"/>
                <a:ea typeface="+mn-ea"/>
                <a:cs typeface="+mn-cs"/>
              </a:rPr>
              <a:t>1.5PB</a:t>
            </a:r>
            <a:r>
              <a:rPr lang="zh-CN" altLang="en-US" sz="1600" b="0" i="0" kern="1200" smtClean="0">
                <a:solidFill>
                  <a:schemeClr val="tx1"/>
                </a:solidFill>
                <a:effectLst/>
                <a:latin typeface="+mn-lt"/>
                <a:ea typeface="+mn-ea"/>
                <a:cs typeface="+mn-cs"/>
              </a:rPr>
              <a:t>（</a:t>
            </a:r>
            <a:r>
              <a:rPr lang="en-US" altLang="zh-CN" sz="1600" b="0" i="0" kern="1200" smtClean="0">
                <a:solidFill>
                  <a:schemeClr val="tx1"/>
                </a:solidFill>
                <a:effectLst/>
                <a:latin typeface="+mn-lt"/>
                <a:ea typeface="+mn-ea"/>
                <a:cs typeface="+mn-cs"/>
              </a:rPr>
              <a:t>1PB=1024TB</a:t>
            </a:r>
            <a:r>
              <a:rPr lang="zh-CN" altLang="en-US" sz="1600" b="0" i="0" kern="1200" smtClean="0">
                <a:solidFill>
                  <a:schemeClr val="tx1"/>
                </a:solidFill>
                <a:effectLst/>
                <a:latin typeface="+mn-lt"/>
                <a:ea typeface="+mn-ea"/>
                <a:cs typeface="+mn-cs"/>
              </a:rPr>
              <a:t>），这些数据如果打印出来将超过</a:t>
            </a:r>
            <a:r>
              <a:rPr lang="en-US" altLang="zh-CN" sz="1600" b="0" i="0" kern="1200" smtClean="0">
                <a:solidFill>
                  <a:schemeClr val="tx1"/>
                </a:solidFill>
                <a:effectLst/>
                <a:latin typeface="+mn-lt"/>
                <a:ea typeface="+mn-ea"/>
                <a:cs typeface="+mn-cs"/>
              </a:rPr>
              <a:t>5</a:t>
            </a:r>
            <a:r>
              <a:rPr lang="zh-CN" altLang="en-US" sz="1600" b="0" i="0" kern="1200" smtClean="0">
                <a:solidFill>
                  <a:schemeClr val="tx1"/>
                </a:solidFill>
                <a:effectLst/>
                <a:latin typeface="+mn-lt"/>
                <a:ea typeface="+mn-ea"/>
                <a:cs typeface="+mn-cs"/>
              </a:rPr>
              <a:t>千亿张</a:t>
            </a:r>
            <a:r>
              <a:rPr lang="en-US" altLang="zh-CN" sz="1600" b="0" i="0" kern="1200" smtClean="0">
                <a:solidFill>
                  <a:schemeClr val="tx1"/>
                </a:solidFill>
                <a:effectLst/>
                <a:latin typeface="+mn-lt"/>
                <a:ea typeface="+mn-ea"/>
                <a:cs typeface="+mn-cs"/>
              </a:rPr>
              <a:t>A4</a:t>
            </a:r>
            <a:r>
              <a:rPr lang="zh-CN" altLang="en-US" sz="1600" b="0" i="0" kern="1200" smtClean="0">
                <a:solidFill>
                  <a:schemeClr val="tx1"/>
                </a:solidFill>
                <a:effectLst/>
                <a:latin typeface="+mn-lt"/>
                <a:ea typeface="+mn-ea"/>
                <a:cs typeface="+mn-cs"/>
              </a:rPr>
              <a:t>纸。有资料证实，到目前为止，人类生产的所有印刷材料的</a:t>
            </a:r>
            <a:r>
              <a:rPr lang="zh-CN" altLang="en-US" sz="1600" b="0" i="0" u="none" strike="noStrike" kern="1200" smtClean="0">
                <a:solidFill>
                  <a:schemeClr val="tx1"/>
                </a:solidFill>
                <a:effectLst/>
                <a:latin typeface="+mn-lt"/>
                <a:ea typeface="+mn-ea"/>
                <a:cs typeface="+mn-cs"/>
                <a:hlinkClick r:id="rId3" tooltip="数据量"/>
              </a:rPr>
              <a:t>数据量</a:t>
            </a:r>
            <a:r>
              <a:rPr lang="zh-CN" altLang="en-US" sz="1600" b="0" i="0" kern="1200" smtClean="0">
                <a:solidFill>
                  <a:schemeClr val="tx1"/>
                </a:solidFill>
                <a:effectLst/>
                <a:latin typeface="+mn-lt"/>
                <a:ea typeface="+mn-ea"/>
                <a:cs typeface="+mn-cs"/>
              </a:rPr>
              <a:t>仅为</a:t>
            </a:r>
            <a:r>
              <a:rPr lang="en-US" altLang="zh-CN" sz="1600" b="0" i="0" kern="1200" smtClean="0">
                <a:solidFill>
                  <a:schemeClr val="tx1"/>
                </a:solidFill>
                <a:effectLst/>
                <a:latin typeface="+mn-lt"/>
                <a:ea typeface="+mn-ea"/>
                <a:cs typeface="+mn-cs"/>
              </a:rPr>
              <a:t>200PB</a:t>
            </a:r>
            <a:r>
              <a:rPr lang="zh-CN" altLang="en-US" sz="1600" b="0" i="0" kern="1200" smtClean="0">
                <a:solidFill>
                  <a:schemeClr val="tx1"/>
                </a:solidFill>
                <a:effectLst/>
                <a:latin typeface="+mn-lt"/>
                <a:ea typeface="+mn-ea"/>
                <a:cs typeface="+mn-cs"/>
              </a:rPr>
              <a:t>。</a:t>
            </a:r>
          </a:p>
          <a:p>
            <a:r>
              <a:rPr lang="zh-CN" altLang="en-US" sz="1600" b="1" i="0" kern="1200" smtClean="0">
                <a:solidFill>
                  <a:schemeClr val="tx1"/>
                </a:solidFill>
                <a:effectLst/>
                <a:latin typeface="+mn-lt"/>
                <a:ea typeface="+mn-ea"/>
                <a:cs typeface="+mn-cs"/>
              </a:rPr>
              <a:t>二是数据类型多样。</a:t>
            </a:r>
            <a:r>
              <a:rPr lang="zh-CN" altLang="en-US" sz="1600" b="0" i="0" kern="1200" smtClean="0">
                <a:solidFill>
                  <a:schemeClr val="tx1"/>
                </a:solidFill>
                <a:effectLst/>
                <a:latin typeface="+mn-lt"/>
                <a:ea typeface="+mn-ea"/>
                <a:cs typeface="+mn-cs"/>
              </a:rPr>
              <a:t>现在的数据类型不仅是文本形式，更多的是图片、视频、音频、地理位置信息等多类型的数据，个性化数据占绝对多数。</a:t>
            </a:r>
          </a:p>
          <a:p>
            <a:r>
              <a:rPr lang="zh-CN" altLang="en-US" sz="1600" b="1" i="0" kern="1200" smtClean="0">
                <a:solidFill>
                  <a:schemeClr val="tx1"/>
                </a:solidFill>
                <a:effectLst/>
                <a:latin typeface="+mn-lt"/>
                <a:ea typeface="+mn-ea"/>
                <a:cs typeface="+mn-cs"/>
              </a:rPr>
              <a:t>三是处理速度快。</a:t>
            </a:r>
            <a:r>
              <a:rPr lang="zh-CN" altLang="en-US" sz="1600" b="0" i="0" kern="1200" smtClean="0">
                <a:solidFill>
                  <a:schemeClr val="tx1"/>
                </a:solidFill>
                <a:effectLst/>
                <a:latin typeface="+mn-lt"/>
                <a:ea typeface="+mn-ea"/>
                <a:cs typeface="+mn-cs"/>
              </a:rPr>
              <a:t>数据处理遵循“</a:t>
            </a:r>
            <a:r>
              <a:rPr lang="en-US" altLang="zh-CN" sz="1600" b="0" i="0" kern="1200" smtClean="0">
                <a:solidFill>
                  <a:schemeClr val="tx1"/>
                </a:solidFill>
                <a:effectLst/>
                <a:latin typeface="+mn-lt"/>
                <a:ea typeface="+mn-ea"/>
                <a:cs typeface="+mn-cs"/>
              </a:rPr>
              <a:t>1</a:t>
            </a:r>
            <a:r>
              <a:rPr lang="zh-CN" altLang="en-US" sz="1600" b="0" i="0" kern="1200" smtClean="0">
                <a:solidFill>
                  <a:schemeClr val="tx1"/>
                </a:solidFill>
                <a:effectLst/>
                <a:latin typeface="+mn-lt"/>
                <a:ea typeface="+mn-ea"/>
                <a:cs typeface="+mn-cs"/>
              </a:rPr>
              <a:t>秒定律”，可从各种类型的数据中快速获得高价值的信息。</a:t>
            </a:r>
          </a:p>
          <a:p>
            <a:r>
              <a:rPr lang="zh-CN" altLang="en-US" sz="1600" b="1" i="0" kern="1200" smtClean="0">
                <a:solidFill>
                  <a:schemeClr val="tx1"/>
                </a:solidFill>
                <a:effectLst/>
                <a:latin typeface="+mn-lt"/>
                <a:ea typeface="+mn-ea"/>
                <a:cs typeface="+mn-cs"/>
              </a:rPr>
              <a:t>四是价值密度低。</a:t>
            </a:r>
            <a:r>
              <a:rPr lang="zh-CN" altLang="en-US" sz="1600" b="0" i="0" kern="1200" smtClean="0">
                <a:solidFill>
                  <a:schemeClr val="tx1"/>
                </a:solidFill>
                <a:effectLst/>
                <a:latin typeface="+mn-lt"/>
                <a:ea typeface="+mn-ea"/>
                <a:cs typeface="+mn-cs"/>
              </a:rPr>
              <a:t>以视频为例，一小时的视频，在不间断的监控过程中，可能有用的数据仅仅只有一两秒。</a:t>
            </a:r>
          </a:p>
          <a:p>
            <a:endParaRPr lang="en-US" altLang="zh-CN" b="1" dirty="0" smtClean="0"/>
          </a:p>
          <a:p>
            <a:endParaRPr lang="en-US" altLang="zh-CN" b="1" dirty="0" smtClean="0"/>
          </a:p>
          <a:p>
            <a:r>
              <a:rPr lang="en-US" altLang="zh-CN" b="1" dirty="0" smtClean="0"/>
              <a:t>1.</a:t>
            </a:r>
            <a:r>
              <a:rPr lang="en-US" altLang="zh-CN" b="1" baseline="0" dirty="0" smtClean="0"/>
              <a:t> </a:t>
            </a:r>
            <a:r>
              <a:rPr lang="zh-CN" altLang="en-US" b="1" dirty="0" smtClean="0"/>
              <a:t>全样而非抽样</a:t>
            </a:r>
            <a:r>
              <a:rPr lang="zh-CN" altLang="en-US" dirty="0" smtClean="0"/>
              <a:t/>
            </a:r>
            <a:br>
              <a:rPr lang="zh-CN" altLang="en-US" dirty="0" smtClean="0"/>
            </a:br>
            <a:r>
              <a:rPr lang="zh-CN" altLang="en-US" b="1" dirty="0" smtClean="0"/>
              <a:t>如果想称之为大数据，首先要做到（近似）全样本。</a:t>
            </a:r>
            <a:r>
              <a:rPr lang="zh-CN" altLang="en-US" dirty="0" smtClean="0"/>
              <a:t> 就是直接获取总体信息，不必通过样本参数去推断总体参数。因为你不知道的事情比你知道的事情更重要</a:t>
            </a:r>
          </a:p>
          <a:p>
            <a:r>
              <a:rPr lang="en-US" altLang="zh-CN" b="1" dirty="0" smtClean="0"/>
              <a:t>2</a:t>
            </a:r>
            <a:r>
              <a:rPr lang="en-US" altLang="zh-CN" b="0" dirty="0" smtClean="0"/>
              <a:t>.</a:t>
            </a:r>
            <a:r>
              <a:rPr lang="en-US" altLang="zh-CN" b="0" baseline="0" dirty="0" smtClean="0"/>
              <a:t> </a:t>
            </a:r>
            <a:r>
              <a:rPr lang="zh-CN" altLang="en-US" b="1" dirty="0" smtClean="0"/>
              <a:t>效率而非精确</a:t>
            </a:r>
            <a:endParaRPr lang="en-US" altLang="zh-CN" dirty="0" smtClean="0"/>
          </a:p>
          <a:p>
            <a:r>
              <a:rPr lang="zh-CN" altLang="en-US" dirty="0" smtClean="0"/>
              <a:t>精确的计算是以时间消耗为代价的。</a:t>
            </a:r>
            <a:br>
              <a:rPr lang="zh-CN" altLang="en-US" dirty="0" smtClean="0"/>
            </a:br>
            <a:r>
              <a:rPr lang="zh-CN" altLang="en-US" dirty="0" smtClean="0"/>
              <a:t>在小数据时代，追求精确是为了避免放大的偏差而不得已为之（设想一下，在一个总样本为</a:t>
            </a:r>
            <a:r>
              <a:rPr lang="en-US" altLang="zh-CN" dirty="0" smtClean="0"/>
              <a:t>1</a:t>
            </a:r>
            <a:r>
              <a:rPr lang="zh-CN" altLang="en-US" dirty="0" smtClean="0"/>
              <a:t>亿人口随机提取</a:t>
            </a:r>
            <a:r>
              <a:rPr lang="en-US" altLang="zh-CN" dirty="0" smtClean="0"/>
              <a:t>1000</a:t>
            </a:r>
            <a:r>
              <a:rPr lang="zh-CN" altLang="en-US" dirty="0" smtClean="0"/>
              <a:t>人，如果在</a:t>
            </a:r>
            <a:r>
              <a:rPr lang="en-US" altLang="zh-CN" dirty="0" smtClean="0"/>
              <a:t>1000</a:t>
            </a:r>
            <a:r>
              <a:rPr lang="zh-CN" altLang="en-US" dirty="0" smtClean="0"/>
              <a:t>人上的运算出现错误的话，那么放大到</a:t>
            </a:r>
            <a:r>
              <a:rPr lang="en-US" altLang="zh-CN" dirty="0" smtClean="0"/>
              <a:t>1</a:t>
            </a:r>
            <a:r>
              <a:rPr lang="zh-CN" altLang="en-US" dirty="0" smtClean="0"/>
              <a:t>亿中会有多大的偏差）</a:t>
            </a:r>
            <a:br>
              <a:rPr lang="zh-CN" altLang="en-US" dirty="0" smtClean="0"/>
            </a:br>
            <a:r>
              <a:rPr lang="zh-CN" altLang="en-US" dirty="0" smtClean="0"/>
              <a:t/>
            </a:r>
            <a:br>
              <a:rPr lang="zh-CN" altLang="en-US" dirty="0" smtClean="0"/>
            </a:br>
            <a:r>
              <a:rPr lang="zh-CN" altLang="en-US" dirty="0" smtClean="0"/>
              <a:t>但在样本</a:t>
            </a:r>
            <a:r>
              <a:rPr lang="en-US" altLang="zh-CN" dirty="0" smtClean="0"/>
              <a:t>=</a:t>
            </a:r>
            <a:r>
              <a:rPr lang="zh-CN" altLang="en-US" dirty="0" smtClean="0"/>
              <a:t>总体的大数据时代（有多少偏差就是多少偏差而不会被放大），快速获得一个大概的轮廓和发展脉络，就要比严格的精确性要重要得多。</a:t>
            </a:r>
          </a:p>
          <a:p>
            <a:r>
              <a:rPr lang="zh-CN" altLang="en-US" b="1" dirty="0" smtClean="0"/>
              <a:t>在能够获得近似全样本的基础上，为了提高商业上的效率，数据分析通常采用简单算法。</a:t>
            </a:r>
            <a:endParaRPr lang="zh-CN" altLang="en-US" dirty="0" smtClean="0"/>
          </a:p>
          <a:p>
            <a:r>
              <a:rPr lang="en-US" altLang="zh-CN" b="1" dirty="0" smtClean="0"/>
              <a:t>3</a:t>
            </a:r>
            <a:r>
              <a:rPr lang="en-US" altLang="zh-CN" b="0" dirty="0" smtClean="0"/>
              <a:t>.</a:t>
            </a:r>
            <a:r>
              <a:rPr lang="en-US" altLang="zh-CN" b="0" baseline="0" dirty="0" smtClean="0"/>
              <a:t> </a:t>
            </a:r>
            <a:r>
              <a:rPr lang="zh-CN" altLang="en-US" b="1" dirty="0" smtClean="0"/>
              <a:t>相关而非因果</a:t>
            </a:r>
            <a:endParaRPr lang="en-US" altLang="zh-CN" dirty="0" smtClean="0"/>
          </a:p>
          <a:p>
            <a:r>
              <a:rPr lang="zh-CN" altLang="en-US" sz="1600" b="0" i="0" kern="1200" dirty="0" smtClean="0">
                <a:solidFill>
                  <a:schemeClr val="tx1"/>
                </a:solidFill>
                <a:effectLst/>
                <a:latin typeface="+mn-lt"/>
                <a:ea typeface="+mn-ea"/>
                <a:cs typeface="+mn-cs"/>
              </a:rPr>
              <a:t>牛津大学教授</a:t>
            </a:r>
            <a:r>
              <a:rPr lang="zh-CN" altLang="en-US" dirty="0" smtClean="0"/>
              <a:t>舍恩伯格认为，大数据时代只需要知道是什么，而无需知道为什么，就像亚马逊推荐算法一样，知道喜欢</a:t>
            </a:r>
            <a:r>
              <a:rPr lang="en-US" altLang="zh-CN" dirty="0" smtClean="0"/>
              <a:t>A</a:t>
            </a:r>
            <a:r>
              <a:rPr lang="zh-CN" altLang="en-US" dirty="0" smtClean="0"/>
              <a:t>的人很可能喜欢</a:t>
            </a:r>
            <a:r>
              <a:rPr lang="en-US" altLang="zh-CN" dirty="0" smtClean="0"/>
              <a:t>B</a:t>
            </a:r>
            <a:r>
              <a:rPr lang="zh-CN" altLang="en-US" dirty="0" smtClean="0"/>
              <a:t>但却不知道其中的原因。    商业本来就是以结果为导向的。 </a:t>
            </a:r>
          </a:p>
          <a:p>
            <a:r>
              <a:rPr lang="zh-CN" altLang="en-US" b="1" dirty="0" smtClean="0"/>
              <a:t>因为无法控制无关因素，所以只能得到相关结论，而非因果。</a:t>
            </a:r>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1034741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3B0ADB5C-8B81-41B1-9238-E7AB5090BCF2}" type="slidenum">
              <a:rPr lang="zh-CN" altLang="en-US" smtClean="0">
                <a:solidFill>
                  <a:prstClr val="black"/>
                </a:solidFill>
                <a:ea typeface="等线" panose="02010600030101010101" pitchFamily="2" charset="-122"/>
              </a:rPr>
              <a:pPr/>
              <a:t>22</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062617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zh-CN" altLang="en-US" dirty="0" smtClean="0"/>
              <a:t>多种计算组件可以独立部署并共享存储</a:t>
            </a:r>
            <a:endParaRPr lang="zh-CN" altLang="en-US" dirty="0"/>
          </a:p>
        </p:txBody>
      </p:sp>
    </p:spTree>
    <p:extLst>
      <p:ext uri="{BB962C8B-B14F-4D97-AF65-F5344CB8AC3E}">
        <p14:creationId xmlns:p14="http://schemas.microsoft.com/office/powerpoint/2010/main" val="406084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华为云鲲鹏</a:t>
            </a:r>
            <a:r>
              <a:rPr lang="en-US" altLang="zh-CN" sz="1100" b="0" kern="100" dirty="0" err="1"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BigData</a:t>
            </a:r>
            <a:r>
              <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 Pro</a:t>
            </a: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大数据解决方案；</a:t>
            </a:r>
            <a:endPar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以鲲鹏多核高效算力为底座，支持弹性云服务器、裸金属、云容器部署方式；</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围绕以</a:t>
            </a:r>
            <a:r>
              <a:rPr lang="en-US" altLang="zh-CN" sz="1100" dirty="0" smtClean="0"/>
              <a:t>OBS</a:t>
            </a:r>
            <a:r>
              <a:rPr lang="zh-CN" altLang="en-US" sz="1100" dirty="0" smtClean="0"/>
              <a:t>为存储的数据湖，计算和存储分离部署，利用高速云网络连接计算与存储，打造全新的云上大数据解决方案；</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通过</a:t>
            </a:r>
            <a:r>
              <a:rPr lang="en-US" altLang="zh-CN" sz="1100" dirty="0" smtClean="0"/>
              <a:t>OBS</a:t>
            </a:r>
            <a:r>
              <a:rPr lang="zh-CN" altLang="en-US" sz="1100" dirty="0" smtClean="0"/>
              <a:t>提供的</a:t>
            </a:r>
            <a:r>
              <a:rPr lang="en-US" altLang="zh-CN" sz="1100" dirty="0" smtClean="0"/>
              <a:t>HDFS</a:t>
            </a:r>
            <a:r>
              <a:rPr lang="zh-CN" altLang="en-US" sz="1100" dirty="0" smtClean="0"/>
              <a:t>、</a:t>
            </a:r>
            <a:r>
              <a:rPr lang="en-US" altLang="zh-CN" sz="1100" dirty="0" smtClean="0"/>
              <a:t>POSIX</a:t>
            </a:r>
            <a:r>
              <a:rPr lang="zh-CN" altLang="en-US" sz="1100" dirty="0" smtClean="0"/>
              <a:t>、</a:t>
            </a:r>
            <a:r>
              <a:rPr lang="en-US" altLang="zh-CN" sz="1100" dirty="0" smtClean="0"/>
              <a:t>S3</a:t>
            </a:r>
            <a:r>
              <a:rPr lang="zh-CN" altLang="en-US" sz="1100" dirty="0" smtClean="0"/>
              <a:t>等多协议访问能力，打破数据孤岛，</a:t>
            </a:r>
            <a:r>
              <a:rPr lang="zh-CN" altLang="zh-CN" sz="1100" b="0" kern="1200" baseline="0" dirty="0" smtClean="0">
                <a:solidFill>
                  <a:schemeClr val="tx1"/>
                </a:solidFill>
                <a:effectLst/>
                <a:latin typeface="Huawei Sans" panose="020C0503030203020204" pitchFamily="34" charset="0"/>
                <a:ea typeface="方正兰亭黑简体" panose="02000000000000000000" pitchFamily="2" charset="-122"/>
                <a:cs typeface="+mn-cs"/>
              </a:rPr>
              <a:t>大数据应用系统可以直接读写云存储，无需协议转换</a:t>
            </a:r>
            <a:r>
              <a:rPr lang="zh-CN" altLang="en-US" sz="1100" b="0" kern="1200" baseline="0" dirty="0" smtClean="0">
                <a:solidFill>
                  <a:schemeClr val="tx1"/>
                </a:solidFill>
                <a:effectLst/>
                <a:latin typeface="Huawei Sans" panose="020C0503030203020204" pitchFamily="34" charset="0"/>
                <a:ea typeface="方正兰亭黑简体" panose="02000000000000000000" pitchFamily="2" charset="-122"/>
                <a:cs typeface="+mn-cs"/>
              </a:rPr>
              <a:t>；</a:t>
            </a:r>
            <a:endParaRPr lang="en-US" altLang="zh-CN" sz="1100" b="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200" baseline="0" dirty="0" smtClean="0">
                <a:solidFill>
                  <a:schemeClr val="tx1"/>
                </a:solidFill>
                <a:effectLst/>
                <a:latin typeface="Huawei Sans" panose="020C0503030203020204" pitchFamily="34" charset="0"/>
                <a:ea typeface="方正兰亭黑简体" panose="02000000000000000000" pitchFamily="2" charset="-122"/>
                <a:cs typeface="+mn-cs"/>
              </a:rPr>
              <a:t>统一数据湖使数据从产生、到数据分析、到最终老化归档，全程</a:t>
            </a:r>
            <a:r>
              <a:rPr lang="en-US" altLang="zh-CN" sz="1100" dirty="0" smtClean="0"/>
              <a:t>0</a:t>
            </a:r>
            <a:r>
              <a:rPr lang="zh-CN" altLang="en-US" sz="1100" dirty="0" smtClean="0"/>
              <a:t>数据搬迁；</a:t>
            </a:r>
            <a:endParaRPr lang="en-US" altLang="zh-CN" sz="1100" dirty="0" smtClean="0"/>
          </a:p>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smtClean="0"/>
              <a:t>OBS</a:t>
            </a:r>
            <a:r>
              <a:rPr lang="zh-CN" altLang="en-US" sz="1100" dirty="0" smtClean="0"/>
              <a:t>对象存储与华为云</a:t>
            </a:r>
            <a:r>
              <a:rPr lang="en-US" altLang="zh-CN" sz="1100" dirty="0" smtClean="0"/>
              <a:t>EI</a:t>
            </a:r>
            <a:r>
              <a:rPr lang="zh-CN" altLang="en-US" sz="1100" dirty="0" smtClean="0"/>
              <a:t>大数据服务进行深度融合及调优，提供性能优于业界主流大数据平台的解决方案；</a:t>
            </a:r>
            <a:endParaRPr lang="en-US" altLang="zh-CN" sz="1100" dirty="0" smtClean="0"/>
          </a:p>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100" dirty="0" smtClean="0"/>
              <a:t>同时，兼容第三方商业大数据平台和开源</a:t>
            </a:r>
            <a:r>
              <a:rPr lang="en-US" altLang="zh-CN" sz="1100" dirty="0" err="1" smtClean="0"/>
              <a:t>hadoop</a:t>
            </a:r>
            <a:r>
              <a:rPr lang="zh-CN" altLang="en-US" sz="1100" dirty="0" smtClean="0"/>
              <a:t>、</a:t>
            </a:r>
            <a:r>
              <a:rPr lang="en-US" altLang="zh-CN" sz="1100" dirty="0" smtClean="0"/>
              <a:t>spark</a:t>
            </a:r>
            <a:r>
              <a:rPr lang="zh-CN" altLang="en-US" sz="1100" dirty="0" smtClean="0"/>
              <a:t>、</a:t>
            </a:r>
            <a:r>
              <a:rPr lang="en-US" altLang="zh-CN" sz="1100" dirty="0" smtClean="0"/>
              <a:t>Hive</a:t>
            </a:r>
            <a:r>
              <a:rPr lang="zh-CN" altLang="en-US" sz="1100" dirty="0" smtClean="0"/>
              <a:t>等；</a:t>
            </a:r>
            <a:endParaRPr lang="en-US" altLang="zh-CN" sz="1100" dirty="0" smtClean="0"/>
          </a:p>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100" dirty="0" smtClean="0"/>
              <a:t>那华为</a:t>
            </a: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鲲鹏</a:t>
            </a:r>
            <a:r>
              <a:rPr lang="en-US" altLang="zh-CN" sz="1100" b="0" kern="100" dirty="0" err="1"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BigData</a:t>
            </a:r>
            <a:r>
              <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 Pro</a:t>
            </a: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大数据解决方案到底有哪些技术优势呢？</a:t>
            </a:r>
            <a:endPar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华为云推出了基于鲲鹏的</a:t>
            </a:r>
            <a:r>
              <a:rPr lang="en-US" altLang="zh-CN" sz="1100" b="0" kern="100" dirty="0" err="1"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BigData</a:t>
            </a:r>
            <a:r>
              <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 Pro</a:t>
            </a: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大数据解决方案；</a:t>
            </a:r>
            <a:endPar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以鲲鹏多核高效算力为底座，支持弹性云服务器、裸金属、云容器部署方式；</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围绕以</a:t>
            </a:r>
            <a:r>
              <a:rPr lang="en-US" altLang="zh-CN" sz="1100" dirty="0" smtClean="0"/>
              <a:t>OBS</a:t>
            </a:r>
            <a:r>
              <a:rPr lang="zh-CN" altLang="en-US" sz="1100" dirty="0" smtClean="0"/>
              <a:t>为存储的数据湖，计算和存储分离部署，利用高速云网络连接计算与存储，打造全新的云上大数据解决方案；</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通过</a:t>
            </a:r>
            <a:r>
              <a:rPr lang="en-US" altLang="zh-CN" sz="1100" dirty="0" smtClean="0"/>
              <a:t>OBS</a:t>
            </a:r>
            <a:r>
              <a:rPr lang="zh-CN" altLang="en-US" sz="1100" dirty="0" smtClean="0"/>
              <a:t>提供的</a:t>
            </a:r>
            <a:r>
              <a:rPr lang="en-US" altLang="zh-CN" sz="1100" dirty="0" smtClean="0"/>
              <a:t>HDFS</a:t>
            </a:r>
            <a:r>
              <a:rPr lang="zh-CN" altLang="en-US" sz="1100" dirty="0" smtClean="0"/>
              <a:t>、</a:t>
            </a:r>
            <a:r>
              <a:rPr lang="en-US" altLang="zh-CN" sz="1100" dirty="0" smtClean="0"/>
              <a:t>POSIX</a:t>
            </a:r>
            <a:r>
              <a:rPr lang="zh-CN" altLang="en-US" sz="1100" dirty="0" smtClean="0"/>
              <a:t>、</a:t>
            </a:r>
            <a:r>
              <a:rPr lang="en-US" altLang="zh-CN" sz="1100" dirty="0" smtClean="0"/>
              <a:t>S3</a:t>
            </a:r>
            <a:r>
              <a:rPr lang="zh-CN" altLang="en-US" sz="1100" dirty="0" smtClean="0"/>
              <a:t>等多协议访问能力，打破数据孤岛，</a:t>
            </a:r>
            <a:r>
              <a:rPr lang="zh-CN" altLang="zh-CN" sz="1100" b="0" kern="1200" baseline="0" dirty="0" smtClean="0">
                <a:solidFill>
                  <a:schemeClr val="tx1"/>
                </a:solidFill>
                <a:effectLst/>
                <a:latin typeface="Huawei Sans" panose="020C0503030203020204" pitchFamily="34" charset="0"/>
                <a:ea typeface="方正兰亭黑简体" panose="02000000000000000000" pitchFamily="2" charset="-122"/>
                <a:cs typeface="+mn-cs"/>
              </a:rPr>
              <a:t>大数据应用系统可以直接读写云存储，无需协议转换</a:t>
            </a:r>
            <a:r>
              <a:rPr lang="zh-CN" altLang="en-US" sz="1100" b="0" kern="1200" baseline="0" dirty="0" smtClean="0">
                <a:solidFill>
                  <a:schemeClr val="tx1"/>
                </a:solidFill>
                <a:effectLst/>
                <a:latin typeface="Huawei Sans" panose="020C0503030203020204" pitchFamily="34" charset="0"/>
                <a:ea typeface="方正兰亭黑简体" panose="02000000000000000000" pitchFamily="2" charset="-122"/>
                <a:cs typeface="+mn-cs"/>
              </a:rPr>
              <a:t>；</a:t>
            </a:r>
            <a:endParaRPr lang="en-US" altLang="zh-CN" sz="1100" b="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200" baseline="0" dirty="0" smtClean="0">
                <a:solidFill>
                  <a:schemeClr val="tx1"/>
                </a:solidFill>
                <a:effectLst/>
                <a:latin typeface="Huawei Sans" panose="020C0503030203020204" pitchFamily="34" charset="0"/>
                <a:ea typeface="方正兰亭黑简体" panose="02000000000000000000" pitchFamily="2" charset="-122"/>
                <a:cs typeface="+mn-cs"/>
              </a:rPr>
              <a:t>统一数据湖使数据从产生、到数据分析、到最终老化归档，全程</a:t>
            </a:r>
            <a:r>
              <a:rPr lang="en-US" altLang="zh-CN" sz="1100" dirty="0" smtClean="0"/>
              <a:t>0</a:t>
            </a:r>
            <a:r>
              <a:rPr lang="zh-CN" altLang="en-US" sz="1100" dirty="0" smtClean="0"/>
              <a:t>数据搬迁；</a:t>
            </a:r>
            <a:endParaRPr lang="en-US" altLang="zh-CN" sz="1100" dirty="0" smtClean="0"/>
          </a:p>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smtClean="0"/>
              <a:t>OBS</a:t>
            </a:r>
            <a:r>
              <a:rPr lang="zh-CN" altLang="en-US" sz="1100" dirty="0" smtClean="0"/>
              <a:t>对象存储与华为云</a:t>
            </a:r>
            <a:r>
              <a:rPr lang="en-US" altLang="zh-CN" sz="1100" dirty="0" smtClean="0"/>
              <a:t>EI</a:t>
            </a:r>
            <a:r>
              <a:rPr lang="zh-CN" altLang="en-US" sz="1100" dirty="0" smtClean="0"/>
              <a:t>大数据服务进行深度融合及调优，提供性能优于业界主流大数据平台的解决方案；</a:t>
            </a:r>
            <a:endParaRPr lang="en-US" altLang="zh-CN" sz="1100" dirty="0" smtClean="0"/>
          </a:p>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100" dirty="0" smtClean="0"/>
              <a:t>同时，兼容第三方商业大数据平台和开源</a:t>
            </a:r>
            <a:r>
              <a:rPr lang="en-US" altLang="zh-CN" sz="1100" dirty="0" err="1" smtClean="0"/>
              <a:t>hadoop</a:t>
            </a:r>
            <a:r>
              <a:rPr lang="zh-CN" altLang="en-US" sz="1100" dirty="0" smtClean="0"/>
              <a:t>、</a:t>
            </a:r>
            <a:r>
              <a:rPr lang="en-US" altLang="zh-CN" sz="1100" dirty="0" smtClean="0"/>
              <a:t>spark</a:t>
            </a:r>
            <a:r>
              <a:rPr lang="zh-CN" altLang="en-US" sz="1100" dirty="0" smtClean="0"/>
              <a:t>、</a:t>
            </a:r>
            <a:r>
              <a:rPr lang="en-US" altLang="zh-CN" sz="1100" dirty="0" smtClean="0"/>
              <a:t>Hive</a:t>
            </a:r>
            <a:r>
              <a:rPr lang="zh-CN" altLang="en-US" sz="1100" dirty="0" smtClean="0"/>
              <a:t>等；</a:t>
            </a:r>
            <a:endParaRPr lang="en-US" altLang="zh-CN" sz="1100" dirty="0" smtClean="0"/>
          </a:p>
          <a:p>
            <a:pPr marL="0" marR="0" lvl="0" indent="0" algn="l" defTabSz="1219304" rtl="0" eaLnBrk="1" fontAlgn="auto" latinLnBrk="0" hangingPunct="1">
              <a:lnSpc>
                <a:spcPct val="100000"/>
              </a:lnSpc>
              <a:spcBef>
                <a:spcPts val="0"/>
              </a:spcBef>
              <a:spcAft>
                <a:spcPts val="0"/>
              </a:spcAft>
              <a:buClrTx/>
              <a:buSzTx/>
              <a:buFontTx/>
              <a:buNone/>
              <a:tabLst/>
              <a:defRPr/>
            </a:pPr>
            <a:endParaRPr lang="en-US" altLang="zh-CN" sz="1100" dirty="0" smtClean="0"/>
          </a:p>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100" dirty="0" smtClean="0"/>
              <a:t>那华为</a:t>
            </a: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鲲鹏</a:t>
            </a:r>
            <a:r>
              <a:rPr lang="en-US" altLang="zh-CN" sz="1100" b="0" kern="100" dirty="0" err="1"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BigData</a:t>
            </a:r>
            <a:r>
              <a:rPr lang="en-US" altLang="zh-CN"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 Pro</a:t>
            </a:r>
            <a:r>
              <a:rPr lang="zh-CN" altLang="en-US" sz="1100" b="0" kern="1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大数据解决方案到底有哪些技术优势呢？</a:t>
            </a:r>
            <a:endParaRPr lang="en-US" altLang="zh-CN" sz="1100" dirty="0" smtClean="0"/>
          </a:p>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24</a:t>
            </a:fld>
            <a:endParaRPr lang="en-US"/>
          </a:p>
        </p:txBody>
      </p:sp>
    </p:spTree>
    <p:extLst>
      <p:ext uri="{BB962C8B-B14F-4D97-AF65-F5344CB8AC3E}">
        <p14:creationId xmlns:p14="http://schemas.microsoft.com/office/powerpoint/2010/main" val="140590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1906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180000" marR="0" indent="-180000" algn="l" defTabSz="914400" rtl="0" eaLnBrk="1" fontAlgn="base" latinLnBrk="0" hangingPunct="1">
              <a:lnSpc>
                <a:spcPct val="100000"/>
              </a:lnSpc>
              <a:spcBef>
                <a:spcPct val="30000"/>
              </a:spcBef>
              <a:spcAft>
                <a:spcPct val="0"/>
              </a:spcAft>
              <a:buClrTx/>
              <a:buSzTx/>
              <a:tabLst/>
              <a:defRPr/>
            </a:pPr>
            <a:r>
              <a:rPr lang="zh-CN" altLang="en-US" dirty="0" smtClean="0"/>
              <a:t>云计算技术具有，资源共享，弹性伸缩（按需提供，动态调配），无缝故障切换等是医疗信息平台能够健康、绿色运行的技术保障。</a:t>
            </a:r>
            <a:endParaRPr lang="en-US" altLang="zh-CN" dirty="0" smtClean="0"/>
          </a:p>
          <a:p>
            <a:pPr marL="540000" marR="0" lvl="1" indent="-180000" algn="l" defTabSz="914400" rtl="0" eaLnBrk="1" fontAlgn="base" latinLnBrk="0" hangingPunct="1">
              <a:lnSpc>
                <a:spcPct val="100000"/>
              </a:lnSpc>
              <a:spcBef>
                <a:spcPct val="30000"/>
              </a:spcBef>
              <a:spcAft>
                <a:spcPct val="0"/>
              </a:spcAft>
              <a:buClrTx/>
              <a:buSzTx/>
              <a:tabLst/>
              <a:defRPr/>
            </a:pPr>
            <a:r>
              <a:rPr lang="zh-CN" altLang="en-US" dirty="0" smtClean="0"/>
              <a:t>资源共享：</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合理地分配和调度资源，以支持多种应用和作业在集群上平稳运行，当上一个任务运行结束后即可释放留给下一个任务调度执行。</a:t>
            </a:r>
            <a:endParaRPr lang="en-US" altLang="zh-CN" dirty="0" smtClean="0"/>
          </a:p>
          <a:p>
            <a:pPr marL="540000" marR="0" lvl="1" indent="-180000" algn="l" defTabSz="914400" rtl="0" eaLnBrk="1" fontAlgn="base" latinLnBrk="0" hangingPunct="1">
              <a:lnSpc>
                <a:spcPct val="100000"/>
              </a:lnSpc>
              <a:spcBef>
                <a:spcPct val="30000"/>
              </a:spcBef>
              <a:spcAft>
                <a:spcPct val="0"/>
              </a:spcAft>
              <a:buClrTx/>
              <a:buSzTx/>
              <a:tabLst/>
              <a:defRPr/>
            </a:pPr>
            <a:r>
              <a:rPr lang="zh-CN" altLang="en-US" dirty="0" smtClean="0"/>
              <a:t>弹性伸缩：</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用户可以根据业务需求自行定义弹性伸缩策略，通过可视化控制台配置定时或者周期性的监控策略，动态的调整弹性云服务器实例，保证业务平稳健康运行满足业务需求的同时，减少资源投入。</a:t>
            </a:r>
            <a:endParaRPr lang="en-US" altLang="zh-CN" dirty="0" smtClean="0"/>
          </a:p>
          <a:p>
            <a:pPr marL="540000" marR="0" lvl="1" indent="-180000" algn="l" defTabSz="914400" rtl="0" eaLnBrk="1" fontAlgn="base" latinLnBrk="0" hangingPunct="1">
              <a:lnSpc>
                <a:spcPct val="100000"/>
              </a:lnSpc>
              <a:spcBef>
                <a:spcPct val="30000"/>
              </a:spcBef>
              <a:spcAft>
                <a:spcPct val="0"/>
              </a:spcAft>
              <a:buClrTx/>
              <a:buSzTx/>
              <a:tabLst/>
              <a:defRPr/>
            </a:pPr>
            <a:r>
              <a:rPr lang="zh-CN" altLang="en-US" dirty="0" smtClean="0"/>
              <a:t>安全可靠：</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支持集群节点部署实例分散化，单节点故障时迅速迁移至其他节点、支持跨</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AZ</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数据同步备份、支持数据冗余存储、支持集群元数据外置到</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RDS</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、集群所有服务管理节点支持</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HA</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高可靠，实现虚拟机、集群及跨</a:t>
            </a:r>
            <a:r>
              <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AZ</a:t>
            </a: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的多级高可靠性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65FE985F-4261-42E3-90A1-3C3949B2EA11}" type="slidenum">
              <a:rPr lang="zh-CN" altLang="en-US" smtClean="0"/>
              <a:pPr/>
              <a:t>5</a:t>
            </a:fld>
            <a:endParaRPr lang="zh-CN" altLang="en-US"/>
          </a:p>
        </p:txBody>
      </p:sp>
    </p:spTree>
    <p:extLst>
      <p:ext uri="{BB962C8B-B14F-4D97-AF65-F5344CB8AC3E}">
        <p14:creationId xmlns:p14="http://schemas.microsoft.com/office/powerpoint/2010/main" val="271741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en-US" altLang="zh-CN" dirty="0" smtClean="0"/>
              <a:t>1 </a:t>
            </a:r>
            <a:r>
              <a:rPr lang="zh-CN" altLang="en-US" dirty="0" smtClean="0"/>
              <a:t>评估设计	</a:t>
            </a:r>
          </a:p>
          <a:p>
            <a:pPr lvl="1"/>
            <a:r>
              <a:rPr lang="zh-CN" altLang="en-US" dirty="0" smtClean="0"/>
              <a:t>评估现有的系统架构，充分考虑对迁移的影响因素，根据评估方案作出整体的迁移方案设计；</a:t>
            </a:r>
          </a:p>
          <a:p>
            <a:r>
              <a:rPr lang="en-US" altLang="zh-CN" dirty="0" smtClean="0"/>
              <a:t>2 </a:t>
            </a:r>
            <a:r>
              <a:rPr lang="zh-CN" altLang="en-US" dirty="0" smtClean="0"/>
              <a:t>测试验证	</a:t>
            </a:r>
          </a:p>
          <a:p>
            <a:pPr lvl="1"/>
            <a:r>
              <a:rPr lang="zh-CN" altLang="en-US" dirty="0" smtClean="0"/>
              <a:t>通过 </a:t>
            </a:r>
            <a:r>
              <a:rPr lang="en-US" altLang="zh-CN" dirty="0" smtClean="0"/>
              <a:t>POC </a:t>
            </a:r>
            <a:r>
              <a:rPr lang="zh-CN" altLang="en-US" dirty="0" smtClean="0"/>
              <a:t>测试、性能测试验证迁移方案的可行性，确认网络带宽、迁移时长、迁移工具等方案细节；</a:t>
            </a:r>
          </a:p>
          <a:p>
            <a:r>
              <a:rPr lang="en-US" altLang="zh-CN" dirty="0" smtClean="0"/>
              <a:t>3 </a:t>
            </a:r>
            <a:r>
              <a:rPr lang="zh-CN" altLang="en-US" dirty="0" smtClean="0"/>
              <a:t>环境部署	</a:t>
            </a:r>
          </a:p>
          <a:p>
            <a:pPr lvl="1"/>
            <a:r>
              <a:rPr lang="zh-CN" altLang="en-US" dirty="0" smtClean="0"/>
              <a:t>在目标部署方案中的资源，并完成相应安全策略配置，对目标环境、迁移链路做联通测试；</a:t>
            </a:r>
          </a:p>
          <a:p>
            <a:r>
              <a:rPr lang="en-US" altLang="zh-CN" dirty="0" smtClean="0"/>
              <a:t>4</a:t>
            </a:r>
            <a:r>
              <a:rPr lang="zh-CN" altLang="en-US" dirty="0" smtClean="0"/>
              <a:t>迁移上线	</a:t>
            </a:r>
          </a:p>
          <a:p>
            <a:pPr lvl="1"/>
            <a:r>
              <a:rPr lang="zh-CN" altLang="en-US" dirty="0" smtClean="0"/>
              <a:t>执行迁移操作，完成数据、文件、主机、大数据等的迁移，做完整的业务功能验证，将线上流量切换至目标环境；</a:t>
            </a:r>
          </a:p>
          <a:p>
            <a:r>
              <a:rPr lang="en-US" altLang="zh-CN" dirty="0" smtClean="0"/>
              <a:t>5 </a:t>
            </a:r>
            <a:r>
              <a:rPr lang="zh-CN" altLang="en-US" dirty="0" smtClean="0"/>
              <a:t>云上优化</a:t>
            </a:r>
          </a:p>
          <a:p>
            <a:pPr lvl="1"/>
            <a:r>
              <a:rPr lang="zh-CN" altLang="en-US" dirty="0" smtClean="0"/>
              <a:t>根据云上的监控数据和用户痛点需求，做云上的系统优化，适当考虑客户系统对于云模块的适配性优化。</a:t>
            </a:r>
            <a:endParaRPr lang="zh-CN" altLang="en-US" dirty="0"/>
          </a:p>
        </p:txBody>
      </p:sp>
    </p:spTree>
    <p:extLst>
      <p:ext uri="{BB962C8B-B14F-4D97-AF65-F5344CB8AC3E}">
        <p14:creationId xmlns:p14="http://schemas.microsoft.com/office/powerpoint/2010/main" val="113336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en-US" altLang="zh-CN" dirty="0" smtClean="0">
                <a:hlinkClick r:id="rId3"/>
              </a:rPr>
              <a:t>http://www.huatu.com/2019/1219/1829604.html</a:t>
            </a:r>
            <a:endParaRPr lang="zh-CN" altLang="en-US" dirty="0"/>
          </a:p>
        </p:txBody>
      </p:sp>
    </p:spTree>
    <p:extLst>
      <p:ext uri="{BB962C8B-B14F-4D97-AF65-F5344CB8AC3E}">
        <p14:creationId xmlns:p14="http://schemas.microsoft.com/office/powerpoint/2010/main" val="424775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2B590742-ADB1-4685-8FAC-04191589E68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33600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959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Hadoop</a:t>
            </a:r>
            <a:r>
              <a:rPr lang="zh-CN" altLang="en-US" dirty="0" smtClean="0"/>
              <a:t>的框架核心就是</a:t>
            </a:r>
            <a:r>
              <a:rPr lang="en-US" altLang="zh-CN" dirty="0" smtClean="0"/>
              <a:t>HDFS</a:t>
            </a:r>
            <a:r>
              <a:rPr lang="zh-CN" altLang="en-US" dirty="0" smtClean="0"/>
              <a:t>和</a:t>
            </a:r>
            <a:r>
              <a:rPr lang="en-US" altLang="zh-CN" dirty="0" smtClean="0"/>
              <a:t>MapReduce</a:t>
            </a:r>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11</a:t>
            </a:fld>
            <a:endParaRPr lang="en-US"/>
          </a:p>
        </p:txBody>
      </p:sp>
    </p:spTree>
    <p:extLst>
      <p:ext uri="{BB962C8B-B14F-4D97-AF65-F5344CB8AC3E}">
        <p14:creationId xmlns:p14="http://schemas.microsoft.com/office/powerpoint/2010/main" val="2625923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4"/>
            <a:ext cx="9144000" cy="2387600"/>
          </a:xfrm>
          <a:prstGeom prst="rect">
            <a:avLst/>
          </a:prstGeom>
        </p:spPr>
        <p:txBody>
          <a:bodyPr anchor="b"/>
          <a:lstStyle>
            <a:lvl1pPr algn="ctr">
              <a:defRPr sz="5999"/>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399"/>
            </a:lvl1pPr>
            <a:lvl2pPr marL="457154" indent="0" algn="ctr">
              <a:buNone/>
              <a:defRPr sz="1999"/>
            </a:lvl2pPr>
            <a:lvl3pPr marL="914309" indent="0" algn="ctr">
              <a:buNone/>
              <a:defRPr sz="1799"/>
            </a:lvl3pPr>
            <a:lvl4pPr marL="1371462"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F562BA0-0012-47B9-A09B-4E878267E21C}" type="datetimeFigureOut">
              <a:rPr lang="zh-CN" altLang="en-US" smtClean="0">
                <a:solidFill>
                  <a:prstClr val="black">
                    <a:tint val="75000"/>
                  </a:prstClr>
                </a:solidFill>
              </a:rPr>
              <a:pPr/>
              <a:t>2020/8/21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C8306B5-BD76-437E-8C33-DB5C64F32D1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606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76901394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144616389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8462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67692">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baseline="0">
              <a:latin typeface="Huawei Sans" panose="020C0503030203020204" pitchFamily="34" charset="0"/>
              <a:ea typeface="方正兰亭黑简体" panose="02000000000000000000" pitchFamily="2" charset="-122"/>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8049802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9179851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2406502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3.png"/><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 id="2147483875" r:id="rId12"/>
    <p:sldLayoutId id="2147483876" r:id="rId13"/>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 id="2147483874" r:id="rId6"/>
    <p:sldLayoutId id="2147483877" r:id="rId7"/>
    <p:sldLayoutId id="2147483878" r:id="rId8"/>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hive.apache.org/"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hadoop.apache.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hyperlink" Target="https://spark.apache.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notesSlide" Target="../notesSlides/notesSlide22.xml"/><Relationship Id="rId16"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18.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normAutofit fontScale="90000"/>
          </a:bodyPr>
          <a:lstStyle/>
          <a:p>
            <a:r>
              <a:rPr lang="zh-CN" altLang="en-US" dirty="0" smtClean="0">
                <a:sym typeface="Huawei Sans" panose="020C0503030203020204" pitchFamily="34" charset="0"/>
              </a:rPr>
              <a:t>实验配套理论</a:t>
            </a:r>
            <a:r>
              <a:rPr lang="en-US" altLang="zh-CN" dirty="0" smtClean="0">
                <a:sym typeface="Huawei Sans" panose="020C0503030203020204" pitchFamily="34" charset="0"/>
              </a:rPr>
              <a:t/>
            </a:r>
            <a:br>
              <a:rPr lang="en-US" altLang="zh-CN" dirty="0" smtClean="0">
                <a:sym typeface="Huawei Sans" panose="020C0503030203020204" pitchFamily="34" charset="0"/>
              </a:rPr>
            </a:br>
            <a:r>
              <a:rPr lang="zh-CN" altLang="en-US" dirty="0" smtClean="0">
                <a:sym typeface="Huawei Sans" panose="020C0503030203020204" pitchFamily="34" charset="0"/>
              </a:rPr>
              <a:t>鲲鹏云大数据实验</a:t>
            </a:r>
            <a:endParaRPr lang="zh-CN" altLang="en-US" dirty="0">
              <a:sym typeface="Huawei Sans" panose="020C0503030203020204" pitchFamily="34" charset="0"/>
            </a:endParaRPr>
          </a:p>
        </p:txBody>
      </p:sp>
    </p:spTree>
    <p:extLst>
      <p:ext uri="{BB962C8B-B14F-4D97-AF65-F5344CB8AC3E}">
        <p14:creationId xmlns:p14="http://schemas.microsoft.com/office/powerpoint/2010/main" val="275170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Huawei Sans" panose="020C0503030203020204" pitchFamily="34" charset="0"/>
              </a:rPr>
              <a:t>鲲鹏云大数据实验</a:t>
            </a:r>
          </a:p>
        </p:txBody>
      </p:sp>
      <p:sp>
        <p:nvSpPr>
          <p:cNvPr id="5" name="文本占位符 4"/>
          <p:cNvSpPr>
            <a:spLocks noGrp="1"/>
          </p:cNvSpPr>
          <p:nvPr>
            <p:ph type="body" sz="quarter" idx="10"/>
          </p:nvPr>
        </p:nvSpPr>
        <p:spPr/>
        <p:txBody>
          <a:bodyPr/>
          <a:lstStyle/>
          <a:p>
            <a:r>
              <a:rPr lang="zh-CN" altLang="en-US" sz="2000" dirty="0">
                <a:sym typeface="Huawei Sans" panose="020C0503030203020204" pitchFamily="34" charset="0"/>
              </a:rPr>
              <a:t>通过</a:t>
            </a:r>
            <a:r>
              <a:rPr lang="zh-CN" altLang="en-US" sz="2000" dirty="0" smtClean="0">
                <a:sym typeface="Huawei Sans" panose="020C0503030203020204" pitchFamily="34" charset="0"/>
              </a:rPr>
              <a:t>本实验，</a:t>
            </a:r>
            <a:r>
              <a:rPr lang="zh-CN" altLang="en-US" sz="2000" dirty="0">
                <a:sym typeface="Huawei Sans" panose="020C0503030203020204" pitchFamily="34" charset="0"/>
              </a:rPr>
              <a:t>你能获得什么？</a:t>
            </a:r>
          </a:p>
          <a:p>
            <a:pPr lvl="1"/>
            <a:r>
              <a:rPr lang="zh-CN" altLang="en-US" sz="1800" dirty="0" smtClean="0">
                <a:sym typeface="Huawei Sans" panose="020C0503030203020204" pitchFamily="34" charset="0"/>
              </a:rPr>
              <a:t>掌握</a:t>
            </a:r>
            <a:r>
              <a:rPr lang="en-US" altLang="zh-CN" sz="1800" dirty="0" smtClean="0">
                <a:sym typeface="Huawei Sans" panose="020C0503030203020204" pitchFamily="34" charset="0"/>
              </a:rPr>
              <a:t>Hadoop</a:t>
            </a:r>
            <a:r>
              <a:rPr lang="zh-CN" altLang="en-US" sz="1800" dirty="0" smtClean="0">
                <a:sym typeface="Huawei Sans" panose="020C0503030203020204" pitchFamily="34" charset="0"/>
              </a:rPr>
              <a:t>集群和</a:t>
            </a:r>
            <a:r>
              <a:rPr lang="en-US" altLang="zh-CN" sz="1800" dirty="0">
                <a:sym typeface="Huawei Sans" panose="020C0503030203020204" pitchFamily="34" charset="0"/>
              </a:rPr>
              <a:t>Spark</a:t>
            </a:r>
            <a:r>
              <a:rPr lang="zh-CN" altLang="zh-CN" sz="1800" dirty="0" smtClean="0">
                <a:sym typeface="Huawei Sans" panose="020C0503030203020204" pitchFamily="34" charset="0"/>
              </a:rPr>
              <a:t>集群</a:t>
            </a:r>
            <a:r>
              <a:rPr lang="zh-CN" altLang="en-US" sz="1800" dirty="0">
                <a:sym typeface="Huawei Sans" panose="020C0503030203020204" pitchFamily="34" charset="0"/>
              </a:rPr>
              <a:t>的</a:t>
            </a:r>
            <a:r>
              <a:rPr lang="zh-CN" altLang="en-US" sz="1800" dirty="0" smtClean="0">
                <a:sym typeface="Huawei Sans" panose="020C0503030203020204" pitchFamily="34" charset="0"/>
              </a:rPr>
              <a:t>搭建方法</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掌握</a:t>
            </a:r>
            <a:r>
              <a:rPr lang="en-US" altLang="zh-CN" sz="1800" dirty="0" smtClean="0">
                <a:sym typeface="Huawei Sans" panose="020C0503030203020204" pitchFamily="34" charset="0"/>
              </a:rPr>
              <a:t>Hadoop</a:t>
            </a:r>
            <a:r>
              <a:rPr lang="zh-CN" altLang="en-US" sz="1800" dirty="0">
                <a:sym typeface="Huawei Sans" panose="020C0503030203020204" pitchFamily="34" charset="0"/>
              </a:rPr>
              <a:t>集群与华为云</a:t>
            </a:r>
            <a:r>
              <a:rPr lang="en-US" altLang="zh-CN" sz="1800" dirty="0">
                <a:sym typeface="Huawei Sans" panose="020C0503030203020204" pitchFamily="34" charset="0"/>
              </a:rPr>
              <a:t>OBS</a:t>
            </a:r>
            <a:r>
              <a:rPr lang="zh-CN" altLang="en-US" sz="1800" dirty="0">
                <a:sym typeface="Huawei Sans" panose="020C0503030203020204" pitchFamily="34" charset="0"/>
              </a:rPr>
              <a:t>互联方法</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掌握</a:t>
            </a:r>
            <a:r>
              <a:rPr lang="en-US" altLang="zh-CN" sz="1800" dirty="0">
                <a:sym typeface="Huawei Sans" panose="020C0503030203020204" pitchFamily="34" charset="0"/>
              </a:rPr>
              <a:t>Spark</a:t>
            </a:r>
            <a:r>
              <a:rPr lang="zh-CN" altLang="en-US" sz="1800" dirty="0">
                <a:sym typeface="Huawei Sans" panose="020C0503030203020204" pitchFamily="34" charset="0"/>
              </a:rPr>
              <a:t>集群与</a:t>
            </a:r>
            <a:r>
              <a:rPr lang="en-US" altLang="zh-CN" sz="1800" dirty="0">
                <a:sym typeface="Huawei Sans" panose="020C0503030203020204" pitchFamily="34" charset="0"/>
              </a:rPr>
              <a:t>OBS</a:t>
            </a:r>
            <a:r>
              <a:rPr lang="zh-CN" altLang="en-US" sz="1800" dirty="0">
                <a:sym typeface="Huawei Sans" panose="020C0503030203020204" pitchFamily="34" charset="0"/>
              </a:rPr>
              <a:t>互联，实现存算分离</a:t>
            </a:r>
          </a:p>
        </p:txBody>
      </p:sp>
    </p:spTree>
    <p:extLst>
      <p:ext uri="{BB962C8B-B14F-4D97-AF65-F5344CB8AC3E}">
        <p14:creationId xmlns:p14="http://schemas.microsoft.com/office/powerpoint/2010/main" val="1884833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鲲鹏云大数据实验概览</a:t>
            </a:r>
            <a:endParaRPr lang="zh-CN" altLang="en-US" dirty="0">
              <a:sym typeface="Huawei Sans" panose="020C0503030203020204" pitchFamily="34" charset="0"/>
            </a:endParaRPr>
          </a:p>
        </p:txBody>
      </p:sp>
      <p:sp>
        <p:nvSpPr>
          <p:cNvPr id="32" name="文本框 31"/>
          <p:cNvSpPr txBox="1"/>
          <p:nvPr/>
        </p:nvSpPr>
        <p:spPr>
          <a:xfrm>
            <a:off x="1201545" y="1884276"/>
            <a:ext cx="1799496" cy="646331"/>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搭建</a:t>
            </a:r>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Hadoop</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Spark</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集群</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文本框 33"/>
          <p:cNvSpPr txBox="1"/>
          <p:nvPr/>
        </p:nvSpPr>
        <p:spPr>
          <a:xfrm>
            <a:off x="3818226" y="2010698"/>
            <a:ext cx="1569660" cy="369332"/>
          </a:xfrm>
          <a:prstGeom prst="rect">
            <a:avLst/>
          </a:prstGeom>
          <a:noFill/>
        </p:spPr>
        <p:txBody>
          <a:bodyPr wrap="non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验证存</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算分离</a:t>
            </a:r>
          </a:p>
        </p:txBody>
      </p:sp>
      <p:cxnSp>
        <p:nvCxnSpPr>
          <p:cNvPr id="36" name="直接连接符 35"/>
          <p:cNvCxnSpPr/>
          <p:nvPr/>
        </p:nvCxnSpPr>
        <p:spPr>
          <a:xfrm flipH="1">
            <a:off x="3317615" y="197551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992011" y="197551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29900" y="3247752"/>
            <a:ext cx="2382383" cy="12003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ECS</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搭建</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Hadoop</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集群</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ECS</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搭建</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Spark</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集群</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文本框 40"/>
          <p:cNvSpPr txBox="1"/>
          <p:nvPr/>
        </p:nvSpPr>
        <p:spPr>
          <a:xfrm>
            <a:off x="3363791" y="3247752"/>
            <a:ext cx="2635658" cy="12003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Hadoop</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集群与</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OBS</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互联</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Spark</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与</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OBS</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存</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算分离</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矩形 43"/>
          <p:cNvSpPr/>
          <p:nvPr/>
        </p:nvSpPr>
        <p:spPr>
          <a:xfrm>
            <a:off x="1131630" y="1766857"/>
            <a:ext cx="1923107" cy="778604"/>
          </a:xfrm>
          <a:prstGeom prst="rect">
            <a:avLst/>
          </a:prstGeom>
          <a:no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椭圆 44"/>
          <p:cNvSpPr/>
          <p:nvPr/>
        </p:nvSpPr>
        <p:spPr>
          <a:xfrm>
            <a:off x="841542" y="1412218"/>
            <a:ext cx="576064" cy="576064"/>
          </a:xfrm>
          <a:prstGeom prst="ellipse">
            <a:avLst/>
          </a:prstGeom>
          <a:solidFill>
            <a:srgbClr val="4870B9"/>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01</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矩形 45"/>
          <p:cNvSpPr/>
          <p:nvPr/>
        </p:nvSpPr>
        <p:spPr>
          <a:xfrm>
            <a:off x="3620056" y="1766857"/>
            <a:ext cx="1923107" cy="778604"/>
          </a:xfrm>
          <a:prstGeom prst="rect">
            <a:avLst/>
          </a:prstGeom>
          <a:noFill/>
          <a:ln w="28575">
            <a:solidFill>
              <a:srgbClr val="D8D8D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椭圆 48"/>
          <p:cNvSpPr/>
          <p:nvPr/>
        </p:nvSpPr>
        <p:spPr>
          <a:xfrm>
            <a:off x="3430553" y="1412218"/>
            <a:ext cx="576064" cy="576064"/>
          </a:xfrm>
          <a:prstGeom prst="ellipse">
            <a:avLst/>
          </a:prstGeom>
          <a:solidFill>
            <a:srgbClr val="D8D8D8"/>
          </a:solidFill>
          <a:ln w="25400" cap="flat" cmpd="sng" algn="ctr">
            <a:solidFill>
              <a:srgbClr val="D8D8D8"/>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02</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右箭头 51"/>
          <p:cNvSpPr/>
          <p:nvPr/>
        </p:nvSpPr>
        <p:spPr>
          <a:xfrm>
            <a:off x="1016909" y="2713134"/>
            <a:ext cx="5479141" cy="694944"/>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矩形 52"/>
          <p:cNvSpPr/>
          <p:nvPr/>
        </p:nvSpPr>
        <p:spPr>
          <a:xfrm>
            <a:off x="747403" y="1242697"/>
            <a:ext cx="2580590" cy="4134231"/>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611774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Huawei Sans" panose="020C0503030203020204" pitchFamily="34" charset="0"/>
              </a:rPr>
              <a:t>Hadoop</a:t>
            </a:r>
            <a:r>
              <a:rPr lang="zh-CN" altLang="en-US" dirty="0">
                <a:sym typeface="Huawei Sans" panose="020C0503030203020204" pitchFamily="34" charset="0"/>
              </a:rPr>
              <a:t>技术</a:t>
            </a:r>
            <a:r>
              <a:rPr lang="zh-CN" altLang="en-US" dirty="0" smtClean="0">
                <a:sym typeface="Huawei Sans" panose="020C0503030203020204" pitchFamily="34" charset="0"/>
              </a:rPr>
              <a:t>基础</a:t>
            </a:r>
            <a:endParaRPr lang="zh-CN" altLang="en-US" dirty="0">
              <a:sym typeface="Huawei Sans" panose="020C0503030203020204" pitchFamily="34" charset="0"/>
            </a:endParaRPr>
          </a:p>
        </p:txBody>
      </p:sp>
      <p:sp>
        <p:nvSpPr>
          <p:cNvPr id="2" name="副标题 1"/>
          <p:cNvSpPr>
            <a:spLocks noGrp="1"/>
          </p:cNvSpPr>
          <p:nvPr>
            <p:ph type="body" sz="quarter" idx="10"/>
          </p:nvPr>
        </p:nvSpPr>
        <p:spPr>
          <a:xfrm>
            <a:off x="731838" y="1047750"/>
            <a:ext cx="5312255" cy="4879805"/>
          </a:xfrm>
        </p:spPr>
        <p:txBody>
          <a:bodyPr/>
          <a:lstStyle/>
          <a:p>
            <a:r>
              <a:rPr lang="en-US" altLang="zh-CN" sz="1800" dirty="0" smtClean="0">
                <a:solidFill>
                  <a:srgbClr val="1D1D1A"/>
                </a:solidFill>
                <a:sym typeface="Huawei Sans" panose="020C0503030203020204" pitchFamily="34" charset="0"/>
              </a:rPr>
              <a:t>Hadoop</a:t>
            </a:r>
            <a:r>
              <a:rPr lang="zh-CN" altLang="en-US" sz="1800" dirty="0">
                <a:solidFill>
                  <a:srgbClr val="1D1D1A"/>
                </a:solidFill>
                <a:sym typeface="Huawei Sans" panose="020C0503030203020204" pitchFamily="34" charset="0"/>
              </a:rPr>
              <a:t>是一个由</a:t>
            </a:r>
            <a:r>
              <a:rPr lang="en-US" altLang="zh-CN" sz="1800" dirty="0">
                <a:solidFill>
                  <a:srgbClr val="1D1D1A"/>
                </a:solidFill>
                <a:sym typeface="Huawei Sans" panose="020C0503030203020204" pitchFamily="34" charset="0"/>
              </a:rPr>
              <a:t>Apache</a:t>
            </a:r>
            <a:r>
              <a:rPr lang="zh-CN" altLang="en-US" sz="1800" dirty="0">
                <a:solidFill>
                  <a:srgbClr val="1D1D1A"/>
                </a:solidFill>
                <a:sym typeface="Huawei Sans" panose="020C0503030203020204" pitchFamily="34" charset="0"/>
              </a:rPr>
              <a:t>基金会所开发的分布式系统基础架构。用户可以在不了解分布式底层细节的情况下，开发分布式程序。充分利用集群的威力进行高速运算和存储。</a:t>
            </a:r>
            <a:r>
              <a:rPr lang="en-US" altLang="zh-CN" sz="1800" dirty="0">
                <a:solidFill>
                  <a:srgbClr val="1D1D1A"/>
                </a:solidFill>
                <a:sym typeface="Huawei Sans" panose="020C0503030203020204" pitchFamily="34" charset="0"/>
              </a:rPr>
              <a:t>Hadoop</a:t>
            </a:r>
            <a:r>
              <a:rPr lang="zh-CN" altLang="en-US" sz="1800" dirty="0">
                <a:solidFill>
                  <a:srgbClr val="1D1D1A"/>
                </a:solidFill>
                <a:sym typeface="Huawei Sans" panose="020C0503030203020204" pitchFamily="34" charset="0"/>
              </a:rPr>
              <a:t>实现了一个分布式文件系统（</a:t>
            </a:r>
            <a:r>
              <a:rPr lang="en-US" altLang="zh-CN" sz="1800" dirty="0">
                <a:solidFill>
                  <a:srgbClr val="1D1D1A"/>
                </a:solidFill>
                <a:sym typeface="Huawei Sans" panose="020C0503030203020204" pitchFamily="34" charset="0"/>
              </a:rPr>
              <a:t>Hadoop Distributed File System</a:t>
            </a:r>
            <a:r>
              <a:rPr lang="zh-CN" altLang="en-US" sz="1800" dirty="0">
                <a:solidFill>
                  <a:srgbClr val="1D1D1A"/>
                </a:solidFill>
                <a:sym typeface="Huawei Sans" panose="020C0503030203020204" pitchFamily="34" charset="0"/>
              </a:rPr>
              <a:t>），简称</a:t>
            </a:r>
            <a:r>
              <a:rPr lang="en-US" altLang="zh-CN" sz="1800" dirty="0">
                <a:solidFill>
                  <a:srgbClr val="1D1D1A"/>
                </a:solidFill>
                <a:sym typeface="Huawei Sans" panose="020C0503030203020204" pitchFamily="34" charset="0"/>
              </a:rPr>
              <a:t>HDFS</a:t>
            </a:r>
            <a:r>
              <a:rPr lang="zh-CN" altLang="en-US" sz="1800" dirty="0">
                <a:solidFill>
                  <a:srgbClr val="1D1D1A"/>
                </a:solidFill>
                <a:sym typeface="Huawei Sans" panose="020C0503030203020204" pitchFamily="34" charset="0"/>
              </a:rPr>
              <a:t>。</a:t>
            </a:r>
            <a:r>
              <a:rPr lang="en-US" altLang="zh-CN" sz="1800" dirty="0">
                <a:solidFill>
                  <a:srgbClr val="1D1D1A"/>
                </a:solidFill>
                <a:sym typeface="Huawei Sans" panose="020C0503030203020204" pitchFamily="34" charset="0"/>
              </a:rPr>
              <a:t>HDFS</a:t>
            </a:r>
            <a:r>
              <a:rPr lang="zh-CN" altLang="en-US" sz="1800" dirty="0">
                <a:solidFill>
                  <a:srgbClr val="1D1D1A"/>
                </a:solidFill>
                <a:sym typeface="Huawei Sans" panose="020C0503030203020204" pitchFamily="34" charset="0"/>
              </a:rPr>
              <a:t>有高容错性的特点，并且设计用来部署在低廉的（</a:t>
            </a:r>
            <a:r>
              <a:rPr lang="en-US" altLang="zh-CN" sz="1800" dirty="0">
                <a:solidFill>
                  <a:srgbClr val="1D1D1A"/>
                </a:solidFill>
                <a:sym typeface="Huawei Sans" panose="020C0503030203020204" pitchFamily="34" charset="0"/>
              </a:rPr>
              <a:t>low-cost</a:t>
            </a:r>
            <a:r>
              <a:rPr lang="zh-CN" altLang="en-US" sz="1800" dirty="0">
                <a:solidFill>
                  <a:srgbClr val="1D1D1A"/>
                </a:solidFill>
                <a:sym typeface="Huawei Sans" panose="020C0503030203020204" pitchFamily="34" charset="0"/>
              </a:rPr>
              <a:t>）硬件上；而且它提供高吞吐量（</a:t>
            </a:r>
            <a:r>
              <a:rPr lang="en-US" altLang="zh-CN" sz="1800" dirty="0">
                <a:solidFill>
                  <a:srgbClr val="1D1D1A"/>
                </a:solidFill>
                <a:sym typeface="Huawei Sans" panose="020C0503030203020204" pitchFamily="34" charset="0"/>
              </a:rPr>
              <a:t>high throughput</a:t>
            </a:r>
            <a:r>
              <a:rPr lang="zh-CN" altLang="en-US" sz="1800" dirty="0">
                <a:solidFill>
                  <a:srgbClr val="1D1D1A"/>
                </a:solidFill>
                <a:sym typeface="Huawei Sans" panose="020C0503030203020204" pitchFamily="34" charset="0"/>
              </a:rPr>
              <a:t>）来访问应用程序的数据，适合那些有着超大数据集（</a:t>
            </a:r>
            <a:r>
              <a:rPr lang="en-US" altLang="zh-CN" sz="1800" dirty="0">
                <a:solidFill>
                  <a:srgbClr val="1D1D1A"/>
                </a:solidFill>
                <a:sym typeface="Huawei Sans" panose="020C0503030203020204" pitchFamily="34" charset="0"/>
              </a:rPr>
              <a:t>large data set</a:t>
            </a:r>
            <a:r>
              <a:rPr lang="zh-CN" altLang="en-US" sz="1800" dirty="0">
                <a:solidFill>
                  <a:srgbClr val="1D1D1A"/>
                </a:solidFill>
                <a:sym typeface="Huawei Sans" panose="020C0503030203020204" pitchFamily="34" charset="0"/>
              </a:rPr>
              <a:t>）的应用程序。</a:t>
            </a:r>
            <a:r>
              <a:rPr lang="en-US" altLang="zh-CN" sz="1800" b="1" dirty="0">
                <a:solidFill>
                  <a:srgbClr val="1D1D1A"/>
                </a:solidFill>
                <a:sym typeface="Huawei Sans" panose="020C0503030203020204" pitchFamily="34" charset="0"/>
              </a:rPr>
              <a:t>Hadoop</a:t>
            </a:r>
            <a:r>
              <a:rPr lang="zh-CN" altLang="en-US" sz="1800" b="1" dirty="0">
                <a:solidFill>
                  <a:srgbClr val="1D1D1A"/>
                </a:solidFill>
                <a:sym typeface="Huawei Sans" panose="020C0503030203020204" pitchFamily="34" charset="0"/>
              </a:rPr>
              <a:t>的框架最核心的设计就是：</a:t>
            </a:r>
            <a:r>
              <a:rPr lang="en-US" altLang="zh-CN" sz="1800" b="1" dirty="0">
                <a:solidFill>
                  <a:srgbClr val="C00000"/>
                </a:solidFill>
                <a:sym typeface="Huawei Sans" panose="020C0503030203020204" pitchFamily="34" charset="0"/>
              </a:rPr>
              <a:t>HDFS</a:t>
            </a:r>
            <a:r>
              <a:rPr lang="zh-CN" altLang="en-US" sz="1800" b="1" dirty="0">
                <a:solidFill>
                  <a:srgbClr val="C00000"/>
                </a:solidFill>
                <a:sym typeface="Huawei Sans" panose="020C0503030203020204" pitchFamily="34" charset="0"/>
              </a:rPr>
              <a:t>和</a:t>
            </a:r>
            <a:r>
              <a:rPr lang="en-US" altLang="zh-CN" sz="1800" b="1" dirty="0" err="1">
                <a:solidFill>
                  <a:srgbClr val="C00000"/>
                </a:solidFill>
                <a:sym typeface="Huawei Sans" panose="020C0503030203020204" pitchFamily="34" charset="0"/>
              </a:rPr>
              <a:t>MapReduce</a:t>
            </a:r>
            <a:r>
              <a:rPr lang="zh-CN" altLang="en-US" sz="1800" b="1" dirty="0">
                <a:solidFill>
                  <a:srgbClr val="1D1D1A"/>
                </a:solidFill>
                <a:sym typeface="Huawei Sans" panose="020C0503030203020204" pitchFamily="34" charset="0"/>
              </a:rPr>
              <a:t>。</a:t>
            </a:r>
            <a:r>
              <a:rPr lang="en-US" altLang="zh-CN" sz="1800" dirty="0">
                <a:solidFill>
                  <a:srgbClr val="1D1D1A"/>
                </a:solidFill>
                <a:sym typeface="Huawei Sans" panose="020C0503030203020204" pitchFamily="34" charset="0"/>
              </a:rPr>
              <a:t>HDFS</a:t>
            </a:r>
            <a:r>
              <a:rPr lang="zh-CN" altLang="en-US" sz="1800" dirty="0">
                <a:solidFill>
                  <a:srgbClr val="1D1D1A"/>
                </a:solidFill>
                <a:sym typeface="Huawei Sans" panose="020C0503030203020204" pitchFamily="34" charset="0"/>
              </a:rPr>
              <a:t>为海量的数据提供了存储，而</a:t>
            </a:r>
            <a:r>
              <a:rPr lang="en-US" altLang="zh-CN" sz="1800" dirty="0" err="1">
                <a:solidFill>
                  <a:srgbClr val="1D1D1A"/>
                </a:solidFill>
                <a:sym typeface="Huawei Sans" panose="020C0503030203020204" pitchFamily="34" charset="0"/>
              </a:rPr>
              <a:t>MapReduce</a:t>
            </a:r>
            <a:r>
              <a:rPr lang="zh-CN" altLang="en-US" sz="1800" dirty="0">
                <a:solidFill>
                  <a:srgbClr val="1D1D1A"/>
                </a:solidFill>
                <a:sym typeface="Huawei Sans" panose="020C0503030203020204" pitchFamily="34" charset="0"/>
              </a:rPr>
              <a:t>则为海量的数据提供了计算</a:t>
            </a:r>
            <a:r>
              <a:rPr kumimoji="1" lang="zh-CN" altLang="en-US" sz="1800" dirty="0">
                <a:solidFill>
                  <a:srgbClr val="000000"/>
                </a:solidFill>
                <a:sym typeface="Huawei Sans" panose="020C0503030203020204" pitchFamily="34" charset="0"/>
              </a:rPr>
              <a:t>。</a:t>
            </a:r>
          </a:p>
          <a:p>
            <a:endParaRPr lang="zh-CN" altLang="en-US" sz="1800" dirty="0">
              <a:sym typeface="Huawei Sans" panose="020C0503030203020204" pitchFamily="34" charset="0"/>
            </a:endParaRPr>
          </a:p>
        </p:txBody>
      </p:sp>
      <p:sp>
        <p:nvSpPr>
          <p:cNvPr id="4" name="矩形 3">
            <a:hlinkClick r:id="rId3"/>
          </p:cNvPr>
          <p:cNvSpPr/>
          <p:nvPr/>
        </p:nvSpPr>
        <p:spPr>
          <a:xfrm>
            <a:off x="8737518" y="5743025"/>
            <a:ext cx="3038428" cy="369060"/>
          </a:xfrm>
          <a:prstGeom prst="rect">
            <a:avLst/>
          </a:prstGeom>
        </p:spPr>
        <p:txBody>
          <a:bodyPr wrap="none">
            <a:spAutoFit/>
          </a:bodyPr>
          <a:lstStyle/>
          <a:p>
            <a:r>
              <a:rPr lang="en-US" altLang="zh-CN"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hlinkClick r:id="rId4"/>
              </a:rPr>
              <a:t>https://hadoop.apache.org/</a:t>
            </a:r>
            <a:endParaRPr lang="zh-CN" altLang="en-US"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noChangeAspect="1"/>
          </p:cNvPicPr>
          <p:nvPr/>
        </p:nvPicPr>
        <p:blipFill>
          <a:blip r:embed="rId5"/>
          <a:stretch>
            <a:fillRect/>
          </a:stretch>
        </p:blipFill>
        <p:spPr>
          <a:xfrm>
            <a:off x="10370432" y="184298"/>
            <a:ext cx="1289164" cy="1023951"/>
          </a:xfrm>
          <a:prstGeom prst="rect">
            <a:avLst/>
          </a:prstGeom>
        </p:spPr>
      </p:pic>
      <p:pic>
        <p:nvPicPr>
          <p:cNvPr id="9" name="图片 8"/>
          <p:cNvPicPr>
            <a:picLocks noChangeAspect="1"/>
          </p:cNvPicPr>
          <p:nvPr/>
        </p:nvPicPr>
        <p:blipFill>
          <a:blip r:embed="rId6"/>
          <a:stretch>
            <a:fillRect/>
          </a:stretch>
        </p:blipFill>
        <p:spPr>
          <a:xfrm>
            <a:off x="6044093" y="1682661"/>
            <a:ext cx="5731853" cy="3903754"/>
          </a:xfrm>
          <a:prstGeom prst="rect">
            <a:avLst/>
          </a:prstGeom>
        </p:spPr>
      </p:pic>
    </p:spTree>
    <p:extLst>
      <p:ext uri="{BB962C8B-B14F-4D97-AF65-F5344CB8AC3E}">
        <p14:creationId xmlns:p14="http://schemas.microsoft.com/office/powerpoint/2010/main" val="2046444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Huawei Sans" panose="020C0503030203020204" pitchFamily="34" charset="0"/>
              </a:rPr>
              <a:t>HDFS</a:t>
            </a:r>
            <a:r>
              <a:rPr lang="zh-CN" altLang="en-US" dirty="0">
                <a:sym typeface="Huawei Sans" panose="020C0503030203020204" pitchFamily="34" charset="0"/>
              </a:rPr>
              <a:t>文件系统技术</a:t>
            </a:r>
            <a:r>
              <a:rPr lang="zh-CN" altLang="en-US" dirty="0" smtClean="0">
                <a:sym typeface="Huawei Sans" panose="020C0503030203020204" pitchFamily="34" charset="0"/>
              </a:rPr>
              <a:t>基础</a:t>
            </a:r>
            <a:endParaRPr lang="zh-CN" altLang="en-US" dirty="0">
              <a:sym typeface="Huawei Sans" panose="020C0503030203020204" pitchFamily="34" charset="0"/>
            </a:endParaRPr>
          </a:p>
        </p:txBody>
      </p:sp>
      <p:sp>
        <p:nvSpPr>
          <p:cNvPr id="2" name="副标题 1"/>
          <p:cNvSpPr>
            <a:spLocks noGrp="1"/>
          </p:cNvSpPr>
          <p:nvPr>
            <p:ph type="body" sz="quarter" idx="10"/>
          </p:nvPr>
        </p:nvSpPr>
        <p:spPr/>
        <p:txBody>
          <a:bodyPr/>
          <a:lstStyle/>
          <a:p>
            <a:r>
              <a:rPr lang="en-US" altLang="zh-CN" sz="1600" dirty="0" smtClean="0">
                <a:sym typeface="Huawei Sans" panose="020C0503030203020204" pitchFamily="34" charset="0"/>
              </a:rPr>
              <a:t>HDFS</a:t>
            </a:r>
            <a:r>
              <a:rPr lang="zh-CN" altLang="en-US" sz="1600" dirty="0">
                <a:sym typeface="Huawei Sans" panose="020C0503030203020204" pitchFamily="34" charset="0"/>
              </a:rPr>
              <a:t>是一个分布式的文件存储系统，它起源于</a:t>
            </a:r>
            <a:r>
              <a:rPr lang="en-US" altLang="zh-CN" sz="1600" dirty="0">
                <a:sym typeface="Huawei Sans" panose="020C0503030203020204" pitchFamily="34" charset="0"/>
              </a:rPr>
              <a:t>Apache </a:t>
            </a:r>
            <a:r>
              <a:rPr lang="en-US" altLang="zh-CN" sz="1600" dirty="0" err="1">
                <a:sym typeface="Huawei Sans" panose="020C0503030203020204" pitchFamily="34" charset="0"/>
              </a:rPr>
              <a:t>Nutch</a:t>
            </a:r>
            <a:r>
              <a:rPr lang="zh-CN" altLang="en-US" sz="1600" dirty="0">
                <a:sym typeface="Huawei Sans" panose="020C0503030203020204" pitchFamily="34" charset="0"/>
              </a:rPr>
              <a:t>项目，当时作为其基础设施的一部分。经过发展，现在属于</a:t>
            </a:r>
            <a:r>
              <a:rPr lang="en-US" altLang="zh-CN" sz="1600" dirty="0">
                <a:sym typeface="Huawei Sans" panose="020C0503030203020204" pitchFamily="34" charset="0"/>
              </a:rPr>
              <a:t>Apache Hadoop Core</a:t>
            </a:r>
            <a:r>
              <a:rPr lang="zh-CN" altLang="en-US" sz="1600" dirty="0">
                <a:sym typeface="Huawei Sans" panose="020C0503030203020204" pitchFamily="34" charset="0"/>
              </a:rPr>
              <a:t>项目。</a:t>
            </a:r>
            <a:r>
              <a:rPr lang="en-US" altLang="zh-CN" sz="1600" dirty="0">
                <a:sym typeface="Huawei Sans" panose="020C0503030203020204" pitchFamily="34" charset="0"/>
              </a:rPr>
              <a:t>HDFS</a:t>
            </a:r>
            <a:r>
              <a:rPr lang="zh-CN" altLang="en-US" sz="1600" dirty="0">
                <a:sym typeface="Huawei Sans" panose="020C0503030203020204" pitchFamily="34" charset="0"/>
              </a:rPr>
              <a:t>设计于运行在通用的商用硬件上。在物理结构上是由计算机集群中的多个节点构成的，一类节点叫“</a:t>
            </a:r>
            <a:r>
              <a:rPr lang="en-US" altLang="zh-CN" sz="1600" dirty="0" err="1">
                <a:sym typeface="Huawei Sans" panose="020C0503030203020204" pitchFamily="34" charset="0"/>
              </a:rPr>
              <a:t>NameNode</a:t>
            </a:r>
            <a:r>
              <a:rPr lang="zh-CN" altLang="en-US" sz="1600" dirty="0">
                <a:sym typeface="Huawei Sans" panose="020C0503030203020204" pitchFamily="34" charset="0"/>
              </a:rPr>
              <a:t>”，管理文件系统名称空间（</a:t>
            </a:r>
            <a:r>
              <a:rPr lang="en-US" altLang="zh-CN" sz="1600" dirty="0">
                <a:sym typeface="Huawei Sans" panose="020C0503030203020204" pitchFamily="34" charset="0"/>
              </a:rPr>
              <a:t>file system namespace</a:t>
            </a:r>
            <a:r>
              <a:rPr lang="zh-CN" altLang="en-US" sz="1600" dirty="0">
                <a:sym typeface="Huawei Sans" panose="020C0503030203020204" pitchFamily="34" charset="0"/>
              </a:rPr>
              <a:t>）和管理客户端访问</a:t>
            </a:r>
            <a:r>
              <a:rPr lang="en-US" altLang="zh-CN" sz="1600" dirty="0">
                <a:sym typeface="Huawei Sans" panose="020C0503030203020204" pitchFamily="34" charset="0"/>
              </a:rPr>
              <a:t>HDFS</a:t>
            </a:r>
            <a:r>
              <a:rPr lang="zh-CN" altLang="en-US" sz="1600" dirty="0">
                <a:sym typeface="Huawei Sans" panose="020C0503030203020204" pitchFamily="34" charset="0"/>
              </a:rPr>
              <a:t>的主服务器，另一类节点叫“</a:t>
            </a:r>
            <a:r>
              <a:rPr lang="en-US" altLang="zh-CN" sz="1600" dirty="0" err="1">
                <a:sym typeface="Huawei Sans" panose="020C0503030203020204" pitchFamily="34" charset="0"/>
              </a:rPr>
              <a:t>DataNode</a:t>
            </a:r>
            <a:r>
              <a:rPr lang="zh-CN" altLang="en-US" sz="1600" dirty="0">
                <a:sym typeface="Huawei Sans" panose="020C0503030203020204" pitchFamily="34" charset="0"/>
              </a:rPr>
              <a:t>”，通常群集中的每个节点都是一个</a:t>
            </a:r>
            <a:r>
              <a:rPr lang="en-US" altLang="zh-CN" sz="1600" dirty="0" err="1">
                <a:sym typeface="Huawei Sans" panose="020C0503030203020204" pitchFamily="34" charset="0"/>
              </a:rPr>
              <a:t>DataNode</a:t>
            </a:r>
            <a:r>
              <a:rPr lang="zh-CN" altLang="en-US" sz="1600" dirty="0">
                <a:sym typeface="Huawei Sans" panose="020C0503030203020204" pitchFamily="34" charset="0"/>
              </a:rPr>
              <a:t>，用于管理自己节点上的存储。</a:t>
            </a:r>
            <a:r>
              <a:rPr lang="en-US" altLang="zh-CN" sz="1600" dirty="0">
                <a:sym typeface="Huawei Sans" panose="020C0503030203020204" pitchFamily="34" charset="0"/>
              </a:rPr>
              <a:t>HDFS</a:t>
            </a:r>
            <a:r>
              <a:rPr lang="zh-CN" altLang="en-US" sz="1600" dirty="0">
                <a:sym typeface="Huawei Sans" panose="020C0503030203020204" pitchFamily="34" charset="0"/>
              </a:rPr>
              <a:t>开放文件系统名称空间，并允许用户把数据存储在文件中。</a:t>
            </a:r>
          </a:p>
          <a:p>
            <a:endParaRPr lang="zh-CN" altLang="en-US" sz="1600" dirty="0">
              <a:sym typeface="Huawei Sans" panose="020C0503030203020204" pitchFamily="34" charset="0"/>
            </a:endParaRPr>
          </a:p>
        </p:txBody>
      </p:sp>
      <p:sp>
        <p:nvSpPr>
          <p:cNvPr id="6" name="矩形 5"/>
          <p:cNvSpPr/>
          <p:nvPr/>
        </p:nvSpPr>
        <p:spPr>
          <a:xfrm>
            <a:off x="6523348" y="3288247"/>
            <a:ext cx="6093620" cy="2999649"/>
          </a:xfrm>
          <a:prstGeom prst="rect">
            <a:avLst/>
          </a:prstGeom>
        </p:spPr>
        <p:txBody>
          <a:bodyPr>
            <a:spAutoFit/>
          </a:bodyPr>
          <a:lstStyle/>
          <a:p>
            <a:pPr>
              <a:lnSpc>
                <a:spcPct val="150000"/>
              </a:lnSpc>
            </a:pPr>
            <a:r>
              <a:rPr lang="en-US" altLang="zh-CN" sz="1799" b="1" dirty="0" err="1">
                <a:latin typeface="Huawei Sans" panose="020C0503030203020204" pitchFamily="34" charset="0"/>
                <a:ea typeface="方正兰亭黑简体" panose="02000000000000000000" pitchFamily="2" charset="-122"/>
                <a:sym typeface="Huawei Sans" panose="020C0503030203020204" pitchFamily="34" charset="0"/>
              </a:rPr>
              <a:t>NameNode</a:t>
            </a:r>
            <a:r>
              <a:rPr lang="zh-CN" altLang="en-US" sz="1799" b="1" dirty="0">
                <a:latin typeface="Huawei Sans" panose="020C0503030203020204" pitchFamily="34" charset="0"/>
                <a:ea typeface="方正兰亭黑简体" panose="02000000000000000000" pitchFamily="2" charset="-122"/>
                <a:sym typeface="Huawei Sans" panose="020C0503030203020204" pitchFamily="34" charset="0"/>
              </a:rPr>
              <a:t>负责：</a:t>
            </a:r>
          </a:p>
          <a:p>
            <a:pPr marL="285636" indent="-285636">
              <a:lnSpc>
                <a:spcPct val="150000"/>
              </a:lnSpc>
              <a:buFont typeface="Wingdings" panose="05000000000000000000" pitchFamily="2" charset="2"/>
              <a:buChar char="Ø"/>
            </a:pP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执行文件系统命名空间的相关操作</a:t>
            </a: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Ø"/>
            </a:pP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决定数据块（</a:t>
            </a:r>
            <a:r>
              <a:rPr lang="en-US" altLang="zh-CN" sz="1799" dirty="0">
                <a:latin typeface="Huawei Sans" panose="020C0503030203020204" pitchFamily="34" charset="0"/>
                <a:ea typeface="方正兰亭黑简体" panose="02000000000000000000" pitchFamily="2" charset="-122"/>
                <a:sym typeface="Huawei Sans" panose="020C0503030203020204" pitchFamily="34" charset="0"/>
              </a:rPr>
              <a:t>blocks</a:t>
            </a: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）到</a:t>
            </a:r>
            <a:r>
              <a:rPr lang="en-US" altLang="zh-CN" sz="1799" dirty="0" err="1">
                <a:latin typeface="Huawei Sans" panose="020C0503030203020204" pitchFamily="34" charset="0"/>
                <a:ea typeface="方正兰亭黑简体" panose="02000000000000000000" pitchFamily="2" charset="-122"/>
                <a:sym typeface="Huawei Sans" panose="020C0503030203020204" pitchFamily="34" charset="0"/>
              </a:rPr>
              <a:t>DataNode</a:t>
            </a: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的映射。</a:t>
            </a:r>
          </a:p>
          <a:p>
            <a:pPr>
              <a:lnSpc>
                <a:spcPct val="150000"/>
              </a:lnSpc>
            </a:pPr>
            <a:r>
              <a:rPr lang="en-US" altLang="zh-CN" sz="1799" b="1" dirty="0" err="1">
                <a:latin typeface="Huawei Sans" panose="020C0503030203020204" pitchFamily="34" charset="0"/>
                <a:ea typeface="方正兰亭黑简体" panose="02000000000000000000" pitchFamily="2" charset="-122"/>
                <a:sym typeface="Huawei Sans" panose="020C0503030203020204" pitchFamily="34" charset="0"/>
              </a:rPr>
              <a:t>DataNode</a:t>
            </a:r>
            <a:r>
              <a:rPr lang="zh-CN" altLang="en-US" sz="1799" b="1" dirty="0">
                <a:latin typeface="Huawei Sans" panose="020C0503030203020204" pitchFamily="34" charset="0"/>
                <a:ea typeface="方正兰亭黑简体" panose="02000000000000000000" pitchFamily="2" charset="-122"/>
                <a:sym typeface="Huawei Sans" panose="020C0503030203020204" pitchFamily="34" charset="0"/>
              </a:rPr>
              <a:t>负责：</a:t>
            </a:r>
          </a:p>
          <a:p>
            <a:pPr marL="285636" indent="-285636">
              <a:lnSpc>
                <a:spcPct val="150000"/>
              </a:lnSpc>
              <a:buFont typeface="Wingdings" panose="05000000000000000000" pitchFamily="2" charset="2"/>
              <a:buChar char="Ø"/>
            </a:pP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文件会被分成一个或多个块，这些块的物理存储</a:t>
            </a:r>
          </a:p>
          <a:p>
            <a:pPr marL="285636" indent="-285636">
              <a:lnSpc>
                <a:spcPct val="150000"/>
              </a:lnSpc>
              <a:buFont typeface="Wingdings" panose="05000000000000000000" pitchFamily="2" charset="2"/>
              <a:buChar char="Ø"/>
            </a:pP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负责提供来自文件系统客户端的读取和写入请求。</a:t>
            </a:r>
          </a:p>
          <a:p>
            <a:pPr marL="285636" indent="-285636">
              <a:lnSpc>
                <a:spcPct val="150000"/>
              </a:lnSpc>
              <a:buFont typeface="Wingdings" panose="05000000000000000000" pitchFamily="2" charset="2"/>
              <a:buChar char="Ø"/>
            </a:pP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根据来自</a:t>
            </a:r>
            <a:r>
              <a:rPr lang="en-US" altLang="zh-CN" sz="1799" dirty="0" err="1">
                <a:latin typeface="Huawei Sans" panose="020C0503030203020204" pitchFamily="34" charset="0"/>
                <a:ea typeface="方正兰亭黑简体" panose="02000000000000000000" pitchFamily="2" charset="-122"/>
                <a:sym typeface="Huawei Sans" panose="020C0503030203020204" pitchFamily="34" charset="0"/>
              </a:rPr>
              <a:t>NameNode</a:t>
            </a:r>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的指令，执行数据块操作。</a:t>
            </a:r>
          </a:p>
        </p:txBody>
      </p:sp>
      <p:sp>
        <p:nvSpPr>
          <p:cNvPr id="7" name="矩形 6"/>
          <p:cNvSpPr/>
          <p:nvPr/>
        </p:nvSpPr>
        <p:spPr>
          <a:xfrm>
            <a:off x="1042805" y="3276990"/>
            <a:ext cx="873506" cy="61177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8" name="矩形 7"/>
          <p:cNvSpPr/>
          <p:nvPr/>
        </p:nvSpPr>
        <p:spPr>
          <a:xfrm>
            <a:off x="754108" y="5268834"/>
            <a:ext cx="1014146" cy="61177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DataNode</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1928659" y="4085852"/>
            <a:ext cx="1310258" cy="61177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NameNode</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箭头连接符 10"/>
          <p:cNvCxnSpPr>
            <a:stCxn id="7" idx="3"/>
            <a:endCxn id="9" idx="0"/>
          </p:cNvCxnSpPr>
          <p:nvPr/>
        </p:nvCxnSpPr>
        <p:spPr>
          <a:xfrm>
            <a:off x="1916311" y="3582877"/>
            <a:ext cx="667478" cy="50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398523" y="3486846"/>
            <a:ext cx="692227" cy="276891"/>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读请求</a:t>
            </a:r>
          </a:p>
        </p:txBody>
      </p:sp>
      <p:cxnSp>
        <p:nvCxnSpPr>
          <p:cNvPr id="13" name="直接箭头连接符 12"/>
          <p:cNvCxnSpPr>
            <a:stCxn id="8" idx="0"/>
            <a:endCxn id="7" idx="2"/>
          </p:cNvCxnSpPr>
          <p:nvPr/>
        </p:nvCxnSpPr>
        <p:spPr>
          <a:xfrm flipV="1">
            <a:off x="1261181" y="3888763"/>
            <a:ext cx="218377" cy="1380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67596" y="4247292"/>
            <a:ext cx="230742" cy="276891"/>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读</a:t>
            </a:r>
          </a:p>
        </p:txBody>
      </p:sp>
      <p:sp>
        <p:nvSpPr>
          <p:cNvPr id="19" name="矩形 18"/>
          <p:cNvSpPr/>
          <p:nvPr/>
        </p:nvSpPr>
        <p:spPr>
          <a:xfrm>
            <a:off x="5155998" y="3276990"/>
            <a:ext cx="873506" cy="61177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cxnSp>
        <p:nvCxnSpPr>
          <p:cNvPr id="21" name="直接箭头连接符 20"/>
          <p:cNvCxnSpPr>
            <a:stCxn id="19" idx="1"/>
            <a:endCxn id="9" idx="0"/>
          </p:cNvCxnSpPr>
          <p:nvPr/>
        </p:nvCxnSpPr>
        <p:spPr>
          <a:xfrm flipH="1">
            <a:off x="2583788" y="3582877"/>
            <a:ext cx="2572209" cy="50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6378" y="3486846"/>
            <a:ext cx="692227" cy="276891"/>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写请求</a:t>
            </a:r>
          </a:p>
        </p:txBody>
      </p:sp>
      <p:sp>
        <p:nvSpPr>
          <p:cNvPr id="24" name="矩形 23"/>
          <p:cNvSpPr/>
          <p:nvPr/>
        </p:nvSpPr>
        <p:spPr>
          <a:xfrm>
            <a:off x="1916310" y="5268834"/>
            <a:ext cx="1014146" cy="61177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DataNode</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3411130" y="5268834"/>
            <a:ext cx="1014146" cy="61177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DataNode</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4936031" y="5268834"/>
            <a:ext cx="1014146" cy="61177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DataNode</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箭头连接符 28"/>
          <p:cNvCxnSpPr>
            <a:stCxn id="19" idx="2"/>
            <a:endCxn id="24" idx="0"/>
          </p:cNvCxnSpPr>
          <p:nvPr/>
        </p:nvCxnSpPr>
        <p:spPr>
          <a:xfrm flipH="1">
            <a:off x="2423383" y="3888763"/>
            <a:ext cx="3169368" cy="1380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4" idx="3"/>
            <a:endCxn id="25" idx="1"/>
          </p:cNvCxnSpPr>
          <p:nvPr/>
        </p:nvCxnSpPr>
        <p:spPr>
          <a:xfrm>
            <a:off x="2930456" y="5574721"/>
            <a:ext cx="480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304185" y="4420735"/>
            <a:ext cx="230742" cy="276891"/>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写</a:t>
            </a:r>
          </a:p>
        </p:txBody>
      </p:sp>
      <p:sp>
        <p:nvSpPr>
          <p:cNvPr id="35" name="文本框 34"/>
          <p:cNvSpPr txBox="1"/>
          <p:nvPr/>
        </p:nvSpPr>
        <p:spPr>
          <a:xfrm>
            <a:off x="2930456" y="5297793"/>
            <a:ext cx="461485" cy="276891"/>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复制</a:t>
            </a:r>
          </a:p>
        </p:txBody>
      </p:sp>
      <p:cxnSp>
        <p:nvCxnSpPr>
          <p:cNvPr id="40" name="直接箭头连接符 39"/>
          <p:cNvCxnSpPr>
            <a:endCxn id="27" idx="1"/>
          </p:cNvCxnSpPr>
          <p:nvPr/>
        </p:nvCxnSpPr>
        <p:spPr>
          <a:xfrm>
            <a:off x="4282491" y="5574684"/>
            <a:ext cx="653541" cy="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444466" y="5297793"/>
            <a:ext cx="461485" cy="276891"/>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复制</a:t>
            </a:r>
          </a:p>
        </p:txBody>
      </p:sp>
      <p:sp>
        <p:nvSpPr>
          <p:cNvPr id="45" name="文本框 44"/>
          <p:cNvSpPr txBox="1"/>
          <p:nvPr/>
        </p:nvSpPr>
        <p:spPr>
          <a:xfrm>
            <a:off x="3189076" y="5940332"/>
            <a:ext cx="1640834" cy="246125"/>
          </a:xfrm>
          <a:prstGeom prst="rect">
            <a:avLst/>
          </a:prstGeom>
          <a:noFill/>
        </p:spPr>
        <p:txBody>
          <a:bodyPr wrap="none" lIns="0" tIns="0" rIns="0" bIns="0" rtlCol="0">
            <a:spAutoFit/>
          </a:bodyPr>
          <a:lstStyle/>
          <a:p>
            <a:pPr algn="l"/>
            <a:r>
              <a:rPr kumimoji="1" lang="zh-CN" altLang="en-US" sz="15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流水线复制三副本</a:t>
            </a:r>
          </a:p>
        </p:txBody>
      </p:sp>
    </p:spTree>
    <p:extLst>
      <p:ext uri="{BB962C8B-B14F-4D97-AF65-F5344CB8AC3E}">
        <p14:creationId xmlns:p14="http://schemas.microsoft.com/office/powerpoint/2010/main" val="1630634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Huawei Sans" panose="020C0503030203020204" pitchFamily="34" charset="0"/>
              </a:rPr>
              <a:t>HDFS</a:t>
            </a:r>
            <a:r>
              <a:rPr lang="zh-CN" altLang="en-US" dirty="0">
                <a:sym typeface="Huawei Sans" panose="020C0503030203020204" pitchFamily="34" charset="0"/>
              </a:rPr>
              <a:t>分块</a:t>
            </a:r>
            <a:r>
              <a:rPr lang="zh-CN" altLang="en-US" dirty="0" smtClean="0">
                <a:sym typeface="Huawei Sans" panose="020C0503030203020204" pitchFamily="34" charset="0"/>
              </a:rPr>
              <a:t>机制</a:t>
            </a:r>
            <a:endParaRPr lang="zh-CN" altLang="en-US" dirty="0">
              <a:sym typeface="Huawei Sans" panose="020C0503030203020204" pitchFamily="34" charset="0"/>
            </a:endParaRPr>
          </a:p>
        </p:txBody>
      </p:sp>
      <p:sp>
        <p:nvSpPr>
          <p:cNvPr id="2" name="副标题 1"/>
          <p:cNvSpPr>
            <a:spLocks noGrp="1"/>
          </p:cNvSpPr>
          <p:nvPr>
            <p:ph type="body" sz="quarter" idx="10"/>
          </p:nvPr>
        </p:nvSpPr>
        <p:spPr/>
        <p:txBody>
          <a:bodyPr/>
          <a:lstStyle/>
          <a:p>
            <a:r>
              <a:rPr lang="en-US" altLang="zh-CN" dirty="0" smtClean="0">
                <a:sym typeface="Huawei Sans" panose="020C0503030203020204" pitchFamily="34" charset="0"/>
              </a:rPr>
              <a:t>HDFS</a:t>
            </a:r>
            <a:r>
              <a:rPr lang="zh-CN" altLang="en-US" dirty="0">
                <a:sym typeface="Huawei Sans" panose="020C0503030203020204" pitchFamily="34" charset="0"/>
              </a:rPr>
              <a:t>默认一个块</a:t>
            </a:r>
            <a:r>
              <a:rPr lang="en-US" altLang="zh-CN" dirty="0">
                <a:sym typeface="Huawei Sans" panose="020C0503030203020204" pitchFamily="34" charset="0"/>
              </a:rPr>
              <a:t>64MB</a:t>
            </a:r>
            <a:r>
              <a:rPr lang="zh-CN" altLang="en-US" dirty="0">
                <a:sym typeface="Huawei Sans" panose="020C0503030203020204" pitchFamily="34" charset="0"/>
              </a:rPr>
              <a:t>，一个文件被分成多个块，以块作为存储单位</a:t>
            </a:r>
          </a:p>
          <a:p>
            <a:r>
              <a:rPr lang="en-US" altLang="zh-CN" dirty="0">
                <a:sym typeface="Huawei Sans" panose="020C0503030203020204" pitchFamily="34" charset="0"/>
              </a:rPr>
              <a:t>HDFS</a:t>
            </a:r>
            <a:r>
              <a:rPr lang="zh-CN" altLang="en-US" dirty="0">
                <a:sym typeface="Huawei Sans" panose="020C0503030203020204" pitchFamily="34" charset="0"/>
              </a:rPr>
              <a:t>采用抽象的块概念可以带来以下几个明显的好处：</a:t>
            </a:r>
          </a:p>
          <a:p>
            <a:r>
              <a:rPr lang="zh-CN" altLang="en-US" dirty="0">
                <a:sym typeface="Huawei Sans" panose="020C0503030203020204" pitchFamily="34" charset="0"/>
              </a:rPr>
              <a:t>支持大规模文件存储：文件以块为单位进行存储，一个大规模文件可以被分拆成若干个文件块，不同的文件块可以被分发到不同的节点上，因此，一个文件的大小不会受到单个节点的存储容量的限制，可以远远大于网络中任意节点的存储容量</a:t>
            </a:r>
          </a:p>
          <a:p>
            <a:r>
              <a:rPr lang="zh-CN" altLang="en-US" dirty="0">
                <a:sym typeface="Huawei Sans" panose="020C0503030203020204" pitchFamily="34" charset="0"/>
              </a:rPr>
              <a:t>简化系统设计：首先，大大简化了存储管理，因为文件块大小是固定的，这样就可以很容易计算出一个节点可以存储多少文件块；其次，方便了元数据的管理，元数据不需要和文件块一起存储，可以由其他系统负责管理元数据</a:t>
            </a:r>
          </a:p>
          <a:p>
            <a:r>
              <a:rPr lang="zh-CN" altLang="en-US" dirty="0">
                <a:sym typeface="Huawei Sans" panose="020C0503030203020204" pitchFamily="34" charset="0"/>
              </a:rPr>
              <a:t>适合数据备份：每个文件块都可以冗余存储到多个节点上，大大提高了系统的容错性和可用性</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007523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Huawei Sans" panose="020C0503030203020204" pitchFamily="34" charset="0"/>
              </a:rPr>
              <a:t>Hadoop</a:t>
            </a:r>
            <a:r>
              <a:rPr lang="zh-CN" altLang="en-US" dirty="0">
                <a:sym typeface="Huawei Sans" panose="020C0503030203020204" pitchFamily="34" charset="0"/>
              </a:rPr>
              <a:t>计算过程分析</a:t>
            </a:r>
            <a:r>
              <a:rPr lang="en-US" altLang="zh-CN" dirty="0">
                <a:sym typeface="Huawei Sans" panose="020C0503030203020204" pitchFamily="34" charset="0"/>
              </a:rPr>
              <a:t>——</a:t>
            </a:r>
            <a:r>
              <a:rPr lang="en-US" altLang="zh-CN" dirty="0" err="1" smtClean="0">
                <a:sym typeface="Huawei Sans" panose="020C0503030203020204" pitchFamily="34" charset="0"/>
              </a:rPr>
              <a:t>Wordcount</a:t>
            </a:r>
            <a:endParaRPr lang="zh-CN" altLang="en-US" dirty="0">
              <a:sym typeface="Huawei Sans" panose="020C0503030203020204" pitchFamily="34" charset="0"/>
            </a:endParaRPr>
          </a:p>
        </p:txBody>
      </p:sp>
      <p:grpSp>
        <p:nvGrpSpPr>
          <p:cNvPr id="2" name="组合 1"/>
          <p:cNvGrpSpPr/>
          <p:nvPr/>
        </p:nvGrpSpPr>
        <p:grpSpPr>
          <a:xfrm>
            <a:off x="731838" y="1520190"/>
            <a:ext cx="10728326" cy="3722861"/>
            <a:chOff x="104165" y="1430198"/>
            <a:chExt cx="11521314" cy="3812853"/>
          </a:xfrm>
        </p:grpSpPr>
        <p:sp>
          <p:nvSpPr>
            <p:cNvPr id="5" name="文本框 4"/>
            <p:cNvSpPr txBox="1"/>
            <p:nvPr/>
          </p:nvSpPr>
          <p:spPr>
            <a:xfrm>
              <a:off x="725401" y="1430198"/>
              <a:ext cx="495789" cy="283564"/>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输入</a:t>
              </a:r>
            </a:p>
          </p:txBody>
        </p:sp>
        <p:sp>
          <p:nvSpPr>
            <p:cNvPr id="10" name="文本框 9"/>
            <p:cNvSpPr txBox="1"/>
            <p:nvPr/>
          </p:nvSpPr>
          <p:spPr>
            <a:xfrm>
              <a:off x="2392185" y="1430198"/>
              <a:ext cx="495789" cy="283564"/>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分拆</a:t>
              </a:r>
            </a:p>
          </p:txBody>
        </p:sp>
        <p:sp>
          <p:nvSpPr>
            <p:cNvPr id="12" name="文本框 11"/>
            <p:cNvSpPr txBox="1"/>
            <p:nvPr/>
          </p:nvSpPr>
          <p:spPr>
            <a:xfrm>
              <a:off x="4058969" y="1430198"/>
              <a:ext cx="509561" cy="283564"/>
            </a:xfrm>
            <a:prstGeom prst="rect">
              <a:avLst/>
            </a:prstGeom>
            <a:noFill/>
          </p:spPr>
          <p:txBody>
            <a:bodyPr wrap="none" lIns="0" tIns="0" rIns="0" bIns="0" rtlCol="0">
              <a:spAutoFit/>
            </a:bodyPr>
            <a:lstStyle/>
            <a:p>
              <a:pPr algn="l"/>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Map</a:t>
              </a:r>
              <a:endPar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5725753" y="1430198"/>
              <a:ext cx="791885" cy="283564"/>
            </a:xfrm>
            <a:prstGeom prst="rect">
              <a:avLst/>
            </a:prstGeom>
            <a:noFill/>
          </p:spPr>
          <p:txBody>
            <a:bodyPr wrap="none" lIns="0" tIns="0" rIns="0" bIns="0" rtlCol="0">
              <a:spAutoFit/>
            </a:bodyPr>
            <a:lstStyle/>
            <a:p>
              <a:pPr algn="l"/>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Shuffle</a:t>
              </a:r>
              <a:endPar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8026989" y="1430198"/>
              <a:ext cx="814265" cy="283564"/>
            </a:xfrm>
            <a:prstGeom prst="rect">
              <a:avLst/>
            </a:prstGeom>
            <a:noFill/>
          </p:spPr>
          <p:txBody>
            <a:bodyPr wrap="none" lIns="0" tIns="0" rIns="0" bIns="0" rtlCol="0">
              <a:spAutoFit/>
            </a:bodyPr>
            <a:lstStyle/>
            <a:p>
              <a:pPr algn="l"/>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Reduce</a:t>
              </a:r>
              <a:endPar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10645621" y="1430198"/>
              <a:ext cx="495789" cy="283564"/>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结果</a:t>
              </a:r>
            </a:p>
          </p:txBody>
        </p:sp>
        <p:sp>
          <p:nvSpPr>
            <p:cNvPr id="8" name="矩形 7"/>
            <p:cNvSpPr/>
            <p:nvPr/>
          </p:nvSpPr>
          <p:spPr>
            <a:xfrm>
              <a:off x="104165" y="2725484"/>
              <a:ext cx="1498232" cy="8435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World Bob</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a:t>
              </a: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a:t>
              </a: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Bob</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Ha World</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1873811" y="1966454"/>
              <a:ext cx="1498232" cy="3961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World Bob</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 name="直接箭头连接符 17"/>
            <p:cNvCxnSpPr>
              <a:stCxn id="8" idx="3"/>
              <a:endCxn id="16" idx="1"/>
            </p:cNvCxnSpPr>
            <p:nvPr/>
          </p:nvCxnSpPr>
          <p:spPr>
            <a:xfrm flipV="1">
              <a:off x="1602396" y="2164519"/>
              <a:ext cx="271414" cy="9827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3811" y="2949194"/>
              <a:ext cx="1498232" cy="3961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a:t>
              </a: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a:t>
              </a: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Bob</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1873811" y="3820078"/>
              <a:ext cx="1498232" cy="3961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Ha World</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箭头连接符 24"/>
            <p:cNvCxnSpPr>
              <a:stCxn id="8" idx="3"/>
              <a:endCxn id="22" idx="1"/>
            </p:cNvCxnSpPr>
            <p:nvPr/>
          </p:nvCxnSpPr>
          <p:spPr>
            <a:xfrm>
              <a:off x="1602396" y="3147258"/>
              <a:ext cx="27141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3"/>
              <a:endCxn id="23" idx="1"/>
            </p:cNvCxnSpPr>
            <p:nvPr/>
          </p:nvCxnSpPr>
          <p:spPr>
            <a:xfrm>
              <a:off x="1602396" y="3147258"/>
              <a:ext cx="271414" cy="87088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955387" y="1854600"/>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3955387" y="2837339"/>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3955387" y="3708224"/>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5673939" y="1854600"/>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a:stCxn id="16" idx="3"/>
              <a:endCxn id="29" idx="1"/>
            </p:cNvCxnSpPr>
            <p:nvPr/>
          </p:nvCxnSpPr>
          <p:spPr>
            <a:xfrm>
              <a:off x="3372043" y="2164519"/>
              <a:ext cx="5833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2" idx="3"/>
              <a:endCxn id="30" idx="1"/>
            </p:cNvCxnSpPr>
            <p:nvPr/>
          </p:nvCxnSpPr>
          <p:spPr>
            <a:xfrm>
              <a:off x="3372043" y="3147258"/>
              <a:ext cx="5833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3" idx="3"/>
              <a:endCxn id="31" idx="1"/>
            </p:cNvCxnSpPr>
            <p:nvPr/>
          </p:nvCxnSpPr>
          <p:spPr>
            <a:xfrm>
              <a:off x="3372043" y="4018143"/>
              <a:ext cx="5833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3"/>
              <a:endCxn id="32" idx="1"/>
            </p:cNvCxnSpPr>
            <p:nvPr/>
          </p:nvCxnSpPr>
          <p:spPr>
            <a:xfrm>
              <a:off x="4829758" y="2164519"/>
              <a:ext cx="84418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673939" y="2837339"/>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p:txBody>
        </p:sp>
        <p:sp>
          <p:nvSpPr>
            <p:cNvPr id="44" name="矩形 43"/>
            <p:cNvSpPr/>
            <p:nvPr/>
          </p:nvSpPr>
          <p:spPr>
            <a:xfrm>
              <a:off x="5673939" y="3703705"/>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p>
          </p:txBody>
        </p:sp>
        <p:sp>
          <p:nvSpPr>
            <p:cNvPr id="45" name="矩形 44"/>
            <p:cNvSpPr/>
            <p:nvPr/>
          </p:nvSpPr>
          <p:spPr>
            <a:xfrm>
              <a:off x="5673939" y="4623213"/>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p:txBody>
        </p:sp>
        <p:cxnSp>
          <p:nvCxnSpPr>
            <p:cNvPr id="47" name="直接箭头连接符 46"/>
            <p:cNvCxnSpPr>
              <a:stCxn id="31" idx="3"/>
              <a:endCxn id="32" idx="1"/>
            </p:cNvCxnSpPr>
            <p:nvPr/>
          </p:nvCxnSpPr>
          <p:spPr>
            <a:xfrm flipV="1">
              <a:off x="4829758" y="2164519"/>
              <a:ext cx="844181" cy="18536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0" idx="3"/>
              <a:endCxn id="43" idx="1"/>
            </p:cNvCxnSpPr>
            <p:nvPr/>
          </p:nvCxnSpPr>
          <p:spPr>
            <a:xfrm>
              <a:off x="4829758" y="3147258"/>
              <a:ext cx="84418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0" idx="3"/>
              <a:endCxn id="44" idx="1"/>
            </p:cNvCxnSpPr>
            <p:nvPr/>
          </p:nvCxnSpPr>
          <p:spPr>
            <a:xfrm>
              <a:off x="4829758" y="3147258"/>
              <a:ext cx="844181" cy="8663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1" idx="3"/>
              <a:endCxn id="45" idx="1"/>
            </p:cNvCxnSpPr>
            <p:nvPr/>
          </p:nvCxnSpPr>
          <p:spPr>
            <a:xfrm>
              <a:off x="4829758" y="4018143"/>
              <a:ext cx="844181" cy="9149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29" idx="3"/>
              <a:endCxn id="45" idx="1"/>
            </p:cNvCxnSpPr>
            <p:nvPr/>
          </p:nvCxnSpPr>
          <p:spPr>
            <a:xfrm>
              <a:off x="4829758" y="2164519"/>
              <a:ext cx="844181" cy="27686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29" idx="3"/>
              <a:endCxn id="44" idx="1"/>
            </p:cNvCxnSpPr>
            <p:nvPr/>
          </p:nvCxnSpPr>
          <p:spPr>
            <a:xfrm>
              <a:off x="4829758" y="2164519"/>
              <a:ext cx="844181" cy="184910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1" idx="3"/>
              <a:endCxn id="43" idx="1"/>
            </p:cNvCxnSpPr>
            <p:nvPr/>
          </p:nvCxnSpPr>
          <p:spPr>
            <a:xfrm flipV="1">
              <a:off x="4829758" y="3147258"/>
              <a:ext cx="844181" cy="87088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0" idx="3"/>
            </p:cNvCxnSpPr>
            <p:nvPr/>
          </p:nvCxnSpPr>
          <p:spPr>
            <a:xfrm flipV="1">
              <a:off x="4829758" y="2982422"/>
              <a:ext cx="844181" cy="1648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7995718" y="1854600"/>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2</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7995718" y="2837339"/>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3</a:t>
              </a:r>
            </a:p>
          </p:txBody>
        </p:sp>
        <p:sp>
          <p:nvSpPr>
            <p:cNvPr id="78" name="矩形 77"/>
            <p:cNvSpPr/>
            <p:nvPr/>
          </p:nvSpPr>
          <p:spPr>
            <a:xfrm>
              <a:off x="7995718" y="3703705"/>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2</a:t>
              </a:r>
            </a:p>
          </p:txBody>
        </p:sp>
        <p:sp>
          <p:nvSpPr>
            <p:cNvPr id="81" name="矩形 80"/>
            <p:cNvSpPr/>
            <p:nvPr/>
          </p:nvSpPr>
          <p:spPr>
            <a:xfrm>
              <a:off x="7995718" y="4623213"/>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2</a:t>
              </a:r>
            </a:p>
          </p:txBody>
        </p:sp>
        <p:cxnSp>
          <p:nvCxnSpPr>
            <p:cNvPr id="83" name="直接箭头连接符 82"/>
            <p:cNvCxnSpPr>
              <a:stCxn id="32" idx="3"/>
              <a:endCxn id="72" idx="1"/>
            </p:cNvCxnSpPr>
            <p:nvPr/>
          </p:nvCxnSpPr>
          <p:spPr>
            <a:xfrm>
              <a:off x="6548309" y="2164519"/>
              <a:ext cx="144740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3" idx="3"/>
              <a:endCxn id="75" idx="1"/>
            </p:cNvCxnSpPr>
            <p:nvPr/>
          </p:nvCxnSpPr>
          <p:spPr>
            <a:xfrm>
              <a:off x="6548309" y="3147258"/>
              <a:ext cx="144740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44" idx="3"/>
              <a:endCxn id="78" idx="1"/>
            </p:cNvCxnSpPr>
            <p:nvPr/>
          </p:nvCxnSpPr>
          <p:spPr>
            <a:xfrm>
              <a:off x="6548309" y="4013624"/>
              <a:ext cx="144740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45" idx="3"/>
              <a:endCxn id="81" idx="1"/>
            </p:cNvCxnSpPr>
            <p:nvPr/>
          </p:nvCxnSpPr>
          <p:spPr>
            <a:xfrm>
              <a:off x="6548309" y="4933132"/>
              <a:ext cx="144740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10127247" y="2725484"/>
              <a:ext cx="1498232" cy="8435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2</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3</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2</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2</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5" name="直接箭头连接符 94"/>
            <p:cNvCxnSpPr>
              <a:stCxn id="72" idx="3"/>
              <a:endCxn id="93" idx="1"/>
            </p:cNvCxnSpPr>
            <p:nvPr/>
          </p:nvCxnSpPr>
          <p:spPr>
            <a:xfrm>
              <a:off x="8870089" y="2164519"/>
              <a:ext cx="1257158" cy="9827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75" idx="3"/>
              <a:endCxn id="93" idx="1"/>
            </p:cNvCxnSpPr>
            <p:nvPr/>
          </p:nvCxnSpPr>
          <p:spPr>
            <a:xfrm>
              <a:off x="8870089" y="3147258"/>
              <a:ext cx="125715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78" idx="3"/>
              <a:endCxn id="93" idx="1"/>
            </p:cNvCxnSpPr>
            <p:nvPr/>
          </p:nvCxnSpPr>
          <p:spPr>
            <a:xfrm flipV="1">
              <a:off x="8870089" y="3147258"/>
              <a:ext cx="1257158" cy="8663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81" idx="3"/>
              <a:endCxn id="93" idx="1"/>
            </p:cNvCxnSpPr>
            <p:nvPr/>
          </p:nvCxnSpPr>
          <p:spPr>
            <a:xfrm flipV="1">
              <a:off x="8870089" y="3147258"/>
              <a:ext cx="1257158" cy="178587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853281" y="4777173"/>
            <a:ext cx="2669000" cy="1384418"/>
          </a:xfrm>
          <a:prstGeom prst="rect">
            <a:avLst/>
          </a:prstGeom>
          <a:noFill/>
        </p:spPr>
        <p:txBody>
          <a:bodyPr wrap="none" lIns="0" tIns="0" rIns="0" bIns="0" rtlCol="0">
            <a:spAutoFit/>
          </a:bodyPr>
          <a:lstStyle/>
          <a:p>
            <a:pPr marL="285636" indent="-285636">
              <a:lnSpc>
                <a:spcPct val="150000"/>
              </a:lnSpc>
              <a:buFont typeface="Wingdings" panose="05000000000000000000" pitchFamily="2" charset="2"/>
              <a:buChar char="Ø"/>
            </a:pPr>
            <a:r>
              <a:rPr kumimoji="1" lang="zh-CN" altLang="en-US"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通过</a:t>
            </a:r>
            <a:r>
              <a:rPr kumimoji="1" lang="en-US" altLang="zh-CN"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Map</a:t>
            </a:r>
            <a:r>
              <a:rPr kumimoji="1" lang="zh-CN" altLang="en-US"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分配任务</a:t>
            </a:r>
            <a:endParaRPr kumimoji="1" lang="en-US" altLang="zh-CN"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Ø"/>
            </a:pPr>
            <a:r>
              <a:rPr kumimoji="1" lang="zh-CN" altLang="en-US"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通过</a:t>
            </a:r>
            <a:r>
              <a:rPr kumimoji="1" lang="en-US" altLang="zh-CN"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Shuffle</a:t>
            </a:r>
            <a:r>
              <a:rPr kumimoji="1" lang="zh-CN" altLang="en-US"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分组归并</a:t>
            </a:r>
            <a:endParaRPr kumimoji="1" lang="en-US" altLang="zh-CN"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Ø"/>
            </a:pPr>
            <a:r>
              <a:rPr kumimoji="1" lang="zh-CN" altLang="en-US"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通过</a:t>
            </a:r>
            <a:r>
              <a:rPr kumimoji="1" lang="en-US" altLang="zh-CN"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Reduce</a:t>
            </a:r>
            <a:r>
              <a:rPr kumimoji="1" lang="zh-CN" altLang="en-US" sz="19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合并结果</a:t>
            </a:r>
          </a:p>
        </p:txBody>
      </p:sp>
    </p:spTree>
    <p:extLst>
      <p:ext uri="{BB962C8B-B14F-4D97-AF65-F5344CB8AC3E}">
        <p14:creationId xmlns:p14="http://schemas.microsoft.com/office/powerpoint/2010/main" val="3980050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Huawei Sans" panose="020C0503030203020204" pitchFamily="34" charset="0"/>
              </a:rPr>
              <a:t>Spark</a:t>
            </a:r>
            <a:r>
              <a:rPr lang="zh-CN" altLang="en-US" dirty="0">
                <a:sym typeface="Huawei Sans" panose="020C0503030203020204" pitchFamily="34" charset="0"/>
              </a:rPr>
              <a:t>技术</a:t>
            </a:r>
            <a:r>
              <a:rPr lang="zh-CN" altLang="en-US" dirty="0" smtClean="0">
                <a:sym typeface="Huawei Sans" panose="020C0503030203020204" pitchFamily="34" charset="0"/>
              </a:rPr>
              <a:t>基础</a:t>
            </a:r>
            <a:endParaRPr lang="zh-CN" altLang="en-US" dirty="0">
              <a:sym typeface="Huawei Sans" panose="020C0503030203020204" pitchFamily="34" charset="0"/>
            </a:endParaRPr>
          </a:p>
        </p:txBody>
      </p:sp>
      <p:sp>
        <p:nvSpPr>
          <p:cNvPr id="5" name="文本占位符 4"/>
          <p:cNvSpPr>
            <a:spLocks noGrp="1"/>
          </p:cNvSpPr>
          <p:nvPr>
            <p:ph type="body" sz="quarter" idx="10"/>
          </p:nvPr>
        </p:nvSpPr>
        <p:spPr/>
        <p:txBody>
          <a:bodyPr/>
          <a:lstStyle/>
          <a:p>
            <a:r>
              <a:rPr lang="en-US" altLang="zh-CN" dirty="0">
                <a:sym typeface="Huawei Sans" panose="020C0503030203020204" pitchFamily="34" charset="0"/>
              </a:rPr>
              <a:t>Apache Spark</a:t>
            </a:r>
            <a:r>
              <a:rPr lang="zh-CN" altLang="en-US" dirty="0">
                <a:sym typeface="Huawei Sans" panose="020C0503030203020204" pitchFamily="34" charset="0"/>
              </a:rPr>
              <a:t>是一个开源集群运算框架，最初是由加州大学柏克莱分校</a:t>
            </a:r>
            <a:r>
              <a:rPr lang="en-US" altLang="zh-CN" dirty="0" err="1">
                <a:sym typeface="Huawei Sans" panose="020C0503030203020204" pitchFamily="34" charset="0"/>
              </a:rPr>
              <a:t>AMPLab</a:t>
            </a:r>
            <a:r>
              <a:rPr lang="zh-CN" altLang="en-US" dirty="0">
                <a:sym typeface="Huawei Sans" panose="020C0503030203020204" pitchFamily="34" charset="0"/>
              </a:rPr>
              <a:t>所开发。相对于</a:t>
            </a:r>
            <a:r>
              <a:rPr lang="en-US" altLang="zh-CN" dirty="0">
                <a:sym typeface="Huawei Sans" panose="020C0503030203020204" pitchFamily="34" charset="0"/>
              </a:rPr>
              <a:t>Hadoop</a:t>
            </a:r>
            <a:r>
              <a:rPr lang="zh-CN" altLang="en-US" dirty="0">
                <a:sym typeface="Huawei Sans" panose="020C0503030203020204" pitchFamily="34" charset="0"/>
              </a:rPr>
              <a:t>的</a:t>
            </a:r>
            <a:r>
              <a:rPr lang="en-US" altLang="zh-CN" dirty="0" err="1">
                <a:sym typeface="Huawei Sans" panose="020C0503030203020204" pitchFamily="34" charset="0"/>
              </a:rPr>
              <a:t>MapReduce</a:t>
            </a:r>
            <a:r>
              <a:rPr lang="zh-CN" altLang="en-US" dirty="0">
                <a:sym typeface="Huawei Sans" panose="020C0503030203020204" pitchFamily="34" charset="0"/>
              </a:rPr>
              <a:t>会在运行完工作后将中介数据存放到磁盘中，</a:t>
            </a:r>
            <a:r>
              <a:rPr lang="en-US" altLang="zh-CN" dirty="0">
                <a:sym typeface="Huawei Sans" panose="020C0503030203020204" pitchFamily="34" charset="0"/>
              </a:rPr>
              <a:t>Spark</a:t>
            </a:r>
            <a:r>
              <a:rPr lang="zh-CN" altLang="en-US" dirty="0">
                <a:sym typeface="Huawei Sans" panose="020C0503030203020204" pitchFamily="34" charset="0"/>
              </a:rPr>
              <a:t>使用了内存运算技术，通过</a:t>
            </a:r>
            <a:r>
              <a:rPr lang="en-US" altLang="zh-CN" dirty="0">
                <a:sym typeface="Huawei Sans" panose="020C0503030203020204" pitchFamily="34" charset="0"/>
              </a:rPr>
              <a:t>DAG</a:t>
            </a:r>
            <a:r>
              <a:rPr lang="zh-CN" altLang="en-US" dirty="0">
                <a:sym typeface="Huawei Sans" panose="020C0503030203020204" pitchFamily="34" charset="0"/>
              </a:rPr>
              <a:t>优化技术，能在数据尚未写入硬盘时即在内存分析运算。</a:t>
            </a:r>
            <a:r>
              <a:rPr lang="en-US" altLang="zh-CN" dirty="0">
                <a:sym typeface="Huawei Sans" panose="020C0503030203020204" pitchFamily="34" charset="0"/>
              </a:rPr>
              <a:t>Spark</a:t>
            </a:r>
            <a:r>
              <a:rPr lang="zh-CN" altLang="en-US" dirty="0">
                <a:sym typeface="Huawei Sans" panose="020C0503030203020204" pitchFamily="34" charset="0"/>
              </a:rPr>
              <a:t>在内存运行程序的运算速度能做到比</a:t>
            </a:r>
            <a:r>
              <a:rPr lang="en-US" altLang="zh-CN" dirty="0">
                <a:sym typeface="Huawei Sans" panose="020C0503030203020204" pitchFamily="34" charset="0"/>
              </a:rPr>
              <a:t>Hadoop </a:t>
            </a:r>
            <a:r>
              <a:rPr lang="en-US" altLang="zh-CN" dirty="0" err="1">
                <a:sym typeface="Huawei Sans" panose="020C0503030203020204" pitchFamily="34" charset="0"/>
              </a:rPr>
              <a:t>MapReduce</a:t>
            </a:r>
            <a:r>
              <a:rPr lang="zh-CN" altLang="en-US" dirty="0">
                <a:sym typeface="Huawei Sans" panose="020C0503030203020204" pitchFamily="34" charset="0"/>
              </a:rPr>
              <a:t>的运算速度快上</a:t>
            </a:r>
            <a:r>
              <a:rPr lang="en-US" altLang="zh-CN" dirty="0">
                <a:sym typeface="Huawei Sans" panose="020C0503030203020204" pitchFamily="34" charset="0"/>
              </a:rPr>
              <a:t>100</a:t>
            </a:r>
            <a:r>
              <a:rPr lang="zh-CN" altLang="en-US" dirty="0">
                <a:sym typeface="Huawei Sans" panose="020C0503030203020204" pitchFamily="34" charset="0"/>
              </a:rPr>
              <a:t>倍，即便是运行程序于硬盘时，</a:t>
            </a:r>
            <a:r>
              <a:rPr lang="en-US" altLang="zh-CN" dirty="0">
                <a:sym typeface="Huawei Sans" panose="020C0503030203020204" pitchFamily="34" charset="0"/>
              </a:rPr>
              <a:t>Spark</a:t>
            </a:r>
            <a:r>
              <a:rPr lang="zh-CN" altLang="en-US" dirty="0">
                <a:sym typeface="Huawei Sans" panose="020C0503030203020204" pitchFamily="34" charset="0"/>
              </a:rPr>
              <a:t>也能快上</a:t>
            </a:r>
            <a:r>
              <a:rPr lang="en-US" altLang="zh-CN" dirty="0">
                <a:sym typeface="Huawei Sans" panose="020C0503030203020204" pitchFamily="34" charset="0"/>
              </a:rPr>
              <a:t>10</a:t>
            </a:r>
            <a:r>
              <a:rPr lang="zh-CN" altLang="en-US" dirty="0">
                <a:sym typeface="Huawei Sans" panose="020C0503030203020204" pitchFamily="34" charset="0"/>
              </a:rPr>
              <a:t>倍速度。</a:t>
            </a:r>
          </a:p>
          <a:p>
            <a:endParaRPr lang="zh-CN" altLang="en-US" dirty="0">
              <a:sym typeface="Huawei Sans" panose="020C0503030203020204" pitchFamily="34" charset="0"/>
            </a:endParaRPr>
          </a:p>
        </p:txBody>
      </p:sp>
      <p:grpSp>
        <p:nvGrpSpPr>
          <p:cNvPr id="17" name="组合 16"/>
          <p:cNvGrpSpPr/>
          <p:nvPr/>
        </p:nvGrpSpPr>
        <p:grpSpPr>
          <a:xfrm>
            <a:off x="828709" y="3674881"/>
            <a:ext cx="8024823" cy="1998224"/>
            <a:chOff x="174894" y="4136169"/>
            <a:chExt cx="8027958" cy="1999005"/>
          </a:xfrm>
        </p:grpSpPr>
        <p:sp>
          <p:nvSpPr>
            <p:cNvPr id="4" name="文本框 3"/>
            <p:cNvSpPr txBox="1"/>
            <p:nvPr/>
          </p:nvSpPr>
          <p:spPr>
            <a:xfrm>
              <a:off x="989810" y="4136169"/>
              <a:ext cx="7213042" cy="1999005"/>
            </a:xfrm>
            <a:prstGeom prst="rect">
              <a:avLst/>
            </a:prstGeom>
            <a:noFill/>
          </p:spPr>
          <p:txBody>
            <a:bodyPr wrap="none" lIns="35986" tIns="21592" rIns="35986" bIns="21592" rtlCol="0">
              <a:noAutofit/>
            </a:bodyPr>
            <a:lstStyle/>
            <a:p>
              <a:pPr>
                <a:lnSpc>
                  <a:spcPct val="150000"/>
                </a:lnSpc>
              </a:pP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加州伯克利大学（</a:t>
              </a: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UC Berkeley</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）开发，基于内存计算的大数据并行计算框架</a:t>
              </a:r>
              <a:endPar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Spark1.0  </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Spark SQL</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，增加了表字段信息，</a:t>
              </a: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Catalyst</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优化器</a:t>
              </a:r>
              <a:endPar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Spark</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打破了</a:t>
              </a: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Hadoop</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保持的基准排序记录，同样资源性能</a:t>
              </a: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倍提升</a:t>
              </a:r>
              <a:endPar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Spark2.0  </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Stream</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、高级分析分布式算法、解耦资源管理平台</a:t>
              </a:r>
              <a:endPar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Spark3.0  </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支持深度学习、调度器支持</a:t>
              </a:r>
              <a:r>
                <a:rPr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K8s</a:t>
              </a:r>
              <a:r>
                <a:rPr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、更好的动态伸缩</a:t>
              </a:r>
            </a:p>
          </p:txBody>
        </p:sp>
        <p:cxnSp>
          <p:nvCxnSpPr>
            <p:cNvPr id="6" name="直接箭头连接符 5"/>
            <p:cNvCxnSpPr/>
            <p:nvPr/>
          </p:nvCxnSpPr>
          <p:spPr>
            <a:xfrm>
              <a:off x="896382" y="4245414"/>
              <a:ext cx="0" cy="18897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74894" y="4245414"/>
              <a:ext cx="513161" cy="276979"/>
            </a:xfrm>
            <a:prstGeom prst="rect">
              <a:avLst/>
            </a:prstGeom>
            <a:noFill/>
          </p:spPr>
          <p:txBody>
            <a:bodyPr wrap="none" lIns="0" tIns="0" rIns="0" bIns="0" rtlCol="0">
              <a:spAutoFit/>
            </a:bodyPr>
            <a:lstStyle/>
            <a:p>
              <a:pPr algn="l"/>
              <a:r>
                <a:rPr kumimoji="1" lang="en-US" altLang="zh-CN"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rPr>
                <a:t>2009</a:t>
              </a:r>
              <a:endParaRPr kumimoji="1" lang="zh-CN" altLang="en-US"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174894" y="4591296"/>
              <a:ext cx="513161" cy="276979"/>
            </a:xfrm>
            <a:prstGeom prst="rect">
              <a:avLst/>
            </a:prstGeom>
            <a:noFill/>
          </p:spPr>
          <p:txBody>
            <a:bodyPr wrap="none" lIns="0" tIns="0" rIns="0" bIns="0" rtlCol="0">
              <a:spAutoFit/>
            </a:bodyPr>
            <a:lstStyle/>
            <a:p>
              <a:r>
                <a:rPr kumimoji="1" lang="en-US" altLang="zh-CN"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rPr>
                <a:t>2014</a:t>
              </a:r>
              <a:endParaRPr kumimoji="1" lang="zh-CN" altLang="en-US"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p:cNvSpPr txBox="1"/>
            <p:nvPr/>
          </p:nvSpPr>
          <p:spPr>
            <a:xfrm>
              <a:off x="174894" y="5290442"/>
              <a:ext cx="513161" cy="276979"/>
            </a:xfrm>
            <a:prstGeom prst="rect">
              <a:avLst/>
            </a:prstGeom>
            <a:noFill/>
          </p:spPr>
          <p:txBody>
            <a:bodyPr wrap="none" lIns="0" tIns="0" rIns="0" bIns="0" rtlCol="0">
              <a:spAutoFit/>
            </a:bodyPr>
            <a:lstStyle/>
            <a:p>
              <a:r>
                <a:rPr kumimoji="1" lang="en-US" altLang="zh-CN"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rPr>
                <a:t>2016</a:t>
              </a:r>
              <a:endParaRPr kumimoji="1" lang="zh-CN" altLang="en-US"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p:cNvSpPr txBox="1"/>
            <p:nvPr/>
          </p:nvSpPr>
          <p:spPr>
            <a:xfrm>
              <a:off x="174894" y="5693496"/>
              <a:ext cx="513161" cy="276979"/>
            </a:xfrm>
            <a:prstGeom prst="rect">
              <a:avLst/>
            </a:prstGeom>
            <a:noFill/>
          </p:spPr>
          <p:txBody>
            <a:bodyPr wrap="none" lIns="0" tIns="0" rIns="0" bIns="0" rtlCol="0">
              <a:spAutoFit/>
            </a:bodyPr>
            <a:lstStyle/>
            <a:p>
              <a:r>
                <a:rPr kumimoji="1" lang="en-US" altLang="zh-CN"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rPr>
                <a:t>2020</a:t>
              </a:r>
              <a:endParaRPr kumimoji="1" lang="zh-CN" altLang="en-US" sz="1799" dirty="0">
                <a:solidFill>
                  <a:srgbClr val="C8102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9425" y="137805"/>
            <a:ext cx="2019343" cy="1048375"/>
          </a:xfrm>
          <a:prstGeom prst="rect">
            <a:avLst/>
          </a:prstGeom>
        </p:spPr>
      </p:pic>
      <p:sp>
        <p:nvSpPr>
          <p:cNvPr id="20" name="矩形 19"/>
          <p:cNvSpPr/>
          <p:nvPr/>
        </p:nvSpPr>
        <p:spPr>
          <a:xfrm>
            <a:off x="9105759" y="5799574"/>
            <a:ext cx="2810890" cy="369060"/>
          </a:xfrm>
          <a:prstGeom prst="rect">
            <a:avLst/>
          </a:prstGeom>
        </p:spPr>
        <p:txBody>
          <a:bodyPr wrap="none">
            <a:spAutoFit/>
          </a:bodyPr>
          <a:lstStyle/>
          <a:p>
            <a:r>
              <a:rPr lang="en-US" altLang="zh-CN" sz="1799" dirty="0">
                <a:latin typeface="Huawei Sans" panose="020C0503030203020204" pitchFamily="34" charset="0"/>
                <a:ea typeface="方正兰亭黑简体" panose="02000000000000000000" pitchFamily="2" charset="-122"/>
                <a:sym typeface="Huawei Sans" panose="020C0503030203020204" pitchFamily="34" charset="0"/>
                <a:hlinkClick r:id="rId4"/>
              </a:rPr>
              <a:t>https://spark.apache.org/</a:t>
            </a:r>
            <a:endParaRPr lang="zh-CN" alt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1" name="图片 20"/>
          <p:cNvPicPr>
            <a:picLocks noChangeAspect="1"/>
          </p:cNvPicPr>
          <p:nvPr/>
        </p:nvPicPr>
        <p:blipFill>
          <a:blip r:embed="rId5"/>
          <a:stretch>
            <a:fillRect/>
          </a:stretch>
        </p:blipFill>
        <p:spPr>
          <a:xfrm>
            <a:off x="9219549" y="4059871"/>
            <a:ext cx="2380320" cy="1228245"/>
          </a:xfrm>
          <a:prstGeom prst="rect">
            <a:avLst/>
          </a:prstGeom>
        </p:spPr>
      </p:pic>
      <p:sp>
        <p:nvSpPr>
          <p:cNvPr id="22" name="矩形 21"/>
          <p:cNvSpPr/>
          <p:nvPr/>
        </p:nvSpPr>
        <p:spPr>
          <a:xfrm>
            <a:off x="9219549" y="5282337"/>
            <a:ext cx="1906291" cy="261610"/>
          </a:xfrm>
          <a:prstGeom prst="rect">
            <a:avLst/>
          </a:prstGeom>
        </p:spPr>
        <p:txBody>
          <a:bodyPr wrap="none">
            <a:spAutoFit/>
          </a:bodyPr>
          <a:lstStyle/>
          <a:p>
            <a:r>
              <a:rPr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DAG</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提升批处理性能</a:t>
            </a:r>
            <a:r>
              <a:rPr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100</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倍</a:t>
            </a:r>
          </a:p>
        </p:txBody>
      </p:sp>
    </p:spTree>
    <p:extLst>
      <p:ext uri="{BB962C8B-B14F-4D97-AF65-F5344CB8AC3E}">
        <p14:creationId xmlns:p14="http://schemas.microsoft.com/office/powerpoint/2010/main" val="2282552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Huawei Sans" panose="020C0503030203020204" pitchFamily="34" charset="0"/>
              </a:rPr>
              <a:t>Spark</a:t>
            </a:r>
            <a:r>
              <a:rPr lang="zh-CN" altLang="en-US" dirty="0">
                <a:sym typeface="Huawei Sans" panose="020C0503030203020204" pitchFamily="34" charset="0"/>
              </a:rPr>
              <a:t>计算过程分析</a:t>
            </a:r>
            <a:r>
              <a:rPr lang="en-US" altLang="zh-CN" dirty="0">
                <a:sym typeface="Huawei Sans" panose="020C0503030203020204" pitchFamily="34" charset="0"/>
              </a:rPr>
              <a:t>——</a:t>
            </a:r>
            <a:r>
              <a:rPr lang="en-US" altLang="zh-CN" dirty="0" err="1" smtClean="0">
                <a:sym typeface="Huawei Sans" panose="020C0503030203020204" pitchFamily="34" charset="0"/>
              </a:rPr>
              <a:t>Wordcount</a:t>
            </a:r>
            <a:endParaRPr lang="zh-CN" altLang="en-US" dirty="0">
              <a:sym typeface="Huawei Sans" panose="020C0503030203020204" pitchFamily="34" charset="0"/>
            </a:endParaRPr>
          </a:p>
        </p:txBody>
      </p:sp>
      <p:grpSp>
        <p:nvGrpSpPr>
          <p:cNvPr id="2" name="组合 1"/>
          <p:cNvGrpSpPr/>
          <p:nvPr/>
        </p:nvGrpSpPr>
        <p:grpSpPr>
          <a:xfrm>
            <a:off x="731838" y="1430198"/>
            <a:ext cx="10728326" cy="4360080"/>
            <a:chOff x="104165" y="1253917"/>
            <a:chExt cx="11521314" cy="4536361"/>
          </a:xfrm>
        </p:grpSpPr>
        <p:sp>
          <p:nvSpPr>
            <p:cNvPr id="5" name="文本框 4"/>
            <p:cNvSpPr txBox="1"/>
            <p:nvPr/>
          </p:nvSpPr>
          <p:spPr>
            <a:xfrm>
              <a:off x="725401" y="1430198"/>
              <a:ext cx="495789" cy="288065"/>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输入</a:t>
              </a:r>
            </a:p>
          </p:txBody>
        </p:sp>
        <p:sp>
          <p:nvSpPr>
            <p:cNvPr id="10" name="文本框 9"/>
            <p:cNvSpPr txBox="1"/>
            <p:nvPr/>
          </p:nvSpPr>
          <p:spPr>
            <a:xfrm>
              <a:off x="2392185" y="1430198"/>
              <a:ext cx="495789" cy="288065"/>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分拆</a:t>
              </a:r>
            </a:p>
          </p:txBody>
        </p:sp>
        <p:sp>
          <p:nvSpPr>
            <p:cNvPr id="12" name="文本框 11"/>
            <p:cNvSpPr txBox="1"/>
            <p:nvPr/>
          </p:nvSpPr>
          <p:spPr>
            <a:xfrm>
              <a:off x="4058969" y="1430198"/>
              <a:ext cx="509561" cy="288065"/>
            </a:xfrm>
            <a:prstGeom prst="rect">
              <a:avLst/>
            </a:prstGeom>
            <a:noFill/>
          </p:spPr>
          <p:txBody>
            <a:bodyPr wrap="none" lIns="0" tIns="0" rIns="0" bIns="0" rtlCol="0">
              <a:spAutoFit/>
            </a:bodyPr>
            <a:lstStyle/>
            <a:p>
              <a:pPr algn="l"/>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Map</a:t>
              </a:r>
              <a:endPar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6688375" y="1430198"/>
              <a:ext cx="791885" cy="288065"/>
            </a:xfrm>
            <a:prstGeom prst="rect">
              <a:avLst/>
            </a:prstGeom>
            <a:noFill/>
          </p:spPr>
          <p:txBody>
            <a:bodyPr wrap="none" lIns="0" tIns="0" rIns="0" bIns="0" rtlCol="0">
              <a:spAutoFit/>
            </a:bodyPr>
            <a:lstStyle/>
            <a:p>
              <a:pPr algn="l"/>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Shuffle</a:t>
              </a:r>
              <a:endPar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8026989" y="1430198"/>
              <a:ext cx="814265" cy="288065"/>
            </a:xfrm>
            <a:prstGeom prst="rect">
              <a:avLst/>
            </a:prstGeom>
            <a:noFill/>
          </p:spPr>
          <p:txBody>
            <a:bodyPr wrap="none" lIns="0" tIns="0" rIns="0" bIns="0" rtlCol="0">
              <a:spAutoFit/>
            </a:bodyPr>
            <a:lstStyle/>
            <a:p>
              <a:pPr algn="l"/>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Reduce</a:t>
              </a:r>
              <a:endPar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10645621" y="1430198"/>
              <a:ext cx="495789" cy="288065"/>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结果</a:t>
              </a:r>
            </a:p>
          </p:txBody>
        </p:sp>
        <p:sp>
          <p:nvSpPr>
            <p:cNvPr id="8" name="矩形 7"/>
            <p:cNvSpPr/>
            <p:nvPr/>
          </p:nvSpPr>
          <p:spPr>
            <a:xfrm>
              <a:off x="104165" y="2725484"/>
              <a:ext cx="1498232" cy="8435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World Bob</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a:t>
              </a: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a:t>
              </a: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Bob</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Ha World</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1873811" y="1966454"/>
              <a:ext cx="1498232" cy="3961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World Bob</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 name="直接箭头连接符 17"/>
            <p:cNvCxnSpPr>
              <a:stCxn id="8" idx="3"/>
              <a:endCxn id="16" idx="1"/>
            </p:cNvCxnSpPr>
            <p:nvPr/>
          </p:nvCxnSpPr>
          <p:spPr>
            <a:xfrm flipV="1">
              <a:off x="1602396" y="2164519"/>
              <a:ext cx="271414" cy="9827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3811" y="2949194"/>
              <a:ext cx="1498232" cy="3961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a:t>
              </a:r>
              <a:r>
                <a:rPr lang="en-US" altLang="zh-CN" sz="12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a:t>
              </a: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Bob</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1873811" y="3820078"/>
              <a:ext cx="1498232" cy="3961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Ha World</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箭头连接符 24"/>
            <p:cNvCxnSpPr>
              <a:stCxn id="8" idx="3"/>
              <a:endCxn id="22" idx="1"/>
            </p:cNvCxnSpPr>
            <p:nvPr/>
          </p:nvCxnSpPr>
          <p:spPr>
            <a:xfrm>
              <a:off x="1602396" y="3147258"/>
              <a:ext cx="27141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3"/>
              <a:endCxn id="23" idx="1"/>
            </p:cNvCxnSpPr>
            <p:nvPr/>
          </p:nvCxnSpPr>
          <p:spPr>
            <a:xfrm>
              <a:off x="1602396" y="3147258"/>
              <a:ext cx="271414" cy="87088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955387" y="1854600"/>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3955387" y="2837339"/>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3955387" y="3708224"/>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6636561" y="1854600"/>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a:stCxn id="16" idx="3"/>
              <a:endCxn id="29" idx="1"/>
            </p:cNvCxnSpPr>
            <p:nvPr/>
          </p:nvCxnSpPr>
          <p:spPr>
            <a:xfrm>
              <a:off x="3372043" y="2164519"/>
              <a:ext cx="5833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2" idx="3"/>
              <a:endCxn id="30" idx="1"/>
            </p:cNvCxnSpPr>
            <p:nvPr/>
          </p:nvCxnSpPr>
          <p:spPr>
            <a:xfrm>
              <a:off x="3372043" y="3147258"/>
              <a:ext cx="5833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3" idx="3"/>
              <a:endCxn id="31" idx="1"/>
            </p:cNvCxnSpPr>
            <p:nvPr/>
          </p:nvCxnSpPr>
          <p:spPr>
            <a:xfrm>
              <a:off x="3372043" y="4018143"/>
              <a:ext cx="5833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636561" y="2837339"/>
              <a:ext cx="874370" cy="619838"/>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rPr>
                <a:t>Ha, 2</a:t>
              </a:r>
            </a:p>
            <a:p>
              <a:pPr algn="ctr"/>
              <a:r>
                <a:rPr lang="en-US" altLang="zh-CN" sz="1200" b="1"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rPr>
                <a:t>Ha, 1</a:t>
              </a:r>
            </a:p>
          </p:txBody>
        </p:sp>
        <p:sp>
          <p:nvSpPr>
            <p:cNvPr id="44" name="矩形 43"/>
            <p:cNvSpPr/>
            <p:nvPr/>
          </p:nvSpPr>
          <p:spPr>
            <a:xfrm>
              <a:off x="6636561" y="3703705"/>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p>
          </p:txBody>
        </p:sp>
        <p:sp>
          <p:nvSpPr>
            <p:cNvPr id="45" name="矩形 44"/>
            <p:cNvSpPr/>
            <p:nvPr/>
          </p:nvSpPr>
          <p:spPr>
            <a:xfrm>
              <a:off x="6636561" y="4623213"/>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p:txBody>
        </p:sp>
        <p:sp>
          <p:nvSpPr>
            <p:cNvPr id="72" name="矩形 71"/>
            <p:cNvSpPr/>
            <p:nvPr/>
          </p:nvSpPr>
          <p:spPr>
            <a:xfrm>
              <a:off x="7995718" y="1854600"/>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2</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7995718" y="2837339"/>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3</a:t>
              </a:r>
            </a:p>
          </p:txBody>
        </p:sp>
        <p:sp>
          <p:nvSpPr>
            <p:cNvPr id="78" name="矩形 77"/>
            <p:cNvSpPr/>
            <p:nvPr/>
          </p:nvSpPr>
          <p:spPr>
            <a:xfrm>
              <a:off x="7995718" y="3703705"/>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2</a:t>
              </a:r>
            </a:p>
          </p:txBody>
        </p:sp>
        <p:sp>
          <p:nvSpPr>
            <p:cNvPr id="81" name="矩形 80"/>
            <p:cNvSpPr/>
            <p:nvPr/>
          </p:nvSpPr>
          <p:spPr>
            <a:xfrm>
              <a:off x="7995718" y="4623213"/>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2</a:t>
              </a:r>
            </a:p>
          </p:txBody>
        </p:sp>
        <p:cxnSp>
          <p:nvCxnSpPr>
            <p:cNvPr id="83" name="直接箭头连接符 82"/>
            <p:cNvCxnSpPr>
              <a:stCxn id="32" idx="3"/>
              <a:endCxn id="72" idx="1"/>
            </p:cNvCxnSpPr>
            <p:nvPr/>
          </p:nvCxnSpPr>
          <p:spPr>
            <a:xfrm>
              <a:off x="7510931" y="2164519"/>
              <a:ext cx="48478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3" idx="3"/>
              <a:endCxn id="75" idx="1"/>
            </p:cNvCxnSpPr>
            <p:nvPr/>
          </p:nvCxnSpPr>
          <p:spPr>
            <a:xfrm>
              <a:off x="7510931" y="3147258"/>
              <a:ext cx="48478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44" idx="3"/>
              <a:endCxn id="78" idx="1"/>
            </p:cNvCxnSpPr>
            <p:nvPr/>
          </p:nvCxnSpPr>
          <p:spPr>
            <a:xfrm>
              <a:off x="7510931" y="4013624"/>
              <a:ext cx="48478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45" idx="3"/>
              <a:endCxn id="81" idx="1"/>
            </p:cNvCxnSpPr>
            <p:nvPr/>
          </p:nvCxnSpPr>
          <p:spPr>
            <a:xfrm>
              <a:off x="7510931" y="4933132"/>
              <a:ext cx="48478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10127247" y="2725484"/>
              <a:ext cx="1498232" cy="8435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2</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3</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2</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2</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5" name="直接箭头连接符 94"/>
            <p:cNvCxnSpPr>
              <a:stCxn id="72" idx="3"/>
              <a:endCxn id="93" idx="1"/>
            </p:cNvCxnSpPr>
            <p:nvPr/>
          </p:nvCxnSpPr>
          <p:spPr>
            <a:xfrm>
              <a:off x="8870089" y="2164519"/>
              <a:ext cx="1257158" cy="9827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75" idx="3"/>
              <a:endCxn id="93" idx="1"/>
            </p:cNvCxnSpPr>
            <p:nvPr/>
          </p:nvCxnSpPr>
          <p:spPr>
            <a:xfrm>
              <a:off x="8870089" y="3147258"/>
              <a:ext cx="125715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78" idx="3"/>
              <a:endCxn id="93" idx="1"/>
            </p:cNvCxnSpPr>
            <p:nvPr/>
          </p:nvCxnSpPr>
          <p:spPr>
            <a:xfrm flipV="1">
              <a:off x="8870089" y="3147258"/>
              <a:ext cx="1257158" cy="8663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81" idx="3"/>
              <a:endCxn id="93" idx="1"/>
            </p:cNvCxnSpPr>
            <p:nvPr/>
          </p:nvCxnSpPr>
          <p:spPr>
            <a:xfrm flipV="1">
              <a:off x="8870089" y="3147258"/>
              <a:ext cx="1257158" cy="178587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5043995" y="1430198"/>
              <a:ext cx="1478760" cy="288065"/>
            </a:xfrm>
            <a:prstGeom prst="rect">
              <a:avLst/>
            </a:prstGeom>
            <a:noFill/>
          </p:spPr>
          <p:txBody>
            <a:bodyPr wrap="none" lIns="0" tIns="0" rIns="0" bIns="0" rtlCol="0">
              <a:spAutoFit/>
            </a:bodyPr>
            <a:lstStyle/>
            <a:p>
              <a:pPr algn="l"/>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Local Reduce</a:t>
              </a:r>
              <a:endPar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5242583" y="1854600"/>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Bob, 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5242583" y="2837339"/>
              <a:ext cx="874370" cy="619838"/>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rPr>
                <a:t>Ha, 2</a:t>
              </a:r>
            </a:p>
            <a:p>
              <a:pPr algn="ctr"/>
              <a:r>
                <a:rPr lang="en-US" altLang="zh-CN" sz="1200" b="1"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rPr>
                <a:t>Bob, 1</a:t>
              </a:r>
            </a:p>
          </p:txBody>
        </p:sp>
        <p:sp>
          <p:nvSpPr>
            <p:cNvPr id="64" name="矩形 63"/>
            <p:cNvSpPr/>
            <p:nvPr/>
          </p:nvSpPr>
          <p:spPr>
            <a:xfrm>
              <a:off x="5242583" y="3703705"/>
              <a:ext cx="874370" cy="6198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Hello,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Ha, 1</a:t>
              </a:r>
            </a:p>
            <a:p>
              <a:pPr 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World, 1</a:t>
              </a:r>
            </a:p>
          </p:txBody>
        </p:sp>
        <p:cxnSp>
          <p:nvCxnSpPr>
            <p:cNvPr id="21" name="直接箭头连接符 20"/>
            <p:cNvCxnSpPr>
              <a:stCxn id="29" idx="3"/>
              <a:endCxn id="60" idx="1"/>
            </p:cNvCxnSpPr>
            <p:nvPr/>
          </p:nvCxnSpPr>
          <p:spPr>
            <a:xfrm>
              <a:off x="4829757" y="2164519"/>
              <a:ext cx="41282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30" idx="3"/>
              <a:endCxn id="62" idx="1"/>
            </p:cNvCxnSpPr>
            <p:nvPr/>
          </p:nvCxnSpPr>
          <p:spPr>
            <a:xfrm>
              <a:off x="4829757" y="3147258"/>
              <a:ext cx="41282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1" idx="3"/>
              <a:endCxn id="64" idx="1"/>
            </p:cNvCxnSpPr>
            <p:nvPr/>
          </p:nvCxnSpPr>
          <p:spPr>
            <a:xfrm flipV="1">
              <a:off x="4829757" y="4013624"/>
              <a:ext cx="412825" cy="45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0" idx="3"/>
              <a:endCxn id="32" idx="1"/>
            </p:cNvCxnSpPr>
            <p:nvPr/>
          </p:nvCxnSpPr>
          <p:spPr>
            <a:xfrm>
              <a:off x="6116953" y="2164519"/>
              <a:ext cx="51960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2" idx="3"/>
              <a:endCxn id="43" idx="1"/>
            </p:cNvCxnSpPr>
            <p:nvPr/>
          </p:nvCxnSpPr>
          <p:spPr>
            <a:xfrm>
              <a:off x="6116953" y="3147258"/>
              <a:ext cx="51960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4" idx="3"/>
              <a:endCxn id="43" idx="1"/>
            </p:cNvCxnSpPr>
            <p:nvPr/>
          </p:nvCxnSpPr>
          <p:spPr>
            <a:xfrm flipV="1">
              <a:off x="6116953" y="3147258"/>
              <a:ext cx="519608" cy="8663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4" idx="3"/>
              <a:endCxn id="45" idx="1"/>
            </p:cNvCxnSpPr>
            <p:nvPr/>
          </p:nvCxnSpPr>
          <p:spPr>
            <a:xfrm>
              <a:off x="6116953" y="4013624"/>
              <a:ext cx="519608" cy="91950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0" idx="3"/>
              <a:endCxn id="45" idx="1"/>
            </p:cNvCxnSpPr>
            <p:nvPr/>
          </p:nvCxnSpPr>
          <p:spPr>
            <a:xfrm>
              <a:off x="6116953" y="2164519"/>
              <a:ext cx="519608" cy="27686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2" idx="3"/>
              <a:endCxn id="44" idx="1"/>
            </p:cNvCxnSpPr>
            <p:nvPr/>
          </p:nvCxnSpPr>
          <p:spPr>
            <a:xfrm>
              <a:off x="6116953" y="3147258"/>
              <a:ext cx="519608" cy="8663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0" idx="3"/>
              <a:endCxn id="44" idx="1"/>
            </p:cNvCxnSpPr>
            <p:nvPr/>
          </p:nvCxnSpPr>
          <p:spPr>
            <a:xfrm>
              <a:off x="6116953" y="2164519"/>
              <a:ext cx="519608" cy="184910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4" idx="3"/>
              <a:endCxn id="32" idx="1"/>
            </p:cNvCxnSpPr>
            <p:nvPr/>
          </p:nvCxnSpPr>
          <p:spPr>
            <a:xfrm flipV="1">
              <a:off x="6116953" y="2164519"/>
              <a:ext cx="519608" cy="184910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3633603" y="1253917"/>
              <a:ext cx="2861569" cy="4536361"/>
            </a:xfrm>
            <a:prstGeom prst="rect">
              <a:avLst/>
            </a:prstGeom>
            <a:no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文本框 91"/>
            <p:cNvSpPr txBox="1"/>
            <p:nvPr/>
          </p:nvSpPr>
          <p:spPr>
            <a:xfrm>
              <a:off x="4010648" y="5175166"/>
              <a:ext cx="2203507" cy="512219"/>
            </a:xfrm>
            <a:prstGeom prst="rect">
              <a:avLst/>
            </a:prstGeom>
            <a:noFill/>
          </p:spPr>
          <p:txBody>
            <a:bodyPr wrap="none" lIns="0" tIns="0" rIns="0" bIns="0" rtlCol="0">
              <a:spAutoFit/>
            </a:bodyPr>
            <a:lstStyle/>
            <a:p>
              <a:pPr algn="l"/>
              <a:r>
                <a:rPr kumimoji="1" lang="zh-CN" altLang="en-US" sz="3199" b="1" dirty="0">
                  <a:solidFill>
                    <a:srgbClr val="30B5C5"/>
                  </a:solidFill>
                  <a:latin typeface="Huawei Sans" panose="020C0503030203020204" pitchFamily="34" charset="0"/>
                  <a:ea typeface="方正兰亭黑简体" panose="02000000000000000000" pitchFamily="2" charset="-122"/>
                  <a:sym typeface="Huawei Sans" panose="020C0503030203020204" pitchFamily="34" charset="0"/>
                </a:rPr>
                <a:t>内存中迭代</a:t>
              </a:r>
            </a:p>
          </p:txBody>
        </p:sp>
      </p:grpSp>
      <p:sp>
        <p:nvSpPr>
          <p:cNvPr id="94" name="文本框 93"/>
          <p:cNvSpPr txBox="1"/>
          <p:nvPr/>
        </p:nvSpPr>
        <p:spPr>
          <a:xfrm>
            <a:off x="1186886" y="5931102"/>
            <a:ext cx="8249037" cy="276891"/>
          </a:xfrm>
          <a:prstGeom prst="rect">
            <a:avLst/>
          </a:prstGeom>
          <a:noFill/>
        </p:spPr>
        <p:txBody>
          <a:bodyPr wrap="none" lIns="0" tIns="0" rIns="0" bIns="0" rtlCol="0">
            <a:spAutoFit/>
          </a:bodyPr>
          <a:lstStyle/>
          <a:p>
            <a:pPr algn="l"/>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增加了内存迭代机制，</a:t>
            </a:r>
            <a:r>
              <a:rPr kumimoji="1" lang="zh-CN" altLang="en-US" sz="1799"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减少了操作落盘</a:t>
            </a:r>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，数据规模大的情况下性能提升高达</a:t>
            </a:r>
            <a:r>
              <a:rPr kumimoji="1" lang="en-US" altLang="zh-CN"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100</a:t>
            </a:r>
            <a:r>
              <a:rPr kumimoji="1" lang="zh-CN" altLang="en-US" sz="1799"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倍</a:t>
            </a:r>
          </a:p>
        </p:txBody>
      </p:sp>
    </p:spTree>
    <p:extLst>
      <p:ext uri="{BB962C8B-B14F-4D97-AF65-F5344CB8AC3E}">
        <p14:creationId xmlns:p14="http://schemas.microsoft.com/office/powerpoint/2010/main" val="1561178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鲲鹏云大数据实验概览</a:t>
            </a:r>
            <a:endParaRPr lang="zh-CN" altLang="en-US" dirty="0">
              <a:cs typeface="+mn-ea"/>
              <a:sym typeface="Huawei Sans" panose="020C0503030203020204" pitchFamily="34" charset="0"/>
            </a:endParaRPr>
          </a:p>
        </p:txBody>
      </p:sp>
      <p:sp>
        <p:nvSpPr>
          <p:cNvPr id="32" name="文本框 31"/>
          <p:cNvSpPr txBox="1"/>
          <p:nvPr/>
        </p:nvSpPr>
        <p:spPr>
          <a:xfrm>
            <a:off x="1201545" y="1884276"/>
            <a:ext cx="1799496" cy="646331"/>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搭建</a:t>
            </a:r>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Hadoop</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Spark</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集群</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文本框 33"/>
          <p:cNvSpPr txBox="1"/>
          <p:nvPr/>
        </p:nvSpPr>
        <p:spPr>
          <a:xfrm>
            <a:off x="3818226" y="2010698"/>
            <a:ext cx="1569660" cy="369332"/>
          </a:xfrm>
          <a:prstGeom prst="rect">
            <a:avLst/>
          </a:prstGeom>
          <a:noFill/>
        </p:spPr>
        <p:txBody>
          <a:bodyPr wrap="non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验证存</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算分离</a:t>
            </a:r>
          </a:p>
        </p:txBody>
      </p:sp>
      <p:cxnSp>
        <p:nvCxnSpPr>
          <p:cNvPr id="36" name="直接连接符 35"/>
          <p:cNvCxnSpPr/>
          <p:nvPr/>
        </p:nvCxnSpPr>
        <p:spPr>
          <a:xfrm flipH="1">
            <a:off x="3317615" y="197551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992011" y="197551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29900" y="3247752"/>
            <a:ext cx="2382383" cy="12003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ECS</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搭建</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Hadoop</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集群</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ECS</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搭建</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Spark</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集群</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文本框 40"/>
          <p:cNvSpPr txBox="1"/>
          <p:nvPr/>
        </p:nvSpPr>
        <p:spPr>
          <a:xfrm>
            <a:off x="3363791" y="3247752"/>
            <a:ext cx="2635658" cy="12003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Hadoop</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集群与</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OBS</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互联</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Spark</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与</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OBS</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存</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算分离</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矩形 43"/>
          <p:cNvSpPr/>
          <p:nvPr/>
        </p:nvSpPr>
        <p:spPr>
          <a:xfrm>
            <a:off x="1131630" y="1766857"/>
            <a:ext cx="1923107" cy="778604"/>
          </a:xfrm>
          <a:prstGeom prst="rect">
            <a:avLst/>
          </a:prstGeom>
          <a:no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椭圆 44"/>
          <p:cNvSpPr/>
          <p:nvPr/>
        </p:nvSpPr>
        <p:spPr>
          <a:xfrm>
            <a:off x="841542" y="1412218"/>
            <a:ext cx="576064" cy="576064"/>
          </a:xfrm>
          <a:prstGeom prst="ellipse">
            <a:avLst/>
          </a:prstGeom>
          <a:solidFill>
            <a:srgbClr val="4870B9"/>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01</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矩形 45"/>
          <p:cNvSpPr/>
          <p:nvPr/>
        </p:nvSpPr>
        <p:spPr>
          <a:xfrm>
            <a:off x="3620056" y="1766857"/>
            <a:ext cx="1923107" cy="778604"/>
          </a:xfrm>
          <a:prstGeom prst="rect">
            <a:avLst/>
          </a:prstGeom>
          <a:noFill/>
          <a:ln w="28575">
            <a:solidFill>
              <a:srgbClr val="D8D8D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椭圆 48"/>
          <p:cNvSpPr/>
          <p:nvPr/>
        </p:nvSpPr>
        <p:spPr>
          <a:xfrm>
            <a:off x="3430553" y="1412218"/>
            <a:ext cx="576064" cy="576064"/>
          </a:xfrm>
          <a:prstGeom prst="ellipse">
            <a:avLst/>
          </a:prstGeom>
          <a:solidFill>
            <a:srgbClr val="D8D8D8"/>
          </a:solidFill>
          <a:ln w="25400" cap="flat" cmpd="sng" algn="ctr">
            <a:solidFill>
              <a:srgbClr val="D8D8D8"/>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02</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右箭头 51"/>
          <p:cNvSpPr/>
          <p:nvPr/>
        </p:nvSpPr>
        <p:spPr>
          <a:xfrm>
            <a:off x="1016909" y="2713134"/>
            <a:ext cx="5479141" cy="694944"/>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矩形 52"/>
          <p:cNvSpPr/>
          <p:nvPr/>
        </p:nvSpPr>
        <p:spPr>
          <a:xfrm>
            <a:off x="3319153" y="1242697"/>
            <a:ext cx="2680296" cy="4134231"/>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13158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OBS</a:t>
            </a:r>
            <a:r>
              <a:rPr lang="zh-CN" altLang="en-US" dirty="0" smtClean="0">
                <a:sym typeface="Huawei Sans" panose="020C0503030203020204" pitchFamily="34" charset="0"/>
              </a:rPr>
              <a:t>简介</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dirty="0" smtClean="0">
                <a:sym typeface="Huawei Sans" panose="020C0503030203020204" pitchFamily="34" charset="0"/>
              </a:rPr>
              <a:t>OBS</a:t>
            </a:r>
            <a:r>
              <a:rPr lang="zh-CN" altLang="en-US" dirty="0" smtClean="0">
                <a:sym typeface="Huawei Sans" panose="020C0503030203020204" pitchFamily="34" charset="0"/>
              </a:rPr>
              <a:t>是什么？</a:t>
            </a:r>
            <a:endParaRPr lang="en-US" altLang="zh-CN" dirty="0" smtClean="0">
              <a:sym typeface="Huawei Sans" panose="020C0503030203020204" pitchFamily="34" charset="0"/>
            </a:endParaRPr>
          </a:p>
          <a:p>
            <a:pPr marL="352425" lvl="1" indent="0">
              <a:buNone/>
            </a:pPr>
            <a:r>
              <a:rPr lang="zh-CN" altLang="en-US" dirty="0" smtClean="0">
                <a:sym typeface="Huawei Sans" panose="020C0503030203020204" pitchFamily="34" charset="0"/>
              </a:rPr>
              <a:t>对象存储服务（</a:t>
            </a:r>
            <a:r>
              <a:rPr lang="en-US" altLang="zh-CN" dirty="0">
                <a:sym typeface="Huawei Sans" panose="020C0503030203020204" pitchFamily="34" charset="0"/>
              </a:rPr>
              <a:t>Object Storage Service</a:t>
            </a:r>
            <a:r>
              <a:rPr lang="zh-CN" altLang="en-US" dirty="0">
                <a:sym typeface="Huawei Sans" panose="020C0503030203020204" pitchFamily="34" charset="0"/>
              </a:rPr>
              <a:t>，</a:t>
            </a:r>
            <a:r>
              <a:rPr lang="en-US" altLang="zh-CN" dirty="0">
                <a:sym typeface="Huawei Sans" panose="020C0503030203020204" pitchFamily="34" charset="0"/>
              </a:rPr>
              <a:t>OBS</a:t>
            </a:r>
            <a:r>
              <a:rPr lang="zh-CN" altLang="en-US" dirty="0">
                <a:sym typeface="Huawei Sans" panose="020C0503030203020204" pitchFamily="34" charset="0"/>
              </a:rPr>
              <a:t>）是一个基于对象的海量存储服务，为客户提供海量、安全、高可靠、低成本的数据存储能力，包括：创建、修改、删除桶，上传、下载、删除对象等</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Tree>
    <p:extLst>
      <p:ext uri="{BB962C8B-B14F-4D97-AF65-F5344CB8AC3E}">
        <p14:creationId xmlns:p14="http://schemas.microsoft.com/office/powerpoint/2010/main" val="2187753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b="1" dirty="0" smtClean="0">
                <a:sym typeface="Huawei Sans" panose="020C0503030203020204" pitchFamily="34" charset="0"/>
              </a:rPr>
              <a:t>鲲鹏</a:t>
            </a:r>
            <a:r>
              <a:rPr lang="zh-CN" altLang="en-US" b="1" dirty="0">
                <a:sym typeface="Huawei Sans" panose="020C0503030203020204" pitchFamily="34" charset="0"/>
              </a:rPr>
              <a:t>云大数据</a:t>
            </a:r>
            <a:r>
              <a:rPr lang="zh-CN" altLang="en-US" b="1" dirty="0" smtClean="0">
                <a:sym typeface="Huawei Sans" panose="020C0503030203020204" pitchFamily="34" charset="0"/>
              </a:rPr>
              <a:t>实验</a:t>
            </a:r>
            <a:endParaRPr lang="en-US" altLang="zh-CN" b="1" dirty="0" smtClean="0">
              <a:sym typeface="Huawei Sans" panose="020C0503030203020204" pitchFamily="34" charset="0"/>
            </a:endParaRPr>
          </a:p>
          <a:p>
            <a:pPr lvl="1"/>
            <a:r>
              <a:rPr lang="zh-CN" altLang="en-US" dirty="0">
                <a:sym typeface="Huawei Sans" panose="020C0503030203020204" pitchFamily="34" charset="0"/>
              </a:rPr>
              <a:t>大</a:t>
            </a:r>
            <a:r>
              <a:rPr lang="zh-CN" altLang="en-US" dirty="0" smtClean="0">
                <a:sym typeface="Huawei Sans" panose="020C0503030203020204" pitchFamily="34" charset="0"/>
              </a:rPr>
              <a:t>数据简介</a:t>
            </a:r>
            <a:endParaRPr lang="en-US" altLang="zh-CN" dirty="0" smtClean="0">
              <a:sym typeface="Huawei Sans" panose="020C0503030203020204" pitchFamily="34" charset="0"/>
            </a:endParaRPr>
          </a:p>
          <a:p>
            <a:pPr lvl="1"/>
            <a:r>
              <a:rPr lang="zh-CN" altLang="en-US" dirty="0" smtClean="0">
                <a:solidFill>
                  <a:schemeClr val="bg1">
                    <a:lumMod val="50000"/>
                  </a:schemeClr>
                </a:solidFill>
                <a:sym typeface="Huawei Sans" panose="020C0503030203020204" pitchFamily="34" charset="0"/>
              </a:rPr>
              <a:t>实验介绍</a:t>
            </a:r>
            <a:endParaRPr lang="zh-CN" alt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344406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OBS</a:t>
            </a:r>
            <a:r>
              <a:rPr lang="zh-CN" altLang="en-US" dirty="0" smtClean="0">
                <a:sym typeface="Huawei Sans" panose="020C0503030203020204" pitchFamily="34" charset="0"/>
              </a:rPr>
              <a:t>相关概念</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对象（</a:t>
            </a:r>
            <a:r>
              <a:rPr lang="en-US" altLang="zh-CN" dirty="0" smtClean="0">
                <a:sym typeface="Huawei Sans" panose="020C0503030203020204" pitchFamily="34" charset="0"/>
              </a:rPr>
              <a:t>object</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r>
              <a:rPr lang="zh-CN" altLang="en-US" dirty="0" smtClean="0">
                <a:sym typeface="Huawei Sans" panose="020C0503030203020204" pitchFamily="34" charset="0"/>
              </a:rPr>
              <a:t>桶（</a:t>
            </a:r>
            <a:r>
              <a:rPr lang="en-US" altLang="zh-CN" dirty="0" smtClean="0">
                <a:sym typeface="Huawei Sans" panose="020C0503030203020204" pitchFamily="34" charset="0"/>
              </a:rPr>
              <a:t>bucket</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r>
              <a:rPr lang="en-US" altLang="zh-CN" dirty="0" smtClean="0">
                <a:sym typeface="Huawei Sans" panose="020C0503030203020204" pitchFamily="34" charset="0"/>
              </a:rPr>
              <a:t>AK</a:t>
            </a:r>
            <a:r>
              <a:rPr lang="zh-CN" altLang="en-US" dirty="0" smtClean="0">
                <a:sym typeface="Huawei Sans" panose="020C0503030203020204" pitchFamily="34" charset="0"/>
              </a:rPr>
              <a:t>和</a:t>
            </a:r>
            <a:r>
              <a:rPr lang="en-US" altLang="zh-CN" dirty="0" smtClean="0">
                <a:sym typeface="Huawei Sans" panose="020C0503030203020204" pitchFamily="34" charset="0"/>
              </a:rPr>
              <a:t>SK</a:t>
            </a:r>
          </a:p>
          <a:p>
            <a:r>
              <a:rPr lang="zh-CN" altLang="en-US" dirty="0">
                <a:sym typeface="Huawei Sans" panose="020C0503030203020204" pitchFamily="34" charset="0"/>
              </a:rPr>
              <a:t>区域</a:t>
            </a:r>
            <a:endParaRPr lang="en-US" altLang="zh-CN" dirty="0" smtClean="0">
              <a:sym typeface="Huawei Sans" panose="020C0503030203020204" pitchFamily="34" charset="0"/>
            </a:endParaRPr>
          </a:p>
        </p:txBody>
      </p:sp>
      <p:sp>
        <p:nvSpPr>
          <p:cNvPr id="5" name="Freeform 7"/>
          <p:cNvSpPr>
            <a:spLocks/>
          </p:cNvSpPr>
          <p:nvPr/>
        </p:nvSpPr>
        <p:spPr bwMode="auto">
          <a:xfrm>
            <a:off x="5879976" y="2816932"/>
            <a:ext cx="4392488" cy="2736304"/>
          </a:xfrm>
          <a:custGeom>
            <a:avLst/>
            <a:gdLst/>
            <a:ahLst/>
            <a:cxnLst>
              <a:cxn ang="0">
                <a:pos x="467" y="0"/>
              </a:cxn>
              <a:cxn ang="0">
                <a:pos x="218" y="248"/>
              </a:cxn>
              <a:cxn ang="0">
                <a:pos x="197" y="247"/>
              </a:cxn>
              <a:cxn ang="0">
                <a:pos x="0" y="444"/>
              </a:cxn>
              <a:cxn ang="0">
                <a:pos x="197" y="641"/>
              </a:cxn>
              <a:cxn ang="0">
                <a:pos x="203" y="641"/>
              </a:cxn>
              <a:cxn ang="0">
                <a:pos x="738" y="641"/>
              </a:cxn>
              <a:cxn ang="0">
                <a:pos x="738" y="641"/>
              </a:cxn>
              <a:cxn ang="0">
                <a:pos x="738" y="641"/>
              </a:cxn>
              <a:cxn ang="0">
                <a:pos x="962" y="417"/>
              </a:cxn>
              <a:cxn ang="0">
                <a:pos x="738" y="193"/>
              </a:cxn>
              <a:cxn ang="0">
                <a:pos x="710" y="195"/>
              </a:cxn>
              <a:cxn ang="0">
                <a:pos x="467" y="0"/>
              </a:cxn>
            </a:cxnLst>
            <a:rect l="0" t="0" r="r" b="b"/>
            <a:pathLst>
              <a:path w="962" h="641">
                <a:moveTo>
                  <a:pt x="467" y="0"/>
                </a:moveTo>
                <a:cubicBezTo>
                  <a:pt x="330" y="0"/>
                  <a:pt x="219" y="111"/>
                  <a:pt x="218" y="248"/>
                </a:cubicBezTo>
                <a:cubicBezTo>
                  <a:pt x="211" y="247"/>
                  <a:pt x="204" y="247"/>
                  <a:pt x="197" y="247"/>
                </a:cubicBezTo>
                <a:cubicBezTo>
                  <a:pt x="88" y="247"/>
                  <a:pt x="0" y="335"/>
                  <a:pt x="0" y="444"/>
                </a:cubicBezTo>
                <a:cubicBezTo>
                  <a:pt x="0" y="553"/>
                  <a:pt x="88" y="641"/>
                  <a:pt x="197" y="641"/>
                </a:cubicBezTo>
                <a:cubicBezTo>
                  <a:pt x="199" y="641"/>
                  <a:pt x="201" y="641"/>
                  <a:pt x="203" y="641"/>
                </a:cubicBezTo>
                <a:cubicBezTo>
                  <a:pt x="738" y="641"/>
                  <a:pt x="738" y="641"/>
                  <a:pt x="738" y="641"/>
                </a:cubicBezTo>
                <a:cubicBezTo>
                  <a:pt x="738" y="641"/>
                  <a:pt x="738" y="641"/>
                  <a:pt x="738" y="641"/>
                </a:cubicBezTo>
                <a:cubicBezTo>
                  <a:pt x="738" y="641"/>
                  <a:pt x="738" y="641"/>
                  <a:pt x="738" y="641"/>
                </a:cubicBezTo>
                <a:cubicBezTo>
                  <a:pt x="862" y="641"/>
                  <a:pt x="962" y="541"/>
                  <a:pt x="962" y="417"/>
                </a:cubicBezTo>
                <a:cubicBezTo>
                  <a:pt x="962" y="293"/>
                  <a:pt x="862" y="193"/>
                  <a:pt x="738" y="193"/>
                </a:cubicBezTo>
                <a:cubicBezTo>
                  <a:pt x="729" y="193"/>
                  <a:pt x="719" y="194"/>
                  <a:pt x="710" y="195"/>
                </a:cubicBezTo>
                <a:cubicBezTo>
                  <a:pt x="686" y="83"/>
                  <a:pt x="586" y="0"/>
                  <a:pt x="467" y="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20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6" name="组合 5"/>
          <p:cNvGrpSpPr/>
          <p:nvPr/>
        </p:nvGrpSpPr>
        <p:grpSpPr>
          <a:xfrm>
            <a:off x="6554045" y="3837375"/>
            <a:ext cx="1339171" cy="1585631"/>
            <a:chOff x="3681358" y="2337303"/>
            <a:chExt cx="1450815" cy="1711795"/>
          </a:xfrm>
        </p:grpSpPr>
        <p:sp>
          <p:nvSpPr>
            <p:cNvPr id="7" name="圆柱形 6"/>
            <p:cNvSpPr/>
            <p:nvPr/>
          </p:nvSpPr>
          <p:spPr bwMode="auto">
            <a:xfrm>
              <a:off x="3681358" y="2337303"/>
              <a:ext cx="1450815" cy="1658048"/>
            </a:xfrm>
            <a:prstGeom prst="can">
              <a:avLst/>
            </a:prstGeom>
            <a:solidFill>
              <a:srgbClr val="72A7DF"/>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buClr>
                  <a:srgbClr val="CC9900"/>
                </a:buClr>
              </a:pPr>
              <a:endParaRPr lang="zh-CN" altLang="en-US" sz="28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142"/>
            <p:cNvSpPr txBox="1"/>
            <p:nvPr/>
          </p:nvSpPr>
          <p:spPr>
            <a:xfrm>
              <a:off x="3872987" y="3617151"/>
              <a:ext cx="1051015" cy="431947"/>
            </a:xfrm>
            <a:prstGeom prst="rect">
              <a:avLst/>
            </a:prstGeom>
            <a:noFill/>
          </p:spPr>
          <p:txBody>
            <a:bodyPr wrap="none" rtlCol="0">
              <a:spAutoFit/>
            </a:bodyPr>
            <a:lstStyle/>
            <a:p>
              <a:r>
                <a:rPr lang="en-US" altLang="zh-CN" sz="2000" dirty="0" smtClea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Bucket</a:t>
              </a:r>
              <a:endParaRPr lang="zh-CN" altLang="en-US" sz="2000" dirty="0" smtClea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9" name="组合 8"/>
            <p:cNvGrpSpPr/>
            <p:nvPr/>
          </p:nvGrpSpPr>
          <p:grpSpPr>
            <a:xfrm>
              <a:off x="3773641" y="2866768"/>
              <a:ext cx="700216" cy="324667"/>
              <a:chOff x="3773641" y="2866768"/>
              <a:chExt cx="700216" cy="324667"/>
            </a:xfrm>
          </p:grpSpPr>
          <p:sp>
            <p:nvSpPr>
              <p:cNvPr id="19" name="椭圆 18"/>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0" name="矩形 19"/>
              <p:cNvSpPr/>
              <p:nvPr/>
            </p:nvSpPr>
            <p:spPr>
              <a:xfrm>
                <a:off x="3773641" y="2892396"/>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nvGrpSpPr>
            <p:cNvPr id="10" name="组合 9"/>
            <p:cNvGrpSpPr/>
            <p:nvPr/>
          </p:nvGrpSpPr>
          <p:grpSpPr>
            <a:xfrm>
              <a:off x="4407953" y="2981698"/>
              <a:ext cx="700216" cy="321275"/>
              <a:chOff x="3773641" y="2866768"/>
              <a:chExt cx="700216" cy="321275"/>
            </a:xfrm>
          </p:grpSpPr>
          <p:sp>
            <p:nvSpPr>
              <p:cNvPr id="17" name="椭圆 16"/>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8" name="矩形 17"/>
              <p:cNvSpPr/>
              <p:nvPr/>
            </p:nvSpPr>
            <p:spPr>
              <a:xfrm>
                <a:off x="3773641" y="2884158"/>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nvGrpSpPr>
            <p:cNvPr id="11" name="组合 10"/>
            <p:cNvGrpSpPr/>
            <p:nvPr/>
          </p:nvGrpSpPr>
          <p:grpSpPr>
            <a:xfrm>
              <a:off x="3773640" y="3290932"/>
              <a:ext cx="700216" cy="321275"/>
              <a:chOff x="3773641" y="2866768"/>
              <a:chExt cx="700216" cy="321275"/>
            </a:xfrm>
          </p:grpSpPr>
          <p:sp>
            <p:nvSpPr>
              <p:cNvPr id="15" name="椭圆 14"/>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6" name="矩形 15"/>
              <p:cNvSpPr/>
              <p:nvPr/>
            </p:nvSpPr>
            <p:spPr>
              <a:xfrm>
                <a:off x="3773641" y="2884158"/>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nvGrpSpPr>
            <p:cNvPr id="12" name="组合 11"/>
            <p:cNvGrpSpPr/>
            <p:nvPr/>
          </p:nvGrpSpPr>
          <p:grpSpPr>
            <a:xfrm>
              <a:off x="4391475" y="3388787"/>
              <a:ext cx="700216" cy="321275"/>
              <a:chOff x="3773641" y="2866768"/>
              <a:chExt cx="700216" cy="321275"/>
            </a:xfrm>
          </p:grpSpPr>
          <p:sp>
            <p:nvSpPr>
              <p:cNvPr id="13" name="椭圆 12"/>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4" name="矩形 13"/>
              <p:cNvSpPr/>
              <p:nvPr/>
            </p:nvSpPr>
            <p:spPr>
              <a:xfrm>
                <a:off x="3773641" y="2884158"/>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grpSp>
        <p:nvGrpSpPr>
          <p:cNvPr id="21" name="组合 20"/>
          <p:cNvGrpSpPr/>
          <p:nvPr/>
        </p:nvGrpSpPr>
        <p:grpSpPr>
          <a:xfrm>
            <a:off x="8496334" y="3837373"/>
            <a:ext cx="1339171" cy="1575913"/>
            <a:chOff x="3681358" y="2337303"/>
            <a:chExt cx="1450815" cy="1701305"/>
          </a:xfrm>
        </p:grpSpPr>
        <p:sp>
          <p:nvSpPr>
            <p:cNvPr id="22" name="圆柱形 21"/>
            <p:cNvSpPr/>
            <p:nvPr/>
          </p:nvSpPr>
          <p:spPr bwMode="auto">
            <a:xfrm>
              <a:off x="3681358" y="2337303"/>
              <a:ext cx="1450815" cy="1658048"/>
            </a:xfrm>
            <a:prstGeom prst="can">
              <a:avLst/>
            </a:prstGeom>
            <a:solidFill>
              <a:srgbClr val="72A7DF"/>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buClr>
                  <a:srgbClr val="CC9900"/>
                </a:buClr>
              </a:pPr>
              <a:endParaRPr lang="zh-CN" altLang="en-US" sz="28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142"/>
            <p:cNvSpPr txBox="1"/>
            <p:nvPr/>
          </p:nvSpPr>
          <p:spPr>
            <a:xfrm>
              <a:off x="3850309" y="3606662"/>
              <a:ext cx="1051015" cy="431946"/>
            </a:xfrm>
            <a:prstGeom prst="rect">
              <a:avLst/>
            </a:prstGeom>
            <a:noFill/>
          </p:spPr>
          <p:txBody>
            <a:bodyPr wrap="none" rtlCol="0">
              <a:spAutoFit/>
            </a:bodyPr>
            <a:lstStyle/>
            <a:p>
              <a:r>
                <a:rPr lang="en-US" altLang="zh-CN" sz="2000" dirty="0" smtClea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Bucket</a:t>
              </a:r>
              <a:endParaRPr lang="zh-CN" altLang="en-US" sz="2000" dirty="0" smtClea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24" name="组合 23"/>
            <p:cNvGrpSpPr/>
            <p:nvPr/>
          </p:nvGrpSpPr>
          <p:grpSpPr>
            <a:xfrm>
              <a:off x="3773641" y="2866768"/>
              <a:ext cx="700216" cy="324667"/>
              <a:chOff x="3773641" y="2866768"/>
              <a:chExt cx="700216" cy="324667"/>
            </a:xfrm>
          </p:grpSpPr>
          <p:sp>
            <p:nvSpPr>
              <p:cNvPr id="34" name="椭圆 33"/>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5" name="矩形 34"/>
              <p:cNvSpPr/>
              <p:nvPr/>
            </p:nvSpPr>
            <p:spPr>
              <a:xfrm>
                <a:off x="3773641" y="2892396"/>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nvGrpSpPr>
            <p:cNvPr id="25" name="组合 24"/>
            <p:cNvGrpSpPr/>
            <p:nvPr/>
          </p:nvGrpSpPr>
          <p:grpSpPr>
            <a:xfrm>
              <a:off x="4407953" y="2981698"/>
              <a:ext cx="700216" cy="321275"/>
              <a:chOff x="3773641" y="2866768"/>
              <a:chExt cx="700216" cy="321275"/>
            </a:xfrm>
          </p:grpSpPr>
          <p:sp>
            <p:nvSpPr>
              <p:cNvPr id="32" name="椭圆 31"/>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3" name="矩形 32"/>
              <p:cNvSpPr/>
              <p:nvPr/>
            </p:nvSpPr>
            <p:spPr>
              <a:xfrm>
                <a:off x="3773641" y="2884158"/>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nvGrpSpPr>
            <p:cNvPr id="26" name="组合 25"/>
            <p:cNvGrpSpPr/>
            <p:nvPr/>
          </p:nvGrpSpPr>
          <p:grpSpPr>
            <a:xfrm>
              <a:off x="3773640" y="3290932"/>
              <a:ext cx="700216" cy="321275"/>
              <a:chOff x="3773641" y="2866768"/>
              <a:chExt cx="700216" cy="321275"/>
            </a:xfrm>
          </p:grpSpPr>
          <p:sp>
            <p:nvSpPr>
              <p:cNvPr id="30" name="椭圆 29"/>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1" name="矩形 30"/>
              <p:cNvSpPr/>
              <p:nvPr/>
            </p:nvSpPr>
            <p:spPr>
              <a:xfrm>
                <a:off x="3773641" y="2884158"/>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nvGrpSpPr>
            <p:cNvPr id="27" name="组合 26"/>
            <p:cNvGrpSpPr/>
            <p:nvPr/>
          </p:nvGrpSpPr>
          <p:grpSpPr>
            <a:xfrm>
              <a:off x="4391475" y="3388787"/>
              <a:ext cx="700216" cy="321275"/>
              <a:chOff x="3773641" y="2866768"/>
              <a:chExt cx="700216" cy="321275"/>
            </a:xfrm>
          </p:grpSpPr>
          <p:sp>
            <p:nvSpPr>
              <p:cNvPr id="28" name="椭圆 27"/>
              <p:cNvSpPr/>
              <p:nvPr/>
            </p:nvSpPr>
            <p:spPr>
              <a:xfrm>
                <a:off x="3847070" y="2866768"/>
                <a:ext cx="553357" cy="3212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9" name="矩形 28"/>
              <p:cNvSpPr/>
              <p:nvPr/>
            </p:nvSpPr>
            <p:spPr>
              <a:xfrm>
                <a:off x="3773641" y="2884158"/>
                <a:ext cx="700216" cy="299039"/>
              </a:xfrm>
              <a:prstGeom prst="rect">
                <a:avLst/>
              </a:prstGeom>
            </p:spPr>
            <p:txBody>
              <a:bodyPr wrap="none">
                <a:spAutoFit/>
              </a:bodyPr>
              <a:lstStyle/>
              <a:p>
                <a:pPr algn="ctr"/>
                <a:r>
                  <a:rPr lang="en-US" sz="12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Object</a:t>
                </a:r>
              </a:p>
            </p:txBody>
          </p:sp>
        </p:grpSp>
      </p:grpSp>
      <p:sp>
        <p:nvSpPr>
          <p:cNvPr id="36" name="TextBox 142"/>
          <p:cNvSpPr txBox="1"/>
          <p:nvPr/>
        </p:nvSpPr>
        <p:spPr>
          <a:xfrm>
            <a:off x="7741818" y="3048320"/>
            <a:ext cx="910466" cy="461665"/>
          </a:xfrm>
          <a:prstGeom prst="rect">
            <a:avLst/>
          </a:prstGeom>
          <a:noFill/>
        </p:spPr>
        <p:txBody>
          <a:bodyPr wrap="square" rtlCol="0">
            <a:spAutoFit/>
          </a:bodyPr>
          <a:lstStyle/>
          <a:p>
            <a:r>
              <a:rPr lang="en-US" altLang="zh-CN" sz="2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OBS</a:t>
            </a:r>
            <a:endParaRPr lang="zh-CN" altLang="en-US" sz="2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37" name="组合 36"/>
          <p:cNvGrpSpPr/>
          <p:nvPr/>
        </p:nvGrpSpPr>
        <p:grpSpPr>
          <a:xfrm>
            <a:off x="7422200" y="1352617"/>
            <a:ext cx="1224441" cy="814862"/>
            <a:chOff x="3290010" y="778229"/>
            <a:chExt cx="1622847" cy="1080000"/>
          </a:xfrm>
        </p:grpSpPr>
        <p:sp>
          <p:nvSpPr>
            <p:cNvPr id="38" name="Freeform 78"/>
            <p:cNvSpPr>
              <a:spLocks/>
            </p:cNvSpPr>
            <p:nvPr/>
          </p:nvSpPr>
          <p:spPr bwMode="auto">
            <a:xfrm>
              <a:off x="3290010" y="778229"/>
              <a:ext cx="1622847" cy="1080000"/>
            </a:xfrm>
            <a:custGeom>
              <a:avLst/>
              <a:gdLst/>
              <a:ahLst/>
              <a:cxnLst>
                <a:cxn ang="0">
                  <a:pos x="468" y="0"/>
                </a:cxn>
                <a:cxn ang="0">
                  <a:pos x="219" y="248"/>
                </a:cxn>
                <a:cxn ang="0">
                  <a:pos x="197" y="247"/>
                </a:cxn>
                <a:cxn ang="0">
                  <a:pos x="0" y="444"/>
                </a:cxn>
                <a:cxn ang="0">
                  <a:pos x="197" y="641"/>
                </a:cxn>
                <a:cxn ang="0">
                  <a:pos x="203" y="641"/>
                </a:cxn>
                <a:cxn ang="0">
                  <a:pos x="738" y="641"/>
                </a:cxn>
                <a:cxn ang="0">
                  <a:pos x="738" y="641"/>
                </a:cxn>
                <a:cxn ang="0">
                  <a:pos x="738" y="641"/>
                </a:cxn>
                <a:cxn ang="0">
                  <a:pos x="962" y="417"/>
                </a:cxn>
                <a:cxn ang="0">
                  <a:pos x="738" y="193"/>
                </a:cxn>
                <a:cxn ang="0">
                  <a:pos x="711" y="195"/>
                </a:cxn>
                <a:cxn ang="0">
                  <a:pos x="468" y="0"/>
                </a:cxn>
              </a:cxnLst>
              <a:rect l="0" t="0" r="r" b="b"/>
              <a:pathLst>
                <a:path w="962" h="641">
                  <a:moveTo>
                    <a:pt x="468" y="0"/>
                  </a:moveTo>
                  <a:cubicBezTo>
                    <a:pt x="330" y="0"/>
                    <a:pt x="219" y="111"/>
                    <a:pt x="219" y="248"/>
                  </a:cubicBezTo>
                  <a:cubicBezTo>
                    <a:pt x="212" y="247"/>
                    <a:pt x="204" y="247"/>
                    <a:pt x="197" y="247"/>
                  </a:cubicBezTo>
                  <a:cubicBezTo>
                    <a:pt x="88" y="247"/>
                    <a:pt x="0" y="335"/>
                    <a:pt x="0" y="444"/>
                  </a:cubicBezTo>
                  <a:cubicBezTo>
                    <a:pt x="0" y="553"/>
                    <a:pt x="88" y="641"/>
                    <a:pt x="197" y="641"/>
                  </a:cubicBezTo>
                  <a:cubicBezTo>
                    <a:pt x="199" y="641"/>
                    <a:pt x="201" y="641"/>
                    <a:pt x="203" y="641"/>
                  </a:cubicBezTo>
                  <a:cubicBezTo>
                    <a:pt x="738" y="641"/>
                    <a:pt x="738" y="641"/>
                    <a:pt x="738" y="641"/>
                  </a:cubicBezTo>
                  <a:cubicBezTo>
                    <a:pt x="738" y="641"/>
                    <a:pt x="738" y="641"/>
                    <a:pt x="738" y="641"/>
                  </a:cubicBezTo>
                  <a:cubicBezTo>
                    <a:pt x="738" y="641"/>
                    <a:pt x="738" y="641"/>
                    <a:pt x="738" y="641"/>
                  </a:cubicBezTo>
                  <a:cubicBezTo>
                    <a:pt x="862" y="641"/>
                    <a:pt x="962" y="541"/>
                    <a:pt x="962" y="417"/>
                  </a:cubicBezTo>
                  <a:cubicBezTo>
                    <a:pt x="962" y="293"/>
                    <a:pt x="862" y="193"/>
                    <a:pt x="738" y="193"/>
                  </a:cubicBezTo>
                  <a:cubicBezTo>
                    <a:pt x="729" y="193"/>
                    <a:pt x="720" y="194"/>
                    <a:pt x="711" y="195"/>
                  </a:cubicBezTo>
                  <a:cubicBezTo>
                    <a:pt x="686" y="83"/>
                    <a:pt x="587" y="0"/>
                    <a:pt x="468" y="0"/>
                  </a:cubicBez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9" name="Freeform 79"/>
            <p:cNvSpPr>
              <a:spLocks/>
            </p:cNvSpPr>
            <p:nvPr/>
          </p:nvSpPr>
          <p:spPr bwMode="auto">
            <a:xfrm>
              <a:off x="3329869" y="818088"/>
              <a:ext cx="1541230" cy="1000281"/>
            </a:xfrm>
            <a:custGeom>
              <a:avLst/>
              <a:gdLst/>
              <a:ahLst/>
              <a:cxnLst>
                <a:cxn ang="0">
                  <a:pos x="173" y="593"/>
                </a:cxn>
                <a:cxn ang="0">
                  <a:pos x="0" y="420"/>
                </a:cxn>
                <a:cxn ang="0">
                  <a:pos x="173" y="247"/>
                </a:cxn>
                <a:cxn ang="0">
                  <a:pos x="192" y="248"/>
                </a:cxn>
                <a:cxn ang="0">
                  <a:pos x="219" y="251"/>
                </a:cxn>
                <a:cxn ang="0">
                  <a:pos x="219" y="224"/>
                </a:cxn>
                <a:cxn ang="0">
                  <a:pos x="444" y="0"/>
                </a:cxn>
                <a:cxn ang="0">
                  <a:pos x="663" y="176"/>
                </a:cxn>
                <a:cxn ang="0">
                  <a:pos x="668" y="197"/>
                </a:cxn>
                <a:cxn ang="0">
                  <a:pos x="690" y="195"/>
                </a:cxn>
                <a:cxn ang="0">
                  <a:pos x="714" y="193"/>
                </a:cxn>
                <a:cxn ang="0">
                  <a:pos x="914" y="393"/>
                </a:cxn>
                <a:cxn ang="0">
                  <a:pos x="714" y="593"/>
                </a:cxn>
                <a:cxn ang="0">
                  <a:pos x="690" y="593"/>
                </a:cxn>
                <a:cxn ang="0">
                  <a:pos x="690" y="593"/>
                </a:cxn>
                <a:cxn ang="0">
                  <a:pos x="178" y="593"/>
                </a:cxn>
                <a:cxn ang="0">
                  <a:pos x="175" y="593"/>
                </a:cxn>
                <a:cxn ang="0">
                  <a:pos x="173" y="593"/>
                </a:cxn>
              </a:cxnLst>
              <a:rect l="0" t="0" r="r" b="b"/>
              <a:pathLst>
                <a:path w="914" h="593">
                  <a:moveTo>
                    <a:pt x="173" y="593"/>
                  </a:moveTo>
                  <a:cubicBezTo>
                    <a:pt x="78" y="593"/>
                    <a:pt x="0" y="516"/>
                    <a:pt x="0" y="420"/>
                  </a:cubicBezTo>
                  <a:cubicBezTo>
                    <a:pt x="0" y="325"/>
                    <a:pt x="78" y="247"/>
                    <a:pt x="173" y="247"/>
                  </a:cubicBezTo>
                  <a:cubicBezTo>
                    <a:pt x="179" y="247"/>
                    <a:pt x="185" y="247"/>
                    <a:pt x="192" y="248"/>
                  </a:cubicBezTo>
                  <a:cubicBezTo>
                    <a:pt x="219" y="251"/>
                    <a:pt x="219" y="251"/>
                    <a:pt x="219" y="251"/>
                  </a:cubicBezTo>
                  <a:cubicBezTo>
                    <a:pt x="219" y="224"/>
                    <a:pt x="219" y="224"/>
                    <a:pt x="219" y="224"/>
                  </a:cubicBezTo>
                  <a:cubicBezTo>
                    <a:pt x="219" y="101"/>
                    <a:pt x="320" y="0"/>
                    <a:pt x="444" y="0"/>
                  </a:cubicBezTo>
                  <a:cubicBezTo>
                    <a:pt x="548" y="0"/>
                    <a:pt x="641" y="74"/>
                    <a:pt x="663" y="176"/>
                  </a:cubicBezTo>
                  <a:cubicBezTo>
                    <a:pt x="668" y="197"/>
                    <a:pt x="668" y="197"/>
                    <a:pt x="668" y="197"/>
                  </a:cubicBezTo>
                  <a:cubicBezTo>
                    <a:pt x="690" y="195"/>
                    <a:pt x="690" y="195"/>
                    <a:pt x="690" y="195"/>
                  </a:cubicBezTo>
                  <a:cubicBezTo>
                    <a:pt x="699" y="194"/>
                    <a:pt x="707" y="193"/>
                    <a:pt x="714" y="193"/>
                  </a:cubicBezTo>
                  <a:cubicBezTo>
                    <a:pt x="824" y="193"/>
                    <a:pt x="914" y="283"/>
                    <a:pt x="914" y="393"/>
                  </a:cubicBezTo>
                  <a:cubicBezTo>
                    <a:pt x="914" y="503"/>
                    <a:pt x="824" y="593"/>
                    <a:pt x="714" y="593"/>
                  </a:cubicBezTo>
                  <a:cubicBezTo>
                    <a:pt x="690" y="593"/>
                    <a:pt x="690" y="593"/>
                    <a:pt x="690" y="593"/>
                  </a:cubicBezTo>
                  <a:cubicBezTo>
                    <a:pt x="690" y="593"/>
                    <a:pt x="690" y="593"/>
                    <a:pt x="690" y="593"/>
                  </a:cubicBezTo>
                  <a:cubicBezTo>
                    <a:pt x="178" y="593"/>
                    <a:pt x="178" y="593"/>
                    <a:pt x="178" y="593"/>
                  </a:cubicBezTo>
                  <a:cubicBezTo>
                    <a:pt x="177" y="593"/>
                    <a:pt x="176" y="593"/>
                    <a:pt x="175" y="593"/>
                  </a:cubicBezTo>
                  <a:cubicBezTo>
                    <a:pt x="174" y="593"/>
                    <a:pt x="174" y="593"/>
                    <a:pt x="173" y="59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0" name="Freeform 80"/>
            <p:cNvSpPr>
              <a:spLocks/>
            </p:cNvSpPr>
            <p:nvPr/>
          </p:nvSpPr>
          <p:spPr bwMode="auto">
            <a:xfrm>
              <a:off x="3371626" y="859845"/>
              <a:ext cx="1459613" cy="918664"/>
            </a:xfrm>
            <a:custGeom>
              <a:avLst/>
              <a:gdLst/>
              <a:ahLst/>
              <a:cxnLst>
                <a:cxn ang="0">
                  <a:pos x="149" y="545"/>
                </a:cxn>
                <a:cxn ang="0">
                  <a:pos x="0" y="396"/>
                </a:cxn>
                <a:cxn ang="0">
                  <a:pos x="149" y="247"/>
                </a:cxn>
                <a:cxn ang="0">
                  <a:pos x="165" y="248"/>
                </a:cxn>
                <a:cxn ang="0">
                  <a:pos x="219" y="254"/>
                </a:cxn>
                <a:cxn ang="0">
                  <a:pos x="219" y="200"/>
                </a:cxn>
                <a:cxn ang="0">
                  <a:pos x="420" y="0"/>
                </a:cxn>
                <a:cxn ang="0">
                  <a:pos x="616" y="157"/>
                </a:cxn>
                <a:cxn ang="0">
                  <a:pos x="625" y="200"/>
                </a:cxn>
                <a:cxn ang="0">
                  <a:pos x="668" y="195"/>
                </a:cxn>
                <a:cxn ang="0">
                  <a:pos x="690" y="193"/>
                </a:cxn>
                <a:cxn ang="0">
                  <a:pos x="866" y="369"/>
                </a:cxn>
                <a:cxn ang="0">
                  <a:pos x="690" y="545"/>
                </a:cxn>
                <a:cxn ang="0">
                  <a:pos x="642" y="545"/>
                </a:cxn>
                <a:cxn ang="0">
                  <a:pos x="642" y="545"/>
                </a:cxn>
                <a:cxn ang="0">
                  <a:pos x="154" y="545"/>
                </a:cxn>
                <a:cxn ang="0">
                  <a:pos x="149" y="545"/>
                </a:cxn>
                <a:cxn ang="0">
                  <a:pos x="149" y="545"/>
                </a:cxn>
                <a:cxn ang="0">
                  <a:pos x="149" y="545"/>
                </a:cxn>
              </a:cxnLst>
              <a:rect l="0" t="0" r="r" b="b"/>
              <a:pathLst>
                <a:path w="866" h="545">
                  <a:moveTo>
                    <a:pt x="149" y="545"/>
                  </a:moveTo>
                  <a:cubicBezTo>
                    <a:pt x="67" y="545"/>
                    <a:pt x="0" y="478"/>
                    <a:pt x="0" y="396"/>
                  </a:cubicBezTo>
                  <a:cubicBezTo>
                    <a:pt x="0" y="314"/>
                    <a:pt x="67" y="247"/>
                    <a:pt x="149" y="247"/>
                  </a:cubicBezTo>
                  <a:cubicBezTo>
                    <a:pt x="154" y="247"/>
                    <a:pt x="160" y="247"/>
                    <a:pt x="165" y="248"/>
                  </a:cubicBezTo>
                  <a:cubicBezTo>
                    <a:pt x="219" y="254"/>
                    <a:pt x="219" y="254"/>
                    <a:pt x="219" y="254"/>
                  </a:cubicBezTo>
                  <a:cubicBezTo>
                    <a:pt x="219" y="200"/>
                    <a:pt x="219" y="200"/>
                    <a:pt x="219" y="200"/>
                  </a:cubicBezTo>
                  <a:cubicBezTo>
                    <a:pt x="219" y="90"/>
                    <a:pt x="309" y="0"/>
                    <a:pt x="420" y="0"/>
                  </a:cubicBezTo>
                  <a:cubicBezTo>
                    <a:pt x="513" y="0"/>
                    <a:pt x="596" y="66"/>
                    <a:pt x="616" y="157"/>
                  </a:cubicBezTo>
                  <a:cubicBezTo>
                    <a:pt x="625" y="200"/>
                    <a:pt x="625" y="200"/>
                    <a:pt x="625" y="200"/>
                  </a:cubicBezTo>
                  <a:cubicBezTo>
                    <a:pt x="668" y="195"/>
                    <a:pt x="668" y="195"/>
                    <a:pt x="668" y="195"/>
                  </a:cubicBezTo>
                  <a:cubicBezTo>
                    <a:pt x="677" y="194"/>
                    <a:pt x="684" y="193"/>
                    <a:pt x="690" y="193"/>
                  </a:cubicBezTo>
                  <a:cubicBezTo>
                    <a:pt x="787" y="193"/>
                    <a:pt x="866" y="272"/>
                    <a:pt x="866" y="369"/>
                  </a:cubicBezTo>
                  <a:cubicBezTo>
                    <a:pt x="866" y="466"/>
                    <a:pt x="787" y="545"/>
                    <a:pt x="690" y="545"/>
                  </a:cubicBezTo>
                  <a:cubicBezTo>
                    <a:pt x="642" y="545"/>
                    <a:pt x="642" y="545"/>
                    <a:pt x="642" y="545"/>
                  </a:cubicBezTo>
                  <a:cubicBezTo>
                    <a:pt x="642" y="545"/>
                    <a:pt x="642" y="545"/>
                    <a:pt x="642" y="545"/>
                  </a:cubicBezTo>
                  <a:cubicBezTo>
                    <a:pt x="154" y="545"/>
                    <a:pt x="154" y="545"/>
                    <a:pt x="154" y="545"/>
                  </a:cubicBezTo>
                  <a:cubicBezTo>
                    <a:pt x="152" y="545"/>
                    <a:pt x="151" y="545"/>
                    <a:pt x="149" y="545"/>
                  </a:cubicBezTo>
                  <a:cubicBezTo>
                    <a:pt x="149" y="545"/>
                    <a:pt x="149" y="545"/>
                    <a:pt x="149" y="545"/>
                  </a:cubicBezTo>
                  <a:cubicBezTo>
                    <a:pt x="149" y="545"/>
                    <a:pt x="149" y="545"/>
                    <a:pt x="149" y="5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1" name="Freeform 81"/>
            <p:cNvSpPr>
              <a:spLocks/>
            </p:cNvSpPr>
            <p:nvPr/>
          </p:nvSpPr>
          <p:spPr bwMode="auto">
            <a:xfrm>
              <a:off x="3398562" y="902908"/>
              <a:ext cx="1403844" cy="830642"/>
            </a:xfrm>
            <a:custGeom>
              <a:avLst/>
              <a:gdLst/>
              <a:ahLst/>
              <a:cxnLst>
                <a:cxn ang="0">
                  <a:pos x="107" y="465"/>
                </a:cxn>
                <a:cxn ang="0">
                  <a:pos x="0" y="356"/>
                </a:cxn>
                <a:cxn ang="0">
                  <a:pos x="109" y="247"/>
                </a:cxn>
                <a:cxn ang="0">
                  <a:pos x="121" y="248"/>
                </a:cxn>
                <a:cxn ang="0">
                  <a:pos x="219" y="259"/>
                </a:cxn>
                <a:cxn ang="0">
                  <a:pos x="219" y="160"/>
                </a:cxn>
                <a:cxn ang="0">
                  <a:pos x="380" y="0"/>
                </a:cxn>
                <a:cxn ang="0">
                  <a:pos x="537" y="126"/>
                </a:cxn>
                <a:cxn ang="0">
                  <a:pos x="554" y="204"/>
                </a:cxn>
                <a:cxn ang="0">
                  <a:pos x="633" y="194"/>
                </a:cxn>
                <a:cxn ang="0">
                  <a:pos x="650" y="193"/>
                </a:cxn>
                <a:cxn ang="0">
                  <a:pos x="786" y="329"/>
                </a:cxn>
                <a:cxn ang="0">
                  <a:pos x="650" y="465"/>
                </a:cxn>
                <a:cxn ang="0">
                  <a:pos x="562" y="465"/>
                </a:cxn>
                <a:cxn ang="0">
                  <a:pos x="562" y="465"/>
                </a:cxn>
                <a:cxn ang="0">
                  <a:pos x="113" y="465"/>
                </a:cxn>
                <a:cxn ang="0">
                  <a:pos x="113" y="465"/>
                </a:cxn>
                <a:cxn ang="0">
                  <a:pos x="107" y="465"/>
                </a:cxn>
              </a:cxnLst>
              <a:rect l="0" t="0" r="r" b="b"/>
              <a:pathLst>
                <a:path w="786" h="465">
                  <a:moveTo>
                    <a:pt x="107" y="465"/>
                  </a:moveTo>
                  <a:cubicBezTo>
                    <a:pt x="48" y="464"/>
                    <a:pt x="0" y="416"/>
                    <a:pt x="0" y="356"/>
                  </a:cubicBezTo>
                  <a:cubicBezTo>
                    <a:pt x="0" y="296"/>
                    <a:pt x="49" y="247"/>
                    <a:pt x="109" y="247"/>
                  </a:cubicBezTo>
                  <a:cubicBezTo>
                    <a:pt x="113" y="247"/>
                    <a:pt x="117" y="247"/>
                    <a:pt x="121" y="248"/>
                  </a:cubicBezTo>
                  <a:cubicBezTo>
                    <a:pt x="219" y="259"/>
                    <a:pt x="219" y="259"/>
                    <a:pt x="219" y="259"/>
                  </a:cubicBezTo>
                  <a:cubicBezTo>
                    <a:pt x="219" y="160"/>
                    <a:pt x="219" y="160"/>
                    <a:pt x="219" y="160"/>
                  </a:cubicBezTo>
                  <a:cubicBezTo>
                    <a:pt x="219" y="72"/>
                    <a:pt x="291" y="0"/>
                    <a:pt x="380" y="0"/>
                  </a:cubicBezTo>
                  <a:cubicBezTo>
                    <a:pt x="454" y="0"/>
                    <a:pt x="521" y="53"/>
                    <a:pt x="537" y="126"/>
                  </a:cubicBezTo>
                  <a:cubicBezTo>
                    <a:pt x="554" y="204"/>
                    <a:pt x="554" y="204"/>
                    <a:pt x="554" y="204"/>
                  </a:cubicBezTo>
                  <a:cubicBezTo>
                    <a:pt x="633" y="194"/>
                    <a:pt x="633" y="194"/>
                    <a:pt x="633" y="194"/>
                  </a:cubicBezTo>
                  <a:cubicBezTo>
                    <a:pt x="640" y="193"/>
                    <a:pt x="645" y="193"/>
                    <a:pt x="650" y="193"/>
                  </a:cubicBezTo>
                  <a:cubicBezTo>
                    <a:pt x="725" y="193"/>
                    <a:pt x="786" y="254"/>
                    <a:pt x="786" y="329"/>
                  </a:cubicBezTo>
                  <a:cubicBezTo>
                    <a:pt x="786" y="404"/>
                    <a:pt x="725" y="465"/>
                    <a:pt x="650" y="465"/>
                  </a:cubicBezTo>
                  <a:cubicBezTo>
                    <a:pt x="562" y="465"/>
                    <a:pt x="562" y="465"/>
                    <a:pt x="562" y="465"/>
                  </a:cubicBezTo>
                  <a:cubicBezTo>
                    <a:pt x="562" y="465"/>
                    <a:pt x="562" y="465"/>
                    <a:pt x="562" y="465"/>
                  </a:cubicBezTo>
                  <a:cubicBezTo>
                    <a:pt x="113" y="465"/>
                    <a:pt x="113" y="465"/>
                    <a:pt x="113" y="465"/>
                  </a:cubicBezTo>
                  <a:cubicBezTo>
                    <a:pt x="113" y="465"/>
                    <a:pt x="113" y="465"/>
                    <a:pt x="113" y="465"/>
                  </a:cubicBezTo>
                  <a:cubicBezTo>
                    <a:pt x="111" y="465"/>
                    <a:pt x="109" y="465"/>
                    <a:pt x="107" y="465"/>
                  </a:cubicBez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2" name="TextBox 225"/>
            <p:cNvSpPr txBox="1"/>
            <p:nvPr/>
          </p:nvSpPr>
          <p:spPr>
            <a:xfrm>
              <a:off x="3536488" y="1287433"/>
              <a:ext cx="1228010" cy="407921"/>
            </a:xfrm>
            <a:prstGeom prst="rect">
              <a:avLst/>
            </a:prstGeom>
            <a:noFill/>
          </p:spPr>
          <p:txBody>
            <a:bodyPr wrap="none" lIns="0" tIns="0" rIns="0" bIns="0" rtlCol="0">
              <a:spAutoFit/>
            </a:bodyPr>
            <a:lstStyle/>
            <a:p>
              <a:r>
                <a:rPr lang="en-US" altLang="zh-CN" sz="2000" dirty="0" smtClean="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Internet</a:t>
              </a:r>
              <a:endParaRPr lang="zh-CN" altLang="en-US" sz="2000" dirty="0" err="1" smtClean="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43" name="组合 42"/>
          <p:cNvGrpSpPr/>
          <p:nvPr/>
        </p:nvGrpSpPr>
        <p:grpSpPr>
          <a:xfrm>
            <a:off x="5051884" y="1450493"/>
            <a:ext cx="1038512" cy="760115"/>
            <a:chOff x="9996042" y="1779158"/>
            <a:chExt cx="1217876" cy="891396"/>
          </a:xfrm>
        </p:grpSpPr>
        <p:grpSp>
          <p:nvGrpSpPr>
            <p:cNvPr id="44" name="组合 135"/>
            <p:cNvGrpSpPr/>
            <p:nvPr/>
          </p:nvGrpSpPr>
          <p:grpSpPr>
            <a:xfrm>
              <a:off x="10339592" y="1779158"/>
              <a:ext cx="874326" cy="709115"/>
              <a:chOff x="-3095004" y="3179033"/>
              <a:chExt cx="2789238" cy="2262188"/>
            </a:xfrm>
          </p:grpSpPr>
          <p:sp>
            <p:nvSpPr>
              <p:cNvPr id="46" name="Freeform 36"/>
              <p:cNvSpPr>
                <a:spLocks/>
              </p:cNvSpPr>
              <p:nvPr/>
            </p:nvSpPr>
            <p:spPr bwMode="auto">
              <a:xfrm>
                <a:off x="-3095004" y="3179033"/>
                <a:ext cx="2789238" cy="1924050"/>
              </a:xfrm>
              <a:custGeom>
                <a:avLst/>
                <a:gdLst/>
                <a:ahLst/>
                <a:cxnLst>
                  <a:cxn ang="0">
                    <a:pos x="744" y="473"/>
                  </a:cxn>
                  <a:cxn ang="0">
                    <a:pos x="704" y="513"/>
                  </a:cxn>
                  <a:cxn ang="0">
                    <a:pos x="40" y="513"/>
                  </a:cxn>
                  <a:cxn ang="0">
                    <a:pos x="0" y="473"/>
                  </a:cxn>
                  <a:cxn ang="0">
                    <a:pos x="0" y="40"/>
                  </a:cxn>
                  <a:cxn ang="0">
                    <a:pos x="40" y="0"/>
                  </a:cxn>
                  <a:cxn ang="0">
                    <a:pos x="704" y="0"/>
                  </a:cxn>
                  <a:cxn ang="0">
                    <a:pos x="744" y="40"/>
                  </a:cxn>
                  <a:cxn ang="0">
                    <a:pos x="744" y="473"/>
                  </a:cxn>
                </a:cxnLst>
                <a:rect l="0" t="0" r="r" b="b"/>
                <a:pathLst>
                  <a:path w="744" h="513">
                    <a:moveTo>
                      <a:pt x="744" y="473"/>
                    </a:moveTo>
                    <a:cubicBezTo>
                      <a:pt x="744" y="495"/>
                      <a:pt x="726" y="513"/>
                      <a:pt x="704" y="513"/>
                    </a:cubicBezTo>
                    <a:cubicBezTo>
                      <a:pt x="40" y="513"/>
                      <a:pt x="40" y="513"/>
                      <a:pt x="40" y="513"/>
                    </a:cubicBezTo>
                    <a:cubicBezTo>
                      <a:pt x="18" y="513"/>
                      <a:pt x="0" y="495"/>
                      <a:pt x="0" y="473"/>
                    </a:cubicBezTo>
                    <a:cubicBezTo>
                      <a:pt x="0" y="40"/>
                      <a:pt x="0" y="40"/>
                      <a:pt x="0" y="40"/>
                    </a:cubicBezTo>
                    <a:cubicBezTo>
                      <a:pt x="0" y="18"/>
                      <a:pt x="18" y="0"/>
                      <a:pt x="40" y="0"/>
                    </a:cubicBezTo>
                    <a:cubicBezTo>
                      <a:pt x="704" y="0"/>
                      <a:pt x="704" y="0"/>
                      <a:pt x="704" y="0"/>
                    </a:cubicBezTo>
                    <a:cubicBezTo>
                      <a:pt x="726" y="0"/>
                      <a:pt x="744" y="18"/>
                      <a:pt x="744" y="40"/>
                    </a:cubicBezTo>
                    <a:lnTo>
                      <a:pt x="744" y="473"/>
                    </a:lnTo>
                    <a:close/>
                  </a:path>
                </a:pathLst>
              </a:custGeom>
              <a:solidFill>
                <a:srgbClr val="CDCDC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37"/>
              <p:cNvSpPr>
                <a:spLocks/>
              </p:cNvSpPr>
              <p:nvPr/>
            </p:nvSpPr>
            <p:spPr bwMode="auto">
              <a:xfrm>
                <a:off x="-3006104" y="3269521"/>
                <a:ext cx="2611438" cy="1744663"/>
              </a:xfrm>
              <a:custGeom>
                <a:avLst/>
                <a:gdLst/>
                <a:ahLst/>
                <a:cxnLst>
                  <a:cxn ang="0">
                    <a:pos x="16" y="465"/>
                  </a:cxn>
                  <a:cxn ang="0">
                    <a:pos x="0" y="449"/>
                  </a:cxn>
                  <a:cxn ang="0">
                    <a:pos x="0" y="16"/>
                  </a:cxn>
                  <a:cxn ang="0">
                    <a:pos x="16" y="0"/>
                  </a:cxn>
                  <a:cxn ang="0">
                    <a:pos x="680" y="0"/>
                  </a:cxn>
                  <a:cxn ang="0">
                    <a:pos x="696" y="16"/>
                  </a:cxn>
                  <a:cxn ang="0">
                    <a:pos x="696" y="449"/>
                  </a:cxn>
                  <a:cxn ang="0">
                    <a:pos x="680" y="465"/>
                  </a:cxn>
                  <a:cxn ang="0">
                    <a:pos x="16" y="465"/>
                  </a:cxn>
                </a:cxnLst>
                <a:rect l="0" t="0" r="r" b="b"/>
                <a:pathLst>
                  <a:path w="696" h="465">
                    <a:moveTo>
                      <a:pt x="16" y="465"/>
                    </a:moveTo>
                    <a:cubicBezTo>
                      <a:pt x="7" y="465"/>
                      <a:pt x="0" y="458"/>
                      <a:pt x="0" y="449"/>
                    </a:cubicBezTo>
                    <a:cubicBezTo>
                      <a:pt x="0" y="16"/>
                      <a:pt x="0" y="16"/>
                      <a:pt x="0" y="16"/>
                    </a:cubicBezTo>
                    <a:cubicBezTo>
                      <a:pt x="0" y="7"/>
                      <a:pt x="7" y="0"/>
                      <a:pt x="16" y="0"/>
                    </a:cubicBezTo>
                    <a:cubicBezTo>
                      <a:pt x="680" y="0"/>
                      <a:pt x="680" y="0"/>
                      <a:pt x="680" y="0"/>
                    </a:cubicBezTo>
                    <a:cubicBezTo>
                      <a:pt x="688" y="0"/>
                      <a:pt x="696" y="7"/>
                      <a:pt x="696" y="16"/>
                    </a:cubicBezTo>
                    <a:cubicBezTo>
                      <a:pt x="696" y="449"/>
                      <a:pt x="696" y="449"/>
                      <a:pt x="696" y="449"/>
                    </a:cubicBezTo>
                    <a:cubicBezTo>
                      <a:pt x="696" y="458"/>
                      <a:pt x="688" y="465"/>
                      <a:pt x="680" y="465"/>
                    </a:cubicBezTo>
                    <a:lnTo>
                      <a:pt x="16" y="465"/>
                    </a:lnTo>
                    <a:close/>
                  </a:path>
                </a:pathLst>
              </a:custGeom>
              <a:solidFill>
                <a:srgbClr val="6767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Rectangle 38"/>
              <p:cNvSpPr>
                <a:spLocks noChangeArrowheads="1"/>
              </p:cNvSpPr>
              <p:nvPr/>
            </p:nvSpPr>
            <p:spPr bwMode="auto">
              <a:xfrm>
                <a:off x="-1858341" y="5099908"/>
                <a:ext cx="311150" cy="280988"/>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39"/>
              <p:cNvSpPr>
                <a:spLocks/>
              </p:cNvSpPr>
              <p:nvPr/>
            </p:nvSpPr>
            <p:spPr bwMode="auto">
              <a:xfrm>
                <a:off x="-2180604" y="5320571"/>
                <a:ext cx="960438" cy="120650"/>
              </a:xfrm>
              <a:custGeom>
                <a:avLst/>
                <a:gdLst/>
                <a:ahLst/>
                <a:cxnLst>
                  <a:cxn ang="0">
                    <a:pos x="256" y="16"/>
                  </a:cxn>
                  <a:cxn ang="0">
                    <a:pos x="240" y="32"/>
                  </a:cxn>
                  <a:cxn ang="0">
                    <a:pos x="16" y="32"/>
                  </a:cxn>
                  <a:cxn ang="0">
                    <a:pos x="0" y="16"/>
                  </a:cxn>
                  <a:cxn ang="0">
                    <a:pos x="0" y="16"/>
                  </a:cxn>
                  <a:cxn ang="0">
                    <a:pos x="16" y="0"/>
                  </a:cxn>
                  <a:cxn ang="0">
                    <a:pos x="240" y="0"/>
                  </a:cxn>
                  <a:cxn ang="0">
                    <a:pos x="256" y="16"/>
                  </a:cxn>
                </a:cxnLst>
                <a:rect l="0" t="0" r="r" b="b"/>
                <a:pathLst>
                  <a:path w="256" h="32">
                    <a:moveTo>
                      <a:pt x="256" y="16"/>
                    </a:moveTo>
                    <a:cubicBezTo>
                      <a:pt x="256" y="24"/>
                      <a:pt x="249" y="32"/>
                      <a:pt x="240" y="32"/>
                    </a:cubicBezTo>
                    <a:cubicBezTo>
                      <a:pt x="16" y="32"/>
                      <a:pt x="16" y="32"/>
                      <a:pt x="16" y="32"/>
                    </a:cubicBezTo>
                    <a:cubicBezTo>
                      <a:pt x="7" y="32"/>
                      <a:pt x="0" y="24"/>
                      <a:pt x="0" y="16"/>
                    </a:cubicBezTo>
                    <a:cubicBezTo>
                      <a:pt x="0" y="16"/>
                      <a:pt x="0" y="16"/>
                      <a:pt x="0" y="16"/>
                    </a:cubicBezTo>
                    <a:cubicBezTo>
                      <a:pt x="0" y="7"/>
                      <a:pt x="7" y="0"/>
                      <a:pt x="16" y="0"/>
                    </a:cubicBezTo>
                    <a:cubicBezTo>
                      <a:pt x="240" y="0"/>
                      <a:pt x="240" y="0"/>
                      <a:pt x="240" y="0"/>
                    </a:cubicBezTo>
                    <a:cubicBezTo>
                      <a:pt x="249" y="0"/>
                      <a:pt x="256" y="7"/>
                      <a:pt x="256" y="16"/>
                    </a:cubicBezTo>
                    <a:close/>
                  </a:path>
                </a:pathLst>
              </a:custGeom>
              <a:solidFill>
                <a:srgbClr val="CDCDC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5" name="Freeform 77"/>
            <p:cNvSpPr>
              <a:spLocks/>
            </p:cNvSpPr>
            <p:nvPr/>
          </p:nvSpPr>
          <p:spPr bwMode="auto">
            <a:xfrm>
              <a:off x="9996042" y="1924049"/>
              <a:ext cx="718616" cy="746505"/>
            </a:xfrm>
            <a:custGeom>
              <a:avLst/>
              <a:gdLst/>
              <a:ahLst/>
              <a:cxnLst>
                <a:cxn ang="0">
                  <a:pos x="310" y="253"/>
                </a:cxn>
                <a:cxn ang="0">
                  <a:pos x="265" y="222"/>
                </a:cxn>
                <a:cxn ang="0">
                  <a:pos x="203" y="207"/>
                </a:cxn>
                <a:cxn ang="0">
                  <a:pos x="203" y="189"/>
                </a:cxn>
                <a:cxn ang="0">
                  <a:pos x="231" y="149"/>
                </a:cxn>
                <a:cxn ang="0">
                  <a:pos x="243" y="137"/>
                </a:cxn>
                <a:cxn ang="0">
                  <a:pos x="247" y="125"/>
                </a:cxn>
                <a:cxn ang="0">
                  <a:pos x="243" y="105"/>
                </a:cxn>
                <a:cxn ang="0">
                  <a:pos x="243" y="102"/>
                </a:cxn>
                <a:cxn ang="0">
                  <a:pos x="243" y="98"/>
                </a:cxn>
                <a:cxn ang="0">
                  <a:pos x="245" y="91"/>
                </a:cxn>
                <a:cxn ang="0">
                  <a:pos x="198" y="12"/>
                </a:cxn>
                <a:cxn ang="0">
                  <a:pos x="177" y="6"/>
                </a:cxn>
                <a:cxn ang="0">
                  <a:pos x="111" y="29"/>
                </a:cxn>
                <a:cxn ang="0">
                  <a:pos x="111" y="29"/>
                </a:cxn>
                <a:cxn ang="0">
                  <a:pos x="79" y="76"/>
                </a:cxn>
                <a:cxn ang="0">
                  <a:pos x="84" y="104"/>
                </a:cxn>
                <a:cxn ang="0">
                  <a:pos x="84" y="105"/>
                </a:cxn>
                <a:cxn ang="0">
                  <a:pos x="80" y="125"/>
                </a:cxn>
                <a:cxn ang="0">
                  <a:pos x="84" y="137"/>
                </a:cxn>
                <a:cxn ang="0">
                  <a:pos x="97" y="149"/>
                </a:cxn>
                <a:cxn ang="0">
                  <a:pos x="124" y="188"/>
                </a:cxn>
                <a:cxn ang="0">
                  <a:pos x="124" y="207"/>
                </a:cxn>
                <a:cxn ang="0">
                  <a:pos x="61" y="221"/>
                </a:cxn>
                <a:cxn ang="0">
                  <a:pos x="17" y="253"/>
                </a:cxn>
                <a:cxn ang="0">
                  <a:pos x="0" y="304"/>
                </a:cxn>
                <a:cxn ang="0">
                  <a:pos x="0" y="340"/>
                </a:cxn>
                <a:cxn ang="0">
                  <a:pos x="327" y="340"/>
                </a:cxn>
                <a:cxn ang="0">
                  <a:pos x="327" y="304"/>
                </a:cxn>
                <a:cxn ang="0">
                  <a:pos x="310" y="253"/>
                </a:cxn>
              </a:cxnLst>
              <a:rect l="0" t="0" r="r" b="b"/>
              <a:pathLst>
                <a:path w="327" h="340">
                  <a:moveTo>
                    <a:pt x="310" y="253"/>
                  </a:moveTo>
                  <a:cubicBezTo>
                    <a:pt x="298" y="238"/>
                    <a:pt x="283" y="227"/>
                    <a:pt x="265" y="222"/>
                  </a:cubicBezTo>
                  <a:cubicBezTo>
                    <a:pt x="203" y="207"/>
                    <a:pt x="203" y="207"/>
                    <a:pt x="203" y="207"/>
                  </a:cubicBezTo>
                  <a:cubicBezTo>
                    <a:pt x="203" y="189"/>
                    <a:pt x="203" y="189"/>
                    <a:pt x="203" y="189"/>
                  </a:cubicBezTo>
                  <a:cubicBezTo>
                    <a:pt x="215" y="179"/>
                    <a:pt x="224" y="164"/>
                    <a:pt x="231" y="149"/>
                  </a:cubicBezTo>
                  <a:cubicBezTo>
                    <a:pt x="237" y="147"/>
                    <a:pt x="241" y="143"/>
                    <a:pt x="243" y="137"/>
                  </a:cubicBezTo>
                  <a:cubicBezTo>
                    <a:pt x="247" y="125"/>
                    <a:pt x="247" y="125"/>
                    <a:pt x="247" y="125"/>
                  </a:cubicBezTo>
                  <a:cubicBezTo>
                    <a:pt x="250" y="118"/>
                    <a:pt x="248" y="110"/>
                    <a:pt x="243" y="105"/>
                  </a:cubicBezTo>
                  <a:cubicBezTo>
                    <a:pt x="243" y="104"/>
                    <a:pt x="243" y="103"/>
                    <a:pt x="243" y="102"/>
                  </a:cubicBezTo>
                  <a:cubicBezTo>
                    <a:pt x="243" y="98"/>
                    <a:pt x="243" y="98"/>
                    <a:pt x="243" y="98"/>
                  </a:cubicBezTo>
                  <a:cubicBezTo>
                    <a:pt x="244" y="96"/>
                    <a:pt x="245" y="93"/>
                    <a:pt x="245" y="91"/>
                  </a:cubicBezTo>
                  <a:cubicBezTo>
                    <a:pt x="254" y="56"/>
                    <a:pt x="233" y="20"/>
                    <a:pt x="198" y="12"/>
                  </a:cubicBezTo>
                  <a:cubicBezTo>
                    <a:pt x="177" y="6"/>
                    <a:pt x="177" y="6"/>
                    <a:pt x="177" y="6"/>
                  </a:cubicBezTo>
                  <a:cubicBezTo>
                    <a:pt x="152" y="0"/>
                    <a:pt x="127" y="10"/>
                    <a:pt x="111" y="29"/>
                  </a:cubicBezTo>
                  <a:cubicBezTo>
                    <a:pt x="111" y="29"/>
                    <a:pt x="111" y="29"/>
                    <a:pt x="111" y="29"/>
                  </a:cubicBezTo>
                  <a:cubicBezTo>
                    <a:pt x="93" y="29"/>
                    <a:pt x="79" y="50"/>
                    <a:pt x="79" y="76"/>
                  </a:cubicBezTo>
                  <a:cubicBezTo>
                    <a:pt x="79" y="87"/>
                    <a:pt x="81" y="96"/>
                    <a:pt x="84" y="104"/>
                  </a:cubicBezTo>
                  <a:cubicBezTo>
                    <a:pt x="84" y="104"/>
                    <a:pt x="84" y="105"/>
                    <a:pt x="84" y="105"/>
                  </a:cubicBezTo>
                  <a:cubicBezTo>
                    <a:pt x="79" y="110"/>
                    <a:pt x="77" y="118"/>
                    <a:pt x="80" y="125"/>
                  </a:cubicBezTo>
                  <a:cubicBezTo>
                    <a:pt x="84" y="137"/>
                    <a:pt x="84" y="137"/>
                    <a:pt x="84" y="137"/>
                  </a:cubicBezTo>
                  <a:cubicBezTo>
                    <a:pt x="86" y="143"/>
                    <a:pt x="91" y="147"/>
                    <a:pt x="97" y="149"/>
                  </a:cubicBezTo>
                  <a:cubicBezTo>
                    <a:pt x="103" y="163"/>
                    <a:pt x="113" y="177"/>
                    <a:pt x="124" y="188"/>
                  </a:cubicBezTo>
                  <a:cubicBezTo>
                    <a:pt x="124" y="207"/>
                    <a:pt x="124" y="207"/>
                    <a:pt x="124" y="207"/>
                  </a:cubicBezTo>
                  <a:cubicBezTo>
                    <a:pt x="61" y="221"/>
                    <a:pt x="61" y="221"/>
                    <a:pt x="61" y="221"/>
                  </a:cubicBezTo>
                  <a:cubicBezTo>
                    <a:pt x="44" y="226"/>
                    <a:pt x="28" y="238"/>
                    <a:pt x="17" y="253"/>
                  </a:cubicBezTo>
                  <a:cubicBezTo>
                    <a:pt x="5" y="268"/>
                    <a:pt x="0" y="286"/>
                    <a:pt x="0" y="304"/>
                  </a:cubicBezTo>
                  <a:cubicBezTo>
                    <a:pt x="0" y="340"/>
                    <a:pt x="0" y="340"/>
                    <a:pt x="0" y="340"/>
                  </a:cubicBezTo>
                  <a:cubicBezTo>
                    <a:pt x="327" y="340"/>
                    <a:pt x="327" y="340"/>
                    <a:pt x="327" y="340"/>
                  </a:cubicBezTo>
                  <a:cubicBezTo>
                    <a:pt x="327" y="304"/>
                    <a:pt x="327" y="304"/>
                    <a:pt x="327" y="304"/>
                  </a:cubicBezTo>
                  <a:cubicBezTo>
                    <a:pt x="327" y="286"/>
                    <a:pt x="322" y="268"/>
                    <a:pt x="310" y="253"/>
                  </a:cubicBezTo>
                  <a:close/>
                </a:path>
              </a:pathLst>
            </a:custGeom>
            <a:solidFill>
              <a:srgbClr val="D2E5FA"/>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0" name="直接连接符 49"/>
          <p:cNvCxnSpPr/>
          <p:nvPr/>
        </p:nvCxnSpPr>
        <p:spPr bwMode="auto">
          <a:xfrm>
            <a:off x="6118462" y="1707641"/>
            <a:ext cx="1385641" cy="0"/>
          </a:xfrm>
          <a:prstGeom prst="line">
            <a:avLst/>
          </a:prstGeom>
          <a:solidFill>
            <a:schemeClr val="accent1"/>
          </a:solidFill>
          <a:ln w="19050" cap="flat" cmpd="sng" algn="ctr">
            <a:solidFill>
              <a:srgbClr val="72A7DF"/>
            </a:solidFill>
            <a:prstDash val="solid"/>
            <a:round/>
            <a:headEnd type="none" w="med" len="med"/>
            <a:tailEnd type="none" w="med" len="med"/>
          </a:ln>
          <a:effectLst/>
        </p:spPr>
      </p:cxnSp>
      <p:cxnSp>
        <p:nvCxnSpPr>
          <p:cNvPr id="51" name="直接连接符 50"/>
          <p:cNvCxnSpPr/>
          <p:nvPr/>
        </p:nvCxnSpPr>
        <p:spPr bwMode="auto">
          <a:xfrm flipV="1">
            <a:off x="8025765" y="2150842"/>
            <a:ext cx="0" cy="666091"/>
          </a:xfrm>
          <a:prstGeom prst="line">
            <a:avLst/>
          </a:prstGeom>
          <a:solidFill>
            <a:schemeClr val="accent1"/>
          </a:solidFill>
          <a:ln w="19050" cap="flat" cmpd="sng" algn="ctr">
            <a:solidFill>
              <a:srgbClr val="72A7DF"/>
            </a:solidFill>
            <a:prstDash val="solid"/>
            <a:round/>
            <a:headEnd type="none" w="med" len="med"/>
            <a:tailEnd type="none" w="med" len="med"/>
          </a:ln>
          <a:effectLst/>
        </p:spPr>
      </p:cxnSp>
    </p:spTree>
    <p:extLst>
      <p:ext uri="{BB962C8B-B14F-4D97-AF65-F5344CB8AC3E}">
        <p14:creationId xmlns:p14="http://schemas.microsoft.com/office/powerpoint/2010/main" val="303548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OBS</a:t>
            </a:r>
            <a:r>
              <a:rPr lang="zh-CN" altLang="en-US" dirty="0" smtClean="0">
                <a:sym typeface="Huawei Sans" panose="020C0503030203020204" pitchFamily="34" charset="0"/>
              </a:rPr>
              <a:t>使用方式</a:t>
            </a:r>
            <a:endParaRPr lang="en-US" dirty="0">
              <a:sym typeface="Huawei Sans" panose="020C0503030203020204" pitchFamily="34" charset="0"/>
            </a:endParaRPr>
          </a:p>
        </p:txBody>
      </p:sp>
      <p:grpSp>
        <p:nvGrpSpPr>
          <p:cNvPr id="3" name="组合 2"/>
          <p:cNvGrpSpPr/>
          <p:nvPr/>
        </p:nvGrpSpPr>
        <p:grpSpPr>
          <a:xfrm>
            <a:off x="5570918" y="1828683"/>
            <a:ext cx="936104" cy="684076"/>
            <a:chOff x="4608838" y="5453780"/>
            <a:chExt cx="507895" cy="377962"/>
          </a:xfrm>
        </p:grpSpPr>
        <p:sp>
          <p:nvSpPr>
            <p:cNvPr id="4" name="Freeform 7"/>
            <p:cNvSpPr>
              <a:spLocks/>
            </p:cNvSpPr>
            <p:nvPr/>
          </p:nvSpPr>
          <p:spPr bwMode="auto">
            <a:xfrm>
              <a:off x="4608838" y="5453780"/>
              <a:ext cx="507895" cy="377962"/>
            </a:xfrm>
            <a:custGeom>
              <a:avLst/>
              <a:gdLst/>
              <a:ahLst/>
              <a:cxnLst>
                <a:cxn ang="0">
                  <a:pos x="467" y="0"/>
                </a:cxn>
                <a:cxn ang="0">
                  <a:pos x="218" y="248"/>
                </a:cxn>
                <a:cxn ang="0">
                  <a:pos x="197" y="247"/>
                </a:cxn>
                <a:cxn ang="0">
                  <a:pos x="0" y="444"/>
                </a:cxn>
                <a:cxn ang="0">
                  <a:pos x="197" y="641"/>
                </a:cxn>
                <a:cxn ang="0">
                  <a:pos x="203" y="641"/>
                </a:cxn>
                <a:cxn ang="0">
                  <a:pos x="738" y="641"/>
                </a:cxn>
                <a:cxn ang="0">
                  <a:pos x="738" y="641"/>
                </a:cxn>
                <a:cxn ang="0">
                  <a:pos x="738" y="641"/>
                </a:cxn>
                <a:cxn ang="0">
                  <a:pos x="962" y="417"/>
                </a:cxn>
                <a:cxn ang="0">
                  <a:pos x="738" y="193"/>
                </a:cxn>
                <a:cxn ang="0">
                  <a:pos x="710" y="195"/>
                </a:cxn>
                <a:cxn ang="0">
                  <a:pos x="467" y="0"/>
                </a:cxn>
              </a:cxnLst>
              <a:rect l="0" t="0" r="r" b="b"/>
              <a:pathLst>
                <a:path w="962" h="641">
                  <a:moveTo>
                    <a:pt x="467" y="0"/>
                  </a:moveTo>
                  <a:cubicBezTo>
                    <a:pt x="330" y="0"/>
                    <a:pt x="219" y="111"/>
                    <a:pt x="218" y="248"/>
                  </a:cubicBezTo>
                  <a:cubicBezTo>
                    <a:pt x="211" y="247"/>
                    <a:pt x="204" y="247"/>
                    <a:pt x="197" y="247"/>
                  </a:cubicBezTo>
                  <a:cubicBezTo>
                    <a:pt x="88" y="247"/>
                    <a:pt x="0" y="335"/>
                    <a:pt x="0" y="444"/>
                  </a:cubicBezTo>
                  <a:cubicBezTo>
                    <a:pt x="0" y="553"/>
                    <a:pt x="88" y="641"/>
                    <a:pt x="197" y="641"/>
                  </a:cubicBezTo>
                  <a:cubicBezTo>
                    <a:pt x="199" y="641"/>
                    <a:pt x="201" y="641"/>
                    <a:pt x="203" y="641"/>
                  </a:cubicBezTo>
                  <a:cubicBezTo>
                    <a:pt x="738" y="641"/>
                    <a:pt x="738" y="641"/>
                    <a:pt x="738" y="641"/>
                  </a:cubicBezTo>
                  <a:cubicBezTo>
                    <a:pt x="738" y="641"/>
                    <a:pt x="738" y="641"/>
                    <a:pt x="738" y="641"/>
                  </a:cubicBezTo>
                  <a:cubicBezTo>
                    <a:pt x="738" y="641"/>
                    <a:pt x="738" y="641"/>
                    <a:pt x="738" y="641"/>
                  </a:cubicBezTo>
                  <a:cubicBezTo>
                    <a:pt x="862" y="641"/>
                    <a:pt x="962" y="541"/>
                    <a:pt x="962" y="417"/>
                  </a:cubicBezTo>
                  <a:cubicBezTo>
                    <a:pt x="962" y="293"/>
                    <a:pt x="862" y="193"/>
                    <a:pt x="738" y="193"/>
                  </a:cubicBezTo>
                  <a:cubicBezTo>
                    <a:pt x="729" y="193"/>
                    <a:pt x="719" y="194"/>
                    <a:pt x="710" y="195"/>
                  </a:cubicBezTo>
                  <a:cubicBezTo>
                    <a:pt x="686" y="83"/>
                    <a:pt x="586" y="0"/>
                    <a:pt x="467" y="0"/>
                  </a:cubicBezTo>
                  <a:close/>
                </a:path>
              </a:pathLst>
            </a:custGeom>
            <a:solidFill>
              <a:srgbClr val="72A7DF"/>
            </a:solid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algn="ctr">
                <a:buNone/>
              </a:pPr>
              <a:endParaRPr lang="en-US" altLang="zh-CN" sz="105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 name="右箭头 4"/>
            <p:cNvSpPr/>
            <p:nvPr/>
          </p:nvSpPr>
          <p:spPr>
            <a:xfrm rot="16200000">
              <a:off x="4757446" y="5623767"/>
              <a:ext cx="203887" cy="20886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 name="矩形 5"/>
          <p:cNvSpPr/>
          <p:nvPr/>
        </p:nvSpPr>
        <p:spPr>
          <a:xfrm>
            <a:off x="5719973" y="1531359"/>
            <a:ext cx="628698" cy="369332"/>
          </a:xfrm>
          <a:prstGeom prst="rect">
            <a:avLst/>
          </a:prstGeom>
        </p:spPr>
        <p:txBody>
          <a:bodyPr wrap="none">
            <a:spAutoFit/>
          </a:bodyPr>
          <a:lstStyle/>
          <a:p>
            <a:r>
              <a:rPr lang="en-US"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OBS</a:t>
            </a:r>
          </a:p>
        </p:txBody>
      </p:sp>
      <p:sp>
        <p:nvSpPr>
          <p:cNvPr id="7" name="TextBox 21"/>
          <p:cNvSpPr txBox="1"/>
          <p:nvPr/>
        </p:nvSpPr>
        <p:spPr>
          <a:xfrm>
            <a:off x="3071664" y="5147900"/>
            <a:ext cx="1547218" cy="369332"/>
          </a:xfrm>
          <a:prstGeom prst="rect">
            <a:avLst/>
          </a:prstGeom>
        </p:spPr>
        <p:txBody>
          <a:bodyPr wrap="none">
            <a:spAutoFit/>
          </a:bodyPr>
          <a:lstStyle>
            <a:defPPr>
              <a:defRPr lang="zh-CN"/>
            </a:defPPr>
            <a:lvl1pPr>
              <a:defRPr sz="1800">
                <a:latin typeface="Arial" panose="020B0604020202020204" pitchFamily="34" charset="0"/>
                <a:cs typeface="Arial" panose="020B0604020202020204" pitchFamily="34" charset="0"/>
              </a:defRPr>
            </a:lvl1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OBS Browser</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 name="组合 7"/>
          <p:cNvGrpSpPr/>
          <p:nvPr/>
        </p:nvGrpSpPr>
        <p:grpSpPr>
          <a:xfrm>
            <a:off x="3327276" y="4165840"/>
            <a:ext cx="993636" cy="869355"/>
            <a:chOff x="3662204" y="3171713"/>
            <a:chExt cx="776119" cy="665245"/>
          </a:xfrm>
        </p:grpSpPr>
        <p:grpSp>
          <p:nvGrpSpPr>
            <p:cNvPr id="9" name="组合 133"/>
            <p:cNvGrpSpPr/>
            <p:nvPr/>
          </p:nvGrpSpPr>
          <p:grpSpPr>
            <a:xfrm>
              <a:off x="3662204" y="3171713"/>
              <a:ext cx="776119" cy="665245"/>
              <a:chOff x="-3022600" y="2463800"/>
              <a:chExt cx="3022600" cy="2590800"/>
            </a:xfrm>
          </p:grpSpPr>
          <p:sp>
            <p:nvSpPr>
              <p:cNvPr id="15" name="Freeform 27"/>
              <p:cNvSpPr>
                <a:spLocks/>
              </p:cNvSpPr>
              <p:nvPr/>
            </p:nvSpPr>
            <p:spPr bwMode="auto">
              <a:xfrm>
                <a:off x="-3022600" y="4421188"/>
                <a:ext cx="3022600" cy="633412"/>
              </a:xfrm>
              <a:custGeom>
                <a:avLst/>
                <a:gdLst/>
                <a:ahLst/>
                <a:cxnLst>
                  <a:cxn ang="0">
                    <a:pos x="803" y="138"/>
                  </a:cxn>
                  <a:cxn ang="0">
                    <a:pos x="801" y="159"/>
                  </a:cxn>
                  <a:cxn ang="0">
                    <a:pos x="782" y="169"/>
                  </a:cxn>
                  <a:cxn ang="0">
                    <a:pos x="23" y="169"/>
                  </a:cxn>
                  <a:cxn ang="0">
                    <a:pos x="5" y="159"/>
                  </a:cxn>
                  <a:cxn ang="0">
                    <a:pos x="2" y="138"/>
                  </a:cxn>
                  <a:cxn ang="0">
                    <a:pos x="49" y="14"/>
                  </a:cxn>
                  <a:cxn ang="0">
                    <a:pos x="57" y="4"/>
                  </a:cxn>
                  <a:cxn ang="0">
                    <a:pos x="70" y="0"/>
                  </a:cxn>
                  <a:cxn ang="0">
                    <a:pos x="735" y="0"/>
                  </a:cxn>
                  <a:cxn ang="0">
                    <a:pos x="748" y="4"/>
                  </a:cxn>
                  <a:cxn ang="0">
                    <a:pos x="756" y="14"/>
                  </a:cxn>
                  <a:cxn ang="0">
                    <a:pos x="803" y="138"/>
                  </a:cxn>
                </a:cxnLst>
                <a:rect l="0" t="0" r="r" b="b"/>
                <a:pathLst>
                  <a:path w="806" h="169">
                    <a:moveTo>
                      <a:pt x="803" y="138"/>
                    </a:moveTo>
                    <a:cubicBezTo>
                      <a:pt x="806" y="145"/>
                      <a:pt x="805" y="153"/>
                      <a:pt x="801" y="159"/>
                    </a:cubicBezTo>
                    <a:cubicBezTo>
                      <a:pt x="796" y="166"/>
                      <a:pt x="789" y="169"/>
                      <a:pt x="782" y="169"/>
                    </a:cubicBezTo>
                    <a:cubicBezTo>
                      <a:pt x="23" y="169"/>
                      <a:pt x="23" y="169"/>
                      <a:pt x="23" y="169"/>
                    </a:cubicBezTo>
                    <a:cubicBezTo>
                      <a:pt x="16" y="169"/>
                      <a:pt x="9" y="166"/>
                      <a:pt x="5" y="159"/>
                    </a:cubicBezTo>
                    <a:cubicBezTo>
                      <a:pt x="0" y="153"/>
                      <a:pt x="0" y="145"/>
                      <a:pt x="2" y="138"/>
                    </a:cubicBezTo>
                    <a:cubicBezTo>
                      <a:pt x="49" y="14"/>
                      <a:pt x="49" y="14"/>
                      <a:pt x="49" y="14"/>
                    </a:cubicBezTo>
                    <a:cubicBezTo>
                      <a:pt x="51" y="10"/>
                      <a:pt x="54" y="6"/>
                      <a:pt x="57" y="4"/>
                    </a:cubicBezTo>
                    <a:cubicBezTo>
                      <a:pt x="61" y="1"/>
                      <a:pt x="66" y="0"/>
                      <a:pt x="70" y="0"/>
                    </a:cubicBezTo>
                    <a:cubicBezTo>
                      <a:pt x="735" y="0"/>
                      <a:pt x="735" y="0"/>
                      <a:pt x="735" y="0"/>
                    </a:cubicBezTo>
                    <a:cubicBezTo>
                      <a:pt x="739" y="0"/>
                      <a:pt x="744" y="1"/>
                      <a:pt x="748" y="4"/>
                    </a:cubicBezTo>
                    <a:cubicBezTo>
                      <a:pt x="752" y="6"/>
                      <a:pt x="755" y="10"/>
                      <a:pt x="756" y="14"/>
                    </a:cubicBezTo>
                    <a:lnTo>
                      <a:pt x="803" y="138"/>
                    </a:ln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Freeform 28"/>
              <p:cNvSpPr>
                <a:spLocks/>
              </p:cNvSpPr>
              <p:nvPr/>
            </p:nvSpPr>
            <p:spPr bwMode="auto">
              <a:xfrm>
                <a:off x="-2887663" y="4518025"/>
                <a:ext cx="2749550" cy="393700"/>
              </a:xfrm>
              <a:custGeom>
                <a:avLst/>
                <a:gdLst/>
                <a:ahLst/>
                <a:cxnLst>
                  <a:cxn ang="0">
                    <a:pos x="732" y="90"/>
                  </a:cxn>
                  <a:cxn ang="0">
                    <a:pos x="731" y="100"/>
                  </a:cxn>
                  <a:cxn ang="0">
                    <a:pos x="721" y="105"/>
                  </a:cxn>
                  <a:cxn ang="0">
                    <a:pos x="12" y="105"/>
                  </a:cxn>
                  <a:cxn ang="0">
                    <a:pos x="3" y="100"/>
                  </a:cxn>
                  <a:cxn ang="0">
                    <a:pos x="1" y="90"/>
                  </a:cxn>
                  <a:cxn ang="0">
                    <a:pos x="29" y="7"/>
                  </a:cxn>
                  <a:cxn ang="0">
                    <a:pos x="34" y="2"/>
                  </a:cxn>
                  <a:cxn ang="0">
                    <a:pos x="40" y="0"/>
                  </a:cxn>
                  <a:cxn ang="0">
                    <a:pos x="693" y="0"/>
                  </a:cxn>
                  <a:cxn ang="0">
                    <a:pos x="700" y="2"/>
                  </a:cxn>
                  <a:cxn ang="0">
                    <a:pos x="704" y="7"/>
                  </a:cxn>
                  <a:cxn ang="0">
                    <a:pos x="732" y="90"/>
                  </a:cxn>
                </a:cxnLst>
                <a:rect l="0" t="0" r="r" b="b"/>
                <a:pathLst>
                  <a:path w="733" h="105">
                    <a:moveTo>
                      <a:pt x="732" y="90"/>
                    </a:moveTo>
                    <a:cubicBezTo>
                      <a:pt x="733" y="93"/>
                      <a:pt x="733" y="97"/>
                      <a:pt x="731" y="100"/>
                    </a:cubicBezTo>
                    <a:cubicBezTo>
                      <a:pt x="728" y="103"/>
                      <a:pt x="725" y="105"/>
                      <a:pt x="721" y="105"/>
                    </a:cubicBezTo>
                    <a:cubicBezTo>
                      <a:pt x="12" y="105"/>
                      <a:pt x="12" y="105"/>
                      <a:pt x="12" y="105"/>
                    </a:cubicBezTo>
                    <a:cubicBezTo>
                      <a:pt x="8" y="105"/>
                      <a:pt x="5" y="103"/>
                      <a:pt x="3" y="100"/>
                    </a:cubicBezTo>
                    <a:cubicBezTo>
                      <a:pt x="0" y="97"/>
                      <a:pt x="0" y="93"/>
                      <a:pt x="1" y="90"/>
                    </a:cubicBezTo>
                    <a:cubicBezTo>
                      <a:pt x="29" y="7"/>
                      <a:pt x="29" y="7"/>
                      <a:pt x="29" y="7"/>
                    </a:cubicBezTo>
                    <a:cubicBezTo>
                      <a:pt x="30" y="5"/>
                      <a:pt x="32" y="3"/>
                      <a:pt x="34" y="2"/>
                    </a:cubicBezTo>
                    <a:cubicBezTo>
                      <a:pt x="36" y="0"/>
                      <a:pt x="38" y="0"/>
                      <a:pt x="40" y="0"/>
                    </a:cubicBezTo>
                    <a:cubicBezTo>
                      <a:pt x="693" y="0"/>
                      <a:pt x="693" y="0"/>
                      <a:pt x="693" y="0"/>
                    </a:cubicBezTo>
                    <a:cubicBezTo>
                      <a:pt x="695" y="0"/>
                      <a:pt x="698" y="0"/>
                      <a:pt x="700" y="2"/>
                    </a:cubicBezTo>
                    <a:cubicBezTo>
                      <a:pt x="702" y="3"/>
                      <a:pt x="703" y="5"/>
                      <a:pt x="704" y="7"/>
                    </a:cubicBezTo>
                    <a:lnTo>
                      <a:pt x="732" y="9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Freeform 29"/>
              <p:cNvSpPr>
                <a:spLocks/>
              </p:cNvSpPr>
              <p:nvPr/>
            </p:nvSpPr>
            <p:spPr bwMode="auto">
              <a:xfrm>
                <a:off x="-2906713" y="2463800"/>
                <a:ext cx="2790825" cy="1924050"/>
              </a:xfrm>
              <a:custGeom>
                <a:avLst/>
                <a:gdLst/>
                <a:ahLst/>
                <a:cxnLst>
                  <a:cxn ang="0">
                    <a:pos x="744" y="473"/>
                  </a:cxn>
                  <a:cxn ang="0">
                    <a:pos x="704" y="513"/>
                  </a:cxn>
                  <a:cxn ang="0">
                    <a:pos x="40" y="513"/>
                  </a:cxn>
                  <a:cxn ang="0">
                    <a:pos x="0" y="473"/>
                  </a:cxn>
                  <a:cxn ang="0">
                    <a:pos x="0" y="40"/>
                  </a:cxn>
                  <a:cxn ang="0">
                    <a:pos x="40" y="0"/>
                  </a:cxn>
                  <a:cxn ang="0">
                    <a:pos x="704" y="0"/>
                  </a:cxn>
                  <a:cxn ang="0">
                    <a:pos x="744" y="40"/>
                  </a:cxn>
                  <a:cxn ang="0">
                    <a:pos x="744" y="473"/>
                  </a:cxn>
                </a:cxnLst>
                <a:rect l="0" t="0" r="r" b="b"/>
                <a:pathLst>
                  <a:path w="744" h="513">
                    <a:moveTo>
                      <a:pt x="744" y="473"/>
                    </a:moveTo>
                    <a:cubicBezTo>
                      <a:pt x="744" y="496"/>
                      <a:pt x="726" y="513"/>
                      <a:pt x="704" y="513"/>
                    </a:cubicBezTo>
                    <a:cubicBezTo>
                      <a:pt x="40" y="513"/>
                      <a:pt x="40" y="513"/>
                      <a:pt x="40" y="513"/>
                    </a:cubicBezTo>
                    <a:cubicBezTo>
                      <a:pt x="18" y="513"/>
                      <a:pt x="0" y="496"/>
                      <a:pt x="0" y="473"/>
                    </a:cubicBezTo>
                    <a:cubicBezTo>
                      <a:pt x="0" y="40"/>
                      <a:pt x="0" y="40"/>
                      <a:pt x="0" y="40"/>
                    </a:cubicBezTo>
                    <a:cubicBezTo>
                      <a:pt x="0" y="18"/>
                      <a:pt x="18" y="0"/>
                      <a:pt x="40" y="0"/>
                    </a:cubicBezTo>
                    <a:cubicBezTo>
                      <a:pt x="704" y="0"/>
                      <a:pt x="704" y="0"/>
                      <a:pt x="704" y="0"/>
                    </a:cubicBezTo>
                    <a:cubicBezTo>
                      <a:pt x="726" y="0"/>
                      <a:pt x="744" y="18"/>
                      <a:pt x="744" y="40"/>
                    </a:cubicBezTo>
                    <a:lnTo>
                      <a:pt x="744" y="473"/>
                    </a:ln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Freeform 30"/>
              <p:cNvSpPr>
                <a:spLocks/>
              </p:cNvSpPr>
              <p:nvPr/>
            </p:nvSpPr>
            <p:spPr bwMode="auto">
              <a:xfrm>
                <a:off x="-2816225" y="2554288"/>
                <a:ext cx="2609850" cy="1743075"/>
              </a:xfrm>
              <a:custGeom>
                <a:avLst/>
                <a:gdLst/>
                <a:ahLst/>
                <a:cxnLst>
                  <a:cxn ang="0">
                    <a:pos x="16" y="465"/>
                  </a:cxn>
                  <a:cxn ang="0">
                    <a:pos x="0" y="449"/>
                  </a:cxn>
                  <a:cxn ang="0">
                    <a:pos x="0" y="16"/>
                  </a:cxn>
                  <a:cxn ang="0">
                    <a:pos x="16" y="0"/>
                  </a:cxn>
                  <a:cxn ang="0">
                    <a:pos x="680" y="0"/>
                  </a:cxn>
                  <a:cxn ang="0">
                    <a:pos x="696" y="16"/>
                  </a:cxn>
                  <a:cxn ang="0">
                    <a:pos x="696" y="449"/>
                  </a:cxn>
                  <a:cxn ang="0">
                    <a:pos x="680" y="465"/>
                  </a:cxn>
                  <a:cxn ang="0">
                    <a:pos x="16" y="465"/>
                  </a:cxn>
                </a:cxnLst>
                <a:rect l="0" t="0" r="r" b="b"/>
                <a:pathLst>
                  <a:path w="696" h="465">
                    <a:moveTo>
                      <a:pt x="16" y="465"/>
                    </a:moveTo>
                    <a:cubicBezTo>
                      <a:pt x="7" y="465"/>
                      <a:pt x="0" y="458"/>
                      <a:pt x="0" y="449"/>
                    </a:cubicBezTo>
                    <a:cubicBezTo>
                      <a:pt x="0" y="16"/>
                      <a:pt x="0" y="16"/>
                      <a:pt x="0" y="16"/>
                    </a:cubicBezTo>
                    <a:cubicBezTo>
                      <a:pt x="0" y="7"/>
                      <a:pt x="7" y="0"/>
                      <a:pt x="16" y="0"/>
                    </a:cubicBezTo>
                    <a:cubicBezTo>
                      <a:pt x="680" y="0"/>
                      <a:pt x="680" y="0"/>
                      <a:pt x="680" y="0"/>
                    </a:cubicBezTo>
                    <a:cubicBezTo>
                      <a:pt x="688" y="0"/>
                      <a:pt x="696" y="7"/>
                      <a:pt x="696" y="16"/>
                    </a:cubicBezTo>
                    <a:cubicBezTo>
                      <a:pt x="696" y="449"/>
                      <a:pt x="696" y="449"/>
                      <a:pt x="696" y="449"/>
                    </a:cubicBezTo>
                    <a:cubicBezTo>
                      <a:pt x="696" y="458"/>
                      <a:pt x="688" y="465"/>
                      <a:pt x="680" y="465"/>
                    </a:cubicBezTo>
                    <a:lnTo>
                      <a:pt x="16" y="46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0" name="组合 225"/>
            <p:cNvGrpSpPr/>
            <p:nvPr/>
          </p:nvGrpSpPr>
          <p:grpSpPr>
            <a:xfrm>
              <a:off x="3882600" y="3261326"/>
              <a:ext cx="300005" cy="322383"/>
              <a:chOff x="4756150" y="-546100"/>
              <a:chExt cx="2108200" cy="2193926"/>
            </a:xfrm>
            <a:solidFill>
              <a:srgbClr val="72A7DF"/>
            </a:solidFill>
          </p:grpSpPr>
          <p:sp>
            <p:nvSpPr>
              <p:cNvPr id="11" name="Freeform 84"/>
              <p:cNvSpPr>
                <a:spLocks/>
              </p:cNvSpPr>
              <p:nvPr/>
            </p:nvSpPr>
            <p:spPr bwMode="auto">
              <a:xfrm>
                <a:off x="4756150" y="-361950"/>
                <a:ext cx="869950" cy="862013"/>
              </a:xfrm>
              <a:custGeom>
                <a:avLst/>
                <a:gdLst/>
                <a:ahLst/>
                <a:cxnLst>
                  <a:cxn ang="0">
                    <a:pos x="548" y="0"/>
                  </a:cxn>
                  <a:cxn ang="0">
                    <a:pos x="548" y="543"/>
                  </a:cxn>
                  <a:cxn ang="0">
                    <a:pos x="0" y="543"/>
                  </a:cxn>
                  <a:cxn ang="0">
                    <a:pos x="0" y="80"/>
                  </a:cxn>
                  <a:cxn ang="0">
                    <a:pos x="548" y="0"/>
                  </a:cxn>
                </a:cxnLst>
                <a:rect l="0" t="0" r="r" b="b"/>
                <a:pathLst>
                  <a:path w="548" h="543">
                    <a:moveTo>
                      <a:pt x="548" y="0"/>
                    </a:moveTo>
                    <a:lnTo>
                      <a:pt x="548" y="543"/>
                    </a:lnTo>
                    <a:lnTo>
                      <a:pt x="0" y="543"/>
                    </a:lnTo>
                    <a:lnTo>
                      <a:pt x="0" y="80"/>
                    </a:lnTo>
                    <a:lnTo>
                      <a:pt x="5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Freeform 85"/>
              <p:cNvSpPr>
                <a:spLocks/>
              </p:cNvSpPr>
              <p:nvPr/>
            </p:nvSpPr>
            <p:spPr bwMode="auto">
              <a:xfrm>
                <a:off x="5730875" y="-546100"/>
                <a:ext cx="1133475" cy="1046163"/>
              </a:xfrm>
              <a:custGeom>
                <a:avLst/>
                <a:gdLst/>
                <a:ahLst/>
                <a:cxnLst>
                  <a:cxn ang="0">
                    <a:pos x="714" y="0"/>
                  </a:cxn>
                  <a:cxn ang="0">
                    <a:pos x="714" y="659"/>
                  </a:cxn>
                  <a:cxn ang="0">
                    <a:pos x="0" y="659"/>
                  </a:cxn>
                  <a:cxn ang="0">
                    <a:pos x="0" y="106"/>
                  </a:cxn>
                  <a:cxn ang="0">
                    <a:pos x="714" y="0"/>
                  </a:cxn>
                </a:cxnLst>
                <a:rect l="0" t="0" r="r" b="b"/>
                <a:pathLst>
                  <a:path w="714" h="659">
                    <a:moveTo>
                      <a:pt x="714" y="0"/>
                    </a:moveTo>
                    <a:lnTo>
                      <a:pt x="714" y="659"/>
                    </a:lnTo>
                    <a:lnTo>
                      <a:pt x="0" y="659"/>
                    </a:lnTo>
                    <a:lnTo>
                      <a:pt x="0" y="106"/>
                    </a:lnTo>
                    <a:lnTo>
                      <a:pt x="7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Freeform 86"/>
              <p:cNvSpPr>
                <a:spLocks/>
              </p:cNvSpPr>
              <p:nvPr/>
            </p:nvSpPr>
            <p:spPr bwMode="auto">
              <a:xfrm>
                <a:off x="4756150" y="604838"/>
                <a:ext cx="869950" cy="866775"/>
              </a:xfrm>
              <a:custGeom>
                <a:avLst/>
                <a:gdLst/>
                <a:ahLst/>
                <a:cxnLst>
                  <a:cxn ang="0">
                    <a:pos x="548" y="0"/>
                  </a:cxn>
                  <a:cxn ang="0">
                    <a:pos x="548" y="546"/>
                  </a:cxn>
                  <a:cxn ang="0">
                    <a:pos x="0" y="465"/>
                  </a:cxn>
                  <a:cxn ang="0">
                    <a:pos x="0" y="0"/>
                  </a:cxn>
                  <a:cxn ang="0">
                    <a:pos x="548" y="0"/>
                  </a:cxn>
                </a:cxnLst>
                <a:rect l="0" t="0" r="r" b="b"/>
                <a:pathLst>
                  <a:path w="548" h="546">
                    <a:moveTo>
                      <a:pt x="548" y="0"/>
                    </a:moveTo>
                    <a:lnTo>
                      <a:pt x="548" y="546"/>
                    </a:lnTo>
                    <a:lnTo>
                      <a:pt x="0" y="465"/>
                    </a:lnTo>
                    <a:lnTo>
                      <a:pt x="0" y="0"/>
                    </a:lnTo>
                    <a:lnTo>
                      <a:pt x="5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Freeform 87"/>
              <p:cNvSpPr>
                <a:spLocks/>
              </p:cNvSpPr>
              <p:nvPr/>
            </p:nvSpPr>
            <p:spPr bwMode="auto">
              <a:xfrm>
                <a:off x="5730876" y="604837"/>
                <a:ext cx="1133474" cy="1042989"/>
              </a:xfrm>
              <a:custGeom>
                <a:avLst/>
                <a:gdLst/>
                <a:ahLst/>
                <a:cxnLst>
                  <a:cxn ang="0">
                    <a:pos x="714" y="0"/>
                  </a:cxn>
                  <a:cxn ang="0">
                    <a:pos x="714" y="657"/>
                  </a:cxn>
                  <a:cxn ang="0">
                    <a:pos x="0" y="555"/>
                  </a:cxn>
                  <a:cxn ang="0">
                    <a:pos x="0" y="0"/>
                  </a:cxn>
                  <a:cxn ang="0">
                    <a:pos x="714" y="0"/>
                  </a:cxn>
                </a:cxnLst>
                <a:rect l="0" t="0" r="r" b="b"/>
                <a:pathLst>
                  <a:path w="714" h="657">
                    <a:moveTo>
                      <a:pt x="714" y="0"/>
                    </a:moveTo>
                    <a:lnTo>
                      <a:pt x="714" y="657"/>
                    </a:lnTo>
                    <a:lnTo>
                      <a:pt x="0" y="555"/>
                    </a:lnTo>
                    <a:lnTo>
                      <a:pt x="0" y="0"/>
                    </a:lnTo>
                    <a:lnTo>
                      <a:pt x="7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19" name="组合 18"/>
          <p:cNvGrpSpPr/>
          <p:nvPr/>
        </p:nvGrpSpPr>
        <p:grpSpPr>
          <a:xfrm>
            <a:off x="4879006" y="4164371"/>
            <a:ext cx="1008112" cy="827141"/>
            <a:chOff x="8616280" y="3717983"/>
            <a:chExt cx="757787" cy="614597"/>
          </a:xfrm>
        </p:grpSpPr>
        <p:grpSp>
          <p:nvGrpSpPr>
            <p:cNvPr id="20" name="组合 146"/>
            <p:cNvGrpSpPr/>
            <p:nvPr/>
          </p:nvGrpSpPr>
          <p:grpSpPr>
            <a:xfrm>
              <a:off x="8616280" y="3717983"/>
              <a:ext cx="757787" cy="614597"/>
              <a:chOff x="-3095004" y="3179033"/>
              <a:chExt cx="2789238" cy="2262188"/>
            </a:xfrm>
          </p:grpSpPr>
          <p:sp>
            <p:nvSpPr>
              <p:cNvPr id="25" name="Freeform 36"/>
              <p:cNvSpPr>
                <a:spLocks/>
              </p:cNvSpPr>
              <p:nvPr/>
            </p:nvSpPr>
            <p:spPr bwMode="auto">
              <a:xfrm>
                <a:off x="-3095004" y="3179033"/>
                <a:ext cx="2789238" cy="1924050"/>
              </a:xfrm>
              <a:custGeom>
                <a:avLst/>
                <a:gdLst/>
                <a:ahLst/>
                <a:cxnLst>
                  <a:cxn ang="0">
                    <a:pos x="744" y="473"/>
                  </a:cxn>
                  <a:cxn ang="0">
                    <a:pos x="704" y="513"/>
                  </a:cxn>
                  <a:cxn ang="0">
                    <a:pos x="40" y="513"/>
                  </a:cxn>
                  <a:cxn ang="0">
                    <a:pos x="0" y="473"/>
                  </a:cxn>
                  <a:cxn ang="0">
                    <a:pos x="0" y="40"/>
                  </a:cxn>
                  <a:cxn ang="0">
                    <a:pos x="40" y="0"/>
                  </a:cxn>
                  <a:cxn ang="0">
                    <a:pos x="704" y="0"/>
                  </a:cxn>
                  <a:cxn ang="0">
                    <a:pos x="744" y="40"/>
                  </a:cxn>
                  <a:cxn ang="0">
                    <a:pos x="744" y="473"/>
                  </a:cxn>
                </a:cxnLst>
                <a:rect l="0" t="0" r="r" b="b"/>
                <a:pathLst>
                  <a:path w="744" h="513">
                    <a:moveTo>
                      <a:pt x="744" y="473"/>
                    </a:moveTo>
                    <a:cubicBezTo>
                      <a:pt x="744" y="495"/>
                      <a:pt x="726" y="513"/>
                      <a:pt x="704" y="513"/>
                    </a:cubicBezTo>
                    <a:cubicBezTo>
                      <a:pt x="40" y="513"/>
                      <a:pt x="40" y="513"/>
                      <a:pt x="40" y="513"/>
                    </a:cubicBezTo>
                    <a:cubicBezTo>
                      <a:pt x="18" y="513"/>
                      <a:pt x="0" y="495"/>
                      <a:pt x="0" y="473"/>
                    </a:cubicBezTo>
                    <a:cubicBezTo>
                      <a:pt x="0" y="40"/>
                      <a:pt x="0" y="40"/>
                      <a:pt x="0" y="40"/>
                    </a:cubicBezTo>
                    <a:cubicBezTo>
                      <a:pt x="0" y="18"/>
                      <a:pt x="18" y="0"/>
                      <a:pt x="40" y="0"/>
                    </a:cubicBezTo>
                    <a:cubicBezTo>
                      <a:pt x="704" y="0"/>
                      <a:pt x="704" y="0"/>
                      <a:pt x="704" y="0"/>
                    </a:cubicBezTo>
                    <a:cubicBezTo>
                      <a:pt x="726" y="0"/>
                      <a:pt x="744" y="18"/>
                      <a:pt x="744" y="40"/>
                    </a:cubicBezTo>
                    <a:lnTo>
                      <a:pt x="744" y="473"/>
                    </a:ln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Freeform 37"/>
              <p:cNvSpPr>
                <a:spLocks/>
              </p:cNvSpPr>
              <p:nvPr/>
            </p:nvSpPr>
            <p:spPr bwMode="auto">
              <a:xfrm>
                <a:off x="-3006104" y="3269521"/>
                <a:ext cx="2611438" cy="1744663"/>
              </a:xfrm>
              <a:custGeom>
                <a:avLst/>
                <a:gdLst/>
                <a:ahLst/>
                <a:cxnLst>
                  <a:cxn ang="0">
                    <a:pos x="16" y="465"/>
                  </a:cxn>
                  <a:cxn ang="0">
                    <a:pos x="0" y="449"/>
                  </a:cxn>
                  <a:cxn ang="0">
                    <a:pos x="0" y="16"/>
                  </a:cxn>
                  <a:cxn ang="0">
                    <a:pos x="16" y="0"/>
                  </a:cxn>
                  <a:cxn ang="0">
                    <a:pos x="680" y="0"/>
                  </a:cxn>
                  <a:cxn ang="0">
                    <a:pos x="696" y="16"/>
                  </a:cxn>
                  <a:cxn ang="0">
                    <a:pos x="696" y="449"/>
                  </a:cxn>
                  <a:cxn ang="0">
                    <a:pos x="680" y="465"/>
                  </a:cxn>
                  <a:cxn ang="0">
                    <a:pos x="16" y="465"/>
                  </a:cxn>
                </a:cxnLst>
                <a:rect l="0" t="0" r="r" b="b"/>
                <a:pathLst>
                  <a:path w="696" h="465">
                    <a:moveTo>
                      <a:pt x="16" y="465"/>
                    </a:moveTo>
                    <a:cubicBezTo>
                      <a:pt x="7" y="465"/>
                      <a:pt x="0" y="458"/>
                      <a:pt x="0" y="449"/>
                    </a:cubicBezTo>
                    <a:cubicBezTo>
                      <a:pt x="0" y="16"/>
                      <a:pt x="0" y="16"/>
                      <a:pt x="0" y="16"/>
                    </a:cubicBezTo>
                    <a:cubicBezTo>
                      <a:pt x="0" y="7"/>
                      <a:pt x="7" y="0"/>
                      <a:pt x="16" y="0"/>
                    </a:cubicBezTo>
                    <a:cubicBezTo>
                      <a:pt x="680" y="0"/>
                      <a:pt x="680" y="0"/>
                      <a:pt x="680" y="0"/>
                    </a:cubicBezTo>
                    <a:cubicBezTo>
                      <a:pt x="688" y="0"/>
                      <a:pt x="696" y="7"/>
                      <a:pt x="696" y="16"/>
                    </a:cubicBezTo>
                    <a:cubicBezTo>
                      <a:pt x="696" y="449"/>
                      <a:pt x="696" y="449"/>
                      <a:pt x="696" y="449"/>
                    </a:cubicBezTo>
                    <a:cubicBezTo>
                      <a:pt x="696" y="458"/>
                      <a:pt x="688" y="465"/>
                      <a:pt x="680" y="465"/>
                    </a:cubicBezTo>
                    <a:lnTo>
                      <a:pt x="16" y="46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ectangle 38"/>
              <p:cNvSpPr>
                <a:spLocks noChangeArrowheads="1"/>
              </p:cNvSpPr>
              <p:nvPr/>
            </p:nvSpPr>
            <p:spPr bwMode="auto">
              <a:xfrm>
                <a:off x="-1858341" y="5099908"/>
                <a:ext cx="311150" cy="280988"/>
              </a:xfrm>
              <a:prstGeom prst="rect">
                <a:avLst/>
              </a:prstGeom>
              <a:solidFill>
                <a:srgbClr val="72A7D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Freeform 39"/>
              <p:cNvSpPr>
                <a:spLocks/>
              </p:cNvSpPr>
              <p:nvPr/>
            </p:nvSpPr>
            <p:spPr bwMode="auto">
              <a:xfrm>
                <a:off x="-2180604" y="5320571"/>
                <a:ext cx="960438" cy="120650"/>
              </a:xfrm>
              <a:custGeom>
                <a:avLst/>
                <a:gdLst/>
                <a:ahLst/>
                <a:cxnLst>
                  <a:cxn ang="0">
                    <a:pos x="256" y="16"/>
                  </a:cxn>
                  <a:cxn ang="0">
                    <a:pos x="240" y="32"/>
                  </a:cxn>
                  <a:cxn ang="0">
                    <a:pos x="16" y="32"/>
                  </a:cxn>
                  <a:cxn ang="0">
                    <a:pos x="0" y="16"/>
                  </a:cxn>
                  <a:cxn ang="0">
                    <a:pos x="0" y="16"/>
                  </a:cxn>
                  <a:cxn ang="0">
                    <a:pos x="16" y="0"/>
                  </a:cxn>
                  <a:cxn ang="0">
                    <a:pos x="240" y="0"/>
                  </a:cxn>
                  <a:cxn ang="0">
                    <a:pos x="256" y="16"/>
                  </a:cxn>
                </a:cxnLst>
                <a:rect l="0" t="0" r="r" b="b"/>
                <a:pathLst>
                  <a:path w="256" h="32">
                    <a:moveTo>
                      <a:pt x="256" y="16"/>
                    </a:moveTo>
                    <a:cubicBezTo>
                      <a:pt x="256" y="24"/>
                      <a:pt x="249" y="32"/>
                      <a:pt x="240" y="32"/>
                    </a:cubicBezTo>
                    <a:cubicBezTo>
                      <a:pt x="16" y="32"/>
                      <a:pt x="16" y="32"/>
                      <a:pt x="16" y="32"/>
                    </a:cubicBezTo>
                    <a:cubicBezTo>
                      <a:pt x="7" y="32"/>
                      <a:pt x="0" y="24"/>
                      <a:pt x="0" y="16"/>
                    </a:cubicBezTo>
                    <a:cubicBezTo>
                      <a:pt x="0" y="16"/>
                      <a:pt x="0" y="16"/>
                      <a:pt x="0" y="16"/>
                    </a:cubicBezTo>
                    <a:cubicBezTo>
                      <a:pt x="0" y="7"/>
                      <a:pt x="7" y="0"/>
                      <a:pt x="16" y="0"/>
                    </a:cubicBezTo>
                    <a:cubicBezTo>
                      <a:pt x="240" y="0"/>
                      <a:pt x="240" y="0"/>
                      <a:pt x="240" y="0"/>
                    </a:cubicBezTo>
                    <a:cubicBezTo>
                      <a:pt x="249" y="0"/>
                      <a:pt x="256" y="7"/>
                      <a:pt x="256" y="16"/>
                    </a:cubicBez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60"/>
            <p:cNvGrpSpPr/>
            <p:nvPr/>
          </p:nvGrpSpPr>
          <p:grpSpPr>
            <a:xfrm>
              <a:off x="8900992" y="3833601"/>
              <a:ext cx="156706" cy="310127"/>
              <a:chOff x="5775286" y="4323967"/>
              <a:chExt cx="398463" cy="720725"/>
            </a:xfrm>
          </p:grpSpPr>
          <p:sp>
            <p:nvSpPr>
              <p:cNvPr id="22" name="Freeform 94"/>
              <p:cNvSpPr>
                <a:spLocks/>
              </p:cNvSpPr>
              <p:nvPr/>
            </p:nvSpPr>
            <p:spPr bwMode="auto">
              <a:xfrm>
                <a:off x="5775286" y="4482717"/>
                <a:ext cx="398463" cy="561975"/>
              </a:xfrm>
              <a:custGeom>
                <a:avLst/>
                <a:gdLst/>
                <a:ahLst/>
                <a:cxnLst>
                  <a:cxn ang="0">
                    <a:pos x="194" y="154"/>
                  </a:cxn>
                  <a:cxn ang="0">
                    <a:pos x="193" y="176"/>
                  </a:cxn>
                  <a:cxn ang="0">
                    <a:pos x="185" y="184"/>
                  </a:cxn>
                  <a:cxn ang="0">
                    <a:pos x="172" y="197"/>
                  </a:cxn>
                  <a:cxn ang="0">
                    <a:pos x="172" y="226"/>
                  </a:cxn>
                  <a:cxn ang="0">
                    <a:pos x="167" y="239"/>
                  </a:cxn>
                  <a:cxn ang="0">
                    <a:pos x="92" y="274"/>
                  </a:cxn>
                  <a:cxn ang="0">
                    <a:pos x="67" y="272"/>
                  </a:cxn>
                  <a:cxn ang="0">
                    <a:pos x="43" y="253"/>
                  </a:cxn>
                  <a:cxn ang="0">
                    <a:pos x="45" y="248"/>
                  </a:cxn>
                  <a:cxn ang="0">
                    <a:pos x="49" y="247"/>
                  </a:cxn>
                  <a:cxn ang="0">
                    <a:pos x="54" y="222"/>
                  </a:cxn>
                  <a:cxn ang="0">
                    <a:pos x="23" y="197"/>
                  </a:cxn>
                  <a:cxn ang="0">
                    <a:pos x="10" y="187"/>
                  </a:cxn>
                  <a:cxn ang="0">
                    <a:pos x="1" y="166"/>
                  </a:cxn>
                  <a:cxn ang="0">
                    <a:pos x="13" y="114"/>
                  </a:cxn>
                  <a:cxn ang="0">
                    <a:pos x="35" y="57"/>
                  </a:cxn>
                  <a:cxn ang="0">
                    <a:pos x="45" y="39"/>
                  </a:cxn>
                  <a:cxn ang="0">
                    <a:pos x="53" y="16"/>
                  </a:cxn>
                  <a:cxn ang="0">
                    <a:pos x="54" y="5"/>
                  </a:cxn>
                  <a:cxn ang="0">
                    <a:pos x="64" y="11"/>
                  </a:cxn>
                  <a:cxn ang="0">
                    <a:pos x="66" y="13"/>
                  </a:cxn>
                  <a:cxn ang="0">
                    <a:pos x="115" y="15"/>
                  </a:cxn>
                  <a:cxn ang="0">
                    <a:pos x="139" y="1"/>
                  </a:cxn>
                  <a:cxn ang="0">
                    <a:pos x="145" y="4"/>
                  </a:cxn>
                  <a:cxn ang="0">
                    <a:pos x="171" y="70"/>
                  </a:cxn>
                  <a:cxn ang="0">
                    <a:pos x="183" y="93"/>
                  </a:cxn>
                  <a:cxn ang="0">
                    <a:pos x="194" y="154"/>
                  </a:cxn>
                </a:cxnLst>
                <a:rect l="0" t="0" r="r" b="b"/>
                <a:pathLst>
                  <a:path w="195" h="275">
                    <a:moveTo>
                      <a:pt x="194" y="154"/>
                    </a:moveTo>
                    <a:cubicBezTo>
                      <a:pt x="195" y="161"/>
                      <a:pt x="195" y="169"/>
                      <a:pt x="193" y="176"/>
                    </a:cubicBezTo>
                    <a:cubicBezTo>
                      <a:pt x="192" y="181"/>
                      <a:pt x="189" y="183"/>
                      <a:pt x="185" y="184"/>
                    </a:cubicBezTo>
                    <a:cubicBezTo>
                      <a:pt x="174" y="185"/>
                      <a:pt x="172" y="186"/>
                      <a:pt x="172" y="197"/>
                    </a:cubicBezTo>
                    <a:cubicBezTo>
                      <a:pt x="172" y="207"/>
                      <a:pt x="172" y="216"/>
                      <a:pt x="172" y="226"/>
                    </a:cubicBezTo>
                    <a:cubicBezTo>
                      <a:pt x="173" y="231"/>
                      <a:pt x="171" y="235"/>
                      <a:pt x="167" y="239"/>
                    </a:cubicBezTo>
                    <a:cubicBezTo>
                      <a:pt x="147" y="260"/>
                      <a:pt x="123" y="274"/>
                      <a:pt x="92" y="274"/>
                    </a:cubicBezTo>
                    <a:cubicBezTo>
                      <a:pt x="84" y="275"/>
                      <a:pt x="76" y="275"/>
                      <a:pt x="67" y="272"/>
                    </a:cubicBezTo>
                    <a:cubicBezTo>
                      <a:pt x="57" y="269"/>
                      <a:pt x="49" y="262"/>
                      <a:pt x="43" y="253"/>
                    </a:cubicBezTo>
                    <a:cubicBezTo>
                      <a:pt x="42" y="250"/>
                      <a:pt x="42" y="249"/>
                      <a:pt x="45" y="248"/>
                    </a:cubicBezTo>
                    <a:cubicBezTo>
                      <a:pt x="46" y="248"/>
                      <a:pt x="48" y="248"/>
                      <a:pt x="49" y="247"/>
                    </a:cubicBezTo>
                    <a:cubicBezTo>
                      <a:pt x="61" y="243"/>
                      <a:pt x="64" y="230"/>
                      <a:pt x="54" y="222"/>
                    </a:cubicBezTo>
                    <a:cubicBezTo>
                      <a:pt x="44" y="213"/>
                      <a:pt x="33" y="205"/>
                      <a:pt x="23" y="197"/>
                    </a:cubicBezTo>
                    <a:cubicBezTo>
                      <a:pt x="19" y="194"/>
                      <a:pt x="14" y="190"/>
                      <a:pt x="10" y="187"/>
                    </a:cubicBezTo>
                    <a:cubicBezTo>
                      <a:pt x="3" y="182"/>
                      <a:pt x="0" y="174"/>
                      <a:pt x="1" y="166"/>
                    </a:cubicBezTo>
                    <a:cubicBezTo>
                      <a:pt x="1" y="148"/>
                      <a:pt x="4" y="130"/>
                      <a:pt x="13" y="114"/>
                    </a:cubicBezTo>
                    <a:cubicBezTo>
                      <a:pt x="22" y="96"/>
                      <a:pt x="29" y="76"/>
                      <a:pt x="35" y="57"/>
                    </a:cubicBezTo>
                    <a:cubicBezTo>
                      <a:pt x="37" y="50"/>
                      <a:pt x="40" y="44"/>
                      <a:pt x="45" y="39"/>
                    </a:cubicBezTo>
                    <a:cubicBezTo>
                      <a:pt x="52" y="33"/>
                      <a:pt x="53" y="25"/>
                      <a:pt x="53" y="16"/>
                    </a:cubicBezTo>
                    <a:cubicBezTo>
                      <a:pt x="52" y="12"/>
                      <a:pt x="50" y="7"/>
                      <a:pt x="54" y="5"/>
                    </a:cubicBezTo>
                    <a:cubicBezTo>
                      <a:pt x="58" y="3"/>
                      <a:pt x="61" y="9"/>
                      <a:pt x="64" y="11"/>
                    </a:cubicBezTo>
                    <a:cubicBezTo>
                      <a:pt x="65" y="11"/>
                      <a:pt x="65" y="12"/>
                      <a:pt x="66" y="13"/>
                    </a:cubicBezTo>
                    <a:cubicBezTo>
                      <a:pt x="81" y="28"/>
                      <a:pt x="99" y="29"/>
                      <a:pt x="115" y="15"/>
                    </a:cubicBezTo>
                    <a:cubicBezTo>
                      <a:pt x="122" y="9"/>
                      <a:pt x="131" y="6"/>
                      <a:pt x="139" y="1"/>
                    </a:cubicBezTo>
                    <a:cubicBezTo>
                      <a:pt x="142" y="0"/>
                      <a:pt x="144" y="1"/>
                      <a:pt x="145" y="4"/>
                    </a:cubicBezTo>
                    <a:cubicBezTo>
                      <a:pt x="152" y="26"/>
                      <a:pt x="165" y="47"/>
                      <a:pt x="171" y="70"/>
                    </a:cubicBezTo>
                    <a:cubicBezTo>
                      <a:pt x="173" y="78"/>
                      <a:pt x="179" y="85"/>
                      <a:pt x="183" y="93"/>
                    </a:cubicBezTo>
                    <a:cubicBezTo>
                      <a:pt x="191" y="110"/>
                      <a:pt x="194" y="125"/>
                      <a:pt x="194" y="15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Freeform 95"/>
              <p:cNvSpPr>
                <a:spLocks/>
              </p:cNvSpPr>
              <p:nvPr/>
            </p:nvSpPr>
            <p:spPr bwMode="auto">
              <a:xfrm>
                <a:off x="5975311" y="4323967"/>
                <a:ext cx="98425" cy="112713"/>
              </a:xfrm>
              <a:custGeom>
                <a:avLst/>
                <a:gdLst/>
                <a:ahLst/>
                <a:cxnLst>
                  <a:cxn ang="0">
                    <a:pos x="48" y="34"/>
                  </a:cxn>
                  <a:cxn ang="0">
                    <a:pos x="45" y="46"/>
                  </a:cxn>
                  <a:cxn ang="0">
                    <a:pos x="27" y="50"/>
                  </a:cxn>
                  <a:cxn ang="0">
                    <a:pos x="28" y="46"/>
                  </a:cxn>
                  <a:cxn ang="0">
                    <a:pos x="34" y="26"/>
                  </a:cxn>
                  <a:cxn ang="0">
                    <a:pos x="24" y="20"/>
                  </a:cxn>
                  <a:cxn ang="0">
                    <a:pos x="16" y="28"/>
                  </a:cxn>
                  <a:cxn ang="0">
                    <a:pos x="15" y="41"/>
                  </a:cxn>
                  <a:cxn ang="0">
                    <a:pos x="13" y="44"/>
                  </a:cxn>
                  <a:cxn ang="0">
                    <a:pos x="3" y="34"/>
                  </a:cxn>
                  <a:cxn ang="0">
                    <a:pos x="19" y="2"/>
                  </a:cxn>
                  <a:cxn ang="0">
                    <a:pos x="38" y="7"/>
                  </a:cxn>
                  <a:cxn ang="0">
                    <a:pos x="48" y="34"/>
                  </a:cxn>
                </a:cxnLst>
                <a:rect l="0" t="0" r="r" b="b"/>
                <a:pathLst>
                  <a:path w="48" h="55">
                    <a:moveTo>
                      <a:pt x="48" y="34"/>
                    </a:moveTo>
                    <a:cubicBezTo>
                      <a:pt x="48" y="37"/>
                      <a:pt x="47" y="42"/>
                      <a:pt x="45" y="46"/>
                    </a:cubicBezTo>
                    <a:cubicBezTo>
                      <a:pt x="41" y="54"/>
                      <a:pt x="35" y="55"/>
                      <a:pt x="27" y="50"/>
                    </a:cubicBezTo>
                    <a:cubicBezTo>
                      <a:pt x="24" y="48"/>
                      <a:pt x="27" y="47"/>
                      <a:pt x="28" y="46"/>
                    </a:cubicBezTo>
                    <a:cubicBezTo>
                      <a:pt x="37" y="41"/>
                      <a:pt x="38" y="34"/>
                      <a:pt x="34" y="26"/>
                    </a:cubicBezTo>
                    <a:cubicBezTo>
                      <a:pt x="32" y="22"/>
                      <a:pt x="29" y="20"/>
                      <a:pt x="24" y="20"/>
                    </a:cubicBezTo>
                    <a:cubicBezTo>
                      <a:pt x="20" y="21"/>
                      <a:pt x="17" y="24"/>
                      <a:pt x="16" y="28"/>
                    </a:cubicBezTo>
                    <a:cubicBezTo>
                      <a:pt x="14" y="32"/>
                      <a:pt x="14" y="37"/>
                      <a:pt x="15" y="41"/>
                    </a:cubicBezTo>
                    <a:cubicBezTo>
                      <a:pt x="16" y="44"/>
                      <a:pt x="15" y="45"/>
                      <a:pt x="13" y="44"/>
                    </a:cubicBezTo>
                    <a:cubicBezTo>
                      <a:pt x="8" y="42"/>
                      <a:pt x="5" y="39"/>
                      <a:pt x="3" y="34"/>
                    </a:cubicBezTo>
                    <a:cubicBezTo>
                      <a:pt x="0" y="20"/>
                      <a:pt x="6" y="6"/>
                      <a:pt x="19" y="2"/>
                    </a:cubicBezTo>
                    <a:cubicBezTo>
                      <a:pt x="26" y="0"/>
                      <a:pt x="33" y="1"/>
                      <a:pt x="38" y="7"/>
                    </a:cubicBezTo>
                    <a:cubicBezTo>
                      <a:pt x="45" y="14"/>
                      <a:pt x="48" y="23"/>
                      <a:pt x="48" y="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i="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Freeform 96"/>
              <p:cNvSpPr>
                <a:spLocks/>
              </p:cNvSpPr>
              <p:nvPr/>
            </p:nvSpPr>
            <p:spPr bwMode="auto">
              <a:xfrm>
                <a:off x="5876886" y="4327142"/>
                <a:ext cx="69850" cy="109538"/>
              </a:xfrm>
              <a:custGeom>
                <a:avLst/>
                <a:gdLst/>
                <a:ahLst/>
                <a:cxnLst>
                  <a:cxn ang="0">
                    <a:pos x="0" y="25"/>
                  </a:cxn>
                  <a:cxn ang="0">
                    <a:pos x="3" y="9"/>
                  </a:cxn>
                  <a:cxn ang="0">
                    <a:pos x="23" y="6"/>
                  </a:cxn>
                  <a:cxn ang="0">
                    <a:pos x="31" y="34"/>
                  </a:cxn>
                  <a:cxn ang="0">
                    <a:pos x="25" y="39"/>
                  </a:cxn>
                  <a:cxn ang="0">
                    <a:pos x="23" y="33"/>
                  </a:cxn>
                  <a:cxn ang="0">
                    <a:pos x="21" y="23"/>
                  </a:cxn>
                  <a:cxn ang="0">
                    <a:pos x="13" y="19"/>
                  </a:cxn>
                  <a:cxn ang="0">
                    <a:pos x="6" y="24"/>
                  </a:cxn>
                  <a:cxn ang="0">
                    <a:pos x="13" y="44"/>
                  </a:cxn>
                  <a:cxn ang="0">
                    <a:pos x="14" y="48"/>
                  </a:cxn>
                  <a:cxn ang="0">
                    <a:pos x="7" y="49"/>
                  </a:cxn>
                  <a:cxn ang="0">
                    <a:pos x="0" y="35"/>
                  </a:cxn>
                  <a:cxn ang="0">
                    <a:pos x="0" y="25"/>
                  </a:cxn>
                </a:cxnLst>
                <a:rect l="0" t="0" r="r" b="b"/>
                <a:pathLst>
                  <a:path w="34" h="53">
                    <a:moveTo>
                      <a:pt x="0" y="25"/>
                    </a:moveTo>
                    <a:cubicBezTo>
                      <a:pt x="0" y="20"/>
                      <a:pt x="0" y="14"/>
                      <a:pt x="3" y="9"/>
                    </a:cubicBezTo>
                    <a:cubicBezTo>
                      <a:pt x="8" y="1"/>
                      <a:pt x="16" y="0"/>
                      <a:pt x="23" y="6"/>
                    </a:cubicBezTo>
                    <a:cubicBezTo>
                      <a:pt x="29" y="11"/>
                      <a:pt x="34" y="25"/>
                      <a:pt x="31" y="34"/>
                    </a:cubicBezTo>
                    <a:cubicBezTo>
                      <a:pt x="30" y="37"/>
                      <a:pt x="28" y="39"/>
                      <a:pt x="25" y="39"/>
                    </a:cubicBezTo>
                    <a:cubicBezTo>
                      <a:pt x="22" y="38"/>
                      <a:pt x="23" y="35"/>
                      <a:pt x="23" y="33"/>
                    </a:cubicBezTo>
                    <a:cubicBezTo>
                      <a:pt x="23" y="30"/>
                      <a:pt x="22" y="27"/>
                      <a:pt x="21" y="23"/>
                    </a:cubicBezTo>
                    <a:cubicBezTo>
                      <a:pt x="19" y="20"/>
                      <a:pt x="17" y="18"/>
                      <a:pt x="13" y="19"/>
                    </a:cubicBezTo>
                    <a:cubicBezTo>
                      <a:pt x="9" y="19"/>
                      <a:pt x="8" y="21"/>
                      <a:pt x="6" y="24"/>
                    </a:cubicBezTo>
                    <a:cubicBezTo>
                      <a:pt x="4" y="31"/>
                      <a:pt x="7" y="39"/>
                      <a:pt x="13" y="44"/>
                    </a:cubicBezTo>
                    <a:cubicBezTo>
                      <a:pt x="14" y="45"/>
                      <a:pt x="17" y="45"/>
                      <a:pt x="14" y="48"/>
                    </a:cubicBezTo>
                    <a:cubicBezTo>
                      <a:pt x="12" y="50"/>
                      <a:pt x="10" y="53"/>
                      <a:pt x="7" y="49"/>
                    </a:cubicBezTo>
                    <a:cubicBezTo>
                      <a:pt x="3" y="45"/>
                      <a:pt x="1" y="41"/>
                      <a:pt x="0" y="35"/>
                    </a:cubicBezTo>
                    <a:cubicBezTo>
                      <a:pt x="0" y="32"/>
                      <a:pt x="0" y="29"/>
                      <a:pt x="0" y="2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i="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29" name="TextBox 21"/>
          <p:cNvSpPr txBox="1"/>
          <p:nvPr/>
        </p:nvSpPr>
        <p:spPr>
          <a:xfrm>
            <a:off x="7642133" y="5147900"/>
            <a:ext cx="995785" cy="369332"/>
          </a:xfrm>
          <a:prstGeom prst="rect">
            <a:avLst/>
          </a:prstGeom>
        </p:spPr>
        <p:txBody>
          <a:bodyPr wrap="none">
            <a:spAutoFit/>
          </a:bodyPr>
          <a:lstStyle>
            <a:defPPr>
              <a:defRPr lang="zh-CN"/>
            </a:defPPr>
            <a:lvl1pPr>
              <a:defRPr sz="1800">
                <a:latin typeface="Arial" panose="020B0604020202020204" pitchFamily="34" charset="0"/>
                <a:cs typeface="Arial" panose="020B0604020202020204" pitchFamily="34" charset="0"/>
              </a:defRPr>
            </a:lvl1pPr>
          </a:lstStyle>
          <a:p>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obscmd</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 name="组合 147"/>
          <p:cNvGrpSpPr/>
          <p:nvPr/>
        </p:nvGrpSpPr>
        <p:grpSpPr>
          <a:xfrm>
            <a:off x="6549130" y="4096935"/>
            <a:ext cx="461948" cy="947953"/>
            <a:chOff x="-4765054" y="2448783"/>
            <a:chExt cx="1524000" cy="3074988"/>
          </a:xfrm>
        </p:grpSpPr>
        <p:sp>
          <p:nvSpPr>
            <p:cNvPr id="31" name="Freeform 35"/>
            <p:cNvSpPr>
              <a:spLocks/>
            </p:cNvSpPr>
            <p:nvPr/>
          </p:nvSpPr>
          <p:spPr bwMode="auto">
            <a:xfrm>
              <a:off x="-4765054" y="2448783"/>
              <a:ext cx="1524000" cy="3074988"/>
            </a:xfrm>
            <a:custGeom>
              <a:avLst/>
              <a:gdLst/>
              <a:ahLst/>
              <a:cxnLst>
                <a:cxn ang="0">
                  <a:pos x="406" y="780"/>
                </a:cxn>
                <a:cxn ang="0">
                  <a:pos x="366" y="820"/>
                </a:cxn>
                <a:cxn ang="0">
                  <a:pos x="40" y="820"/>
                </a:cxn>
                <a:cxn ang="0">
                  <a:pos x="0" y="780"/>
                </a:cxn>
                <a:cxn ang="0">
                  <a:pos x="0" y="40"/>
                </a:cxn>
                <a:cxn ang="0">
                  <a:pos x="40" y="0"/>
                </a:cxn>
                <a:cxn ang="0">
                  <a:pos x="366" y="0"/>
                </a:cxn>
                <a:cxn ang="0">
                  <a:pos x="406" y="40"/>
                </a:cxn>
                <a:cxn ang="0">
                  <a:pos x="406" y="780"/>
                </a:cxn>
              </a:cxnLst>
              <a:rect l="0" t="0" r="r" b="b"/>
              <a:pathLst>
                <a:path w="406" h="820">
                  <a:moveTo>
                    <a:pt x="406" y="780"/>
                  </a:moveTo>
                  <a:cubicBezTo>
                    <a:pt x="406" y="802"/>
                    <a:pt x="388" y="820"/>
                    <a:pt x="366" y="820"/>
                  </a:cubicBezTo>
                  <a:cubicBezTo>
                    <a:pt x="40" y="820"/>
                    <a:pt x="40" y="820"/>
                    <a:pt x="40" y="820"/>
                  </a:cubicBezTo>
                  <a:cubicBezTo>
                    <a:pt x="18" y="820"/>
                    <a:pt x="0" y="802"/>
                    <a:pt x="0" y="780"/>
                  </a:cubicBezTo>
                  <a:cubicBezTo>
                    <a:pt x="0" y="40"/>
                    <a:pt x="0" y="40"/>
                    <a:pt x="0" y="40"/>
                  </a:cubicBezTo>
                  <a:cubicBezTo>
                    <a:pt x="0" y="18"/>
                    <a:pt x="18" y="0"/>
                    <a:pt x="40" y="0"/>
                  </a:cubicBezTo>
                  <a:cubicBezTo>
                    <a:pt x="366" y="0"/>
                    <a:pt x="366" y="0"/>
                    <a:pt x="366" y="0"/>
                  </a:cubicBezTo>
                  <a:cubicBezTo>
                    <a:pt x="388" y="0"/>
                    <a:pt x="406" y="18"/>
                    <a:pt x="406" y="40"/>
                  </a:cubicBezTo>
                  <a:lnTo>
                    <a:pt x="406" y="780"/>
                  </a:ln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Oval 40"/>
            <p:cNvSpPr>
              <a:spLocks noChangeArrowheads="1"/>
            </p:cNvSpPr>
            <p:nvPr/>
          </p:nvSpPr>
          <p:spPr bwMode="auto">
            <a:xfrm>
              <a:off x="-4115766" y="4893533"/>
              <a:ext cx="220663" cy="220663"/>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Oval 41"/>
            <p:cNvSpPr>
              <a:spLocks noChangeArrowheads="1"/>
            </p:cNvSpPr>
            <p:nvPr/>
          </p:nvSpPr>
          <p:spPr bwMode="auto">
            <a:xfrm>
              <a:off x="-4074491" y="4571271"/>
              <a:ext cx="138113" cy="138113"/>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Rectangle 42"/>
            <p:cNvSpPr>
              <a:spLocks noChangeArrowheads="1"/>
            </p:cNvSpPr>
            <p:nvPr/>
          </p:nvSpPr>
          <p:spPr bwMode="auto">
            <a:xfrm>
              <a:off x="-4509466" y="2644046"/>
              <a:ext cx="1012825" cy="2698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ectangle 43"/>
            <p:cNvSpPr>
              <a:spLocks noChangeArrowheads="1"/>
            </p:cNvSpPr>
            <p:nvPr/>
          </p:nvSpPr>
          <p:spPr bwMode="auto">
            <a:xfrm>
              <a:off x="-4509466" y="3079021"/>
              <a:ext cx="1012825" cy="27305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6" name="TextBox 21"/>
          <p:cNvSpPr txBox="1"/>
          <p:nvPr/>
        </p:nvSpPr>
        <p:spPr>
          <a:xfrm>
            <a:off x="6222346" y="5183904"/>
            <a:ext cx="1128835" cy="369332"/>
          </a:xfrm>
          <a:prstGeom prst="rect">
            <a:avLst/>
          </a:prstGeom>
        </p:spPr>
        <p:txBody>
          <a:bodyPr wrap="none">
            <a:spAutoFit/>
          </a:bodyPr>
          <a:lstStyle>
            <a:defPPr>
              <a:defRPr lang="zh-CN"/>
            </a:defPPr>
            <a:lvl1pPr>
              <a:defRPr sz="1800"/>
            </a:lvl1pPr>
          </a:lstStyle>
          <a:p>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API&amp;SDK</a:t>
            </a:r>
            <a:endPar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37" name="组合 36"/>
          <p:cNvGrpSpPr/>
          <p:nvPr/>
        </p:nvGrpSpPr>
        <p:grpSpPr>
          <a:xfrm>
            <a:off x="7694459" y="4142971"/>
            <a:ext cx="750060" cy="920213"/>
            <a:chOff x="5058914" y="5157192"/>
            <a:chExt cx="852620" cy="1052885"/>
          </a:xfrm>
        </p:grpSpPr>
        <p:grpSp>
          <p:nvGrpSpPr>
            <p:cNvPr id="38" name="组合 166"/>
            <p:cNvGrpSpPr/>
            <p:nvPr/>
          </p:nvGrpSpPr>
          <p:grpSpPr>
            <a:xfrm>
              <a:off x="5058914" y="5157192"/>
              <a:ext cx="852620" cy="1052885"/>
              <a:chOff x="-2341563" y="3438525"/>
              <a:chExt cx="1889125" cy="2341563"/>
            </a:xfrm>
          </p:grpSpPr>
          <p:sp>
            <p:nvSpPr>
              <p:cNvPr id="40" name="Freeform 60"/>
              <p:cNvSpPr>
                <a:spLocks/>
              </p:cNvSpPr>
              <p:nvPr/>
            </p:nvSpPr>
            <p:spPr bwMode="auto">
              <a:xfrm>
                <a:off x="-2341563" y="3438525"/>
                <a:ext cx="1889125" cy="2341563"/>
              </a:xfrm>
              <a:custGeom>
                <a:avLst/>
                <a:gdLst/>
                <a:ahLst/>
                <a:cxnLst>
                  <a:cxn ang="0">
                    <a:pos x="1158" y="1308"/>
                  </a:cxn>
                  <a:cxn ang="0">
                    <a:pos x="1030" y="1436"/>
                  </a:cxn>
                  <a:cxn ang="0">
                    <a:pos x="128" y="1436"/>
                  </a:cxn>
                  <a:cxn ang="0">
                    <a:pos x="0" y="1308"/>
                  </a:cxn>
                  <a:cxn ang="0">
                    <a:pos x="0" y="128"/>
                  </a:cxn>
                  <a:cxn ang="0">
                    <a:pos x="128" y="0"/>
                  </a:cxn>
                  <a:cxn ang="0">
                    <a:pos x="1030" y="0"/>
                  </a:cxn>
                  <a:cxn ang="0">
                    <a:pos x="1158" y="128"/>
                  </a:cxn>
                  <a:cxn ang="0">
                    <a:pos x="1158" y="1308"/>
                  </a:cxn>
                </a:cxnLst>
                <a:rect l="0" t="0" r="r" b="b"/>
                <a:pathLst>
                  <a:path w="1158" h="1436">
                    <a:moveTo>
                      <a:pt x="1158" y="1308"/>
                    </a:moveTo>
                    <a:cubicBezTo>
                      <a:pt x="1158" y="1379"/>
                      <a:pt x="1101" y="1436"/>
                      <a:pt x="1030" y="1436"/>
                    </a:cubicBezTo>
                    <a:cubicBezTo>
                      <a:pt x="128" y="1436"/>
                      <a:pt x="128" y="1436"/>
                      <a:pt x="128" y="1436"/>
                    </a:cubicBezTo>
                    <a:cubicBezTo>
                      <a:pt x="58" y="1436"/>
                      <a:pt x="0" y="1379"/>
                      <a:pt x="0" y="1308"/>
                    </a:cubicBezTo>
                    <a:cubicBezTo>
                      <a:pt x="0" y="128"/>
                      <a:pt x="0" y="128"/>
                      <a:pt x="0" y="128"/>
                    </a:cubicBezTo>
                    <a:cubicBezTo>
                      <a:pt x="0" y="57"/>
                      <a:pt x="58" y="0"/>
                      <a:pt x="128" y="0"/>
                    </a:cubicBezTo>
                    <a:cubicBezTo>
                      <a:pt x="1030" y="0"/>
                      <a:pt x="1030" y="0"/>
                      <a:pt x="1030" y="0"/>
                    </a:cubicBezTo>
                    <a:cubicBezTo>
                      <a:pt x="1101" y="0"/>
                      <a:pt x="1158" y="57"/>
                      <a:pt x="1158" y="128"/>
                    </a:cubicBezTo>
                    <a:lnTo>
                      <a:pt x="1158" y="1308"/>
                    </a:ln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Freeform 61"/>
              <p:cNvSpPr>
                <a:spLocks/>
              </p:cNvSpPr>
              <p:nvPr/>
            </p:nvSpPr>
            <p:spPr bwMode="auto">
              <a:xfrm>
                <a:off x="-2124075" y="3671888"/>
                <a:ext cx="1457325" cy="1874838"/>
              </a:xfrm>
              <a:custGeom>
                <a:avLst/>
                <a:gdLst/>
                <a:ahLst/>
                <a:cxnLst>
                  <a:cxn ang="0">
                    <a:pos x="893" y="1118"/>
                  </a:cxn>
                  <a:cxn ang="0">
                    <a:pos x="861" y="1150"/>
                  </a:cxn>
                  <a:cxn ang="0">
                    <a:pos x="32" y="1150"/>
                  </a:cxn>
                  <a:cxn ang="0">
                    <a:pos x="0" y="1118"/>
                  </a:cxn>
                  <a:cxn ang="0">
                    <a:pos x="0" y="32"/>
                  </a:cxn>
                  <a:cxn ang="0">
                    <a:pos x="32" y="0"/>
                  </a:cxn>
                  <a:cxn ang="0">
                    <a:pos x="861" y="0"/>
                  </a:cxn>
                  <a:cxn ang="0">
                    <a:pos x="893" y="32"/>
                  </a:cxn>
                  <a:cxn ang="0">
                    <a:pos x="893" y="1118"/>
                  </a:cxn>
                </a:cxnLst>
                <a:rect l="0" t="0" r="r" b="b"/>
                <a:pathLst>
                  <a:path w="893" h="1150">
                    <a:moveTo>
                      <a:pt x="893" y="1118"/>
                    </a:moveTo>
                    <a:cubicBezTo>
                      <a:pt x="893" y="1135"/>
                      <a:pt x="879" y="1150"/>
                      <a:pt x="861" y="1150"/>
                    </a:cubicBezTo>
                    <a:cubicBezTo>
                      <a:pt x="32" y="1150"/>
                      <a:pt x="32" y="1150"/>
                      <a:pt x="32" y="1150"/>
                    </a:cubicBezTo>
                    <a:cubicBezTo>
                      <a:pt x="14" y="1150"/>
                      <a:pt x="0" y="1135"/>
                      <a:pt x="0" y="1118"/>
                    </a:cubicBezTo>
                    <a:cubicBezTo>
                      <a:pt x="0" y="32"/>
                      <a:pt x="0" y="32"/>
                      <a:pt x="0" y="32"/>
                    </a:cubicBezTo>
                    <a:cubicBezTo>
                      <a:pt x="0" y="15"/>
                      <a:pt x="14" y="0"/>
                      <a:pt x="32" y="0"/>
                    </a:cubicBezTo>
                    <a:cubicBezTo>
                      <a:pt x="861" y="0"/>
                      <a:pt x="861" y="0"/>
                      <a:pt x="861" y="0"/>
                    </a:cubicBezTo>
                    <a:cubicBezTo>
                      <a:pt x="879" y="0"/>
                      <a:pt x="893" y="15"/>
                      <a:pt x="893" y="32"/>
                    </a:cubicBezTo>
                    <a:lnTo>
                      <a:pt x="893" y="111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Oval 62"/>
              <p:cNvSpPr>
                <a:spLocks noChangeArrowheads="1"/>
              </p:cNvSpPr>
              <p:nvPr/>
            </p:nvSpPr>
            <p:spPr bwMode="auto">
              <a:xfrm>
                <a:off x="-1473200" y="5580063"/>
                <a:ext cx="155575" cy="15398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9" name="Freeform 92"/>
            <p:cNvSpPr>
              <a:spLocks noEditPoints="1"/>
            </p:cNvSpPr>
            <p:nvPr/>
          </p:nvSpPr>
          <p:spPr bwMode="auto">
            <a:xfrm>
              <a:off x="5275091" y="5405995"/>
              <a:ext cx="420265" cy="555277"/>
            </a:xfrm>
            <a:custGeom>
              <a:avLst/>
              <a:gdLst/>
              <a:ahLst/>
              <a:cxnLst>
                <a:cxn ang="0">
                  <a:pos x="165" y="443"/>
                </a:cxn>
                <a:cxn ang="0">
                  <a:pos x="104" y="463"/>
                </a:cxn>
                <a:cxn ang="0">
                  <a:pos x="4" y="413"/>
                </a:cxn>
                <a:cxn ang="0">
                  <a:pos x="16" y="359"/>
                </a:cxn>
                <a:cxn ang="0">
                  <a:pos x="59" y="327"/>
                </a:cxn>
                <a:cxn ang="0">
                  <a:pos x="59" y="298"/>
                </a:cxn>
                <a:cxn ang="0">
                  <a:pos x="99" y="211"/>
                </a:cxn>
                <a:cxn ang="0">
                  <a:pos x="134" y="142"/>
                </a:cxn>
                <a:cxn ang="0">
                  <a:pos x="131" y="53"/>
                </a:cxn>
                <a:cxn ang="0">
                  <a:pos x="247" y="27"/>
                </a:cxn>
                <a:cxn ang="0">
                  <a:pos x="271" y="116"/>
                </a:cxn>
                <a:cxn ang="0">
                  <a:pos x="315" y="206"/>
                </a:cxn>
                <a:cxn ang="0">
                  <a:pos x="352" y="296"/>
                </a:cxn>
                <a:cxn ang="0">
                  <a:pos x="350" y="334"/>
                </a:cxn>
                <a:cxn ang="0">
                  <a:pos x="375" y="380"/>
                </a:cxn>
                <a:cxn ang="0">
                  <a:pos x="388" y="405"/>
                </a:cxn>
                <a:cxn ang="0">
                  <a:pos x="317" y="454"/>
                </a:cxn>
                <a:cxn ang="0">
                  <a:pos x="259" y="450"/>
                </a:cxn>
                <a:cxn ang="0">
                  <a:pos x="216" y="441"/>
                </a:cxn>
                <a:cxn ang="0">
                  <a:pos x="274" y="239"/>
                </a:cxn>
                <a:cxn ang="0">
                  <a:pos x="236" y="150"/>
                </a:cxn>
                <a:cxn ang="0">
                  <a:pos x="206" y="161"/>
                </a:cxn>
                <a:cxn ang="0">
                  <a:pos x="155" y="157"/>
                </a:cxn>
                <a:cxn ang="0">
                  <a:pos x="144" y="162"/>
                </a:cxn>
                <a:cxn ang="0">
                  <a:pos x="126" y="203"/>
                </a:cxn>
                <a:cxn ang="0">
                  <a:pos x="92" y="312"/>
                </a:cxn>
                <a:cxn ang="0">
                  <a:pos x="114" y="343"/>
                </a:cxn>
                <a:cxn ang="0">
                  <a:pos x="140" y="393"/>
                </a:cxn>
                <a:cxn ang="0">
                  <a:pos x="134" y="399"/>
                </a:cxn>
                <a:cxn ang="0">
                  <a:pos x="183" y="420"/>
                </a:cxn>
                <a:cxn ang="0">
                  <a:pos x="263" y="372"/>
                </a:cxn>
                <a:cxn ang="0">
                  <a:pos x="276" y="330"/>
                </a:cxn>
                <a:cxn ang="0">
                  <a:pos x="285" y="300"/>
                </a:cxn>
                <a:cxn ang="0">
                  <a:pos x="227" y="75"/>
                </a:cxn>
                <a:cxn ang="0">
                  <a:pos x="192" y="102"/>
                </a:cxn>
                <a:cxn ang="0">
                  <a:pos x="204" y="109"/>
                </a:cxn>
                <a:cxn ang="0">
                  <a:pos x="213" y="88"/>
                </a:cxn>
                <a:cxn ang="0">
                  <a:pos x="217" y="114"/>
                </a:cxn>
                <a:cxn ang="0">
                  <a:pos x="234" y="114"/>
                </a:cxn>
                <a:cxn ang="0">
                  <a:pos x="141" y="95"/>
                </a:cxn>
                <a:cxn ang="0">
                  <a:pos x="148" y="119"/>
                </a:cxn>
                <a:cxn ang="0">
                  <a:pos x="154" y="114"/>
                </a:cxn>
                <a:cxn ang="0">
                  <a:pos x="154" y="89"/>
                </a:cxn>
                <a:cxn ang="0">
                  <a:pos x="164" y="103"/>
                </a:cxn>
                <a:cxn ang="0">
                  <a:pos x="172" y="104"/>
                </a:cxn>
                <a:cxn ang="0">
                  <a:pos x="144" y="79"/>
                </a:cxn>
              </a:cxnLst>
              <a:rect l="0" t="0" r="r" b="b"/>
              <a:pathLst>
                <a:path w="393" h="469">
                  <a:moveTo>
                    <a:pt x="216" y="441"/>
                  </a:moveTo>
                  <a:cubicBezTo>
                    <a:pt x="198" y="441"/>
                    <a:pt x="182" y="441"/>
                    <a:pt x="165" y="443"/>
                  </a:cubicBezTo>
                  <a:cubicBezTo>
                    <a:pt x="156" y="445"/>
                    <a:pt x="148" y="448"/>
                    <a:pt x="141" y="455"/>
                  </a:cubicBezTo>
                  <a:cubicBezTo>
                    <a:pt x="130" y="466"/>
                    <a:pt x="117" y="469"/>
                    <a:pt x="104" y="463"/>
                  </a:cubicBezTo>
                  <a:cubicBezTo>
                    <a:pt x="77" y="451"/>
                    <a:pt x="48" y="445"/>
                    <a:pt x="20" y="438"/>
                  </a:cubicBezTo>
                  <a:cubicBezTo>
                    <a:pt x="6" y="434"/>
                    <a:pt x="0" y="433"/>
                    <a:pt x="4" y="413"/>
                  </a:cubicBezTo>
                  <a:cubicBezTo>
                    <a:pt x="6" y="401"/>
                    <a:pt x="7" y="388"/>
                    <a:pt x="4" y="376"/>
                  </a:cubicBezTo>
                  <a:cubicBezTo>
                    <a:pt x="2" y="366"/>
                    <a:pt x="6" y="360"/>
                    <a:pt x="16" y="359"/>
                  </a:cubicBezTo>
                  <a:cubicBezTo>
                    <a:pt x="26" y="356"/>
                    <a:pt x="36" y="354"/>
                    <a:pt x="44" y="347"/>
                  </a:cubicBezTo>
                  <a:cubicBezTo>
                    <a:pt x="50" y="341"/>
                    <a:pt x="53" y="333"/>
                    <a:pt x="59" y="327"/>
                  </a:cubicBezTo>
                  <a:cubicBezTo>
                    <a:pt x="60" y="326"/>
                    <a:pt x="60" y="325"/>
                    <a:pt x="59" y="324"/>
                  </a:cubicBezTo>
                  <a:cubicBezTo>
                    <a:pt x="52" y="315"/>
                    <a:pt x="54" y="305"/>
                    <a:pt x="59" y="298"/>
                  </a:cubicBezTo>
                  <a:cubicBezTo>
                    <a:pt x="72" y="279"/>
                    <a:pt x="79" y="257"/>
                    <a:pt x="86" y="236"/>
                  </a:cubicBezTo>
                  <a:cubicBezTo>
                    <a:pt x="89" y="227"/>
                    <a:pt x="94" y="219"/>
                    <a:pt x="99" y="211"/>
                  </a:cubicBezTo>
                  <a:cubicBezTo>
                    <a:pt x="109" y="198"/>
                    <a:pt x="118" y="185"/>
                    <a:pt x="128" y="172"/>
                  </a:cubicBezTo>
                  <a:cubicBezTo>
                    <a:pt x="135" y="163"/>
                    <a:pt x="135" y="153"/>
                    <a:pt x="134" y="142"/>
                  </a:cubicBezTo>
                  <a:cubicBezTo>
                    <a:pt x="133" y="122"/>
                    <a:pt x="131" y="101"/>
                    <a:pt x="130" y="81"/>
                  </a:cubicBezTo>
                  <a:cubicBezTo>
                    <a:pt x="130" y="72"/>
                    <a:pt x="130" y="62"/>
                    <a:pt x="131" y="53"/>
                  </a:cubicBezTo>
                  <a:cubicBezTo>
                    <a:pt x="135" y="34"/>
                    <a:pt x="145" y="20"/>
                    <a:pt x="163" y="12"/>
                  </a:cubicBezTo>
                  <a:cubicBezTo>
                    <a:pt x="194" y="0"/>
                    <a:pt x="222" y="5"/>
                    <a:pt x="247" y="27"/>
                  </a:cubicBezTo>
                  <a:cubicBezTo>
                    <a:pt x="258" y="38"/>
                    <a:pt x="263" y="52"/>
                    <a:pt x="266" y="67"/>
                  </a:cubicBezTo>
                  <a:cubicBezTo>
                    <a:pt x="269" y="83"/>
                    <a:pt x="269" y="100"/>
                    <a:pt x="271" y="116"/>
                  </a:cubicBezTo>
                  <a:cubicBezTo>
                    <a:pt x="272" y="131"/>
                    <a:pt x="275" y="145"/>
                    <a:pt x="283" y="158"/>
                  </a:cubicBezTo>
                  <a:cubicBezTo>
                    <a:pt x="293" y="174"/>
                    <a:pt x="303" y="191"/>
                    <a:pt x="315" y="206"/>
                  </a:cubicBezTo>
                  <a:cubicBezTo>
                    <a:pt x="326" y="219"/>
                    <a:pt x="334" y="234"/>
                    <a:pt x="339" y="250"/>
                  </a:cubicBezTo>
                  <a:cubicBezTo>
                    <a:pt x="344" y="265"/>
                    <a:pt x="351" y="279"/>
                    <a:pt x="352" y="296"/>
                  </a:cubicBezTo>
                  <a:cubicBezTo>
                    <a:pt x="352" y="308"/>
                    <a:pt x="354" y="320"/>
                    <a:pt x="347" y="331"/>
                  </a:cubicBezTo>
                  <a:cubicBezTo>
                    <a:pt x="346" y="333"/>
                    <a:pt x="348" y="334"/>
                    <a:pt x="350" y="334"/>
                  </a:cubicBezTo>
                  <a:cubicBezTo>
                    <a:pt x="353" y="335"/>
                    <a:pt x="355" y="338"/>
                    <a:pt x="355" y="341"/>
                  </a:cubicBezTo>
                  <a:cubicBezTo>
                    <a:pt x="352" y="359"/>
                    <a:pt x="363" y="370"/>
                    <a:pt x="375" y="380"/>
                  </a:cubicBezTo>
                  <a:cubicBezTo>
                    <a:pt x="379" y="383"/>
                    <a:pt x="383" y="386"/>
                    <a:pt x="387" y="389"/>
                  </a:cubicBezTo>
                  <a:cubicBezTo>
                    <a:pt x="393" y="394"/>
                    <a:pt x="393" y="399"/>
                    <a:pt x="388" y="405"/>
                  </a:cubicBezTo>
                  <a:cubicBezTo>
                    <a:pt x="385" y="409"/>
                    <a:pt x="380" y="413"/>
                    <a:pt x="375" y="415"/>
                  </a:cubicBezTo>
                  <a:cubicBezTo>
                    <a:pt x="353" y="425"/>
                    <a:pt x="333" y="437"/>
                    <a:pt x="317" y="454"/>
                  </a:cubicBezTo>
                  <a:cubicBezTo>
                    <a:pt x="305" y="466"/>
                    <a:pt x="290" y="467"/>
                    <a:pt x="275" y="465"/>
                  </a:cubicBezTo>
                  <a:cubicBezTo>
                    <a:pt x="267" y="463"/>
                    <a:pt x="261" y="458"/>
                    <a:pt x="259" y="450"/>
                  </a:cubicBezTo>
                  <a:cubicBezTo>
                    <a:pt x="257" y="445"/>
                    <a:pt x="254" y="444"/>
                    <a:pt x="249" y="443"/>
                  </a:cubicBezTo>
                  <a:cubicBezTo>
                    <a:pt x="238" y="442"/>
                    <a:pt x="226" y="442"/>
                    <a:pt x="216" y="441"/>
                  </a:cubicBezTo>
                  <a:close/>
                  <a:moveTo>
                    <a:pt x="285" y="300"/>
                  </a:moveTo>
                  <a:cubicBezTo>
                    <a:pt x="285" y="271"/>
                    <a:pt x="282" y="256"/>
                    <a:pt x="274" y="239"/>
                  </a:cubicBezTo>
                  <a:cubicBezTo>
                    <a:pt x="270" y="231"/>
                    <a:pt x="264" y="224"/>
                    <a:pt x="262" y="216"/>
                  </a:cubicBezTo>
                  <a:cubicBezTo>
                    <a:pt x="256" y="193"/>
                    <a:pt x="243" y="172"/>
                    <a:pt x="236" y="150"/>
                  </a:cubicBezTo>
                  <a:cubicBezTo>
                    <a:pt x="235" y="147"/>
                    <a:pt x="233" y="146"/>
                    <a:pt x="230" y="147"/>
                  </a:cubicBezTo>
                  <a:cubicBezTo>
                    <a:pt x="222" y="152"/>
                    <a:pt x="213" y="155"/>
                    <a:pt x="206" y="161"/>
                  </a:cubicBezTo>
                  <a:cubicBezTo>
                    <a:pt x="190" y="175"/>
                    <a:pt x="172" y="174"/>
                    <a:pt x="157" y="159"/>
                  </a:cubicBezTo>
                  <a:cubicBezTo>
                    <a:pt x="156" y="158"/>
                    <a:pt x="156" y="157"/>
                    <a:pt x="155" y="157"/>
                  </a:cubicBezTo>
                  <a:cubicBezTo>
                    <a:pt x="152" y="155"/>
                    <a:pt x="149" y="149"/>
                    <a:pt x="145" y="151"/>
                  </a:cubicBezTo>
                  <a:cubicBezTo>
                    <a:pt x="141" y="153"/>
                    <a:pt x="143" y="158"/>
                    <a:pt x="144" y="162"/>
                  </a:cubicBezTo>
                  <a:cubicBezTo>
                    <a:pt x="144" y="171"/>
                    <a:pt x="143" y="179"/>
                    <a:pt x="136" y="185"/>
                  </a:cubicBezTo>
                  <a:cubicBezTo>
                    <a:pt x="131" y="190"/>
                    <a:pt x="128" y="196"/>
                    <a:pt x="126" y="203"/>
                  </a:cubicBezTo>
                  <a:cubicBezTo>
                    <a:pt x="120" y="222"/>
                    <a:pt x="113" y="242"/>
                    <a:pt x="104" y="260"/>
                  </a:cubicBezTo>
                  <a:cubicBezTo>
                    <a:pt x="95" y="276"/>
                    <a:pt x="92" y="294"/>
                    <a:pt x="92" y="312"/>
                  </a:cubicBezTo>
                  <a:cubicBezTo>
                    <a:pt x="91" y="320"/>
                    <a:pt x="94" y="328"/>
                    <a:pt x="101" y="333"/>
                  </a:cubicBezTo>
                  <a:cubicBezTo>
                    <a:pt x="105" y="336"/>
                    <a:pt x="110" y="340"/>
                    <a:pt x="114" y="343"/>
                  </a:cubicBezTo>
                  <a:cubicBezTo>
                    <a:pt x="124" y="351"/>
                    <a:pt x="135" y="359"/>
                    <a:pt x="145" y="368"/>
                  </a:cubicBezTo>
                  <a:cubicBezTo>
                    <a:pt x="155" y="376"/>
                    <a:pt x="152" y="389"/>
                    <a:pt x="140" y="393"/>
                  </a:cubicBezTo>
                  <a:cubicBezTo>
                    <a:pt x="139" y="394"/>
                    <a:pt x="137" y="394"/>
                    <a:pt x="136" y="394"/>
                  </a:cubicBezTo>
                  <a:cubicBezTo>
                    <a:pt x="133" y="395"/>
                    <a:pt x="133" y="396"/>
                    <a:pt x="134" y="399"/>
                  </a:cubicBezTo>
                  <a:cubicBezTo>
                    <a:pt x="140" y="408"/>
                    <a:pt x="148" y="415"/>
                    <a:pt x="158" y="418"/>
                  </a:cubicBezTo>
                  <a:cubicBezTo>
                    <a:pt x="167" y="421"/>
                    <a:pt x="175" y="421"/>
                    <a:pt x="183" y="420"/>
                  </a:cubicBezTo>
                  <a:cubicBezTo>
                    <a:pt x="214" y="420"/>
                    <a:pt x="238" y="406"/>
                    <a:pt x="258" y="385"/>
                  </a:cubicBezTo>
                  <a:cubicBezTo>
                    <a:pt x="262" y="381"/>
                    <a:pt x="264" y="377"/>
                    <a:pt x="263" y="372"/>
                  </a:cubicBezTo>
                  <a:cubicBezTo>
                    <a:pt x="263" y="362"/>
                    <a:pt x="263" y="353"/>
                    <a:pt x="263" y="343"/>
                  </a:cubicBezTo>
                  <a:cubicBezTo>
                    <a:pt x="263" y="332"/>
                    <a:pt x="265" y="331"/>
                    <a:pt x="276" y="330"/>
                  </a:cubicBezTo>
                  <a:cubicBezTo>
                    <a:pt x="280" y="329"/>
                    <a:pt x="283" y="327"/>
                    <a:pt x="284" y="322"/>
                  </a:cubicBezTo>
                  <a:cubicBezTo>
                    <a:pt x="286" y="315"/>
                    <a:pt x="286" y="307"/>
                    <a:pt x="285" y="300"/>
                  </a:cubicBezTo>
                  <a:close/>
                  <a:moveTo>
                    <a:pt x="237" y="102"/>
                  </a:moveTo>
                  <a:cubicBezTo>
                    <a:pt x="237" y="91"/>
                    <a:pt x="234" y="82"/>
                    <a:pt x="227" y="75"/>
                  </a:cubicBezTo>
                  <a:cubicBezTo>
                    <a:pt x="222" y="69"/>
                    <a:pt x="215" y="68"/>
                    <a:pt x="208" y="70"/>
                  </a:cubicBezTo>
                  <a:cubicBezTo>
                    <a:pt x="195" y="74"/>
                    <a:pt x="189" y="88"/>
                    <a:pt x="192" y="102"/>
                  </a:cubicBezTo>
                  <a:cubicBezTo>
                    <a:pt x="194" y="107"/>
                    <a:pt x="197" y="110"/>
                    <a:pt x="202" y="112"/>
                  </a:cubicBezTo>
                  <a:cubicBezTo>
                    <a:pt x="204" y="113"/>
                    <a:pt x="205" y="112"/>
                    <a:pt x="204" y="109"/>
                  </a:cubicBezTo>
                  <a:cubicBezTo>
                    <a:pt x="203" y="105"/>
                    <a:pt x="203" y="100"/>
                    <a:pt x="205" y="96"/>
                  </a:cubicBezTo>
                  <a:cubicBezTo>
                    <a:pt x="206" y="92"/>
                    <a:pt x="209" y="89"/>
                    <a:pt x="213" y="88"/>
                  </a:cubicBezTo>
                  <a:cubicBezTo>
                    <a:pt x="218" y="88"/>
                    <a:pt x="221" y="90"/>
                    <a:pt x="223" y="94"/>
                  </a:cubicBezTo>
                  <a:cubicBezTo>
                    <a:pt x="227" y="102"/>
                    <a:pt x="226" y="109"/>
                    <a:pt x="217" y="114"/>
                  </a:cubicBezTo>
                  <a:cubicBezTo>
                    <a:pt x="216" y="115"/>
                    <a:pt x="213" y="116"/>
                    <a:pt x="216" y="118"/>
                  </a:cubicBezTo>
                  <a:cubicBezTo>
                    <a:pt x="224" y="123"/>
                    <a:pt x="230" y="122"/>
                    <a:pt x="234" y="114"/>
                  </a:cubicBezTo>
                  <a:cubicBezTo>
                    <a:pt x="236" y="110"/>
                    <a:pt x="237" y="105"/>
                    <a:pt x="237" y="102"/>
                  </a:cubicBezTo>
                  <a:close/>
                  <a:moveTo>
                    <a:pt x="141" y="95"/>
                  </a:moveTo>
                  <a:cubicBezTo>
                    <a:pt x="141" y="99"/>
                    <a:pt x="141" y="102"/>
                    <a:pt x="141" y="105"/>
                  </a:cubicBezTo>
                  <a:cubicBezTo>
                    <a:pt x="142" y="111"/>
                    <a:pt x="144" y="115"/>
                    <a:pt x="148" y="119"/>
                  </a:cubicBezTo>
                  <a:cubicBezTo>
                    <a:pt x="151" y="123"/>
                    <a:pt x="153" y="120"/>
                    <a:pt x="155" y="118"/>
                  </a:cubicBezTo>
                  <a:cubicBezTo>
                    <a:pt x="158" y="115"/>
                    <a:pt x="155" y="115"/>
                    <a:pt x="154" y="114"/>
                  </a:cubicBezTo>
                  <a:cubicBezTo>
                    <a:pt x="148" y="109"/>
                    <a:pt x="145" y="101"/>
                    <a:pt x="147" y="94"/>
                  </a:cubicBezTo>
                  <a:cubicBezTo>
                    <a:pt x="149" y="91"/>
                    <a:pt x="150" y="89"/>
                    <a:pt x="154" y="89"/>
                  </a:cubicBezTo>
                  <a:cubicBezTo>
                    <a:pt x="158" y="88"/>
                    <a:pt x="160" y="90"/>
                    <a:pt x="162" y="93"/>
                  </a:cubicBezTo>
                  <a:cubicBezTo>
                    <a:pt x="163" y="97"/>
                    <a:pt x="164" y="100"/>
                    <a:pt x="164" y="103"/>
                  </a:cubicBezTo>
                  <a:cubicBezTo>
                    <a:pt x="164" y="105"/>
                    <a:pt x="163" y="108"/>
                    <a:pt x="166" y="109"/>
                  </a:cubicBezTo>
                  <a:cubicBezTo>
                    <a:pt x="169" y="109"/>
                    <a:pt x="171" y="107"/>
                    <a:pt x="172" y="104"/>
                  </a:cubicBezTo>
                  <a:cubicBezTo>
                    <a:pt x="175" y="95"/>
                    <a:pt x="170" y="81"/>
                    <a:pt x="164" y="76"/>
                  </a:cubicBezTo>
                  <a:cubicBezTo>
                    <a:pt x="157" y="70"/>
                    <a:pt x="149" y="71"/>
                    <a:pt x="144" y="79"/>
                  </a:cubicBezTo>
                  <a:cubicBezTo>
                    <a:pt x="141" y="84"/>
                    <a:pt x="141" y="90"/>
                    <a:pt x="141" y="95"/>
                  </a:cubicBezTo>
                  <a:close/>
                </a:path>
              </a:pathLst>
            </a:custGeom>
            <a:solidFill>
              <a:srgbClr val="72A7D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3" name="组合 225"/>
          <p:cNvGrpSpPr/>
          <p:nvPr/>
        </p:nvGrpSpPr>
        <p:grpSpPr>
          <a:xfrm>
            <a:off x="5164922" y="4290264"/>
            <a:ext cx="363375" cy="425133"/>
            <a:chOff x="4756150" y="-546100"/>
            <a:chExt cx="2108200" cy="2193926"/>
          </a:xfrm>
          <a:solidFill>
            <a:srgbClr val="72A7DF"/>
          </a:solidFill>
        </p:grpSpPr>
        <p:sp>
          <p:nvSpPr>
            <p:cNvPr id="44" name="Freeform 84"/>
            <p:cNvSpPr>
              <a:spLocks/>
            </p:cNvSpPr>
            <p:nvPr/>
          </p:nvSpPr>
          <p:spPr bwMode="auto">
            <a:xfrm>
              <a:off x="4756150" y="-361950"/>
              <a:ext cx="869950" cy="862013"/>
            </a:xfrm>
            <a:custGeom>
              <a:avLst/>
              <a:gdLst/>
              <a:ahLst/>
              <a:cxnLst>
                <a:cxn ang="0">
                  <a:pos x="548" y="0"/>
                </a:cxn>
                <a:cxn ang="0">
                  <a:pos x="548" y="543"/>
                </a:cxn>
                <a:cxn ang="0">
                  <a:pos x="0" y="543"/>
                </a:cxn>
                <a:cxn ang="0">
                  <a:pos x="0" y="80"/>
                </a:cxn>
                <a:cxn ang="0">
                  <a:pos x="548" y="0"/>
                </a:cxn>
              </a:cxnLst>
              <a:rect l="0" t="0" r="r" b="b"/>
              <a:pathLst>
                <a:path w="548" h="543">
                  <a:moveTo>
                    <a:pt x="548" y="0"/>
                  </a:moveTo>
                  <a:lnTo>
                    <a:pt x="548" y="543"/>
                  </a:lnTo>
                  <a:lnTo>
                    <a:pt x="0" y="543"/>
                  </a:lnTo>
                  <a:lnTo>
                    <a:pt x="0" y="80"/>
                  </a:lnTo>
                  <a:lnTo>
                    <a:pt x="5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Freeform 85"/>
            <p:cNvSpPr>
              <a:spLocks/>
            </p:cNvSpPr>
            <p:nvPr/>
          </p:nvSpPr>
          <p:spPr bwMode="auto">
            <a:xfrm>
              <a:off x="5730875" y="-546100"/>
              <a:ext cx="1133475" cy="1046163"/>
            </a:xfrm>
            <a:custGeom>
              <a:avLst/>
              <a:gdLst/>
              <a:ahLst/>
              <a:cxnLst>
                <a:cxn ang="0">
                  <a:pos x="714" y="0"/>
                </a:cxn>
                <a:cxn ang="0">
                  <a:pos x="714" y="659"/>
                </a:cxn>
                <a:cxn ang="0">
                  <a:pos x="0" y="659"/>
                </a:cxn>
                <a:cxn ang="0">
                  <a:pos x="0" y="106"/>
                </a:cxn>
                <a:cxn ang="0">
                  <a:pos x="714" y="0"/>
                </a:cxn>
              </a:cxnLst>
              <a:rect l="0" t="0" r="r" b="b"/>
              <a:pathLst>
                <a:path w="714" h="659">
                  <a:moveTo>
                    <a:pt x="714" y="0"/>
                  </a:moveTo>
                  <a:lnTo>
                    <a:pt x="714" y="659"/>
                  </a:lnTo>
                  <a:lnTo>
                    <a:pt x="0" y="659"/>
                  </a:lnTo>
                  <a:lnTo>
                    <a:pt x="0" y="106"/>
                  </a:lnTo>
                  <a:lnTo>
                    <a:pt x="7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Freeform 86"/>
            <p:cNvSpPr>
              <a:spLocks/>
            </p:cNvSpPr>
            <p:nvPr/>
          </p:nvSpPr>
          <p:spPr bwMode="auto">
            <a:xfrm>
              <a:off x="4756150" y="604838"/>
              <a:ext cx="869950" cy="866775"/>
            </a:xfrm>
            <a:custGeom>
              <a:avLst/>
              <a:gdLst/>
              <a:ahLst/>
              <a:cxnLst>
                <a:cxn ang="0">
                  <a:pos x="548" y="0"/>
                </a:cxn>
                <a:cxn ang="0">
                  <a:pos x="548" y="546"/>
                </a:cxn>
                <a:cxn ang="0">
                  <a:pos x="0" y="465"/>
                </a:cxn>
                <a:cxn ang="0">
                  <a:pos x="0" y="0"/>
                </a:cxn>
                <a:cxn ang="0">
                  <a:pos x="548" y="0"/>
                </a:cxn>
              </a:cxnLst>
              <a:rect l="0" t="0" r="r" b="b"/>
              <a:pathLst>
                <a:path w="548" h="546">
                  <a:moveTo>
                    <a:pt x="548" y="0"/>
                  </a:moveTo>
                  <a:lnTo>
                    <a:pt x="548" y="546"/>
                  </a:lnTo>
                  <a:lnTo>
                    <a:pt x="0" y="465"/>
                  </a:lnTo>
                  <a:lnTo>
                    <a:pt x="0" y="0"/>
                  </a:lnTo>
                  <a:lnTo>
                    <a:pt x="5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87"/>
            <p:cNvSpPr>
              <a:spLocks/>
            </p:cNvSpPr>
            <p:nvPr/>
          </p:nvSpPr>
          <p:spPr bwMode="auto">
            <a:xfrm>
              <a:off x="5730876" y="604837"/>
              <a:ext cx="1133474" cy="1042989"/>
            </a:xfrm>
            <a:custGeom>
              <a:avLst/>
              <a:gdLst/>
              <a:ahLst/>
              <a:cxnLst>
                <a:cxn ang="0">
                  <a:pos x="714" y="0"/>
                </a:cxn>
                <a:cxn ang="0">
                  <a:pos x="714" y="657"/>
                </a:cxn>
                <a:cxn ang="0">
                  <a:pos x="0" y="555"/>
                </a:cxn>
                <a:cxn ang="0">
                  <a:pos x="0" y="0"/>
                </a:cxn>
                <a:cxn ang="0">
                  <a:pos x="714" y="0"/>
                </a:cxn>
              </a:cxnLst>
              <a:rect l="0" t="0" r="r" b="b"/>
              <a:pathLst>
                <a:path w="714" h="657">
                  <a:moveTo>
                    <a:pt x="714" y="0"/>
                  </a:moveTo>
                  <a:lnTo>
                    <a:pt x="714" y="657"/>
                  </a:lnTo>
                  <a:lnTo>
                    <a:pt x="0" y="555"/>
                  </a:lnTo>
                  <a:lnTo>
                    <a:pt x="0" y="0"/>
                  </a:lnTo>
                  <a:lnTo>
                    <a:pt x="7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8" name="TextBox 21"/>
          <p:cNvSpPr txBox="1"/>
          <p:nvPr/>
        </p:nvSpPr>
        <p:spPr>
          <a:xfrm>
            <a:off x="4744501" y="5183904"/>
            <a:ext cx="1338828" cy="369332"/>
          </a:xfrm>
          <a:prstGeom prst="rect">
            <a:avLst/>
          </a:prstGeom>
        </p:spPr>
        <p:txBody>
          <a:bodyPr wrap="none">
            <a:spAutoFit/>
          </a:bodyPr>
          <a:lstStyle>
            <a:defPPr>
              <a:defRPr lang="zh-CN"/>
            </a:defPPr>
            <a:lvl1pPr>
              <a:defRPr sz="1800">
                <a:latin typeface="Arial" panose="020B0604020202020204" pitchFamily="34" charset="0"/>
                <a:cs typeface="Arial" panose="020B0604020202020204" pitchFamily="34" charset="0"/>
              </a:defRPr>
            </a:lvl1pPr>
          </a:lstStyle>
          <a:p>
            <a:r>
              <a:rPr lang="zh-CN" altLang="en-US" dirty="0">
                <a:latin typeface="Huawei Sans" panose="020C0503030203020204" pitchFamily="34" charset="0"/>
                <a:ea typeface="方正兰亭黑简体" panose="02000000000000000000" pitchFamily="2" charset="-122"/>
                <a:cs typeface="+mn-cs"/>
                <a:sym typeface="Huawei Sans" panose="020C0503030203020204" pitchFamily="34" charset="0"/>
              </a:rPr>
              <a:t>管理控制台</a:t>
            </a:r>
          </a:p>
        </p:txBody>
      </p:sp>
      <p:cxnSp>
        <p:nvCxnSpPr>
          <p:cNvPr id="49" name="肘形连接符 48"/>
          <p:cNvCxnSpPr/>
          <p:nvPr/>
        </p:nvCxnSpPr>
        <p:spPr bwMode="auto">
          <a:xfrm rot="10800000" flipV="1">
            <a:off x="3797766" y="3107614"/>
            <a:ext cx="1897386" cy="1081224"/>
          </a:xfrm>
          <a:prstGeom prst="bentConnector3">
            <a:avLst>
              <a:gd name="adj1" fmla="val 100784"/>
            </a:avLst>
          </a:prstGeom>
          <a:solidFill>
            <a:schemeClr val="accent1"/>
          </a:solidFill>
          <a:ln w="19050" cap="flat" cmpd="sng" algn="ctr">
            <a:solidFill>
              <a:srgbClr val="72A7DF"/>
            </a:solidFill>
            <a:prstDash val="solid"/>
            <a:round/>
            <a:headEnd type="none" w="med" len="med"/>
            <a:tailEnd type="none" w="med" len="med"/>
          </a:ln>
          <a:effectLst/>
        </p:spPr>
      </p:cxnSp>
      <p:cxnSp>
        <p:nvCxnSpPr>
          <p:cNvPr id="50" name="肘形连接符 49"/>
          <p:cNvCxnSpPr/>
          <p:nvPr/>
        </p:nvCxnSpPr>
        <p:spPr bwMode="auto">
          <a:xfrm rot="5400000">
            <a:off x="4751007" y="3043265"/>
            <a:ext cx="1711076" cy="561146"/>
          </a:xfrm>
          <a:prstGeom prst="bentConnector3">
            <a:avLst/>
          </a:prstGeom>
          <a:solidFill>
            <a:schemeClr val="accent1"/>
          </a:solidFill>
          <a:ln w="19050" cap="flat" cmpd="sng" algn="ctr">
            <a:solidFill>
              <a:srgbClr val="72A7DF"/>
            </a:solidFill>
            <a:prstDash val="solid"/>
            <a:round/>
            <a:headEnd type="none" w="med" len="med"/>
            <a:tailEnd type="none" w="med" len="med"/>
          </a:ln>
          <a:effectLst/>
        </p:spPr>
      </p:cxnSp>
      <p:cxnSp>
        <p:nvCxnSpPr>
          <p:cNvPr id="51" name="直接连接符 50"/>
          <p:cNvCxnSpPr/>
          <p:nvPr/>
        </p:nvCxnSpPr>
        <p:spPr bwMode="auto">
          <a:xfrm>
            <a:off x="5705682" y="2476755"/>
            <a:ext cx="0" cy="636668"/>
          </a:xfrm>
          <a:prstGeom prst="line">
            <a:avLst/>
          </a:prstGeom>
          <a:solidFill>
            <a:schemeClr val="accent1"/>
          </a:solidFill>
          <a:ln w="19050" cap="flat" cmpd="sng" algn="ctr">
            <a:solidFill>
              <a:srgbClr val="72A7DF"/>
            </a:solidFill>
            <a:prstDash val="solid"/>
            <a:round/>
            <a:headEnd type="none" w="med" len="med"/>
            <a:tailEnd type="none" w="med" len="med"/>
          </a:ln>
          <a:effectLst/>
        </p:spPr>
      </p:cxnSp>
      <p:cxnSp>
        <p:nvCxnSpPr>
          <p:cNvPr id="52" name="肘形连接符 51"/>
          <p:cNvCxnSpPr/>
          <p:nvPr/>
        </p:nvCxnSpPr>
        <p:spPr bwMode="auto">
          <a:xfrm rot="16200000" flipH="1">
            <a:off x="5632803" y="2981101"/>
            <a:ext cx="1667744" cy="625414"/>
          </a:xfrm>
          <a:prstGeom prst="bentConnector3">
            <a:avLst>
              <a:gd name="adj1" fmla="val 52358"/>
            </a:avLst>
          </a:prstGeom>
          <a:solidFill>
            <a:schemeClr val="accent1"/>
          </a:solidFill>
          <a:ln w="19050" cap="flat" cmpd="sng" algn="ctr">
            <a:solidFill>
              <a:srgbClr val="72A7DF"/>
            </a:solidFill>
            <a:prstDash val="solid"/>
            <a:round/>
            <a:headEnd type="none" w="med" len="med"/>
            <a:tailEnd type="none" w="med" len="med"/>
          </a:ln>
          <a:effectLst/>
        </p:spPr>
      </p:cxnSp>
      <p:cxnSp>
        <p:nvCxnSpPr>
          <p:cNvPr id="53" name="肘形连接符 52"/>
          <p:cNvCxnSpPr/>
          <p:nvPr/>
        </p:nvCxnSpPr>
        <p:spPr bwMode="auto">
          <a:xfrm>
            <a:off x="6363006" y="3077446"/>
            <a:ext cx="1661574" cy="1047433"/>
          </a:xfrm>
          <a:prstGeom prst="bentConnector3">
            <a:avLst>
              <a:gd name="adj1" fmla="val 99706"/>
            </a:avLst>
          </a:prstGeom>
          <a:solidFill>
            <a:schemeClr val="accent1"/>
          </a:solidFill>
          <a:ln w="19050" cap="flat" cmpd="sng" algn="ctr">
            <a:solidFill>
              <a:srgbClr val="72A7DF"/>
            </a:solidFill>
            <a:prstDash val="solid"/>
            <a:round/>
            <a:headEnd type="none" w="med" len="med"/>
            <a:tailEnd type="none" w="med" len="med"/>
          </a:ln>
          <a:effectLst/>
        </p:spPr>
      </p:cxnSp>
      <p:cxnSp>
        <p:nvCxnSpPr>
          <p:cNvPr id="54" name="直接连接符 53"/>
          <p:cNvCxnSpPr/>
          <p:nvPr/>
        </p:nvCxnSpPr>
        <p:spPr bwMode="auto">
          <a:xfrm>
            <a:off x="6363006" y="2440751"/>
            <a:ext cx="0" cy="636668"/>
          </a:xfrm>
          <a:prstGeom prst="line">
            <a:avLst/>
          </a:prstGeom>
          <a:solidFill>
            <a:schemeClr val="accent1"/>
          </a:solidFill>
          <a:ln w="19050" cap="flat" cmpd="sng" algn="ctr">
            <a:solidFill>
              <a:srgbClr val="72A7DF"/>
            </a:solidFill>
            <a:prstDash val="solid"/>
            <a:round/>
            <a:headEnd type="none" w="med" len="med"/>
            <a:tailEnd type="none" w="med" len="med"/>
          </a:ln>
          <a:effectLst/>
        </p:spPr>
      </p:cxnSp>
    </p:spTree>
    <p:extLst>
      <p:ext uri="{BB962C8B-B14F-4D97-AF65-F5344CB8AC3E}">
        <p14:creationId xmlns:p14="http://schemas.microsoft.com/office/powerpoint/2010/main" val="1013039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基于云主机的存算分离架构</a:t>
            </a:r>
            <a:endParaRPr lang="zh-CN" altLang="en-US" dirty="0">
              <a:sym typeface="Huawei Sans" panose="020C0503030203020204" pitchFamily="34" charset="0"/>
            </a:endParaRPr>
          </a:p>
        </p:txBody>
      </p:sp>
      <p:grpSp>
        <p:nvGrpSpPr>
          <p:cNvPr id="41" name="组合 40"/>
          <p:cNvGrpSpPr/>
          <p:nvPr/>
        </p:nvGrpSpPr>
        <p:grpSpPr>
          <a:xfrm>
            <a:off x="2253465" y="1069146"/>
            <a:ext cx="7544812" cy="5006149"/>
            <a:chOff x="2208788" y="1051200"/>
            <a:chExt cx="7544812" cy="5006149"/>
          </a:xfrm>
        </p:grpSpPr>
        <p:grpSp>
          <p:nvGrpSpPr>
            <p:cNvPr id="35" name="组合 34"/>
            <p:cNvGrpSpPr/>
            <p:nvPr/>
          </p:nvGrpSpPr>
          <p:grpSpPr>
            <a:xfrm>
              <a:off x="2208788" y="1051200"/>
              <a:ext cx="7544812" cy="5006149"/>
              <a:chOff x="2571423" y="2155895"/>
              <a:chExt cx="5015657" cy="3555729"/>
            </a:xfrm>
          </p:grpSpPr>
          <p:sp>
            <p:nvSpPr>
              <p:cNvPr id="3" name="圆角矩形 2"/>
              <p:cNvSpPr/>
              <p:nvPr/>
            </p:nvSpPr>
            <p:spPr bwMode="auto">
              <a:xfrm>
                <a:off x="2641123" y="2253392"/>
                <a:ext cx="3389300" cy="1823526"/>
              </a:xfrm>
              <a:prstGeom prst="roundRect">
                <a:avLst>
                  <a:gd name="adj" fmla="val 0"/>
                </a:avLst>
              </a:prstGeom>
              <a:solidFill>
                <a:srgbClr val="D4E5F4"/>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0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圆角矩形 3"/>
              <p:cNvSpPr/>
              <p:nvPr/>
            </p:nvSpPr>
            <p:spPr bwMode="auto">
              <a:xfrm>
                <a:off x="2571423" y="2155895"/>
                <a:ext cx="5015657" cy="3555729"/>
              </a:xfrm>
              <a:prstGeom prst="roundRect">
                <a:avLst>
                  <a:gd name="adj" fmla="val 0"/>
                </a:avLst>
              </a:prstGeom>
              <a:noFill/>
              <a:ln w="9525" cap="flat" cmpd="sng" algn="ctr">
                <a:solidFill>
                  <a:srgbClr val="E28189"/>
                </a:solidFill>
                <a:prstDash val="solid"/>
                <a:round/>
                <a:headEnd type="none" w="med" len="med"/>
                <a:tailEnd type="none" w="med" len="med"/>
              </a:ln>
              <a:effectLst/>
            </p:spPr>
            <p:txBody>
              <a:bodyPr vert="horz" wrap="square" lIns="115200" tIns="57600" rIns="115200" bIns="57600" numCol="1" rtlCol="0" anchor="t" anchorCtr="0" compatLnSpc="1">
                <a:prstTxWarp prst="textNoShape">
                  <a:avLst/>
                </a:prstTxWarp>
              </a:bodyPr>
              <a:lstStyle/>
              <a:p>
                <a:pPr algn="ctr" defTabSz="1151938" fontAlgn="base">
                  <a:spcBef>
                    <a:spcPct val="0"/>
                  </a:spcBef>
                  <a:spcAft>
                    <a:spcPct val="0"/>
                  </a:spcAft>
                </a:pPr>
                <a:endParaRPr lang="zh-CN" altLang="en-US" sz="32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bwMode="auto">
              <a:xfrm>
                <a:off x="2641123" y="4276366"/>
                <a:ext cx="4831657" cy="1331945"/>
              </a:xfrm>
              <a:prstGeom prst="roundRect">
                <a:avLst>
                  <a:gd name="adj" fmla="val 0"/>
                </a:avLst>
              </a:prstGeom>
              <a:solidFill>
                <a:srgbClr val="93BDE3">
                  <a:alpha val="40000"/>
                </a:srgbClr>
              </a:solidFill>
              <a:ln w="12700">
                <a:solidFill>
                  <a:srgbClr val="1D1D1A"/>
                </a:solidFill>
                <a:prstDash val="solid"/>
              </a:ln>
              <a:effectLst/>
            </p:spPr>
            <p:txBody>
              <a:bodyPr wrap="square" lIns="0" tIns="34004" rIns="0" bIns="0" rtlCol="0" anchor="t" anchorCtr="0">
                <a:noAutofit/>
              </a:bodyPr>
              <a:lstStyle/>
              <a:p>
                <a:pPr algn="ctr" defTabSz="1271009" fontAlgn="base">
                  <a:spcBef>
                    <a:spcPct val="0"/>
                  </a:spcBef>
                  <a:spcAft>
                    <a:spcPct val="0"/>
                  </a:spcAft>
                  <a:defRPr/>
                </a:pPr>
                <a:endParaRPr lang="zh-CN" altLang="en-US" kern="0" dirty="0" smtClean="0">
                  <a:solidFill>
                    <a:srgbClr val="DE6F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bwMode="auto">
              <a:xfrm>
                <a:off x="2816761" y="5011031"/>
                <a:ext cx="4584733" cy="545436"/>
              </a:xfrm>
              <a:prstGeom prst="rect">
                <a:avLst/>
              </a:prstGeom>
              <a:solidFill>
                <a:srgbClr val="A0C5E7"/>
              </a:solidFill>
              <a:ln w="25400">
                <a:solidFill>
                  <a:srgbClr val="000000">
                    <a:lumMod val="50000"/>
                    <a:lumOff val="50000"/>
                  </a:srgbClr>
                </a:solidFill>
              </a:ln>
              <a:effectLst/>
              <a:ex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buClr>
                    <a:srgbClr val="CC9900"/>
                  </a:buClr>
                </a:pPr>
                <a:endParaRPr lang="zh-CN" altLang="en-US" sz="10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bwMode="auto">
              <a:xfrm>
                <a:off x="2812365" y="4531552"/>
                <a:ext cx="4589129" cy="375449"/>
              </a:xfrm>
              <a:prstGeom prst="rect">
                <a:avLst/>
              </a:prstGeom>
              <a:solidFill>
                <a:srgbClr val="ADCDEA"/>
              </a:solidFill>
              <a:ln w="25400">
                <a:solidFill>
                  <a:srgbClr val="000000">
                    <a:lumMod val="50000"/>
                    <a:lumOff val="50000"/>
                  </a:srgbClr>
                </a:solidFill>
              </a:ln>
              <a:effectLst/>
              <a:ex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defRPr/>
                </a:pPr>
                <a:endParaRPr lang="zh-CN" altLang="en-US" sz="10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柱形 8"/>
              <p:cNvSpPr/>
              <p:nvPr/>
            </p:nvSpPr>
            <p:spPr bwMode="auto">
              <a:xfrm>
                <a:off x="3058014" y="5072362"/>
                <a:ext cx="4228981" cy="407211"/>
              </a:xfrm>
              <a:prstGeom prst="can">
                <a:avLst/>
              </a:prstGeom>
              <a:solidFill>
                <a:srgbClr val="79ADDD"/>
              </a:solidFill>
              <a:ln>
                <a:solidFill>
                  <a:srgbClr val="000000"/>
                </a:solidFill>
              </a:ln>
              <a:effectLst/>
              <a:extLst/>
            </p:spPr>
            <p:txBody>
              <a:bodyPr vert="horz" wrap="square" lIns="68580" tIns="34290" rIns="68580" bIns="34290" numCol="1" rtlCol="0" anchor="ctr" anchorCtr="0" compatLnSpc="1">
                <a:prstTxWarp prst="textNoShape">
                  <a:avLst/>
                </a:prstTxWarp>
              </a:bodyPr>
              <a:lstStyle/>
              <a:p>
                <a:pPr algn="ctr" fontAlgn="base">
                  <a:lnSpc>
                    <a:spcPct val="150000"/>
                  </a:lnSpc>
                  <a:spcBef>
                    <a:spcPct val="0"/>
                  </a:spcBef>
                  <a:spcAft>
                    <a:spcPct val="0"/>
                  </a:spcAft>
                  <a:buClr>
                    <a:srgbClr val="CC9900"/>
                  </a:buClr>
                  <a:defRPr/>
                </a:pPr>
                <a:r>
                  <a:rPr lang="zh-CN" altLang="en-US" sz="1400" b="1"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存储池</a:t>
                </a:r>
                <a:endParaRPr lang="zh-CN" altLang="en-US" sz="14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2785395" y="4303676"/>
                <a:ext cx="1542383" cy="200025"/>
              </a:xfrm>
              <a:prstGeom prst="rect">
                <a:avLst/>
              </a:prstGeom>
              <a:noFill/>
            </p:spPr>
            <p:txBody>
              <a:bodyPr wrap="square" lIns="27000" tIns="16200" rIns="27000" bIns="16200" rtlCol="0">
                <a:noAutofit/>
              </a:bodyPr>
              <a:lstStyle/>
              <a:p>
                <a:r>
                  <a:rPr lang="zh-CN" alt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云存储</a:t>
                </a:r>
                <a:r>
                  <a:rPr lang="en-US" altLang="zh-CN"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OBS</a:t>
                </a:r>
                <a:endParaRPr 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10"/>
              <p:cNvSpPr/>
              <p:nvPr/>
            </p:nvSpPr>
            <p:spPr bwMode="auto">
              <a:xfrm>
                <a:off x="2785397" y="3656047"/>
                <a:ext cx="3108717" cy="360191"/>
              </a:xfrm>
              <a:prstGeom prst="roundRect">
                <a:avLst>
                  <a:gd name="adj" fmla="val 0"/>
                </a:avLst>
              </a:prstGeom>
              <a:solidFill>
                <a:srgbClr val="C8102E"/>
              </a:solidFill>
              <a:ln w="12700">
                <a:solidFill>
                  <a:srgbClr val="1D1D1A"/>
                </a:solidFill>
                <a:prstDash val="solid"/>
              </a:ln>
              <a:effectLst/>
            </p:spPr>
            <p:txBody>
              <a:bodyPr wrap="square" lIns="0" tIns="34004" rIns="0" bIns="0" rtlCol="0" anchor="t" anchorCtr="0">
                <a:noAutofit/>
              </a:bodyPr>
              <a:lstStyle/>
              <a:p>
                <a:pPr algn="ctr"/>
                <a:r>
                  <a:rPr lang="en-US" altLang="zh-CN"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Plugin</a:t>
                </a:r>
                <a:r>
                  <a:rPr lang="zh-CN" alt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OBS-A </a:t>
                </a:r>
              </a:p>
              <a:p>
                <a:pPr algn="ctr"/>
                <a:r>
                  <a:rPr lang="en-US" altLang="zh-CN"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实现</a:t>
                </a:r>
                <a:r>
                  <a:rPr lang="en-US" altLang="zh-CN"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HDFS</a:t>
                </a:r>
                <a:r>
                  <a:rPr lang="zh-CN" alt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协议转换</a:t>
                </a:r>
                <a:r>
                  <a:rPr lang="en-US" altLang="zh-CN"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defTabSz="1271009" fontAlgn="base">
                  <a:spcBef>
                    <a:spcPct val="0"/>
                  </a:spcBef>
                  <a:spcAft>
                    <a:spcPct val="0"/>
                  </a:spcAft>
                  <a:defRPr/>
                </a:pPr>
                <a:endParaRPr lang="zh-CN" altLang="en-US" sz="1600" kern="0" dirty="0" smtClean="0">
                  <a:solidFill>
                    <a:srgbClr val="DE6F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3854949" y="2280954"/>
                <a:ext cx="872792" cy="157270"/>
              </a:xfrm>
              <a:prstGeom prst="rect">
                <a:avLst/>
              </a:prstGeom>
              <a:noFill/>
            </p:spPr>
            <p:txBody>
              <a:bodyPr wrap="square" lIns="27000" tIns="16200" rIns="27000" bIns="16200" rtlCol="0">
                <a:noAutofit/>
              </a:bodyPr>
              <a:lstStyle/>
              <a:p>
                <a:r>
                  <a:rPr lang="zh-CN" alt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大数据分析</a:t>
                </a:r>
                <a:endParaRPr lang="en-US" altLang="zh-CN"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 name="组合 13"/>
              <p:cNvGrpSpPr/>
              <p:nvPr/>
            </p:nvGrpSpPr>
            <p:grpSpPr>
              <a:xfrm>
                <a:off x="2793688" y="2571688"/>
                <a:ext cx="2462292" cy="989422"/>
                <a:chOff x="720811" y="2059613"/>
                <a:chExt cx="4154293" cy="1319229"/>
              </a:xfrm>
            </p:grpSpPr>
            <p:sp>
              <p:nvSpPr>
                <p:cNvPr id="15" name="矩形 14"/>
                <p:cNvSpPr/>
                <p:nvPr/>
              </p:nvSpPr>
              <p:spPr>
                <a:xfrm>
                  <a:off x="720812" y="3057186"/>
                  <a:ext cx="4115228" cy="321656"/>
                </a:xfrm>
                <a:prstGeom prst="rect">
                  <a:avLst/>
                </a:prstGeom>
                <a:solidFill>
                  <a:srgbClr val="85B5E0"/>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buClr>
                      <a:srgbClr val="CC9900"/>
                    </a:buClr>
                  </a:pP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YARN / K8S</a:t>
                  </a:r>
                </a:p>
              </p:txBody>
            </p:sp>
            <p:sp>
              <p:nvSpPr>
                <p:cNvPr id="16" name="矩形 15"/>
                <p:cNvSpPr/>
                <p:nvPr/>
              </p:nvSpPr>
              <p:spPr>
                <a:xfrm>
                  <a:off x="720811" y="2536866"/>
                  <a:ext cx="2158166" cy="420165"/>
                </a:xfrm>
                <a:prstGeom prst="rect">
                  <a:avLst/>
                </a:prstGeom>
                <a:solidFill>
                  <a:srgbClr val="85B5E0"/>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buClr>
                      <a:srgbClr val="CC9900"/>
                    </a:buClr>
                  </a:pPr>
                  <a:r>
                    <a:rPr lang="en-US" altLang="zh-CN" sz="1200" kern="0" dirty="0" err="1"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MapReduce</a:t>
                  </a: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spcBef>
                      <a:spcPct val="0"/>
                    </a:spcBef>
                    <a:spcAft>
                      <a:spcPct val="0"/>
                    </a:spcAft>
                    <a:buClr>
                      <a:srgbClr val="CC9900"/>
                    </a:buClr>
                  </a:pP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Hadoop</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3001099" y="2535683"/>
                  <a:ext cx="1844225" cy="425811"/>
                </a:xfrm>
                <a:prstGeom prst="rect">
                  <a:avLst/>
                </a:prstGeom>
                <a:solidFill>
                  <a:srgbClr val="85B5E0"/>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algn="ctr" fontAlgn="base">
                    <a:lnSpc>
                      <a:spcPct val="150000"/>
                    </a:lnSpc>
                    <a:spcBef>
                      <a:spcPct val="0"/>
                    </a:spcBef>
                    <a:spcAft>
                      <a:spcPct val="0"/>
                    </a:spcAft>
                    <a:buClr>
                      <a:srgbClr val="CC9900"/>
                    </a:buClr>
                  </a:pP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Spark</a:t>
                  </a:r>
                </a:p>
              </p:txBody>
            </p:sp>
            <p:sp>
              <p:nvSpPr>
                <p:cNvPr id="18" name="矩形 17"/>
                <p:cNvSpPr/>
                <p:nvPr/>
              </p:nvSpPr>
              <p:spPr>
                <a:xfrm>
                  <a:off x="720811" y="2077472"/>
                  <a:ext cx="1262348" cy="378556"/>
                </a:xfrm>
                <a:prstGeom prst="rect">
                  <a:avLst/>
                </a:prstGeom>
                <a:solidFill>
                  <a:srgbClr val="85B5E0"/>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algn="ctr" fontAlgn="base">
                    <a:lnSpc>
                      <a:spcPct val="150000"/>
                    </a:lnSpc>
                    <a:spcBef>
                      <a:spcPct val="0"/>
                    </a:spcBef>
                    <a:spcAft>
                      <a:spcPct val="0"/>
                    </a:spcAft>
                    <a:buClr>
                      <a:srgbClr val="CC9900"/>
                    </a:buClr>
                  </a:pP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Hive</a:t>
                  </a:r>
                </a:p>
              </p:txBody>
            </p:sp>
            <p:sp>
              <p:nvSpPr>
                <p:cNvPr id="19" name="矩形 18"/>
                <p:cNvSpPr/>
                <p:nvPr/>
              </p:nvSpPr>
              <p:spPr>
                <a:xfrm>
                  <a:off x="3010486" y="2059614"/>
                  <a:ext cx="889970" cy="378556"/>
                </a:xfrm>
                <a:prstGeom prst="rect">
                  <a:avLst/>
                </a:prstGeom>
                <a:solidFill>
                  <a:srgbClr val="85B5E0"/>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buClr>
                      <a:srgbClr val="CC9900"/>
                    </a:buClr>
                  </a:pP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Spark</a:t>
                  </a:r>
                </a:p>
                <a:p>
                  <a:pPr algn="ctr" fontAlgn="base">
                    <a:spcBef>
                      <a:spcPct val="0"/>
                    </a:spcBef>
                    <a:spcAft>
                      <a:spcPct val="0"/>
                    </a:spcAft>
                    <a:buClr>
                      <a:srgbClr val="CC9900"/>
                    </a:buClr>
                  </a:pP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SQL</a:t>
                  </a:r>
                </a:p>
              </p:txBody>
            </p:sp>
            <p:sp>
              <p:nvSpPr>
                <p:cNvPr id="20" name="矩形 19"/>
                <p:cNvSpPr/>
                <p:nvPr/>
              </p:nvSpPr>
              <p:spPr>
                <a:xfrm>
                  <a:off x="3996371" y="2059613"/>
                  <a:ext cx="878733" cy="378556"/>
                </a:xfrm>
                <a:prstGeom prst="rect">
                  <a:avLst/>
                </a:prstGeom>
                <a:solidFill>
                  <a:srgbClr val="85B5E0"/>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buClr>
                      <a:srgbClr val="CC9900"/>
                    </a:buClr>
                  </a:pPr>
                  <a:r>
                    <a:rPr lang="en-US" altLang="zh-CN" sz="20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21" name="矩形 20"/>
                <p:cNvSpPr/>
                <p:nvPr/>
              </p:nvSpPr>
              <p:spPr>
                <a:xfrm>
                  <a:off x="2092689" y="2077472"/>
                  <a:ext cx="837291" cy="378556"/>
                </a:xfrm>
                <a:prstGeom prst="rect">
                  <a:avLst/>
                </a:prstGeom>
                <a:solidFill>
                  <a:srgbClr val="85B5E0"/>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algn="ctr" fontAlgn="base">
                    <a:lnSpc>
                      <a:spcPct val="150000"/>
                    </a:lnSpc>
                    <a:spcBef>
                      <a:spcPct val="0"/>
                    </a:spcBef>
                    <a:spcAft>
                      <a:spcPct val="0"/>
                    </a:spcAft>
                    <a:buClr>
                      <a:srgbClr val="CC9900"/>
                    </a:buClr>
                  </a:pP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Presto</a:t>
                  </a:r>
                </a:p>
              </p:txBody>
            </p:sp>
          </p:grpSp>
          <p:sp>
            <p:nvSpPr>
              <p:cNvPr id="22" name="圆角矩形 21"/>
              <p:cNvSpPr/>
              <p:nvPr/>
            </p:nvSpPr>
            <p:spPr bwMode="auto">
              <a:xfrm>
                <a:off x="6150334" y="2247812"/>
                <a:ext cx="1322445" cy="1829106"/>
              </a:xfrm>
              <a:prstGeom prst="roundRect">
                <a:avLst>
                  <a:gd name="adj" fmla="val 0"/>
                </a:avLst>
              </a:prstGeom>
              <a:solidFill>
                <a:srgbClr val="FFFFFF">
                  <a:lumMod val="95000"/>
                </a:srgbClr>
              </a:solidFill>
              <a:ln w="25400">
                <a:solidFill>
                  <a:srgbClr val="000000">
                    <a:lumMod val="50000"/>
                    <a:lumOff val="50000"/>
                  </a:srgbClr>
                </a:solidFill>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0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bwMode="auto">
              <a:xfrm>
                <a:off x="6237023" y="3073495"/>
                <a:ext cx="1149068" cy="477382"/>
              </a:xfrm>
              <a:prstGeom prst="rect">
                <a:avLst/>
              </a:prstGeom>
              <a:solidFill>
                <a:schemeClr val="bg1">
                  <a:lumMod val="75000"/>
                </a:schemeClr>
              </a:solidFill>
              <a:ln w="25400">
                <a:solidFill>
                  <a:srgbClr val="000000">
                    <a:lumMod val="50000"/>
                    <a:lumOff val="50000"/>
                  </a:srgbClr>
                </a:solidFill>
              </a:ln>
              <a:effectLst/>
              <a:ex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defRPr/>
                </a:pPr>
                <a:endParaRPr lang="zh-CN" altLang="en-US" sz="10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6904966" y="3524956"/>
                <a:ext cx="358851" cy="193856"/>
              </a:xfrm>
              <a:prstGeom prst="rect">
                <a:avLst/>
              </a:prstGeom>
              <a:noFill/>
            </p:spPr>
            <p:txBody>
              <a:bodyPr wrap="square" lIns="27000" tIns="16200" rIns="27000" bIns="16200" rtlCol="0">
                <a:noAutofit/>
              </a:bodyPr>
              <a:lstStyle/>
              <a:p>
                <a:r>
                  <a:rPr lang="en-US" altLang="zh-CN" sz="2400"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2400"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6302845" y="2280391"/>
                <a:ext cx="1098649" cy="186836"/>
              </a:xfrm>
              <a:prstGeom prst="rect">
                <a:avLst/>
              </a:prstGeom>
              <a:noFill/>
            </p:spPr>
            <p:txBody>
              <a:bodyPr wrap="square" lIns="27000" tIns="16200" rIns="27000" bIns="16200" rtlCol="0">
                <a:noAutofit/>
              </a:bodyPr>
              <a:lstStyle/>
              <a:p>
                <a:r>
                  <a:rPr 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AI </a:t>
                </a:r>
                <a:r>
                  <a:rPr lang="zh-CN" alt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机器学习</a:t>
                </a:r>
                <a:endParaRPr 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6377697" y="3179945"/>
                <a:ext cx="838153" cy="294037"/>
              </a:xfrm>
              <a:prstGeom prst="rect">
                <a:avLst/>
              </a:prstGeom>
              <a:noFill/>
            </p:spPr>
            <p:txBody>
              <a:bodyPr wrap="square" lIns="27000" tIns="16200" rIns="27000" bIns="16200" rtlCol="0">
                <a:noAutofit/>
              </a:bodyPr>
              <a:lstStyle/>
              <a:p>
                <a:r>
                  <a:rPr lang="en-US" altLang="zh-CN" sz="1400" kern="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Tensorflow</a:t>
                </a:r>
                <a:endParaRPr lang="en-US" sz="14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3472015" y="4629946"/>
                <a:ext cx="1741265" cy="204891"/>
              </a:xfrm>
              <a:prstGeom prst="rect">
                <a:avLst/>
              </a:prstGeom>
              <a:solidFill>
                <a:schemeClr val="bg1">
                  <a:lumMod val="85000"/>
                </a:schemeClr>
              </a:solidFill>
              <a:ln>
                <a:solidFill>
                  <a:srgbClr val="000000"/>
                </a:solidFill>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buClr>
                    <a:srgbClr val="CC9900"/>
                  </a:buClr>
                </a:pPr>
                <a:r>
                  <a:rPr lang="en-US" sz="1200" kern="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t>
                </a:r>
                <a:r>
                  <a:rPr lang="en-US" altLang="zh-CN" sz="1200" kern="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osix</a:t>
                </a:r>
                <a:endParaRPr 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5716191" y="4623024"/>
                <a:ext cx="1452626" cy="218734"/>
              </a:xfrm>
              <a:prstGeom prst="rect">
                <a:avLst/>
              </a:prstGeom>
              <a:solidFill>
                <a:schemeClr val="bg1">
                  <a:lumMod val="85000"/>
                </a:schemeClr>
              </a:solidFill>
              <a:ln>
                <a:solidFill>
                  <a:srgbClr val="000000"/>
                </a:solidFill>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buClr>
                    <a:srgbClr val="CC9900"/>
                  </a:buClr>
                </a:pPr>
                <a:r>
                  <a:rPr 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S3/OBS</a:t>
                </a:r>
              </a:p>
            </p:txBody>
          </p:sp>
          <p:sp>
            <p:nvSpPr>
              <p:cNvPr id="29" name="矩形 28"/>
              <p:cNvSpPr/>
              <p:nvPr/>
            </p:nvSpPr>
            <p:spPr bwMode="auto">
              <a:xfrm>
                <a:off x="6244215" y="2566937"/>
                <a:ext cx="1149068" cy="323834"/>
              </a:xfrm>
              <a:prstGeom prst="rect">
                <a:avLst/>
              </a:prstGeom>
              <a:solidFill>
                <a:schemeClr val="bg1">
                  <a:lumMod val="75000"/>
                </a:schemeClr>
              </a:solidFill>
              <a:ln w="25400">
                <a:solidFill>
                  <a:srgbClr val="000000">
                    <a:lumMod val="50000"/>
                    <a:lumOff val="50000"/>
                  </a:srgbClr>
                </a:solidFill>
              </a:ln>
              <a:effectLst/>
              <a:extLst/>
            </p:spPr>
            <p:txBody>
              <a:bodyPr vert="horz" wrap="square" lIns="68580" tIns="34290" rIns="68580" bIns="34290" numCol="1" rtlCol="0" anchor="t" anchorCtr="0" compatLnSpc="1">
                <a:prstTxWarp prst="textNoShape">
                  <a:avLst/>
                </a:prstTxWarp>
              </a:bodyPr>
              <a:lstStyle/>
              <a:p>
                <a:pPr algn="ctr" fontAlgn="base">
                  <a:lnSpc>
                    <a:spcPct val="150000"/>
                  </a:lnSpc>
                  <a:spcBef>
                    <a:spcPct val="0"/>
                  </a:spcBef>
                  <a:spcAft>
                    <a:spcPct val="0"/>
                  </a:spcAft>
                  <a:buClr>
                    <a:srgbClr val="CC9900"/>
                  </a:buClr>
                  <a:defRPr/>
                </a:pP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模型 </a:t>
                </a: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&amp; </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算法</a:t>
                </a:r>
              </a:p>
            </p:txBody>
          </p:sp>
          <p:cxnSp>
            <p:nvCxnSpPr>
              <p:cNvPr id="30" name="肘形连接符 29"/>
              <p:cNvCxnSpPr>
                <a:stCxn id="11" idx="2"/>
                <a:endCxn id="27" idx="0"/>
              </p:cNvCxnSpPr>
              <p:nvPr/>
            </p:nvCxnSpPr>
            <p:spPr>
              <a:xfrm rot="16200000" flipH="1">
                <a:off x="4034348" y="4321646"/>
                <a:ext cx="613708" cy="2892"/>
              </a:xfrm>
              <a:prstGeom prst="bentConnector3">
                <a:avLst>
                  <a:gd name="adj1" fmla="val 50000"/>
                </a:avLst>
              </a:prstGeom>
              <a:noFill/>
              <a:ln w="12700" cap="flat" cmpd="sng" algn="ctr">
                <a:solidFill>
                  <a:srgbClr val="1D1D1A"/>
                </a:solidFill>
                <a:prstDash val="solid"/>
                <a:tailEnd type="triangle"/>
              </a:ln>
              <a:effectLst/>
            </p:spPr>
          </p:cxnSp>
          <p:cxnSp>
            <p:nvCxnSpPr>
              <p:cNvPr id="31" name="肘形连接符 30"/>
              <p:cNvCxnSpPr/>
              <p:nvPr/>
            </p:nvCxnSpPr>
            <p:spPr>
              <a:xfrm>
                <a:off x="4575416" y="4403690"/>
                <a:ext cx="1625135" cy="247418"/>
              </a:xfrm>
              <a:prstGeom prst="bentConnector2">
                <a:avLst/>
              </a:prstGeom>
              <a:noFill/>
              <a:ln w="12700" cap="flat" cmpd="sng" algn="ctr">
                <a:solidFill>
                  <a:srgbClr val="1D1D1A"/>
                </a:solidFill>
                <a:prstDash val="solid"/>
                <a:tailEnd type="triangle"/>
              </a:ln>
              <a:effectLst/>
            </p:spPr>
          </p:cxnSp>
          <p:cxnSp>
            <p:nvCxnSpPr>
              <p:cNvPr id="32" name="肘形连接符 31"/>
              <p:cNvCxnSpPr>
                <a:stCxn id="23" idx="2"/>
                <a:endCxn id="28" idx="0"/>
              </p:cNvCxnSpPr>
              <p:nvPr/>
            </p:nvCxnSpPr>
            <p:spPr>
              <a:xfrm rot="5400000">
                <a:off x="6090958" y="3902424"/>
                <a:ext cx="1072147" cy="369054"/>
              </a:xfrm>
              <a:prstGeom prst="bentConnector3">
                <a:avLst>
                  <a:gd name="adj1" fmla="val 50000"/>
                </a:avLst>
              </a:prstGeom>
              <a:noFill/>
              <a:ln w="12700" cap="flat" cmpd="sng" algn="ctr">
                <a:solidFill>
                  <a:srgbClr val="1D1D1A"/>
                </a:solidFill>
                <a:prstDash val="solid"/>
                <a:tailEnd type="triangle"/>
              </a:ln>
              <a:effectLst/>
            </p:spPr>
          </p:cxnSp>
          <p:sp>
            <p:nvSpPr>
              <p:cNvPr id="33" name="矩形 32"/>
              <p:cNvSpPr/>
              <p:nvPr/>
            </p:nvSpPr>
            <p:spPr bwMode="auto">
              <a:xfrm>
                <a:off x="5337460" y="2585083"/>
                <a:ext cx="540990" cy="971040"/>
              </a:xfrm>
              <a:prstGeom prst="rect">
                <a:avLst/>
              </a:prstGeom>
              <a:solidFill>
                <a:srgbClr val="85B5E0"/>
              </a:solidFill>
              <a:ln w="25400">
                <a:solidFill>
                  <a:srgbClr val="000000">
                    <a:lumMod val="50000"/>
                    <a:lumOff val="50000"/>
                  </a:srgbClr>
                </a:solidFill>
              </a:ln>
              <a:effectLst/>
              <a:ex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buClr>
                    <a:srgbClr val="CC9900"/>
                  </a:buClr>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spcBef>
                    <a:spcPct val="0"/>
                  </a:spcBef>
                  <a:spcAft>
                    <a:spcPct val="0"/>
                  </a:spcAft>
                  <a:buClr>
                    <a:srgbClr val="CC9900"/>
                  </a:buClr>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spcBef>
                    <a:spcPct val="0"/>
                  </a:spcBef>
                  <a:spcAft>
                    <a:spcPct val="0"/>
                  </a:spcAft>
                  <a:buClr>
                    <a:srgbClr val="CC9900"/>
                  </a:buClr>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spcBef>
                    <a:spcPct val="0"/>
                  </a:spcBef>
                  <a:spcAft>
                    <a:spcPct val="0"/>
                  </a:spcAft>
                  <a:buClr>
                    <a:srgbClr val="CC9900"/>
                  </a:buClr>
                  <a:defRPr/>
                </a:pPr>
                <a:r>
                  <a:rPr lang="en-US" altLang="zh-CN" sz="1200" kern="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HBase</a:t>
                </a: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连接符 33"/>
              <p:cNvCxnSpPr/>
              <p:nvPr/>
            </p:nvCxnSpPr>
            <p:spPr>
              <a:xfrm flipV="1">
                <a:off x="4575416" y="4016239"/>
                <a:ext cx="0" cy="387451"/>
              </a:xfrm>
              <a:prstGeom prst="line">
                <a:avLst/>
              </a:prstGeom>
              <a:noFill/>
              <a:ln w="12700" cap="flat" cmpd="sng" algn="ctr">
                <a:solidFill>
                  <a:srgbClr val="1D1D1A"/>
                </a:solidFill>
                <a:prstDash val="solid"/>
                <a:tailEnd type="none"/>
              </a:ln>
              <a:effectLst/>
            </p:spPr>
          </p:cxnSp>
        </p:grpSp>
        <p:sp>
          <p:nvSpPr>
            <p:cNvPr id="40" name="文本框 39"/>
            <p:cNvSpPr txBox="1"/>
            <p:nvPr/>
          </p:nvSpPr>
          <p:spPr>
            <a:xfrm>
              <a:off x="2425402" y="1287593"/>
              <a:ext cx="1243220" cy="205020"/>
            </a:xfrm>
            <a:prstGeom prst="rect">
              <a:avLst/>
            </a:prstGeom>
            <a:noFill/>
          </p:spPr>
          <p:txBody>
            <a:bodyPr wrap="square" lIns="27000" tIns="16200" rIns="27000" bIns="16200" rtlCol="0">
              <a:noAutofit/>
            </a:bodyPr>
            <a:lstStyle/>
            <a:p>
              <a:r>
                <a:rPr lang="zh-CN" altLang="en-US" dirty="0" smtClean="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云主机</a:t>
              </a:r>
              <a:r>
                <a:rPr lang="en-US" altLang="zh-CN" dirty="0" smtClean="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en-US"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034449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存算分离与传统</a:t>
            </a:r>
            <a:r>
              <a:rPr lang="en-US" altLang="zh-CN" dirty="0" smtClean="0">
                <a:sym typeface="Huawei Sans" panose="020C0503030203020204" pitchFamily="34" charset="0"/>
              </a:rPr>
              <a:t>Hadoop</a:t>
            </a:r>
            <a:r>
              <a:rPr lang="zh-CN" altLang="en-US" dirty="0" smtClean="0">
                <a:sym typeface="Huawei Sans" panose="020C0503030203020204" pitchFamily="34" charset="0"/>
              </a:rPr>
              <a:t>架构对比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grpSp>
        <p:nvGrpSpPr>
          <p:cNvPr id="3" name="组合 2"/>
          <p:cNvGrpSpPr/>
          <p:nvPr/>
        </p:nvGrpSpPr>
        <p:grpSpPr>
          <a:xfrm>
            <a:off x="706801" y="1304694"/>
            <a:ext cx="10806228" cy="4507610"/>
            <a:chOff x="548299" y="1392534"/>
            <a:chExt cx="11088976" cy="4419769"/>
          </a:xfrm>
        </p:grpSpPr>
        <p:sp>
          <p:nvSpPr>
            <p:cNvPr id="37" name="矩形 36"/>
            <p:cNvSpPr/>
            <p:nvPr/>
          </p:nvSpPr>
          <p:spPr>
            <a:xfrm>
              <a:off x="5991085" y="4591100"/>
              <a:ext cx="5646190" cy="1221203"/>
            </a:xfrm>
            <a:prstGeom prst="rect">
              <a:avLst/>
            </a:prstGeom>
            <a:noFill/>
            <a:ln w="9525">
              <a:solidFill>
                <a:srgbClr val="2298F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Pentagon 12"/>
            <p:cNvSpPr/>
            <p:nvPr/>
          </p:nvSpPr>
          <p:spPr bwMode="auto">
            <a:xfrm rot="5400000">
              <a:off x="8536875" y="2591845"/>
              <a:ext cx="341916" cy="4003607"/>
            </a:xfrm>
            <a:prstGeom prst="homePlate">
              <a:avLst>
                <a:gd name="adj" fmla="val 22320"/>
              </a:avLst>
            </a:prstGeom>
            <a:solidFill>
              <a:srgbClr val="2298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16" tIns="45708" rIns="91416" bIns="45708" numCol="1" spcCol="0" rtlCol="0" fromWordArt="0" anchor="ctr" anchorCtr="0" forceAA="0" compatLnSpc="1">
              <a:prstTxWarp prst="textNoShape">
                <a:avLst/>
              </a:prstTxWarp>
              <a:noAutofit/>
            </a:bodyPr>
            <a:lstStyle/>
            <a:p>
              <a:pPr algn="ctr">
                <a:lnSpc>
                  <a:spcPct val="150000"/>
                </a:lnSpc>
              </a:pPr>
              <a:r>
                <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计算与存储分离</a:t>
              </a:r>
            </a:p>
          </p:txBody>
        </p:sp>
        <p:sp>
          <p:nvSpPr>
            <p:cNvPr id="39" name="矩形 38"/>
            <p:cNvSpPr/>
            <p:nvPr/>
          </p:nvSpPr>
          <p:spPr>
            <a:xfrm>
              <a:off x="548299" y="4591100"/>
              <a:ext cx="5062581" cy="1221203"/>
            </a:xfrm>
            <a:prstGeom prst="rect">
              <a:avLst/>
            </a:prstGeom>
            <a:noFill/>
            <a:ln w="9525">
              <a:solidFill>
                <a:srgbClr val="7F7F7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Pentagon 12"/>
            <p:cNvSpPr/>
            <p:nvPr/>
          </p:nvSpPr>
          <p:spPr bwMode="auto">
            <a:xfrm rot="5400000">
              <a:off x="2917457" y="2792496"/>
              <a:ext cx="341916" cy="3602298"/>
            </a:xfrm>
            <a:prstGeom prst="homePlate">
              <a:avLst>
                <a:gd name="adj" fmla="val 22320"/>
              </a:avLst>
            </a:prstGeom>
            <a:solidFill>
              <a:srgbClr val="7F7F7F"/>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16" tIns="45708" rIns="91416" bIns="45708" numCol="1" spcCol="0" rtlCol="0" fromWordArt="0" anchor="ctr" anchorCtr="0" forceAA="0" compatLnSpc="1">
              <a:prstTxWarp prst="textNoShape">
                <a:avLst/>
              </a:prstTxWarp>
              <a:noAutofit/>
            </a:bodyPr>
            <a:lstStyle/>
            <a:p>
              <a:pPr algn="ctr">
                <a:lnSpc>
                  <a:spcPct val="150000"/>
                </a:lnSpc>
              </a:pPr>
              <a:r>
                <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计算与存储融合</a:t>
              </a:r>
              <a:endPar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6283096" y="3803293"/>
              <a:ext cx="2718450" cy="218726"/>
            </a:xfrm>
            <a:prstGeom prst="rect">
              <a:avLst/>
            </a:prstGeom>
            <a:solidFill>
              <a:schemeClr val="bg1">
                <a:lumMod val="5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130000"/>
                </a:lnSpc>
                <a:spcBef>
                  <a:spcPct val="50000"/>
                </a:spcBef>
                <a:spcAft>
                  <a:spcPct val="0"/>
                </a:spcAft>
                <a:buClr>
                  <a:srgbClr val="FF0000"/>
                </a:buClr>
                <a:buFont typeface="Wingdings" panose="05000000000000000000" pitchFamily="2" charset="2"/>
                <a:buNone/>
              </a:pPr>
              <a:r>
                <a:rPr lang="en-US" altLang="zh-CN" sz="1100" b="1" dirty="0" err="1">
                  <a:solidFill>
                    <a:schemeClr val="bg1"/>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Hadoop</a:t>
              </a:r>
              <a:r>
                <a:rPr lang="zh-CN" altLang="en-US" sz="1100" b="1" dirty="0">
                  <a:solidFill>
                    <a:schemeClr val="bg1"/>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集群</a:t>
              </a:r>
            </a:p>
          </p:txBody>
        </p:sp>
        <p:sp>
          <p:nvSpPr>
            <p:cNvPr id="42" name="矩形 41"/>
            <p:cNvSpPr/>
            <p:nvPr/>
          </p:nvSpPr>
          <p:spPr>
            <a:xfrm>
              <a:off x="859304" y="3803293"/>
              <a:ext cx="4465844" cy="218726"/>
            </a:xfrm>
            <a:prstGeom prst="rect">
              <a:avLst/>
            </a:prstGeom>
            <a:solidFill>
              <a:schemeClr val="bg1">
                <a:lumMod val="5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130000"/>
                </a:lnSpc>
                <a:spcBef>
                  <a:spcPct val="50000"/>
                </a:spcBef>
                <a:spcAft>
                  <a:spcPct val="0"/>
                </a:spcAft>
                <a:buClr>
                  <a:srgbClr val="FF0000"/>
                </a:buClr>
                <a:buFont typeface="Wingdings" panose="05000000000000000000" pitchFamily="2" charset="2"/>
                <a:buNone/>
              </a:pPr>
              <a:r>
                <a:rPr lang="en-US" altLang="zh-CN" sz="1100" b="1" dirty="0" err="1">
                  <a:solidFill>
                    <a:schemeClr val="bg1"/>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Hadoop</a:t>
              </a:r>
              <a:r>
                <a:rPr lang="zh-CN" altLang="en-US" sz="1100" b="1" dirty="0">
                  <a:solidFill>
                    <a:schemeClr val="bg1"/>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集群</a:t>
              </a:r>
            </a:p>
          </p:txBody>
        </p:sp>
        <p:sp>
          <p:nvSpPr>
            <p:cNvPr id="43" name="圆角矩形 42"/>
            <p:cNvSpPr/>
            <p:nvPr/>
          </p:nvSpPr>
          <p:spPr bwMode="auto">
            <a:xfrm>
              <a:off x="9254231" y="2928876"/>
              <a:ext cx="2226533" cy="1203611"/>
            </a:xfrm>
            <a:prstGeom prst="roundRect">
              <a:avLst>
                <a:gd name="adj" fmla="val 0"/>
              </a:avLst>
            </a:prstGeom>
            <a:solidFill>
              <a:srgbClr val="2298F0">
                <a:alpha val="14902"/>
              </a:srgbClr>
            </a:solidFill>
            <a:ln w="12700">
              <a:solidFill>
                <a:srgbClr val="2298F0"/>
              </a:solidFill>
              <a:prstDash val="sysDash"/>
            </a:ln>
            <a:effectLst/>
          </p:spPr>
          <p:txBody>
            <a:bodyPr wrap="square" lIns="0" tIns="45338" rIns="0" bIns="0" rtlCol="0" anchor="t" anchorCtr="0">
              <a:noAutofit/>
            </a:bodyPr>
            <a:lstStyle/>
            <a:p>
              <a:pPr algn="ctr" defTabSz="1694679">
                <a:defRPr/>
              </a:pPr>
              <a:endParaRPr lang="zh-CN" altLang="en-US" sz="1847" dirty="0">
                <a:solidFill>
                  <a:srgbClr val="DE6F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 Box 18"/>
            <p:cNvSpPr txBox="1">
              <a:spLocks noChangeArrowheads="1"/>
            </p:cNvSpPr>
            <p:nvPr/>
          </p:nvSpPr>
          <p:spPr bwMode="auto">
            <a:xfrm>
              <a:off x="2590422" y="3165141"/>
              <a:ext cx="699407" cy="270092"/>
            </a:xfrm>
            <a:prstGeom prst="rect">
              <a:avLst/>
            </a:prstGeom>
            <a:noFill/>
            <a:ln w="9525">
              <a:noFill/>
              <a:miter lim="800000"/>
              <a:headEnd/>
              <a:tailEnd/>
            </a:ln>
          </p:spPr>
          <p:txBody>
            <a:bodyP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en-US" altLang="zh-CN"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cxnSp>
          <p:nvCxnSpPr>
            <p:cNvPr id="45" name="直接连接符 12"/>
            <p:cNvCxnSpPr>
              <a:cxnSpLocks noChangeShapeType="1"/>
            </p:cNvCxnSpPr>
            <p:nvPr/>
          </p:nvCxnSpPr>
          <p:spPr bwMode="auto">
            <a:xfrm flipH="1">
              <a:off x="2053692" y="2178063"/>
              <a:ext cx="454398" cy="389334"/>
            </a:xfrm>
            <a:prstGeom prst="line">
              <a:avLst/>
            </a:prstGeom>
            <a:noFill/>
            <a:ln w="9525" algn="ctr">
              <a:solidFill>
                <a:srgbClr val="FFC000"/>
              </a:solidFill>
              <a:round/>
              <a:headEnd/>
              <a:tailEnd/>
            </a:ln>
          </p:spPr>
        </p:cxnSp>
        <p:sp>
          <p:nvSpPr>
            <p:cNvPr id="46" name="Text Box 18"/>
            <p:cNvSpPr txBox="1">
              <a:spLocks noChangeArrowheads="1"/>
            </p:cNvSpPr>
            <p:nvPr/>
          </p:nvSpPr>
          <p:spPr bwMode="auto">
            <a:xfrm>
              <a:off x="1772396" y="1921027"/>
              <a:ext cx="623107" cy="272607"/>
            </a:xfrm>
            <a:prstGeom prst="rect">
              <a:avLst/>
            </a:prstGeom>
            <a:noFill/>
            <a:ln w="9525">
              <a:noFill/>
              <a:miter lim="800000"/>
              <a:headEnd/>
              <a:tailEnd/>
            </a:ln>
          </p:spPr>
          <p:txBody>
            <a:bodyPr wrap="square">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工作站</a:t>
              </a:r>
            </a:p>
          </p:txBody>
        </p:sp>
        <p:cxnSp>
          <p:nvCxnSpPr>
            <p:cNvPr id="47" name="直接连接符 14"/>
            <p:cNvCxnSpPr>
              <a:cxnSpLocks noChangeShapeType="1"/>
            </p:cNvCxnSpPr>
            <p:nvPr/>
          </p:nvCxnSpPr>
          <p:spPr bwMode="auto">
            <a:xfrm flipV="1">
              <a:off x="4341052" y="2234887"/>
              <a:ext cx="38892" cy="294682"/>
            </a:xfrm>
            <a:prstGeom prst="line">
              <a:avLst/>
            </a:prstGeom>
            <a:noFill/>
            <a:ln w="9525" algn="ctr">
              <a:solidFill>
                <a:schemeClr val="tx1"/>
              </a:solidFill>
              <a:round/>
              <a:headEnd/>
              <a:tailEnd/>
            </a:ln>
          </p:spPr>
        </p:cxnSp>
        <p:sp>
          <p:nvSpPr>
            <p:cNvPr id="48" name="矩形 15"/>
            <p:cNvSpPr>
              <a:spLocks noChangeArrowheads="1"/>
            </p:cNvSpPr>
            <p:nvPr/>
          </p:nvSpPr>
          <p:spPr bwMode="auto">
            <a:xfrm>
              <a:off x="1085764" y="1899855"/>
              <a:ext cx="3986696" cy="813531"/>
            </a:xfrm>
            <a:prstGeom prst="rect">
              <a:avLst/>
            </a:prstGeom>
            <a:noFill/>
            <a:ln w="12700">
              <a:solidFill>
                <a:schemeClr val="bg1">
                  <a:lumMod val="50000"/>
                </a:schemeClr>
              </a:solidFill>
              <a:prstDash val="sysDash"/>
              <a:miter lim="800000"/>
              <a:headEnd/>
              <a:tailEnd/>
            </a:ln>
          </p:spPr>
          <p:txBody>
            <a:bodyPr wrap="none" anchor="ct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49" name="Text Box 18"/>
            <p:cNvSpPr txBox="1">
              <a:spLocks noChangeArrowheads="1"/>
            </p:cNvSpPr>
            <p:nvPr/>
          </p:nvSpPr>
          <p:spPr bwMode="auto">
            <a:xfrm>
              <a:off x="3686669" y="2273232"/>
              <a:ext cx="831057" cy="272607"/>
            </a:xfrm>
            <a:prstGeom prst="rect">
              <a:avLst/>
            </a:prstGeom>
            <a:noFill/>
            <a:ln w="9525">
              <a:noFill/>
              <a:miter lim="800000"/>
              <a:headEnd/>
              <a:tailEnd/>
            </a:ln>
          </p:spPr>
          <p:txBody>
            <a:bodyPr wrap="square" anchor="ct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管理网络</a:t>
              </a:r>
            </a:p>
          </p:txBody>
        </p:sp>
        <p:cxnSp>
          <p:nvCxnSpPr>
            <p:cNvPr id="50" name="直接连接符 21"/>
            <p:cNvCxnSpPr>
              <a:cxnSpLocks noChangeShapeType="1"/>
            </p:cNvCxnSpPr>
            <p:nvPr/>
          </p:nvCxnSpPr>
          <p:spPr bwMode="auto">
            <a:xfrm>
              <a:off x="2525550" y="2208984"/>
              <a:ext cx="687628" cy="342580"/>
            </a:xfrm>
            <a:prstGeom prst="line">
              <a:avLst/>
            </a:prstGeom>
            <a:noFill/>
            <a:ln w="9525" algn="ctr">
              <a:solidFill>
                <a:srgbClr val="FFC000"/>
              </a:solidFill>
              <a:round/>
              <a:headEnd/>
              <a:tailEnd/>
            </a:ln>
          </p:spPr>
        </p:cxnSp>
        <p:grpSp>
          <p:nvGrpSpPr>
            <p:cNvPr id="51" name="组合 94"/>
            <p:cNvGrpSpPr>
              <a:grpSpLocks/>
            </p:cNvGrpSpPr>
            <p:nvPr/>
          </p:nvGrpSpPr>
          <p:grpSpPr bwMode="auto">
            <a:xfrm>
              <a:off x="2300109" y="1950776"/>
              <a:ext cx="461587" cy="246638"/>
              <a:chOff x="4763726" y="840438"/>
              <a:chExt cx="343031" cy="213935"/>
            </a:xfrm>
            <a:solidFill>
              <a:schemeClr val="bg1">
                <a:lumMod val="50000"/>
              </a:schemeClr>
            </a:solidFill>
          </p:grpSpPr>
          <p:sp>
            <p:nvSpPr>
              <p:cNvPr id="52" name="Freeform 5"/>
              <p:cNvSpPr>
                <a:spLocks noEditPoints="1"/>
              </p:cNvSpPr>
              <p:nvPr/>
            </p:nvSpPr>
            <p:spPr bwMode="auto">
              <a:xfrm>
                <a:off x="4763099" y="862006"/>
                <a:ext cx="258614" cy="192155"/>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grp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3" name="Freeform 6"/>
              <p:cNvSpPr>
                <a:spLocks noEditPoints="1"/>
              </p:cNvSpPr>
              <p:nvPr/>
            </p:nvSpPr>
            <p:spPr bwMode="auto">
              <a:xfrm>
                <a:off x="4964755" y="840093"/>
                <a:ext cx="141622" cy="212382"/>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grp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54" name="组合 94"/>
            <p:cNvGrpSpPr>
              <a:grpSpLocks/>
            </p:cNvGrpSpPr>
            <p:nvPr/>
          </p:nvGrpSpPr>
          <p:grpSpPr bwMode="auto">
            <a:xfrm>
              <a:off x="4170943" y="1997148"/>
              <a:ext cx="461587" cy="246638"/>
              <a:chOff x="4763726" y="840438"/>
              <a:chExt cx="343031" cy="213935"/>
            </a:xfrm>
            <a:solidFill>
              <a:schemeClr val="bg1">
                <a:lumMod val="50000"/>
              </a:schemeClr>
            </a:solidFill>
          </p:grpSpPr>
          <p:sp>
            <p:nvSpPr>
              <p:cNvPr id="55" name="Freeform 5"/>
              <p:cNvSpPr>
                <a:spLocks noEditPoints="1"/>
              </p:cNvSpPr>
              <p:nvPr/>
            </p:nvSpPr>
            <p:spPr bwMode="auto">
              <a:xfrm>
                <a:off x="4764365" y="862237"/>
                <a:ext cx="257074" cy="192155"/>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grp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6" name="Freeform 6"/>
              <p:cNvSpPr>
                <a:spLocks noEditPoints="1"/>
              </p:cNvSpPr>
              <p:nvPr/>
            </p:nvSpPr>
            <p:spPr bwMode="auto">
              <a:xfrm>
                <a:off x="4964483" y="840324"/>
                <a:ext cx="141622" cy="212382"/>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grp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57" name="组合 2287"/>
            <p:cNvGrpSpPr>
              <a:grpSpLocks/>
            </p:cNvGrpSpPr>
            <p:nvPr/>
          </p:nvGrpSpPr>
          <p:grpSpPr bwMode="auto">
            <a:xfrm>
              <a:off x="1639616" y="2562175"/>
              <a:ext cx="747022" cy="113456"/>
              <a:chOff x="1964592" y="5510976"/>
              <a:chExt cx="925513" cy="290513"/>
            </a:xfrm>
            <a:solidFill>
              <a:schemeClr val="bg1">
                <a:lumMod val="50000"/>
              </a:schemeClr>
            </a:solidFill>
          </p:grpSpPr>
          <p:sp>
            <p:nvSpPr>
              <p:cNvPr id="58" name="Freeform 1242"/>
              <p:cNvSpPr>
                <a:spLocks noEditPoints="1"/>
              </p:cNvSpPr>
              <p:nvPr/>
            </p:nvSpPr>
            <p:spPr bwMode="auto">
              <a:xfrm>
                <a:off x="1964592" y="5510976"/>
                <a:ext cx="925513" cy="290513"/>
              </a:xfrm>
              <a:custGeom>
                <a:avLst/>
                <a:gdLst>
                  <a:gd name="T0" fmla="*/ 2147483647 w 583"/>
                  <a:gd name="T1" fmla="*/ 0 h 183"/>
                  <a:gd name="T2" fmla="*/ 0 w 583"/>
                  <a:gd name="T3" fmla="*/ 2147483647 h 183"/>
                  <a:gd name="T4" fmla="*/ 2147483647 w 583"/>
                  <a:gd name="T5" fmla="*/ 2147483647 h 183"/>
                  <a:gd name="T6" fmla="*/ 2147483647 w 583"/>
                  <a:gd name="T7" fmla="*/ 2147483647 h 183"/>
                  <a:gd name="T8" fmla="*/ 2147483647 w 583"/>
                  <a:gd name="T9" fmla="*/ 2147483647 h 183"/>
                  <a:gd name="T10" fmla="*/ 2147483647 w 583"/>
                  <a:gd name="T11" fmla="*/ 2147483647 h 183"/>
                  <a:gd name="T12" fmla="*/ 2147483647 w 583"/>
                  <a:gd name="T13" fmla="*/ 2147483647 h 183"/>
                  <a:gd name="T14" fmla="*/ 2147483647 w 583"/>
                  <a:gd name="T15" fmla="*/ 2147483647 h 183"/>
                  <a:gd name="T16" fmla="*/ 2147483647 w 583"/>
                  <a:gd name="T17" fmla="*/ 2147483647 h 183"/>
                  <a:gd name="T18" fmla="*/ 2147483647 w 583"/>
                  <a:gd name="T19" fmla="*/ 2147483647 h 183"/>
                  <a:gd name="T20" fmla="*/ 2147483647 w 583"/>
                  <a:gd name="T21" fmla="*/ 2147483647 h 183"/>
                  <a:gd name="T22" fmla="*/ 2147483647 w 583"/>
                  <a:gd name="T23" fmla="*/ 2147483647 h 183"/>
                  <a:gd name="T24" fmla="*/ 2147483647 w 583"/>
                  <a:gd name="T25" fmla="*/ 2147483647 h 183"/>
                  <a:gd name="T26" fmla="*/ 2147483647 w 583"/>
                  <a:gd name="T27" fmla="*/ 2147483647 h 183"/>
                  <a:gd name="T28" fmla="*/ 2147483647 w 583"/>
                  <a:gd name="T29" fmla="*/ 2147483647 h 183"/>
                  <a:gd name="T30" fmla="*/ 2147483647 w 583"/>
                  <a:gd name="T31" fmla="*/ 2147483647 h 183"/>
                  <a:gd name="T32" fmla="*/ 2147483647 w 583"/>
                  <a:gd name="T33" fmla="*/ 2147483647 h 183"/>
                  <a:gd name="T34" fmla="*/ 2147483647 w 583"/>
                  <a:gd name="T35" fmla="*/ 2147483647 h 183"/>
                  <a:gd name="T36" fmla="*/ 2147483647 w 583"/>
                  <a:gd name="T37" fmla="*/ 2147483647 h 183"/>
                  <a:gd name="T38" fmla="*/ 2147483647 w 583"/>
                  <a:gd name="T39" fmla="*/ 2147483647 h 183"/>
                  <a:gd name="T40" fmla="*/ 2147483647 w 583"/>
                  <a:gd name="T41" fmla="*/ 2147483647 h 183"/>
                  <a:gd name="T42" fmla="*/ 2147483647 w 583"/>
                  <a:gd name="T43" fmla="*/ 2147483647 h 183"/>
                  <a:gd name="T44" fmla="*/ 2147483647 w 583"/>
                  <a:gd name="T45" fmla="*/ 2147483647 h 183"/>
                  <a:gd name="T46" fmla="*/ 2147483647 w 583"/>
                  <a:gd name="T47" fmla="*/ 2147483647 h 183"/>
                  <a:gd name="T48" fmla="*/ 2147483647 w 583"/>
                  <a:gd name="T49" fmla="*/ 2147483647 h 183"/>
                  <a:gd name="T50" fmla="*/ 2147483647 w 583"/>
                  <a:gd name="T51" fmla="*/ 2147483647 h 183"/>
                  <a:gd name="T52" fmla="*/ 2147483647 w 583"/>
                  <a:gd name="T53" fmla="*/ 2147483647 h 183"/>
                  <a:gd name="T54" fmla="*/ 2147483647 w 583"/>
                  <a:gd name="T55" fmla="*/ 2147483647 h 183"/>
                  <a:gd name="T56" fmla="*/ 2147483647 w 583"/>
                  <a:gd name="T57" fmla="*/ 2147483647 h 183"/>
                  <a:gd name="T58" fmla="*/ 2147483647 w 583"/>
                  <a:gd name="T59" fmla="*/ 2147483647 h 183"/>
                  <a:gd name="T60" fmla="*/ 2147483647 w 583"/>
                  <a:gd name="T61" fmla="*/ 2147483647 h 183"/>
                  <a:gd name="T62" fmla="*/ 2147483647 w 583"/>
                  <a:gd name="T63" fmla="*/ 2147483647 h 183"/>
                  <a:gd name="T64" fmla="*/ 2147483647 w 583"/>
                  <a:gd name="T65" fmla="*/ 2147483647 h 183"/>
                  <a:gd name="T66" fmla="*/ 2147483647 w 583"/>
                  <a:gd name="T67" fmla="*/ 2147483647 h 183"/>
                  <a:gd name="T68" fmla="*/ 2147483647 w 583"/>
                  <a:gd name="T69" fmla="*/ 2147483647 h 183"/>
                  <a:gd name="T70" fmla="*/ 2147483647 w 583"/>
                  <a:gd name="T71" fmla="*/ 2147483647 h 183"/>
                  <a:gd name="T72" fmla="*/ 2147483647 w 583"/>
                  <a:gd name="T73" fmla="*/ 2147483647 h 183"/>
                  <a:gd name="T74" fmla="*/ 2147483647 w 583"/>
                  <a:gd name="T75" fmla="*/ 2147483647 h 183"/>
                  <a:gd name="T76" fmla="*/ 2147483647 w 583"/>
                  <a:gd name="T77" fmla="*/ 2147483647 h 183"/>
                  <a:gd name="T78" fmla="*/ 2147483647 w 583"/>
                  <a:gd name="T79" fmla="*/ 2147483647 h 183"/>
                  <a:gd name="T80" fmla="*/ 2147483647 w 583"/>
                  <a:gd name="T81" fmla="*/ 2147483647 h 183"/>
                  <a:gd name="T82" fmla="*/ 2147483647 w 583"/>
                  <a:gd name="T83" fmla="*/ 2147483647 h 183"/>
                  <a:gd name="T84" fmla="*/ 2147483647 w 583"/>
                  <a:gd name="T85" fmla="*/ 2147483647 h 183"/>
                  <a:gd name="T86" fmla="*/ 2147483647 w 583"/>
                  <a:gd name="T87" fmla="*/ 2147483647 h 183"/>
                  <a:gd name="T88" fmla="*/ 2147483647 w 583"/>
                  <a:gd name="T89" fmla="*/ 2147483647 h 183"/>
                  <a:gd name="T90" fmla="*/ 2147483647 w 583"/>
                  <a:gd name="T91" fmla="*/ 2147483647 h 183"/>
                  <a:gd name="T92" fmla="*/ 2147483647 w 583"/>
                  <a:gd name="T93" fmla="*/ 2147483647 h 183"/>
                  <a:gd name="T94" fmla="*/ 2147483647 w 583"/>
                  <a:gd name="T95" fmla="*/ 2147483647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3"/>
                  <a:gd name="T145" fmla="*/ 0 h 183"/>
                  <a:gd name="T146" fmla="*/ 583 w 583"/>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3" h="183">
                    <a:moveTo>
                      <a:pt x="569" y="21"/>
                    </a:moveTo>
                    <a:lnTo>
                      <a:pt x="569" y="0"/>
                    </a:lnTo>
                    <a:lnTo>
                      <a:pt x="14" y="0"/>
                    </a:lnTo>
                    <a:lnTo>
                      <a:pt x="14" y="21"/>
                    </a:lnTo>
                    <a:lnTo>
                      <a:pt x="0" y="21"/>
                    </a:lnTo>
                    <a:lnTo>
                      <a:pt x="0" y="163"/>
                    </a:lnTo>
                    <a:lnTo>
                      <a:pt x="14" y="163"/>
                    </a:lnTo>
                    <a:lnTo>
                      <a:pt x="14" y="183"/>
                    </a:lnTo>
                    <a:lnTo>
                      <a:pt x="569" y="183"/>
                    </a:lnTo>
                    <a:lnTo>
                      <a:pt x="569" y="163"/>
                    </a:lnTo>
                    <a:lnTo>
                      <a:pt x="583" y="163"/>
                    </a:lnTo>
                    <a:lnTo>
                      <a:pt x="583" y="21"/>
                    </a:lnTo>
                    <a:lnTo>
                      <a:pt x="569" y="21"/>
                    </a:lnTo>
                    <a:close/>
                    <a:moveTo>
                      <a:pt x="119" y="154"/>
                    </a:moveTo>
                    <a:lnTo>
                      <a:pt x="119" y="154"/>
                    </a:lnTo>
                    <a:lnTo>
                      <a:pt x="118" y="158"/>
                    </a:lnTo>
                    <a:lnTo>
                      <a:pt x="115" y="163"/>
                    </a:lnTo>
                    <a:lnTo>
                      <a:pt x="111" y="166"/>
                    </a:lnTo>
                    <a:lnTo>
                      <a:pt x="104" y="167"/>
                    </a:lnTo>
                    <a:lnTo>
                      <a:pt x="57" y="167"/>
                    </a:lnTo>
                    <a:lnTo>
                      <a:pt x="51" y="166"/>
                    </a:lnTo>
                    <a:lnTo>
                      <a:pt x="47" y="163"/>
                    </a:lnTo>
                    <a:lnTo>
                      <a:pt x="44" y="158"/>
                    </a:lnTo>
                    <a:lnTo>
                      <a:pt x="43" y="154"/>
                    </a:lnTo>
                    <a:lnTo>
                      <a:pt x="43" y="30"/>
                    </a:lnTo>
                    <a:lnTo>
                      <a:pt x="44" y="25"/>
                    </a:lnTo>
                    <a:lnTo>
                      <a:pt x="47" y="21"/>
                    </a:lnTo>
                    <a:lnTo>
                      <a:pt x="51" y="19"/>
                    </a:lnTo>
                    <a:lnTo>
                      <a:pt x="57" y="17"/>
                    </a:lnTo>
                    <a:lnTo>
                      <a:pt x="104" y="17"/>
                    </a:lnTo>
                    <a:lnTo>
                      <a:pt x="111" y="19"/>
                    </a:lnTo>
                    <a:lnTo>
                      <a:pt x="115" y="21"/>
                    </a:lnTo>
                    <a:lnTo>
                      <a:pt x="118" y="25"/>
                    </a:lnTo>
                    <a:lnTo>
                      <a:pt x="119" y="30"/>
                    </a:lnTo>
                    <a:lnTo>
                      <a:pt x="119" y="154"/>
                    </a:lnTo>
                    <a:close/>
                    <a:moveTo>
                      <a:pt x="223" y="154"/>
                    </a:moveTo>
                    <a:lnTo>
                      <a:pt x="223" y="154"/>
                    </a:lnTo>
                    <a:lnTo>
                      <a:pt x="222" y="158"/>
                    </a:lnTo>
                    <a:lnTo>
                      <a:pt x="219" y="163"/>
                    </a:lnTo>
                    <a:lnTo>
                      <a:pt x="215" y="166"/>
                    </a:lnTo>
                    <a:lnTo>
                      <a:pt x="208" y="167"/>
                    </a:lnTo>
                    <a:lnTo>
                      <a:pt x="161" y="167"/>
                    </a:lnTo>
                    <a:lnTo>
                      <a:pt x="155" y="166"/>
                    </a:lnTo>
                    <a:lnTo>
                      <a:pt x="151" y="163"/>
                    </a:lnTo>
                    <a:lnTo>
                      <a:pt x="148" y="158"/>
                    </a:lnTo>
                    <a:lnTo>
                      <a:pt x="147" y="154"/>
                    </a:lnTo>
                    <a:lnTo>
                      <a:pt x="147" y="30"/>
                    </a:lnTo>
                    <a:lnTo>
                      <a:pt x="148" y="25"/>
                    </a:lnTo>
                    <a:lnTo>
                      <a:pt x="151" y="21"/>
                    </a:lnTo>
                    <a:lnTo>
                      <a:pt x="155" y="19"/>
                    </a:lnTo>
                    <a:lnTo>
                      <a:pt x="161" y="17"/>
                    </a:lnTo>
                    <a:lnTo>
                      <a:pt x="208" y="17"/>
                    </a:lnTo>
                    <a:lnTo>
                      <a:pt x="215" y="19"/>
                    </a:lnTo>
                    <a:lnTo>
                      <a:pt x="219" y="21"/>
                    </a:lnTo>
                    <a:lnTo>
                      <a:pt x="222" y="25"/>
                    </a:lnTo>
                    <a:lnTo>
                      <a:pt x="223" y="30"/>
                    </a:lnTo>
                    <a:lnTo>
                      <a:pt x="223" y="154"/>
                    </a:lnTo>
                    <a:close/>
                    <a:moveTo>
                      <a:pt x="328" y="154"/>
                    </a:moveTo>
                    <a:lnTo>
                      <a:pt x="328" y="154"/>
                    </a:lnTo>
                    <a:lnTo>
                      <a:pt x="325" y="158"/>
                    </a:lnTo>
                    <a:lnTo>
                      <a:pt x="323" y="163"/>
                    </a:lnTo>
                    <a:lnTo>
                      <a:pt x="318" y="166"/>
                    </a:lnTo>
                    <a:lnTo>
                      <a:pt x="312" y="167"/>
                    </a:lnTo>
                    <a:lnTo>
                      <a:pt x="265" y="167"/>
                    </a:lnTo>
                    <a:lnTo>
                      <a:pt x="260" y="166"/>
                    </a:lnTo>
                    <a:lnTo>
                      <a:pt x="255" y="163"/>
                    </a:lnTo>
                    <a:lnTo>
                      <a:pt x="252" y="158"/>
                    </a:lnTo>
                    <a:lnTo>
                      <a:pt x="251" y="154"/>
                    </a:lnTo>
                    <a:lnTo>
                      <a:pt x="251" y="30"/>
                    </a:lnTo>
                    <a:lnTo>
                      <a:pt x="252" y="25"/>
                    </a:lnTo>
                    <a:lnTo>
                      <a:pt x="255" y="21"/>
                    </a:lnTo>
                    <a:lnTo>
                      <a:pt x="260" y="19"/>
                    </a:lnTo>
                    <a:lnTo>
                      <a:pt x="265" y="17"/>
                    </a:lnTo>
                    <a:lnTo>
                      <a:pt x="312" y="17"/>
                    </a:lnTo>
                    <a:lnTo>
                      <a:pt x="318" y="19"/>
                    </a:lnTo>
                    <a:lnTo>
                      <a:pt x="323" y="21"/>
                    </a:lnTo>
                    <a:lnTo>
                      <a:pt x="325" y="25"/>
                    </a:lnTo>
                    <a:lnTo>
                      <a:pt x="328" y="30"/>
                    </a:lnTo>
                    <a:lnTo>
                      <a:pt x="328" y="154"/>
                    </a:lnTo>
                    <a:close/>
                    <a:moveTo>
                      <a:pt x="431" y="154"/>
                    </a:moveTo>
                    <a:lnTo>
                      <a:pt x="431" y="154"/>
                    </a:lnTo>
                    <a:lnTo>
                      <a:pt x="429" y="158"/>
                    </a:lnTo>
                    <a:lnTo>
                      <a:pt x="427" y="163"/>
                    </a:lnTo>
                    <a:lnTo>
                      <a:pt x="422" y="166"/>
                    </a:lnTo>
                    <a:lnTo>
                      <a:pt x="416" y="167"/>
                    </a:lnTo>
                    <a:lnTo>
                      <a:pt x="369" y="167"/>
                    </a:lnTo>
                    <a:lnTo>
                      <a:pt x="364" y="166"/>
                    </a:lnTo>
                    <a:lnTo>
                      <a:pt x="359" y="163"/>
                    </a:lnTo>
                    <a:lnTo>
                      <a:pt x="356" y="158"/>
                    </a:lnTo>
                    <a:lnTo>
                      <a:pt x="355" y="154"/>
                    </a:lnTo>
                    <a:lnTo>
                      <a:pt x="355" y="30"/>
                    </a:lnTo>
                    <a:lnTo>
                      <a:pt x="356" y="25"/>
                    </a:lnTo>
                    <a:lnTo>
                      <a:pt x="359" y="21"/>
                    </a:lnTo>
                    <a:lnTo>
                      <a:pt x="364" y="19"/>
                    </a:lnTo>
                    <a:lnTo>
                      <a:pt x="369" y="17"/>
                    </a:lnTo>
                    <a:lnTo>
                      <a:pt x="416" y="17"/>
                    </a:lnTo>
                    <a:lnTo>
                      <a:pt x="422" y="19"/>
                    </a:lnTo>
                    <a:lnTo>
                      <a:pt x="427" y="21"/>
                    </a:lnTo>
                    <a:lnTo>
                      <a:pt x="429" y="25"/>
                    </a:lnTo>
                    <a:lnTo>
                      <a:pt x="431" y="30"/>
                    </a:lnTo>
                    <a:lnTo>
                      <a:pt x="431" y="154"/>
                    </a:lnTo>
                    <a:close/>
                    <a:moveTo>
                      <a:pt x="535" y="154"/>
                    </a:moveTo>
                    <a:lnTo>
                      <a:pt x="535" y="154"/>
                    </a:lnTo>
                    <a:lnTo>
                      <a:pt x="534" y="158"/>
                    </a:lnTo>
                    <a:lnTo>
                      <a:pt x="530" y="163"/>
                    </a:lnTo>
                    <a:lnTo>
                      <a:pt x="526" y="166"/>
                    </a:lnTo>
                    <a:lnTo>
                      <a:pt x="519" y="167"/>
                    </a:lnTo>
                    <a:lnTo>
                      <a:pt x="473" y="167"/>
                    </a:lnTo>
                    <a:lnTo>
                      <a:pt x="468" y="166"/>
                    </a:lnTo>
                    <a:lnTo>
                      <a:pt x="462" y="163"/>
                    </a:lnTo>
                    <a:lnTo>
                      <a:pt x="460" y="158"/>
                    </a:lnTo>
                    <a:lnTo>
                      <a:pt x="459" y="154"/>
                    </a:lnTo>
                    <a:lnTo>
                      <a:pt x="459" y="30"/>
                    </a:lnTo>
                    <a:lnTo>
                      <a:pt x="460" y="25"/>
                    </a:lnTo>
                    <a:lnTo>
                      <a:pt x="462" y="21"/>
                    </a:lnTo>
                    <a:lnTo>
                      <a:pt x="468" y="19"/>
                    </a:lnTo>
                    <a:lnTo>
                      <a:pt x="473" y="17"/>
                    </a:lnTo>
                    <a:lnTo>
                      <a:pt x="519" y="17"/>
                    </a:lnTo>
                    <a:lnTo>
                      <a:pt x="526" y="19"/>
                    </a:lnTo>
                    <a:lnTo>
                      <a:pt x="530" y="21"/>
                    </a:lnTo>
                    <a:lnTo>
                      <a:pt x="534" y="25"/>
                    </a:lnTo>
                    <a:lnTo>
                      <a:pt x="535" y="30"/>
                    </a:lnTo>
                    <a:lnTo>
                      <a:pt x="535" y="154"/>
                    </a:lnTo>
                    <a:close/>
                  </a:path>
                </a:pathLst>
              </a:custGeom>
              <a:grp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9" name="Freeform 1243"/>
              <p:cNvSpPr>
                <a:spLocks noEditPoints="1"/>
              </p:cNvSpPr>
              <p:nvPr/>
            </p:nvSpPr>
            <p:spPr bwMode="auto">
              <a:xfrm>
                <a:off x="2056667" y="5536913"/>
                <a:ext cx="730250" cy="211138"/>
              </a:xfrm>
              <a:custGeom>
                <a:avLst/>
                <a:gdLst>
                  <a:gd name="T0" fmla="*/ 2147483647 w 460"/>
                  <a:gd name="T1" fmla="*/ 2147483647 h 133"/>
                  <a:gd name="T2" fmla="*/ 2147483647 w 460"/>
                  <a:gd name="T3" fmla="*/ 2147483647 h 133"/>
                  <a:gd name="T4" fmla="*/ 2147483647 w 460"/>
                  <a:gd name="T5" fmla="*/ 2147483647 h 133"/>
                  <a:gd name="T6" fmla="*/ 2147483647 w 460"/>
                  <a:gd name="T7" fmla="*/ 2147483647 h 133"/>
                  <a:gd name="T8" fmla="*/ 2147483647 w 460"/>
                  <a:gd name="T9" fmla="*/ 2147483647 h 133"/>
                  <a:gd name="T10" fmla="*/ 2147483647 w 460"/>
                  <a:gd name="T11" fmla="*/ 2147483647 h 133"/>
                  <a:gd name="T12" fmla="*/ 2147483647 w 460"/>
                  <a:gd name="T13" fmla="*/ 2147483647 h 133"/>
                  <a:gd name="T14" fmla="*/ 2147483647 w 460"/>
                  <a:gd name="T15" fmla="*/ 2147483647 h 133"/>
                  <a:gd name="T16" fmla="*/ 2147483647 w 460"/>
                  <a:gd name="T17" fmla="*/ 2147483647 h 133"/>
                  <a:gd name="T18" fmla="*/ 2147483647 w 460"/>
                  <a:gd name="T19" fmla="*/ 2147483647 h 133"/>
                  <a:gd name="T20" fmla="*/ 2147483647 w 460"/>
                  <a:gd name="T21" fmla="*/ 2147483647 h 133"/>
                  <a:gd name="T22" fmla="*/ 2147483647 w 460"/>
                  <a:gd name="T23" fmla="*/ 2147483647 h 133"/>
                  <a:gd name="T24" fmla="*/ 2147483647 w 460"/>
                  <a:gd name="T25" fmla="*/ 2147483647 h 133"/>
                  <a:gd name="T26" fmla="*/ 2147483647 w 460"/>
                  <a:gd name="T27" fmla="*/ 2147483647 h 133"/>
                  <a:gd name="T28" fmla="*/ 2147483647 w 460"/>
                  <a:gd name="T29" fmla="*/ 2147483647 h 133"/>
                  <a:gd name="T30" fmla="*/ 2147483647 w 460"/>
                  <a:gd name="T31" fmla="*/ 2147483647 h 133"/>
                  <a:gd name="T32" fmla="*/ 2147483647 w 460"/>
                  <a:gd name="T33" fmla="*/ 2147483647 h 133"/>
                  <a:gd name="T34" fmla="*/ 2147483647 w 460"/>
                  <a:gd name="T35" fmla="*/ 2147483647 h 133"/>
                  <a:gd name="T36" fmla="*/ 2147483647 w 460"/>
                  <a:gd name="T37" fmla="*/ 2147483647 h 133"/>
                  <a:gd name="T38" fmla="*/ 2147483647 w 460"/>
                  <a:gd name="T39" fmla="*/ 2147483647 h 133"/>
                  <a:gd name="T40" fmla="*/ 2147483647 w 460"/>
                  <a:gd name="T41" fmla="*/ 2147483647 h 133"/>
                  <a:gd name="T42" fmla="*/ 2147483647 w 460"/>
                  <a:gd name="T43" fmla="*/ 2147483647 h 133"/>
                  <a:gd name="T44" fmla="*/ 2147483647 w 460"/>
                  <a:gd name="T45" fmla="*/ 2147483647 h 133"/>
                  <a:gd name="T46" fmla="*/ 2147483647 w 460"/>
                  <a:gd name="T47" fmla="*/ 2147483647 h 133"/>
                  <a:gd name="T48" fmla="*/ 2147483647 w 460"/>
                  <a:gd name="T49" fmla="*/ 2147483647 h 133"/>
                  <a:gd name="T50" fmla="*/ 2147483647 w 460"/>
                  <a:gd name="T51" fmla="*/ 2147483647 h 133"/>
                  <a:gd name="T52" fmla="*/ 2147483647 w 460"/>
                  <a:gd name="T53" fmla="*/ 2147483647 h 133"/>
                  <a:gd name="T54" fmla="*/ 2147483647 w 460"/>
                  <a:gd name="T55" fmla="*/ 2147483647 h 133"/>
                  <a:gd name="T56" fmla="*/ 2147483647 w 460"/>
                  <a:gd name="T57" fmla="*/ 2147483647 h 133"/>
                  <a:gd name="T58" fmla="*/ 2147483647 w 460"/>
                  <a:gd name="T59" fmla="*/ 2147483647 h 133"/>
                  <a:gd name="T60" fmla="*/ 2147483647 w 460"/>
                  <a:gd name="T61" fmla="*/ 2147483647 h 133"/>
                  <a:gd name="T62" fmla="*/ 2147483647 w 460"/>
                  <a:gd name="T63" fmla="*/ 2147483647 h 133"/>
                  <a:gd name="T64" fmla="*/ 2147483647 w 460"/>
                  <a:gd name="T65" fmla="*/ 2147483647 h 133"/>
                  <a:gd name="T66" fmla="*/ 2147483647 w 460"/>
                  <a:gd name="T67" fmla="*/ 2147483647 h 133"/>
                  <a:gd name="T68" fmla="*/ 0 w 460"/>
                  <a:gd name="T69" fmla="*/ 2147483647 h 133"/>
                  <a:gd name="T70" fmla="*/ 2147483647 w 460"/>
                  <a:gd name="T71" fmla="*/ 2147483647 h 133"/>
                  <a:gd name="T72" fmla="*/ 2147483647 w 460"/>
                  <a:gd name="T73" fmla="*/ 2147483647 h 133"/>
                  <a:gd name="T74" fmla="*/ 2147483647 w 460"/>
                  <a:gd name="T75" fmla="*/ 2147483647 h 133"/>
                  <a:gd name="T76" fmla="*/ 2147483647 w 460"/>
                  <a:gd name="T77" fmla="*/ 2147483647 h 133"/>
                  <a:gd name="T78" fmla="*/ 0 w 460"/>
                  <a:gd name="T79" fmla="*/ 2147483647 h 133"/>
                  <a:gd name="T80" fmla="*/ 2147483647 w 460"/>
                  <a:gd name="T81" fmla="*/ 2147483647 h 133"/>
                  <a:gd name="T82" fmla="*/ 2147483647 w 460"/>
                  <a:gd name="T83" fmla="*/ 2147483647 h 133"/>
                  <a:gd name="T84" fmla="*/ 2147483647 w 460"/>
                  <a:gd name="T85" fmla="*/ 2147483647 h 133"/>
                  <a:gd name="T86" fmla="*/ 2147483647 w 460"/>
                  <a:gd name="T87" fmla="*/ 2147483647 h 133"/>
                  <a:gd name="T88" fmla="*/ 2147483647 w 460"/>
                  <a:gd name="T89" fmla="*/ 0 h 133"/>
                  <a:gd name="T90" fmla="*/ 2147483647 w 460"/>
                  <a:gd name="T91" fmla="*/ 2147483647 h 133"/>
                  <a:gd name="T92" fmla="*/ 2147483647 w 460"/>
                  <a:gd name="T93" fmla="*/ 2147483647 h 133"/>
                  <a:gd name="T94" fmla="*/ 2147483647 w 460"/>
                  <a:gd name="T95" fmla="*/ 2147483647 h 133"/>
                  <a:gd name="T96" fmla="*/ 2147483647 w 460"/>
                  <a:gd name="T97" fmla="*/ 2147483647 h 133"/>
                  <a:gd name="T98" fmla="*/ 2147483647 w 460"/>
                  <a:gd name="T99" fmla="*/ 2147483647 h 1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
                  <a:gd name="T151" fmla="*/ 0 h 133"/>
                  <a:gd name="T152" fmla="*/ 460 w 460"/>
                  <a:gd name="T153" fmla="*/ 133 h 1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 h="133">
                    <a:moveTo>
                      <a:pt x="312" y="80"/>
                    </a:moveTo>
                    <a:lnTo>
                      <a:pt x="332" y="80"/>
                    </a:lnTo>
                    <a:lnTo>
                      <a:pt x="335" y="80"/>
                    </a:lnTo>
                    <a:lnTo>
                      <a:pt x="339" y="82"/>
                    </a:lnTo>
                    <a:lnTo>
                      <a:pt x="341" y="86"/>
                    </a:lnTo>
                    <a:lnTo>
                      <a:pt x="342" y="89"/>
                    </a:lnTo>
                    <a:lnTo>
                      <a:pt x="342" y="118"/>
                    </a:lnTo>
                    <a:lnTo>
                      <a:pt x="341" y="121"/>
                    </a:lnTo>
                    <a:lnTo>
                      <a:pt x="339" y="123"/>
                    </a:lnTo>
                    <a:lnTo>
                      <a:pt x="335" y="125"/>
                    </a:lnTo>
                    <a:lnTo>
                      <a:pt x="332" y="126"/>
                    </a:lnTo>
                    <a:lnTo>
                      <a:pt x="312" y="126"/>
                    </a:lnTo>
                    <a:lnTo>
                      <a:pt x="312" y="133"/>
                    </a:lnTo>
                    <a:lnTo>
                      <a:pt x="358" y="133"/>
                    </a:lnTo>
                    <a:lnTo>
                      <a:pt x="358" y="74"/>
                    </a:lnTo>
                    <a:lnTo>
                      <a:pt x="312" y="74"/>
                    </a:lnTo>
                    <a:lnTo>
                      <a:pt x="312" y="80"/>
                    </a:lnTo>
                    <a:close/>
                    <a:moveTo>
                      <a:pt x="312" y="7"/>
                    </a:moveTo>
                    <a:lnTo>
                      <a:pt x="332" y="7"/>
                    </a:lnTo>
                    <a:lnTo>
                      <a:pt x="335" y="8"/>
                    </a:lnTo>
                    <a:lnTo>
                      <a:pt x="339" y="10"/>
                    </a:lnTo>
                    <a:lnTo>
                      <a:pt x="341" y="12"/>
                    </a:lnTo>
                    <a:lnTo>
                      <a:pt x="342" y="16"/>
                    </a:lnTo>
                    <a:lnTo>
                      <a:pt x="342" y="44"/>
                    </a:lnTo>
                    <a:lnTo>
                      <a:pt x="341" y="47"/>
                    </a:lnTo>
                    <a:lnTo>
                      <a:pt x="339" y="51"/>
                    </a:lnTo>
                    <a:lnTo>
                      <a:pt x="335" y="53"/>
                    </a:lnTo>
                    <a:lnTo>
                      <a:pt x="332" y="53"/>
                    </a:lnTo>
                    <a:lnTo>
                      <a:pt x="312" y="53"/>
                    </a:lnTo>
                    <a:lnTo>
                      <a:pt x="312" y="60"/>
                    </a:lnTo>
                    <a:lnTo>
                      <a:pt x="358" y="60"/>
                    </a:lnTo>
                    <a:lnTo>
                      <a:pt x="358" y="0"/>
                    </a:lnTo>
                    <a:lnTo>
                      <a:pt x="312" y="0"/>
                    </a:lnTo>
                    <a:lnTo>
                      <a:pt x="312" y="7"/>
                    </a:lnTo>
                    <a:close/>
                    <a:moveTo>
                      <a:pt x="208" y="80"/>
                    </a:moveTo>
                    <a:lnTo>
                      <a:pt x="228" y="80"/>
                    </a:lnTo>
                    <a:lnTo>
                      <a:pt x="231" y="80"/>
                    </a:lnTo>
                    <a:lnTo>
                      <a:pt x="234" y="82"/>
                    </a:lnTo>
                    <a:lnTo>
                      <a:pt x="237" y="86"/>
                    </a:lnTo>
                    <a:lnTo>
                      <a:pt x="238" y="89"/>
                    </a:lnTo>
                    <a:lnTo>
                      <a:pt x="238" y="118"/>
                    </a:lnTo>
                    <a:lnTo>
                      <a:pt x="237" y="121"/>
                    </a:lnTo>
                    <a:lnTo>
                      <a:pt x="234" y="123"/>
                    </a:lnTo>
                    <a:lnTo>
                      <a:pt x="231" y="125"/>
                    </a:lnTo>
                    <a:lnTo>
                      <a:pt x="228" y="126"/>
                    </a:lnTo>
                    <a:lnTo>
                      <a:pt x="208" y="126"/>
                    </a:lnTo>
                    <a:lnTo>
                      <a:pt x="208" y="133"/>
                    </a:lnTo>
                    <a:lnTo>
                      <a:pt x="254" y="133"/>
                    </a:lnTo>
                    <a:lnTo>
                      <a:pt x="254" y="74"/>
                    </a:lnTo>
                    <a:lnTo>
                      <a:pt x="208" y="74"/>
                    </a:lnTo>
                    <a:lnTo>
                      <a:pt x="208" y="80"/>
                    </a:lnTo>
                    <a:close/>
                    <a:moveTo>
                      <a:pt x="208" y="7"/>
                    </a:moveTo>
                    <a:lnTo>
                      <a:pt x="228" y="7"/>
                    </a:lnTo>
                    <a:lnTo>
                      <a:pt x="231" y="8"/>
                    </a:lnTo>
                    <a:lnTo>
                      <a:pt x="234" y="10"/>
                    </a:lnTo>
                    <a:lnTo>
                      <a:pt x="237" y="12"/>
                    </a:lnTo>
                    <a:lnTo>
                      <a:pt x="238" y="16"/>
                    </a:lnTo>
                    <a:lnTo>
                      <a:pt x="238" y="44"/>
                    </a:lnTo>
                    <a:lnTo>
                      <a:pt x="237" y="47"/>
                    </a:lnTo>
                    <a:lnTo>
                      <a:pt x="234" y="51"/>
                    </a:lnTo>
                    <a:lnTo>
                      <a:pt x="231" y="53"/>
                    </a:lnTo>
                    <a:lnTo>
                      <a:pt x="228" y="53"/>
                    </a:lnTo>
                    <a:lnTo>
                      <a:pt x="208" y="53"/>
                    </a:lnTo>
                    <a:lnTo>
                      <a:pt x="208" y="60"/>
                    </a:lnTo>
                    <a:lnTo>
                      <a:pt x="254" y="60"/>
                    </a:lnTo>
                    <a:lnTo>
                      <a:pt x="254" y="0"/>
                    </a:lnTo>
                    <a:lnTo>
                      <a:pt x="208" y="0"/>
                    </a:lnTo>
                    <a:lnTo>
                      <a:pt x="208" y="7"/>
                    </a:lnTo>
                    <a:close/>
                    <a:moveTo>
                      <a:pt x="104" y="80"/>
                    </a:moveTo>
                    <a:lnTo>
                      <a:pt x="124" y="80"/>
                    </a:lnTo>
                    <a:lnTo>
                      <a:pt x="128" y="80"/>
                    </a:lnTo>
                    <a:lnTo>
                      <a:pt x="130" y="82"/>
                    </a:lnTo>
                    <a:lnTo>
                      <a:pt x="133" y="86"/>
                    </a:lnTo>
                    <a:lnTo>
                      <a:pt x="134" y="89"/>
                    </a:lnTo>
                    <a:lnTo>
                      <a:pt x="134" y="118"/>
                    </a:lnTo>
                    <a:lnTo>
                      <a:pt x="133" y="121"/>
                    </a:lnTo>
                    <a:lnTo>
                      <a:pt x="130" y="123"/>
                    </a:lnTo>
                    <a:lnTo>
                      <a:pt x="128" y="125"/>
                    </a:lnTo>
                    <a:lnTo>
                      <a:pt x="124" y="126"/>
                    </a:lnTo>
                    <a:lnTo>
                      <a:pt x="104" y="126"/>
                    </a:lnTo>
                    <a:lnTo>
                      <a:pt x="104" y="133"/>
                    </a:lnTo>
                    <a:lnTo>
                      <a:pt x="150" y="133"/>
                    </a:lnTo>
                    <a:lnTo>
                      <a:pt x="150" y="74"/>
                    </a:lnTo>
                    <a:lnTo>
                      <a:pt x="104" y="74"/>
                    </a:lnTo>
                    <a:lnTo>
                      <a:pt x="104" y="80"/>
                    </a:lnTo>
                    <a:close/>
                    <a:moveTo>
                      <a:pt x="104" y="7"/>
                    </a:moveTo>
                    <a:lnTo>
                      <a:pt x="124" y="7"/>
                    </a:lnTo>
                    <a:lnTo>
                      <a:pt x="128" y="8"/>
                    </a:lnTo>
                    <a:lnTo>
                      <a:pt x="130" y="10"/>
                    </a:lnTo>
                    <a:lnTo>
                      <a:pt x="133" y="12"/>
                    </a:lnTo>
                    <a:lnTo>
                      <a:pt x="134" y="16"/>
                    </a:lnTo>
                    <a:lnTo>
                      <a:pt x="134" y="44"/>
                    </a:lnTo>
                    <a:lnTo>
                      <a:pt x="133" y="47"/>
                    </a:lnTo>
                    <a:lnTo>
                      <a:pt x="130" y="51"/>
                    </a:lnTo>
                    <a:lnTo>
                      <a:pt x="128" y="53"/>
                    </a:lnTo>
                    <a:lnTo>
                      <a:pt x="124" y="53"/>
                    </a:lnTo>
                    <a:lnTo>
                      <a:pt x="104" y="53"/>
                    </a:lnTo>
                    <a:lnTo>
                      <a:pt x="104" y="60"/>
                    </a:lnTo>
                    <a:lnTo>
                      <a:pt x="150" y="60"/>
                    </a:lnTo>
                    <a:lnTo>
                      <a:pt x="150" y="0"/>
                    </a:lnTo>
                    <a:lnTo>
                      <a:pt x="104" y="0"/>
                    </a:lnTo>
                    <a:lnTo>
                      <a:pt x="104" y="7"/>
                    </a:lnTo>
                    <a:close/>
                    <a:moveTo>
                      <a:pt x="0" y="7"/>
                    </a:moveTo>
                    <a:lnTo>
                      <a:pt x="20" y="7"/>
                    </a:lnTo>
                    <a:lnTo>
                      <a:pt x="24" y="8"/>
                    </a:lnTo>
                    <a:lnTo>
                      <a:pt x="27" y="10"/>
                    </a:lnTo>
                    <a:lnTo>
                      <a:pt x="28" y="12"/>
                    </a:lnTo>
                    <a:lnTo>
                      <a:pt x="30" y="16"/>
                    </a:lnTo>
                    <a:lnTo>
                      <a:pt x="30" y="44"/>
                    </a:lnTo>
                    <a:lnTo>
                      <a:pt x="28" y="47"/>
                    </a:lnTo>
                    <a:lnTo>
                      <a:pt x="27" y="51"/>
                    </a:lnTo>
                    <a:lnTo>
                      <a:pt x="24" y="53"/>
                    </a:lnTo>
                    <a:lnTo>
                      <a:pt x="20" y="53"/>
                    </a:lnTo>
                    <a:lnTo>
                      <a:pt x="0" y="53"/>
                    </a:lnTo>
                    <a:lnTo>
                      <a:pt x="0" y="60"/>
                    </a:lnTo>
                    <a:lnTo>
                      <a:pt x="46" y="60"/>
                    </a:lnTo>
                    <a:lnTo>
                      <a:pt x="46" y="0"/>
                    </a:lnTo>
                    <a:lnTo>
                      <a:pt x="0" y="0"/>
                    </a:lnTo>
                    <a:lnTo>
                      <a:pt x="0" y="7"/>
                    </a:lnTo>
                    <a:close/>
                    <a:moveTo>
                      <a:pt x="0" y="80"/>
                    </a:moveTo>
                    <a:lnTo>
                      <a:pt x="20" y="80"/>
                    </a:lnTo>
                    <a:lnTo>
                      <a:pt x="24" y="80"/>
                    </a:lnTo>
                    <a:lnTo>
                      <a:pt x="27" y="82"/>
                    </a:lnTo>
                    <a:lnTo>
                      <a:pt x="28" y="86"/>
                    </a:lnTo>
                    <a:lnTo>
                      <a:pt x="30" y="89"/>
                    </a:lnTo>
                    <a:lnTo>
                      <a:pt x="30" y="118"/>
                    </a:lnTo>
                    <a:lnTo>
                      <a:pt x="28" y="121"/>
                    </a:lnTo>
                    <a:lnTo>
                      <a:pt x="27" y="123"/>
                    </a:lnTo>
                    <a:lnTo>
                      <a:pt x="24" y="125"/>
                    </a:lnTo>
                    <a:lnTo>
                      <a:pt x="20" y="126"/>
                    </a:lnTo>
                    <a:lnTo>
                      <a:pt x="0" y="126"/>
                    </a:lnTo>
                    <a:lnTo>
                      <a:pt x="0" y="133"/>
                    </a:lnTo>
                    <a:lnTo>
                      <a:pt x="46" y="133"/>
                    </a:lnTo>
                    <a:lnTo>
                      <a:pt x="46" y="74"/>
                    </a:lnTo>
                    <a:lnTo>
                      <a:pt x="0" y="74"/>
                    </a:lnTo>
                    <a:lnTo>
                      <a:pt x="0" y="80"/>
                    </a:lnTo>
                    <a:close/>
                    <a:moveTo>
                      <a:pt x="415" y="0"/>
                    </a:moveTo>
                    <a:lnTo>
                      <a:pt x="415" y="7"/>
                    </a:lnTo>
                    <a:lnTo>
                      <a:pt x="436" y="7"/>
                    </a:lnTo>
                    <a:lnTo>
                      <a:pt x="439" y="8"/>
                    </a:lnTo>
                    <a:lnTo>
                      <a:pt x="443" y="10"/>
                    </a:lnTo>
                    <a:lnTo>
                      <a:pt x="445" y="12"/>
                    </a:lnTo>
                    <a:lnTo>
                      <a:pt x="446" y="16"/>
                    </a:lnTo>
                    <a:lnTo>
                      <a:pt x="446" y="44"/>
                    </a:lnTo>
                    <a:lnTo>
                      <a:pt x="445" y="47"/>
                    </a:lnTo>
                    <a:lnTo>
                      <a:pt x="443" y="51"/>
                    </a:lnTo>
                    <a:lnTo>
                      <a:pt x="439" y="53"/>
                    </a:lnTo>
                    <a:lnTo>
                      <a:pt x="436" y="53"/>
                    </a:lnTo>
                    <a:lnTo>
                      <a:pt x="415" y="53"/>
                    </a:lnTo>
                    <a:lnTo>
                      <a:pt x="415" y="60"/>
                    </a:lnTo>
                    <a:lnTo>
                      <a:pt x="460" y="60"/>
                    </a:lnTo>
                    <a:lnTo>
                      <a:pt x="460" y="0"/>
                    </a:lnTo>
                    <a:lnTo>
                      <a:pt x="415" y="0"/>
                    </a:lnTo>
                    <a:close/>
                    <a:moveTo>
                      <a:pt x="415" y="80"/>
                    </a:moveTo>
                    <a:lnTo>
                      <a:pt x="436" y="80"/>
                    </a:lnTo>
                    <a:lnTo>
                      <a:pt x="439" y="80"/>
                    </a:lnTo>
                    <a:lnTo>
                      <a:pt x="443" y="82"/>
                    </a:lnTo>
                    <a:lnTo>
                      <a:pt x="445" y="86"/>
                    </a:lnTo>
                    <a:lnTo>
                      <a:pt x="446" y="89"/>
                    </a:lnTo>
                    <a:lnTo>
                      <a:pt x="446" y="118"/>
                    </a:lnTo>
                    <a:lnTo>
                      <a:pt x="445" y="121"/>
                    </a:lnTo>
                    <a:lnTo>
                      <a:pt x="443" y="123"/>
                    </a:lnTo>
                    <a:lnTo>
                      <a:pt x="439" y="125"/>
                    </a:lnTo>
                    <a:lnTo>
                      <a:pt x="436" y="126"/>
                    </a:lnTo>
                    <a:lnTo>
                      <a:pt x="415" y="126"/>
                    </a:lnTo>
                    <a:lnTo>
                      <a:pt x="415" y="133"/>
                    </a:lnTo>
                    <a:lnTo>
                      <a:pt x="460" y="133"/>
                    </a:lnTo>
                    <a:lnTo>
                      <a:pt x="460" y="74"/>
                    </a:lnTo>
                    <a:lnTo>
                      <a:pt x="415" y="74"/>
                    </a:lnTo>
                    <a:lnTo>
                      <a:pt x="415" y="80"/>
                    </a:lnTo>
                    <a:close/>
                  </a:path>
                </a:pathLst>
              </a:custGeom>
              <a:grp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grpSp>
          <p:nvGrpSpPr>
            <p:cNvPr id="60" name="组合 2287"/>
            <p:cNvGrpSpPr>
              <a:grpSpLocks/>
            </p:cNvGrpSpPr>
            <p:nvPr/>
          </p:nvGrpSpPr>
          <p:grpSpPr bwMode="auto">
            <a:xfrm>
              <a:off x="2944287" y="2564690"/>
              <a:ext cx="747022" cy="113456"/>
              <a:chOff x="1964592" y="5510976"/>
              <a:chExt cx="925513" cy="290513"/>
            </a:xfrm>
            <a:solidFill>
              <a:schemeClr val="bg1">
                <a:lumMod val="50000"/>
              </a:schemeClr>
            </a:solidFill>
          </p:grpSpPr>
          <p:sp>
            <p:nvSpPr>
              <p:cNvPr id="61" name="Freeform 1242"/>
              <p:cNvSpPr>
                <a:spLocks noEditPoints="1"/>
              </p:cNvSpPr>
              <p:nvPr/>
            </p:nvSpPr>
            <p:spPr bwMode="auto">
              <a:xfrm>
                <a:off x="1964592" y="5510976"/>
                <a:ext cx="925513" cy="290513"/>
              </a:xfrm>
              <a:custGeom>
                <a:avLst/>
                <a:gdLst>
                  <a:gd name="T0" fmla="*/ 2147483647 w 583"/>
                  <a:gd name="T1" fmla="*/ 0 h 183"/>
                  <a:gd name="T2" fmla="*/ 0 w 583"/>
                  <a:gd name="T3" fmla="*/ 2147483647 h 183"/>
                  <a:gd name="T4" fmla="*/ 2147483647 w 583"/>
                  <a:gd name="T5" fmla="*/ 2147483647 h 183"/>
                  <a:gd name="T6" fmla="*/ 2147483647 w 583"/>
                  <a:gd name="T7" fmla="*/ 2147483647 h 183"/>
                  <a:gd name="T8" fmla="*/ 2147483647 w 583"/>
                  <a:gd name="T9" fmla="*/ 2147483647 h 183"/>
                  <a:gd name="T10" fmla="*/ 2147483647 w 583"/>
                  <a:gd name="T11" fmla="*/ 2147483647 h 183"/>
                  <a:gd name="T12" fmla="*/ 2147483647 w 583"/>
                  <a:gd name="T13" fmla="*/ 2147483647 h 183"/>
                  <a:gd name="T14" fmla="*/ 2147483647 w 583"/>
                  <a:gd name="T15" fmla="*/ 2147483647 h 183"/>
                  <a:gd name="T16" fmla="*/ 2147483647 w 583"/>
                  <a:gd name="T17" fmla="*/ 2147483647 h 183"/>
                  <a:gd name="T18" fmla="*/ 2147483647 w 583"/>
                  <a:gd name="T19" fmla="*/ 2147483647 h 183"/>
                  <a:gd name="T20" fmla="*/ 2147483647 w 583"/>
                  <a:gd name="T21" fmla="*/ 2147483647 h 183"/>
                  <a:gd name="T22" fmla="*/ 2147483647 w 583"/>
                  <a:gd name="T23" fmla="*/ 2147483647 h 183"/>
                  <a:gd name="T24" fmla="*/ 2147483647 w 583"/>
                  <a:gd name="T25" fmla="*/ 2147483647 h 183"/>
                  <a:gd name="T26" fmla="*/ 2147483647 w 583"/>
                  <a:gd name="T27" fmla="*/ 2147483647 h 183"/>
                  <a:gd name="T28" fmla="*/ 2147483647 w 583"/>
                  <a:gd name="T29" fmla="*/ 2147483647 h 183"/>
                  <a:gd name="T30" fmla="*/ 2147483647 w 583"/>
                  <a:gd name="T31" fmla="*/ 2147483647 h 183"/>
                  <a:gd name="T32" fmla="*/ 2147483647 w 583"/>
                  <a:gd name="T33" fmla="*/ 2147483647 h 183"/>
                  <a:gd name="T34" fmla="*/ 2147483647 w 583"/>
                  <a:gd name="T35" fmla="*/ 2147483647 h 183"/>
                  <a:gd name="T36" fmla="*/ 2147483647 w 583"/>
                  <a:gd name="T37" fmla="*/ 2147483647 h 183"/>
                  <a:gd name="T38" fmla="*/ 2147483647 w 583"/>
                  <a:gd name="T39" fmla="*/ 2147483647 h 183"/>
                  <a:gd name="T40" fmla="*/ 2147483647 w 583"/>
                  <a:gd name="T41" fmla="*/ 2147483647 h 183"/>
                  <a:gd name="T42" fmla="*/ 2147483647 w 583"/>
                  <a:gd name="T43" fmla="*/ 2147483647 h 183"/>
                  <a:gd name="T44" fmla="*/ 2147483647 w 583"/>
                  <a:gd name="T45" fmla="*/ 2147483647 h 183"/>
                  <a:gd name="T46" fmla="*/ 2147483647 w 583"/>
                  <a:gd name="T47" fmla="*/ 2147483647 h 183"/>
                  <a:gd name="T48" fmla="*/ 2147483647 w 583"/>
                  <a:gd name="T49" fmla="*/ 2147483647 h 183"/>
                  <a:gd name="T50" fmla="*/ 2147483647 w 583"/>
                  <a:gd name="T51" fmla="*/ 2147483647 h 183"/>
                  <a:gd name="T52" fmla="*/ 2147483647 w 583"/>
                  <a:gd name="T53" fmla="*/ 2147483647 h 183"/>
                  <a:gd name="T54" fmla="*/ 2147483647 w 583"/>
                  <a:gd name="T55" fmla="*/ 2147483647 h 183"/>
                  <a:gd name="T56" fmla="*/ 2147483647 w 583"/>
                  <a:gd name="T57" fmla="*/ 2147483647 h 183"/>
                  <a:gd name="T58" fmla="*/ 2147483647 w 583"/>
                  <a:gd name="T59" fmla="*/ 2147483647 h 183"/>
                  <a:gd name="T60" fmla="*/ 2147483647 w 583"/>
                  <a:gd name="T61" fmla="*/ 2147483647 h 183"/>
                  <a:gd name="T62" fmla="*/ 2147483647 w 583"/>
                  <a:gd name="T63" fmla="*/ 2147483647 h 183"/>
                  <a:gd name="T64" fmla="*/ 2147483647 w 583"/>
                  <a:gd name="T65" fmla="*/ 2147483647 h 183"/>
                  <a:gd name="T66" fmla="*/ 2147483647 w 583"/>
                  <a:gd name="T67" fmla="*/ 2147483647 h 183"/>
                  <a:gd name="T68" fmla="*/ 2147483647 w 583"/>
                  <a:gd name="T69" fmla="*/ 2147483647 h 183"/>
                  <a:gd name="T70" fmla="*/ 2147483647 w 583"/>
                  <a:gd name="T71" fmla="*/ 2147483647 h 183"/>
                  <a:gd name="T72" fmla="*/ 2147483647 w 583"/>
                  <a:gd name="T73" fmla="*/ 2147483647 h 183"/>
                  <a:gd name="T74" fmla="*/ 2147483647 w 583"/>
                  <a:gd name="T75" fmla="*/ 2147483647 h 183"/>
                  <a:gd name="T76" fmla="*/ 2147483647 w 583"/>
                  <a:gd name="T77" fmla="*/ 2147483647 h 183"/>
                  <a:gd name="T78" fmla="*/ 2147483647 w 583"/>
                  <a:gd name="T79" fmla="*/ 2147483647 h 183"/>
                  <a:gd name="T80" fmla="*/ 2147483647 w 583"/>
                  <a:gd name="T81" fmla="*/ 2147483647 h 183"/>
                  <a:gd name="T82" fmla="*/ 2147483647 w 583"/>
                  <a:gd name="T83" fmla="*/ 2147483647 h 183"/>
                  <a:gd name="T84" fmla="*/ 2147483647 w 583"/>
                  <a:gd name="T85" fmla="*/ 2147483647 h 183"/>
                  <a:gd name="T86" fmla="*/ 2147483647 w 583"/>
                  <a:gd name="T87" fmla="*/ 2147483647 h 183"/>
                  <a:gd name="T88" fmla="*/ 2147483647 w 583"/>
                  <a:gd name="T89" fmla="*/ 2147483647 h 183"/>
                  <a:gd name="T90" fmla="*/ 2147483647 w 583"/>
                  <a:gd name="T91" fmla="*/ 2147483647 h 183"/>
                  <a:gd name="T92" fmla="*/ 2147483647 w 583"/>
                  <a:gd name="T93" fmla="*/ 2147483647 h 183"/>
                  <a:gd name="T94" fmla="*/ 2147483647 w 583"/>
                  <a:gd name="T95" fmla="*/ 2147483647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3"/>
                  <a:gd name="T145" fmla="*/ 0 h 183"/>
                  <a:gd name="T146" fmla="*/ 583 w 583"/>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3" h="183">
                    <a:moveTo>
                      <a:pt x="569" y="21"/>
                    </a:moveTo>
                    <a:lnTo>
                      <a:pt x="569" y="0"/>
                    </a:lnTo>
                    <a:lnTo>
                      <a:pt x="14" y="0"/>
                    </a:lnTo>
                    <a:lnTo>
                      <a:pt x="14" y="21"/>
                    </a:lnTo>
                    <a:lnTo>
                      <a:pt x="0" y="21"/>
                    </a:lnTo>
                    <a:lnTo>
                      <a:pt x="0" y="163"/>
                    </a:lnTo>
                    <a:lnTo>
                      <a:pt x="14" y="163"/>
                    </a:lnTo>
                    <a:lnTo>
                      <a:pt x="14" y="183"/>
                    </a:lnTo>
                    <a:lnTo>
                      <a:pt x="569" y="183"/>
                    </a:lnTo>
                    <a:lnTo>
                      <a:pt x="569" y="163"/>
                    </a:lnTo>
                    <a:lnTo>
                      <a:pt x="583" y="163"/>
                    </a:lnTo>
                    <a:lnTo>
                      <a:pt x="583" y="21"/>
                    </a:lnTo>
                    <a:lnTo>
                      <a:pt x="569" y="21"/>
                    </a:lnTo>
                    <a:close/>
                    <a:moveTo>
                      <a:pt x="119" y="154"/>
                    </a:moveTo>
                    <a:lnTo>
                      <a:pt x="119" y="154"/>
                    </a:lnTo>
                    <a:lnTo>
                      <a:pt x="118" y="158"/>
                    </a:lnTo>
                    <a:lnTo>
                      <a:pt x="115" y="163"/>
                    </a:lnTo>
                    <a:lnTo>
                      <a:pt x="111" y="166"/>
                    </a:lnTo>
                    <a:lnTo>
                      <a:pt x="104" y="167"/>
                    </a:lnTo>
                    <a:lnTo>
                      <a:pt x="57" y="167"/>
                    </a:lnTo>
                    <a:lnTo>
                      <a:pt x="51" y="166"/>
                    </a:lnTo>
                    <a:lnTo>
                      <a:pt x="47" y="163"/>
                    </a:lnTo>
                    <a:lnTo>
                      <a:pt x="44" y="158"/>
                    </a:lnTo>
                    <a:lnTo>
                      <a:pt x="43" y="154"/>
                    </a:lnTo>
                    <a:lnTo>
                      <a:pt x="43" y="30"/>
                    </a:lnTo>
                    <a:lnTo>
                      <a:pt x="44" y="25"/>
                    </a:lnTo>
                    <a:lnTo>
                      <a:pt x="47" y="21"/>
                    </a:lnTo>
                    <a:lnTo>
                      <a:pt x="51" y="19"/>
                    </a:lnTo>
                    <a:lnTo>
                      <a:pt x="57" y="17"/>
                    </a:lnTo>
                    <a:lnTo>
                      <a:pt x="104" y="17"/>
                    </a:lnTo>
                    <a:lnTo>
                      <a:pt x="111" y="19"/>
                    </a:lnTo>
                    <a:lnTo>
                      <a:pt x="115" y="21"/>
                    </a:lnTo>
                    <a:lnTo>
                      <a:pt x="118" y="25"/>
                    </a:lnTo>
                    <a:lnTo>
                      <a:pt x="119" y="30"/>
                    </a:lnTo>
                    <a:lnTo>
                      <a:pt x="119" y="154"/>
                    </a:lnTo>
                    <a:close/>
                    <a:moveTo>
                      <a:pt x="223" y="154"/>
                    </a:moveTo>
                    <a:lnTo>
                      <a:pt x="223" y="154"/>
                    </a:lnTo>
                    <a:lnTo>
                      <a:pt x="222" y="158"/>
                    </a:lnTo>
                    <a:lnTo>
                      <a:pt x="219" y="163"/>
                    </a:lnTo>
                    <a:lnTo>
                      <a:pt x="215" y="166"/>
                    </a:lnTo>
                    <a:lnTo>
                      <a:pt x="208" y="167"/>
                    </a:lnTo>
                    <a:lnTo>
                      <a:pt x="161" y="167"/>
                    </a:lnTo>
                    <a:lnTo>
                      <a:pt x="155" y="166"/>
                    </a:lnTo>
                    <a:lnTo>
                      <a:pt x="151" y="163"/>
                    </a:lnTo>
                    <a:lnTo>
                      <a:pt x="148" y="158"/>
                    </a:lnTo>
                    <a:lnTo>
                      <a:pt x="147" y="154"/>
                    </a:lnTo>
                    <a:lnTo>
                      <a:pt x="147" y="30"/>
                    </a:lnTo>
                    <a:lnTo>
                      <a:pt x="148" y="25"/>
                    </a:lnTo>
                    <a:lnTo>
                      <a:pt x="151" y="21"/>
                    </a:lnTo>
                    <a:lnTo>
                      <a:pt x="155" y="19"/>
                    </a:lnTo>
                    <a:lnTo>
                      <a:pt x="161" y="17"/>
                    </a:lnTo>
                    <a:lnTo>
                      <a:pt x="208" y="17"/>
                    </a:lnTo>
                    <a:lnTo>
                      <a:pt x="215" y="19"/>
                    </a:lnTo>
                    <a:lnTo>
                      <a:pt x="219" y="21"/>
                    </a:lnTo>
                    <a:lnTo>
                      <a:pt x="222" y="25"/>
                    </a:lnTo>
                    <a:lnTo>
                      <a:pt x="223" y="30"/>
                    </a:lnTo>
                    <a:lnTo>
                      <a:pt x="223" y="154"/>
                    </a:lnTo>
                    <a:close/>
                    <a:moveTo>
                      <a:pt x="328" y="154"/>
                    </a:moveTo>
                    <a:lnTo>
                      <a:pt x="328" y="154"/>
                    </a:lnTo>
                    <a:lnTo>
                      <a:pt x="325" y="158"/>
                    </a:lnTo>
                    <a:lnTo>
                      <a:pt x="323" y="163"/>
                    </a:lnTo>
                    <a:lnTo>
                      <a:pt x="318" y="166"/>
                    </a:lnTo>
                    <a:lnTo>
                      <a:pt x="312" y="167"/>
                    </a:lnTo>
                    <a:lnTo>
                      <a:pt x="265" y="167"/>
                    </a:lnTo>
                    <a:lnTo>
                      <a:pt x="260" y="166"/>
                    </a:lnTo>
                    <a:lnTo>
                      <a:pt x="255" y="163"/>
                    </a:lnTo>
                    <a:lnTo>
                      <a:pt x="252" y="158"/>
                    </a:lnTo>
                    <a:lnTo>
                      <a:pt x="251" y="154"/>
                    </a:lnTo>
                    <a:lnTo>
                      <a:pt x="251" y="30"/>
                    </a:lnTo>
                    <a:lnTo>
                      <a:pt x="252" y="25"/>
                    </a:lnTo>
                    <a:lnTo>
                      <a:pt x="255" y="21"/>
                    </a:lnTo>
                    <a:lnTo>
                      <a:pt x="260" y="19"/>
                    </a:lnTo>
                    <a:lnTo>
                      <a:pt x="265" y="17"/>
                    </a:lnTo>
                    <a:lnTo>
                      <a:pt x="312" y="17"/>
                    </a:lnTo>
                    <a:lnTo>
                      <a:pt x="318" y="19"/>
                    </a:lnTo>
                    <a:lnTo>
                      <a:pt x="323" y="21"/>
                    </a:lnTo>
                    <a:lnTo>
                      <a:pt x="325" y="25"/>
                    </a:lnTo>
                    <a:lnTo>
                      <a:pt x="328" y="30"/>
                    </a:lnTo>
                    <a:lnTo>
                      <a:pt x="328" y="154"/>
                    </a:lnTo>
                    <a:close/>
                    <a:moveTo>
                      <a:pt x="431" y="154"/>
                    </a:moveTo>
                    <a:lnTo>
                      <a:pt x="431" y="154"/>
                    </a:lnTo>
                    <a:lnTo>
                      <a:pt x="429" y="158"/>
                    </a:lnTo>
                    <a:lnTo>
                      <a:pt x="427" y="163"/>
                    </a:lnTo>
                    <a:lnTo>
                      <a:pt x="422" y="166"/>
                    </a:lnTo>
                    <a:lnTo>
                      <a:pt x="416" y="167"/>
                    </a:lnTo>
                    <a:lnTo>
                      <a:pt x="369" y="167"/>
                    </a:lnTo>
                    <a:lnTo>
                      <a:pt x="364" y="166"/>
                    </a:lnTo>
                    <a:lnTo>
                      <a:pt x="359" y="163"/>
                    </a:lnTo>
                    <a:lnTo>
                      <a:pt x="356" y="158"/>
                    </a:lnTo>
                    <a:lnTo>
                      <a:pt x="355" y="154"/>
                    </a:lnTo>
                    <a:lnTo>
                      <a:pt x="355" y="30"/>
                    </a:lnTo>
                    <a:lnTo>
                      <a:pt x="356" y="25"/>
                    </a:lnTo>
                    <a:lnTo>
                      <a:pt x="359" y="21"/>
                    </a:lnTo>
                    <a:lnTo>
                      <a:pt x="364" y="19"/>
                    </a:lnTo>
                    <a:lnTo>
                      <a:pt x="369" y="17"/>
                    </a:lnTo>
                    <a:lnTo>
                      <a:pt x="416" y="17"/>
                    </a:lnTo>
                    <a:lnTo>
                      <a:pt x="422" y="19"/>
                    </a:lnTo>
                    <a:lnTo>
                      <a:pt x="427" y="21"/>
                    </a:lnTo>
                    <a:lnTo>
                      <a:pt x="429" y="25"/>
                    </a:lnTo>
                    <a:lnTo>
                      <a:pt x="431" y="30"/>
                    </a:lnTo>
                    <a:lnTo>
                      <a:pt x="431" y="154"/>
                    </a:lnTo>
                    <a:close/>
                    <a:moveTo>
                      <a:pt x="535" y="154"/>
                    </a:moveTo>
                    <a:lnTo>
                      <a:pt x="535" y="154"/>
                    </a:lnTo>
                    <a:lnTo>
                      <a:pt x="534" y="158"/>
                    </a:lnTo>
                    <a:lnTo>
                      <a:pt x="530" y="163"/>
                    </a:lnTo>
                    <a:lnTo>
                      <a:pt x="526" y="166"/>
                    </a:lnTo>
                    <a:lnTo>
                      <a:pt x="519" y="167"/>
                    </a:lnTo>
                    <a:lnTo>
                      <a:pt x="473" y="167"/>
                    </a:lnTo>
                    <a:lnTo>
                      <a:pt x="468" y="166"/>
                    </a:lnTo>
                    <a:lnTo>
                      <a:pt x="462" y="163"/>
                    </a:lnTo>
                    <a:lnTo>
                      <a:pt x="460" y="158"/>
                    </a:lnTo>
                    <a:lnTo>
                      <a:pt x="459" y="154"/>
                    </a:lnTo>
                    <a:lnTo>
                      <a:pt x="459" y="30"/>
                    </a:lnTo>
                    <a:lnTo>
                      <a:pt x="460" y="25"/>
                    </a:lnTo>
                    <a:lnTo>
                      <a:pt x="462" y="21"/>
                    </a:lnTo>
                    <a:lnTo>
                      <a:pt x="468" y="19"/>
                    </a:lnTo>
                    <a:lnTo>
                      <a:pt x="473" y="17"/>
                    </a:lnTo>
                    <a:lnTo>
                      <a:pt x="519" y="17"/>
                    </a:lnTo>
                    <a:lnTo>
                      <a:pt x="526" y="19"/>
                    </a:lnTo>
                    <a:lnTo>
                      <a:pt x="530" y="21"/>
                    </a:lnTo>
                    <a:lnTo>
                      <a:pt x="534" y="25"/>
                    </a:lnTo>
                    <a:lnTo>
                      <a:pt x="535" y="30"/>
                    </a:lnTo>
                    <a:lnTo>
                      <a:pt x="535" y="154"/>
                    </a:lnTo>
                    <a:close/>
                  </a:path>
                </a:pathLst>
              </a:custGeom>
              <a:grp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2" name="Freeform 1243"/>
              <p:cNvSpPr>
                <a:spLocks noEditPoints="1"/>
              </p:cNvSpPr>
              <p:nvPr/>
            </p:nvSpPr>
            <p:spPr bwMode="auto">
              <a:xfrm>
                <a:off x="2056667" y="5536913"/>
                <a:ext cx="730250" cy="211138"/>
              </a:xfrm>
              <a:custGeom>
                <a:avLst/>
                <a:gdLst>
                  <a:gd name="T0" fmla="*/ 2147483647 w 460"/>
                  <a:gd name="T1" fmla="*/ 2147483647 h 133"/>
                  <a:gd name="T2" fmla="*/ 2147483647 w 460"/>
                  <a:gd name="T3" fmla="*/ 2147483647 h 133"/>
                  <a:gd name="T4" fmla="*/ 2147483647 w 460"/>
                  <a:gd name="T5" fmla="*/ 2147483647 h 133"/>
                  <a:gd name="T6" fmla="*/ 2147483647 w 460"/>
                  <a:gd name="T7" fmla="*/ 2147483647 h 133"/>
                  <a:gd name="T8" fmla="*/ 2147483647 w 460"/>
                  <a:gd name="T9" fmla="*/ 2147483647 h 133"/>
                  <a:gd name="T10" fmla="*/ 2147483647 w 460"/>
                  <a:gd name="T11" fmla="*/ 2147483647 h 133"/>
                  <a:gd name="T12" fmla="*/ 2147483647 w 460"/>
                  <a:gd name="T13" fmla="*/ 2147483647 h 133"/>
                  <a:gd name="T14" fmla="*/ 2147483647 w 460"/>
                  <a:gd name="T15" fmla="*/ 2147483647 h 133"/>
                  <a:gd name="T16" fmla="*/ 2147483647 w 460"/>
                  <a:gd name="T17" fmla="*/ 2147483647 h 133"/>
                  <a:gd name="T18" fmla="*/ 2147483647 w 460"/>
                  <a:gd name="T19" fmla="*/ 2147483647 h 133"/>
                  <a:gd name="T20" fmla="*/ 2147483647 w 460"/>
                  <a:gd name="T21" fmla="*/ 2147483647 h 133"/>
                  <a:gd name="T22" fmla="*/ 2147483647 w 460"/>
                  <a:gd name="T23" fmla="*/ 2147483647 h 133"/>
                  <a:gd name="T24" fmla="*/ 2147483647 w 460"/>
                  <a:gd name="T25" fmla="*/ 2147483647 h 133"/>
                  <a:gd name="T26" fmla="*/ 2147483647 w 460"/>
                  <a:gd name="T27" fmla="*/ 2147483647 h 133"/>
                  <a:gd name="T28" fmla="*/ 2147483647 w 460"/>
                  <a:gd name="T29" fmla="*/ 2147483647 h 133"/>
                  <a:gd name="T30" fmla="*/ 2147483647 w 460"/>
                  <a:gd name="T31" fmla="*/ 2147483647 h 133"/>
                  <a:gd name="T32" fmla="*/ 2147483647 w 460"/>
                  <a:gd name="T33" fmla="*/ 2147483647 h 133"/>
                  <a:gd name="T34" fmla="*/ 2147483647 w 460"/>
                  <a:gd name="T35" fmla="*/ 2147483647 h 133"/>
                  <a:gd name="T36" fmla="*/ 2147483647 w 460"/>
                  <a:gd name="T37" fmla="*/ 2147483647 h 133"/>
                  <a:gd name="T38" fmla="*/ 2147483647 w 460"/>
                  <a:gd name="T39" fmla="*/ 2147483647 h 133"/>
                  <a:gd name="T40" fmla="*/ 2147483647 w 460"/>
                  <a:gd name="T41" fmla="*/ 2147483647 h 133"/>
                  <a:gd name="T42" fmla="*/ 2147483647 w 460"/>
                  <a:gd name="T43" fmla="*/ 2147483647 h 133"/>
                  <a:gd name="T44" fmla="*/ 2147483647 w 460"/>
                  <a:gd name="T45" fmla="*/ 2147483647 h 133"/>
                  <a:gd name="T46" fmla="*/ 2147483647 w 460"/>
                  <a:gd name="T47" fmla="*/ 2147483647 h 133"/>
                  <a:gd name="T48" fmla="*/ 2147483647 w 460"/>
                  <a:gd name="T49" fmla="*/ 2147483647 h 133"/>
                  <a:gd name="T50" fmla="*/ 2147483647 w 460"/>
                  <a:gd name="T51" fmla="*/ 2147483647 h 133"/>
                  <a:gd name="T52" fmla="*/ 2147483647 w 460"/>
                  <a:gd name="T53" fmla="*/ 2147483647 h 133"/>
                  <a:gd name="T54" fmla="*/ 2147483647 w 460"/>
                  <a:gd name="T55" fmla="*/ 2147483647 h 133"/>
                  <a:gd name="T56" fmla="*/ 2147483647 w 460"/>
                  <a:gd name="T57" fmla="*/ 2147483647 h 133"/>
                  <a:gd name="T58" fmla="*/ 2147483647 w 460"/>
                  <a:gd name="T59" fmla="*/ 2147483647 h 133"/>
                  <a:gd name="T60" fmla="*/ 2147483647 w 460"/>
                  <a:gd name="T61" fmla="*/ 2147483647 h 133"/>
                  <a:gd name="T62" fmla="*/ 2147483647 w 460"/>
                  <a:gd name="T63" fmla="*/ 2147483647 h 133"/>
                  <a:gd name="T64" fmla="*/ 2147483647 w 460"/>
                  <a:gd name="T65" fmla="*/ 2147483647 h 133"/>
                  <a:gd name="T66" fmla="*/ 2147483647 w 460"/>
                  <a:gd name="T67" fmla="*/ 2147483647 h 133"/>
                  <a:gd name="T68" fmla="*/ 0 w 460"/>
                  <a:gd name="T69" fmla="*/ 2147483647 h 133"/>
                  <a:gd name="T70" fmla="*/ 2147483647 w 460"/>
                  <a:gd name="T71" fmla="*/ 2147483647 h 133"/>
                  <a:gd name="T72" fmla="*/ 2147483647 w 460"/>
                  <a:gd name="T73" fmla="*/ 2147483647 h 133"/>
                  <a:gd name="T74" fmla="*/ 2147483647 w 460"/>
                  <a:gd name="T75" fmla="*/ 2147483647 h 133"/>
                  <a:gd name="T76" fmla="*/ 2147483647 w 460"/>
                  <a:gd name="T77" fmla="*/ 2147483647 h 133"/>
                  <a:gd name="T78" fmla="*/ 0 w 460"/>
                  <a:gd name="T79" fmla="*/ 2147483647 h 133"/>
                  <a:gd name="T80" fmla="*/ 2147483647 w 460"/>
                  <a:gd name="T81" fmla="*/ 2147483647 h 133"/>
                  <a:gd name="T82" fmla="*/ 2147483647 w 460"/>
                  <a:gd name="T83" fmla="*/ 2147483647 h 133"/>
                  <a:gd name="T84" fmla="*/ 2147483647 w 460"/>
                  <a:gd name="T85" fmla="*/ 2147483647 h 133"/>
                  <a:gd name="T86" fmla="*/ 2147483647 w 460"/>
                  <a:gd name="T87" fmla="*/ 2147483647 h 133"/>
                  <a:gd name="T88" fmla="*/ 2147483647 w 460"/>
                  <a:gd name="T89" fmla="*/ 0 h 133"/>
                  <a:gd name="T90" fmla="*/ 2147483647 w 460"/>
                  <a:gd name="T91" fmla="*/ 2147483647 h 133"/>
                  <a:gd name="T92" fmla="*/ 2147483647 w 460"/>
                  <a:gd name="T93" fmla="*/ 2147483647 h 133"/>
                  <a:gd name="T94" fmla="*/ 2147483647 w 460"/>
                  <a:gd name="T95" fmla="*/ 2147483647 h 133"/>
                  <a:gd name="T96" fmla="*/ 2147483647 w 460"/>
                  <a:gd name="T97" fmla="*/ 2147483647 h 133"/>
                  <a:gd name="T98" fmla="*/ 2147483647 w 460"/>
                  <a:gd name="T99" fmla="*/ 2147483647 h 1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
                  <a:gd name="T151" fmla="*/ 0 h 133"/>
                  <a:gd name="T152" fmla="*/ 460 w 460"/>
                  <a:gd name="T153" fmla="*/ 133 h 1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 h="133">
                    <a:moveTo>
                      <a:pt x="312" y="80"/>
                    </a:moveTo>
                    <a:lnTo>
                      <a:pt x="332" y="80"/>
                    </a:lnTo>
                    <a:lnTo>
                      <a:pt x="335" y="80"/>
                    </a:lnTo>
                    <a:lnTo>
                      <a:pt x="339" y="82"/>
                    </a:lnTo>
                    <a:lnTo>
                      <a:pt x="341" y="86"/>
                    </a:lnTo>
                    <a:lnTo>
                      <a:pt x="342" y="89"/>
                    </a:lnTo>
                    <a:lnTo>
                      <a:pt x="342" y="118"/>
                    </a:lnTo>
                    <a:lnTo>
                      <a:pt x="341" y="121"/>
                    </a:lnTo>
                    <a:lnTo>
                      <a:pt x="339" y="123"/>
                    </a:lnTo>
                    <a:lnTo>
                      <a:pt x="335" y="125"/>
                    </a:lnTo>
                    <a:lnTo>
                      <a:pt x="332" y="126"/>
                    </a:lnTo>
                    <a:lnTo>
                      <a:pt x="312" y="126"/>
                    </a:lnTo>
                    <a:lnTo>
                      <a:pt x="312" y="133"/>
                    </a:lnTo>
                    <a:lnTo>
                      <a:pt x="358" y="133"/>
                    </a:lnTo>
                    <a:lnTo>
                      <a:pt x="358" y="74"/>
                    </a:lnTo>
                    <a:lnTo>
                      <a:pt x="312" y="74"/>
                    </a:lnTo>
                    <a:lnTo>
                      <a:pt x="312" y="80"/>
                    </a:lnTo>
                    <a:close/>
                    <a:moveTo>
                      <a:pt x="312" y="7"/>
                    </a:moveTo>
                    <a:lnTo>
                      <a:pt x="332" y="7"/>
                    </a:lnTo>
                    <a:lnTo>
                      <a:pt x="335" y="8"/>
                    </a:lnTo>
                    <a:lnTo>
                      <a:pt x="339" y="10"/>
                    </a:lnTo>
                    <a:lnTo>
                      <a:pt x="341" y="12"/>
                    </a:lnTo>
                    <a:lnTo>
                      <a:pt x="342" y="16"/>
                    </a:lnTo>
                    <a:lnTo>
                      <a:pt x="342" y="44"/>
                    </a:lnTo>
                    <a:lnTo>
                      <a:pt x="341" y="47"/>
                    </a:lnTo>
                    <a:lnTo>
                      <a:pt x="339" y="51"/>
                    </a:lnTo>
                    <a:lnTo>
                      <a:pt x="335" y="53"/>
                    </a:lnTo>
                    <a:lnTo>
                      <a:pt x="332" y="53"/>
                    </a:lnTo>
                    <a:lnTo>
                      <a:pt x="312" y="53"/>
                    </a:lnTo>
                    <a:lnTo>
                      <a:pt x="312" y="60"/>
                    </a:lnTo>
                    <a:lnTo>
                      <a:pt x="358" y="60"/>
                    </a:lnTo>
                    <a:lnTo>
                      <a:pt x="358" y="0"/>
                    </a:lnTo>
                    <a:lnTo>
                      <a:pt x="312" y="0"/>
                    </a:lnTo>
                    <a:lnTo>
                      <a:pt x="312" y="7"/>
                    </a:lnTo>
                    <a:close/>
                    <a:moveTo>
                      <a:pt x="208" y="80"/>
                    </a:moveTo>
                    <a:lnTo>
                      <a:pt x="228" y="80"/>
                    </a:lnTo>
                    <a:lnTo>
                      <a:pt x="231" y="80"/>
                    </a:lnTo>
                    <a:lnTo>
                      <a:pt x="234" y="82"/>
                    </a:lnTo>
                    <a:lnTo>
                      <a:pt x="237" y="86"/>
                    </a:lnTo>
                    <a:lnTo>
                      <a:pt x="238" y="89"/>
                    </a:lnTo>
                    <a:lnTo>
                      <a:pt x="238" y="118"/>
                    </a:lnTo>
                    <a:lnTo>
                      <a:pt x="237" y="121"/>
                    </a:lnTo>
                    <a:lnTo>
                      <a:pt x="234" y="123"/>
                    </a:lnTo>
                    <a:lnTo>
                      <a:pt x="231" y="125"/>
                    </a:lnTo>
                    <a:lnTo>
                      <a:pt x="228" y="126"/>
                    </a:lnTo>
                    <a:lnTo>
                      <a:pt x="208" y="126"/>
                    </a:lnTo>
                    <a:lnTo>
                      <a:pt x="208" y="133"/>
                    </a:lnTo>
                    <a:lnTo>
                      <a:pt x="254" y="133"/>
                    </a:lnTo>
                    <a:lnTo>
                      <a:pt x="254" y="74"/>
                    </a:lnTo>
                    <a:lnTo>
                      <a:pt x="208" y="74"/>
                    </a:lnTo>
                    <a:lnTo>
                      <a:pt x="208" y="80"/>
                    </a:lnTo>
                    <a:close/>
                    <a:moveTo>
                      <a:pt x="208" y="7"/>
                    </a:moveTo>
                    <a:lnTo>
                      <a:pt x="228" y="7"/>
                    </a:lnTo>
                    <a:lnTo>
                      <a:pt x="231" y="8"/>
                    </a:lnTo>
                    <a:lnTo>
                      <a:pt x="234" y="10"/>
                    </a:lnTo>
                    <a:lnTo>
                      <a:pt x="237" y="12"/>
                    </a:lnTo>
                    <a:lnTo>
                      <a:pt x="238" y="16"/>
                    </a:lnTo>
                    <a:lnTo>
                      <a:pt x="238" y="44"/>
                    </a:lnTo>
                    <a:lnTo>
                      <a:pt x="237" y="47"/>
                    </a:lnTo>
                    <a:lnTo>
                      <a:pt x="234" y="51"/>
                    </a:lnTo>
                    <a:lnTo>
                      <a:pt x="231" y="53"/>
                    </a:lnTo>
                    <a:lnTo>
                      <a:pt x="228" y="53"/>
                    </a:lnTo>
                    <a:lnTo>
                      <a:pt x="208" y="53"/>
                    </a:lnTo>
                    <a:lnTo>
                      <a:pt x="208" y="60"/>
                    </a:lnTo>
                    <a:lnTo>
                      <a:pt x="254" y="60"/>
                    </a:lnTo>
                    <a:lnTo>
                      <a:pt x="254" y="0"/>
                    </a:lnTo>
                    <a:lnTo>
                      <a:pt x="208" y="0"/>
                    </a:lnTo>
                    <a:lnTo>
                      <a:pt x="208" y="7"/>
                    </a:lnTo>
                    <a:close/>
                    <a:moveTo>
                      <a:pt x="104" y="80"/>
                    </a:moveTo>
                    <a:lnTo>
                      <a:pt x="124" y="80"/>
                    </a:lnTo>
                    <a:lnTo>
                      <a:pt x="128" y="80"/>
                    </a:lnTo>
                    <a:lnTo>
                      <a:pt x="130" y="82"/>
                    </a:lnTo>
                    <a:lnTo>
                      <a:pt x="133" y="86"/>
                    </a:lnTo>
                    <a:lnTo>
                      <a:pt x="134" y="89"/>
                    </a:lnTo>
                    <a:lnTo>
                      <a:pt x="134" y="118"/>
                    </a:lnTo>
                    <a:lnTo>
                      <a:pt x="133" y="121"/>
                    </a:lnTo>
                    <a:lnTo>
                      <a:pt x="130" y="123"/>
                    </a:lnTo>
                    <a:lnTo>
                      <a:pt x="128" y="125"/>
                    </a:lnTo>
                    <a:lnTo>
                      <a:pt x="124" y="126"/>
                    </a:lnTo>
                    <a:lnTo>
                      <a:pt x="104" y="126"/>
                    </a:lnTo>
                    <a:lnTo>
                      <a:pt x="104" y="133"/>
                    </a:lnTo>
                    <a:lnTo>
                      <a:pt x="150" y="133"/>
                    </a:lnTo>
                    <a:lnTo>
                      <a:pt x="150" y="74"/>
                    </a:lnTo>
                    <a:lnTo>
                      <a:pt x="104" y="74"/>
                    </a:lnTo>
                    <a:lnTo>
                      <a:pt x="104" y="80"/>
                    </a:lnTo>
                    <a:close/>
                    <a:moveTo>
                      <a:pt x="104" y="7"/>
                    </a:moveTo>
                    <a:lnTo>
                      <a:pt x="124" y="7"/>
                    </a:lnTo>
                    <a:lnTo>
                      <a:pt x="128" y="8"/>
                    </a:lnTo>
                    <a:lnTo>
                      <a:pt x="130" y="10"/>
                    </a:lnTo>
                    <a:lnTo>
                      <a:pt x="133" y="12"/>
                    </a:lnTo>
                    <a:lnTo>
                      <a:pt x="134" y="16"/>
                    </a:lnTo>
                    <a:lnTo>
                      <a:pt x="134" y="44"/>
                    </a:lnTo>
                    <a:lnTo>
                      <a:pt x="133" y="47"/>
                    </a:lnTo>
                    <a:lnTo>
                      <a:pt x="130" y="51"/>
                    </a:lnTo>
                    <a:lnTo>
                      <a:pt x="128" y="53"/>
                    </a:lnTo>
                    <a:lnTo>
                      <a:pt x="124" y="53"/>
                    </a:lnTo>
                    <a:lnTo>
                      <a:pt x="104" y="53"/>
                    </a:lnTo>
                    <a:lnTo>
                      <a:pt x="104" y="60"/>
                    </a:lnTo>
                    <a:lnTo>
                      <a:pt x="150" y="60"/>
                    </a:lnTo>
                    <a:lnTo>
                      <a:pt x="150" y="0"/>
                    </a:lnTo>
                    <a:lnTo>
                      <a:pt x="104" y="0"/>
                    </a:lnTo>
                    <a:lnTo>
                      <a:pt x="104" y="7"/>
                    </a:lnTo>
                    <a:close/>
                    <a:moveTo>
                      <a:pt x="0" y="7"/>
                    </a:moveTo>
                    <a:lnTo>
                      <a:pt x="20" y="7"/>
                    </a:lnTo>
                    <a:lnTo>
                      <a:pt x="24" y="8"/>
                    </a:lnTo>
                    <a:lnTo>
                      <a:pt x="27" y="10"/>
                    </a:lnTo>
                    <a:lnTo>
                      <a:pt x="28" y="12"/>
                    </a:lnTo>
                    <a:lnTo>
                      <a:pt x="30" y="16"/>
                    </a:lnTo>
                    <a:lnTo>
                      <a:pt x="30" y="44"/>
                    </a:lnTo>
                    <a:lnTo>
                      <a:pt x="28" y="47"/>
                    </a:lnTo>
                    <a:lnTo>
                      <a:pt x="27" y="51"/>
                    </a:lnTo>
                    <a:lnTo>
                      <a:pt x="24" y="53"/>
                    </a:lnTo>
                    <a:lnTo>
                      <a:pt x="20" y="53"/>
                    </a:lnTo>
                    <a:lnTo>
                      <a:pt x="0" y="53"/>
                    </a:lnTo>
                    <a:lnTo>
                      <a:pt x="0" y="60"/>
                    </a:lnTo>
                    <a:lnTo>
                      <a:pt x="46" y="60"/>
                    </a:lnTo>
                    <a:lnTo>
                      <a:pt x="46" y="0"/>
                    </a:lnTo>
                    <a:lnTo>
                      <a:pt x="0" y="0"/>
                    </a:lnTo>
                    <a:lnTo>
                      <a:pt x="0" y="7"/>
                    </a:lnTo>
                    <a:close/>
                    <a:moveTo>
                      <a:pt x="0" y="80"/>
                    </a:moveTo>
                    <a:lnTo>
                      <a:pt x="20" y="80"/>
                    </a:lnTo>
                    <a:lnTo>
                      <a:pt x="24" y="80"/>
                    </a:lnTo>
                    <a:lnTo>
                      <a:pt x="27" y="82"/>
                    </a:lnTo>
                    <a:lnTo>
                      <a:pt x="28" y="86"/>
                    </a:lnTo>
                    <a:lnTo>
                      <a:pt x="30" y="89"/>
                    </a:lnTo>
                    <a:lnTo>
                      <a:pt x="30" y="118"/>
                    </a:lnTo>
                    <a:lnTo>
                      <a:pt x="28" y="121"/>
                    </a:lnTo>
                    <a:lnTo>
                      <a:pt x="27" y="123"/>
                    </a:lnTo>
                    <a:lnTo>
                      <a:pt x="24" y="125"/>
                    </a:lnTo>
                    <a:lnTo>
                      <a:pt x="20" y="126"/>
                    </a:lnTo>
                    <a:lnTo>
                      <a:pt x="0" y="126"/>
                    </a:lnTo>
                    <a:lnTo>
                      <a:pt x="0" y="133"/>
                    </a:lnTo>
                    <a:lnTo>
                      <a:pt x="46" y="133"/>
                    </a:lnTo>
                    <a:lnTo>
                      <a:pt x="46" y="74"/>
                    </a:lnTo>
                    <a:lnTo>
                      <a:pt x="0" y="74"/>
                    </a:lnTo>
                    <a:lnTo>
                      <a:pt x="0" y="80"/>
                    </a:lnTo>
                    <a:close/>
                    <a:moveTo>
                      <a:pt x="415" y="0"/>
                    </a:moveTo>
                    <a:lnTo>
                      <a:pt x="415" y="7"/>
                    </a:lnTo>
                    <a:lnTo>
                      <a:pt x="436" y="7"/>
                    </a:lnTo>
                    <a:lnTo>
                      <a:pt x="439" y="8"/>
                    </a:lnTo>
                    <a:lnTo>
                      <a:pt x="443" y="10"/>
                    </a:lnTo>
                    <a:lnTo>
                      <a:pt x="445" y="12"/>
                    </a:lnTo>
                    <a:lnTo>
                      <a:pt x="446" y="16"/>
                    </a:lnTo>
                    <a:lnTo>
                      <a:pt x="446" y="44"/>
                    </a:lnTo>
                    <a:lnTo>
                      <a:pt x="445" y="47"/>
                    </a:lnTo>
                    <a:lnTo>
                      <a:pt x="443" y="51"/>
                    </a:lnTo>
                    <a:lnTo>
                      <a:pt x="439" y="53"/>
                    </a:lnTo>
                    <a:lnTo>
                      <a:pt x="436" y="53"/>
                    </a:lnTo>
                    <a:lnTo>
                      <a:pt x="415" y="53"/>
                    </a:lnTo>
                    <a:lnTo>
                      <a:pt x="415" y="60"/>
                    </a:lnTo>
                    <a:lnTo>
                      <a:pt x="460" y="60"/>
                    </a:lnTo>
                    <a:lnTo>
                      <a:pt x="460" y="0"/>
                    </a:lnTo>
                    <a:lnTo>
                      <a:pt x="415" y="0"/>
                    </a:lnTo>
                    <a:close/>
                    <a:moveTo>
                      <a:pt x="415" y="80"/>
                    </a:moveTo>
                    <a:lnTo>
                      <a:pt x="436" y="80"/>
                    </a:lnTo>
                    <a:lnTo>
                      <a:pt x="439" y="80"/>
                    </a:lnTo>
                    <a:lnTo>
                      <a:pt x="443" y="82"/>
                    </a:lnTo>
                    <a:lnTo>
                      <a:pt x="445" y="86"/>
                    </a:lnTo>
                    <a:lnTo>
                      <a:pt x="446" y="89"/>
                    </a:lnTo>
                    <a:lnTo>
                      <a:pt x="446" y="118"/>
                    </a:lnTo>
                    <a:lnTo>
                      <a:pt x="445" y="121"/>
                    </a:lnTo>
                    <a:lnTo>
                      <a:pt x="443" y="123"/>
                    </a:lnTo>
                    <a:lnTo>
                      <a:pt x="439" y="125"/>
                    </a:lnTo>
                    <a:lnTo>
                      <a:pt x="436" y="126"/>
                    </a:lnTo>
                    <a:lnTo>
                      <a:pt x="415" y="126"/>
                    </a:lnTo>
                    <a:lnTo>
                      <a:pt x="415" y="133"/>
                    </a:lnTo>
                    <a:lnTo>
                      <a:pt x="460" y="133"/>
                    </a:lnTo>
                    <a:lnTo>
                      <a:pt x="460" y="74"/>
                    </a:lnTo>
                    <a:lnTo>
                      <a:pt x="415" y="74"/>
                    </a:lnTo>
                    <a:lnTo>
                      <a:pt x="415" y="80"/>
                    </a:lnTo>
                    <a:close/>
                  </a:path>
                </a:pathLst>
              </a:custGeom>
              <a:grp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grpSp>
          <p:nvGrpSpPr>
            <p:cNvPr id="63" name="组合 2287"/>
            <p:cNvGrpSpPr>
              <a:grpSpLocks/>
            </p:cNvGrpSpPr>
            <p:nvPr/>
          </p:nvGrpSpPr>
          <p:grpSpPr bwMode="auto">
            <a:xfrm>
              <a:off x="3983536" y="2500368"/>
              <a:ext cx="747022" cy="113456"/>
              <a:chOff x="1964592" y="5510976"/>
              <a:chExt cx="925513" cy="290513"/>
            </a:xfrm>
            <a:solidFill>
              <a:schemeClr val="bg1">
                <a:lumMod val="50000"/>
              </a:schemeClr>
            </a:solidFill>
          </p:grpSpPr>
          <p:sp>
            <p:nvSpPr>
              <p:cNvPr id="64" name="Freeform 1242"/>
              <p:cNvSpPr>
                <a:spLocks noEditPoints="1"/>
              </p:cNvSpPr>
              <p:nvPr/>
            </p:nvSpPr>
            <p:spPr bwMode="auto">
              <a:xfrm>
                <a:off x="1964592" y="5510976"/>
                <a:ext cx="925513" cy="290513"/>
              </a:xfrm>
              <a:custGeom>
                <a:avLst/>
                <a:gdLst>
                  <a:gd name="T0" fmla="*/ 2147483647 w 583"/>
                  <a:gd name="T1" fmla="*/ 0 h 183"/>
                  <a:gd name="T2" fmla="*/ 0 w 583"/>
                  <a:gd name="T3" fmla="*/ 2147483647 h 183"/>
                  <a:gd name="T4" fmla="*/ 2147483647 w 583"/>
                  <a:gd name="T5" fmla="*/ 2147483647 h 183"/>
                  <a:gd name="T6" fmla="*/ 2147483647 w 583"/>
                  <a:gd name="T7" fmla="*/ 2147483647 h 183"/>
                  <a:gd name="T8" fmla="*/ 2147483647 w 583"/>
                  <a:gd name="T9" fmla="*/ 2147483647 h 183"/>
                  <a:gd name="T10" fmla="*/ 2147483647 w 583"/>
                  <a:gd name="T11" fmla="*/ 2147483647 h 183"/>
                  <a:gd name="T12" fmla="*/ 2147483647 w 583"/>
                  <a:gd name="T13" fmla="*/ 2147483647 h 183"/>
                  <a:gd name="T14" fmla="*/ 2147483647 w 583"/>
                  <a:gd name="T15" fmla="*/ 2147483647 h 183"/>
                  <a:gd name="T16" fmla="*/ 2147483647 w 583"/>
                  <a:gd name="T17" fmla="*/ 2147483647 h 183"/>
                  <a:gd name="T18" fmla="*/ 2147483647 w 583"/>
                  <a:gd name="T19" fmla="*/ 2147483647 h 183"/>
                  <a:gd name="T20" fmla="*/ 2147483647 w 583"/>
                  <a:gd name="T21" fmla="*/ 2147483647 h 183"/>
                  <a:gd name="T22" fmla="*/ 2147483647 w 583"/>
                  <a:gd name="T23" fmla="*/ 2147483647 h 183"/>
                  <a:gd name="T24" fmla="*/ 2147483647 w 583"/>
                  <a:gd name="T25" fmla="*/ 2147483647 h 183"/>
                  <a:gd name="T26" fmla="*/ 2147483647 w 583"/>
                  <a:gd name="T27" fmla="*/ 2147483647 h 183"/>
                  <a:gd name="T28" fmla="*/ 2147483647 w 583"/>
                  <a:gd name="T29" fmla="*/ 2147483647 h 183"/>
                  <a:gd name="T30" fmla="*/ 2147483647 w 583"/>
                  <a:gd name="T31" fmla="*/ 2147483647 h 183"/>
                  <a:gd name="T32" fmla="*/ 2147483647 w 583"/>
                  <a:gd name="T33" fmla="*/ 2147483647 h 183"/>
                  <a:gd name="T34" fmla="*/ 2147483647 w 583"/>
                  <a:gd name="T35" fmla="*/ 2147483647 h 183"/>
                  <a:gd name="T36" fmla="*/ 2147483647 w 583"/>
                  <a:gd name="T37" fmla="*/ 2147483647 h 183"/>
                  <a:gd name="T38" fmla="*/ 2147483647 w 583"/>
                  <a:gd name="T39" fmla="*/ 2147483647 h 183"/>
                  <a:gd name="T40" fmla="*/ 2147483647 w 583"/>
                  <a:gd name="T41" fmla="*/ 2147483647 h 183"/>
                  <a:gd name="T42" fmla="*/ 2147483647 w 583"/>
                  <a:gd name="T43" fmla="*/ 2147483647 h 183"/>
                  <a:gd name="T44" fmla="*/ 2147483647 w 583"/>
                  <a:gd name="T45" fmla="*/ 2147483647 h 183"/>
                  <a:gd name="T46" fmla="*/ 2147483647 w 583"/>
                  <a:gd name="T47" fmla="*/ 2147483647 h 183"/>
                  <a:gd name="T48" fmla="*/ 2147483647 w 583"/>
                  <a:gd name="T49" fmla="*/ 2147483647 h 183"/>
                  <a:gd name="T50" fmla="*/ 2147483647 w 583"/>
                  <a:gd name="T51" fmla="*/ 2147483647 h 183"/>
                  <a:gd name="T52" fmla="*/ 2147483647 w 583"/>
                  <a:gd name="T53" fmla="*/ 2147483647 h 183"/>
                  <a:gd name="T54" fmla="*/ 2147483647 w 583"/>
                  <a:gd name="T55" fmla="*/ 2147483647 h 183"/>
                  <a:gd name="T56" fmla="*/ 2147483647 w 583"/>
                  <a:gd name="T57" fmla="*/ 2147483647 h 183"/>
                  <a:gd name="T58" fmla="*/ 2147483647 w 583"/>
                  <a:gd name="T59" fmla="*/ 2147483647 h 183"/>
                  <a:gd name="T60" fmla="*/ 2147483647 w 583"/>
                  <a:gd name="T61" fmla="*/ 2147483647 h 183"/>
                  <a:gd name="T62" fmla="*/ 2147483647 w 583"/>
                  <a:gd name="T63" fmla="*/ 2147483647 h 183"/>
                  <a:gd name="T64" fmla="*/ 2147483647 w 583"/>
                  <a:gd name="T65" fmla="*/ 2147483647 h 183"/>
                  <a:gd name="T66" fmla="*/ 2147483647 w 583"/>
                  <a:gd name="T67" fmla="*/ 2147483647 h 183"/>
                  <a:gd name="T68" fmla="*/ 2147483647 w 583"/>
                  <a:gd name="T69" fmla="*/ 2147483647 h 183"/>
                  <a:gd name="T70" fmla="*/ 2147483647 w 583"/>
                  <a:gd name="T71" fmla="*/ 2147483647 h 183"/>
                  <a:gd name="T72" fmla="*/ 2147483647 w 583"/>
                  <a:gd name="T73" fmla="*/ 2147483647 h 183"/>
                  <a:gd name="T74" fmla="*/ 2147483647 w 583"/>
                  <a:gd name="T75" fmla="*/ 2147483647 h 183"/>
                  <a:gd name="T76" fmla="*/ 2147483647 w 583"/>
                  <a:gd name="T77" fmla="*/ 2147483647 h 183"/>
                  <a:gd name="T78" fmla="*/ 2147483647 w 583"/>
                  <a:gd name="T79" fmla="*/ 2147483647 h 183"/>
                  <a:gd name="T80" fmla="*/ 2147483647 w 583"/>
                  <a:gd name="T81" fmla="*/ 2147483647 h 183"/>
                  <a:gd name="T82" fmla="*/ 2147483647 w 583"/>
                  <a:gd name="T83" fmla="*/ 2147483647 h 183"/>
                  <a:gd name="T84" fmla="*/ 2147483647 w 583"/>
                  <a:gd name="T85" fmla="*/ 2147483647 h 183"/>
                  <a:gd name="T86" fmla="*/ 2147483647 w 583"/>
                  <a:gd name="T87" fmla="*/ 2147483647 h 183"/>
                  <a:gd name="T88" fmla="*/ 2147483647 w 583"/>
                  <a:gd name="T89" fmla="*/ 2147483647 h 183"/>
                  <a:gd name="T90" fmla="*/ 2147483647 w 583"/>
                  <a:gd name="T91" fmla="*/ 2147483647 h 183"/>
                  <a:gd name="T92" fmla="*/ 2147483647 w 583"/>
                  <a:gd name="T93" fmla="*/ 2147483647 h 183"/>
                  <a:gd name="T94" fmla="*/ 2147483647 w 583"/>
                  <a:gd name="T95" fmla="*/ 2147483647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3"/>
                  <a:gd name="T145" fmla="*/ 0 h 183"/>
                  <a:gd name="T146" fmla="*/ 583 w 583"/>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3" h="183">
                    <a:moveTo>
                      <a:pt x="569" y="21"/>
                    </a:moveTo>
                    <a:lnTo>
                      <a:pt x="569" y="0"/>
                    </a:lnTo>
                    <a:lnTo>
                      <a:pt x="14" y="0"/>
                    </a:lnTo>
                    <a:lnTo>
                      <a:pt x="14" y="21"/>
                    </a:lnTo>
                    <a:lnTo>
                      <a:pt x="0" y="21"/>
                    </a:lnTo>
                    <a:lnTo>
                      <a:pt x="0" y="163"/>
                    </a:lnTo>
                    <a:lnTo>
                      <a:pt x="14" y="163"/>
                    </a:lnTo>
                    <a:lnTo>
                      <a:pt x="14" y="183"/>
                    </a:lnTo>
                    <a:lnTo>
                      <a:pt x="569" y="183"/>
                    </a:lnTo>
                    <a:lnTo>
                      <a:pt x="569" y="163"/>
                    </a:lnTo>
                    <a:lnTo>
                      <a:pt x="583" y="163"/>
                    </a:lnTo>
                    <a:lnTo>
                      <a:pt x="583" y="21"/>
                    </a:lnTo>
                    <a:lnTo>
                      <a:pt x="569" y="21"/>
                    </a:lnTo>
                    <a:close/>
                    <a:moveTo>
                      <a:pt x="119" y="154"/>
                    </a:moveTo>
                    <a:lnTo>
                      <a:pt x="119" y="154"/>
                    </a:lnTo>
                    <a:lnTo>
                      <a:pt x="118" y="158"/>
                    </a:lnTo>
                    <a:lnTo>
                      <a:pt x="115" y="163"/>
                    </a:lnTo>
                    <a:lnTo>
                      <a:pt x="111" y="166"/>
                    </a:lnTo>
                    <a:lnTo>
                      <a:pt x="104" y="167"/>
                    </a:lnTo>
                    <a:lnTo>
                      <a:pt x="57" y="167"/>
                    </a:lnTo>
                    <a:lnTo>
                      <a:pt x="51" y="166"/>
                    </a:lnTo>
                    <a:lnTo>
                      <a:pt x="47" y="163"/>
                    </a:lnTo>
                    <a:lnTo>
                      <a:pt x="44" y="158"/>
                    </a:lnTo>
                    <a:lnTo>
                      <a:pt x="43" y="154"/>
                    </a:lnTo>
                    <a:lnTo>
                      <a:pt x="43" y="30"/>
                    </a:lnTo>
                    <a:lnTo>
                      <a:pt x="44" y="25"/>
                    </a:lnTo>
                    <a:lnTo>
                      <a:pt x="47" y="21"/>
                    </a:lnTo>
                    <a:lnTo>
                      <a:pt x="51" y="19"/>
                    </a:lnTo>
                    <a:lnTo>
                      <a:pt x="57" y="17"/>
                    </a:lnTo>
                    <a:lnTo>
                      <a:pt x="104" y="17"/>
                    </a:lnTo>
                    <a:lnTo>
                      <a:pt x="111" y="19"/>
                    </a:lnTo>
                    <a:lnTo>
                      <a:pt x="115" y="21"/>
                    </a:lnTo>
                    <a:lnTo>
                      <a:pt x="118" y="25"/>
                    </a:lnTo>
                    <a:lnTo>
                      <a:pt x="119" y="30"/>
                    </a:lnTo>
                    <a:lnTo>
                      <a:pt x="119" y="154"/>
                    </a:lnTo>
                    <a:close/>
                    <a:moveTo>
                      <a:pt x="223" y="154"/>
                    </a:moveTo>
                    <a:lnTo>
                      <a:pt x="223" y="154"/>
                    </a:lnTo>
                    <a:lnTo>
                      <a:pt x="222" y="158"/>
                    </a:lnTo>
                    <a:lnTo>
                      <a:pt x="219" y="163"/>
                    </a:lnTo>
                    <a:lnTo>
                      <a:pt x="215" y="166"/>
                    </a:lnTo>
                    <a:lnTo>
                      <a:pt x="208" y="167"/>
                    </a:lnTo>
                    <a:lnTo>
                      <a:pt x="161" y="167"/>
                    </a:lnTo>
                    <a:lnTo>
                      <a:pt x="155" y="166"/>
                    </a:lnTo>
                    <a:lnTo>
                      <a:pt x="151" y="163"/>
                    </a:lnTo>
                    <a:lnTo>
                      <a:pt x="148" y="158"/>
                    </a:lnTo>
                    <a:lnTo>
                      <a:pt x="147" y="154"/>
                    </a:lnTo>
                    <a:lnTo>
                      <a:pt x="147" y="30"/>
                    </a:lnTo>
                    <a:lnTo>
                      <a:pt x="148" y="25"/>
                    </a:lnTo>
                    <a:lnTo>
                      <a:pt x="151" y="21"/>
                    </a:lnTo>
                    <a:lnTo>
                      <a:pt x="155" y="19"/>
                    </a:lnTo>
                    <a:lnTo>
                      <a:pt x="161" y="17"/>
                    </a:lnTo>
                    <a:lnTo>
                      <a:pt x="208" y="17"/>
                    </a:lnTo>
                    <a:lnTo>
                      <a:pt x="215" y="19"/>
                    </a:lnTo>
                    <a:lnTo>
                      <a:pt x="219" y="21"/>
                    </a:lnTo>
                    <a:lnTo>
                      <a:pt x="222" y="25"/>
                    </a:lnTo>
                    <a:lnTo>
                      <a:pt x="223" y="30"/>
                    </a:lnTo>
                    <a:lnTo>
                      <a:pt x="223" y="154"/>
                    </a:lnTo>
                    <a:close/>
                    <a:moveTo>
                      <a:pt x="328" y="154"/>
                    </a:moveTo>
                    <a:lnTo>
                      <a:pt x="328" y="154"/>
                    </a:lnTo>
                    <a:lnTo>
                      <a:pt x="325" y="158"/>
                    </a:lnTo>
                    <a:lnTo>
                      <a:pt x="323" y="163"/>
                    </a:lnTo>
                    <a:lnTo>
                      <a:pt x="318" y="166"/>
                    </a:lnTo>
                    <a:lnTo>
                      <a:pt x="312" y="167"/>
                    </a:lnTo>
                    <a:lnTo>
                      <a:pt x="265" y="167"/>
                    </a:lnTo>
                    <a:lnTo>
                      <a:pt x="260" y="166"/>
                    </a:lnTo>
                    <a:lnTo>
                      <a:pt x="255" y="163"/>
                    </a:lnTo>
                    <a:lnTo>
                      <a:pt x="252" y="158"/>
                    </a:lnTo>
                    <a:lnTo>
                      <a:pt x="251" y="154"/>
                    </a:lnTo>
                    <a:lnTo>
                      <a:pt x="251" y="30"/>
                    </a:lnTo>
                    <a:lnTo>
                      <a:pt x="252" y="25"/>
                    </a:lnTo>
                    <a:lnTo>
                      <a:pt x="255" y="21"/>
                    </a:lnTo>
                    <a:lnTo>
                      <a:pt x="260" y="19"/>
                    </a:lnTo>
                    <a:lnTo>
                      <a:pt x="265" y="17"/>
                    </a:lnTo>
                    <a:lnTo>
                      <a:pt x="312" y="17"/>
                    </a:lnTo>
                    <a:lnTo>
                      <a:pt x="318" y="19"/>
                    </a:lnTo>
                    <a:lnTo>
                      <a:pt x="323" y="21"/>
                    </a:lnTo>
                    <a:lnTo>
                      <a:pt x="325" y="25"/>
                    </a:lnTo>
                    <a:lnTo>
                      <a:pt x="328" y="30"/>
                    </a:lnTo>
                    <a:lnTo>
                      <a:pt x="328" y="154"/>
                    </a:lnTo>
                    <a:close/>
                    <a:moveTo>
                      <a:pt x="431" y="154"/>
                    </a:moveTo>
                    <a:lnTo>
                      <a:pt x="431" y="154"/>
                    </a:lnTo>
                    <a:lnTo>
                      <a:pt x="429" y="158"/>
                    </a:lnTo>
                    <a:lnTo>
                      <a:pt x="427" y="163"/>
                    </a:lnTo>
                    <a:lnTo>
                      <a:pt x="422" y="166"/>
                    </a:lnTo>
                    <a:lnTo>
                      <a:pt x="416" y="167"/>
                    </a:lnTo>
                    <a:lnTo>
                      <a:pt x="369" y="167"/>
                    </a:lnTo>
                    <a:lnTo>
                      <a:pt x="364" y="166"/>
                    </a:lnTo>
                    <a:lnTo>
                      <a:pt x="359" y="163"/>
                    </a:lnTo>
                    <a:lnTo>
                      <a:pt x="356" y="158"/>
                    </a:lnTo>
                    <a:lnTo>
                      <a:pt x="355" y="154"/>
                    </a:lnTo>
                    <a:lnTo>
                      <a:pt x="355" y="30"/>
                    </a:lnTo>
                    <a:lnTo>
                      <a:pt x="356" y="25"/>
                    </a:lnTo>
                    <a:lnTo>
                      <a:pt x="359" y="21"/>
                    </a:lnTo>
                    <a:lnTo>
                      <a:pt x="364" y="19"/>
                    </a:lnTo>
                    <a:lnTo>
                      <a:pt x="369" y="17"/>
                    </a:lnTo>
                    <a:lnTo>
                      <a:pt x="416" y="17"/>
                    </a:lnTo>
                    <a:lnTo>
                      <a:pt x="422" y="19"/>
                    </a:lnTo>
                    <a:lnTo>
                      <a:pt x="427" y="21"/>
                    </a:lnTo>
                    <a:lnTo>
                      <a:pt x="429" y="25"/>
                    </a:lnTo>
                    <a:lnTo>
                      <a:pt x="431" y="30"/>
                    </a:lnTo>
                    <a:lnTo>
                      <a:pt x="431" y="154"/>
                    </a:lnTo>
                    <a:close/>
                    <a:moveTo>
                      <a:pt x="535" y="154"/>
                    </a:moveTo>
                    <a:lnTo>
                      <a:pt x="535" y="154"/>
                    </a:lnTo>
                    <a:lnTo>
                      <a:pt x="534" y="158"/>
                    </a:lnTo>
                    <a:lnTo>
                      <a:pt x="530" y="163"/>
                    </a:lnTo>
                    <a:lnTo>
                      <a:pt x="526" y="166"/>
                    </a:lnTo>
                    <a:lnTo>
                      <a:pt x="519" y="167"/>
                    </a:lnTo>
                    <a:lnTo>
                      <a:pt x="473" y="167"/>
                    </a:lnTo>
                    <a:lnTo>
                      <a:pt x="468" y="166"/>
                    </a:lnTo>
                    <a:lnTo>
                      <a:pt x="462" y="163"/>
                    </a:lnTo>
                    <a:lnTo>
                      <a:pt x="460" y="158"/>
                    </a:lnTo>
                    <a:lnTo>
                      <a:pt x="459" y="154"/>
                    </a:lnTo>
                    <a:lnTo>
                      <a:pt x="459" y="30"/>
                    </a:lnTo>
                    <a:lnTo>
                      <a:pt x="460" y="25"/>
                    </a:lnTo>
                    <a:lnTo>
                      <a:pt x="462" y="21"/>
                    </a:lnTo>
                    <a:lnTo>
                      <a:pt x="468" y="19"/>
                    </a:lnTo>
                    <a:lnTo>
                      <a:pt x="473" y="17"/>
                    </a:lnTo>
                    <a:lnTo>
                      <a:pt x="519" y="17"/>
                    </a:lnTo>
                    <a:lnTo>
                      <a:pt x="526" y="19"/>
                    </a:lnTo>
                    <a:lnTo>
                      <a:pt x="530" y="21"/>
                    </a:lnTo>
                    <a:lnTo>
                      <a:pt x="534" y="25"/>
                    </a:lnTo>
                    <a:lnTo>
                      <a:pt x="535" y="30"/>
                    </a:lnTo>
                    <a:lnTo>
                      <a:pt x="535" y="154"/>
                    </a:lnTo>
                    <a:close/>
                  </a:path>
                </a:pathLst>
              </a:custGeom>
              <a:grp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5" name="Freeform 1243"/>
              <p:cNvSpPr>
                <a:spLocks noEditPoints="1"/>
              </p:cNvSpPr>
              <p:nvPr/>
            </p:nvSpPr>
            <p:spPr bwMode="auto">
              <a:xfrm>
                <a:off x="2056667" y="5536913"/>
                <a:ext cx="730250" cy="211138"/>
              </a:xfrm>
              <a:custGeom>
                <a:avLst/>
                <a:gdLst>
                  <a:gd name="T0" fmla="*/ 2147483647 w 460"/>
                  <a:gd name="T1" fmla="*/ 2147483647 h 133"/>
                  <a:gd name="T2" fmla="*/ 2147483647 w 460"/>
                  <a:gd name="T3" fmla="*/ 2147483647 h 133"/>
                  <a:gd name="T4" fmla="*/ 2147483647 w 460"/>
                  <a:gd name="T5" fmla="*/ 2147483647 h 133"/>
                  <a:gd name="T6" fmla="*/ 2147483647 w 460"/>
                  <a:gd name="T7" fmla="*/ 2147483647 h 133"/>
                  <a:gd name="T8" fmla="*/ 2147483647 w 460"/>
                  <a:gd name="T9" fmla="*/ 2147483647 h 133"/>
                  <a:gd name="T10" fmla="*/ 2147483647 w 460"/>
                  <a:gd name="T11" fmla="*/ 2147483647 h 133"/>
                  <a:gd name="T12" fmla="*/ 2147483647 w 460"/>
                  <a:gd name="T13" fmla="*/ 2147483647 h 133"/>
                  <a:gd name="T14" fmla="*/ 2147483647 w 460"/>
                  <a:gd name="T15" fmla="*/ 2147483647 h 133"/>
                  <a:gd name="T16" fmla="*/ 2147483647 w 460"/>
                  <a:gd name="T17" fmla="*/ 2147483647 h 133"/>
                  <a:gd name="T18" fmla="*/ 2147483647 w 460"/>
                  <a:gd name="T19" fmla="*/ 2147483647 h 133"/>
                  <a:gd name="T20" fmla="*/ 2147483647 w 460"/>
                  <a:gd name="T21" fmla="*/ 2147483647 h 133"/>
                  <a:gd name="T22" fmla="*/ 2147483647 w 460"/>
                  <a:gd name="T23" fmla="*/ 2147483647 h 133"/>
                  <a:gd name="T24" fmla="*/ 2147483647 w 460"/>
                  <a:gd name="T25" fmla="*/ 2147483647 h 133"/>
                  <a:gd name="T26" fmla="*/ 2147483647 w 460"/>
                  <a:gd name="T27" fmla="*/ 2147483647 h 133"/>
                  <a:gd name="T28" fmla="*/ 2147483647 w 460"/>
                  <a:gd name="T29" fmla="*/ 2147483647 h 133"/>
                  <a:gd name="T30" fmla="*/ 2147483647 w 460"/>
                  <a:gd name="T31" fmla="*/ 2147483647 h 133"/>
                  <a:gd name="T32" fmla="*/ 2147483647 w 460"/>
                  <a:gd name="T33" fmla="*/ 2147483647 h 133"/>
                  <a:gd name="T34" fmla="*/ 2147483647 w 460"/>
                  <a:gd name="T35" fmla="*/ 2147483647 h 133"/>
                  <a:gd name="T36" fmla="*/ 2147483647 w 460"/>
                  <a:gd name="T37" fmla="*/ 2147483647 h 133"/>
                  <a:gd name="T38" fmla="*/ 2147483647 w 460"/>
                  <a:gd name="T39" fmla="*/ 2147483647 h 133"/>
                  <a:gd name="T40" fmla="*/ 2147483647 w 460"/>
                  <a:gd name="T41" fmla="*/ 2147483647 h 133"/>
                  <a:gd name="T42" fmla="*/ 2147483647 w 460"/>
                  <a:gd name="T43" fmla="*/ 2147483647 h 133"/>
                  <a:gd name="T44" fmla="*/ 2147483647 w 460"/>
                  <a:gd name="T45" fmla="*/ 2147483647 h 133"/>
                  <a:gd name="T46" fmla="*/ 2147483647 w 460"/>
                  <a:gd name="T47" fmla="*/ 2147483647 h 133"/>
                  <a:gd name="T48" fmla="*/ 2147483647 w 460"/>
                  <a:gd name="T49" fmla="*/ 2147483647 h 133"/>
                  <a:gd name="T50" fmla="*/ 2147483647 w 460"/>
                  <a:gd name="T51" fmla="*/ 2147483647 h 133"/>
                  <a:gd name="T52" fmla="*/ 2147483647 w 460"/>
                  <a:gd name="T53" fmla="*/ 2147483647 h 133"/>
                  <a:gd name="T54" fmla="*/ 2147483647 w 460"/>
                  <a:gd name="T55" fmla="*/ 2147483647 h 133"/>
                  <a:gd name="T56" fmla="*/ 2147483647 w 460"/>
                  <a:gd name="T57" fmla="*/ 2147483647 h 133"/>
                  <a:gd name="T58" fmla="*/ 2147483647 w 460"/>
                  <a:gd name="T59" fmla="*/ 2147483647 h 133"/>
                  <a:gd name="T60" fmla="*/ 2147483647 w 460"/>
                  <a:gd name="T61" fmla="*/ 2147483647 h 133"/>
                  <a:gd name="T62" fmla="*/ 2147483647 w 460"/>
                  <a:gd name="T63" fmla="*/ 2147483647 h 133"/>
                  <a:gd name="T64" fmla="*/ 2147483647 w 460"/>
                  <a:gd name="T65" fmla="*/ 2147483647 h 133"/>
                  <a:gd name="T66" fmla="*/ 2147483647 w 460"/>
                  <a:gd name="T67" fmla="*/ 2147483647 h 133"/>
                  <a:gd name="T68" fmla="*/ 0 w 460"/>
                  <a:gd name="T69" fmla="*/ 2147483647 h 133"/>
                  <a:gd name="T70" fmla="*/ 2147483647 w 460"/>
                  <a:gd name="T71" fmla="*/ 2147483647 h 133"/>
                  <a:gd name="T72" fmla="*/ 2147483647 w 460"/>
                  <a:gd name="T73" fmla="*/ 2147483647 h 133"/>
                  <a:gd name="T74" fmla="*/ 2147483647 w 460"/>
                  <a:gd name="T75" fmla="*/ 2147483647 h 133"/>
                  <a:gd name="T76" fmla="*/ 2147483647 w 460"/>
                  <a:gd name="T77" fmla="*/ 2147483647 h 133"/>
                  <a:gd name="T78" fmla="*/ 0 w 460"/>
                  <a:gd name="T79" fmla="*/ 2147483647 h 133"/>
                  <a:gd name="T80" fmla="*/ 2147483647 w 460"/>
                  <a:gd name="T81" fmla="*/ 2147483647 h 133"/>
                  <a:gd name="T82" fmla="*/ 2147483647 w 460"/>
                  <a:gd name="T83" fmla="*/ 2147483647 h 133"/>
                  <a:gd name="T84" fmla="*/ 2147483647 w 460"/>
                  <a:gd name="T85" fmla="*/ 2147483647 h 133"/>
                  <a:gd name="T86" fmla="*/ 2147483647 w 460"/>
                  <a:gd name="T87" fmla="*/ 2147483647 h 133"/>
                  <a:gd name="T88" fmla="*/ 2147483647 w 460"/>
                  <a:gd name="T89" fmla="*/ 0 h 133"/>
                  <a:gd name="T90" fmla="*/ 2147483647 w 460"/>
                  <a:gd name="T91" fmla="*/ 2147483647 h 133"/>
                  <a:gd name="T92" fmla="*/ 2147483647 w 460"/>
                  <a:gd name="T93" fmla="*/ 2147483647 h 133"/>
                  <a:gd name="T94" fmla="*/ 2147483647 w 460"/>
                  <a:gd name="T95" fmla="*/ 2147483647 h 133"/>
                  <a:gd name="T96" fmla="*/ 2147483647 w 460"/>
                  <a:gd name="T97" fmla="*/ 2147483647 h 133"/>
                  <a:gd name="T98" fmla="*/ 2147483647 w 460"/>
                  <a:gd name="T99" fmla="*/ 2147483647 h 1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
                  <a:gd name="T151" fmla="*/ 0 h 133"/>
                  <a:gd name="T152" fmla="*/ 460 w 460"/>
                  <a:gd name="T153" fmla="*/ 133 h 1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 h="133">
                    <a:moveTo>
                      <a:pt x="312" y="80"/>
                    </a:moveTo>
                    <a:lnTo>
                      <a:pt x="332" y="80"/>
                    </a:lnTo>
                    <a:lnTo>
                      <a:pt x="335" y="80"/>
                    </a:lnTo>
                    <a:lnTo>
                      <a:pt x="339" y="82"/>
                    </a:lnTo>
                    <a:lnTo>
                      <a:pt x="341" y="86"/>
                    </a:lnTo>
                    <a:lnTo>
                      <a:pt x="342" y="89"/>
                    </a:lnTo>
                    <a:lnTo>
                      <a:pt x="342" y="118"/>
                    </a:lnTo>
                    <a:lnTo>
                      <a:pt x="341" y="121"/>
                    </a:lnTo>
                    <a:lnTo>
                      <a:pt x="339" y="123"/>
                    </a:lnTo>
                    <a:lnTo>
                      <a:pt x="335" y="125"/>
                    </a:lnTo>
                    <a:lnTo>
                      <a:pt x="332" y="126"/>
                    </a:lnTo>
                    <a:lnTo>
                      <a:pt x="312" y="126"/>
                    </a:lnTo>
                    <a:lnTo>
                      <a:pt x="312" y="133"/>
                    </a:lnTo>
                    <a:lnTo>
                      <a:pt x="358" y="133"/>
                    </a:lnTo>
                    <a:lnTo>
                      <a:pt x="358" y="74"/>
                    </a:lnTo>
                    <a:lnTo>
                      <a:pt x="312" y="74"/>
                    </a:lnTo>
                    <a:lnTo>
                      <a:pt x="312" y="80"/>
                    </a:lnTo>
                    <a:close/>
                    <a:moveTo>
                      <a:pt x="312" y="7"/>
                    </a:moveTo>
                    <a:lnTo>
                      <a:pt x="332" y="7"/>
                    </a:lnTo>
                    <a:lnTo>
                      <a:pt x="335" y="8"/>
                    </a:lnTo>
                    <a:lnTo>
                      <a:pt x="339" y="10"/>
                    </a:lnTo>
                    <a:lnTo>
                      <a:pt x="341" y="12"/>
                    </a:lnTo>
                    <a:lnTo>
                      <a:pt x="342" y="16"/>
                    </a:lnTo>
                    <a:lnTo>
                      <a:pt x="342" y="44"/>
                    </a:lnTo>
                    <a:lnTo>
                      <a:pt x="341" y="47"/>
                    </a:lnTo>
                    <a:lnTo>
                      <a:pt x="339" y="51"/>
                    </a:lnTo>
                    <a:lnTo>
                      <a:pt x="335" y="53"/>
                    </a:lnTo>
                    <a:lnTo>
                      <a:pt x="332" y="53"/>
                    </a:lnTo>
                    <a:lnTo>
                      <a:pt x="312" y="53"/>
                    </a:lnTo>
                    <a:lnTo>
                      <a:pt x="312" y="60"/>
                    </a:lnTo>
                    <a:lnTo>
                      <a:pt x="358" y="60"/>
                    </a:lnTo>
                    <a:lnTo>
                      <a:pt x="358" y="0"/>
                    </a:lnTo>
                    <a:lnTo>
                      <a:pt x="312" y="0"/>
                    </a:lnTo>
                    <a:lnTo>
                      <a:pt x="312" y="7"/>
                    </a:lnTo>
                    <a:close/>
                    <a:moveTo>
                      <a:pt x="208" y="80"/>
                    </a:moveTo>
                    <a:lnTo>
                      <a:pt x="228" y="80"/>
                    </a:lnTo>
                    <a:lnTo>
                      <a:pt x="231" y="80"/>
                    </a:lnTo>
                    <a:lnTo>
                      <a:pt x="234" y="82"/>
                    </a:lnTo>
                    <a:lnTo>
                      <a:pt x="237" y="86"/>
                    </a:lnTo>
                    <a:lnTo>
                      <a:pt x="238" y="89"/>
                    </a:lnTo>
                    <a:lnTo>
                      <a:pt x="238" y="118"/>
                    </a:lnTo>
                    <a:lnTo>
                      <a:pt x="237" y="121"/>
                    </a:lnTo>
                    <a:lnTo>
                      <a:pt x="234" y="123"/>
                    </a:lnTo>
                    <a:lnTo>
                      <a:pt x="231" y="125"/>
                    </a:lnTo>
                    <a:lnTo>
                      <a:pt x="228" y="126"/>
                    </a:lnTo>
                    <a:lnTo>
                      <a:pt x="208" y="126"/>
                    </a:lnTo>
                    <a:lnTo>
                      <a:pt x="208" y="133"/>
                    </a:lnTo>
                    <a:lnTo>
                      <a:pt x="254" y="133"/>
                    </a:lnTo>
                    <a:lnTo>
                      <a:pt x="254" y="74"/>
                    </a:lnTo>
                    <a:lnTo>
                      <a:pt x="208" y="74"/>
                    </a:lnTo>
                    <a:lnTo>
                      <a:pt x="208" y="80"/>
                    </a:lnTo>
                    <a:close/>
                    <a:moveTo>
                      <a:pt x="208" y="7"/>
                    </a:moveTo>
                    <a:lnTo>
                      <a:pt x="228" y="7"/>
                    </a:lnTo>
                    <a:lnTo>
                      <a:pt x="231" y="8"/>
                    </a:lnTo>
                    <a:lnTo>
                      <a:pt x="234" y="10"/>
                    </a:lnTo>
                    <a:lnTo>
                      <a:pt x="237" y="12"/>
                    </a:lnTo>
                    <a:lnTo>
                      <a:pt x="238" y="16"/>
                    </a:lnTo>
                    <a:lnTo>
                      <a:pt x="238" y="44"/>
                    </a:lnTo>
                    <a:lnTo>
                      <a:pt x="237" y="47"/>
                    </a:lnTo>
                    <a:lnTo>
                      <a:pt x="234" y="51"/>
                    </a:lnTo>
                    <a:lnTo>
                      <a:pt x="231" y="53"/>
                    </a:lnTo>
                    <a:lnTo>
                      <a:pt x="228" y="53"/>
                    </a:lnTo>
                    <a:lnTo>
                      <a:pt x="208" y="53"/>
                    </a:lnTo>
                    <a:lnTo>
                      <a:pt x="208" y="60"/>
                    </a:lnTo>
                    <a:lnTo>
                      <a:pt x="254" y="60"/>
                    </a:lnTo>
                    <a:lnTo>
                      <a:pt x="254" y="0"/>
                    </a:lnTo>
                    <a:lnTo>
                      <a:pt x="208" y="0"/>
                    </a:lnTo>
                    <a:lnTo>
                      <a:pt x="208" y="7"/>
                    </a:lnTo>
                    <a:close/>
                    <a:moveTo>
                      <a:pt x="104" y="80"/>
                    </a:moveTo>
                    <a:lnTo>
                      <a:pt x="124" y="80"/>
                    </a:lnTo>
                    <a:lnTo>
                      <a:pt x="128" y="80"/>
                    </a:lnTo>
                    <a:lnTo>
                      <a:pt x="130" y="82"/>
                    </a:lnTo>
                    <a:lnTo>
                      <a:pt x="133" y="86"/>
                    </a:lnTo>
                    <a:lnTo>
                      <a:pt x="134" y="89"/>
                    </a:lnTo>
                    <a:lnTo>
                      <a:pt x="134" y="118"/>
                    </a:lnTo>
                    <a:lnTo>
                      <a:pt x="133" y="121"/>
                    </a:lnTo>
                    <a:lnTo>
                      <a:pt x="130" y="123"/>
                    </a:lnTo>
                    <a:lnTo>
                      <a:pt x="128" y="125"/>
                    </a:lnTo>
                    <a:lnTo>
                      <a:pt x="124" y="126"/>
                    </a:lnTo>
                    <a:lnTo>
                      <a:pt x="104" y="126"/>
                    </a:lnTo>
                    <a:lnTo>
                      <a:pt x="104" y="133"/>
                    </a:lnTo>
                    <a:lnTo>
                      <a:pt x="150" y="133"/>
                    </a:lnTo>
                    <a:lnTo>
                      <a:pt x="150" y="74"/>
                    </a:lnTo>
                    <a:lnTo>
                      <a:pt x="104" y="74"/>
                    </a:lnTo>
                    <a:lnTo>
                      <a:pt x="104" y="80"/>
                    </a:lnTo>
                    <a:close/>
                    <a:moveTo>
                      <a:pt x="104" y="7"/>
                    </a:moveTo>
                    <a:lnTo>
                      <a:pt x="124" y="7"/>
                    </a:lnTo>
                    <a:lnTo>
                      <a:pt x="128" y="8"/>
                    </a:lnTo>
                    <a:lnTo>
                      <a:pt x="130" y="10"/>
                    </a:lnTo>
                    <a:lnTo>
                      <a:pt x="133" y="12"/>
                    </a:lnTo>
                    <a:lnTo>
                      <a:pt x="134" y="16"/>
                    </a:lnTo>
                    <a:lnTo>
                      <a:pt x="134" y="44"/>
                    </a:lnTo>
                    <a:lnTo>
                      <a:pt x="133" y="47"/>
                    </a:lnTo>
                    <a:lnTo>
                      <a:pt x="130" y="51"/>
                    </a:lnTo>
                    <a:lnTo>
                      <a:pt x="128" y="53"/>
                    </a:lnTo>
                    <a:lnTo>
                      <a:pt x="124" y="53"/>
                    </a:lnTo>
                    <a:lnTo>
                      <a:pt x="104" y="53"/>
                    </a:lnTo>
                    <a:lnTo>
                      <a:pt x="104" y="60"/>
                    </a:lnTo>
                    <a:lnTo>
                      <a:pt x="150" y="60"/>
                    </a:lnTo>
                    <a:lnTo>
                      <a:pt x="150" y="0"/>
                    </a:lnTo>
                    <a:lnTo>
                      <a:pt x="104" y="0"/>
                    </a:lnTo>
                    <a:lnTo>
                      <a:pt x="104" y="7"/>
                    </a:lnTo>
                    <a:close/>
                    <a:moveTo>
                      <a:pt x="0" y="7"/>
                    </a:moveTo>
                    <a:lnTo>
                      <a:pt x="20" y="7"/>
                    </a:lnTo>
                    <a:lnTo>
                      <a:pt x="24" y="8"/>
                    </a:lnTo>
                    <a:lnTo>
                      <a:pt x="27" y="10"/>
                    </a:lnTo>
                    <a:lnTo>
                      <a:pt x="28" y="12"/>
                    </a:lnTo>
                    <a:lnTo>
                      <a:pt x="30" y="16"/>
                    </a:lnTo>
                    <a:lnTo>
                      <a:pt x="30" y="44"/>
                    </a:lnTo>
                    <a:lnTo>
                      <a:pt x="28" y="47"/>
                    </a:lnTo>
                    <a:lnTo>
                      <a:pt x="27" y="51"/>
                    </a:lnTo>
                    <a:lnTo>
                      <a:pt x="24" y="53"/>
                    </a:lnTo>
                    <a:lnTo>
                      <a:pt x="20" y="53"/>
                    </a:lnTo>
                    <a:lnTo>
                      <a:pt x="0" y="53"/>
                    </a:lnTo>
                    <a:lnTo>
                      <a:pt x="0" y="60"/>
                    </a:lnTo>
                    <a:lnTo>
                      <a:pt x="46" y="60"/>
                    </a:lnTo>
                    <a:lnTo>
                      <a:pt x="46" y="0"/>
                    </a:lnTo>
                    <a:lnTo>
                      <a:pt x="0" y="0"/>
                    </a:lnTo>
                    <a:lnTo>
                      <a:pt x="0" y="7"/>
                    </a:lnTo>
                    <a:close/>
                    <a:moveTo>
                      <a:pt x="0" y="80"/>
                    </a:moveTo>
                    <a:lnTo>
                      <a:pt x="20" y="80"/>
                    </a:lnTo>
                    <a:lnTo>
                      <a:pt x="24" y="80"/>
                    </a:lnTo>
                    <a:lnTo>
                      <a:pt x="27" y="82"/>
                    </a:lnTo>
                    <a:lnTo>
                      <a:pt x="28" y="86"/>
                    </a:lnTo>
                    <a:lnTo>
                      <a:pt x="30" y="89"/>
                    </a:lnTo>
                    <a:lnTo>
                      <a:pt x="30" y="118"/>
                    </a:lnTo>
                    <a:lnTo>
                      <a:pt x="28" y="121"/>
                    </a:lnTo>
                    <a:lnTo>
                      <a:pt x="27" y="123"/>
                    </a:lnTo>
                    <a:lnTo>
                      <a:pt x="24" y="125"/>
                    </a:lnTo>
                    <a:lnTo>
                      <a:pt x="20" y="126"/>
                    </a:lnTo>
                    <a:lnTo>
                      <a:pt x="0" y="126"/>
                    </a:lnTo>
                    <a:lnTo>
                      <a:pt x="0" y="133"/>
                    </a:lnTo>
                    <a:lnTo>
                      <a:pt x="46" y="133"/>
                    </a:lnTo>
                    <a:lnTo>
                      <a:pt x="46" y="74"/>
                    </a:lnTo>
                    <a:lnTo>
                      <a:pt x="0" y="74"/>
                    </a:lnTo>
                    <a:lnTo>
                      <a:pt x="0" y="80"/>
                    </a:lnTo>
                    <a:close/>
                    <a:moveTo>
                      <a:pt x="415" y="0"/>
                    </a:moveTo>
                    <a:lnTo>
                      <a:pt x="415" y="7"/>
                    </a:lnTo>
                    <a:lnTo>
                      <a:pt x="436" y="7"/>
                    </a:lnTo>
                    <a:lnTo>
                      <a:pt x="439" y="8"/>
                    </a:lnTo>
                    <a:lnTo>
                      <a:pt x="443" y="10"/>
                    </a:lnTo>
                    <a:lnTo>
                      <a:pt x="445" y="12"/>
                    </a:lnTo>
                    <a:lnTo>
                      <a:pt x="446" y="16"/>
                    </a:lnTo>
                    <a:lnTo>
                      <a:pt x="446" y="44"/>
                    </a:lnTo>
                    <a:lnTo>
                      <a:pt x="445" y="47"/>
                    </a:lnTo>
                    <a:lnTo>
                      <a:pt x="443" y="51"/>
                    </a:lnTo>
                    <a:lnTo>
                      <a:pt x="439" y="53"/>
                    </a:lnTo>
                    <a:lnTo>
                      <a:pt x="436" y="53"/>
                    </a:lnTo>
                    <a:lnTo>
                      <a:pt x="415" y="53"/>
                    </a:lnTo>
                    <a:lnTo>
                      <a:pt x="415" y="60"/>
                    </a:lnTo>
                    <a:lnTo>
                      <a:pt x="460" y="60"/>
                    </a:lnTo>
                    <a:lnTo>
                      <a:pt x="460" y="0"/>
                    </a:lnTo>
                    <a:lnTo>
                      <a:pt x="415" y="0"/>
                    </a:lnTo>
                    <a:close/>
                    <a:moveTo>
                      <a:pt x="415" y="80"/>
                    </a:moveTo>
                    <a:lnTo>
                      <a:pt x="436" y="80"/>
                    </a:lnTo>
                    <a:lnTo>
                      <a:pt x="439" y="80"/>
                    </a:lnTo>
                    <a:lnTo>
                      <a:pt x="443" y="82"/>
                    </a:lnTo>
                    <a:lnTo>
                      <a:pt x="445" y="86"/>
                    </a:lnTo>
                    <a:lnTo>
                      <a:pt x="446" y="89"/>
                    </a:lnTo>
                    <a:lnTo>
                      <a:pt x="446" y="118"/>
                    </a:lnTo>
                    <a:lnTo>
                      <a:pt x="445" y="121"/>
                    </a:lnTo>
                    <a:lnTo>
                      <a:pt x="443" y="123"/>
                    </a:lnTo>
                    <a:lnTo>
                      <a:pt x="439" y="125"/>
                    </a:lnTo>
                    <a:lnTo>
                      <a:pt x="436" y="126"/>
                    </a:lnTo>
                    <a:lnTo>
                      <a:pt x="415" y="126"/>
                    </a:lnTo>
                    <a:lnTo>
                      <a:pt x="415" y="133"/>
                    </a:lnTo>
                    <a:lnTo>
                      <a:pt x="460" y="133"/>
                    </a:lnTo>
                    <a:lnTo>
                      <a:pt x="460" y="74"/>
                    </a:lnTo>
                    <a:lnTo>
                      <a:pt x="415" y="74"/>
                    </a:lnTo>
                    <a:lnTo>
                      <a:pt x="415" y="80"/>
                    </a:lnTo>
                    <a:close/>
                  </a:path>
                </a:pathLst>
              </a:custGeom>
              <a:grp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cxnSp>
          <p:nvCxnSpPr>
            <p:cNvPr id="66" name="直接连接符 37"/>
            <p:cNvCxnSpPr>
              <a:cxnSpLocks noChangeShapeType="1"/>
            </p:cNvCxnSpPr>
            <p:nvPr/>
          </p:nvCxnSpPr>
          <p:spPr bwMode="auto">
            <a:xfrm>
              <a:off x="2383041" y="2577264"/>
              <a:ext cx="554560" cy="0"/>
            </a:xfrm>
            <a:prstGeom prst="line">
              <a:avLst/>
            </a:prstGeom>
            <a:noFill/>
            <a:ln w="9525" algn="ctr">
              <a:solidFill>
                <a:srgbClr val="FF0000"/>
              </a:solidFill>
              <a:round/>
              <a:headEnd/>
              <a:tailEnd/>
            </a:ln>
          </p:spPr>
        </p:cxnSp>
        <p:cxnSp>
          <p:nvCxnSpPr>
            <p:cNvPr id="67" name="直接连接符 38"/>
            <p:cNvCxnSpPr>
              <a:cxnSpLocks noChangeShapeType="1"/>
            </p:cNvCxnSpPr>
            <p:nvPr/>
          </p:nvCxnSpPr>
          <p:spPr bwMode="auto">
            <a:xfrm>
              <a:off x="2335260" y="2632636"/>
              <a:ext cx="623882" cy="0"/>
            </a:xfrm>
            <a:prstGeom prst="line">
              <a:avLst/>
            </a:prstGeom>
            <a:noFill/>
            <a:ln w="9525" algn="ctr">
              <a:solidFill>
                <a:srgbClr val="FF0000"/>
              </a:solidFill>
              <a:round/>
              <a:headEnd/>
              <a:tailEnd/>
            </a:ln>
          </p:spPr>
        </p:cxnSp>
        <p:sp>
          <p:nvSpPr>
            <p:cNvPr id="68" name="Text Box 18"/>
            <p:cNvSpPr txBox="1">
              <a:spLocks noChangeArrowheads="1"/>
            </p:cNvSpPr>
            <p:nvPr/>
          </p:nvSpPr>
          <p:spPr bwMode="auto">
            <a:xfrm>
              <a:off x="1231363" y="2330529"/>
              <a:ext cx="984166" cy="272607"/>
            </a:xfrm>
            <a:prstGeom prst="rect">
              <a:avLst/>
            </a:prstGeom>
            <a:noFill/>
            <a:ln w="9525">
              <a:noFill/>
              <a:miter lim="800000"/>
              <a:headEnd/>
              <a:tailEnd/>
            </a:ln>
          </p:spPr>
          <p:txBody>
            <a:bodyPr wrap="square" anchor="ct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前端业务网络</a:t>
              </a:r>
            </a:p>
          </p:txBody>
        </p:sp>
        <p:sp>
          <p:nvSpPr>
            <p:cNvPr id="69" name="TextBox 40"/>
            <p:cNvSpPr txBox="1">
              <a:spLocks noChangeArrowheads="1"/>
            </p:cNvSpPr>
            <p:nvPr/>
          </p:nvSpPr>
          <p:spPr bwMode="auto">
            <a:xfrm>
              <a:off x="894016" y="3498833"/>
              <a:ext cx="722460"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管理节点</a:t>
              </a:r>
            </a:p>
          </p:txBody>
        </p:sp>
        <p:sp>
          <p:nvSpPr>
            <p:cNvPr id="70" name="Freeform 1264"/>
            <p:cNvSpPr>
              <a:spLocks noEditPoints="1"/>
            </p:cNvSpPr>
            <p:nvPr/>
          </p:nvSpPr>
          <p:spPr bwMode="auto">
            <a:xfrm>
              <a:off x="898386" y="3231228"/>
              <a:ext cx="713098" cy="191789"/>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chemeClr val="bg1">
                <a:lumMod val="50000"/>
              </a:schemeClr>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1" name="Freeform 1264"/>
            <p:cNvSpPr>
              <a:spLocks noEditPoints="1"/>
            </p:cNvSpPr>
            <p:nvPr/>
          </p:nvSpPr>
          <p:spPr bwMode="auto">
            <a:xfrm>
              <a:off x="1898223" y="3231228"/>
              <a:ext cx="713098" cy="191789"/>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chemeClr val="bg1">
                <a:lumMod val="50000"/>
              </a:schemeClr>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2" name="Freeform 1264"/>
            <p:cNvSpPr>
              <a:spLocks noEditPoints="1"/>
            </p:cNvSpPr>
            <p:nvPr/>
          </p:nvSpPr>
          <p:spPr bwMode="auto">
            <a:xfrm>
              <a:off x="3128794" y="3231228"/>
              <a:ext cx="713098" cy="191789"/>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chemeClr val="bg1">
                <a:lumMod val="50000"/>
              </a:schemeClr>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3" name="Freeform 1264"/>
            <p:cNvSpPr>
              <a:spLocks noEditPoints="1"/>
            </p:cNvSpPr>
            <p:nvPr/>
          </p:nvSpPr>
          <p:spPr bwMode="auto">
            <a:xfrm>
              <a:off x="4359362" y="3231228"/>
              <a:ext cx="713098" cy="191789"/>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chemeClr val="bg1">
                <a:lumMod val="50000"/>
              </a:schemeClr>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4" name="矩形 45"/>
            <p:cNvSpPr>
              <a:spLocks noChangeArrowheads="1"/>
            </p:cNvSpPr>
            <p:nvPr/>
          </p:nvSpPr>
          <p:spPr bwMode="auto">
            <a:xfrm>
              <a:off x="744565" y="2928876"/>
              <a:ext cx="4656243" cy="1203610"/>
            </a:xfrm>
            <a:prstGeom prst="rect">
              <a:avLst/>
            </a:prstGeom>
            <a:noFill/>
            <a:ln w="12700">
              <a:solidFill>
                <a:schemeClr val="bg1">
                  <a:lumMod val="50000"/>
                </a:schemeClr>
              </a:solidFill>
              <a:prstDash val="sysDash"/>
              <a:miter lim="800000"/>
              <a:headEnd/>
              <a:tailEnd/>
            </a:ln>
          </p:spPr>
          <p:txBody>
            <a:bodyPr wrap="none" anchor="ct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5" name="Freeform 52"/>
            <p:cNvSpPr>
              <a:spLocks noEditPoints="1"/>
            </p:cNvSpPr>
            <p:nvPr/>
          </p:nvSpPr>
          <p:spPr bwMode="auto">
            <a:xfrm>
              <a:off x="1411980" y="3335416"/>
              <a:ext cx="347836" cy="191414"/>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2298F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6" name="Freeform 52"/>
            <p:cNvSpPr>
              <a:spLocks noEditPoints="1"/>
            </p:cNvSpPr>
            <p:nvPr/>
          </p:nvSpPr>
          <p:spPr bwMode="auto">
            <a:xfrm>
              <a:off x="2321767" y="3335416"/>
              <a:ext cx="347836" cy="191414"/>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2298F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7" name="Freeform 52"/>
            <p:cNvSpPr>
              <a:spLocks noEditPoints="1"/>
            </p:cNvSpPr>
            <p:nvPr/>
          </p:nvSpPr>
          <p:spPr bwMode="auto">
            <a:xfrm>
              <a:off x="3621465" y="3335416"/>
              <a:ext cx="347836" cy="191414"/>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2298F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8" name="Freeform 52"/>
            <p:cNvSpPr>
              <a:spLocks noEditPoints="1"/>
            </p:cNvSpPr>
            <p:nvPr/>
          </p:nvSpPr>
          <p:spPr bwMode="auto">
            <a:xfrm>
              <a:off x="4791188" y="3335415"/>
              <a:ext cx="359643" cy="203175"/>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2298F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79" name="TextBox 124"/>
            <p:cNvSpPr txBox="1">
              <a:spLocks noChangeArrowheads="1"/>
            </p:cNvSpPr>
            <p:nvPr/>
          </p:nvSpPr>
          <p:spPr bwMode="auto">
            <a:xfrm>
              <a:off x="1780930" y="3467290"/>
              <a:ext cx="988941"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计算存储节点</a:t>
              </a:r>
            </a:p>
          </p:txBody>
        </p:sp>
        <p:sp>
          <p:nvSpPr>
            <p:cNvPr id="80" name="TextBox 125"/>
            <p:cNvSpPr txBox="1">
              <a:spLocks noChangeArrowheads="1"/>
            </p:cNvSpPr>
            <p:nvPr/>
          </p:nvSpPr>
          <p:spPr bwMode="auto">
            <a:xfrm>
              <a:off x="4262871" y="3498833"/>
              <a:ext cx="988941"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计算存储节点</a:t>
              </a:r>
            </a:p>
          </p:txBody>
        </p:sp>
        <p:sp>
          <p:nvSpPr>
            <p:cNvPr id="81" name="Text Box 18"/>
            <p:cNvSpPr txBox="1">
              <a:spLocks noChangeArrowheads="1"/>
            </p:cNvSpPr>
            <p:nvPr/>
          </p:nvSpPr>
          <p:spPr bwMode="auto">
            <a:xfrm>
              <a:off x="3949102" y="3144845"/>
              <a:ext cx="700131" cy="270092"/>
            </a:xfrm>
            <a:prstGeom prst="rect">
              <a:avLst/>
            </a:prstGeom>
            <a:noFill/>
            <a:ln w="9525">
              <a:noFill/>
              <a:miter lim="800000"/>
              <a:headEnd/>
              <a:tailEnd/>
            </a:ln>
          </p:spPr>
          <p:txBody>
            <a:bodyP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en-US" altLang="zh-CN"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82" name="TextBox 127"/>
            <p:cNvSpPr txBox="1">
              <a:spLocks noChangeArrowheads="1"/>
            </p:cNvSpPr>
            <p:nvPr/>
          </p:nvSpPr>
          <p:spPr bwMode="auto">
            <a:xfrm>
              <a:off x="2988963" y="3498833"/>
              <a:ext cx="988941"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计算存储节点</a:t>
              </a:r>
            </a:p>
          </p:txBody>
        </p:sp>
        <p:grpSp>
          <p:nvGrpSpPr>
            <p:cNvPr id="83" name="组合 82"/>
            <p:cNvGrpSpPr/>
            <p:nvPr/>
          </p:nvGrpSpPr>
          <p:grpSpPr>
            <a:xfrm>
              <a:off x="1250490" y="2690754"/>
              <a:ext cx="3490324" cy="547684"/>
              <a:chOff x="1185791" y="3187935"/>
              <a:chExt cx="3491233" cy="923912"/>
            </a:xfrm>
          </p:grpSpPr>
          <p:cxnSp>
            <p:nvCxnSpPr>
              <p:cNvPr id="84" name="直接连接符 17"/>
              <p:cNvCxnSpPr>
                <a:cxnSpLocks noChangeShapeType="1"/>
              </p:cNvCxnSpPr>
              <p:nvPr/>
            </p:nvCxnSpPr>
            <p:spPr bwMode="auto">
              <a:xfrm flipH="1" flipV="1">
                <a:off x="3231782" y="3187935"/>
                <a:ext cx="233186" cy="911754"/>
              </a:xfrm>
              <a:prstGeom prst="line">
                <a:avLst/>
              </a:prstGeom>
              <a:noFill/>
              <a:ln w="9525" algn="ctr">
                <a:solidFill>
                  <a:srgbClr val="FFC000"/>
                </a:solidFill>
                <a:round/>
                <a:headEnd/>
                <a:tailEnd/>
              </a:ln>
            </p:spPr>
          </p:cxnSp>
          <p:cxnSp>
            <p:nvCxnSpPr>
              <p:cNvPr id="85" name="直接连接符 17"/>
              <p:cNvCxnSpPr>
                <a:cxnSpLocks noChangeShapeType="1"/>
              </p:cNvCxnSpPr>
              <p:nvPr/>
            </p:nvCxnSpPr>
            <p:spPr bwMode="auto">
              <a:xfrm flipH="1" flipV="1">
                <a:off x="3198594" y="3196957"/>
                <a:ext cx="1478430" cy="914890"/>
              </a:xfrm>
              <a:prstGeom prst="line">
                <a:avLst/>
              </a:prstGeom>
              <a:noFill/>
              <a:ln w="9525" algn="ctr">
                <a:solidFill>
                  <a:srgbClr val="FFC000"/>
                </a:solidFill>
                <a:round/>
                <a:headEnd/>
                <a:tailEnd/>
              </a:ln>
            </p:spPr>
          </p:cxnSp>
          <p:cxnSp>
            <p:nvCxnSpPr>
              <p:cNvPr id="86" name="直接连接符 17"/>
              <p:cNvCxnSpPr>
                <a:cxnSpLocks noChangeShapeType="1"/>
              </p:cNvCxnSpPr>
              <p:nvPr/>
            </p:nvCxnSpPr>
            <p:spPr bwMode="auto">
              <a:xfrm flipV="1">
                <a:off x="1185791" y="3211746"/>
                <a:ext cx="2007721" cy="812373"/>
              </a:xfrm>
              <a:prstGeom prst="line">
                <a:avLst/>
              </a:prstGeom>
              <a:noFill/>
              <a:ln w="9525" algn="ctr">
                <a:solidFill>
                  <a:srgbClr val="FFC000"/>
                </a:solidFill>
                <a:round/>
                <a:headEnd/>
                <a:tailEnd/>
              </a:ln>
            </p:spPr>
          </p:cxnSp>
          <p:cxnSp>
            <p:nvCxnSpPr>
              <p:cNvPr id="87" name="直接连接符 17"/>
              <p:cNvCxnSpPr>
                <a:cxnSpLocks noChangeShapeType="1"/>
              </p:cNvCxnSpPr>
              <p:nvPr/>
            </p:nvCxnSpPr>
            <p:spPr bwMode="auto">
              <a:xfrm flipV="1">
                <a:off x="2115458" y="3187935"/>
                <a:ext cx="1132304" cy="911749"/>
              </a:xfrm>
              <a:prstGeom prst="line">
                <a:avLst/>
              </a:prstGeom>
              <a:noFill/>
              <a:ln w="9525" algn="ctr">
                <a:solidFill>
                  <a:srgbClr val="FFC000"/>
                </a:solidFill>
                <a:round/>
                <a:headEnd/>
                <a:tailEnd/>
              </a:ln>
            </p:spPr>
          </p:cxnSp>
        </p:grpSp>
        <p:sp>
          <p:nvSpPr>
            <p:cNvPr id="88" name="矩形 61"/>
            <p:cNvSpPr>
              <a:spLocks noChangeArrowheads="1"/>
            </p:cNvSpPr>
            <p:nvPr/>
          </p:nvSpPr>
          <p:spPr bwMode="auto">
            <a:xfrm>
              <a:off x="6161481" y="2928876"/>
              <a:ext cx="2961681" cy="1202511"/>
            </a:xfrm>
            <a:prstGeom prst="rect">
              <a:avLst/>
            </a:prstGeom>
            <a:noFill/>
            <a:ln w="12700">
              <a:solidFill>
                <a:srgbClr val="2298F0"/>
              </a:solidFill>
              <a:prstDash val="sysDash"/>
              <a:miter lim="800000"/>
              <a:headEnd/>
              <a:tailEnd/>
            </a:ln>
          </p:spPr>
          <p:txBody>
            <a:bodyPr wrap="none" anchor="ct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89" name="Text Box 18"/>
            <p:cNvSpPr txBox="1">
              <a:spLocks noChangeArrowheads="1"/>
            </p:cNvSpPr>
            <p:nvPr/>
          </p:nvSpPr>
          <p:spPr bwMode="auto">
            <a:xfrm>
              <a:off x="7904781" y="3238436"/>
              <a:ext cx="699581" cy="270092"/>
            </a:xfrm>
            <a:prstGeom prst="rect">
              <a:avLst/>
            </a:prstGeom>
            <a:noFill/>
            <a:ln w="9525">
              <a:noFill/>
              <a:miter lim="800000"/>
              <a:headEnd/>
              <a:tailEnd/>
            </a:ln>
          </p:spPr>
          <p:txBody>
            <a:bodyP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en-US" altLang="zh-CN"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cxnSp>
          <p:nvCxnSpPr>
            <p:cNvPr id="90" name="直接连接符 63"/>
            <p:cNvCxnSpPr>
              <a:cxnSpLocks noChangeShapeType="1"/>
            </p:cNvCxnSpPr>
            <p:nvPr/>
          </p:nvCxnSpPr>
          <p:spPr bwMode="auto">
            <a:xfrm flipH="1">
              <a:off x="8335014" y="2177897"/>
              <a:ext cx="454511" cy="389104"/>
            </a:xfrm>
            <a:prstGeom prst="line">
              <a:avLst/>
            </a:prstGeom>
            <a:noFill/>
            <a:ln w="9525" algn="ctr">
              <a:solidFill>
                <a:srgbClr val="FFC000"/>
              </a:solidFill>
              <a:round/>
              <a:headEnd/>
              <a:tailEnd/>
            </a:ln>
          </p:spPr>
        </p:cxnSp>
        <p:sp>
          <p:nvSpPr>
            <p:cNvPr id="91" name="Text Box 18"/>
            <p:cNvSpPr txBox="1">
              <a:spLocks noChangeArrowheads="1"/>
            </p:cNvSpPr>
            <p:nvPr/>
          </p:nvSpPr>
          <p:spPr bwMode="auto">
            <a:xfrm>
              <a:off x="7957386" y="1957828"/>
              <a:ext cx="1433530" cy="272607"/>
            </a:xfrm>
            <a:prstGeom prst="rect">
              <a:avLst/>
            </a:prstGeom>
            <a:noFill/>
            <a:ln w="9525">
              <a:noFill/>
              <a:miter lim="800000"/>
              <a:headEnd/>
              <a:tailEnd/>
            </a:ln>
          </p:spPr>
          <p:txBody>
            <a:bodyP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工作站</a:t>
              </a:r>
            </a:p>
          </p:txBody>
        </p:sp>
        <p:cxnSp>
          <p:nvCxnSpPr>
            <p:cNvPr id="92" name="直接连接符 65"/>
            <p:cNvCxnSpPr>
              <a:cxnSpLocks noChangeShapeType="1"/>
            </p:cNvCxnSpPr>
            <p:nvPr/>
          </p:nvCxnSpPr>
          <p:spPr bwMode="auto">
            <a:xfrm flipV="1">
              <a:off x="10622935" y="2234684"/>
              <a:ext cx="38902" cy="294509"/>
            </a:xfrm>
            <a:prstGeom prst="line">
              <a:avLst/>
            </a:prstGeom>
            <a:noFill/>
            <a:ln w="9525" algn="ctr">
              <a:solidFill>
                <a:schemeClr val="tx1"/>
              </a:solidFill>
              <a:round/>
              <a:headEnd/>
              <a:tailEnd/>
            </a:ln>
          </p:spPr>
        </p:cxnSp>
        <p:sp>
          <p:nvSpPr>
            <p:cNvPr id="93" name="矩形 66"/>
            <p:cNvSpPr>
              <a:spLocks noChangeArrowheads="1"/>
            </p:cNvSpPr>
            <p:nvPr/>
          </p:nvSpPr>
          <p:spPr bwMode="auto">
            <a:xfrm>
              <a:off x="7957388" y="1899853"/>
              <a:ext cx="3189866" cy="813050"/>
            </a:xfrm>
            <a:prstGeom prst="rect">
              <a:avLst/>
            </a:prstGeom>
            <a:noFill/>
            <a:ln w="12700">
              <a:solidFill>
                <a:srgbClr val="2298F0"/>
              </a:solidFill>
              <a:prstDash val="sysDash"/>
              <a:miter lim="800000"/>
              <a:headEnd/>
              <a:tailEnd/>
            </a:ln>
          </p:spPr>
          <p:txBody>
            <a:bodyPr wrap="none" anchor="ct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94" name="Text Box 18"/>
            <p:cNvSpPr txBox="1">
              <a:spLocks noChangeArrowheads="1"/>
            </p:cNvSpPr>
            <p:nvPr/>
          </p:nvSpPr>
          <p:spPr bwMode="auto">
            <a:xfrm>
              <a:off x="9968389" y="2251880"/>
              <a:ext cx="942037" cy="272607"/>
            </a:xfrm>
            <a:prstGeom prst="rect">
              <a:avLst/>
            </a:prstGeom>
            <a:noFill/>
            <a:ln w="9525">
              <a:noFill/>
              <a:miter lim="800000"/>
              <a:headEnd/>
              <a:tailEnd/>
            </a:ln>
          </p:spPr>
          <p:txBody>
            <a:bodyP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管理网络</a:t>
              </a:r>
            </a:p>
          </p:txBody>
        </p:sp>
        <p:cxnSp>
          <p:nvCxnSpPr>
            <p:cNvPr id="95" name="直接连接符 72"/>
            <p:cNvCxnSpPr>
              <a:cxnSpLocks noChangeShapeType="1"/>
            </p:cNvCxnSpPr>
            <p:nvPr/>
          </p:nvCxnSpPr>
          <p:spPr bwMode="auto">
            <a:xfrm>
              <a:off x="8852362" y="2195225"/>
              <a:ext cx="694306" cy="381833"/>
            </a:xfrm>
            <a:prstGeom prst="line">
              <a:avLst/>
            </a:prstGeom>
            <a:noFill/>
            <a:ln w="9525" algn="ctr">
              <a:solidFill>
                <a:srgbClr val="FFC000"/>
              </a:solidFill>
              <a:round/>
              <a:headEnd/>
              <a:tailEnd/>
            </a:ln>
          </p:spPr>
        </p:cxnSp>
        <p:grpSp>
          <p:nvGrpSpPr>
            <p:cNvPr id="96" name="组合 94"/>
            <p:cNvGrpSpPr>
              <a:grpSpLocks/>
            </p:cNvGrpSpPr>
            <p:nvPr/>
          </p:nvGrpSpPr>
          <p:grpSpPr bwMode="auto">
            <a:xfrm>
              <a:off x="8581490" y="1950745"/>
              <a:ext cx="461700" cy="246493"/>
              <a:chOff x="4763726" y="840438"/>
              <a:chExt cx="343031" cy="213935"/>
            </a:xfrm>
          </p:grpSpPr>
          <p:sp>
            <p:nvSpPr>
              <p:cNvPr id="97" name="Freeform 5"/>
              <p:cNvSpPr>
                <a:spLocks noEditPoints="1"/>
              </p:cNvSpPr>
              <p:nvPr/>
            </p:nvSpPr>
            <p:spPr bwMode="auto">
              <a:xfrm>
                <a:off x="4763305" y="862044"/>
                <a:ext cx="258633" cy="192268"/>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solidFill>
                <a:srgbClr val="000000">
                  <a:lumMod val="50000"/>
                  <a:lumOff val="50000"/>
                </a:srgbClr>
              </a:solid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8" name="Freeform 6"/>
              <p:cNvSpPr>
                <a:spLocks noEditPoints="1"/>
              </p:cNvSpPr>
              <p:nvPr/>
            </p:nvSpPr>
            <p:spPr bwMode="auto">
              <a:xfrm>
                <a:off x="4964977" y="840119"/>
                <a:ext cx="141632" cy="212507"/>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solidFill>
                <a:srgbClr val="000000">
                  <a:lumMod val="50000"/>
                  <a:lumOff val="50000"/>
                </a:srgbClr>
              </a:solid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99" name="组合 94"/>
            <p:cNvGrpSpPr>
              <a:grpSpLocks/>
            </p:cNvGrpSpPr>
            <p:nvPr/>
          </p:nvGrpSpPr>
          <p:grpSpPr bwMode="auto">
            <a:xfrm>
              <a:off x="10452783" y="1997088"/>
              <a:ext cx="461700" cy="246493"/>
              <a:chOff x="4763726" y="840438"/>
              <a:chExt cx="343031" cy="213935"/>
            </a:xfrm>
          </p:grpSpPr>
          <p:sp>
            <p:nvSpPr>
              <p:cNvPr id="100" name="Freeform 5"/>
              <p:cNvSpPr>
                <a:spLocks noEditPoints="1"/>
              </p:cNvSpPr>
              <p:nvPr/>
            </p:nvSpPr>
            <p:spPr bwMode="auto">
              <a:xfrm>
                <a:off x="4763137" y="862299"/>
                <a:ext cx="258633" cy="192268"/>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solidFill>
                <a:srgbClr val="000000">
                  <a:lumMod val="50000"/>
                  <a:lumOff val="50000"/>
                </a:srgbClr>
              </a:solid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1" name="Freeform 6"/>
              <p:cNvSpPr>
                <a:spLocks noEditPoints="1"/>
              </p:cNvSpPr>
              <p:nvPr/>
            </p:nvSpPr>
            <p:spPr bwMode="auto">
              <a:xfrm>
                <a:off x="4964809" y="840374"/>
                <a:ext cx="141632" cy="212507"/>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solidFill>
                <a:srgbClr val="000000">
                  <a:lumMod val="50000"/>
                  <a:lumOff val="50000"/>
                </a:srgbClr>
              </a:solidFill>
              <a:ln w="9525">
                <a:noFill/>
                <a:round/>
                <a:headEnd/>
                <a:tailEnd/>
              </a:ln>
            </p:spPr>
            <p:txBody>
              <a:bodyPr/>
              <a:lstStyle/>
              <a:p>
                <a:pPr eaLnBrk="0" hangingPunct="0">
                  <a:lnSpc>
                    <a:spcPct val="130000"/>
                  </a:lnSpc>
                  <a:buClr>
                    <a:srgbClr val="FF0000"/>
                  </a:buClr>
                  <a:buFont typeface="Wingdings" panose="05000000000000000000" pitchFamily="2" charset="2"/>
                  <a:buNone/>
                  <a:defRPr/>
                </a:pPr>
                <a:endParaRPr lang="zh-CN" altLang="en-US" sz="1008" u="sng" kern="0">
                  <a:solidFill>
                    <a:srgbClr val="B2B2B2"/>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102" name="组合 2287"/>
            <p:cNvGrpSpPr>
              <a:grpSpLocks/>
            </p:cNvGrpSpPr>
            <p:nvPr/>
          </p:nvGrpSpPr>
          <p:grpSpPr bwMode="auto">
            <a:xfrm>
              <a:off x="8016458" y="2561778"/>
              <a:ext cx="747206" cy="113388"/>
              <a:chOff x="1964592" y="5510976"/>
              <a:chExt cx="925513" cy="290513"/>
            </a:xfrm>
          </p:grpSpPr>
          <p:sp>
            <p:nvSpPr>
              <p:cNvPr id="103" name="Freeform 1242"/>
              <p:cNvSpPr>
                <a:spLocks noEditPoints="1"/>
              </p:cNvSpPr>
              <p:nvPr/>
            </p:nvSpPr>
            <p:spPr bwMode="auto">
              <a:xfrm>
                <a:off x="1964592" y="5510976"/>
                <a:ext cx="925513" cy="290513"/>
              </a:xfrm>
              <a:custGeom>
                <a:avLst/>
                <a:gdLst>
                  <a:gd name="T0" fmla="*/ 2147483647 w 583"/>
                  <a:gd name="T1" fmla="*/ 0 h 183"/>
                  <a:gd name="T2" fmla="*/ 0 w 583"/>
                  <a:gd name="T3" fmla="*/ 2147483647 h 183"/>
                  <a:gd name="T4" fmla="*/ 2147483647 w 583"/>
                  <a:gd name="T5" fmla="*/ 2147483647 h 183"/>
                  <a:gd name="T6" fmla="*/ 2147483647 w 583"/>
                  <a:gd name="T7" fmla="*/ 2147483647 h 183"/>
                  <a:gd name="T8" fmla="*/ 2147483647 w 583"/>
                  <a:gd name="T9" fmla="*/ 2147483647 h 183"/>
                  <a:gd name="T10" fmla="*/ 2147483647 w 583"/>
                  <a:gd name="T11" fmla="*/ 2147483647 h 183"/>
                  <a:gd name="T12" fmla="*/ 2147483647 w 583"/>
                  <a:gd name="T13" fmla="*/ 2147483647 h 183"/>
                  <a:gd name="T14" fmla="*/ 2147483647 w 583"/>
                  <a:gd name="T15" fmla="*/ 2147483647 h 183"/>
                  <a:gd name="T16" fmla="*/ 2147483647 w 583"/>
                  <a:gd name="T17" fmla="*/ 2147483647 h 183"/>
                  <a:gd name="T18" fmla="*/ 2147483647 w 583"/>
                  <a:gd name="T19" fmla="*/ 2147483647 h 183"/>
                  <a:gd name="T20" fmla="*/ 2147483647 w 583"/>
                  <a:gd name="T21" fmla="*/ 2147483647 h 183"/>
                  <a:gd name="T22" fmla="*/ 2147483647 w 583"/>
                  <a:gd name="T23" fmla="*/ 2147483647 h 183"/>
                  <a:gd name="T24" fmla="*/ 2147483647 w 583"/>
                  <a:gd name="T25" fmla="*/ 2147483647 h 183"/>
                  <a:gd name="T26" fmla="*/ 2147483647 w 583"/>
                  <a:gd name="T27" fmla="*/ 2147483647 h 183"/>
                  <a:gd name="T28" fmla="*/ 2147483647 w 583"/>
                  <a:gd name="T29" fmla="*/ 2147483647 h 183"/>
                  <a:gd name="T30" fmla="*/ 2147483647 w 583"/>
                  <a:gd name="T31" fmla="*/ 2147483647 h 183"/>
                  <a:gd name="T32" fmla="*/ 2147483647 w 583"/>
                  <a:gd name="T33" fmla="*/ 2147483647 h 183"/>
                  <a:gd name="T34" fmla="*/ 2147483647 w 583"/>
                  <a:gd name="T35" fmla="*/ 2147483647 h 183"/>
                  <a:gd name="T36" fmla="*/ 2147483647 w 583"/>
                  <a:gd name="T37" fmla="*/ 2147483647 h 183"/>
                  <a:gd name="T38" fmla="*/ 2147483647 w 583"/>
                  <a:gd name="T39" fmla="*/ 2147483647 h 183"/>
                  <a:gd name="T40" fmla="*/ 2147483647 w 583"/>
                  <a:gd name="T41" fmla="*/ 2147483647 h 183"/>
                  <a:gd name="T42" fmla="*/ 2147483647 w 583"/>
                  <a:gd name="T43" fmla="*/ 2147483647 h 183"/>
                  <a:gd name="T44" fmla="*/ 2147483647 w 583"/>
                  <a:gd name="T45" fmla="*/ 2147483647 h 183"/>
                  <a:gd name="T46" fmla="*/ 2147483647 w 583"/>
                  <a:gd name="T47" fmla="*/ 2147483647 h 183"/>
                  <a:gd name="T48" fmla="*/ 2147483647 w 583"/>
                  <a:gd name="T49" fmla="*/ 2147483647 h 183"/>
                  <a:gd name="T50" fmla="*/ 2147483647 w 583"/>
                  <a:gd name="T51" fmla="*/ 2147483647 h 183"/>
                  <a:gd name="T52" fmla="*/ 2147483647 w 583"/>
                  <a:gd name="T53" fmla="*/ 2147483647 h 183"/>
                  <a:gd name="T54" fmla="*/ 2147483647 w 583"/>
                  <a:gd name="T55" fmla="*/ 2147483647 h 183"/>
                  <a:gd name="T56" fmla="*/ 2147483647 w 583"/>
                  <a:gd name="T57" fmla="*/ 2147483647 h 183"/>
                  <a:gd name="T58" fmla="*/ 2147483647 w 583"/>
                  <a:gd name="T59" fmla="*/ 2147483647 h 183"/>
                  <a:gd name="T60" fmla="*/ 2147483647 w 583"/>
                  <a:gd name="T61" fmla="*/ 2147483647 h 183"/>
                  <a:gd name="T62" fmla="*/ 2147483647 w 583"/>
                  <a:gd name="T63" fmla="*/ 2147483647 h 183"/>
                  <a:gd name="T64" fmla="*/ 2147483647 w 583"/>
                  <a:gd name="T65" fmla="*/ 2147483647 h 183"/>
                  <a:gd name="T66" fmla="*/ 2147483647 w 583"/>
                  <a:gd name="T67" fmla="*/ 2147483647 h 183"/>
                  <a:gd name="T68" fmla="*/ 2147483647 w 583"/>
                  <a:gd name="T69" fmla="*/ 2147483647 h 183"/>
                  <a:gd name="T70" fmla="*/ 2147483647 w 583"/>
                  <a:gd name="T71" fmla="*/ 2147483647 h 183"/>
                  <a:gd name="T72" fmla="*/ 2147483647 w 583"/>
                  <a:gd name="T73" fmla="*/ 2147483647 h 183"/>
                  <a:gd name="T74" fmla="*/ 2147483647 w 583"/>
                  <a:gd name="T75" fmla="*/ 2147483647 h 183"/>
                  <a:gd name="T76" fmla="*/ 2147483647 w 583"/>
                  <a:gd name="T77" fmla="*/ 2147483647 h 183"/>
                  <a:gd name="T78" fmla="*/ 2147483647 w 583"/>
                  <a:gd name="T79" fmla="*/ 2147483647 h 183"/>
                  <a:gd name="T80" fmla="*/ 2147483647 w 583"/>
                  <a:gd name="T81" fmla="*/ 2147483647 h 183"/>
                  <a:gd name="T82" fmla="*/ 2147483647 w 583"/>
                  <a:gd name="T83" fmla="*/ 2147483647 h 183"/>
                  <a:gd name="T84" fmla="*/ 2147483647 w 583"/>
                  <a:gd name="T85" fmla="*/ 2147483647 h 183"/>
                  <a:gd name="T86" fmla="*/ 2147483647 w 583"/>
                  <a:gd name="T87" fmla="*/ 2147483647 h 183"/>
                  <a:gd name="T88" fmla="*/ 2147483647 w 583"/>
                  <a:gd name="T89" fmla="*/ 2147483647 h 183"/>
                  <a:gd name="T90" fmla="*/ 2147483647 w 583"/>
                  <a:gd name="T91" fmla="*/ 2147483647 h 183"/>
                  <a:gd name="T92" fmla="*/ 2147483647 w 583"/>
                  <a:gd name="T93" fmla="*/ 2147483647 h 183"/>
                  <a:gd name="T94" fmla="*/ 2147483647 w 583"/>
                  <a:gd name="T95" fmla="*/ 2147483647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3"/>
                  <a:gd name="T145" fmla="*/ 0 h 183"/>
                  <a:gd name="T146" fmla="*/ 583 w 583"/>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3" h="183">
                    <a:moveTo>
                      <a:pt x="569" y="21"/>
                    </a:moveTo>
                    <a:lnTo>
                      <a:pt x="569" y="0"/>
                    </a:lnTo>
                    <a:lnTo>
                      <a:pt x="14" y="0"/>
                    </a:lnTo>
                    <a:lnTo>
                      <a:pt x="14" y="21"/>
                    </a:lnTo>
                    <a:lnTo>
                      <a:pt x="0" y="21"/>
                    </a:lnTo>
                    <a:lnTo>
                      <a:pt x="0" y="163"/>
                    </a:lnTo>
                    <a:lnTo>
                      <a:pt x="14" y="163"/>
                    </a:lnTo>
                    <a:lnTo>
                      <a:pt x="14" y="183"/>
                    </a:lnTo>
                    <a:lnTo>
                      <a:pt x="569" y="183"/>
                    </a:lnTo>
                    <a:lnTo>
                      <a:pt x="569" y="163"/>
                    </a:lnTo>
                    <a:lnTo>
                      <a:pt x="583" y="163"/>
                    </a:lnTo>
                    <a:lnTo>
                      <a:pt x="583" y="21"/>
                    </a:lnTo>
                    <a:lnTo>
                      <a:pt x="569" y="21"/>
                    </a:lnTo>
                    <a:close/>
                    <a:moveTo>
                      <a:pt x="119" y="154"/>
                    </a:moveTo>
                    <a:lnTo>
                      <a:pt x="119" y="154"/>
                    </a:lnTo>
                    <a:lnTo>
                      <a:pt x="118" y="158"/>
                    </a:lnTo>
                    <a:lnTo>
                      <a:pt x="115" y="163"/>
                    </a:lnTo>
                    <a:lnTo>
                      <a:pt x="111" y="166"/>
                    </a:lnTo>
                    <a:lnTo>
                      <a:pt x="104" y="167"/>
                    </a:lnTo>
                    <a:lnTo>
                      <a:pt x="57" y="167"/>
                    </a:lnTo>
                    <a:lnTo>
                      <a:pt x="51" y="166"/>
                    </a:lnTo>
                    <a:lnTo>
                      <a:pt x="47" y="163"/>
                    </a:lnTo>
                    <a:lnTo>
                      <a:pt x="44" y="158"/>
                    </a:lnTo>
                    <a:lnTo>
                      <a:pt x="43" y="154"/>
                    </a:lnTo>
                    <a:lnTo>
                      <a:pt x="43" y="30"/>
                    </a:lnTo>
                    <a:lnTo>
                      <a:pt x="44" y="25"/>
                    </a:lnTo>
                    <a:lnTo>
                      <a:pt x="47" y="21"/>
                    </a:lnTo>
                    <a:lnTo>
                      <a:pt x="51" y="19"/>
                    </a:lnTo>
                    <a:lnTo>
                      <a:pt x="57" y="17"/>
                    </a:lnTo>
                    <a:lnTo>
                      <a:pt x="104" y="17"/>
                    </a:lnTo>
                    <a:lnTo>
                      <a:pt x="111" y="19"/>
                    </a:lnTo>
                    <a:lnTo>
                      <a:pt x="115" y="21"/>
                    </a:lnTo>
                    <a:lnTo>
                      <a:pt x="118" y="25"/>
                    </a:lnTo>
                    <a:lnTo>
                      <a:pt x="119" y="30"/>
                    </a:lnTo>
                    <a:lnTo>
                      <a:pt x="119" y="154"/>
                    </a:lnTo>
                    <a:close/>
                    <a:moveTo>
                      <a:pt x="223" y="154"/>
                    </a:moveTo>
                    <a:lnTo>
                      <a:pt x="223" y="154"/>
                    </a:lnTo>
                    <a:lnTo>
                      <a:pt x="222" y="158"/>
                    </a:lnTo>
                    <a:lnTo>
                      <a:pt x="219" y="163"/>
                    </a:lnTo>
                    <a:lnTo>
                      <a:pt x="215" y="166"/>
                    </a:lnTo>
                    <a:lnTo>
                      <a:pt x="208" y="167"/>
                    </a:lnTo>
                    <a:lnTo>
                      <a:pt x="161" y="167"/>
                    </a:lnTo>
                    <a:lnTo>
                      <a:pt x="155" y="166"/>
                    </a:lnTo>
                    <a:lnTo>
                      <a:pt x="151" y="163"/>
                    </a:lnTo>
                    <a:lnTo>
                      <a:pt x="148" y="158"/>
                    </a:lnTo>
                    <a:lnTo>
                      <a:pt x="147" y="154"/>
                    </a:lnTo>
                    <a:lnTo>
                      <a:pt x="147" y="30"/>
                    </a:lnTo>
                    <a:lnTo>
                      <a:pt x="148" y="25"/>
                    </a:lnTo>
                    <a:lnTo>
                      <a:pt x="151" y="21"/>
                    </a:lnTo>
                    <a:lnTo>
                      <a:pt x="155" y="19"/>
                    </a:lnTo>
                    <a:lnTo>
                      <a:pt x="161" y="17"/>
                    </a:lnTo>
                    <a:lnTo>
                      <a:pt x="208" y="17"/>
                    </a:lnTo>
                    <a:lnTo>
                      <a:pt x="215" y="19"/>
                    </a:lnTo>
                    <a:lnTo>
                      <a:pt x="219" y="21"/>
                    </a:lnTo>
                    <a:lnTo>
                      <a:pt x="222" y="25"/>
                    </a:lnTo>
                    <a:lnTo>
                      <a:pt x="223" y="30"/>
                    </a:lnTo>
                    <a:lnTo>
                      <a:pt x="223" y="154"/>
                    </a:lnTo>
                    <a:close/>
                    <a:moveTo>
                      <a:pt x="328" y="154"/>
                    </a:moveTo>
                    <a:lnTo>
                      <a:pt x="328" y="154"/>
                    </a:lnTo>
                    <a:lnTo>
                      <a:pt x="325" y="158"/>
                    </a:lnTo>
                    <a:lnTo>
                      <a:pt x="323" y="163"/>
                    </a:lnTo>
                    <a:lnTo>
                      <a:pt x="318" y="166"/>
                    </a:lnTo>
                    <a:lnTo>
                      <a:pt x="312" y="167"/>
                    </a:lnTo>
                    <a:lnTo>
                      <a:pt x="265" y="167"/>
                    </a:lnTo>
                    <a:lnTo>
                      <a:pt x="260" y="166"/>
                    </a:lnTo>
                    <a:lnTo>
                      <a:pt x="255" y="163"/>
                    </a:lnTo>
                    <a:lnTo>
                      <a:pt x="252" y="158"/>
                    </a:lnTo>
                    <a:lnTo>
                      <a:pt x="251" y="154"/>
                    </a:lnTo>
                    <a:lnTo>
                      <a:pt x="251" y="30"/>
                    </a:lnTo>
                    <a:lnTo>
                      <a:pt x="252" y="25"/>
                    </a:lnTo>
                    <a:lnTo>
                      <a:pt x="255" y="21"/>
                    </a:lnTo>
                    <a:lnTo>
                      <a:pt x="260" y="19"/>
                    </a:lnTo>
                    <a:lnTo>
                      <a:pt x="265" y="17"/>
                    </a:lnTo>
                    <a:lnTo>
                      <a:pt x="312" y="17"/>
                    </a:lnTo>
                    <a:lnTo>
                      <a:pt x="318" y="19"/>
                    </a:lnTo>
                    <a:lnTo>
                      <a:pt x="323" y="21"/>
                    </a:lnTo>
                    <a:lnTo>
                      <a:pt x="325" y="25"/>
                    </a:lnTo>
                    <a:lnTo>
                      <a:pt x="328" y="30"/>
                    </a:lnTo>
                    <a:lnTo>
                      <a:pt x="328" y="154"/>
                    </a:lnTo>
                    <a:close/>
                    <a:moveTo>
                      <a:pt x="431" y="154"/>
                    </a:moveTo>
                    <a:lnTo>
                      <a:pt x="431" y="154"/>
                    </a:lnTo>
                    <a:lnTo>
                      <a:pt x="429" y="158"/>
                    </a:lnTo>
                    <a:lnTo>
                      <a:pt x="427" y="163"/>
                    </a:lnTo>
                    <a:lnTo>
                      <a:pt x="422" y="166"/>
                    </a:lnTo>
                    <a:lnTo>
                      <a:pt x="416" y="167"/>
                    </a:lnTo>
                    <a:lnTo>
                      <a:pt x="369" y="167"/>
                    </a:lnTo>
                    <a:lnTo>
                      <a:pt x="364" y="166"/>
                    </a:lnTo>
                    <a:lnTo>
                      <a:pt x="359" y="163"/>
                    </a:lnTo>
                    <a:lnTo>
                      <a:pt x="356" y="158"/>
                    </a:lnTo>
                    <a:lnTo>
                      <a:pt x="355" y="154"/>
                    </a:lnTo>
                    <a:lnTo>
                      <a:pt x="355" y="30"/>
                    </a:lnTo>
                    <a:lnTo>
                      <a:pt x="356" y="25"/>
                    </a:lnTo>
                    <a:lnTo>
                      <a:pt x="359" y="21"/>
                    </a:lnTo>
                    <a:lnTo>
                      <a:pt x="364" y="19"/>
                    </a:lnTo>
                    <a:lnTo>
                      <a:pt x="369" y="17"/>
                    </a:lnTo>
                    <a:lnTo>
                      <a:pt x="416" y="17"/>
                    </a:lnTo>
                    <a:lnTo>
                      <a:pt x="422" y="19"/>
                    </a:lnTo>
                    <a:lnTo>
                      <a:pt x="427" y="21"/>
                    </a:lnTo>
                    <a:lnTo>
                      <a:pt x="429" y="25"/>
                    </a:lnTo>
                    <a:lnTo>
                      <a:pt x="431" y="30"/>
                    </a:lnTo>
                    <a:lnTo>
                      <a:pt x="431" y="154"/>
                    </a:lnTo>
                    <a:close/>
                    <a:moveTo>
                      <a:pt x="535" y="154"/>
                    </a:moveTo>
                    <a:lnTo>
                      <a:pt x="535" y="154"/>
                    </a:lnTo>
                    <a:lnTo>
                      <a:pt x="534" y="158"/>
                    </a:lnTo>
                    <a:lnTo>
                      <a:pt x="530" y="163"/>
                    </a:lnTo>
                    <a:lnTo>
                      <a:pt x="526" y="166"/>
                    </a:lnTo>
                    <a:lnTo>
                      <a:pt x="519" y="167"/>
                    </a:lnTo>
                    <a:lnTo>
                      <a:pt x="473" y="167"/>
                    </a:lnTo>
                    <a:lnTo>
                      <a:pt x="468" y="166"/>
                    </a:lnTo>
                    <a:lnTo>
                      <a:pt x="462" y="163"/>
                    </a:lnTo>
                    <a:lnTo>
                      <a:pt x="460" y="158"/>
                    </a:lnTo>
                    <a:lnTo>
                      <a:pt x="459" y="154"/>
                    </a:lnTo>
                    <a:lnTo>
                      <a:pt x="459" y="30"/>
                    </a:lnTo>
                    <a:lnTo>
                      <a:pt x="460" y="25"/>
                    </a:lnTo>
                    <a:lnTo>
                      <a:pt x="462" y="21"/>
                    </a:lnTo>
                    <a:lnTo>
                      <a:pt x="468" y="19"/>
                    </a:lnTo>
                    <a:lnTo>
                      <a:pt x="473" y="17"/>
                    </a:lnTo>
                    <a:lnTo>
                      <a:pt x="519" y="17"/>
                    </a:lnTo>
                    <a:lnTo>
                      <a:pt x="526" y="19"/>
                    </a:lnTo>
                    <a:lnTo>
                      <a:pt x="530" y="21"/>
                    </a:lnTo>
                    <a:lnTo>
                      <a:pt x="534" y="25"/>
                    </a:lnTo>
                    <a:lnTo>
                      <a:pt x="535" y="30"/>
                    </a:lnTo>
                    <a:lnTo>
                      <a:pt x="535" y="154"/>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4" name="Freeform 1243"/>
              <p:cNvSpPr>
                <a:spLocks noEditPoints="1"/>
              </p:cNvSpPr>
              <p:nvPr/>
            </p:nvSpPr>
            <p:spPr bwMode="auto">
              <a:xfrm>
                <a:off x="2056667" y="5536913"/>
                <a:ext cx="730250" cy="211138"/>
              </a:xfrm>
              <a:custGeom>
                <a:avLst/>
                <a:gdLst>
                  <a:gd name="T0" fmla="*/ 2147483647 w 460"/>
                  <a:gd name="T1" fmla="*/ 2147483647 h 133"/>
                  <a:gd name="T2" fmla="*/ 2147483647 w 460"/>
                  <a:gd name="T3" fmla="*/ 2147483647 h 133"/>
                  <a:gd name="T4" fmla="*/ 2147483647 w 460"/>
                  <a:gd name="T5" fmla="*/ 2147483647 h 133"/>
                  <a:gd name="T6" fmla="*/ 2147483647 w 460"/>
                  <a:gd name="T7" fmla="*/ 2147483647 h 133"/>
                  <a:gd name="T8" fmla="*/ 2147483647 w 460"/>
                  <a:gd name="T9" fmla="*/ 2147483647 h 133"/>
                  <a:gd name="T10" fmla="*/ 2147483647 w 460"/>
                  <a:gd name="T11" fmla="*/ 2147483647 h 133"/>
                  <a:gd name="T12" fmla="*/ 2147483647 w 460"/>
                  <a:gd name="T13" fmla="*/ 2147483647 h 133"/>
                  <a:gd name="T14" fmla="*/ 2147483647 w 460"/>
                  <a:gd name="T15" fmla="*/ 2147483647 h 133"/>
                  <a:gd name="T16" fmla="*/ 2147483647 w 460"/>
                  <a:gd name="T17" fmla="*/ 2147483647 h 133"/>
                  <a:gd name="T18" fmla="*/ 2147483647 w 460"/>
                  <a:gd name="T19" fmla="*/ 2147483647 h 133"/>
                  <a:gd name="T20" fmla="*/ 2147483647 w 460"/>
                  <a:gd name="T21" fmla="*/ 2147483647 h 133"/>
                  <a:gd name="T22" fmla="*/ 2147483647 w 460"/>
                  <a:gd name="T23" fmla="*/ 2147483647 h 133"/>
                  <a:gd name="T24" fmla="*/ 2147483647 w 460"/>
                  <a:gd name="T25" fmla="*/ 2147483647 h 133"/>
                  <a:gd name="T26" fmla="*/ 2147483647 w 460"/>
                  <a:gd name="T27" fmla="*/ 2147483647 h 133"/>
                  <a:gd name="T28" fmla="*/ 2147483647 w 460"/>
                  <a:gd name="T29" fmla="*/ 2147483647 h 133"/>
                  <a:gd name="T30" fmla="*/ 2147483647 w 460"/>
                  <a:gd name="T31" fmla="*/ 2147483647 h 133"/>
                  <a:gd name="T32" fmla="*/ 2147483647 w 460"/>
                  <a:gd name="T33" fmla="*/ 2147483647 h 133"/>
                  <a:gd name="T34" fmla="*/ 2147483647 w 460"/>
                  <a:gd name="T35" fmla="*/ 2147483647 h 133"/>
                  <a:gd name="T36" fmla="*/ 2147483647 w 460"/>
                  <a:gd name="T37" fmla="*/ 2147483647 h 133"/>
                  <a:gd name="T38" fmla="*/ 2147483647 w 460"/>
                  <a:gd name="T39" fmla="*/ 2147483647 h 133"/>
                  <a:gd name="T40" fmla="*/ 2147483647 w 460"/>
                  <a:gd name="T41" fmla="*/ 2147483647 h 133"/>
                  <a:gd name="T42" fmla="*/ 2147483647 w 460"/>
                  <a:gd name="T43" fmla="*/ 2147483647 h 133"/>
                  <a:gd name="T44" fmla="*/ 2147483647 w 460"/>
                  <a:gd name="T45" fmla="*/ 2147483647 h 133"/>
                  <a:gd name="T46" fmla="*/ 2147483647 w 460"/>
                  <a:gd name="T47" fmla="*/ 2147483647 h 133"/>
                  <a:gd name="T48" fmla="*/ 2147483647 w 460"/>
                  <a:gd name="T49" fmla="*/ 2147483647 h 133"/>
                  <a:gd name="T50" fmla="*/ 2147483647 w 460"/>
                  <a:gd name="T51" fmla="*/ 2147483647 h 133"/>
                  <a:gd name="T52" fmla="*/ 2147483647 w 460"/>
                  <a:gd name="T53" fmla="*/ 2147483647 h 133"/>
                  <a:gd name="T54" fmla="*/ 2147483647 w 460"/>
                  <a:gd name="T55" fmla="*/ 2147483647 h 133"/>
                  <a:gd name="T56" fmla="*/ 2147483647 w 460"/>
                  <a:gd name="T57" fmla="*/ 2147483647 h 133"/>
                  <a:gd name="T58" fmla="*/ 2147483647 w 460"/>
                  <a:gd name="T59" fmla="*/ 2147483647 h 133"/>
                  <a:gd name="T60" fmla="*/ 2147483647 w 460"/>
                  <a:gd name="T61" fmla="*/ 2147483647 h 133"/>
                  <a:gd name="T62" fmla="*/ 2147483647 w 460"/>
                  <a:gd name="T63" fmla="*/ 2147483647 h 133"/>
                  <a:gd name="T64" fmla="*/ 2147483647 w 460"/>
                  <a:gd name="T65" fmla="*/ 2147483647 h 133"/>
                  <a:gd name="T66" fmla="*/ 2147483647 w 460"/>
                  <a:gd name="T67" fmla="*/ 2147483647 h 133"/>
                  <a:gd name="T68" fmla="*/ 0 w 460"/>
                  <a:gd name="T69" fmla="*/ 2147483647 h 133"/>
                  <a:gd name="T70" fmla="*/ 2147483647 w 460"/>
                  <a:gd name="T71" fmla="*/ 2147483647 h 133"/>
                  <a:gd name="T72" fmla="*/ 2147483647 w 460"/>
                  <a:gd name="T73" fmla="*/ 2147483647 h 133"/>
                  <a:gd name="T74" fmla="*/ 2147483647 w 460"/>
                  <a:gd name="T75" fmla="*/ 2147483647 h 133"/>
                  <a:gd name="T76" fmla="*/ 2147483647 w 460"/>
                  <a:gd name="T77" fmla="*/ 2147483647 h 133"/>
                  <a:gd name="T78" fmla="*/ 0 w 460"/>
                  <a:gd name="T79" fmla="*/ 2147483647 h 133"/>
                  <a:gd name="T80" fmla="*/ 2147483647 w 460"/>
                  <a:gd name="T81" fmla="*/ 2147483647 h 133"/>
                  <a:gd name="T82" fmla="*/ 2147483647 w 460"/>
                  <a:gd name="T83" fmla="*/ 2147483647 h 133"/>
                  <a:gd name="T84" fmla="*/ 2147483647 w 460"/>
                  <a:gd name="T85" fmla="*/ 2147483647 h 133"/>
                  <a:gd name="T86" fmla="*/ 2147483647 w 460"/>
                  <a:gd name="T87" fmla="*/ 2147483647 h 133"/>
                  <a:gd name="T88" fmla="*/ 2147483647 w 460"/>
                  <a:gd name="T89" fmla="*/ 0 h 133"/>
                  <a:gd name="T90" fmla="*/ 2147483647 w 460"/>
                  <a:gd name="T91" fmla="*/ 2147483647 h 133"/>
                  <a:gd name="T92" fmla="*/ 2147483647 w 460"/>
                  <a:gd name="T93" fmla="*/ 2147483647 h 133"/>
                  <a:gd name="T94" fmla="*/ 2147483647 w 460"/>
                  <a:gd name="T95" fmla="*/ 2147483647 h 133"/>
                  <a:gd name="T96" fmla="*/ 2147483647 w 460"/>
                  <a:gd name="T97" fmla="*/ 2147483647 h 133"/>
                  <a:gd name="T98" fmla="*/ 2147483647 w 460"/>
                  <a:gd name="T99" fmla="*/ 2147483647 h 1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
                  <a:gd name="T151" fmla="*/ 0 h 133"/>
                  <a:gd name="T152" fmla="*/ 460 w 460"/>
                  <a:gd name="T153" fmla="*/ 133 h 1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 h="133">
                    <a:moveTo>
                      <a:pt x="312" y="80"/>
                    </a:moveTo>
                    <a:lnTo>
                      <a:pt x="332" y="80"/>
                    </a:lnTo>
                    <a:lnTo>
                      <a:pt x="335" y="80"/>
                    </a:lnTo>
                    <a:lnTo>
                      <a:pt x="339" y="82"/>
                    </a:lnTo>
                    <a:lnTo>
                      <a:pt x="341" y="86"/>
                    </a:lnTo>
                    <a:lnTo>
                      <a:pt x="342" y="89"/>
                    </a:lnTo>
                    <a:lnTo>
                      <a:pt x="342" y="118"/>
                    </a:lnTo>
                    <a:lnTo>
                      <a:pt x="341" y="121"/>
                    </a:lnTo>
                    <a:lnTo>
                      <a:pt x="339" y="123"/>
                    </a:lnTo>
                    <a:lnTo>
                      <a:pt x="335" y="125"/>
                    </a:lnTo>
                    <a:lnTo>
                      <a:pt x="332" y="126"/>
                    </a:lnTo>
                    <a:lnTo>
                      <a:pt x="312" y="126"/>
                    </a:lnTo>
                    <a:lnTo>
                      <a:pt x="312" y="133"/>
                    </a:lnTo>
                    <a:lnTo>
                      <a:pt x="358" y="133"/>
                    </a:lnTo>
                    <a:lnTo>
                      <a:pt x="358" y="74"/>
                    </a:lnTo>
                    <a:lnTo>
                      <a:pt x="312" y="74"/>
                    </a:lnTo>
                    <a:lnTo>
                      <a:pt x="312" y="80"/>
                    </a:lnTo>
                    <a:close/>
                    <a:moveTo>
                      <a:pt x="312" y="7"/>
                    </a:moveTo>
                    <a:lnTo>
                      <a:pt x="332" y="7"/>
                    </a:lnTo>
                    <a:lnTo>
                      <a:pt x="335" y="8"/>
                    </a:lnTo>
                    <a:lnTo>
                      <a:pt x="339" y="10"/>
                    </a:lnTo>
                    <a:lnTo>
                      <a:pt x="341" y="12"/>
                    </a:lnTo>
                    <a:lnTo>
                      <a:pt x="342" y="16"/>
                    </a:lnTo>
                    <a:lnTo>
                      <a:pt x="342" y="44"/>
                    </a:lnTo>
                    <a:lnTo>
                      <a:pt x="341" y="47"/>
                    </a:lnTo>
                    <a:lnTo>
                      <a:pt x="339" y="51"/>
                    </a:lnTo>
                    <a:lnTo>
                      <a:pt x="335" y="53"/>
                    </a:lnTo>
                    <a:lnTo>
                      <a:pt x="332" y="53"/>
                    </a:lnTo>
                    <a:lnTo>
                      <a:pt x="312" y="53"/>
                    </a:lnTo>
                    <a:lnTo>
                      <a:pt x="312" y="60"/>
                    </a:lnTo>
                    <a:lnTo>
                      <a:pt x="358" y="60"/>
                    </a:lnTo>
                    <a:lnTo>
                      <a:pt x="358" y="0"/>
                    </a:lnTo>
                    <a:lnTo>
                      <a:pt x="312" y="0"/>
                    </a:lnTo>
                    <a:lnTo>
                      <a:pt x="312" y="7"/>
                    </a:lnTo>
                    <a:close/>
                    <a:moveTo>
                      <a:pt x="208" y="80"/>
                    </a:moveTo>
                    <a:lnTo>
                      <a:pt x="228" y="80"/>
                    </a:lnTo>
                    <a:lnTo>
                      <a:pt x="231" y="80"/>
                    </a:lnTo>
                    <a:lnTo>
                      <a:pt x="234" y="82"/>
                    </a:lnTo>
                    <a:lnTo>
                      <a:pt x="237" y="86"/>
                    </a:lnTo>
                    <a:lnTo>
                      <a:pt x="238" y="89"/>
                    </a:lnTo>
                    <a:lnTo>
                      <a:pt x="238" y="118"/>
                    </a:lnTo>
                    <a:lnTo>
                      <a:pt x="237" y="121"/>
                    </a:lnTo>
                    <a:lnTo>
                      <a:pt x="234" y="123"/>
                    </a:lnTo>
                    <a:lnTo>
                      <a:pt x="231" y="125"/>
                    </a:lnTo>
                    <a:lnTo>
                      <a:pt x="228" y="126"/>
                    </a:lnTo>
                    <a:lnTo>
                      <a:pt x="208" y="126"/>
                    </a:lnTo>
                    <a:lnTo>
                      <a:pt x="208" y="133"/>
                    </a:lnTo>
                    <a:lnTo>
                      <a:pt x="254" y="133"/>
                    </a:lnTo>
                    <a:lnTo>
                      <a:pt x="254" y="74"/>
                    </a:lnTo>
                    <a:lnTo>
                      <a:pt x="208" y="74"/>
                    </a:lnTo>
                    <a:lnTo>
                      <a:pt x="208" y="80"/>
                    </a:lnTo>
                    <a:close/>
                    <a:moveTo>
                      <a:pt x="208" y="7"/>
                    </a:moveTo>
                    <a:lnTo>
                      <a:pt x="228" y="7"/>
                    </a:lnTo>
                    <a:lnTo>
                      <a:pt x="231" y="8"/>
                    </a:lnTo>
                    <a:lnTo>
                      <a:pt x="234" y="10"/>
                    </a:lnTo>
                    <a:lnTo>
                      <a:pt x="237" y="12"/>
                    </a:lnTo>
                    <a:lnTo>
                      <a:pt x="238" y="16"/>
                    </a:lnTo>
                    <a:lnTo>
                      <a:pt x="238" y="44"/>
                    </a:lnTo>
                    <a:lnTo>
                      <a:pt x="237" y="47"/>
                    </a:lnTo>
                    <a:lnTo>
                      <a:pt x="234" y="51"/>
                    </a:lnTo>
                    <a:lnTo>
                      <a:pt x="231" y="53"/>
                    </a:lnTo>
                    <a:lnTo>
                      <a:pt x="228" y="53"/>
                    </a:lnTo>
                    <a:lnTo>
                      <a:pt x="208" y="53"/>
                    </a:lnTo>
                    <a:lnTo>
                      <a:pt x="208" y="60"/>
                    </a:lnTo>
                    <a:lnTo>
                      <a:pt x="254" y="60"/>
                    </a:lnTo>
                    <a:lnTo>
                      <a:pt x="254" y="0"/>
                    </a:lnTo>
                    <a:lnTo>
                      <a:pt x="208" y="0"/>
                    </a:lnTo>
                    <a:lnTo>
                      <a:pt x="208" y="7"/>
                    </a:lnTo>
                    <a:close/>
                    <a:moveTo>
                      <a:pt x="104" y="80"/>
                    </a:moveTo>
                    <a:lnTo>
                      <a:pt x="124" y="80"/>
                    </a:lnTo>
                    <a:lnTo>
                      <a:pt x="128" y="80"/>
                    </a:lnTo>
                    <a:lnTo>
                      <a:pt x="130" y="82"/>
                    </a:lnTo>
                    <a:lnTo>
                      <a:pt x="133" y="86"/>
                    </a:lnTo>
                    <a:lnTo>
                      <a:pt x="134" y="89"/>
                    </a:lnTo>
                    <a:lnTo>
                      <a:pt x="134" y="118"/>
                    </a:lnTo>
                    <a:lnTo>
                      <a:pt x="133" y="121"/>
                    </a:lnTo>
                    <a:lnTo>
                      <a:pt x="130" y="123"/>
                    </a:lnTo>
                    <a:lnTo>
                      <a:pt x="128" y="125"/>
                    </a:lnTo>
                    <a:lnTo>
                      <a:pt x="124" y="126"/>
                    </a:lnTo>
                    <a:lnTo>
                      <a:pt x="104" y="126"/>
                    </a:lnTo>
                    <a:lnTo>
                      <a:pt x="104" y="133"/>
                    </a:lnTo>
                    <a:lnTo>
                      <a:pt x="150" y="133"/>
                    </a:lnTo>
                    <a:lnTo>
                      <a:pt x="150" y="74"/>
                    </a:lnTo>
                    <a:lnTo>
                      <a:pt x="104" y="74"/>
                    </a:lnTo>
                    <a:lnTo>
                      <a:pt x="104" y="80"/>
                    </a:lnTo>
                    <a:close/>
                    <a:moveTo>
                      <a:pt x="104" y="7"/>
                    </a:moveTo>
                    <a:lnTo>
                      <a:pt x="124" y="7"/>
                    </a:lnTo>
                    <a:lnTo>
                      <a:pt x="128" y="8"/>
                    </a:lnTo>
                    <a:lnTo>
                      <a:pt x="130" y="10"/>
                    </a:lnTo>
                    <a:lnTo>
                      <a:pt x="133" y="12"/>
                    </a:lnTo>
                    <a:lnTo>
                      <a:pt x="134" y="16"/>
                    </a:lnTo>
                    <a:lnTo>
                      <a:pt x="134" y="44"/>
                    </a:lnTo>
                    <a:lnTo>
                      <a:pt x="133" y="47"/>
                    </a:lnTo>
                    <a:lnTo>
                      <a:pt x="130" y="51"/>
                    </a:lnTo>
                    <a:lnTo>
                      <a:pt x="128" y="53"/>
                    </a:lnTo>
                    <a:lnTo>
                      <a:pt x="124" y="53"/>
                    </a:lnTo>
                    <a:lnTo>
                      <a:pt x="104" y="53"/>
                    </a:lnTo>
                    <a:lnTo>
                      <a:pt x="104" y="60"/>
                    </a:lnTo>
                    <a:lnTo>
                      <a:pt x="150" y="60"/>
                    </a:lnTo>
                    <a:lnTo>
                      <a:pt x="150" y="0"/>
                    </a:lnTo>
                    <a:lnTo>
                      <a:pt x="104" y="0"/>
                    </a:lnTo>
                    <a:lnTo>
                      <a:pt x="104" y="7"/>
                    </a:lnTo>
                    <a:close/>
                    <a:moveTo>
                      <a:pt x="0" y="7"/>
                    </a:moveTo>
                    <a:lnTo>
                      <a:pt x="20" y="7"/>
                    </a:lnTo>
                    <a:lnTo>
                      <a:pt x="24" y="8"/>
                    </a:lnTo>
                    <a:lnTo>
                      <a:pt x="27" y="10"/>
                    </a:lnTo>
                    <a:lnTo>
                      <a:pt x="28" y="12"/>
                    </a:lnTo>
                    <a:lnTo>
                      <a:pt x="30" y="16"/>
                    </a:lnTo>
                    <a:lnTo>
                      <a:pt x="30" y="44"/>
                    </a:lnTo>
                    <a:lnTo>
                      <a:pt x="28" y="47"/>
                    </a:lnTo>
                    <a:lnTo>
                      <a:pt x="27" y="51"/>
                    </a:lnTo>
                    <a:lnTo>
                      <a:pt x="24" y="53"/>
                    </a:lnTo>
                    <a:lnTo>
                      <a:pt x="20" y="53"/>
                    </a:lnTo>
                    <a:lnTo>
                      <a:pt x="0" y="53"/>
                    </a:lnTo>
                    <a:lnTo>
                      <a:pt x="0" y="60"/>
                    </a:lnTo>
                    <a:lnTo>
                      <a:pt x="46" y="60"/>
                    </a:lnTo>
                    <a:lnTo>
                      <a:pt x="46" y="0"/>
                    </a:lnTo>
                    <a:lnTo>
                      <a:pt x="0" y="0"/>
                    </a:lnTo>
                    <a:lnTo>
                      <a:pt x="0" y="7"/>
                    </a:lnTo>
                    <a:close/>
                    <a:moveTo>
                      <a:pt x="0" y="80"/>
                    </a:moveTo>
                    <a:lnTo>
                      <a:pt x="20" y="80"/>
                    </a:lnTo>
                    <a:lnTo>
                      <a:pt x="24" y="80"/>
                    </a:lnTo>
                    <a:lnTo>
                      <a:pt x="27" y="82"/>
                    </a:lnTo>
                    <a:lnTo>
                      <a:pt x="28" y="86"/>
                    </a:lnTo>
                    <a:lnTo>
                      <a:pt x="30" y="89"/>
                    </a:lnTo>
                    <a:lnTo>
                      <a:pt x="30" y="118"/>
                    </a:lnTo>
                    <a:lnTo>
                      <a:pt x="28" y="121"/>
                    </a:lnTo>
                    <a:lnTo>
                      <a:pt x="27" y="123"/>
                    </a:lnTo>
                    <a:lnTo>
                      <a:pt x="24" y="125"/>
                    </a:lnTo>
                    <a:lnTo>
                      <a:pt x="20" y="126"/>
                    </a:lnTo>
                    <a:lnTo>
                      <a:pt x="0" y="126"/>
                    </a:lnTo>
                    <a:lnTo>
                      <a:pt x="0" y="133"/>
                    </a:lnTo>
                    <a:lnTo>
                      <a:pt x="46" y="133"/>
                    </a:lnTo>
                    <a:lnTo>
                      <a:pt x="46" y="74"/>
                    </a:lnTo>
                    <a:lnTo>
                      <a:pt x="0" y="74"/>
                    </a:lnTo>
                    <a:lnTo>
                      <a:pt x="0" y="80"/>
                    </a:lnTo>
                    <a:close/>
                    <a:moveTo>
                      <a:pt x="415" y="0"/>
                    </a:moveTo>
                    <a:lnTo>
                      <a:pt x="415" y="7"/>
                    </a:lnTo>
                    <a:lnTo>
                      <a:pt x="436" y="7"/>
                    </a:lnTo>
                    <a:lnTo>
                      <a:pt x="439" y="8"/>
                    </a:lnTo>
                    <a:lnTo>
                      <a:pt x="443" y="10"/>
                    </a:lnTo>
                    <a:lnTo>
                      <a:pt x="445" y="12"/>
                    </a:lnTo>
                    <a:lnTo>
                      <a:pt x="446" y="16"/>
                    </a:lnTo>
                    <a:lnTo>
                      <a:pt x="446" y="44"/>
                    </a:lnTo>
                    <a:lnTo>
                      <a:pt x="445" y="47"/>
                    </a:lnTo>
                    <a:lnTo>
                      <a:pt x="443" y="51"/>
                    </a:lnTo>
                    <a:lnTo>
                      <a:pt x="439" y="53"/>
                    </a:lnTo>
                    <a:lnTo>
                      <a:pt x="436" y="53"/>
                    </a:lnTo>
                    <a:lnTo>
                      <a:pt x="415" y="53"/>
                    </a:lnTo>
                    <a:lnTo>
                      <a:pt x="415" y="60"/>
                    </a:lnTo>
                    <a:lnTo>
                      <a:pt x="460" y="60"/>
                    </a:lnTo>
                    <a:lnTo>
                      <a:pt x="460" y="0"/>
                    </a:lnTo>
                    <a:lnTo>
                      <a:pt x="415" y="0"/>
                    </a:lnTo>
                    <a:close/>
                    <a:moveTo>
                      <a:pt x="415" y="80"/>
                    </a:moveTo>
                    <a:lnTo>
                      <a:pt x="436" y="80"/>
                    </a:lnTo>
                    <a:lnTo>
                      <a:pt x="439" y="80"/>
                    </a:lnTo>
                    <a:lnTo>
                      <a:pt x="443" y="82"/>
                    </a:lnTo>
                    <a:lnTo>
                      <a:pt x="445" y="86"/>
                    </a:lnTo>
                    <a:lnTo>
                      <a:pt x="446" y="89"/>
                    </a:lnTo>
                    <a:lnTo>
                      <a:pt x="446" y="118"/>
                    </a:lnTo>
                    <a:lnTo>
                      <a:pt x="445" y="121"/>
                    </a:lnTo>
                    <a:lnTo>
                      <a:pt x="443" y="123"/>
                    </a:lnTo>
                    <a:lnTo>
                      <a:pt x="439" y="125"/>
                    </a:lnTo>
                    <a:lnTo>
                      <a:pt x="436" y="126"/>
                    </a:lnTo>
                    <a:lnTo>
                      <a:pt x="415" y="126"/>
                    </a:lnTo>
                    <a:lnTo>
                      <a:pt x="415" y="133"/>
                    </a:lnTo>
                    <a:lnTo>
                      <a:pt x="460" y="133"/>
                    </a:lnTo>
                    <a:lnTo>
                      <a:pt x="460" y="74"/>
                    </a:lnTo>
                    <a:lnTo>
                      <a:pt x="415" y="74"/>
                    </a:lnTo>
                    <a:lnTo>
                      <a:pt x="415" y="80"/>
                    </a:lnTo>
                    <a:close/>
                  </a:path>
                </a:pathLst>
              </a:custGeom>
              <a:solidFill>
                <a:srgbClr val="595757"/>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grpSp>
          <p:nvGrpSpPr>
            <p:cNvPr id="105" name="组合 2287"/>
            <p:cNvGrpSpPr>
              <a:grpSpLocks/>
            </p:cNvGrpSpPr>
            <p:nvPr/>
          </p:nvGrpSpPr>
          <p:grpSpPr bwMode="auto">
            <a:xfrm>
              <a:off x="9156439" y="2564293"/>
              <a:ext cx="747206" cy="113388"/>
              <a:chOff x="1964592" y="5510976"/>
              <a:chExt cx="925513" cy="290513"/>
            </a:xfrm>
          </p:grpSpPr>
          <p:sp>
            <p:nvSpPr>
              <p:cNvPr id="106" name="Freeform 1242"/>
              <p:cNvSpPr>
                <a:spLocks noEditPoints="1"/>
              </p:cNvSpPr>
              <p:nvPr/>
            </p:nvSpPr>
            <p:spPr bwMode="auto">
              <a:xfrm>
                <a:off x="1964592" y="5510976"/>
                <a:ext cx="925513" cy="290513"/>
              </a:xfrm>
              <a:custGeom>
                <a:avLst/>
                <a:gdLst>
                  <a:gd name="T0" fmla="*/ 2147483647 w 583"/>
                  <a:gd name="T1" fmla="*/ 0 h 183"/>
                  <a:gd name="T2" fmla="*/ 0 w 583"/>
                  <a:gd name="T3" fmla="*/ 2147483647 h 183"/>
                  <a:gd name="T4" fmla="*/ 2147483647 w 583"/>
                  <a:gd name="T5" fmla="*/ 2147483647 h 183"/>
                  <a:gd name="T6" fmla="*/ 2147483647 w 583"/>
                  <a:gd name="T7" fmla="*/ 2147483647 h 183"/>
                  <a:gd name="T8" fmla="*/ 2147483647 w 583"/>
                  <a:gd name="T9" fmla="*/ 2147483647 h 183"/>
                  <a:gd name="T10" fmla="*/ 2147483647 w 583"/>
                  <a:gd name="T11" fmla="*/ 2147483647 h 183"/>
                  <a:gd name="T12" fmla="*/ 2147483647 w 583"/>
                  <a:gd name="T13" fmla="*/ 2147483647 h 183"/>
                  <a:gd name="T14" fmla="*/ 2147483647 w 583"/>
                  <a:gd name="T15" fmla="*/ 2147483647 h 183"/>
                  <a:gd name="T16" fmla="*/ 2147483647 w 583"/>
                  <a:gd name="T17" fmla="*/ 2147483647 h 183"/>
                  <a:gd name="T18" fmla="*/ 2147483647 w 583"/>
                  <a:gd name="T19" fmla="*/ 2147483647 h 183"/>
                  <a:gd name="T20" fmla="*/ 2147483647 w 583"/>
                  <a:gd name="T21" fmla="*/ 2147483647 h 183"/>
                  <a:gd name="T22" fmla="*/ 2147483647 w 583"/>
                  <a:gd name="T23" fmla="*/ 2147483647 h 183"/>
                  <a:gd name="T24" fmla="*/ 2147483647 w 583"/>
                  <a:gd name="T25" fmla="*/ 2147483647 h 183"/>
                  <a:gd name="T26" fmla="*/ 2147483647 w 583"/>
                  <a:gd name="T27" fmla="*/ 2147483647 h 183"/>
                  <a:gd name="T28" fmla="*/ 2147483647 w 583"/>
                  <a:gd name="T29" fmla="*/ 2147483647 h 183"/>
                  <a:gd name="T30" fmla="*/ 2147483647 w 583"/>
                  <a:gd name="T31" fmla="*/ 2147483647 h 183"/>
                  <a:gd name="T32" fmla="*/ 2147483647 w 583"/>
                  <a:gd name="T33" fmla="*/ 2147483647 h 183"/>
                  <a:gd name="T34" fmla="*/ 2147483647 w 583"/>
                  <a:gd name="T35" fmla="*/ 2147483647 h 183"/>
                  <a:gd name="T36" fmla="*/ 2147483647 w 583"/>
                  <a:gd name="T37" fmla="*/ 2147483647 h 183"/>
                  <a:gd name="T38" fmla="*/ 2147483647 w 583"/>
                  <a:gd name="T39" fmla="*/ 2147483647 h 183"/>
                  <a:gd name="T40" fmla="*/ 2147483647 w 583"/>
                  <a:gd name="T41" fmla="*/ 2147483647 h 183"/>
                  <a:gd name="T42" fmla="*/ 2147483647 w 583"/>
                  <a:gd name="T43" fmla="*/ 2147483647 h 183"/>
                  <a:gd name="T44" fmla="*/ 2147483647 w 583"/>
                  <a:gd name="T45" fmla="*/ 2147483647 h 183"/>
                  <a:gd name="T46" fmla="*/ 2147483647 w 583"/>
                  <a:gd name="T47" fmla="*/ 2147483647 h 183"/>
                  <a:gd name="T48" fmla="*/ 2147483647 w 583"/>
                  <a:gd name="T49" fmla="*/ 2147483647 h 183"/>
                  <a:gd name="T50" fmla="*/ 2147483647 w 583"/>
                  <a:gd name="T51" fmla="*/ 2147483647 h 183"/>
                  <a:gd name="T52" fmla="*/ 2147483647 w 583"/>
                  <a:gd name="T53" fmla="*/ 2147483647 h 183"/>
                  <a:gd name="T54" fmla="*/ 2147483647 w 583"/>
                  <a:gd name="T55" fmla="*/ 2147483647 h 183"/>
                  <a:gd name="T56" fmla="*/ 2147483647 w 583"/>
                  <a:gd name="T57" fmla="*/ 2147483647 h 183"/>
                  <a:gd name="T58" fmla="*/ 2147483647 w 583"/>
                  <a:gd name="T59" fmla="*/ 2147483647 h 183"/>
                  <a:gd name="T60" fmla="*/ 2147483647 w 583"/>
                  <a:gd name="T61" fmla="*/ 2147483647 h 183"/>
                  <a:gd name="T62" fmla="*/ 2147483647 w 583"/>
                  <a:gd name="T63" fmla="*/ 2147483647 h 183"/>
                  <a:gd name="T64" fmla="*/ 2147483647 w 583"/>
                  <a:gd name="T65" fmla="*/ 2147483647 h 183"/>
                  <a:gd name="T66" fmla="*/ 2147483647 w 583"/>
                  <a:gd name="T67" fmla="*/ 2147483647 h 183"/>
                  <a:gd name="T68" fmla="*/ 2147483647 w 583"/>
                  <a:gd name="T69" fmla="*/ 2147483647 h 183"/>
                  <a:gd name="T70" fmla="*/ 2147483647 w 583"/>
                  <a:gd name="T71" fmla="*/ 2147483647 h 183"/>
                  <a:gd name="T72" fmla="*/ 2147483647 w 583"/>
                  <a:gd name="T73" fmla="*/ 2147483647 h 183"/>
                  <a:gd name="T74" fmla="*/ 2147483647 w 583"/>
                  <a:gd name="T75" fmla="*/ 2147483647 h 183"/>
                  <a:gd name="T76" fmla="*/ 2147483647 w 583"/>
                  <a:gd name="T77" fmla="*/ 2147483647 h 183"/>
                  <a:gd name="T78" fmla="*/ 2147483647 w 583"/>
                  <a:gd name="T79" fmla="*/ 2147483647 h 183"/>
                  <a:gd name="T80" fmla="*/ 2147483647 w 583"/>
                  <a:gd name="T81" fmla="*/ 2147483647 h 183"/>
                  <a:gd name="T82" fmla="*/ 2147483647 w 583"/>
                  <a:gd name="T83" fmla="*/ 2147483647 h 183"/>
                  <a:gd name="T84" fmla="*/ 2147483647 w 583"/>
                  <a:gd name="T85" fmla="*/ 2147483647 h 183"/>
                  <a:gd name="T86" fmla="*/ 2147483647 w 583"/>
                  <a:gd name="T87" fmla="*/ 2147483647 h 183"/>
                  <a:gd name="T88" fmla="*/ 2147483647 w 583"/>
                  <a:gd name="T89" fmla="*/ 2147483647 h 183"/>
                  <a:gd name="T90" fmla="*/ 2147483647 w 583"/>
                  <a:gd name="T91" fmla="*/ 2147483647 h 183"/>
                  <a:gd name="T92" fmla="*/ 2147483647 w 583"/>
                  <a:gd name="T93" fmla="*/ 2147483647 h 183"/>
                  <a:gd name="T94" fmla="*/ 2147483647 w 583"/>
                  <a:gd name="T95" fmla="*/ 2147483647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3"/>
                  <a:gd name="T145" fmla="*/ 0 h 183"/>
                  <a:gd name="T146" fmla="*/ 583 w 583"/>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3" h="183">
                    <a:moveTo>
                      <a:pt x="569" y="21"/>
                    </a:moveTo>
                    <a:lnTo>
                      <a:pt x="569" y="0"/>
                    </a:lnTo>
                    <a:lnTo>
                      <a:pt x="14" y="0"/>
                    </a:lnTo>
                    <a:lnTo>
                      <a:pt x="14" y="21"/>
                    </a:lnTo>
                    <a:lnTo>
                      <a:pt x="0" y="21"/>
                    </a:lnTo>
                    <a:lnTo>
                      <a:pt x="0" y="163"/>
                    </a:lnTo>
                    <a:lnTo>
                      <a:pt x="14" y="163"/>
                    </a:lnTo>
                    <a:lnTo>
                      <a:pt x="14" y="183"/>
                    </a:lnTo>
                    <a:lnTo>
                      <a:pt x="569" y="183"/>
                    </a:lnTo>
                    <a:lnTo>
                      <a:pt x="569" y="163"/>
                    </a:lnTo>
                    <a:lnTo>
                      <a:pt x="583" y="163"/>
                    </a:lnTo>
                    <a:lnTo>
                      <a:pt x="583" y="21"/>
                    </a:lnTo>
                    <a:lnTo>
                      <a:pt x="569" y="21"/>
                    </a:lnTo>
                    <a:close/>
                    <a:moveTo>
                      <a:pt x="119" y="154"/>
                    </a:moveTo>
                    <a:lnTo>
                      <a:pt x="119" y="154"/>
                    </a:lnTo>
                    <a:lnTo>
                      <a:pt x="118" y="158"/>
                    </a:lnTo>
                    <a:lnTo>
                      <a:pt x="115" y="163"/>
                    </a:lnTo>
                    <a:lnTo>
                      <a:pt x="111" y="166"/>
                    </a:lnTo>
                    <a:lnTo>
                      <a:pt x="104" y="167"/>
                    </a:lnTo>
                    <a:lnTo>
                      <a:pt x="57" y="167"/>
                    </a:lnTo>
                    <a:lnTo>
                      <a:pt x="51" y="166"/>
                    </a:lnTo>
                    <a:lnTo>
                      <a:pt x="47" y="163"/>
                    </a:lnTo>
                    <a:lnTo>
                      <a:pt x="44" y="158"/>
                    </a:lnTo>
                    <a:lnTo>
                      <a:pt x="43" y="154"/>
                    </a:lnTo>
                    <a:lnTo>
                      <a:pt x="43" y="30"/>
                    </a:lnTo>
                    <a:lnTo>
                      <a:pt x="44" y="25"/>
                    </a:lnTo>
                    <a:lnTo>
                      <a:pt x="47" y="21"/>
                    </a:lnTo>
                    <a:lnTo>
                      <a:pt x="51" y="19"/>
                    </a:lnTo>
                    <a:lnTo>
                      <a:pt x="57" y="17"/>
                    </a:lnTo>
                    <a:lnTo>
                      <a:pt x="104" y="17"/>
                    </a:lnTo>
                    <a:lnTo>
                      <a:pt x="111" y="19"/>
                    </a:lnTo>
                    <a:lnTo>
                      <a:pt x="115" y="21"/>
                    </a:lnTo>
                    <a:lnTo>
                      <a:pt x="118" y="25"/>
                    </a:lnTo>
                    <a:lnTo>
                      <a:pt x="119" y="30"/>
                    </a:lnTo>
                    <a:lnTo>
                      <a:pt x="119" y="154"/>
                    </a:lnTo>
                    <a:close/>
                    <a:moveTo>
                      <a:pt x="223" y="154"/>
                    </a:moveTo>
                    <a:lnTo>
                      <a:pt x="223" y="154"/>
                    </a:lnTo>
                    <a:lnTo>
                      <a:pt x="222" y="158"/>
                    </a:lnTo>
                    <a:lnTo>
                      <a:pt x="219" y="163"/>
                    </a:lnTo>
                    <a:lnTo>
                      <a:pt x="215" y="166"/>
                    </a:lnTo>
                    <a:lnTo>
                      <a:pt x="208" y="167"/>
                    </a:lnTo>
                    <a:lnTo>
                      <a:pt x="161" y="167"/>
                    </a:lnTo>
                    <a:lnTo>
                      <a:pt x="155" y="166"/>
                    </a:lnTo>
                    <a:lnTo>
                      <a:pt x="151" y="163"/>
                    </a:lnTo>
                    <a:lnTo>
                      <a:pt x="148" y="158"/>
                    </a:lnTo>
                    <a:lnTo>
                      <a:pt x="147" y="154"/>
                    </a:lnTo>
                    <a:lnTo>
                      <a:pt x="147" y="30"/>
                    </a:lnTo>
                    <a:lnTo>
                      <a:pt x="148" y="25"/>
                    </a:lnTo>
                    <a:lnTo>
                      <a:pt x="151" y="21"/>
                    </a:lnTo>
                    <a:lnTo>
                      <a:pt x="155" y="19"/>
                    </a:lnTo>
                    <a:lnTo>
                      <a:pt x="161" y="17"/>
                    </a:lnTo>
                    <a:lnTo>
                      <a:pt x="208" y="17"/>
                    </a:lnTo>
                    <a:lnTo>
                      <a:pt x="215" y="19"/>
                    </a:lnTo>
                    <a:lnTo>
                      <a:pt x="219" y="21"/>
                    </a:lnTo>
                    <a:lnTo>
                      <a:pt x="222" y="25"/>
                    </a:lnTo>
                    <a:lnTo>
                      <a:pt x="223" y="30"/>
                    </a:lnTo>
                    <a:lnTo>
                      <a:pt x="223" y="154"/>
                    </a:lnTo>
                    <a:close/>
                    <a:moveTo>
                      <a:pt x="328" y="154"/>
                    </a:moveTo>
                    <a:lnTo>
                      <a:pt x="328" y="154"/>
                    </a:lnTo>
                    <a:lnTo>
                      <a:pt x="325" y="158"/>
                    </a:lnTo>
                    <a:lnTo>
                      <a:pt x="323" y="163"/>
                    </a:lnTo>
                    <a:lnTo>
                      <a:pt x="318" y="166"/>
                    </a:lnTo>
                    <a:lnTo>
                      <a:pt x="312" y="167"/>
                    </a:lnTo>
                    <a:lnTo>
                      <a:pt x="265" y="167"/>
                    </a:lnTo>
                    <a:lnTo>
                      <a:pt x="260" y="166"/>
                    </a:lnTo>
                    <a:lnTo>
                      <a:pt x="255" y="163"/>
                    </a:lnTo>
                    <a:lnTo>
                      <a:pt x="252" y="158"/>
                    </a:lnTo>
                    <a:lnTo>
                      <a:pt x="251" y="154"/>
                    </a:lnTo>
                    <a:lnTo>
                      <a:pt x="251" y="30"/>
                    </a:lnTo>
                    <a:lnTo>
                      <a:pt x="252" y="25"/>
                    </a:lnTo>
                    <a:lnTo>
                      <a:pt x="255" y="21"/>
                    </a:lnTo>
                    <a:lnTo>
                      <a:pt x="260" y="19"/>
                    </a:lnTo>
                    <a:lnTo>
                      <a:pt x="265" y="17"/>
                    </a:lnTo>
                    <a:lnTo>
                      <a:pt x="312" y="17"/>
                    </a:lnTo>
                    <a:lnTo>
                      <a:pt x="318" y="19"/>
                    </a:lnTo>
                    <a:lnTo>
                      <a:pt x="323" y="21"/>
                    </a:lnTo>
                    <a:lnTo>
                      <a:pt x="325" y="25"/>
                    </a:lnTo>
                    <a:lnTo>
                      <a:pt x="328" y="30"/>
                    </a:lnTo>
                    <a:lnTo>
                      <a:pt x="328" y="154"/>
                    </a:lnTo>
                    <a:close/>
                    <a:moveTo>
                      <a:pt x="431" y="154"/>
                    </a:moveTo>
                    <a:lnTo>
                      <a:pt x="431" y="154"/>
                    </a:lnTo>
                    <a:lnTo>
                      <a:pt x="429" y="158"/>
                    </a:lnTo>
                    <a:lnTo>
                      <a:pt x="427" y="163"/>
                    </a:lnTo>
                    <a:lnTo>
                      <a:pt x="422" y="166"/>
                    </a:lnTo>
                    <a:lnTo>
                      <a:pt x="416" y="167"/>
                    </a:lnTo>
                    <a:lnTo>
                      <a:pt x="369" y="167"/>
                    </a:lnTo>
                    <a:lnTo>
                      <a:pt x="364" y="166"/>
                    </a:lnTo>
                    <a:lnTo>
                      <a:pt x="359" y="163"/>
                    </a:lnTo>
                    <a:lnTo>
                      <a:pt x="356" y="158"/>
                    </a:lnTo>
                    <a:lnTo>
                      <a:pt x="355" y="154"/>
                    </a:lnTo>
                    <a:lnTo>
                      <a:pt x="355" y="30"/>
                    </a:lnTo>
                    <a:lnTo>
                      <a:pt x="356" y="25"/>
                    </a:lnTo>
                    <a:lnTo>
                      <a:pt x="359" y="21"/>
                    </a:lnTo>
                    <a:lnTo>
                      <a:pt x="364" y="19"/>
                    </a:lnTo>
                    <a:lnTo>
                      <a:pt x="369" y="17"/>
                    </a:lnTo>
                    <a:lnTo>
                      <a:pt x="416" y="17"/>
                    </a:lnTo>
                    <a:lnTo>
                      <a:pt x="422" y="19"/>
                    </a:lnTo>
                    <a:lnTo>
                      <a:pt x="427" y="21"/>
                    </a:lnTo>
                    <a:lnTo>
                      <a:pt x="429" y="25"/>
                    </a:lnTo>
                    <a:lnTo>
                      <a:pt x="431" y="30"/>
                    </a:lnTo>
                    <a:lnTo>
                      <a:pt x="431" y="154"/>
                    </a:lnTo>
                    <a:close/>
                    <a:moveTo>
                      <a:pt x="535" y="154"/>
                    </a:moveTo>
                    <a:lnTo>
                      <a:pt x="535" y="154"/>
                    </a:lnTo>
                    <a:lnTo>
                      <a:pt x="534" y="158"/>
                    </a:lnTo>
                    <a:lnTo>
                      <a:pt x="530" y="163"/>
                    </a:lnTo>
                    <a:lnTo>
                      <a:pt x="526" y="166"/>
                    </a:lnTo>
                    <a:lnTo>
                      <a:pt x="519" y="167"/>
                    </a:lnTo>
                    <a:lnTo>
                      <a:pt x="473" y="167"/>
                    </a:lnTo>
                    <a:lnTo>
                      <a:pt x="468" y="166"/>
                    </a:lnTo>
                    <a:lnTo>
                      <a:pt x="462" y="163"/>
                    </a:lnTo>
                    <a:lnTo>
                      <a:pt x="460" y="158"/>
                    </a:lnTo>
                    <a:lnTo>
                      <a:pt x="459" y="154"/>
                    </a:lnTo>
                    <a:lnTo>
                      <a:pt x="459" y="30"/>
                    </a:lnTo>
                    <a:lnTo>
                      <a:pt x="460" y="25"/>
                    </a:lnTo>
                    <a:lnTo>
                      <a:pt x="462" y="21"/>
                    </a:lnTo>
                    <a:lnTo>
                      <a:pt x="468" y="19"/>
                    </a:lnTo>
                    <a:lnTo>
                      <a:pt x="473" y="17"/>
                    </a:lnTo>
                    <a:lnTo>
                      <a:pt x="519" y="17"/>
                    </a:lnTo>
                    <a:lnTo>
                      <a:pt x="526" y="19"/>
                    </a:lnTo>
                    <a:lnTo>
                      <a:pt x="530" y="21"/>
                    </a:lnTo>
                    <a:lnTo>
                      <a:pt x="534" y="25"/>
                    </a:lnTo>
                    <a:lnTo>
                      <a:pt x="535" y="30"/>
                    </a:lnTo>
                    <a:lnTo>
                      <a:pt x="535" y="154"/>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7" name="Freeform 1243"/>
              <p:cNvSpPr>
                <a:spLocks noEditPoints="1"/>
              </p:cNvSpPr>
              <p:nvPr/>
            </p:nvSpPr>
            <p:spPr bwMode="auto">
              <a:xfrm>
                <a:off x="2056667" y="5536913"/>
                <a:ext cx="730250" cy="211138"/>
              </a:xfrm>
              <a:custGeom>
                <a:avLst/>
                <a:gdLst>
                  <a:gd name="T0" fmla="*/ 2147483647 w 460"/>
                  <a:gd name="T1" fmla="*/ 2147483647 h 133"/>
                  <a:gd name="T2" fmla="*/ 2147483647 w 460"/>
                  <a:gd name="T3" fmla="*/ 2147483647 h 133"/>
                  <a:gd name="T4" fmla="*/ 2147483647 w 460"/>
                  <a:gd name="T5" fmla="*/ 2147483647 h 133"/>
                  <a:gd name="T6" fmla="*/ 2147483647 w 460"/>
                  <a:gd name="T7" fmla="*/ 2147483647 h 133"/>
                  <a:gd name="T8" fmla="*/ 2147483647 w 460"/>
                  <a:gd name="T9" fmla="*/ 2147483647 h 133"/>
                  <a:gd name="T10" fmla="*/ 2147483647 w 460"/>
                  <a:gd name="T11" fmla="*/ 2147483647 h 133"/>
                  <a:gd name="T12" fmla="*/ 2147483647 w 460"/>
                  <a:gd name="T13" fmla="*/ 2147483647 h 133"/>
                  <a:gd name="T14" fmla="*/ 2147483647 w 460"/>
                  <a:gd name="T15" fmla="*/ 2147483647 h 133"/>
                  <a:gd name="T16" fmla="*/ 2147483647 w 460"/>
                  <a:gd name="T17" fmla="*/ 2147483647 h 133"/>
                  <a:gd name="T18" fmla="*/ 2147483647 w 460"/>
                  <a:gd name="T19" fmla="*/ 2147483647 h 133"/>
                  <a:gd name="T20" fmla="*/ 2147483647 w 460"/>
                  <a:gd name="T21" fmla="*/ 2147483647 h 133"/>
                  <a:gd name="T22" fmla="*/ 2147483647 w 460"/>
                  <a:gd name="T23" fmla="*/ 2147483647 h 133"/>
                  <a:gd name="T24" fmla="*/ 2147483647 w 460"/>
                  <a:gd name="T25" fmla="*/ 2147483647 h 133"/>
                  <a:gd name="T26" fmla="*/ 2147483647 w 460"/>
                  <a:gd name="T27" fmla="*/ 2147483647 h 133"/>
                  <a:gd name="T28" fmla="*/ 2147483647 w 460"/>
                  <a:gd name="T29" fmla="*/ 2147483647 h 133"/>
                  <a:gd name="T30" fmla="*/ 2147483647 w 460"/>
                  <a:gd name="T31" fmla="*/ 2147483647 h 133"/>
                  <a:gd name="T32" fmla="*/ 2147483647 w 460"/>
                  <a:gd name="T33" fmla="*/ 2147483647 h 133"/>
                  <a:gd name="T34" fmla="*/ 2147483647 w 460"/>
                  <a:gd name="T35" fmla="*/ 2147483647 h 133"/>
                  <a:gd name="T36" fmla="*/ 2147483647 w 460"/>
                  <a:gd name="T37" fmla="*/ 2147483647 h 133"/>
                  <a:gd name="T38" fmla="*/ 2147483647 w 460"/>
                  <a:gd name="T39" fmla="*/ 2147483647 h 133"/>
                  <a:gd name="T40" fmla="*/ 2147483647 w 460"/>
                  <a:gd name="T41" fmla="*/ 2147483647 h 133"/>
                  <a:gd name="T42" fmla="*/ 2147483647 w 460"/>
                  <a:gd name="T43" fmla="*/ 2147483647 h 133"/>
                  <a:gd name="T44" fmla="*/ 2147483647 w 460"/>
                  <a:gd name="T45" fmla="*/ 2147483647 h 133"/>
                  <a:gd name="T46" fmla="*/ 2147483647 w 460"/>
                  <a:gd name="T47" fmla="*/ 2147483647 h 133"/>
                  <a:gd name="T48" fmla="*/ 2147483647 w 460"/>
                  <a:gd name="T49" fmla="*/ 2147483647 h 133"/>
                  <a:gd name="T50" fmla="*/ 2147483647 w 460"/>
                  <a:gd name="T51" fmla="*/ 2147483647 h 133"/>
                  <a:gd name="T52" fmla="*/ 2147483647 w 460"/>
                  <a:gd name="T53" fmla="*/ 2147483647 h 133"/>
                  <a:gd name="T54" fmla="*/ 2147483647 w 460"/>
                  <a:gd name="T55" fmla="*/ 2147483647 h 133"/>
                  <a:gd name="T56" fmla="*/ 2147483647 w 460"/>
                  <a:gd name="T57" fmla="*/ 2147483647 h 133"/>
                  <a:gd name="T58" fmla="*/ 2147483647 w 460"/>
                  <a:gd name="T59" fmla="*/ 2147483647 h 133"/>
                  <a:gd name="T60" fmla="*/ 2147483647 w 460"/>
                  <a:gd name="T61" fmla="*/ 2147483647 h 133"/>
                  <a:gd name="T62" fmla="*/ 2147483647 w 460"/>
                  <a:gd name="T63" fmla="*/ 2147483647 h 133"/>
                  <a:gd name="T64" fmla="*/ 2147483647 w 460"/>
                  <a:gd name="T65" fmla="*/ 2147483647 h 133"/>
                  <a:gd name="T66" fmla="*/ 2147483647 w 460"/>
                  <a:gd name="T67" fmla="*/ 2147483647 h 133"/>
                  <a:gd name="T68" fmla="*/ 0 w 460"/>
                  <a:gd name="T69" fmla="*/ 2147483647 h 133"/>
                  <a:gd name="T70" fmla="*/ 2147483647 w 460"/>
                  <a:gd name="T71" fmla="*/ 2147483647 h 133"/>
                  <a:gd name="T72" fmla="*/ 2147483647 w 460"/>
                  <a:gd name="T73" fmla="*/ 2147483647 h 133"/>
                  <a:gd name="T74" fmla="*/ 2147483647 w 460"/>
                  <a:gd name="T75" fmla="*/ 2147483647 h 133"/>
                  <a:gd name="T76" fmla="*/ 2147483647 w 460"/>
                  <a:gd name="T77" fmla="*/ 2147483647 h 133"/>
                  <a:gd name="T78" fmla="*/ 0 w 460"/>
                  <a:gd name="T79" fmla="*/ 2147483647 h 133"/>
                  <a:gd name="T80" fmla="*/ 2147483647 w 460"/>
                  <a:gd name="T81" fmla="*/ 2147483647 h 133"/>
                  <a:gd name="T82" fmla="*/ 2147483647 w 460"/>
                  <a:gd name="T83" fmla="*/ 2147483647 h 133"/>
                  <a:gd name="T84" fmla="*/ 2147483647 w 460"/>
                  <a:gd name="T85" fmla="*/ 2147483647 h 133"/>
                  <a:gd name="T86" fmla="*/ 2147483647 w 460"/>
                  <a:gd name="T87" fmla="*/ 2147483647 h 133"/>
                  <a:gd name="T88" fmla="*/ 2147483647 w 460"/>
                  <a:gd name="T89" fmla="*/ 0 h 133"/>
                  <a:gd name="T90" fmla="*/ 2147483647 w 460"/>
                  <a:gd name="T91" fmla="*/ 2147483647 h 133"/>
                  <a:gd name="T92" fmla="*/ 2147483647 w 460"/>
                  <a:gd name="T93" fmla="*/ 2147483647 h 133"/>
                  <a:gd name="T94" fmla="*/ 2147483647 w 460"/>
                  <a:gd name="T95" fmla="*/ 2147483647 h 133"/>
                  <a:gd name="T96" fmla="*/ 2147483647 w 460"/>
                  <a:gd name="T97" fmla="*/ 2147483647 h 133"/>
                  <a:gd name="T98" fmla="*/ 2147483647 w 460"/>
                  <a:gd name="T99" fmla="*/ 2147483647 h 1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
                  <a:gd name="T151" fmla="*/ 0 h 133"/>
                  <a:gd name="T152" fmla="*/ 460 w 460"/>
                  <a:gd name="T153" fmla="*/ 133 h 1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 h="133">
                    <a:moveTo>
                      <a:pt x="312" y="80"/>
                    </a:moveTo>
                    <a:lnTo>
                      <a:pt x="332" y="80"/>
                    </a:lnTo>
                    <a:lnTo>
                      <a:pt x="335" y="80"/>
                    </a:lnTo>
                    <a:lnTo>
                      <a:pt x="339" y="82"/>
                    </a:lnTo>
                    <a:lnTo>
                      <a:pt x="341" y="86"/>
                    </a:lnTo>
                    <a:lnTo>
                      <a:pt x="342" y="89"/>
                    </a:lnTo>
                    <a:lnTo>
                      <a:pt x="342" y="118"/>
                    </a:lnTo>
                    <a:lnTo>
                      <a:pt x="341" y="121"/>
                    </a:lnTo>
                    <a:lnTo>
                      <a:pt x="339" y="123"/>
                    </a:lnTo>
                    <a:lnTo>
                      <a:pt x="335" y="125"/>
                    </a:lnTo>
                    <a:lnTo>
                      <a:pt x="332" y="126"/>
                    </a:lnTo>
                    <a:lnTo>
                      <a:pt x="312" y="126"/>
                    </a:lnTo>
                    <a:lnTo>
                      <a:pt x="312" y="133"/>
                    </a:lnTo>
                    <a:lnTo>
                      <a:pt x="358" y="133"/>
                    </a:lnTo>
                    <a:lnTo>
                      <a:pt x="358" y="74"/>
                    </a:lnTo>
                    <a:lnTo>
                      <a:pt x="312" y="74"/>
                    </a:lnTo>
                    <a:lnTo>
                      <a:pt x="312" y="80"/>
                    </a:lnTo>
                    <a:close/>
                    <a:moveTo>
                      <a:pt x="312" y="7"/>
                    </a:moveTo>
                    <a:lnTo>
                      <a:pt x="332" y="7"/>
                    </a:lnTo>
                    <a:lnTo>
                      <a:pt x="335" y="8"/>
                    </a:lnTo>
                    <a:lnTo>
                      <a:pt x="339" y="10"/>
                    </a:lnTo>
                    <a:lnTo>
                      <a:pt x="341" y="12"/>
                    </a:lnTo>
                    <a:lnTo>
                      <a:pt x="342" y="16"/>
                    </a:lnTo>
                    <a:lnTo>
                      <a:pt x="342" y="44"/>
                    </a:lnTo>
                    <a:lnTo>
                      <a:pt x="341" y="47"/>
                    </a:lnTo>
                    <a:lnTo>
                      <a:pt x="339" y="51"/>
                    </a:lnTo>
                    <a:lnTo>
                      <a:pt x="335" y="53"/>
                    </a:lnTo>
                    <a:lnTo>
                      <a:pt x="332" y="53"/>
                    </a:lnTo>
                    <a:lnTo>
                      <a:pt x="312" y="53"/>
                    </a:lnTo>
                    <a:lnTo>
                      <a:pt x="312" y="60"/>
                    </a:lnTo>
                    <a:lnTo>
                      <a:pt x="358" y="60"/>
                    </a:lnTo>
                    <a:lnTo>
                      <a:pt x="358" y="0"/>
                    </a:lnTo>
                    <a:lnTo>
                      <a:pt x="312" y="0"/>
                    </a:lnTo>
                    <a:lnTo>
                      <a:pt x="312" y="7"/>
                    </a:lnTo>
                    <a:close/>
                    <a:moveTo>
                      <a:pt x="208" y="80"/>
                    </a:moveTo>
                    <a:lnTo>
                      <a:pt x="228" y="80"/>
                    </a:lnTo>
                    <a:lnTo>
                      <a:pt x="231" y="80"/>
                    </a:lnTo>
                    <a:lnTo>
                      <a:pt x="234" y="82"/>
                    </a:lnTo>
                    <a:lnTo>
                      <a:pt x="237" y="86"/>
                    </a:lnTo>
                    <a:lnTo>
                      <a:pt x="238" y="89"/>
                    </a:lnTo>
                    <a:lnTo>
                      <a:pt x="238" y="118"/>
                    </a:lnTo>
                    <a:lnTo>
                      <a:pt x="237" y="121"/>
                    </a:lnTo>
                    <a:lnTo>
                      <a:pt x="234" y="123"/>
                    </a:lnTo>
                    <a:lnTo>
                      <a:pt x="231" y="125"/>
                    </a:lnTo>
                    <a:lnTo>
                      <a:pt x="228" y="126"/>
                    </a:lnTo>
                    <a:lnTo>
                      <a:pt x="208" y="126"/>
                    </a:lnTo>
                    <a:lnTo>
                      <a:pt x="208" y="133"/>
                    </a:lnTo>
                    <a:lnTo>
                      <a:pt x="254" y="133"/>
                    </a:lnTo>
                    <a:lnTo>
                      <a:pt x="254" y="74"/>
                    </a:lnTo>
                    <a:lnTo>
                      <a:pt x="208" y="74"/>
                    </a:lnTo>
                    <a:lnTo>
                      <a:pt x="208" y="80"/>
                    </a:lnTo>
                    <a:close/>
                    <a:moveTo>
                      <a:pt x="208" y="7"/>
                    </a:moveTo>
                    <a:lnTo>
                      <a:pt x="228" y="7"/>
                    </a:lnTo>
                    <a:lnTo>
                      <a:pt x="231" y="8"/>
                    </a:lnTo>
                    <a:lnTo>
                      <a:pt x="234" y="10"/>
                    </a:lnTo>
                    <a:lnTo>
                      <a:pt x="237" y="12"/>
                    </a:lnTo>
                    <a:lnTo>
                      <a:pt x="238" y="16"/>
                    </a:lnTo>
                    <a:lnTo>
                      <a:pt x="238" y="44"/>
                    </a:lnTo>
                    <a:lnTo>
                      <a:pt x="237" y="47"/>
                    </a:lnTo>
                    <a:lnTo>
                      <a:pt x="234" y="51"/>
                    </a:lnTo>
                    <a:lnTo>
                      <a:pt x="231" y="53"/>
                    </a:lnTo>
                    <a:lnTo>
                      <a:pt x="228" y="53"/>
                    </a:lnTo>
                    <a:lnTo>
                      <a:pt x="208" y="53"/>
                    </a:lnTo>
                    <a:lnTo>
                      <a:pt x="208" y="60"/>
                    </a:lnTo>
                    <a:lnTo>
                      <a:pt x="254" y="60"/>
                    </a:lnTo>
                    <a:lnTo>
                      <a:pt x="254" y="0"/>
                    </a:lnTo>
                    <a:lnTo>
                      <a:pt x="208" y="0"/>
                    </a:lnTo>
                    <a:lnTo>
                      <a:pt x="208" y="7"/>
                    </a:lnTo>
                    <a:close/>
                    <a:moveTo>
                      <a:pt x="104" y="80"/>
                    </a:moveTo>
                    <a:lnTo>
                      <a:pt x="124" y="80"/>
                    </a:lnTo>
                    <a:lnTo>
                      <a:pt x="128" y="80"/>
                    </a:lnTo>
                    <a:lnTo>
                      <a:pt x="130" y="82"/>
                    </a:lnTo>
                    <a:lnTo>
                      <a:pt x="133" y="86"/>
                    </a:lnTo>
                    <a:lnTo>
                      <a:pt x="134" y="89"/>
                    </a:lnTo>
                    <a:lnTo>
                      <a:pt x="134" y="118"/>
                    </a:lnTo>
                    <a:lnTo>
                      <a:pt x="133" y="121"/>
                    </a:lnTo>
                    <a:lnTo>
                      <a:pt x="130" y="123"/>
                    </a:lnTo>
                    <a:lnTo>
                      <a:pt x="128" y="125"/>
                    </a:lnTo>
                    <a:lnTo>
                      <a:pt x="124" y="126"/>
                    </a:lnTo>
                    <a:lnTo>
                      <a:pt x="104" y="126"/>
                    </a:lnTo>
                    <a:lnTo>
                      <a:pt x="104" y="133"/>
                    </a:lnTo>
                    <a:lnTo>
                      <a:pt x="150" y="133"/>
                    </a:lnTo>
                    <a:lnTo>
                      <a:pt x="150" y="74"/>
                    </a:lnTo>
                    <a:lnTo>
                      <a:pt x="104" y="74"/>
                    </a:lnTo>
                    <a:lnTo>
                      <a:pt x="104" y="80"/>
                    </a:lnTo>
                    <a:close/>
                    <a:moveTo>
                      <a:pt x="104" y="7"/>
                    </a:moveTo>
                    <a:lnTo>
                      <a:pt x="124" y="7"/>
                    </a:lnTo>
                    <a:lnTo>
                      <a:pt x="128" y="8"/>
                    </a:lnTo>
                    <a:lnTo>
                      <a:pt x="130" y="10"/>
                    </a:lnTo>
                    <a:lnTo>
                      <a:pt x="133" y="12"/>
                    </a:lnTo>
                    <a:lnTo>
                      <a:pt x="134" y="16"/>
                    </a:lnTo>
                    <a:lnTo>
                      <a:pt x="134" y="44"/>
                    </a:lnTo>
                    <a:lnTo>
                      <a:pt x="133" y="47"/>
                    </a:lnTo>
                    <a:lnTo>
                      <a:pt x="130" y="51"/>
                    </a:lnTo>
                    <a:lnTo>
                      <a:pt x="128" y="53"/>
                    </a:lnTo>
                    <a:lnTo>
                      <a:pt x="124" y="53"/>
                    </a:lnTo>
                    <a:lnTo>
                      <a:pt x="104" y="53"/>
                    </a:lnTo>
                    <a:lnTo>
                      <a:pt x="104" y="60"/>
                    </a:lnTo>
                    <a:lnTo>
                      <a:pt x="150" y="60"/>
                    </a:lnTo>
                    <a:lnTo>
                      <a:pt x="150" y="0"/>
                    </a:lnTo>
                    <a:lnTo>
                      <a:pt x="104" y="0"/>
                    </a:lnTo>
                    <a:lnTo>
                      <a:pt x="104" y="7"/>
                    </a:lnTo>
                    <a:close/>
                    <a:moveTo>
                      <a:pt x="0" y="7"/>
                    </a:moveTo>
                    <a:lnTo>
                      <a:pt x="20" y="7"/>
                    </a:lnTo>
                    <a:lnTo>
                      <a:pt x="24" y="8"/>
                    </a:lnTo>
                    <a:lnTo>
                      <a:pt x="27" y="10"/>
                    </a:lnTo>
                    <a:lnTo>
                      <a:pt x="28" y="12"/>
                    </a:lnTo>
                    <a:lnTo>
                      <a:pt x="30" y="16"/>
                    </a:lnTo>
                    <a:lnTo>
                      <a:pt x="30" y="44"/>
                    </a:lnTo>
                    <a:lnTo>
                      <a:pt x="28" y="47"/>
                    </a:lnTo>
                    <a:lnTo>
                      <a:pt x="27" y="51"/>
                    </a:lnTo>
                    <a:lnTo>
                      <a:pt x="24" y="53"/>
                    </a:lnTo>
                    <a:lnTo>
                      <a:pt x="20" y="53"/>
                    </a:lnTo>
                    <a:lnTo>
                      <a:pt x="0" y="53"/>
                    </a:lnTo>
                    <a:lnTo>
                      <a:pt x="0" y="60"/>
                    </a:lnTo>
                    <a:lnTo>
                      <a:pt x="46" y="60"/>
                    </a:lnTo>
                    <a:lnTo>
                      <a:pt x="46" y="0"/>
                    </a:lnTo>
                    <a:lnTo>
                      <a:pt x="0" y="0"/>
                    </a:lnTo>
                    <a:lnTo>
                      <a:pt x="0" y="7"/>
                    </a:lnTo>
                    <a:close/>
                    <a:moveTo>
                      <a:pt x="0" y="80"/>
                    </a:moveTo>
                    <a:lnTo>
                      <a:pt x="20" y="80"/>
                    </a:lnTo>
                    <a:lnTo>
                      <a:pt x="24" y="80"/>
                    </a:lnTo>
                    <a:lnTo>
                      <a:pt x="27" y="82"/>
                    </a:lnTo>
                    <a:lnTo>
                      <a:pt x="28" y="86"/>
                    </a:lnTo>
                    <a:lnTo>
                      <a:pt x="30" y="89"/>
                    </a:lnTo>
                    <a:lnTo>
                      <a:pt x="30" y="118"/>
                    </a:lnTo>
                    <a:lnTo>
                      <a:pt x="28" y="121"/>
                    </a:lnTo>
                    <a:lnTo>
                      <a:pt x="27" y="123"/>
                    </a:lnTo>
                    <a:lnTo>
                      <a:pt x="24" y="125"/>
                    </a:lnTo>
                    <a:lnTo>
                      <a:pt x="20" y="126"/>
                    </a:lnTo>
                    <a:lnTo>
                      <a:pt x="0" y="126"/>
                    </a:lnTo>
                    <a:lnTo>
                      <a:pt x="0" y="133"/>
                    </a:lnTo>
                    <a:lnTo>
                      <a:pt x="46" y="133"/>
                    </a:lnTo>
                    <a:lnTo>
                      <a:pt x="46" y="74"/>
                    </a:lnTo>
                    <a:lnTo>
                      <a:pt x="0" y="74"/>
                    </a:lnTo>
                    <a:lnTo>
                      <a:pt x="0" y="80"/>
                    </a:lnTo>
                    <a:close/>
                    <a:moveTo>
                      <a:pt x="415" y="0"/>
                    </a:moveTo>
                    <a:lnTo>
                      <a:pt x="415" y="7"/>
                    </a:lnTo>
                    <a:lnTo>
                      <a:pt x="436" y="7"/>
                    </a:lnTo>
                    <a:lnTo>
                      <a:pt x="439" y="8"/>
                    </a:lnTo>
                    <a:lnTo>
                      <a:pt x="443" y="10"/>
                    </a:lnTo>
                    <a:lnTo>
                      <a:pt x="445" y="12"/>
                    </a:lnTo>
                    <a:lnTo>
                      <a:pt x="446" y="16"/>
                    </a:lnTo>
                    <a:lnTo>
                      <a:pt x="446" y="44"/>
                    </a:lnTo>
                    <a:lnTo>
                      <a:pt x="445" y="47"/>
                    </a:lnTo>
                    <a:lnTo>
                      <a:pt x="443" y="51"/>
                    </a:lnTo>
                    <a:lnTo>
                      <a:pt x="439" y="53"/>
                    </a:lnTo>
                    <a:lnTo>
                      <a:pt x="436" y="53"/>
                    </a:lnTo>
                    <a:lnTo>
                      <a:pt x="415" y="53"/>
                    </a:lnTo>
                    <a:lnTo>
                      <a:pt x="415" y="60"/>
                    </a:lnTo>
                    <a:lnTo>
                      <a:pt x="460" y="60"/>
                    </a:lnTo>
                    <a:lnTo>
                      <a:pt x="460" y="0"/>
                    </a:lnTo>
                    <a:lnTo>
                      <a:pt x="415" y="0"/>
                    </a:lnTo>
                    <a:close/>
                    <a:moveTo>
                      <a:pt x="415" y="80"/>
                    </a:moveTo>
                    <a:lnTo>
                      <a:pt x="436" y="80"/>
                    </a:lnTo>
                    <a:lnTo>
                      <a:pt x="439" y="80"/>
                    </a:lnTo>
                    <a:lnTo>
                      <a:pt x="443" y="82"/>
                    </a:lnTo>
                    <a:lnTo>
                      <a:pt x="445" y="86"/>
                    </a:lnTo>
                    <a:lnTo>
                      <a:pt x="446" y="89"/>
                    </a:lnTo>
                    <a:lnTo>
                      <a:pt x="446" y="118"/>
                    </a:lnTo>
                    <a:lnTo>
                      <a:pt x="445" y="121"/>
                    </a:lnTo>
                    <a:lnTo>
                      <a:pt x="443" y="123"/>
                    </a:lnTo>
                    <a:lnTo>
                      <a:pt x="439" y="125"/>
                    </a:lnTo>
                    <a:lnTo>
                      <a:pt x="436" y="126"/>
                    </a:lnTo>
                    <a:lnTo>
                      <a:pt x="415" y="126"/>
                    </a:lnTo>
                    <a:lnTo>
                      <a:pt x="415" y="133"/>
                    </a:lnTo>
                    <a:lnTo>
                      <a:pt x="460" y="133"/>
                    </a:lnTo>
                    <a:lnTo>
                      <a:pt x="460" y="74"/>
                    </a:lnTo>
                    <a:lnTo>
                      <a:pt x="415" y="74"/>
                    </a:lnTo>
                    <a:lnTo>
                      <a:pt x="415" y="80"/>
                    </a:lnTo>
                    <a:close/>
                  </a:path>
                </a:pathLst>
              </a:custGeom>
              <a:solidFill>
                <a:srgbClr val="595757"/>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grpSp>
          <p:nvGrpSpPr>
            <p:cNvPr id="108" name="组合 2287"/>
            <p:cNvGrpSpPr>
              <a:grpSpLocks/>
            </p:cNvGrpSpPr>
            <p:nvPr/>
          </p:nvGrpSpPr>
          <p:grpSpPr bwMode="auto">
            <a:xfrm>
              <a:off x="10265331" y="2500009"/>
              <a:ext cx="747206" cy="113388"/>
              <a:chOff x="1964592" y="5510976"/>
              <a:chExt cx="925513" cy="290513"/>
            </a:xfrm>
          </p:grpSpPr>
          <p:sp>
            <p:nvSpPr>
              <p:cNvPr id="109" name="Freeform 1242"/>
              <p:cNvSpPr>
                <a:spLocks noEditPoints="1"/>
              </p:cNvSpPr>
              <p:nvPr/>
            </p:nvSpPr>
            <p:spPr bwMode="auto">
              <a:xfrm>
                <a:off x="1964592" y="5510976"/>
                <a:ext cx="925513" cy="290513"/>
              </a:xfrm>
              <a:custGeom>
                <a:avLst/>
                <a:gdLst>
                  <a:gd name="T0" fmla="*/ 2147483647 w 583"/>
                  <a:gd name="T1" fmla="*/ 0 h 183"/>
                  <a:gd name="T2" fmla="*/ 0 w 583"/>
                  <a:gd name="T3" fmla="*/ 2147483647 h 183"/>
                  <a:gd name="T4" fmla="*/ 2147483647 w 583"/>
                  <a:gd name="T5" fmla="*/ 2147483647 h 183"/>
                  <a:gd name="T6" fmla="*/ 2147483647 w 583"/>
                  <a:gd name="T7" fmla="*/ 2147483647 h 183"/>
                  <a:gd name="T8" fmla="*/ 2147483647 w 583"/>
                  <a:gd name="T9" fmla="*/ 2147483647 h 183"/>
                  <a:gd name="T10" fmla="*/ 2147483647 w 583"/>
                  <a:gd name="T11" fmla="*/ 2147483647 h 183"/>
                  <a:gd name="T12" fmla="*/ 2147483647 w 583"/>
                  <a:gd name="T13" fmla="*/ 2147483647 h 183"/>
                  <a:gd name="T14" fmla="*/ 2147483647 w 583"/>
                  <a:gd name="T15" fmla="*/ 2147483647 h 183"/>
                  <a:gd name="T16" fmla="*/ 2147483647 w 583"/>
                  <a:gd name="T17" fmla="*/ 2147483647 h 183"/>
                  <a:gd name="T18" fmla="*/ 2147483647 w 583"/>
                  <a:gd name="T19" fmla="*/ 2147483647 h 183"/>
                  <a:gd name="T20" fmla="*/ 2147483647 w 583"/>
                  <a:gd name="T21" fmla="*/ 2147483647 h 183"/>
                  <a:gd name="T22" fmla="*/ 2147483647 w 583"/>
                  <a:gd name="T23" fmla="*/ 2147483647 h 183"/>
                  <a:gd name="T24" fmla="*/ 2147483647 w 583"/>
                  <a:gd name="T25" fmla="*/ 2147483647 h 183"/>
                  <a:gd name="T26" fmla="*/ 2147483647 w 583"/>
                  <a:gd name="T27" fmla="*/ 2147483647 h 183"/>
                  <a:gd name="T28" fmla="*/ 2147483647 w 583"/>
                  <a:gd name="T29" fmla="*/ 2147483647 h 183"/>
                  <a:gd name="T30" fmla="*/ 2147483647 w 583"/>
                  <a:gd name="T31" fmla="*/ 2147483647 h 183"/>
                  <a:gd name="T32" fmla="*/ 2147483647 w 583"/>
                  <a:gd name="T33" fmla="*/ 2147483647 h 183"/>
                  <a:gd name="T34" fmla="*/ 2147483647 w 583"/>
                  <a:gd name="T35" fmla="*/ 2147483647 h 183"/>
                  <a:gd name="T36" fmla="*/ 2147483647 w 583"/>
                  <a:gd name="T37" fmla="*/ 2147483647 h 183"/>
                  <a:gd name="T38" fmla="*/ 2147483647 w 583"/>
                  <a:gd name="T39" fmla="*/ 2147483647 h 183"/>
                  <a:gd name="T40" fmla="*/ 2147483647 w 583"/>
                  <a:gd name="T41" fmla="*/ 2147483647 h 183"/>
                  <a:gd name="T42" fmla="*/ 2147483647 w 583"/>
                  <a:gd name="T43" fmla="*/ 2147483647 h 183"/>
                  <a:gd name="T44" fmla="*/ 2147483647 w 583"/>
                  <a:gd name="T45" fmla="*/ 2147483647 h 183"/>
                  <a:gd name="T46" fmla="*/ 2147483647 w 583"/>
                  <a:gd name="T47" fmla="*/ 2147483647 h 183"/>
                  <a:gd name="T48" fmla="*/ 2147483647 w 583"/>
                  <a:gd name="T49" fmla="*/ 2147483647 h 183"/>
                  <a:gd name="T50" fmla="*/ 2147483647 w 583"/>
                  <a:gd name="T51" fmla="*/ 2147483647 h 183"/>
                  <a:gd name="T52" fmla="*/ 2147483647 w 583"/>
                  <a:gd name="T53" fmla="*/ 2147483647 h 183"/>
                  <a:gd name="T54" fmla="*/ 2147483647 w 583"/>
                  <a:gd name="T55" fmla="*/ 2147483647 h 183"/>
                  <a:gd name="T56" fmla="*/ 2147483647 w 583"/>
                  <a:gd name="T57" fmla="*/ 2147483647 h 183"/>
                  <a:gd name="T58" fmla="*/ 2147483647 w 583"/>
                  <a:gd name="T59" fmla="*/ 2147483647 h 183"/>
                  <a:gd name="T60" fmla="*/ 2147483647 w 583"/>
                  <a:gd name="T61" fmla="*/ 2147483647 h 183"/>
                  <a:gd name="T62" fmla="*/ 2147483647 w 583"/>
                  <a:gd name="T63" fmla="*/ 2147483647 h 183"/>
                  <a:gd name="T64" fmla="*/ 2147483647 w 583"/>
                  <a:gd name="T65" fmla="*/ 2147483647 h 183"/>
                  <a:gd name="T66" fmla="*/ 2147483647 w 583"/>
                  <a:gd name="T67" fmla="*/ 2147483647 h 183"/>
                  <a:gd name="T68" fmla="*/ 2147483647 w 583"/>
                  <a:gd name="T69" fmla="*/ 2147483647 h 183"/>
                  <a:gd name="T70" fmla="*/ 2147483647 w 583"/>
                  <a:gd name="T71" fmla="*/ 2147483647 h 183"/>
                  <a:gd name="T72" fmla="*/ 2147483647 w 583"/>
                  <a:gd name="T73" fmla="*/ 2147483647 h 183"/>
                  <a:gd name="T74" fmla="*/ 2147483647 w 583"/>
                  <a:gd name="T75" fmla="*/ 2147483647 h 183"/>
                  <a:gd name="T76" fmla="*/ 2147483647 w 583"/>
                  <a:gd name="T77" fmla="*/ 2147483647 h 183"/>
                  <a:gd name="T78" fmla="*/ 2147483647 w 583"/>
                  <a:gd name="T79" fmla="*/ 2147483647 h 183"/>
                  <a:gd name="T80" fmla="*/ 2147483647 w 583"/>
                  <a:gd name="T81" fmla="*/ 2147483647 h 183"/>
                  <a:gd name="T82" fmla="*/ 2147483647 w 583"/>
                  <a:gd name="T83" fmla="*/ 2147483647 h 183"/>
                  <a:gd name="T84" fmla="*/ 2147483647 w 583"/>
                  <a:gd name="T85" fmla="*/ 2147483647 h 183"/>
                  <a:gd name="T86" fmla="*/ 2147483647 w 583"/>
                  <a:gd name="T87" fmla="*/ 2147483647 h 183"/>
                  <a:gd name="T88" fmla="*/ 2147483647 w 583"/>
                  <a:gd name="T89" fmla="*/ 2147483647 h 183"/>
                  <a:gd name="T90" fmla="*/ 2147483647 w 583"/>
                  <a:gd name="T91" fmla="*/ 2147483647 h 183"/>
                  <a:gd name="T92" fmla="*/ 2147483647 w 583"/>
                  <a:gd name="T93" fmla="*/ 2147483647 h 183"/>
                  <a:gd name="T94" fmla="*/ 2147483647 w 583"/>
                  <a:gd name="T95" fmla="*/ 2147483647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3"/>
                  <a:gd name="T145" fmla="*/ 0 h 183"/>
                  <a:gd name="T146" fmla="*/ 583 w 583"/>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3" h="183">
                    <a:moveTo>
                      <a:pt x="569" y="21"/>
                    </a:moveTo>
                    <a:lnTo>
                      <a:pt x="569" y="0"/>
                    </a:lnTo>
                    <a:lnTo>
                      <a:pt x="14" y="0"/>
                    </a:lnTo>
                    <a:lnTo>
                      <a:pt x="14" y="21"/>
                    </a:lnTo>
                    <a:lnTo>
                      <a:pt x="0" y="21"/>
                    </a:lnTo>
                    <a:lnTo>
                      <a:pt x="0" y="163"/>
                    </a:lnTo>
                    <a:lnTo>
                      <a:pt x="14" y="163"/>
                    </a:lnTo>
                    <a:lnTo>
                      <a:pt x="14" y="183"/>
                    </a:lnTo>
                    <a:lnTo>
                      <a:pt x="569" y="183"/>
                    </a:lnTo>
                    <a:lnTo>
                      <a:pt x="569" y="163"/>
                    </a:lnTo>
                    <a:lnTo>
                      <a:pt x="583" y="163"/>
                    </a:lnTo>
                    <a:lnTo>
                      <a:pt x="583" y="21"/>
                    </a:lnTo>
                    <a:lnTo>
                      <a:pt x="569" y="21"/>
                    </a:lnTo>
                    <a:close/>
                    <a:moveTo>
                      <a:pt x="119" y="154"/>
                    </a:moveTo>
                    <a:lnTo>
                      <a:pt x="119" y="154"/>
                    </a:lnTo>
                    <a:lnTo>
                      <a:pt x="118" y="158"/>
                    </a:lnTo>
                    <a:lnTo>
                      <a:pt x="115" y="163"/>
                    </a:lnTo>
                    <a:lnTo>
                      <a:pt x="111" y="166"/>
                    </a:lnTo>
                    <a:lnTo>
                      <a:pt x="104" y="167"/>
                    </a:lnTo>
                    <a:lnTo>
                      <a:pt x="57" y="167"/>
                    </a:lnTo>
                    <a:lnTo>
                      <a:pt x="51" y="166"/>
                    </a:lnTo>
                    <a:lnTo>
                      <a:pt x="47" y="163"/>
                    </a:lnTo>
                    <a:lnTo>
                      <a:pt x="44" y="158"/>
                    </a:lnTo>
                    <a:lnTo>
                      <a:pt x="43" y="154"/>
                    </a:lnTo>
                    <a:lnTo>
                      <a:pt x="43" y="30"/>
                    </a:lnTo>
                    <a:lnTo>
                      <a:pt x="44" y="25"/>
                    </a:lnTo>
                    <a:lnTo>
                      <a:pt x="47" y="21"/>
                    </a:lnTo>
                    <a:lnTo>
                      <a:pt x="51" y="19"/>
                    </a:lnTo>
                    <a:lnTo>
                      <a:pt x="57" y="17"/>
                    </a:lnTo>
                    <a:lnTo>
                      <a:pt x="104" y="17"/>
                    </a:lnTo>
                    <a:lnTo>
                      <a:pt x="111" y="19"/>
                    </a:lnTo>
                    <a:lnTo>
                      <a:pt x="115" y="21"/>
                    </a:lnTo>
                    <a:lnTo>
                      <a:pt x="118" y="25"/>
                    </a:lnTo>
                    <a:lnTo>
                      <a:pt x="119" y="30"/>
                    </a:lnTo>
                    <a:lnTo>
                      <a:pt x="119" y="154"/>
                    </a:lnTo>
                    <a:close/>
                    <a:moveTo>
                      <a:pt x="223" y="154"/>
                    </a:moveTo>
                    <a:lnTo>
                      <a:pt x="223" y="154"/>
                    </a:lnTo>
                    <a:lnTo>
                      <a:pt x="222" y="158"/>
                    </a:lnTo>
                    <a:lnTo>
                      <a:pt x="219" y="163"/>
                    </a:lnTo>
                    <a:lnTo>
                      <a:pt x="215" y="166"/>
                    </a:lnTo>
                    <a:lnTo>
                      <a:pt x="208" y="167"/>
                    </a:lnTo>
                    <a:lnTo>
                      <a:pt x="161" y="167"/>
                    </a:lnTo>
                    <a:lnTo>
                      <a:pt x="155" y="166"/>
                    </a:lnTo>
                    <a:lnTo>
                      <a:pt x="151" y="163"/>
                    </a:lnTo>
                    <a:lnTo>
                      <a:pt x="148" y="158"/>
                    </a:lnTo>
                    <a:lnTo>
                      <a:pt x="147" y="154"/>
                    </a:lnTo>
                    <a:lnTo>
                      <a:pt x="147" y="30"/>
                    </a:lnTo>
                    <a:lnTo>
                      <a:pt x="148" y="25"/>
                    </a:lnTo>
                    <a:lnTo>
                      <a:pt x="151" y="21"/>
                    </a:lnTo>
                    <a:lnTo>
                      <a:pt x="155" y="19"/>
                    </a:lnTo>
                    <a:lnTo>
                      <a:pt x="161" y="17"/>
                    </a:lnTo>
                    <a:lnTo>
                      <a:pt x="208" y="17"/>
                    </a:lnTo>
                    <a:lnTo>
                      <a:pt x="215" y="19"/>
                    </a:lnTo>
                    <a:lnTo>
                      <a:pt x="219" y="21"/>
                    </a:lnTo>
                    <a:lnTo>
                      <a:pt x="222" y="25"/>
                    </a:lnTo>
                    <a:lnTo>
                      <a:pt x="223" y="30"/>
                    </a:lnTo>
                    <a:lnTo>
                      <a:pt x="223" y="154"/>
                    </a:lnTo>
                    <a:close/>
                    <a:moveTo>
                      <a:pt x="328" y="154"/>
                    </a:moveTo>
                    <a:lnTo>
                      <a:pt x="328" y="154"/>
                    </a:lnTo>
                    <a:lnTo>
                      <a:pt x="325" y="158"/>
                    </a:lnTo>
                    <a:lnTo>
                      <a:pt x="323" y="163"/>
                    </a:lnTo>
                    <a:lnTo>
                      <a:pt x="318" y="166"/>
                    </a:lnTo>
                    <a:lnTo>
                      <a:pt x="312" y="167"/>
                    </a:lnTo>
                    <a:lnTo>
                      <a:pt x="265" y="167"/>
                    </a:lnTo>
                    <a:lnTo>
                      <a:pt x="260" y="166"/>
                    </a:lnTo>
                    <a:lnTo>
                      <a:pt x="255" y="163"/>
                    </a:lnTo>
                    <a:lnTo>
                      <a:pt x="252" y="158"/>
                    </a:lnTo>
                    <a:lnTo>
                      <a:pt x="251" y="154"/>
                    </a:lnTo>
                    <a:lnTo>
                      <a:pt x="251" y="30"/>
                    </a:lnTo>
                    <a:lnTo>
                      <a:pt x="252" y="25"/>
                    </a:lnTo>
                    <a:lnTo>
                      <a:pt x="255" y="21"/>
                    </a:lnTo>
                    <a:lnTo>
                      <a:pt x="260" y="19"/>
                    </a:lnTo>
                    <a:lnTo>
                      <a:pt x="265" y="17"/>
                    </a:lnTo>
                    <a:lnTo>
                      <a:pt x="312" y="17"/>
                    </a:lnTo>
                    <a:lnTo>
                      <a:pt x="318" y="19"/>
                    </a:lnTo>
                    <a:lnTo>
                      <a:pt x="323" y="21"/>
                    </a:lnTo>
                    <a:lnTo>
                      <a:pt x="325" y="25"/>
                    </a:lnTo>
                    <a:lnTo>
                      <a:pt x="328" y="30"/>
                    </a:lnTo>
                    <a:lnTo>
                      <a:pt x="328" y="154"/>
                    </a:lnTo>
                    <a:close/>
                    <a:moveTo>
                      <a:pt x="431" y="154"/>
                    </a:moveTo>
                    <a:lnTo>
                      <a:pt x="431" y="154"/>
                    </a:lnTo>
                    <a:lnTo>
                      <a:pt x="429" y="158"/>
                    </a:lnTo>
                    <a:lnTo>
                      <a:pt x="427" y="163"/>
                    </a:lnTo>
                    <a:lnTo>
                      <a:pt x="422" y="166"/>
                    </a:lnTo>
                    <a:lnTo>
                      <a:pt x="416" y="167"/>
                    </a:lnTo>
                    <a:lnTo>
                      <a:pt x="369" y="167"/>
                    </a:lnTo>
                    <a:lnTo>
                      <a:pt x="364" y="166"/>
                    </a:lnTo>
                    <a:lnTo>
                      <a:pt x="359" y="163"/>
                    </a:lnTo>
                    <a:lnTo>
                      <a:pt x="356" y="158"/>
                    </a:lnTo>
                    <a:lnTo>
                      <a:pt x="355" y="154"/>
                    </a:lnTo>
                    <a:lnTo>
                      <a:pt x="355" y="30"/>
                    </a:lnTo>
                    <a:lnTo>
                      <a:pt x="356" y="25"/>
                    </a:lnTo>
                    <a:lnTo>
                      <a:pt x="359" y="21"/>
                    </a:lnTo>
                    <a:lnTo>
                      <a:pt x="364" y="19"/>
                    </a:lnTo>
                    <a:lnTo>
                      <a:pt x="369" y="17"/>
                    </a:lnTo>
                    <a:lnTo>
                      <a:pt x="416" y="17"/>
                    </a:lnTo>
                    <a:lnTo>
                      <a:pt x="422" y="19"/>
                    </a:lnTo>
                    <a:lnTo>
                      <a:pt x="427" y="21"/>
                    </a:lnTo>
                    <a:lnTo>
                      <a:pt x="429" y="25"/>
                    </a:lnTo>
                    <a:lnTo>
                      <a:pt x="431" y="30"/>
                    </a:lnTo>
                    <a:lnTo>
                      <a:pt x="431" y="154"/>
                    </a:lnTo>
                    <a:close/>
                    <a:moveTo>
                      <a:pt x="535" y="154"/>
                    </a:moveTo>
                    <a:lnTo>
                      <a:pt x="535" y="154"/>
                    </a:lnTo>
                    <a:lnTo>
                      <a:pt x="534" y="158"/>
                    </a:lnTo>
                    <a:lnTo>
                      <a:pt x="530" y="163"/>
                    </a:lnTo>
                    <a:lnTo>
                      <a:pt x="526" y="166"/>
                    </a:lnTo>
                    <a:lnTo>
                      <a:pt x="519" y="167"/>
                    </a:lnTo>
                    <a:lnTo>
                      <a:pt x="473" y="167"/>
                    </a:lnTo>
                    <a:lnTo>
                      <a:pt x="468" y="166"/>
                    </a:lnTo>
                    <a:lnTo>
                      <a:pt x="462" y="163"/>
                    </a:lnTo>
                    <a:lnTo>
                      <a:pt x="460" y="158"/>
                    </a:lnTo>
                    <a:lnTo>
                      <a:pt x="459" y="154"/>
                    </a:lnTo>
                    <a:lnTo>
                      <a:pt x="459" y="30"/>
                    </a:lnTo>
                    <a:lnTo>
                      <a:pt x="460" y="25"/>
                    </a:lnTo>
                    <a:lnTo>
                      <a:pt x="462" y="21"/>
                    </a:lnTo>
                    <a:lnTo>
                      <a:pt x="468" y="19"/>
                    </a:lnTo>
                    <a:lnTo>
                      <a:pt x="473" y="17"/>
                    </a:lnTo>
                    <a:lnTo>
                      <a:pt x="519" y="17"/>
                    </a:lnTo>
                    <a:lnTo>
                      <a:pt x="526" y="19"/>
                    </a:lnTo>
                    <a:lnTo>
                      <a:pt x="530" y="21"/>
                    </a:lnTo>
                    <a:lnTo>
                      <a:pt x="534" y="25"/>
                    </a:lnTo>
                    <a:lnTo>
                      <a:pt x="535" y="30"/>
                    </a:lnTo>
                    <a:lnTo>
                      <a:pt x="535" y="154"/>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10" name="Freeform 1243"/>
              <p:cNvSpPr>
                <a:spLocks noEditPoints="1"/>
              </p:cNvSpPr>
              <p:nvPr/>
            </p:nvSpPr>
            <p:spPr bwMode="auto">
              <a:xfrm>
                <a:off x="2056667" y="5536913"/>
                <a:ext cx="730250" cy="211138"/>
              </a:xfrm>
              <a:custGeom>
                <a:avLst/>
                <a:gdLst>
                  <a:gd name="T0" fmla="*/ 2147483647 w 460"/>
                  <a:gd name="T1" fmla="*/ 2147483647 h 133"/>
                  <a:gd name="T2" fmla="*/ 2147483647 w 460"/>
                  <a:gd name="T3" fmla="*/ 2147483647 h 133"/>
                  <a:gd name="T4" fmla="*/ 2147483647 w 460"/>
                  <a:gd name="T5" fmla="*/ 2147483647 h 133"/>
                  <a:gd name="T6" fmla="*/ 2147483647 w 460"/>
                  <a:gd name="T7" fmla="*/ 2147483647 h 133"/>
                  <a:gd name="T8" fmla="*/ 2147483647 w 460"/>
                  <a:gd name="T9" fmla="*/ 2147483647 h 133"/>
                  <a:gd name="T10" fmla="*/ 2147483647 w 460"/>
                  <a:gd name="T11" fmla="*/ 2147483647 h 133"/>
                  <a:gd name="T12" fmla="*/ 2147483647 w 460"/>
                  <a:gd name="T13" fmla="*/ 2147483647 h 133"/>
                  <a:gd name="T14" fmla="*/ 2147483647 w 460"/>
                  <a:gd name="T15" fmla="*/ 2147483647 h 133"/>
                  <a:gd name="T16" fmla="*/ 2147483647 w 460"/>
                  <a:gd name="T17" fmla="*/ 2147483647 h 133"/>
                  <a:gd name="T18" fmla="*/ 2147483647 w 460"/>
                  <a:gd name="T19" fmla="*/ 2147483647 h 133"/>
                  <a:gd name="T20" fmla="*/ 2147483647 w 460"/>
                  <a:gd name="T21" fmla="*/ 2147483647 h 133"/>
                  <a:gd name="T22" fmla="*/ 2147483647 w 460"/>
                  <a:gd name="T23" fmla="*/ 2147483647 h 133"/>
                  <a:gd name="T24" fmla="*/ 2147483647 w 460"/>
                  <a:gd name="T25" fmla="*/ 2147483647 h 133"/>
                  <a:gd name="T26" fmla="*/ 2147483647 w 460"/>
                  <a:gd name="T27" fmla="*/ 2147483647 h 133"/>
                  <a:gd name="T28" fmla="*/ 2147483647 w 460"/>
                  <a:gd name="T29" fmla="*/ 2147483647 h 133"/>
                  <a:gd name="T30" fmla="*/ 2147483647 w 460"/>
                  <a:gd name="T31" fmla="*/ 2147483647 h 133"/>
                  <a:gd name="T32" fmla="*/ 2147483647 w 460"/>
                  <a:gd name="T33" fmla="*/ 2147483647 h 133"/>
                  <a:gd name="T34" fmla="*/ 2147483647 w 460"/>
                  <a:gd name="T35" fmla="*/ 2147483647 h 133"/>
                  <a:gd name="T36" fmla="*/ 2147483647 w 460"/>
                  <a:gd name="T37" fmla="*/ 2147483647 h 133"/>
                  <a:gd name="T38" fmla="*/ 2147483647 w 460"/>
                  <a:gd name="T39" fmla="*/ 2147483647 h 133"/>
                  <a:gd name="T40" fmla="*/ 2147483647 w 460"/>
                  <a:gd name="T41" fmla="*/ 2147483647 h 133"/>
                  <a:gd name="T42" fmla="*/ 2147483647 w 460"/>
                  <a:gd name="T43" fmla="*/ 2147483647 h 133"/>
                  <a:gd name="T44" fmla="*/ 2147483647 w 460"/>
                  <a:gd name="T45" fmla="*/ 2147483647 h 133"/>
                  <a:gd name="T46" fmla="*/ 2147483647 w 460"/>
                  <a:gd name="T47" fmla="*/ 2147483647 h 133"/>
                  <a:gd name="T48" fmla="*/ 2147483647 w 460"/>
                  <a:gd name="T49" fmla="*/ 2147483647 h 133"/>
                  <a:gd name="T50" fmla="*/ 2147483647 w 460"/>
                  <a:gd name="T51" fmla="*/ 2147483647 h 133"/>
                  <a:gd name="T52" fmla="*/ 2147483647 w 460"/>
                  <a:gd name="T53" fmla="*/ 2147483647 h 133"/>
                  <a:gd name="T54" fmla="*/ 2147483647 w 460"/>
                  <a:gd name="T55" fmla="*/ 2147483647 h 133"/>
                  <a:gd name="T56" fmla="*/ 2147483647 w 460"/>
                  <a:gd name="T57" fmla="*/ 2147483647 h 133"/>
                  <a:gd name="T58" fmla="*/ 2147483647 w 460"/>
                  <a:gd name="T59" fmla="*/ 2147483647 h 133"/>
                  <a:gd name="T60" fmla="*/ 2147483647 w 460"/>
                  <a:gd name="T61" fmla="*/ 2147483647 h 133"/>
                  <a:gd name="T62" fmla="*/ 2147483647 w 460"/>
                  <a:gd name="T63" fmla="*/ 2147483647 h 133"/>
                  <a:gd name="T64" fmla="*/ 2147483647 w 460"/>
                  <a:gd name="T65" fmla="*/ 2147483647 h 133"/>
                  <a:gd name="T66" fmla="*/ 2147483647 w 460"/>
                  <a:gd name="T67" fmla="*/ 2147483647 h 133"/>
                  <a:gd name="T68" fmla="*/ 0 w 460"/>
                  <a:gd name="T69" fmla="*/ 2147483647 h 133"/>
                  <a:gd name="T70" fmla="*/ 2147483647 w 460"/>
                  <a:gd name="T71" fmla="*/ 2147483647 h 133"/>
                  <a:gd name="T72" fmla="*/ 2147483647 w 460"/>
                  <a:gd name="T73" fmla="*/ 2147483647 h 133"/>
                  <a:gd name="T74" fmla="*/ 2147483647 w 460"/>
                  <a:gd name="T75" fmla="*/ 2147483647 h 133"/>
                  <a:gd name="T76" fmla="*/ 2147483647 w 460"/>
                  <a:gd name="T77" fmla="*/ 2147483647 h 133"/>
                  <a:gd name="T78" fmla="*/ 0 w 460"/>
                  <a:gd name="T79" fmla="*/ 2147483647 h 133"/>
                  <a:gd name="T80" fmla="*/ 2147483647 w 460"/>
                  <a:gd name="T81" fmla="*/ 2147483647 h 133"/>
                  <a:gd name="T82" fmla="*/ 2147483647 w 460"/>
                  <a:gd name="T83" fmla="*/ 2147483647 h 133"/>
                  <a:gd name="T84" fmla="*/ 2147483647 w 460"/>
                  <a:gd name="T85" fmla="*/ 2147483647 h 133"/>
                  <a:gd name="T86" fmla="*/ 2147483647 w 460"/>
                  <a:gd name="T87" fmla="*/ 2147483647 h 133"/>
                  <a:gd name="T88" fmla="*/ 2147483647 w 460"/>
                  <a:gd name="T89" fmla="*/ 0 h 133"/>
                  <a:gd name="T90" fmla="*/ 2147483647 w 460"/>
                  <a:gd name="T91" fmla="*/ 2147483647 h 133"/>
                  <a:gd name="T92" fmla="*/ 2147483647 w 460"/>
                  <a:gd name="T93" fmla="*/ 2147483647 h 133"/>
                  <a:gd name="T94" fmla="*/ 2147483647 w 460"/>
                  <a:gd name="T95" fmla="*/ 2147483647 h 133"/>
                  <a:gd name="T96" fmla="*/ 2147483647 w 460"/>
                  <a:gd name="T97" fmla="*/ 2147483647 h 133"/>
                  <a:gd name="T98" fmla="*/ 2147483647 w 460"/>
                  <a:gd name="T99" fmla="*/ 2147483647 h 1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
                  <a:gd name="T151" fmla="*/ 0 h 133"/>
                  <a:gd name="T152" fmla="*/ 460 w 460"/>
                  <a:gd name="T153" fmla="*/ 133 h 1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 h="133">
                    <a:moveTo>
                      <a:pt x="312" y="80"/>
                    </a:moveTo>
                    <a:lnTo>
                      <a:pt x="332" y="80"/>
                    </a:lnTo>
                    <a:lnTo>
                      <a:pt x="335" y="80"/>
                    </a:lnTo>
                    <a:lnTo>
                      <a:pt x="339" y="82"/>
                    </a:lnTo>
                    <a:lnTo>
                      <a:pt x="341" y="86"/>
                    </a:lnTo>
                    <a:lnTo>
                      <a:pt x="342" y="89"/>
                    </a:lnTo>
                    <a:lnTo>
                      <a:pt x="342" y="118"/>
                    </a:lnTo>
                    <a:lnTo>
                      <a:pt x="341" y="121"/>
                    </a:lnTo>
                    <a:lnTo>
                      <a:pt x="339" y="123"/>
                    </a:lnTo>
                    <a:lnTo>
                      <a:pt x="335" y="125"/>
                    </a:lnTo>
                    <a:lnTo>
                      <a:pt x="332" y="126"/>
                    </a:lnTo>
                    <a:lnTo>
                      <a:pt x="312" y="126"/>
                    </a:lnTo>
                    <a:lnTo>
                      <a:pt x="312" y="133"/>
                    </a:lnTo>
                    <a:lnTo>
                      <a:pt x="358" y="133"/>
                    </a:lnTo>
                    <a:lnTo>
                      <a:pt x="358" y="74"/>
                    </a:lnTo>
                    <a:lnTo>
                      <a:pt x="312" y="74"/>
                    </a:lnTo>
                    <a:lnTo>
                      <a:pt x="312" y="80"/>
                    </a:lnTo>
                    <a:close/>
                    <a:moveTo>
                      <a:pt x="312" y="7"/>
                    </a:moveTo>
                    <a:lnTo>
                      <a:pt x="332" y="7"/>
                    </a:lnTo>
                    <a:lnTo>
                      <a:pt x="335" y="8"/>
                    </a:lnTo>
                    <a:lnTo>
                      <a:pt x="339" y="10"/>
                    </a:lnTo>
                    <a:lnTo>
                      <a:pt x="341" y="12"/>
                    </a:lnTo>
                    <a:lnTo>
                      <a:pt x="342" y="16"/>
                    </a:lnTo>
                    <a:lnTo>
                      <a:pt x="342" y="44"/>
                    </a:lnTo>
                    <a:lnTo>
                      <a:pt x="341" y="47"/>
                    </a:lnTo>
                    <a:lnTo>
                      <a:pt x="339" y="51"/>
                    </a:lnTo>
                    <a:lnTo>
                      <a:pt x="335" y="53"/>
                    </a:lnTo>
                    <a:lnTo>
                      <a:pt x="332" y="53"/>
                    </a:lnTo>
                    <a:lnTo>
                      <a:pt x="312" y="53"/>
                    </a:lnTo>
                    <a:lnTo>
                      <a:pt x="312" y="60"/>
                    </a:lnTo>
                    <a:lnTo>
                      <a:pt x="358" y="60"/>
                    </a:lnTo>
                    <a:lnTo>
                      <a:pt x="358" y="0"/>
                    </a:lnTo>
                    <a:lnTo>
                      <a:pt x="312" y="0"/>
                    </a:lnTo>
                    <a:lnTo>
                      <a:pt x="312" y="7"/>
                    </a:lnTo>
                    <a:close/>
                    <a:moveTo>
                      <a:pt x="208" y="80"/>
                    </a:moveTo>
                    <a:lnTo>
                      <a:pt x="228" y="80"/>
                    </a:lnTo>
                    <a:lnTo>
                      <a:pt x="231" y="80"/>
                    </a:lnTo>
                    <a:lnTo>
                      <a:pt x="234" y="82"/>
                    </a:lnTo>
                    <a:lnTo>
                      <a:pt x="237" y="86"/>
                    </a:lnTo>
                    <a:lnTo>
                      <a:pt x="238" y="89"/>
                    </a:lnTo>
                    <a:lnTo>
                      <a:pt x="238" y="118"/>
                    </a:lnTo>
                    <a:lnTo>
                      <a:pt x="237" y="121"/>
                    </a:lnTo>
                    <a:lnTo>
                      <a:pt x="234" y="123"/>
                    </a:lnTo>
                    <a:lnTo>
                      <a:pt x="231" y="125"/>
                    </a:lnTo>
                    <a:lnTo>
                      <a:pt x="228" y="126"/>
                    </a:lnTo>
                    <a:lnTo>
                      <a:pt x="208" y="126"/>
                    </a:lnTo>
                    <a:lnTo>
                      <a:pt x="208" y="133"/>
                    </a:lnTo>
                    <a:lnTo>
                      <a:pt x="254" y="133"/>
                    </a:lnTo>
                    <a:lnTo>
                      <a:pt x="254" y="74"/>
                    </a:lnTo>
                    <a:lnTo>
                      <a:pt x="208" y="74"/>
                    </a:lnTo>
                    <a:lnTo>
                      <a:pt x="208" y="80"/>
                    </a:lnTo>
                    <a:close/>
                    <a:moveTo>
                      <a:pt x="208" y="7"/>
                    </a:moveTo>
                    <a:lnTo>
                      <a:pt x="228" y="7"/>
                    </a:lnTo>
                    <a:lnTo>
                      <a:pt x="231" y="8"/>
                    </a:lnTo>
                    <a:lnTo>
                      <a:pt x="234" y="10"/>
                    </a:lnTo>
                    <a:lnTo>
                      <a:pt x="237" y="12"/>
                    </a:lnTo>
                    <a:lnTo>
                      <a:pt x="238" y="16"/>
                    </a:lnTo>
                    <a:lnTo>
                      <a:pt x="238" y="44"/>
                    </a:lnTo>
                    <a:lnTo>
                      <a:pt x="237" y="47"/>
                    </a:lnTo>
                    <a:lnTo>
                      <a:pt x="234" y="51"/>
                    </a:lnTo>
                    <a:lnTo>
                      <a:pt x="231" y="53"/>
                    </a:lnTo>
                    <a:lnTo>
                      <a:pt x="228" y="53"/>
                    </a:lnTo>
                    <a:lnTo>
                      <a:pt x="208" y="53"/>
                    </a:lnTo>
                    <a:lnTo>
                      <a:pt x="208" y="60"/>
                    </a:lnTo>
                    <a:lnTo>
                      <a:pt x="254" y="60"/>
                    </a:lnTo>
                    <a:lnTo>
                      <a:pt x="254" y="0"/>
                    </a:lnTo>
                    <a:lnTo>
                      <a:pt x="208" y="0"/>
                    </a:lnTo>
                    <a:lnTo>
                      <a:pt x="208" y="7"/>
                    </a:lnTo>
                    <a:close/>
                    <a:moveTo>
                      <a:pt x="104" y="80"/>
                    </a:moveTo>
                    <a:lnTo>
                      <a:pt x="124" y="80"/>
                    </a:lnTo>
                    <a:lnTo>
                      <a:pt x="128" y="80"/>
                    </a:lnTo>
                    <a:lnTo>
                      <a:pt x="130" y="82"/>
                    </a:lnTo>
                    <a:lnTo>
                      <a:pt x="133" y="86"/>
                    </a:lnTo>
                    <a:lnTo>
                      <a:pt x="134" y="89"/>
                    </a:lnTo>
                    <a:lnTo>
                      <a:pt x="134" y="118"/>
                    </a:lnTo>
                    <a:lnTo>
                      <a:pt x="133" y="121"/>
                    </a:lnTo>
                    <a:lnTo>
                      <a:pt x="130" y="123"/>
                    </a:lnTo>
                    <a:lnTo>
                      <a:pt x="128" y="125"/>
                    </a:lnTo>
                    <a:lnTo>
                      <a:pt x="124" y="126"/>
                    </a:lnTo>
                    <a:lnTo>
                      <a:pt x="104" y="126"/>
                    </a:lnTo>
                    <a:lnTo>
                      <a:pt x="104" y="133"/>
                    </a:lnTo>
                    <a:lnTo>
                      <a:pt x="150" y="133"/>
                    </a:lnTo>
                    <a:lnTo>
                      <a:pt x="150" y="74"/>
                    </a:lnTo>
                    <a:lnTo>
                      <a:pt x="104" y="74"/>
                    </a:lnTo>
                    <a:lnTo>
                      <a:pt x="104" y="80"/>
                    </a:lnTo>
                    <a:close/>
                    <a:moveTo>
                      <a:pt x="104" y="7"/>
                    </a:moveTo>
                    <a:lnTo>
                      <a:pt x="124" y="7"/>
                    </a:lnTo>
                    <a:lnTo>
                      <a:pt x="128" y="8"/>
                    </a:lnTo>
                    <a:lnTo>
                      <a:pt x="130" y="10"/>
                    </a:lnTo>
                    <a:lnTo>
                      <a:pt x="133" y="12"/>
                    </a:lnTo>
                    <a:lnTo>
                      <a:pt x="134" y="16"/>
                    </a:lnTo>
                    <a:lnTo>
                      <a:pt x="134" y="44"/>
                    </a:lnTo>
                    <a:lnTo>
                      <a:pt x="133" y="47"/>
                    </a:lnTo>
                    <a:lnTo>
                      <a:pt x="130" y="51"/>
                    </a:lnTo>
                    <a:lnTo>
                      <a:pt x="128" y="53"/>
                    </a:lnTo>
                    <a:lnTo>
                      <a:pt x="124" y="53"/>
                    </a:lnTo>
                    <a:lnTo>
                      <a:pt x="104" y="53"/>
                    </a:lnTo>
                    <a:lnTo>
                      <a:pt x="104" y="60"/>
                    </a:lnTo>
                    <a:lnTo>
                      <a:pt x="150" y="60"/>
                    </a:lnTo>
                    <a:lnTo>
                      <a:pt x="150" y="0"/>
                    </a:lnTo>
                    <a:lnTo>
                      <a:pt x="104" y="0"/>
                    </a:lnTo>
                    <a:lnTo>
                      <a:pt x="104" y="7"/>
                    </a:lnTo>
                    <a:close/>
                    <a:moveTo>
                      <a:pt x="0" y="7"/>
                    </a:moveTo>
                    <a:lnTo>
                      <a:pt x="20" y="7"/>
                    </a:lnTo>
                    <a:lnTo>
                      <a:pt x="24" y="8"/>
                    </a:lnTo>
                    <a:lnTo>
                      <a:pt x="27" y="10"/>
                    </a:lnTo>
                    <a:lnTo>
                      <a:pt x="28" y="12"/>
                    </a:lnTo>
                    <a:lnTo>
                      <a:pt x="30" y="16"/>
                    </a:lnTo>
                    <a:lnTo>
                      <a:pt x="30" y="44"/>
                    </a:lnTo>
                    <a:lnTo>
                      <a:pt x="28" y="47"/>
                    </a:lnTo>
                    <a:lnTo>
                      <a:pt x="27" y="51"/>
                    </a:lnTo>
                    <a:lnTo>
                      <a:pt x="24" y="53"/>
                    </a:lnTo>
                    <a:lnTo>
                      <a:pt x="20" y="53"/>
                    </a:lnTo>
                    <a:lnTo>
                      <a:pt x="0" y="53"/>
                    </a:lnTo>
                    <a:lnTo>
                      <a:pt x="0" y="60"/>
                    </a:lnTo>
                    <a:lnTo>
                      <a:pt x="46" y="60"/>
                    </a:lnTo>
                    <a:lnTo>
                      <a:pt x="46" y="0"/>
                    </a:lnTo>
                    <a:lnTo>
                      <a:pt x="0" y="0"/>
                    </a:lnTo>
                    <a:lnTo>
                      <a:pt x="0" y="7"/>
                    </a:lnTo>
                    <a:close/>
                    <a:moveTo>
                      <a:pt x="0" y="80"/>
                    </a:moveTo>
                    <a:lnTo>
                      <a:pt x="20" y="80"/>
                    </a:lnTo>
                    <a:lnTo>
                      <a:pt x="24" y="80"/>
                    </a:lnTo>
                    <a:lnTo>
                      <a:pt x="27" y="82"/>
                    </a:lnTo>
                    <a:lnTo>
                      <a:pt x="28" y="86"/>
                    </a:lnTo>
                    <a:lnTo>
                      <a:pt x="30" y="89"/>
                    </a:lnTo>
                    <a:lnTo>
                      <a:pt x="30" y="118"/>
                    </a:lnTo>
                    <a:lnTo>
                      <a:pt x="28" y="121"/>
                    </a:lnTo>
                    <a:lnTo>
                      <a:pt x="27" y="123"/>
                    </a:lnTo>
                    <a:lnTo>
                      <a:pt x="24" y="125"/>
                    </a:lnTo>
                    <a:lnTo>
                      <a:pt x="20" y="126"/>
                    </a:lnTo>
                    <a:lnTo>
                      <a:pt x="0" y="126"/>
                    </a:lnTo>
                    <a:lnTo>
                      <a:pt x="0" y="133"/>
                    </a:lnTo>
                    <a:lnTo>
                      <a:pt x="46" y="133"/>
                    </a:lnTo>
                    <a:lnTo>
                      <a:pt x="46" y="74"/>
                    </a:lnTo>
                    <a:lnTo>
                      <a:pt x="0" y="74"/>
                    </a:lnTo>
                    <a:lnTo>
                      <a:pt x="0" y="80"/>
                    </a:lnTo>
                    <a:close/>
                    <a:moveTo>
                      <a:pt x="415" y="0"/>
                    </a:moveTo>
                    <a:lnTo>
                      <a:pt x="415" y="7"/>
                    </a:lnTo>
                    <a:lnTo>
                      <a:pt x="436" y="7"/>
                    </a:lnTo>
                    <a:lnTo>
                      <a:pt x="439" y="8"/>
                    </a:lnTo>
                    <a:lnTo>
                      <a:pt x="443" y="10"/>
                    </a:lnTo>
                    <a:lnTo>
                      <a:pt x="445" y="12"/>
                    </a:lnTo>
                    <a:lnTo>
                      <a:pt x="446" y="16"/>
                    </a:lnTo>
                    <a:lnTo>
                      <a:pt x="446" y="44"/>
                    </a:lnTo>
                    <a:lnTo>
                      <a:pt x="445" y="47"/>
                    </a:lnTo>
                    <a:lnTo>
                      <a:pt x="443" y="51"/>
                    </a:lnTo>
                    <a:lnTo>
                      <a:pt x="439" y="53"/>
                    </a:lnTo>
                    <a:lnTo>
                      <a:pt x="436" y="53"/>
                    </a:lnTo>
                    <a:lnTo>
                      <a:pt x="415" y="53"/>
                    </a:lnTo>
                    <a:lnTo>
                      <a:pt x="415" y="60"/>
                    </a:lnTo>
                    <a:lnTo>
                      <a:pt x="460" y="60"/>
                    </a:lnTo>
                    <a:lnTo>
                      <a:pt x="460" y="0"/>
                    </a:lnTo>
                    <a:lnTo>
                      <a:pt x="415" y="0"/>
                    </a:lnTo>
                    <a:close/>
                    <a:moveTo>
                      <a:pt x="415" y="80"/>
                    </a:moveTo>
                    <a:lnTo>
                      <a:pt x="436" y="80"/>
                    </a:lnTo>
                    <a:lnTo>
                      <a:pt x="439" y="80"/>
                    </a:lnTo>
                    <a:lnTo>
                      <a:pt x="443" y="82"/>
                    </a:lnTo>
                    <a:lnTo>
                      <a:pt x="445" y="86"/>
                    </a:lnTo>
                    <a:lnTo>
                      <a:pt x="446" y="89"/>
                    </a:lnTo>
                    <a:lnTo>
                      <a:pt x="446" y="118"/>
                    </a:lnTo>
                    <a:lnTo>
                      <a:pt x="445" y="121"/>
                    </a:lnTo>
                    <a:lnTo>
                      <a:pt x="443" y="123"/>
                    </a:lnTo>
                    <a:lnTo>
                      <a:pt x="439" y="125"/>
                    </a:lnTo>
                    <a:lnTo>
                      <a:pt x="436" y="126"/>
                    </a:lnTo>
                    <a:lnTo>
                      <a:pt x="415" y="126"/>
                    </a:lnTo>
                    <a:lnTo>
                      <a:pt x="415" y="133"/>
                    </a:lnTo>
                    <a:lnTo>
                      <a:pt x="460" y="133"/>
                    </a:lnTo>
                    <a:lnTo>
                      <a:pt x="460" y="74"/>
                    </a:lnTo>
                    <a:lnTo>
                      <a:pt x="415" y="74"/>
                    </a:lnTo>
                    <a:lnTo>
                      <a:pt x="415" y="80"/>
                    </a:lnTo>
                    <a:close/>
                  </a:path>
                </a:pathLst>
              </a:custGeom>
              <a:solidFill>
                <a:srgbClr val="595757"/>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cxnSp>
          <p:nvCxnSpPr>
            <p:cNvPr id="142" name="直接连接符 96"/>
            <p:cNvCxnSpPr>
              <a:cxnSpLocks noChangeShapeType="1"/>
            </p:cNvCxnSpPr>
            <p:nvPr/>
          </p:nvCxnSpPr>
          <p:spPr bwMode="auto">
            <a:xfrm>
              <a:off x="8664443" y="2576859"/>
              <a:ext cx="554698" cy="0"/>
            </a:xfrm>
            <a:prstGeom prst="line">
              <a:avLst/>
            </a:prstGeom>
            <a:noFill/>
            <a:ln w="9525" algn="ctr">
              <a:solidFill>
                <a:srgbClr val="FF0000"/>
              </a:solidFill>
              <a:round/>
              <a:headEnd/>
              <a:tailEnd/>
            </a:ln>
          </p:spPr>
        </p:cxnSp>
        <p:cxnSp>
          <p:nvCxnSpPr>
            <p:cNvPr id="145" name="直接连接符 97"/>
            <p:cNvCxnSpPr>
              <a:cxnSpLocks noChangeShapeType="1"/>
            </p:cNvCxnSpPr>
            <p:nvPr/>
          </p:nvCxnSpPr>
          <p:spPr bwMode="auto">
            <a:xfrm>
              <a:off x="8616653" y="2632199"/>
              <a:ext cx="624036" cy="0"/>
            </a:xfrm>
            <a:prstGeom prst="line">
              <a:avLst/>
            </a:prstGeom>
            <a:noFill/>
            <a:ln w="9525" algn="ctr">
              <a:solidFill>
                <a:srgbClr val="FF0000"/>
              </a:solidFill>
              <a:round/>
              <a:headEnd/>
              <a:tailEnd/>
            </a:ln>
          </p:spPr>
        </p:cxnSp>
        <p:sp>
          <p:nvSpPr>
            <p:cNvPr id="147" name="Text Box 18"/>
            <p:cNvSpPr txBox="1">
              <a:spLocks noChangeArrowheads="1"/>
            </p:cNvSpPr>
            <p:nvPr/>
          </p:nvSpPr>
          <p:spPr bwMode="auto">
            <a:xfrm>
              <a:off x="7957387" y="2330261"/>
              <a:ext cx="1159320" cy="272607"/>
            </a:xfrm>
            <a:prstGeom prst="rect">
              <a:avLst/>
            </a:prstGeom>
            <a:noFill/>
            <a:ln w="9525">
              <a:noFill/>
              <a:miter lim="800000"/>
              <a:headEnd/>
              <a:tailEnd/>
            </a:ln>
          </p:spPr>
          <p:txBody>
            <a:bodyPr anchor="ct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前端业务网络</a:t>
              </a:r>
            </a:p>
          </p:txBody>
        </p:sp>
        <p:sp>
          <p:nvSpPr>
            <p:cNvPr id="148" name="Freeform 1264"/>
            <p:cNvSpPr>
              <a:spLocks noEditPoints="1"/>
            </p:cNvSpPr>
            <p:nvPr/>
          </p:nvSpPr>
          <p:spPr bwMode="auto">
            <a:xfrm>
              <a:off x="7179423" y="3267263"/>
              <a:ext cx="713274" cy="191676"/>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49" name="Freeform 1264"/>
            <p:cNvSpPr>
              <a:spLocks noEditPoints="1"/>
            </p:cNvSpPr>
            <p:nvPr/>
          </p:nvSpPr>
          <p:spPr bwMode="auto">
            <a:xfrm>
              <a:off x="8179506" y="3267263"/>
              <a:ext cx="713274" cy="191676"/>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50" name="Freeform 1264"/>
            <p:cNvSpPr>
              <a:spLocks noEditPoints="1"/>
            </p:cNvSpPr>
            <p:nvPr/>
          </p:nvSpPr>
          <p:spPr bwMode="auto">
            <a:xfrm>
              <a:off x="9410381" y="3267263"/>
              <a:ext cx="713274" cy="191676"/>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51" name="Freeform 1264"/>
            <p:cNvSpPr>
              <a:spLocks noEditPoints="1"/>
            </p:cNvSpPr>
            <p:nvPr/>
          </p:nvSpPr>
          <p:spPr bwMode="auto">
            <a:xfrm>
              <a:off x="10641253" y="3267263"/>
              <a:ext cx="713274" cy="191676"/>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52" name="TextBox 103"/>
            <p:cNvSpPr txBox="1">
              <a:spLocks noChangeArrowheads="1"/>
            </p:cNvSpPr>
            <p:nvPr/>
          </p:nvSpPr>
          <p:spPr bwMode="auto">
            <a:xfrm>
              <a:off x="9344327" y="3485303"/>
              <a:ext cx="855702"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云存储节点</a:t>
              </a:r>
            </a:p>
          </p:txBody>
        </p:sp>
        <p:sp>
          <p:nvSpPr>
            <p:cNvPr id="153" name="TextBox 104"/>
            <p:cNvSpPr txBox="1">
              <a:spLocks noChangeArrowheads="1"/>
            </p:cNvSpPr>
            <p:nvPr/>
          </p:nvSpPr>
          <p:spPr bwMode="auto">
            <a:xfrm>
              <a:off x="10573333" y="3485303"/>
              <a:ext cx="855702"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云存储节点</a:t>
              </a:r>
            </a:p>
          </p:txBody>
        </p:sp>
        <p:sp>
          <p:nvSpPr>
            <p:cNvPr id="154" name="Text Box 18"/>
            <p:cNvSpPr txBox="1">
              <a:spLocks noChangeArrowheads="1"/>
            </p:cNvSpPr>
            <p:nvPr/>
          </p:nvSpPr>
          <p:spPr bwMode="auto">
            <a:xfrm>
              <a:off x="10259322" y="3180839"/>
              <a:ext cx="699356" cy="270092"/>
            </a:xfrm>
            <a:prstGeom prst="rect">
              <a:avLst/>
            </a:prstGeom>
            <a:noFill/>
            <a:ln w="9525">
              <a:noFill/>
              <a:miter lim="800000"/>
              <a:headEnd/>
              <a:tailEnd/>
            </a:ln>
          </p:spPr>
          <p:txBody>
            <a:bodyP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en-US" altLang="zh-CN"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55" name="Freeform 1264"/>
            <p:cNvSpPr>
              <a:spLocks noEditPoints="1"/>
            </p:cNvSpPr>
            <p:nvPr/>
          </p:nvSpPr>
          <p:spPr bwMode="auto">
            <a:xfrm>
              <a:off x="6255436" y="3268724"/>
              <a:ext cx="713274" cy="191676"/>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56" name="Text Box 18"/>
            <p:cNvSpPr txBox="1">
              <a:spLocks noChangeArrowheads="1"/>
            </p:cNvSpPr>
            <p:nvPr/>
          </p:nvSpPr>
          <p:spPr bwMode="auto">
            <a:xfrm>
              <a:off x="6869220" y="3238436"/>
              <a:ext cx="699356" cy="270092"/>
            </a:xfrm>
            <a:prstGeom prst="rect">
              <a:avLst/>
            </a:prstGeom>
            <a:noFill/>
            <a:ln w="9525">
              <a:noFill/>
              <a:miter lim="800000"/>
              <a:headEnd/>
              <a:tailEnd/>
            </a:ln>
          </p:spPr>
          <p:txBody>
            <a:bodyPr>
              <a:spAutoFit/>
            </a:bodyPr>
            <a:lstStyle/>
            <a:p>
              <a:pPr eaLnBrk="0" fontAlgn="base" hangingPunct="0">
                <a:lnSpc>
                  <a:spcPct val="130000"/>
                </a:lnSpc>
                <a:spcBef>
                  <a:spcPct val="50000"/>
                </a:spcBef>
                <a:spcAft>
                  <a:spcPct val="0"/>
                </a:spcAft>
                <a:buClr>
                  <a:srgbClr val="FF0000"/>
                </a:buClr>
                <a:buFont typeface="Wingdings" panose="05000000000000000000" pitchFamily="2" charset="2"/>
                <a:buNone/>
              </a:pPr>
              <a:r>
                <a:rPr lang="en-US" altLang="zh-CN"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1008">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57" name="TextBox 132"/>
            <p:cNvSpPr txBox="1">
              <a:spLocks noChangeArrowheads="1"/>
            </p:cNvSpPr>
            <p:nvPr/>
          </p:nvSpPr>
          <p:spPr bwMode="auto">
            <a:xfrm>
              <a:off x="6233573" y="3485303"/>
              <a:ext cx="722460"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管理节点</a:t>
              </a:r>
            </a:p>
          </p:txBody>
        </p:sp>
        <p:sp>
          <p:nvSpPr>
            <p:cNvPr id="158" name="TextBox 133"/>
            <p:cNvSpPr txBox="1">
              <a:spLocks noChangeArrowheads="1"/>
            </p:cNvSpPr>
            <p:nvPr/>
          </p:nvSpPr>
          <p:spPr bwMode="auto">
            <a:xfrm>
              <a:off x="7142524" y="3485303"/>
              <a:ext cx="722460"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计算节点</a:t>
              </a:r>
            </a:p>
          </p:txBody>
        </p:sp>
        <p:sp>
          <p:nvSpPr>
            <p:cNvPr id="159" name="TextBox 134"/>
            <p:cNvSpPr txBox="1">
              <a:spLocks noChangeArrowheads="1"/>
            </p:cNvSpPr>
            <p:nvPr/>
          </p:nvSpPr>
          <p:spPr bwMode="auto">
            <a:xfrm>
              <a:off x="8175720" y="3485303"/>
              <a:ext cx="722460" cy="272607"/>
            </a:xfrm>
            <a:prstGeom prst="rect">
              <a:avLst/>
            </a:prstGeom>
            <a:noFill/>
            <a:ln w="9525">
              <a:noFill/>
              <a:miter lim="800000"/>
              <a:headEnd/>
              <a:tailEnd/>
            </a:ln>
          </p:spPr>
          <p:txBody>
            <a:bodyPr wrap="none">
              <a:spAutoFit/>
            </a:bodyPr>
            <a:lstStyle/>
            <a:p>
              <a:pPr algn="ctr" eaLnBrk="0" fontAlgn="base" hangingPunct="0">
                <a:lnSpc>
                  <a:spcPct val="130000"/>
                </a:lnSpc>
                <a:spcBef>
                  <a:spcPct val="20000"/>
                </a:spcBef>
                <a:spcAft>
                  <a:spcPct val="0"/>
                </a:spcAft>
                <a:buClr>
                  <a:srgbClr val="FF0000"/>
                </a:buClr>
                <a:buFont typeface="Wingdings" panose="05000000000000000000" pitchFamily="2" charset="2"/>
                <a:buNone/>
              </a:pPr>
              <a:r>
                <a:rPr lang="zh-CN" altLang="en-US" sz="1008"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计算节点</a:t>
              </a:r>
            </a:p>
          </p:txBody>
        </p:sp>
        <p:sp>
          <p:nvSpPr>
            <p:cNvPr id="160" name="Freeform 52"/>
            <p:cNvSpPr>
              <a:spLocks noEditPoints="1"/>
            </p:cNvSpPr>
            <p:nvPr/>
          </p:nvSpPr>
          <p:spPr bwMode="auto">
            <a:xfrm>
              <a:off x="9877503" y="3339869"/>
              <a:ext cx="347836" cy="191414"/>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2298F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61" name="Freeform 52"/>
            <p:cNvSpPr>
              <a:spLocks noEditPoints="1"/>
            </p:cNvSpPr>
            <p:nvPr/>
          </p:nvSpPr>
          <p:spPr bwMode="auto">
            <a:xfrm>
              <a:off x="11035007" y="3341999"/>
              <a:ext cx="347836" cy="191414"/>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2298F0"/>
            </a:solidFill>
            <a:ln w="9525">
              <a:noFill/>
              <a:round/>
              <a:headEnd/>
              <a:tailEnd/>
            </a:ln>
          </p:spPr>
          <p:txBody>
            <a:bodyPr/>
            <a:lstStyle/>
            <a:p>
              <a:pPr eaLnBrk="0" fontAlgn="base" hangingPunct="0">
                <a:lnSpc>
                  <a:spcPct val="130000"/>
                </a:lnSpc>
                <a:spcBef>
                  <a:spcPct val="20000"/>
                </a:spcBef>
                <a:spcAft>
                  <a:spcPct val="0"/>
                </a:spcAft>
                <a:buClr>
                  <a:srgbClr val="FF0000"/>
                </a:buClr>
                <a:buFont typeface="Wingdings" panose="05000000000000000000" pitchFamily="2" charset="2"/>
                <a:buNone/>
              </a:pPr>
              <a:endParaRPr lang="zh-CN" altLang="en-US" sz="336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cxnSp>
          <p:nvCxnSpPr>
            <p:cNvPr id="162" name="直接连接符 17"/>
            <p:cNvCxnSpPr>
              <a:cxnSpLocks noChangeShapeType="1"/>
            </p:cNvCxnSpPr>
            <p:nvPr/>
          </p:nvCxnSpPr>
          <p:spPr bwMode="auto">
            <a:xfrm flipV="1">
              <a:off x="6750144" y="2712903"/>
              <a:ext cx="2802177" cy="623420"/>
            </a:xfrm>
            <a:prstGeom prst="line">
              <a:avLst/>
            </a:prstGeom>
            <a:noFill/>
            <a:ln w="9525" algn="ctr">
              <a:solidFill>
                <a:srgbClr val="FFC000"/>
              </a:solidFill>
              <a:round/>
              <a:headEnd/>
              <a:tailEnd/>
            </a:ln>
          </p:spPr>
        </p:cxnSp>
        <p:cxnSp>
          <p:nvCxnSpPr>
            <p:cNvPr id="163" name="直接连接符 17"/>
            <p:cNvCxnSpPr>
              <a:cxnSpLocks noChangeShapeType="1"/>
              <a:endCxn id="93" idx="2"/>
            </p:cNvCxnSpPr>
            <p:nvPr/>
          </p:nvCxnSpPr>
          <p:spPr bwMode="auto">
            <a:xfrm flipV="1">
              <a:off x="7642321" y="2712904"/>
              <a:ext cx="1910000" cy="585602"/>
            </a:xfrm>
            <a:prstGeom prst="line">
              <a:avLst/>
            </a:prstGeom>
            <a:noFill/>
            <a:ln w="9525" algn="ctr">
              <a:solidFill>
                <a:srgbClr val="FFC000"/>
              </a:solidFill>
              <a:round/>
              <a:headEnd/>
              <a:tailEnd/>
            </a:ln>
          </p:spPr>
        </p:cxnSp>
        <p:cxnSp>
          <p:nvCxnSpPr>
            <p:cNvPr id="164" name="直接连接符 17"/>
            <p:cNvCxnSpPr>
              <a:cxnSpLocks noChangeShapeType="1"/>
              <a:endCxn id="93" idx="2"/>
            </p:cNvCxnSpPr>
            <p:nvPr/>
          </p:nvCxnSpPr>
          <p:spPr bwMode="auto">
            <a:xfrm flipV="1">
              <a:off x="8616652" y="2712904"/>
              <a:ext cx="935668" cy="590313"/>
            </a:xfrm>
            <a:prstGeom prst="line">
              <a:avLst/>
            </a:prstGeom>
            <a:noFill/>
            <a:ln w="9525" algn="ctr">
              <a:solidFill>
                <a:srgbClr val="FFC000"/>
              </a:solidFill>
              <a:round/>
              <a:headEnd/>
              <a:tailEnd/>
            </a:ln>
          </p:spPr>
        </p:cxnSp>
        <p:cxnSp>
          <p:nvCxnSpPr>
            <p:cNvPr id="165" name="直接连接符 17"/>
            <p:cNvCxnSpPr>
              <a:cxnSpLocks noChangeShapeType="1"/>
              <a:endCxn id="93" idx="2"/>
            </p:cNvCxnSpPr>
            <p:nvPr/>
          </p:nvCxnSpPr>
          <p:spPr bwMode="auto">
            <a:xfrm flipH="1" flipV="1">
              <a:off x="9552321" y="2712904"/>
              <a:ext cx="210712" cy="644797"/>
            </a:xfrm>
            <a:prstGeom prst="line">
              <a:avLst/>
            </a:prstGeom>
            <a:noFill/>
            <a:ln w="9525" algn="ctr">
              <a:solidFill>
                <a:srgbClr val="FFC000"/>
              </a:solidFill>
              <a:round/>
              <a:headEnd/>
              <a:tailEnd/>
            </a:ln>
          </p:spPr>
        </p:cxnSp>
        <p:cxnSp>
          <p:nvCxnSpPr>
            <p:cNvPr id="166" name="直接连接符 17"/>
            <p:cNvCxnSpPr>
              <a:cxnSpLocks noChangeShapeType="1"/>
              <a:stCxn id="154" idx="3"/>
              <a:endCxn id="93" idx="2"/>
            </p:cNvCxnSpPr>
            <p:nvPr/>
          </p:nvCxnSpPr>
          <p:spPr bwMode="auto">
            <a:xfrm flipH="1" flipV="1">
              <a:off x="9552321" y="2712903"/>
              <a:ext cx="1406357" cy="602982"/>
            </a:xfrm>
            <a:prstGeom prst="line">
              <a:avLst/>
            </a:prstGeom>
            <a:noFill/>
            <a:ln w="9525" algn="ctr">
              <a:solidFill>
                <a:srgbClr val="FFC000"/>
              </a:solidFill>
              <a:round/>
              <a:headEnd/>
              <a:tailEnd/>
            </a:ln>
          </p:spPr>
        </p:cxnSp>
        <p:sp>
          <p:nvSpPr>
            <p:cNvPr id="167" name="圆角矩形 166"/>
            <p:cNvSpPr/>
            <p:nvPr/>
          </p:nvSpPr>
          <p:spPr bwMode="auto">
            <a:xfrm>
              <a:off x="549887" y="1777047"/>
              <a:ext cx="5060992" cy="2508508"/>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vert="horz" wrap="square" lIns="153600" tIns="76800" rIns="153600" bIns="76800" numCol="1" rtlCol="0" anchor="t" anchorCtr="0" compatLnSpc="1">
              <a:prstTxWarp prst="textNoShape">
                <a:avLst/>
              </a:prstTxWarp>
            </a:bodyPr>
            <a:lstStyle/>
            <a:p>
              <a:pPr algn="ctr" defTabSz="1535917"/>
              <a:endParaRPr lang="zh-CN" altLang="en-US" sz="3024">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8" name="圆角矩形 167"/>
            <p:cNvSpPr/>
            <p:nvPr/>
          </p:nvSpPr>
          <p:spPr bwMode="auto">
            <a:xfrm>
              <a:off x="5994184" y="1768530"/>
              <a:ext cx="5588842" cy="2508508"/>
            </a:xfrm>
            <a:prstGeom prst="roundRect">
              <a:avLst>
                <a:gd name="adj" fmla="val 0"/>
              </a:avLst>
            </a:prstGeom>
            <a:noFill/>
            <a:ln w="9525" cap="flat" cmpd="sng" algn="ctr">
              <a:solidFill>
                <a:srgbClr val="2298F0"/>
              </a:solidFill>
              <a:prstDash val="solid"/>
              <a:round/>
              <a:headEnd type="none" w="med" len="med"/>
              <a:tailEnd type="none" w="med" len="med"/>
            </a:ln>
            <a:effectLst/>
          </p:spPr>
          <p:txBody>
            <a:bodyPr vert="horz" wrap="square" lIns="153600" tIns="76800" rIns="153600" bIns="76800" numCol="1" rtlCol="0" anchor="t" anchorCtr="0" compatLnSpc="1">
              <a:prstTxWarp prst="textNoShape">
                <a:avLst/>
              </a:prstTxWarp>
            </a:bodyPr>
            <a:lstStyle/>
            <a:p>
              <a:pPr algn="ctr" defTabSz="1535917"/>
              <a:endParaRPr lang="zh-CN" altLang="en-US" sz="3024">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9" name="TextBox 124"/>
            <p:cNvSpPr txBox="1">
              <a:spLocks noChangeArrowheads="1"/>
            </p:cNvSpPr>
            <p:nvPr/>
          </p:nvSpPr>
          <p:spPr bwMode="auto">
            <a:xfrm>
              <a:off x="549887" y="1392534"/>
              <a:ext cx="5060993" cy="384515"/>
            </a:xfrm>
            <a:prstGeom prst="round2Same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stStyle>
            <a:p>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标准</a:t>
              </a: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Hadoop</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方案架构</a:t>
              </a:r>
            </a:p>
          </p:txBody>
        </p:sp>
        <p:sp>
          <p:nvSpPr>
            <p:cNvPr id="170" name="TextBox 124"/>
            <p:cNvSpPr txBox="1">
              <a:spLocks noChangeArrowheads="1"/>
            </p:cNvSpPr>
            <p:nvPr/>
          </p:nvSpPr>
          <p:spPr bwMode="auto">
            <a:xfrm>
              <a:off x="5991086" y="1392534"/>
              <a:ext cx="5636793" cy="384514"/>
            </a:xfrm>
            <a:prstGeom prst="round2SameRect">
              <a:avLst/>
            </a:prstGeom>
            <a:solidFill>
              <a:srgbClr val="229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stStyle>
            <a:p>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优化的</a:t>
              </a: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Hadoop</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分离架构</a:t>
              </a:r>
            </a:p>
          </p:txBody>
        </p:sp>
        <p:cxnSp>
          <p:nvCxnSpPr>
            <p:cNvPr id="171" name="直接连接符 170"/>
            <p:cNvCxnSpPr/>
            <p:nvPr/>
          </p:nvCxnSpPr>
          <p:spPr bwMode="auto">
            <a:xfrm>
              <a:off x="9789537" y="3445270"/>
              <a:ext cx="375828" cy="352575"/>
            </a:xfrm>
            <a:prstGeom prst="line">
              <a:avLst/>
            </a:prstGeom>
            <a:noFill/>
            <a:ln w="9525" cap="flat" cmpd="sng" algn="ctr">
              <a:noFill/>
              <a:prstDash val="solid"/>
              <a:round/>
              <a:headEnd type="none" w="med" len="med"/>
              <a:tailEnd type="none" w="med" len="med"/>
            </a:ln>
            <a:effectLst/>
          </p:spPr>
        </p:cxnSp>
        <p:sp>
          <p:nvSpPr>
            <p:cNvPr id="172" name="TextBox 107"/>
            <p:cNvSpPr txBox="1"/>
            <p:nvPr/>
          </p:nvSpPr>
          <p:spPr>
            <a:xfrm>
              <a:off x="6597506" y="4800597"/>
              <a:ext cx="4549747" cy="756933"/>
            </a:xfrm>
            <a:prstGeom prst="rect">
              <a:avLst/>
            </a:prstGeom>
            <a:noFill/>
          </p:spPr>
          <p:txBody>
            <a:bodyPr wrap="square" rtlCol="0">
              <a:spAutoFit/>
            </a:bodyPr>
            <a:lstStyle>
              <a:defPPr>
                <a:defRPr lang="zh-CN"/>
              </a:defPPr>
              <a:lvl1pPr marL="285750" indent="-285750" defTabSz="240048">
                <a:lnSpc>
                  <a:spcPct val="120000"/>
                </a:lnSpc>
                <a:buFont typeface="Arial" pitchFamily="34" charset="0"/>
                <a:buChar char="•"/>
                <a:tabLst>
                  <a:tab pos="240048" algn="l"/>
                  <a:tab pos="480096" algn="l"/>
                </a:tabLst>
                <a:defRPr sz="1200">
                  <a:solidFill>
                    <a:prstClr val="black"/>
                  </a:solidFill>
                  <a:latin typeface="微软雅黑" pitchFamily="34" charset="-122"/>
                  <a:ea typeface="微软雅黑" pitchFamily="34" charset="-122"/>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计算与存储可各自灵活、独立扩展，大数据集群整体达到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40%</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利用率</a:t>
              </a: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数据存储空间利用率最高可提升至</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80%</a:t>
              </a:r>
            </a:p>
          </p:txBody>
        </p:sp>
        <p:sp>
          <p:nvSpPr>
            <p:cNvPr id="173" name="TextBox 107"/>
            <p:cNvSpPr txBox="1"/>
            <p:nvPr/>
          </p:nvSpPr>
          <p:spPr>
            <a:xfrm>
              <a:off x="946350" y="4800597"/>
              <a:ext cx="4081040" cy="959656"/>
            </a:xfrm>
            <a:prstGeom prst="rect">
              <a:avLst/>
            </a:prstGeom>
            <a:noFill/>
          </p:spPr>
          <p:txBody>
            <a:bodyPr wrap="square" rtlCol="0">
              <a:spAutoFit/>
            </a:bodyPr>
            <a:lstStyle/>
            <a:p>
              <a:pPr marL="285664" indent="-285664" defTabSz="239976">
                <a:lnSpc>
                  <a:spcPct val="120000"/>
                </a:lnSpc>
                <a:buFont typeface="Arial" pitchFamily="34" charset="0"/>
                <a:buChar char="•"/>
                <a:tabLst>
                  <a:tab pos="239976" algn="l"/>
                  <a:tab pos="479952" algn="l"/>
                </a:tabLs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计算与存储资源利用率差异大</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计算</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13%</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，存储</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25%)</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，但计算与存储必须按比例同步扩展，资源浪费大</a:t>
              </a:r>
            </a:p>
            <a:p>
              <a:pPr marL="285664" indent="-285664" defTabSz="239976">
                <a:lnSpc>
                  <a:spcPct val="120000"/>
                </a:lnSpc>
                <a:buFont typeface="Arial" pitchFamily="34" charset="0"/>
                <a:buChar char="•"/>
                <a:tabLst>
                  <a:tab pos="239976" algn="l"/>
                  <a:tab pos="479952" algn="l"/>
                </a:tabLs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多副本保存数据，空间利用率仅</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33%~50%</a:t>
              </a:r>
            </a:p>
          </p:txBody>
        </p:sp>
        <p:sp>
          <p:nvSpPr>
            <p:cNvPr id="174" name="Freeform 6"/>
            <p:cNvSpPr>
              <a:spLocks/>
            </p:cNvSpPr>
            <p:nvPr/>
          </p:nvSpPr>
          <p:spPr bwMode="auto">
            <a:xfrm rot="16200000" flipV="1">
              <a:off x="4796574" y="2753951"/>
              <a:ext cx="1931339" cy="374717"/>
            </a:xfrm>
            <a:custGeom>
              <a:avLst/>
              <a:gdLst>
                <a:gd name="T0" fmla="*/ 9878 w 13223"/>
                <a:gd name="T1" fmla="*/ 2983 h 4600"/>
                <a:gd name="T2" fmla="*/ 8233 w 13223"/>
                <a:gd name="T3" fmla="*/ 1399 h 4600"/>
                <a:gd name="T4" fmla="*/ 9156 w 13223"/>
                <a:gd name="T5" fmla="*/ 1399 h 4600"/>
                <a:gd name="T6" fmla="*/ 6611 w 13223"/>
                <a:gd name="T7" fmla="*/ 0 h 4600"/>
                <a:gd name="T8" fmla="*/ 4066 w 13223"/>
                <a:gd name="T9" fmla="*/ 1399 h 4600"/>
                <a:gd name="T10" fmla="*/ 4989 w 13223"/>
                <a:gd name="T11" fmla="*/ 1399 h 4600"/>
                <a:gd name="T12" fmla="*/ 3345 w 13223"/>
                <a:gd name="T13" fmla="*/ 2983 h 4600"/>
                <a:gd name="T14" fmla="*/ 0 w 13223"/>
                <a:gd name="T15" fmla="*/ 4600 h 4600"/>
                <a:gd name="T16" fmla="*/ 13223 w 13223"/>
                <a:gd name="T17" fmla="*/ 4600 h 4600"/>
                <a:gd name="T18" fmla="*/ 9878 w 13223"/>
                <a:gd name="T19" fmla="*/ 2983 h 4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23" h="4600">
                  <a:moveTo>
                    <a:pt x="9878" y="2983"/>
                  </a:moveTo>
                  <a:cubicBezTo>
                    <a:pt x="8838" y="2334"/>
                    <a:pt x="8311" y="1525"/>
                    <a:pt x="8233" y="1399"/>
                  </a:cubicBezTo>
                  <a:cubicBezTo>
                    <a:pt x="9156" y="1399"/>
                    <a:pt x="9156" y="1399"/>
                    <a:pt x="9156" y="1399"/>
                  </a:cubicBezTo>
                  <a:cubicBezTo>
                    <a:pt x="6611" y="0"/>
                    <a:pt x="6611" y="0"/>
                    <a:pt x="6611" y="0"/>
                  </a:cubicBezTo>
                  <a:cubicBezTo>
                    <a:pt x="4066" y="1399"/>
                    <a:pt x="4066" y="1399"/>
                    <a:pt x="4066" y="1399"/>
                  </a:cubicBezTo>
                  <a:cubicBezTo>
                    <a:pt x="4989" y="1399"/>
                    <a:pt x="4989" y="1399"/>
                    <a:pt x="4989" y="1399"/>
                  </a:cubicBezTo>
                  <a:cubicBezTo>
                    <a:pt x="4912" y="1525"/>
                    <a:pt x="4385" y="2334"/>
                    <a:pt x="3345" y="2983"/>
                  </a:cubicBezTo>
                  <a:cubicBezTo>
                    <a:pt x="2214" y="3688"/>
                    <a:pt x="0" y="4600"/>
                    <a:pt x="0" y="4600"/>
                  </a:cubicBezTo>
                  <a:cubicBezTo>
                    <a:pt x="13223" y="4600"/>
                    <a:pt x="13223" y="4600"/>
                    <a:pt x="13223" y="4600"/>
                  </a:cubicBezTo>
                  <a:cubicBezTo>
                    <a:pt x="13223" y="4600"/>
                    <a:pt x="11008" y="3688"/>
                    <a:pt x="9878" y="2983"/>
                  </a:cubicBezTo>
                  <a:close/>
                </a:path>
              </a:pathLst>
            </a:custGeom>
            <a:gradFill>
              <a:gsLst>
                <a:gs pos="0">
                  <a:srgbClr val="2298F0">
                    <a:alpha val="74000"/>
                  </a:srgbClr>
                </a:gs>
                <a:gs pos="100000">
                  <a:srgbClr val="2298F0">
                    <a:alpha val="0"/>
                  </a:srgbClr>
                </a:gs>
              </a:gsLst>
              <a:lin ang="5400000" scaled="0"/>
            </a:gradFill>
            <a:ln w="3175">
              <a:noFill/>
            </a:ln>
          </p:spPr>
          <p:txBody>
            <a:bodyPr wrap="square" lIns="0" tIns="0" rIns="0" bIns="0" rtlCol="0"/>
            <a:lstStyle/>
            <a:p>
              <a:pPr defTabSz="1097225"/>
              <a:endParaRPr lang="zh-CN" altLang="en-US" sz="216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5" name="矩形 174"/>
            <p:cNvSpPr/>
            <p:nvPr/>
          </p:nvSpPr>
          <p:spPr>
            <a:xfrm>
              <a:off x="9341763" y="3803293"/>
              <a:ext cx="2051466" cy="218726"/>
            </a:xfrm>
            <a:prstGeom prst="rect">
              <a:avLst/>
            </a:prstGeom>
            <a:solidFill>
              <a:srgbClr val="2298F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ts val="1600"/>
                </a:lnSpc>
                <a:spcBef>
                  <a:spcPct val="50000"/>
                </a:spcBef>
                <a:spcAft>
                  <a:spcPct val="0"/>
                </a:spcAft>
                <a:buClr>
                  <a:srgbClr val="FF0000"/>
                </a:buClr>
              </a:pPr>
              <a:r>
                <a:rPr lang="zh-CN" altLang="en-US" sz="1100">
                  <a:solidFill>
                    <a:schemeClr val="bg1"/>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分布式存储</a:t>
              </a:r>
              <a:endParaRPr lang="zh-CN" altLang="en-US" sz="1100" dirty="0">
                <a:solidFill>
                  <a:schemeClr val="bg1"/>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spTree>
    <p:extLst>
      <p:ext uri="{BB962C8B-B14F-4D97-AF65-F5344CB8AC3E}">
        <p14:creationId xmlns:p14="http://schemas.microsoft.com/office/powerpoint/2010/main" val="2470267403"/>
      </p:ext>
    </p:extLst>
  </p:cSld>
  <p:clrMapOvr>
    <a:masterClrMapping/>
  </p:clrMapOvr>
  <p:transition advClick="0" advTm="8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34989" y="1195749"/>
            <a:ext cx="10652106" cy="5029826"/>
            <a:chOff x="329478" y="1224147"/>
            <a:chExt cx="11321200" cy="5029827"/>
          </a:xfrm>
        </p:grpSpPr>
        <p:sp>
          <p:nvSpPr>
            <p:cNvPr id="76" name="圆角矩形 75"/>
            <p:cNvSpPr/>
            <p:nvPr/>
          </p:nvSpPr>
          <p:spPr bwMode="auto">
            <a:xfrm>
              <a:off x="411970" y="1614240"/>
              <a:ext cx="5134415" cy="2730507"/>
            </a:xfrm>
            <a:prstGeom prst="roundRect">
              <a:avLst>
                <a:gd name="adj" fmla="val 0"/>
              </a:avLst>
            </a:prstGeom>
            <a:noFill/>
            <a:ln w="9525" cap="flat" cmpd="sng" algn="ctr">
              <a:solidFill>
                <a:sysClr val="window" lastClr="FFFFFF">
                  <a:lumMod val="50000"/>
                </a:sysClr>
              </a:solidFill>
              <a:prstDash val="solid"/>
              <a:round/>
              <a:headEnd type="none" w="med" len="med"/>
              <a:tailEnd type="none" w="med" len="med"/>
            </a:ln>
            <a:effectLst/>
          </p:spPr>
          <p:txBody>
            <a:bodyPr vert="horz" wrap="square" lIns="204800" tIns="102400" rIns="204800" bIns="102400" numCol="1" rtlCol="0" anchor="t" anchorCtr="0" compatLnSpc="1">
              <a:prstTxWarp prst="textNoShape">
                <a:avLst/>
              </a:prstTxWarp>
            </a:bodyPr>
            <a:lstStyle/>
            <a:p>
              <a:pPr algn="ctr" defTabSz="2047838" fontAlgn="base">
                <a:spcBef>
                  <a:spcPct val="0"/>
                </a:spcBef>
                <a:spcAft>
                  <a:spcPct val="0"/>
                </a:spcAft>
                <a:defRPr/>
              </a:pPr>
              <a:endParaRPr lang="zh-CN" altLang="en-US" sz="2400" ker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TextBox 124"/>
            <p:cNvSpPr txBox="1">
              <a:spLocks noChangeArrowheads="1"/>
            </p:cNvSpPr>
            <p:nvPr/>
          </p:nvSpPr>
          <p:spPr bwMode="auto">
            <a:xfrm>
              <a:off x="411969" y="1224148"/>
              <a:ext cx="5134416" cy="390093"/>
            </a:xfrm>
            <a:prstGeom prst="round2SameRect">
              <a:avLst/>
            </a:prstGeom>
            <a:solidFill>
              <a:srgbClr val="7F7F7F"/>
            </a:solidFill>
            <a:ln w="25400" cap="flat" cmpd="sng" algn="ctr">
              <a:noFill/>
              <a:prstDash val="solid"/>
            </a:ln>
            <a:effectLst/>
          </p:spPr>
          <p:txBody>
            <a:bodyPr rtlCol="0" anchor="ctr"/>
            <a:lstStyle>
              <a:defPPr>
                <a:defRPr lang="zh-CN"/>
              </a:defPPr>
              <a:lvl1pPr algn="ctr"/>
            </a:lstStyle>
            <a:p>
              <a:pPr defTabSz="1219170" fontAlgn="base">
                <a:spcBef>
                  <a:spcPct val="0"/>
                </a:spcBef>
                <a:spcAft>
                  <a:spcPct val="0"/>
                </a:spcAft>
                <a:defRPr/>
              </a:pPr>
              <a:r>
                <a:rPr lang="zh-CN" altLang="en-US"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传统模式：共用一套物理集群</a:t>
              </a:r>
            </a:p>
          </p:txBody>
        </p:sp>
        <p:sp>
          <p:nvSpPr>
            <p:cNvPr id="79" name="Freeform 6"/>
            <p:cNvSpPr>
              <a:spLocks/>
            </p:cNvSpPr>
            <p:nvPr/>
          </p:nvSpPr>
          <p:spPr bwMode="auto">
            <a:xfrm rot="16200000" flipV="1">
              <a:off x="4802559" y="2691078"/>
              <a:ext cx="1959868" cy="389497"/>
            </a:xfrm>
            <a:custGeom>
              <a:avLst/>
              <a:gdLst>
                <a:gd name="T0" fmla="*/ 9878 w 13223"/>
                <a:gd name="T1" fmla="*/ 2983 h 4600"/>
                <a:gd name="T2" fmla="*/ 8233 w 13223"/>
                <a:gd name="T3" fmla="*/ 1399 h 4600"/>
                <a:gd name="T4" fmla="*/ 9156 w 13223"/>
                <a:gd name="T5" fmla="*/ 1399 h 4600"/>
                <a:gd name="T6" fmla="*/ 6611 w 13223"/>
                <a:gd name="T7" fmla="*/ 0 h 4600"/>
                <a:gd name="T8" fmla="*/ 4066 w 13223"/>
                <a:gd name="T9" fmla="*/ 1399 h 4600"/>
                <a:gd name="T10" fmla="*/ 4989 w 13223"/>
                <a:gd name="T11" fmla="*/ 1399 h 4600"/>
                <a:gd name="T12" fmla="*/ 3345 w 13223"/>
                <a:gd name="T13" fmla="*/ 2983 h 4600"/>
                <a:gd name="T14" fmla="*/ 0 w 13223"/>
                <a:gd name="T15" fmla="*/ 4600 h 4600"/>
                <a:gd name="T16" fmla="*/ 13223 w 13223"/>
                <a:gd name="T17" fmla="*/ 4600 h 4600"/>
                <a:gd name="T18" fmla="*/ 9878 w 13223"/>
                <a:gd name="T19" fmla="*/ 2983 h 4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23" h="4600">
                  <a:moveTo>
                    <a:pt x="9878" y="2983"/>
                  </a:moveTo>
                  <a:cubicBezTo>
                    <a:pt x="8838" y="2334"/>
                    <a:pt x="8311" y="1525"/>
                    <a:pt x="8233" y="1399"/>
                  </a:cubicBezTo>
                  <a:cubicBezTo>
                    <a:pt x="9156" y="1399"/>
                    <a:pt x="9156" y="1399"/>
                    <a:pt x="9156" y="1399"/>
                  </a:cubicBezTo>
                  <a:cubicBezTo>
                    <a:pt x="6611" y="0"/>
                    <a:pt x="6611" y="0"/>
                    <a:pt x="6611" y="0"/>
                  </a:cubicBezTo>
                  <a:cubicBezTo>
                    <a:pt x="4066" y="1399"/>
                    <a:pt x="4066" y="1399"/>
                    <a:pt x="4066" y="1399"/>
                  </a:cubicBezTo>
                  <a:cubicBezTo>
                    <a:pt x="4989" y="1399"/>
                    <a:pt x="4989" y="1399"/>
                    <a:pt x="4989" y="1399"/>
                  </a:cubicBezTo>
                  <a:cubicBezTo>
                    <a:pt x="4912" y="1525"/>
                    <a:pt x="4385" y="2334"/>
                    <a:pt x="3345" y="2983"/>
                  </a:cubicBezTo>
                  <a:cubicBezTo>
                    <a:pt x="2214" y="3688"/>
                    <a:pt x="0" y="4600"/>
                    <a:pt x="0" y="4600"/>
                  </a:cubicBezTo>
                  <a:cubicBezTo>
                    <a:pt x="13223" y="4600"/>
                    <a:pt x="13223" y="4600"/>
                    <a:pt x="13223" y="4600"/>
                  </a:cubicBezTo>
                  <a:cubicBezTo>
                    <a:pt x="13223" y="4600"/>
                    <a:pt x="11008" y="3688"/>
                    <a:pt x="9878" y="2983"/>
                  </a:cubicBezTo>
                  <a:close/>
                </a:path>
              </a:pathLst>
            </a:custGeom>
            <a:gradFill flip="none" rotWithShape="1">
              <a:gsLst>
                <a:gs pos="0">
                  <a:schemeClr val="accent1">
                    <a:lumMod val="20000"/>
                    <a:lumOff val="80000"/>
                  </a:schemeClr>
                </a:gs>
                <a:gs pos="44000">
                  <a:schemeClr val="accent1">
                    <a:lumMod val="95000"/>
                    <a:lumOff val="5000"/>
                  </a:schemeClr>
                </a:gs>
                <a:gs pos="100000">
                  <a:schemeClr val="accent1">
                    <a:lumMod val="60000"/>
                  </a:schemeClr>
                </a:gs>
              </a:gsLst>
              <a:path path="circle">
                <a:fillToRect l="50000" t="130000" r="50000" b="-30000"/>
              </a:path>
              <a:tileRect/>
            </a:gradFill>
            <a:ln w="31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effectLst>
              <a:outerShdw blurRad="50800" dist="50800" dir="5400000" algn="ctr" rotWithShape="0">
                <a:schemeClr val="accent1">
                  <a:lumMod val="60000"/>
                  <a:lumOff val="40000"/>
                </a:schemeClr>
              </a:outerShdw>
              <a:reflection blurRad="6350" stA="49000" endPos="35000" dir="5400000" sy="-100000" algn="bl" rotWithShape="0"/>
            </a:effectLst>
          </p:spPr>
          <p:txBody>
            <a:bodyPr wrap="square" lIns="0" tIns="0" rIns="0" bIns="0" rtlCol="0"/>
            <a:lstStyle/>
            <a:p>
              <a:pPr defTabSz="1463369">
                <a:defRPr/>
              </a:pPr>
              <a:endParaRPr lang="zh-CN" altLang="en-US" sz="1867"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圆角矩形 79"/>
            <p:cNvSpPr/>
            <p:nvPr/>
          </p:nvSpPr>
          <p:spPr bwMode="auto">
            <a:xfrm>
              <a:off x="5932109" y="1614240"/>
              <a:ext cx="5718569" cy="2730508"/>
            </a:xfrm>
            <a:prstGeom prst="roundRect">
              <a:avLst>
                <a:gd name="adj" fmla="val 0"/>
              </a:avLst>
            </a:prstGeom>
            <a:noFill/>
            <a:ln w="9525" cap="flat" cmpd="sng" algn="ctr">
              <a:solidFill>
                <a:schemeClr val="accent1">
                  <a:lumMod val="50000"/>
                </a:schemeClr>
              </a:solidFill>
              <a:prstDash val="solid"/>
              <a:round/>
              <a:headEnd type="none" w="med" len="med"/>
              <a:tailEnd type="none" w="med" len="med"/>
            </a:ln>
            <a:effectLst/>
          </p:spPr>
          <p:txBody>
            <a:bodyPr vert="horz" wrap="square" lIns="204800" tIns="102400" rIns="204800" bIns="102400" numCol="1" rtlCol="0" anchor="t" anchorCtr="0" compatLnSpc="1">
              <a:prstTxWarp prst="textNoShape">
                <a:avLst/>
              </a:prstTxWarp>
            </a:bodyPr>
            <a:lstStyle/>
            <a:p>
              <a:pPr algn="ctr" defTabSz="2047838" fontAlgn="base">
                <a:spcBef>
                  <a:spcPct val="0"/>
                </a:spcBef>
                <a:spcAft>
                  <a:spcPct val="0"/>
                </a:spcAft>
              </a:pPr>
              <a:endParaRPr lang="zh-CN" altLang="en-US" sz="2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TextBox 124"/>
            <p:cNvSpPr txBox="1">
              <a:spLocks noChangeArrowheads="1"/>
            </p:cNvSpPr>
            <p:nvPr/>
          </p:nvSpPr>
          <p:spPr bwMode="auto">
            <a:xfrm>
              <a:off x="5932109" y="1224147"/>
              <a:ext cx="5718569" cy="390092"/>
            </a:xfrm>
            <a:prstGeom prst="round2SameRect">
              <a:avLst/>
            </a:prstGeom>
            <a:solidFill>
              <a:srgbClr val="00B0F0"/>
            </a:solidFill>
            <a:ln w="25400" cap="flat" cmpd="sng" algn="ctr">
              <a:noFill/>
              <a:prstDash val="solid"/>
            </a:ln>
            <a:effectLst/>
          </p:spPr>
          <p:txBody>
            <a:bodyPr rtlCol="0" anchor="ctr"/>
            <a:lstStyle>
              <a:defPPr>
                <a:defRPr lang="zh-CN"/>
              </a:defPPr>
              <a:lvl1pPr algn="ctr"/>
            </a:lstStyle>
            <a:p>
              <a:pPr defTabSz="1219170" fontAlgn="base">
                <a:spcBef>
                  <a:spcPct val="0"/>
                </a:spcBef>
                <a:spcAft>
                  <a:spcPct val="0"/>
                </a:spcAft>
                <a:defRPr/>
              </a:pPr>
              <a:r>
                <a:rPr lang="zh-CN" altLang="en-US" sz="1400"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云原生，多集群共享一份数据</a:t>
              </a:r>
              <a:endParaRPr lang="zh-CN" altLang="en-US" sz="1467"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Text Box 18"/>
            <p:cNvSpPr txBox="1">
              <a:spLocks noChangeArrowheads="1"/>
            </p:cNvSpPr>
            <p:nvPr/>
          </p:nvSpPr>
          <p:spPr bwMode="auto">
            <a:xfrm>
              <a:off x="2482109" y="2366253"/>
              <a:ext cx="709553"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83" name="TextBox 40"/>
            <p:cNvSpPr txBox="1">
              <a:spLocks noChangeArrowheads="1"/>
            </p:cNvSpPr>
            <p:nvPr/>
          </p:nvSpPr>
          <p:spPr bwMode="auto">
            <a:xfrm>
              <a:off x="773875" y="2704786"/>
              <a:ext cx="707373"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管理节点</a:t>
              </a:r>
            </a:p>
          </p:txBody>
        </p:sp>
        <p:sp>
          <p:nvSpPr>
            <p:cNvPr id="84" name="Freeform 1264"/>
            <p:cNvSpPr>
              <a:spLocks noEditPoints="1"/>
            </p:cNvSpPr>
            <p:nvPr/>
          </p:nvSpPr>
          <p:spPr bwMode="auto">
            <a:xfrm>
              <a:off x="765524" y="2433298"/>
              <a:ext cx="723444" cy="194572"/>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ysClr val="window" lastClr="FFFFFF">
                <a:lumMod val="50000"/>
              </a:sysClr>
            </a:solidFill>
            <a:ln w="9525">
              <a:noFill/>
              <a:round/>
              <a:headEnd/>
              <a:tailEnd/>
            </a:ln>
          </p:spPr>
          <p:txBody>
            <a:bodyPr/>
            <a:lstStyle/>
            <a:p>
              <a:pPr defTabSz="1219170" eaLnBrk="0" fontAlgn="base" hangingPunct="0">
                <a:lnSpc>
                  <a:spcPct val="130000"/>
                </a:lnSpc>
                <a:spcBef>
                  <a:spcPct val="20000"/>
                </a:spcBef>
                <a:spcAft>
                  <a:spcPct val="0"/>
                </a:spcAft>
                <a:buClr>
                  <a:srgbClr val="FF0000"/>
                </a:buClr>
                <a:defRPr/>
              </a:pPr>
              <a:endParaRPr lang="zh-CN" altLang="en-US" sz="2667" kern="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85" name="Freeform 1264"/>
            <p:cNvSpPr>
              <a:spLocks noEditPoints="1"/>
            </p:cNvSpPr>
            <p:nvPr/>
          </p:nvSpPr>
          <p:spPr bwMode="auto">
            <a:xfrm>
              <a:off x="1779867" y="2433298"/>
              <a:ext cx="723444" cy="194572"/>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ysClr val="window" lastClr="FFFFFF">
                <a:lumMod val="50000"/>
              </a:sysClr>
            </a:solidFill>
            <a:ln w="9525">
              <a:noFill/>
              <a:round/>
              <a:headEnd/>
              <a:tailEnd/>
            </a:ln>
          </p:spPr>
          <p:txBody>
            <a:bodyPr/>
            <a:lstStyle/>
            <a:p>
              <a:pPr defTabSz="1219170" eaLnBrk="0" fontAlgn="base" hangingPunct="0">
                <a:lnSpc>
                  <a:spcPct val="130000"/>
                </a:lnSpc>
                <a:spcBef>
                  <a:spcPct val="20000"/>
                </a:spcBef>
                <a:spcAft>
                  <a:spcPct val="0"/>
                </a:spcAft>
                <a:buClr>
                  <a:srgbClr val="FF0000"/>
                </a:buClr>
                <a:defRPr/>
              </a:pPr>
              <a:endParaRPr lang="zh-CN" altLang="en-US" sz="2667" kern="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86" name="Freeform 1264"/>
            <p:cNvSpPr>
              <a:spLocks noEditPoints="1"/>
            </p:cNvSpPr>
            <p:nvPr/>
          </p:nvSpPr>
          <p:spPr bwMode="auto">
            <a:xfrm>
              <a:off x="3028291" y="2433298"/>
              <a:ext cx="723444" cy="194572"/>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ysClr val="window" lastClr="FFFFFF">
                <a:lumMod val="50000"/>
              </a:sysClr>
            </a:solidFill>
            <a:ln w="9525">
              <a:noFill/>
              <a:round/>
              <a:headEnd/>
              <a:tailEnd/>
            </a:ln>
          </p:spPr>
          <p:txBody>
            <a:bodyPr/>
            <a:lstStyle/>
            <a:p>
              <a:pPr defTabSz="1219170" eaLnBrk="0" fontAlgn="base" hangingPunct="0">
                <a:lnSpc>
                  <a:spcPct val="130000"/>
                </a:lnSpc>
                <a:spcBef>
                  <a:spcPct val="20000"/>
                </a:spcBef>
                <a:spcAft>
                  <a:spcPct val="0"/>
                </a:spcAft>
                <a:buClr>
                  <a:srgbClr val="FF0000"/>
                </a:buClr>
                <a:defRPr/>
              </a:pPr>
              <a:endParaRPr lang="zh-CN" altLang="en-US" sz="2667" kern="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87" name="Freeform 1264"/>
            <p:cNvSpPr>
              <a:spLocks noEditPoints="1"/>
            </p:cNvSpPr>
            <p:nvPr/>
          </p:nvSpPr>
          <p:spPr bwMode="auto">
            <a:xfrm>
              <a:off x="4276711" y="2433298"/>
              <a:ext cx="723444" cy="194572"/>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ysClr val="window" lastClr="FFFFFF">
                <a:lumMod val="50000"/>
              </a:sysClr>
            </a:solidFill>
            <a:ln w="9525">
              <a:noFill/>
              <a:round/>
              <a:headEnd/>
              <a:tailEnd/>
            </a:ln>
          </p:spPr>
          <p:txBody>
            <a:bodyPr/>
            <a:lstStyle/>
            <a:p>
              <a:pPr defTabSz="1219170" eaLnBrk="0" fontAlgn="base" hangingPunct="0">
                <a:lnSpc>
                  <a:spcPct val="130000"/>
                </a:lnSpc>
                <a:spcBef>
                  <a:spcPct val="20000"/>
                </a:spcBef>
                <a:spcAft>
                  <a:spcPct val="0"/>
                </a:spcAft>
                <a:buClr>
                  <a:srgbClr val="FF0000"/>
                </a:buClr>
                <a:defRPr/>
              </a:pPr>
              <a:endParaRPr lang="zh-CN" altLang="en-US" sz="2667" kern="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90" name="Freeform 52"/>
            <p:cNvSpPr>
              <a:spLocks noEditPoints="1"/>
            </p:cNvSpPr>
            <p:nvPr/>
          </p:nvSpPr>
          <p:spPr bwMode="auto">
            <a:xfrm>
              <a:off x="1286569" y="2538998"/>
              <a:ext cx="352883" cy="194191"/>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595757"/>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91" name="Freeform 52"/>
            <p:cNvSpPr>
              <a:spLocks noEditPoints="1"/>
            </p:cNvSpPr>
            <p:nvPr/>
          </p:nvSpPr>
          <p:spPr bwMode="auto">
            <a:xfrm>
              <a:off x="2209556" y="2538998"/>
              <a:ext cx="352883" cy="194191"/>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595757"/>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92" name="Freeform 52"/>
            <p:cNvSpPr>
              <a:spLocks noEditPoints="1"/>
            </p:cNvSpPr>
            <p:nvPr/>
          </p:nvSpPr>
          <p:spPr bwMode="auto">
            <a:xfrm>
              <a:off x="3528109" y="2538998"/>
              <a:ext cx="352883" cy="194191"/>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595757"/>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93" name="Freeform 52"/>
            <p:cNvSpPr>
              <a:spLocks noEditPoints="1"/>
            </p:cNvSpPr>
            <p:nvPr/>
          </p:nvSpPr>
          <p:spPr bwMode="auto">
            <a:xfrm>
              <a:off x="4714802" y="2538996"/>
              <a:ext cx="364860" cy="206123"/>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595757"/>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94" name="TextBox 124"/>
            <p:cNvSpPr txBox="1">
              <a:spLocks noChangeArrowheads="1"/>
            </p:cNvSpPr>
            <p:nvPr/>
          </p:nvSpPr>
          <p:spPr bwMode="auto">
            <a:xfrm>
              <a:off x="1721400" y="2704786"/>
              <a:ext cx="962927"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计算存储节点</a:t>
              </a:r>
            </a:p>
          </p:txBody>
        </p:sp>
        <p:sp>
          <p:nvSpPr>
            <p:cNvPr id="95" name="TextBox 125"/>
            <p:cNvSpPr txBox="1">
              <a:spLocks noChangeArrowheads="1"/>
            </p:cNvSpPr>
            <p:nvPr/>
          </p:nvSpPr>
          <p:spPr bwMode="auto">
            <a:xfrm>
              <a:off x="4199002" y="2704786"/>
              <a:ext cx="962927"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计算存储节点</a:t>
              </a:r>
            </a:p>
          </p:txBody>
        </p:sp>
        <p:sp>
          <p:nvSpPr>
            <p:cNvPr id="96" name="Text Box 18"/>
            <p:cNvSpPr txBox="1">
              <a:spLocks noChangeArrowheads="1"/>
            </p:cNvSpPr>
            <p:nvPr/>
          </p:nvSpPr>
          <p:spPr bwMode="auto">
            <a:xfrm>
              <a:off x="3860499" y="2345662"/>
              <a:ext cx="710287"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97" name="TextBox 127"/>
            <p:cNvSpPr txBox="1">
              <a:spLocks noChangeArrowheads="1"/>
            </p:cNvSpPr>
            <p:nvPr/>
          </p:nvSpPr>
          <p:spPr bwMode="auto">
            <a:xfrm>
              <a:off x="2906612" y="2704786"/>
              <a:ext cx="962927"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计算存储节点</a:t>
              </a:r>
            </a:p>
          </p:txBody>
        </p:sp>
        <p:sp>
          <p:nvSpPr>
            <p:cNvPr id="98" name="矩形 97"/>
            <p:cNvSpPr/>
            <p:nvPr/>
          </p:nvSpPr>
          <p:spPr>
            <a:xfrm>
              <a:off x="642533" y="2286269"/>
              <a:ext cx="4607747" cy="1460512"/>
            </a:xfrm>
            <a:prstGeom prst="rect">
              <a:avLst/>
            </a:prstGeom>
            <a:noFill/>
            <a:ln w="9525" cap="flat" cmpd="sng" algn="ctr">
              <a:solidFill>
                <a:srgbClr val="221815"/>
              </a:solidFill>
              <a:prstDash val="solid"/>
            </a:ln>
            <a:effectLst/>
          </p:spPr>
          <p:txBody>
            <a:bodyPr rtlCol="0" anchor="ctr"/>
            <a:lstStyle/>
            <a:p>
              <a:pPr algn="ctr" defTabSz="1219170">
                <a:defRPr/>
              </a:pPr>
              <a:endParaRPr lang="zh-CN" altLang="en-US" sz="1467" kern="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矩形 99"/>
            <p:cNvSpPr/>
            <p:nvPr/>
          </p:nvSpPr>
          <p:spPr>
            <a:xfrm>
              <a:off x="1723528" y="3256888"/>
              <a:ext cx="1521792" cy="353099"/>
            </a:xfrm>
            <a:prstGeom prst="rect">
              <a:avLst/>
            </a:prstGeom>
            <a:noFill/>
            <a:ln w="9525" cap="flat" cmpd="sng" algn="ctr">
              <a:solidFill>
                <a:srgbClr val="221815"/>
              </a:solidFill>
              <a:prstDash val="solid"/>
            </a:ln>
            <a:effectLst/>
          </p:spPr>
          <p:txBody>
            <a:bodyPr rtlCol="0" anchor="ctr"/>
            <a:lstStyle/>
            <a:p>
              <a:pPr algn="ctr" defTabSz="1219170">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离线分析业务</a:t>
              </a:r>
            </a:p>
          </p:txBody>
        </p:sp>
        <p:sp>
          <p:nvSpPr>
            <p:cNvPr id="101" name="圆角矩形 100"/>
            <p:cNvSpPr/>
            <p:nvPr/>
          </p:nvSpPr>
          <p:spPr bwMode="auto">
            <a:xfrm>
              <a:off x="6078588" y="2978659"/>
              <a:ext cx="5529091" cy="1221072"/>
            </a:xfrm>
            <a:prstGeom prst="roundRect">
              <a:avLst>
                <a:gd name="adj" fmla="val 0"/>
              </a:avLst>
            </a:prstGeom>
            <a:solidFill>
              <a:srgbClr val="DDDDDD">
                <a:alpha val="40000"/>
              </a:srgbClr>
            </a:solidFill>
            <a:ln w="12700">
              <a:solidFill>
                <a:srgbClr val="D33941"/>
              </a:solidFill>
              <a:prstDash val="sysDash"/>
            </a:ln>
            <a:effectLst/>
          </p:spPr>
          <p:txBody>
            <a:bodyPr wrap="square" lIns="0" tIns="60451" rIns="0" bIns="0" rtlCol="0" anchor="t" anchorCtr="0">
              <a:noAutofit/>
            </a:bodyPr>
            <a:lstStyle/>
            <a:p>
              <a:pPr algn="ctr" defTabSz="2259516" fontAlgn="base">
                <a:spcBef>
                  <a:spcPct val="0"/>
                </a:spcBef>
                <a:spcAft>
                  <a:spcPct val="0"/>
                </a:spcAft>
                <a:defRPr/>
              </a:pPr>
              <a:endParaRPr lang="zh-CN" altLang="en-US" sz="1600" kern="0" dirty="0">
                <a:solidFill>
                  <a:srgbClr val="DE6F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矩形 61"/>
            <p:cNvSpPr>
              <a:spLocks noChangeArrowheads="1"/>
            </p:cNvSpPr>
            <p:nvPr/>
          </p:nvSpPr>
          <p:spPr bwMode="auto">
            <a:xfrm>
              <a:off x="6078588" y="1861442"/>
              <a:ext cx="2743487" cy="832815"/>
            </a:xfrm>
            <a:prstGeom prst="rect">
              <a:avLst/>
            </a:prstGeom>
            <a:noFill/>
            <a:ln w="12700">
              <a:solidFill>
                <a:srgbClr val="D33941"/>
              </a:solidFill>
              <a:prstDash val="sysDash"/>
              <a:miter lim="800000"/>
              <a:headEnd/>
              <a:tailEnd/>
            </a:ln>
          </p:spPr>
          <p:txBody>
            <a:bodyPr wrap="none" anchor="ctr"/>
            <a:lstStyle/>
            <a:p>
              <a:pPr algn="ctr" defTabSz="1219170" eaLnBrk="0" fontAlgn="base" hangingPunct="0">
                <a:lnSpc>
                  <a:spcPct val="130000"/>
                </a:lnSpc>
                <a:spcBef>
                  <a:spcPct val="20000"/>
                </a:spcBef>
                <a:spcAft>
                  <a:spcPct val="0"/>
                </a:spcAft>
                <a:buClr>
                  <a:srgbClr val="FF0000"/>
                </a:buClr>
              </a:pPr>
              <a:endParaRPr lang="zh-CN" altLang="en-US"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3" name="Text Box 18"/>
            <p:cNvSpPr txBox="1">
              <a:spLocks noChangeArrowheads="1"/>
            </p:cNvSpPr>
            <p:nvPr/>
          </p:nvSpPr>
          <p:spPr bwMode="auto">
            <a:xfrm>
              <a:off x="7787884" y="2175494"/>
              <a:ext cx="709731"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4" name="Freeform 1264"/>
            <p:cNvSpPr>
              <a:spLocks noEditPoints="1"/>
            </p:cNvSpPr>
            <p:nvPr/>
          </p:nvSpPr>
          <p:spPr bwMode="auto">
            <a:xfrm>
              <a:off x="7052003" y="2204738"/>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5" name="Freeform 1264"/>
            <p:cNvSpPr>
              <a:spLocks noEditPoints="1"/>
            </p:cNvSpPr>
            <p:nvPr/>
          </p:nvSpPr>
          <p:spPr bwMode="auto">
            <a:xfrm>
              <a:off x="8066595" y="2204738"/>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6" name="Freeform 1264"/>
            <p:cNvSpPr>
              <a:spLocks noEditPoints="1"/>
            </p:cNvSpPr>
            <p:nvPr/>
          </p:nvSpPr>
          <p:spPr bwMode="auto">
            <a:xfrm>
              <a:off x="6237004" y="3321956"/>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7" name="Freeform 1264"/>
            <p:cNvSpPr>
              <a:spLocks noEditPoints="1"/>
            </p:cNvSpPr>
            <p:nvPr/>
          </p:nvSpPr>
          <p:spPr bwMode="auto">
            <a:xfrm>
              <a:off x="7485732" y="3321956"/>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08" name="TextBox 103"/>
            <p:cNvSpPr txBox="1">
              <a:spLocks noChangeArrowheads="1"/>
            </p:cNvSpPr>
            <p:nvPr/>
          </p:nvSpPr>
          <p:spPr bwMode="auto">
            <a:xfrm>
              <a:off x="6186473" y="3543158"/>
              <a:ext cx="835151"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云存储节点</a:t>
              </a:r>
            </a:p>
          </p:txBody>
        </p:sp>
        <p:sp>
          <p:nvSpPr>
            <p:cNvPr id="109" name="TextBox 104"/>
            <p:cNvSpPr txBox="1">
              <a:spLocks noChangeArrowheads="1"/>
            </p:cNvSpPr>
            <p:nvPr/>
          </p:nvSpPr>
          <p:spPr bwMode="auto">
            <a:xfrm>
              <a:off x="7433310" y="3543158"/>
              <a:ext cx="835151"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云存储节点</a:t>
              </a:r>
            </a:p>
          </p:txBody>
        </p:sp>
        <p:sp>
          <p:nvSpPr>
            <p:cNvPr id="110" name="Text Box 18"/>
            <p:cNvSpPr txBox="1">
              <a:spLocks noChangeArrowheads="1"/>
            </p:cNvSpPr>
            <p:nvPr/>
          </p:nvSpPr>
          <p:spPr bwMode="auto">
            <a:xfrm>
              <a:off x="7098260" y="3234278"/>
              <a:ext cx="709501"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11" name="Freeform 1264"/>
            <p:cNvSpPr>
              <a:spLocks noEditPoints="1"/>
            </p:cNvSpPr>
            <p:nvPr/>
          </p:nvSpPr>
          <p:spPr bwMode="auto">
            <a:xfrm>
              <a:off x="6114612" y="2206221"/>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12" name="Text Box 18"/>
            <p:cNvSpPr txBox="1">
              <a:spLocks noChangeArrowheads="1"/>
            </p:cNvSpPr>
            <p:nvPr/>
          </p:nvSpPr>
          <p:spPr bwMode="auto">
            <a:xfrm>
              <a:off x="6737300" y="2175494"/>
              <a:ext cx="709501"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13" name="TextBox 132"/>
            <p:cNvSpPr txBox="1">
              <a:spLocks noChangeArrowheads="1"/>
            </p:cNvSpPr>
            <p:nvPr/>
          </p:nvSpPr>
          <p:spPr bwMode="auto">
            <a:xfrm>
              <a:off x="6105216" y="2425943"/>
              <a:ext cx="707373"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管理节点</a:t>
              </a:r>
            </a:p>
          </p:txBody>
        </p:sp>
        <p:sp>
          <p:nvSpPr>
            <p:cNvPr id="114" name="TextBox 133"/>
            <p:cNvSpPr txBox="1">
              <a:spLocks noChangeArrowheads="1"/>
            </p:cNvSpPr>
            <p:nvPr/>
          </p:nvSpPr>
          <p:spPr bwMode="auto">
            <a:xfrm>
              <a:off x="7027355" y="2425943"/>
              <a:ext cx="707373"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计算节点</a:t>
              </a:r>
            </a:p>
          </p:txBody>
        </p:sp>
        <p:sp>
          <p:nvSpPr>
            <p:cNvPr id="115" name="TextBox 134"/>
            <p:cNvSpPr txBox="1">
              <a:spLocks noChangeArrowheads="1"/>
            </p:cNvSpPr>
            <p:nvPr/>
          </p:nvSpPr>
          <p:spPr bwMode="auto">
            <a:xfrm>
              <a:off x="8075540" y="2425943"/>
              <a:ext cx="707373"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计算节点</a:t>
              </a:r>
            </a:p>
          </p:txBody>
        </p:sp>
        <p:sp>
          <p:nvSpPr>
            <p:cNvPr id="116" name="Freeform 52"/>
            <p:cNvSpPr>
              <a:spLocks noEditPoints="1"/>
            </p:cNvSpPr>
            <p:nvPr/>
          </p:nvSpPr>
          <p:spPr bwMode="auto">
            <a:xfrm>
              <a:off x="6710902" y="3395614"/>
              <a:ext cx="352883" cy="194191"/>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00B0F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18" name="Freeform 52"/>
            <p:cNvSpPr>
              <a:spLocks noEditPoints="1"/>
            </p:cNvSpPr>
            <p:nvPr/>
          </p:nvSpPr>
          <p:spPr bwMode="auto">
            <a:xfrm>
              <a:off x="7885198" y="3397775"/>
              <a:ext cx="352883" cy="194191"/>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00B0F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cxnSp>
          <p:nvCxnSpPr>
            <p:cNvPr id="120" name="直接连接符 119"/>
            <p:cNvCxnSpPr/>
            <p:nvPr/>
          </p:nvCxnSpPr>
          <p:spPr bwMode="auto">
            <a:xfrm>
              <a:off x="6621660" y="3502544"/>
              <a:ext cx="381280" cy="357691"/>
            </a:xfrm>
            <a:prstGeom prst="line">
              <a:avLst/>
            </a:prstGeom>
            <a:noFill/>
            <a:ln w="9525" cap="flat" cmpd="sng" algn="ctr">
              <a:noFill/>
              <a:prstDash val="solid"/>
              <a:round/>
              <a:headEnd type="none" w="med" len="med"/>
              <a:tailEnd type="none" w="med" len="med"/>
            </a:ln>
            <a:effectLst/>
          </p:spPr>
        </p:cxnSp>
        <p:sp>
          <p:nvSpPr>
            <p:cNvPr id="121" name="矩形 120"/>
            <p:cNvSpPr/>
            <p:nvPr/>
          </p:nvSpPr>
          <p:spPr>
            <a:xfrm>
              <a:off x="6167388" y="3865761"/>
              <a:ext cx="5335155" cy="221899"/>
            </a:xfrm>
            <a:prstGeom prst="rect">
              <a:avLst/>
            </a:prstGeom>
            <a:solidFill>
              <a:srgbClr val="00B0F0"/>
            </a:solidFill>
            <a:ln w="25400" cap="flat" cmpd="sng" algn="ctr">
              <a:noFill/>
              <a:prstDash val="solid"/>
            </a:ln>
            <a:effectLst/>
          </p:spPr>
          <p:txBody>
            <a:bodyPr rtlCol="0" anchor="ctr"/>
            <a:lstStyle/>
            <a:p>
              <a:pPr algn="ctr" defTabSz="1219170" eaLnBrk="0" fontAlgn="base" hangingPunct="0">
                <a:lnSpc>
                  <a:spcPts val="2133"/>
                </a:lnSpc>
                <a:spcBef>
                  <a:spcPct val="50000"/>
                </a:spcBef>
                <a:spcAft>
                  <a:spcPct val="0"/>
                </a:spcAft>
                <a:buClr>
                  <a:srgbClr val="FF0000"/>
                </a:buClr>
                <a:defRPr/>
              </a:pPr>
              <a:r>
                <a:rPr lang="zh-CN" altLang="en-US" sz="1067" b="1" kern="0" dirty="0">
                  <a:solidFill>
                    <a:prstClr val="white"/>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按需分布式存储</a:t>
              </a:r>
            </a:p>
          </p:txBody>
        </p:sp>
        <p:sp>
          <p:nvSpPr>
            <p:cNvPr id="124" name="矩形 123"/>
            <p:cNvSpPr/>
            <p:nvPr/>
          </p:nvSpPr>
          <p:spPr>
            <a:xfrm>
              <a:off x="3510477" y="3267196"/>
              <a:ext cx="1348325" cy="342792"/>
            </a:xfrm>
            <a:prstGeom prst="rect">
              <a:avLst/>
            </a:prstGeom>
            <a:noFill/>
            <a:ln w="9525" cap="flat" cmpd="sng" algn="ctr">
              <a:solidFill>
                <a:srgbClr val="221815"/>
              </a:solidFill>
              <a:prstDash val="solid"/>
            </a:ln>
            <a:effectLst/>
          </p:spPr>
          <p:txBody>
            <a:bodyPr rtlCol="0" anchor="ctr"/>
            <a:lstStyle/>
            <a:p>
              <a:pPr algn="ctr" defTabSz="1219170">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交互式查询业务</a:t>
              </a:r>
            </a:p>
          </p:txBody>
        </p:sp>
        <p:sp>
          <p:nvSpPr>
            <p:cNvPr id="127" name="矩形 126"/>
            <p:cNvSpPr/>
            <p:nvPr/>
          </p:nvSpPr>
          <p:spPr>
            <a:xfrm>
              <a:off x="5975619" y="1886457"/>
              <a:ext cx="1504701" cy="276999"/>
            </a:xfrm>
            <a:prstGeom prst="rect">
              <a:avLst/>
            </a:prstGeom>
          </p:spPr>
          <p:txBody>
            <a:bodyPr wrap="none">
              <a:spAutoFit/>
            </a:bodyPr>
            <a:lstStyle/>
            <a:p>
              <a:pPr algn="ctr" defTabSz="1219170"/>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离线分析弹性集群</a:t>
              </a:r>
            </a:p>
          </p:txBody>
        </p:sp>
        <p:sp>
          <p:nvSpPr>
            <p:cNvPr id="128" name="矩形 61"/>
            <p:cNvSpPr>
              <a:spLocks noChangeArrowheads="1"/>
            </p:cNvSpPr>
            <p:nvPr/>
          </p:nvSpPr>
          <p:spPr bwMode="auto">
            <a:xfrm>
              <a:off x="8901988" y="1861442"/>
              <a:ext cx="2705691" cy="832815"/>
            </a:xfrm>
            <a:prstGeom prst="rect">
              <a:avLst/>
            </a:prstGeom>
            <a:noFill/>
            <a:ln w="12700">
              <a:solidFill>
                <a:srgbClr val="D33941"/>
              </a:solidFill>
              <a:prstDash val="sysDash"/>
              <a:miter lim="800000"/>
              <a:headEnd/>
              <a:tailEnd/>
            </a:ln>
          </p:spPr>
          <p:txBody>
            <a:bodyPr wrap="none" anchor="ctr"/>
            <a:lstStyle/>
            <a:p>
              <a:pPr algn="ctr" defTabSz="1219170" eaLnBrk="0" fontAlgn="base" hangingPunct="0">
                <a:lnSpc>
                  <a:spcPct val="130000"/>
                </a:lnSpc>
                <a:spcBef>
                  <a:spcPct val="20000"/>
                </a:spcBef>
                <a:spcAft>
                  <a:spcPct val="0"/>
                </a:spcAft>
                <a:buClr>
                  <a:srgbClr val="FF0000"/>
                </a:buClr>
              </a:pPr>
              <a:endParaRPr lang="zh-CN" altLang="en-US"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32" name="Text Box 18"/>
            <p:cNvSpPr txBox="1">
              <a:spLocks noChangeArrowheads="1"/>
            </p:cNvSpPr>
            <p:nvPr/>
          </p:nvSpPr>
          <p:spPr bwMode="auto">
            <a:xfrm>
              <a:off x="10595694" y="2175494"/>
              <a:ext cx="709731"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33" name="Freeform 1264"/>
            <p:cNvSpPr>
              <a:spLocks noEditPoints="1"/>
            </p:cNvSpPr>
            <p:nvPr/>
          </p:nvSpPr>
          <p:spPr bwMode="auto">
            <a:xfrm>
              <a:off x="9898595" y="2204738"/>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95" name="Freeform 1264"/>
            <p:cNvSpPr>
              <a:spLocks noEditPoints="1"/>
            </p:cNvSpPr>
            <p:nvPr/>
          </p:nvSpPr>
          <p:spPr bwMode="auto">
            <a:xfrm>
              <a:off x="10849117" y="2204738"/>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96" name="Freeform 1264"/>
            <p:cNvSpPr>
              <a:spLocks noEditPoints="1"/>
            </p:cNvSpPr>
            <p:nvPr/>
          </p:nvSpPr>
          <p:spPr bwMode="auto">
            <a:xfrm>
              <a:off x="8961203" y="2206221"/>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97" name="Text Box 18"/>
            <p:cNvSpPr txBox="1">
              <a:spLocks noChangeArrowheads="1"/>
            </p:cNvSpPr>
            <p:nvPr/>
          </p:nvSpPr>
          <p:spPr bwMode="auto">
            <a:xfrm>
              <a:off x="9662527" y="2175494"/>
              <a:ext cx="709501"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198" name="TextBox 132"/>
            <p:cNvSpPr txBox="1">
              <a:spLocks noChangeArrowheads="1"/>
            </p:cNvSpPr>
            <p:nvPr/>
          </p:nvSpPr>
          <p:spPr bwMode="auto">
            <a:xfrm>
              <a:off x="8951808" y="2425943"/>
              <a:ext cx="707373"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管理节点</a:t>
              </a:r>
            </a:p>
          </p:txBody>
        </p:sp>
        <p:sp>
          <p:nvSpPr>
            <p:cNvPr id="199" name="TextBox 133"/>
            <p:cNvSpPr txBox="1">
              <a:spLocks noChangeArrowheads="1"/>
            </p:cNvSpPr>
            <p:nvPr/>
          </p:nvSpPr>
          <p:spPr bwMode="auto">
            <a:xfrm>
              <a:off x="9873943" y="2425943"/>
              <a:ext cx="707373"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计算节点</a:t>
              </a:r>
            </a:p>
          </p:txBody>
        </p:sp>
        <p:sp>
          <p:nvSpPr>
            <p:cNvPr id="200" name="TextBox 134"/>
            <p:cNvSpPr txBox="1">
              <a:spLocks noChangeArrowheads="1"/>
            </p:cNvSpPr>
            <p:nvPr/>
          </p:nvSpPr>
          <p:spPr bwMode="auto">
            <a:xfrm>
              <a:off x="10922129" y="2425943"/>
              <a:ext cx="707373"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计算节点</a:t>
              </a:r>
            </a:p>
          </p:txBody>
        </p:sp>
        <p:sp>
          <p:nvSpPr>
            <p:cNvPr id="201" name="矩形 200"/>
            <p:cNvSpPr/>
            <p:nvPr/>
          </p:nvSpPr>
          <p:spPr>
            <a:xfrm>
              <a:off x="8827037" y="1886457"/>
              <a:ext cx="1668256" cy="276999"/>
            </a:xfrm>
            <a:prstGeom prst="rect">
              <a:avLst/>
            </a:prstGeom>
          </p:spPr>
          <p:txBody>
            <a:bodyPr wrap="none">
              <a:spAutoFit/>
            </a:bodyPr>
            <a:lstStyle/>
            <a:p>
              <a:pPr defTabSz="1219170"/>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交互式查询弹性集群</a:t>
              </a:r>
            </a:p>
          </p:txBody>
        </p:sp>
        <p:sp>
          <p:nvSpPr>
            <p:cNvPr id="202" name="Freeform 1264"/>
            <p:cNvSpPr>
              <a:spLocks noEditPoints="1"/>
            </p:cNvSpPr>
            <p:nvPr/>
          </p:nvSpPr>
          <p:spPr bwMode="auto">
            <a:xfrm>
              <a:off x="10570215" y="3321956"/>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203" name="TextBox 104"/>
            <p:cNvSpPr txBox="1">
              <a:spLocks noChangeArrowheads="1"/>
            </p:cNvSpPr>
            <p:nvPr/>
          </p:nvSpPr>
          <p:spPr bwMode="auto">
            <a:xfrm>
              <a:off x="10517792" y="3543158"/>
              <a:ext cx="835151"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云存储节点</a:t>
              </a:r>
            </a:p>
          </p:txBody>
        </p:sp>
        <p:sp>
          <p:nvSpPr>
            <p:cNvPr id="204" name="Freeform 52"/>
            <p:cNvSpPr>
              <a:spLocks noEditPoints="1"/>
            </p:cNvSpPr>
            <p:nvPr/>
          </p:nvSpPr>
          <p:spPr bwMode="auto">
            <a:xfrm>
              <a:off x="10969680" y="3397775"/>
              <a:ext cx="352883" cy="194191"/>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00B0F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205" name="Freeform 1264"/>
            <p:cNvSpPr>
              <a:spLocks noEditPoints="1"/>
            </p:cNvSpPr>
            <p:nvPr/>
          </p:nvSpPr>
          <p:spPr bwMode="auto">
            <a:xfrm>
              <a:off x="9104699" y="3321956"/>
              <a:ext cx="723621" cy="194457"/>
            </a:xfrm>
            <a:custGeom>
              <a:avLst/>
              <a:gdLst>
                <a:gd name="T0" fmla="*/ 0 w 602"/>
                <a:gd name="T1" fmla="*/ 2147483647 h 177"/>
                <a:gd name="T2" fmla="*/ 2147483647 w 602"/>
                <a:gd name="T3" fmla="*/ 2147483647 h 177"/>
                <a:gd name="T4" fmla="*/ 2147483647 w 602"/>
                <a:gd name="T5" fmla="*/ 2147483647 h 177"/>
                <a:gd name="T6" fmla="*/ 2147483647 w 602"/>
                <a:gd name="T7" fmla="*/ 0 h 177"/>
                <a:gd name="T8" fmla="*/ 2147483647 w 602"/>
                <a:gd name="T9" fmla="*/ 2147483647 h 177"/>
                <a:gd name="T10" fmla="*/ 2147483647 w 602"/>
                <a:gd name="T11" fmla="*/ 2147483647 h 177"/>
                <a:gd name="T12" fmla="*/ 2147483647 w 602"/>
                <a:gd name="T13" fmla="*/ 2147483647 h 177"/>
                <a:gd name="T14" fmla="*/ 2147483647 w 602"/>
                <a:gd name="T15" fmla="*/ 2147483647 h 177"/>
                <a:gd name="T16" fmla="*/ 2147483647 w 602"/>
                <a:gd name="T17" fmla="*/ 2147483647 h 177"/>
                <a:gd name="T18" fmla="*/ 2147483647 w 602"/>
                <a:gd name="T19" fmla="*/ 2147483647 h 177"/>
                <a:gd name="T20" fmla="*/ 2147483647 w 602"/>
                <a:gd name="T21" fmla="*/ 2147483647 h 177"/>
                <a:gd name="T22" fmla="*/ 2147483647 w 602"/>
                <a:gd name="T23" fmla="*/ 2147483647 h 177"/>
                <a:gd name="T24" fmla="*/ 2147483647 w 602"/>
                <a:gd name="T25" fmla="*/ 2147483647 h 177"/>
                <a:gd name="T26" fmla="*/ 2147483647 w 602"/>
                <a:gd name="T27" fmla="*/ 2147483647 h 177"/>
                <a:gd name="T28" fmla="*/ 2147483647 w 602"/>
                <a:gd name="T29" fmla="*/ 2147483647 h 177"/>
                <a:gd name="T30" fmla="*/ 2147483647 w 602"/>
                <a:gd name="T31" fmla="*/ 2147483647 h 177"/>
                <a:gd name="T32" fmla="*/ 2147483647 w 602"/>
                <a:gd name="T33" fmla="*/ 2147483647 h 177"/>
                <a:gd name="T34" fmla="*/ 2147483647 w 602"/>
                <a:gd name="T35" fmla="*/ 2147483647 h 177"/>
                <a:gd name="T36" fmla="*/ 2147483647 w 602"/>
                <a:gd name="T37" fmla="*/ 2147483647 h 177"/>
                <a:gd name="T38" fmla="*/ 2147483647 w 602"/>
                <a:gd name="T39" fmla="*/ 2147483647 h 177"/>
                <a:gd name="T40" fmla="*/ 2147483647 w 602"/>
                <a:gd name="T41" fmla="*/ 2147483647 h 177"/>
                <a:gd name="T42" fmla="*/ 2147483647 w 602"/>
                <a:gd name="T43" fmla="*/ 2147483647 h 177"/>
                <a:gd name="T44" fmla="*/ 2147483647 w 602"/>
                <a:gd name="T45" fmla="*/ 2147483647 h 177"/>
                <a:gd name="T46" fmla="*/ 2147483647 w 602"/>
                <a:gd name="T47" fmla="*/ 2147483647 h 177"/>
                <a:gd name="T48" fmla="*/ 2147483647 w 602"/>
                <a:gd name="T49" fmla="*/ 2147483647 h 177"/>
                <a:gd name="T50" fmla="*/ 2147483647 w 602"/>
                <a:gd name="T51" fmla="*/ 2147483647 h 177"/>
                <a:gd name="T52" fmla="*/ 2147483647 w 602"/>
                <a:gd name="T53" fmla="*/ 2147483647 h 177"/>
                <a:gd name="T54" fmla="*/ 2147483647 w 602"/>
                <a:gd name="T55" fmla="*/ 2147483647 h 177"/>
                <a:gd name="T56" fmla="*/ 2147483647 w 602"/>
                <a:gd name="T57" fmla="*/ 2147483647 h 177"/>
                <a:gd name="T58" fmla="*/ 2147483647 w 602"/>
                <a:gd name="T59" fmla="*/ 2147483647 h 177"/>
                <a:gd name="T60" fmla="*/ 2147483647 w 602"/>
                <a:gd name="T61" fmla="*/ 2147483647 h 177"/>
                <a:gd name="T62" fmla="*/ 2147483647 w 602"/>
                <a:gd name="T63" fmla="*/ 2147483647 h 177"/>
                <a:gd name="T64" fmla="*/ 2147483647 w 602"/>
                <a:gd name="T65" fmla="*/ 2147483647 h 177"/>
                <a:gd name="T66" fmla="*/ 2147483647 w 602"/>
                <a:gd name="T67" fmla="*/ 2147483647 h 177"/>
                <a:gd name="T68" fmla="*/ 2147483647 w 602"/>
                <a:gd name="T69" fmla="*/ 2147483647 h 177"/>
                <a:gd name="T70" fmla="*/ 2147483647 w 602"/>
                <a:gd name="T71" fmla="*/ 2147483647 h 177"/>
                <a:gd name="T72" fmla="*/ 2147483647 w 602"/>
                <a:gd name="T73" fmla="*/ 2147483647 h 177"/>
                <a:gd name="T74" fmla="*/ 2147483647 w 602"/>
                <a:gd name="T75" fmla="*/ 2147483647 h 177"/>
                <a:gd name="T76" fmla="*/ 2147483647 w 602"/>
                <a:gd name="T77" fmla="*/ 2147483647 h 177"/>
                <a:gd name="T78" fmla="*/ 2147483647 w 602"/>
                <a:gd name="T79" fmla="*/ 2147483647 h 177"/>
                <a:gd name="T80" fmla="*/ 2147483647 w 602"/>
                <a:gd name="T81" fmla="*/ 2147483647 h 177"/>
                <a:gd name="T82" fmla="*/ 2147483647 w 602"/>
                <a:gd name="T83" fmla="*/ 2147483647 h 177"/>
                <a:gd name="T84" fmla="*/ 2147483647 w 602"/>
                <a:gd name="T85" fmla="*/ 2147483647 h 177"/>
                <a:gd name="T86" fmla="*/ 2147483647 w 602"/>
                <a:gd name="T87" fmla="*/ 2147483647 h 177"/>
                <a:gd name="T88" fmla="*/ 2147483647 w 602"/>
                <a:gd name="T89" fmla="*/ 2147483647 h 177"/>
                <a:gd name="T90" fmla="*/ 2147483647 w 602"/>
                <a:gd name="T91" fmla="*/ 2147483647 h 177"/>
                <a:gd name="T92" fmla="*/ 2147483647 w 602"/>
                <a:gd name="T93" fmla="*/ 2147483647 h 177"/>
                <a:gd name="T94" fmla="*/ 2147483647 w 602"/>
                <a:gd name="T95" fmla="*/ 2147483647 h 177"/>
                <a:gd name="T96" fmla="*/ 2147483647 w 602"/>
                <a:gd name="T97" fmla="*/ 2147483647 h 177"/>
                <a:gd name="T98" fmla="*/ 2147483647 w 602"/>
                <a:gd name="T99" fmla="*/ 2147483647 h 177"/>
                <a:gd name="T100" fmla="*/ 2147483647 w 602"/>
                <a:gd name="T101" fmla="*/ 2147483647 h 177"/>
                <a:gd name="T102" fmla="*/ 2147483647 w 602"/>
                <a:gd name="T103" fmla="*/ 2147483647 h 177"/>
                <a:gd name="T104" fmla="*/ 2147483647 w 602"/>
                <a:gd name="T105" fmla="*/ 2147483647 h 177"/>
                <a:gd name="T106" fmla="*/ 2147483647 w 602"/>
                <a:gd name="T107" fmla="*/ 2147483647 h 177"/>
                <a:gd name="T108" fmla="*/ 2147483647 w 602"/>
                <a:gd name="T109" fmla="*/ 2147483647 h 177"/>
                <a:gd name="T110" fmla="*/ 2147483647 w 602"/>
                <a:gd name="T111" fmla="*/ 2147483647 h 177"/>
                <a:gd name="T112" fmla="*/ 2147483647 w 602"/>
                <a:gd name="T113" fmla="*/ 2147483647 h 177"/>
                <a:gd name="T114" fmla="*/ 2147483647 w 602"/>
                <a:gd name="T115" fmla="*/ 2147483647 h 177"/>
                <a:gd name="T116" fmla="*/ 2147483647 w 602"/>
                <a:gd name="T117" fmla="*/ 2147483647 h 177"/>
                <a:gd name="T118" fmla="*/ 2147483647 w 602"/>
                <a:gd name="T119" fmla="*/ 2147483647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2"/>
                <a:gd name="T181" fmla="*/ 0 h 177"/>
                <a:gd name="T182" fmla="*/ 602 w 602"/>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2" h="177">
                  <a:moveTo>
                    <a:pt x="586" y="0"/>
                  </a:moveTo>
                  <a:lnTo>
                    <a:pt x="18" y="0"/>
                  </a:lnTo>
                  <a:lnTo>
                    <a:pt x="12" y="1"/>
                  </a:lnTo>
                  <a:lnTo>
                    <a:pt x="5" y="4"/>
                  </a:lnTo>
                  <a:lnTo>
                    <a:pt x="2" y="10"/>
                  </a:lnTo>
                  <a:lnTo>
                    <a:pt x="1" y="12"/>
                  </a:lnTo>
                  <a:lnTo>
                    <a:pt x="0" y="15"/>
                  </a:lnTo>
                  <a:lnTo>
                    <a:pt x="0" y="163"/>
                  </a:lnTo>
                  <a:lnTo>
                    <a:pt x="1" y="165"/>
                  </a:lnTo>
                  <a:lnTo>
                    <a:pt x="2" y="168"/>
                  </a:lnTo>
                  <a:lnTo>
                    <a:pt x="5" y="173"/>
                  </a:lnTo>
                  <a:lnTo>
                    <a:pt x="12" y="176"/>
                  </a:lnTo>
                  <a:lnTo>
                    <a:pt x="15" y="177"/>
                  </a:lnTo>
                  <a:lnTo>
                    <a:pt x="18" y="177"/>
                  </a:lnTo>
                  <a:lnTo>
                    <a:pt x="586" y="177"/>
                  </a:lnTo>
                  <a:lnTo>
                    <a:pt x="589" y="177"/>
                  </a:lnTo>
                  <a:lnTo>
                    <a:pt x="592" y="176"/>
                  </a:lnTo>
                  <a:lnTo>
                    <a:pt x="598" y="173"/>
                  </a:lnTo>
                  <a:lnTo>
                    <a:pt x="601" y="168"/>
                  </a:lnTo>
                  <a:lnTo>
                    <a:pt x="602" y="165"/>
                  </a:lnTo>
                  <a:lnTo>
                    <a:pt x="602" y="163"/>
                  </a:lnTo>
                  <a:lnTo>
                    <a:pt x="602" y="15"/>
                  </a:lnTo>
                  <a:lnTo>
                    <a:pt x="602" y="12"/>
                  </a:lnTo>
                  <a:lnTo>
                    <a:pt x="601" y="10"/>
                  </a:lnTo>
                  <a:lnTo>
                    <a:pt x="598" y="4"/>
                  </a:lnTo>
                  <a:lnTo>
                    <a:pt x="592" y="1"/>
                  </a:lnTo>
                  <a:lnTo>
                    <a:pt x="586" y="0"/>
                  </a:lnTo>
                  <a:close/>
                  <a:moveTo>
                    <a:pt x="460" y="19"/>
                  </a:moveTo>
                  <a:lnTo>
                    <a:pt x="460" y="19"/>
                  </a:lnTo>
                  <a:lnTo>
                    <a:pt x="460" y="17"/>
                  </a:lnTo>
                  <a:lnTo>
                    <a:pt x="461" y="16"/>
                  </a:lnTo>
                  <a:lnTo>
                    <a:pt x="464" y="15"/>
                  </a:lnTo>
                  <a:lnTo>
                    <a:pt x="528" y="15"/>
                  </a:lnTo>
                  <a:lnTo>
                    <a:pt x="531" y="16"/>
                  </a:lnTo>
                  <a:lnTo>
                    <a:pt x="532" y="17"/>
                  </a:lnTo>
                  <a:lnTo>
                    <a:pt x="533" y="19"/>
                  </a:lnTo>
                  <a:lnTo>
                    <a:pt x="552" y="54"/>
                  </a:lnTo>
                  <a:lnTo>
                    <a:pt x="552" y="55"/>
                  </a:lnTo>
                  <a:lnTo>
                    <a:pt x="551" y="57"/>
                  </a:lnTo>
                  <a:lnTo>
                    <a:pt x="548"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31" y="68"/>
                  </a:lnTo>
                  <a:lnTo>
                    <a:pt x="532" y="69"/>
                  </a:lnTo>
                  <a:lnTo>
                    <a:pt x="533" y="71"/>
                  </a:lnTo>
                  <a:lnTo>
                    <a:pt x="552" y="106"/>
                  </a:lnTo>
                  <a:lnTo>
                    <a:pt x="552" y="107"/>
                  </a:lnTo>
                  <a:lnTo>
                    <a:pt x="551" y="108"/>
                  </a:lnTo>
                  <a:lnTo>
                    <a:pt x="548"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90" y="16"/>
                  </a:lnTo>
                  <a:lnTo>
                    <a:pt x="391" y="17"/>
                  </a:lnTo>
                  <a:lnTo>
                    <a:pt x="392" y="19"/>
                  </a:lnTo>
                  <a:lnTo>
                    <a:pt x="411" y="54"/>
                  </a:lnTo>
                  <a:lnTo>
                    <a:pt x="411" y="55"/>
                  </a:lnTo>
                  <a:lnTo>
                    <a:pt x="410" y="57"/>
                  </a:lnTo>
                  <a:lnTo>
                    <a:pt x="407"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90" y="68"/>
                  </a:lnTo>
                  <a:lnTo>
                    <a:pt x="391" y="69"/>
                  </a:lnTo>
                  <a:lnTo>
                    <a:pt x="392" y="71"/>
                  </a:lnTo>
                  <a:lnTo>
                    <a:pt x="411" y="106"/>
                  </a:lnTo>
                  <a:lnTo>
                    <a:pt x="411" y="107"/>
                  </a:lnTo>
                  <a:lnTo>
                    <a:pt x="410" y="108"/>
                  </a:lnTo>
                  <a:lnTo>
                    <a:pt x="407"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50" y="16"/>
                  </a:lnTo>
                  <a:lnTo>
                    <a:pt x="251" y="17"/>
                  </a:lnTo>
                  <a:lnTo>
                    <a:pt x="251" y="19"/>
                  </a:lnTo>
                  <a:lnTo>
                    <a:pt x="271" y="54"/>
                  </a:lnTo>
                  <a:lnTo>
                    <a:pt x="270" y="55"/>
                  </a:lnTo>
                  <a:lnTo>
                    <a:pt x="270" y="57"/>
                  </a:lnTo>
                  <a:lnTo>
                    <a:pt x="267"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50" y="68"/>
                  </a:lnTo>
                  <a:lnTo>
                    <a:pt x="251" y="69"/>
                  </a:lnTo>
                  <a:lnTo>
                    <a:pt x="251" y="71"/>
                  </a:lnTo>
                  <a:lnTo>
                    <a:pt x="271" y="106"/>
                  </a:lnTo>
                  <a:lnTo>
                    <a:pt x="270" y="107"/>
                  </a:lnTo>
                  <a:lnTo>
                    <a:pt x="270" y="108"/>
                  </a:lnTo>
                  <a:lnTo>
                    <a:pt x="267"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9" y="16"/>
                  </a:lnTo>
                  <a:lnTo>
                    <a:pt x="110" y="17"/>
                  </a:lnTo>
                  <a:lnTo>
                    <a:pt x="111" y="19"/>
                  </a:lnTo>
                  <a:lnTo>
                    <a:pt x="130" y="54"/>
                  </a:lnTo>
                  <a:lnTo>
                    <a:pt x="130" y="55"/>
                  </a:lnTo>
                  <a:lnTo>
                    <a:pt x="129" y="57"/>
                  </a:lnTo>
                  <a:lnTo>
                    <a:pt x="126"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9" y="68"/>
                  </a:lnTo>
                  <a:lnTo>
                    <a:pt x="110" y="69"/>
                  </a:lnTo>
                  <a:lnTo>
                    <a:pt x="111" y="71"/>
                  </a:lnTo>
                  <a:lnTo>
                    <a:pt x="130" y="106"/>
                  </a:lnTo>
                  <a:lnTo>
                    <a:pt x="130" y="107"/>
                  </a:lnTo>
                  <a:lnTo>
                    <a:pt x="129" y="108"/>
                  </a:lnTo>
                  <a:lnTo>
                    <a:pt x="126" y="110"/>
                  </a:lnTo>
                  <a:lnTo>
                    <a:pt x="42" y="110"/>
                  </a:lnTo>
                  <a:lnTo>
                    <a:pt x="39" y="108"/>
                  </a:lnTo>
                  <a:lnTo>
                    <a:pt x="38" y="107"/>
                  </a:lnTo>
                  <a:lnTo>
                    <a:pt x="38" y="106"/>
                  </a:lnTo>
                  <a:lnTo>
                    <a:pt x="38" y="71"/>
                  </a:lnTo>
                  <a:close/>
                  <a:moveTo>
                    <a:pt x="126" y="162"/>
                  </a:moveTo>
                  <a:lnTo>
                    <a:pt x="42" y="162"/>
                  </a:lnTo>
                  <a:lnTo>
                    <a:pt x="39" y="161"/>
                  </a:lnTo>
                  <a:lnTo>
                    <a:pt x="38" y="160"/>
                  </a:lnTo>
                  <a:lnTo>
                    <a:pt x="38" y="159"/>
                  </a:lnTo>
                  <a:lnTo>
                    <a:pt x="38" y="124"/>
                  </a:lnTo>
                  <a:lnTo>
                    <a:pt x="38" y="122"/>
                  </a:lnTo>
                  <a:lnTo>
                    <a:pt x="39" y="121"/>
                  </a:lnTo>
                  <a:lnTo>
                    <a:pt x="42" y="120"/>
                  </a:lnTo>
                  <a:lnTo>
                    <a:pt x="106" y="120"/>
                  </a:lnTo>
                  <a:lnTo>
                    <a:pt x="109" y="121"/>
                  </a:lnTo>
                  <a:lnTo>
                    <a:pt x="110" y="122"/>
                  </a:lnTo>
                  <a:lnTo>
                    <a:pt x="111" y="124"/>
                  </a:lnTo>
                  <a:lnTo>
                    <a:pt x="130" y="159"/>
                  </a:lnTo>
                  <a:lnTo>
                    <a:pt x="130" y="160"/>
                  </a:lnTo>
                  <a:lnTo>
                    <a:pt x="129" y="161"/>
                  </a:lnTo>
                  <a:lnTo>
                    <a:pt x="126" y="162"/>
                  </a:lnTo>
                  <a:close/>
                  <a:moveTo>
                    <a:pt x="150" y="157"/>
                  </a:moveTo>
                  <a:lnTo>
                    <a:pt x="150" y="157"/>
                  </a:lnTo>
                  <a:lnTo>
                    <a:pt x="149" y="158"/>
                  </a:lnTo>
                  <a:lnTo>
                    <a:pt x="140" y="158"/>
                  </a:lnTo>
                  <a:lnTo>
                    <a:pt x="139" y="157"/>
                  </a:lnTo>
                  <a:lnTo>
                    <a:pt x="123" y="125"/>
                  </a:lnTo>
                  <a:lnTo>
                    <a:pt x="124" y="124"/>
                  </a:lnTo>
                  <a:lnTo>
                    <a:pt x="149" y="124"/>
                  </a:lnTo>
                  <a:lnTo>
                    <a:pt x="150" y="125"/>
                  </a:lnTo>
                  <a:lnTo>
                    <a:pt x="150" y="126"/>
                  </a:lnTo>
                  <a:lnTo>
                    <a:pt x="150" y="157"/>
                  </a:lnTo>
                  <a:close/>
                  <a:moveTo>
                    <a:pt x="150" y="104"/>
                  </a:moveTo>
                  <a:lnTo>
                    <a:pt x="150" y="104"/>
                  </a:lnTo>
                  <a:lnTo>
                    <a:pt x="149" y="105"/>
                  </a:lnTo>
                  <a:lnTo>
                    <a:pt x="140" y="105"/>
                  </a:lnTo>
                  <a:lnTo>
                    <a:pt x="139" y="104"/>
                  </a:lnTo>
                  <a:lnTo>
                    <a:pt x="123" y="72"/>
                  </a:lnTo>
                  <a:lnTo>
                    <a:pt x="124" y="71"/>
                  </a:lnTo>
                  <a:lnTo>
                    <a:pt x="149" y="71"/>
                  </a:lnTo>
                  <a:lnTo>
                    <a:pt x="150" y="72"/>
                  </a:lnTo>
                  <a:lnTo>
                    <a:pt x="150" y="73"/>
                  </a:lnTo>
                  <a:lnTo>
                    <a:pt x="150" y="104"/>
                  </a:lnTo>
                  <a:close/>
                  <a:moveTo>
                    <a:pt x="150" y="52"/>
                  </a:moveTo>
                  <a:lnTo>
                    <a:pt x="150" y="52"/>
                  </a:lnTo>
                  <a:lnTo>
                    <a:pt x="149" y="53"/>
                  </a:lnTo>
                  <a:lnTo>
                    <a:pt x="140" y="53"/>
                  </a:lnTo>
                  <a:lnTo>
                    <a:pt x="139" y="52"/>
                  </a:lnTo>
                  <a:lnTo>
                    <a:pt x="123" y="21"/>
                  </a:lnTo>
                  <a:lnTo>
                    <a:pt x="123" y="20"/>
                  </a:lnTo>
                  <a:lnTo>
                    <a:pt x="124" y="20"/>
                  </a:lnTo>
                  <a:lnTo>
                    <a:pt x="149" y="20"/>
                  </a:lnTo>
                  <a:lnTo>
                    <a:pt x="150" y="20"/>
                  </a:lnTo>
                  <a:lnTo>
                    <a:pt x="150" y="21"/>
                  </a:lnTo>
                  <a:lnTo>
                    <a:pt x="150" y="52"/>
                  </a:lnTo>
                  <a:close/>
                  <a:moveTo>
                    <a:pt x="267" y="162"/>
                  </a:moveTo>
                  <a:lnTo>
                    <a:pt x="183" y="162"/>
                  </a:lnTo>
                  <a:lnTo>
                    <a:pt x="180" y="161"/>
                  </a:lnTo>
                  <a:lnTo>
                    <a:pt x="179" y="160"/>
                  </a:lnTo>
                  <a:lnTo>
                    <a:pt x="179" y="159"/>
                  </a:lnTo>
                  <a:lnTo>
                    <a:pt x="179" y="124"/>
                  </a:lnTo>
                  <a:lnTo>
                    <a:pt x="179" y="122"/>
                  </a:lnTo>
                  <a:lnTo>
                    <a:pt x="180" y="121"/>
                  </a:lnTo>
                  <a:lnTo>
                    <a:pt x="183" y="120"/>
                  </a:lnTo>
                  <a:lnTo>
                    <a:pt x="246" y="120"/>
                  </a:lnTo>
                  <a:lnTo>
                    <a:pt x="250" y="121"/>
                  </a:lnTo>
                  <a:lnTo>
                    <a:pt x="251" y="122"/>
                  </a:lnTo>
                  <a:lnTo>
                    <a:pt x="251" y="124"/>
                  </a:lnTo>
                  <a:lnTo>
                    <a:pt x="271" y="159"/>
                  </a:lnTo>
                  <a:lnTo>
                    <a:pt x="270" y="160"/>
                  </a:lnTo>
                  <a:lnTo>
                    <a:pt x="270" y="161"/>
                  </a:lnTo>
                  <a:lnTo>
                    <a:pt x="267" y="162"/>
                  </a:lnTo>
                  <a:close/>
                  <a:moveTo>
                    <a:pt x="291" y="157"/>
                  </a:moveTo>
                  <a:lnTo>
                    <a:pt x="291" y="157"/>
                  </a:lnTo>
                  <a:lnTo>
                    <a:pt x="290" y="157"/>
                  </a:lnTo>
                  <a:lnTo>
                    <a:pt x="289" y="158"/>
                  </a:lnTo>
                  <a:lnTo>
                    <a:pt x="281" y="158"/>
                  </a:lnTo>
                  <a:lnTo>
                    <a:pt x="279" y="157"/>
                  </a:lnTo>
                  <a:lnTo>
                    <a:pt x="264" y="125"/>
                  </a:lnTo>
                  <a:lnTo>
                    <a:pt x="264" y="124"/>
                  </a:lnTo>
                  <a:lnTo>
                    <a:pt x="289" y="124"/>
                  </a:lnTo>
                  <a:lnTo>
                    <a:pt x="290" y="125"/>
                  </a:lnTo>
                  <a:lnTo>
                    <a:pt x="291" y="126"/>
                  </a:lnTo>
                  <a:lnTo>
                    <a:pt x="291" y="157"/>
                  </a:lnTo>
                  <a:close/>
                  <a:moveTo>
                    <a:pt x="291" y="104"/>
                  </a:moveTo>
                  <a:lnTo>
                    <a:pt x="291" y="104"/>
                  </a:lnTo>
                  <a:lnTo>
                    <a:pt x="290" y="104"/>
                  </a:lnTo>
                  <a:lnTo>
                    <a:pt x="289" y="105"/>
                  </a:lnTo>
                  <a:lnTo>
                    <a:pt x="281" y="105"/>
                  </a:lnTo>
                  <a:lnTo>
                    <a:pt x="279" y="104"/>
                  </a:lnTo>
                  <a:lnTo>
                    <a:pt x="264" y="72"/>
                  </a:lnTo>
                  <a:lnTo>
                    <a:pt x="264" y="71"/>
                  </a:lnTo>
                  <a:lnTo>
                    <a:pt x="289" y="71"/>
                  </a:lnTo>
                  <a:lnTo>
                    <a:pt x="290" y="72"/>
                  </a:lnTo>
                  <a:lnTo>
                    <a:pt x="291" y="73"/>
                  </a:lnTo>
                  <a:lnTo>
                    <a:pt x="291" y="104"/>
                  </a:lnTo>
                  <a:close/>
                  <a:moveTo>
                    <a:pt x="291" y="52"/>
                  </a:moveTo>
                  <a:lnTo>
                    <a:pt x="291" y="52"/>
                  </a:lnTo>
                  <a:lnTo>
                    <a:pt x="290" y="52"/>
                  </a:lnTo>
                  <a:lnTo>
                    <a:pt x="289" y="53"/>
                  </a:lnTo>
                  <a:lnTo>
                    <a:pt x="281" y="53"/>
                  </a:lnTo>
                  <a:lnTo>
                    <a:pt x="279" y="52"/>
                  </a:lnTo>
                  <a:lnTo>
                    <a:pt x="264" y="21"/>
                  </a:lnTo>
                  <a:lnTo>
                    <a:pt x="264" y="20"/>
                  </a:lnTo>
                  <a:lnTo>
                    <a:pt x="289" y="20"/>
                  </a:lnTo>
                  <a:lnTo>
                    <a:pt x="290" y="20"/>
                  </a:lnTo>
                  <a:lnTo>
                    <a:pt x="291" y="21"/>
                  </a:lnTo>
                  <a:lnTo>
                    <a:pt x="291" y="52"/>
                  </a:lnTo>
                  <a:close/>
                  <a:moveTo>
                    <a:pt x="407" y="162"/>
                  </a:moveTo>
                  <a:lnTo>
                    <a:pt x="323" y="162"/>
                  </a:lnTo>
                  <a:lnTo>
                    <a:pt x="321" y="161"/>
                  </a:lnTo>
                  <a:lnTo>
                    <a:pt x="320" y="160"/>
                  </a:lnTo>
                  <a:lnTo>
                    <a:pt x="319" y="159"/>
                  </a:lnTo>
                  <a:lnTo>
                    <a:pt x="319" y="124"/>
                  </a:lnTo>
                  <a:lnTo>
                    <a:pt x="320" y="122"/>
                  </a:lnTo>
                  <a:lnTo>
                    <a:pt x="321" y="121"/>
                  </a:lnTo>
                  <a:lnTo>
                    <a:pt x="323" y="120"/>
                  </a:lnTo>
                  <a:lnTo>
                    <a:pt x="387" y="120"/>
                  </a:lnTo>
                  <a:lnTo>
                    <a:pt x="390" y="121"/>
                  </a:lnTo>
                  <a:lnTo>
                    <a:pt x="391" y="122"/>
                  </a:lnTo>
                  <a:lnTo>
                    <a:pt x="392" y="124"/>
                  </a:lnTo>
                  <a:lnTo>
                    <a:pt x="411" y="159"/>
                  </a:lnTo>
                  <a:lnTo>
                    <a:pt x="411" y="160"/>
                  </a:lnTo>
                  <a:lnTo>
                    <a:pt x="410" y="161"/>
                  </a:lnTo>
                  <a:lnTo>
                    <a:pt x="407" y="162"/>
                  </a:lnTo>
                  <a:close/>
                  <a:moveTo>
                    <a:pt x="431" y="157"/>
                  </a:moveTo>
                  <a:lnTo>
                    <a:pt x="431" y="157"/>
                  </a:lnTo>
                  <a:lnTo>
                    <a:pt x="430" y="158"/>
                  </a:lnTo>
                  <a:lnTo>
                    <a:pt x="422" y="158"/>
                  </a:lnTo>
                  <a:lnTo>
                    <a:pt x="420" y="157"/>
                  </a:lnTo>
                  <a:lnTo>
                    <a:pt x="404" y="125"/>
                  </a:lnTo>
                  <a:lnTo>
                    <a:pt x="405" y="124"/>
                  </a:lnTo>
                  <a:lnTo>
                    <a:pt x="430" y="124"/>
                  </a:lnTo>
                  <a:lnTo>
                    <a:pt x="431" y="125"/>
                  </a:lnTo>
                  <a:lnTo>
                    <a:pt x="431" y="126"/>
                  </a:lnTo>
                  <a:lnTo>
                    <a:pt x="431" y="157"/>
                  </a:lnTo>
                  <a:close/>
                  <a:moveTo>
                    <a:pt x="431" y="104"/>
                  </a:moveTo>
                  <a:lnTo>
                    <a:pt x="431" y="104"/>
                  </a:lnTo>
                  <a:lnTo>
                    <a:pt x="430" y="105"/>
                  </a:lnTo>
                  <a:lnTo>
                    <a:pt x="422" y="105"/>
                  </a:lnTo>
                  <a:lnTo>
                    <a:pt x="420" y="104"/>
                  </a:lnTo>
                  <a:lnTo>
                    <a:pt x="404" y="72"/>
                  </a:lnTo>
                  <a:lnTo>
                    <a:pt x="405" y="71"/>
                  </a:lnTo>
                  <a:lnTo>
                    <a:pt x="430" y="71"/>
                  </a:lnTo>
                  <a:lnTo>
                    <a:pt x="431" y="72"/>
                  </a:lnTo>
                  <a:lnTo>
                    <a:pt x="431" y="73"/>
                  </a:lnTo>
                  <a:lnTo>
                    <a:pt x="431" y="104"/>
                  </a:lnTo>
                  <a:close/>
                  <a:moveTo>
                    <a:pt x="431" y="52"/>
                  </a:moveTo>
                  <a:lnTo>
                    <a:pt x="431" y="52"/>
                  </a:lnTo>
                  <a:lnTo>
                    <a:pt x="430" y="53"/>
                  </a:lnTo>
                  <a:lnTo>
                    <a:pt x="422" y="53"/>
                  </a:lnTo>
                  <a:lnTo>
                    <a:pt x="420" y="52"/>
                  </a:lnTo>
                  <a:lnTo>
                    <a:pt x="404" y="21"/>
                  </a:lnTo>
                  <a:lnTo>
                    <a:pt x="404" y="20"/>
                  </a:lnTo>
                  <a:lnTo>
                    <a:pt x="405" y="20"/>
                  </a:lnTo>
                  <a:lnTo>
                    <a:pt x="430" y="20"/>
                  </a:lnTo>
                  <a:lnTo>
                    <a:pt x="431" y="20"/>
                  </a:lnTo>
                  <a:lnTo>
                    <a:pt x="431" y="21"/>
                  </a:lnTo>
                  <a:lnTo>
                    <a:pt x="431" y="52"/>
                  </a:lnTo>
                  <a:close/>
                  <a:moveTo>
                    <a:pt x="548" y="162"/>
                  </a:moveTo>
                  <a:lnTo>
                    <a:pt x="464" y="162"/>
                  </a:lnTo>
                  <a:lnTo>
                    <a:pt x="461" y="161"/>
                  </a:lnTo>
                  <a:lnTo>
                    <a:pt x="460" y="160"/>
                  </a:lnTo>
                  <a:lnTo>
                    <a:pt x="460" y="159"/>
                  </a:lnTo>
                  <a:lnTo>
                    <a:pt x="460" y="124"/>
                  </a:lnTo>
                  <a:lnTo>
                    <a:pt x="460" y="122"/>
                  </a:lnTo>
                  <a:lnTo>
                    <a:pt x="461" y="121"/>
                  </a:lnTo>
                  <a:lnTo>
                    <a:pt x="464" y="120"/>
                  </a:lnTo>
                  <a:lnTo>
                    <a:pt x="528" y="120"/>
                  </a:lnTo>
                  <a:lnTo>
                    <a:pt x="531" y="121"/>
                  </a:lnTo>
                  <a:lnTo>
                    <a:pt x="532" y="122"/>
                  </a:lnTo>
                  <a:lnTo>
                    <a:pt x="533" y="124"/>
                  </a:lnTo>
                  <a:lnTo>
                    <a:pt x="552" y="159"/>
                  </a:lnTo>
                  <a:lnTo>
                    <a:pt x="552" y="160"/>
                  </a:lnTo>
                  <a:lnTo>
                    <a:pt x="551" y="161"/>
                  </a:lnTo>
                  <a:lnTo>
                    <a:pt x="548" y="162"/>
                  </a:lnTo>
                  <a:close/>
                  <a:moveTo>
                    <a:pt x="572" y="157"/>
                  </a:moveTo>
                  <a:lnTo>
                    <a:pt x="572" y="157"/>
                  </a:lnTo>
                  <a:lnTo>
                    <a:pt x="571" y="158"/>
                  </a:lnTo>
                  <a:lnTo>
                    <a:pt x="562" y="158"/>
                  </a:lnTo>
                  <a:lnTo>
                    <a:pt x="561" y="157"/>
                  </a:lnTo>
                  <a:lnTo>
                    <a:pt x="545" y="125"/>
                  </a:lnTo>
                  <a:lnTo>
                    <a:pt x="546" y="124"/>
                  </a:lnTo>
                  <a:lnTo>
                    <a:pt x="571" y="124"/>
                  </a:lnTo>
                  <a:lnTo>
                    <a:pt x="572" y="125"/>
                  </a:lnTo>
                  <a:lnTo>
                    <a:pt x="572" y="126"/>
                  </a:lnTo>
                  <a:lnTo>
                    <a:pt x="572" y="157"/>
                  </a:lnTo>
                  <a:close/>
                  <a:moveTo>
                    <a:pt x="572" y="104"/>
                  </a:moveTo>
                  <a:lnTo>
                    <a:pt x="572" y="104"/>
                  </a:lnTo>
                  <a:lnTo>
                    <a:pt x="571" y="105"/>
                  </a:lnTo>
                  <a:lnTo>
                    <a:pt x="562" y="105"/>
                  </a:lnTo>
                  <a:lnTo>
                    <a:pt x="561" y="104"/>
                  </a:lnTo>
                  <a:lnTo>
                    <a:pt x="545" y="72"/>
                  </a:lnTo>
                  <a:lnTo>
                    <a:pt x="546" y="71"/>
                  </a:lnTo>
                  <a:lnTo>
                    <a:pt x="571" y="71"/>
                  </a:lnTo>
                  <a:lnTo>
                    <a:pt x="572" y="72"/>
                  </a:lnTo>
                  <a:lnTo>
                    <a:pt x="572" y="73"/>
                  </a:lnTo>
                  <a:lnTo>
                    <a:pt x="572" y="104"/>
                  </a:lnTo>
                  <a:close/>
                  <a:moveTo>
                    <a:pt x="572" y="52"/>
                  </a:moveTo>
                  <a:lnTo>
                    <a:pt x="572" y="52"/>
                  </a:lnTo>
                  <a:lnTo>
                    <a:pt x="571" y="53"/>
                  </a:lnTo>
                  <a:lnTo>
                    <a:pt x="562" y="53"/>
                  </a:lnTo>
                  <a:lnTo>
                    <a:pt x="561" y="52"/>
                  </a:lnTo>
                  <a:lnTo>
                    <a:pt x="545" y="21"/>
                  </a:lnTo>
                  <a:lnTo>
                    <a:pt x="545" y="20"/>
                  </a:lnTo>
                  <a:lnTo>
                    <a:pt x="546" y="20"/>
                  </a:lnTo>
                  <a:lnTo>
                    <a:pt x="571" y="20"/>
                  </a:lnTo>
                  <a:lnTo>
                    <a:pt x="572" y="20"/>
                  </a:lnTo>
                  <a:lnTo>
                    <a:pt x="572" y="21"/>
                  </a:lnTo>
                  <a:lnTo>
                    <a:pt x="572" y="52"/>
                  </a:lnTo>
                  <a:close/>
                </a:path>
              </a:pathLst>
            </a:custGeom>
            <a:solidFill>
              <a:srgbClr val="9F9FA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206" name="TextBox 104"/>
            <p:cNvSpPr txBox="1">
              <a:spLocks noChangeArrowheads="1"/>
            </p:cNvSpPr>
            <p:nvPr/>
          </p:nvSpPr>
          <p:spPr bwMode="auto">
            <a:xfrm>
              <a:off x="9052277" y="3543158"/>
              <a:ext cx="835151" cy="264240"/>
            </a:xfrm>
            <a:prstGeom prst="rect">
              <a:avLst/>
            </a:prstGeom>
            <a:noFill/>
            <a:ln w="9525">
              <a:noFill/>
              <a:miter lim="800000"/>
              <a:headEnd/>
              <a:tailEnd/>
            </a:ln>
          </p:spPr>
          <p:txBody>
            <a:bodyPr wrap="none">
              <a:spAutoFit/>
            </a:bodyPr>
            <a:lstStyle/>
            <a:p>
              <a:pPr algn="ctr" defTabSz="1219170" eaLnBrk="0" fontAlgn="base" hangingPunct="0">
                <a:lnSpc>
                  <a:spcPct val="130000"/>
                </a:lnSpc>
                <a:spcBef>
                  <a:spcPct val="20000"/>
                </a:spcBef>
                <a:spcAft>
                  <a:spcPct val="0"/>
                </a:spcAft>
                <a:buClr>
                  <a:srgbClr val="FF0000"/>
                </a:buClr>
              </a:pPr>
              <a:r>
                <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云存储节点</a:t>
              </a:r>
            </a:p>
          </p:txBody>
        </p:sp>
        <p:sp>
          <p:nvSpPr>
            <p:cNvPr id="207" name="Freeform 52"/>
            <p:cNvSpPr>
              <a:spLocks noEditPoints="1"/>
            </p:cNvSpPr>
            <p:nvPr/>
          </p:nvSpPr>
          <p:spPr bwMode="auto">
            <a:xfrm>
              <a:off x="9504164" y="3397775"/>
              <a:ext cx="352883" cy="194191"/>
            </a:xfrm>
            <a:custGeom>
              <a:avLst/>
              <a:gdLst>
                <a:gd name="T0" fmla="*/ 2147483647 w 311"/>
                <a:gd name="T1" fmla="*/ 2147483647 h 387"/>
                <a:gd name="T2" fmla="*/ 2147483647 w 311"/>
                <a:gd name="T3" fmla="*/ 2147483647 h 387"/>
                <a:gd name="T4" fmla="*/ 2147483647 w 311"/>
                <a:gd name="T5" fmla="*/ 2147483647 h 387"/>
                <a:gd name="T6" fmla="*/ 0 w 311"/>
                <a:gd name="T7" fmla="*/ 2147483647 h 387"/>
                <a:gd name="T8" fmla="*/ 2147483647 w 311"/>
                <a:gd name="T9" fmla="*/ 2147483647 h 387"/>
                <a:gd name="T10" fmla="*/ 2147483647 w 311"/>
                <a:gd name="T11" fmla="*/ 2147483647 h 387"/>
                <a:gd name="T12" fmla="*/ 2147483647 w 311"/>
                <a:gd name="T13" fmla="*/ 2147483647 h 387"/>
                <a:gd name="T14" fmla="*/ 2147483647 w 311"/>
                <a:gd name="T15" fmla="*/ 2147483647 h 387"/>
                <a:gd name="T16" fmla="*/ 2147483647 w 311"/>
                <a:gd name="T17" fmla="*/ 2147483647 h 387"/>
                <a:gd name="T18" fmla="*/ 2147483647 w 311"/>
                <a:gd name="T19" fmla="*/ 2147483647 h 387"/>
                <a:gd name="T20" fmla="*/ 2147483647 w 311"/>
                <a:gd name="T21" fmla="*/ 2147483647 h 387"/>
                <a:gd name="T22" fmla="*/ 2147483647 w 311"/>
                <a:gd name="T23" fmla="*/ 2147483647 h 387"/>
                <a:gd name="T24" fmla="*/ 2147483647 w 311"/>
                <a:gd name="T25" fmla="*/ 2147483647 h 387"/>
                <a:gd name="T26" fmla="*/ 2147483647 w 311"/>
                <a:gd name="T27" fmla="*/ 2147483647 h 387"/>
                <a:gd name="T28" fmla="*/ 2147483647 w 311"/>
                <a:gd name="T29" fmla="*/ 2147483647 h 387"/>
                <a:gd name="T30" fmla="*/ 2147483647 w 311"/>
                <a:gd name="T31" fmla="*/ 2147483647 h 387"/>
                <a:gd name="T32" fmla="*/ 2147483647 w 311"/>
                <a:gd name="T33" fmla="*/ 2147483647 h 387"/>
                <a:gd name="T34" fmla="*/ 2147483647 w 311"/>
                <a:gd name="T35" fmla="*/ 2147483647 h 387"/>
                <a:gd name="T36" fmla="*/ 2147483647 w 311"/>
                <a:gd name="T37" fmla="*/ 2147483647 h 387"/>
                <a:gd name="T38" fmla="*/ 2147483647 w 311"/>
                <a:gd name="T39" fmla="*/ 2147483647 h 387"/>
                <a:gd name="T40" fmla="*/ 2147483647 w 311"/>
                <a:gd name="T41" fmla="*/ 2147483647 h 387"/>
                <a:gd name="T42" fmla="*/ 2147483647 w 311"/>
                <a:gd name="T43" fmla="*/ 2147483647 h 387"/>
                <a:gd name="T44" fmla="*/ 2147483647 w 311"/>
                <a:gd name="T45" fmla="*/ 2147483647 h 387"/>
                <a:gd name="T46" fmla="*/ 2147483647 w 311"/>
                <a:gd name="T47" fmla="*/ 2147483647 h 387"/>
                <a:gd name="T48" fmla="*/ 2147483647 w 311"/>
                <a:gd name="T49" fmla="*/ 2147483647 h 387"/>
                <a:gd name="T50" fmla="*/ 2147483647 w 311"/>
                <a:gd name="T51" fmla="*/ 2147483647 h 387"/>
                <a:gd name="T52" fmla="*/ 2147483647 w 311"/>
                <a:gd name="T53" fmla="*/ 2147483647 h 387"/>
                <a:gd name="T54" fmla="*/ 2147483647 w 311"/>
                <a:gd name="T55" fmla="*/ 2147483647 h 387"/>
                <a:gd name="T56" fmla="*/ 2147483647 w 311"/>
                <a:gd name="T57" fmla="*/ 2147483647 h 387"/>
                <a:gd name="T58" fmla="*/ 0 w 311"/>
                <a:gd name="T59" fmla="*/ 2147483647 h 387"/>
                <a:gd name="T60" fmla="*/ 2147483647 w 311"/>
                <a:gd name="T61" fmla="*/ 2147483647 h 387"/>
                <a:gd name="T62" fmla="*/ 2147483647 w 311"/>
                <a:gd name="T63" fmla="*/ 2147483647 h 387"/>
                <a:gd name="T64" fmla="*/ 2147483647 w 311"/>
                <a:gd name="T65" fmla="*/ 2147483647 h 387"/>
                <a:gd name="T66" fmla="*/ 2147483647 w 311"/>
                <a:gd name="T67" fmla="*/ 2147483647 h 387"/>
                <a:gd name="T68" fmla="*/ 2147483647 w 311"/>
                <a:gd name="T69" fmla="*/ 2147483647 h 387"/>
                <a:gd name="T70" fmla="*/ 2147483647 w 311"/>
                <a:gd name="T71" fmla="*/ 2147483647 h 387"/>
                <a:gd name="T72" fmla="*/ 2147483647 w 311"/>
                <a:gd name="T73" fmla="*/ 2147483647 h 387"/>
                <a:gd name="T74" fmla="*/ 2147483647 w 311"/>
                <a:gd name="T75" fmla="*/ 2147483647 h 387"/>
                <a:gd name="T76" fmla="*/ 2147483647 w 311"/>
                <a:gd name="T77" fmla="*/ 2147483647 h 387"/>
                <a:gd name="T78" fmla="*/ 2147483647 w 311"/>
                <a:gd name="T79" fmla="*/ 2147483647 h 387"/>
                <a:gd name="T80" fmla="*/ 2147483647 w 311"/>
                <a:gd name="T81" fmla="*/ 2147483647 h 387"/>
                <a:gd name="T82" fmla="*/ 2147483647 w 311"/>
                <a:gd name="T83" fmla="*/ 2147483647 h 387"/>
                <a:gd name="T84" fmla="*/ 2147483647 w 311"/>
                <a:gd name="T85" fmla="*/ 2147483647 h 387"/>
                <a:gd name="T86" fmla="*/ 2147483647 w 311"/>
                <a:gd name="T87" fmla="*/ 2147483647 h 387"/>
                <a:gd name="T88" fmla="*/ 2147483647 w 311"/>
                <a:gd name="T89" fmla="*/ 2147483647 h 387"/>
                <a:gd name="T90" fmla="*/ 2147483647 w 311"/>
                <a:gd name="T91" fmla="*/ 2147483647 h 387"/>
                <a:gd name="T92" fmla="*/ 2147483647 w 311"/>
                <a:gd name="T93" fmla="*/ 2147483647 h 387"/>
                <a:gd name="T94" fmla="*/ 2147483647 w 311"/>
                <a:gd name="T95" fmla="*/ 2147483647 h 387"/>
                <a:gd name="T96" fmla="*/ 2147483647 w 311"/>
                <a:gd name="T97" fmla="*/ 2147483647 h 387"/>
                <a:gd name="T98" fmla="*/ 2147483647 w 311"/>
                <a:gd name="T99" fmla="*/ 2147483647 h 387"/>
                <a:gd name="T100" fmla="*/ 2147483647 w 311"/>
                <a:gd name="T101" fmla="*/ 2147483647 h 387"/>
                <a:gd name="T102" fmla="*/ 2147483647 w 311"/>
                <a:gd name="T103" fmla="*/ 2147483647 h 387"/>
                <a:gd name="T104" fmla="*/ 2147483647 w 311"/>
                <a:gd name="T105" fmla="*/ 2147483647 h 387"/>
                <a:gd name="T106" fmla="*/ 2147483647 w 311"/>
                <a:gd name="T107" fmla="*/ 2147483647 h 387"/>
                <a:gd name="T108" fmla="*/ 2147483647 w 311"/>
                <a:gd name="T109" fmla="*/ 2147483647 h 387"/>
                <a:gd name="T110" fmla="*/ 2147483647 w 311"/>
                <a:gd name="T111" fmla="*/ 2147483647 h 387"/>
                <a:gd name="T112" fmla="*/ 2147483647 w 311"/>
                <a:gd name="T113" fmla="*/ 2147483647 h 387"/>
                <a:gd name="T114" fmla="*/ 2147483647 w 311"/>
                <a:gd name="T115" fmla="*/ 2147483647 h 387"/>
                <a:gd name="T116" fmla="*/ 2147483647 w 311"/>
                <a:gd name="T117" fmla="*/ 2147483647 h 387"/>
                <a:gd name="T118" fmla="*/ 2147483647 w 311"/>
                <a:gd name="T119" fmla="*/ 2147483647 h 387"/>
                <a:gd name="T120" fmla="*/ 2147483647 w 311"/>
                <a:gd name="T121" fmla="*/ 2147483647 h 387"/>
                <a:gd name="T122" fmla="*/ 2147483647 w 311"/>
                <a:gd name="T123" fmla="*/ 2147483647 h 387"/>
                <a:gd name="T124" fmla="*/ 2147483647 w 311"/>
                <a:gd name="T125" fmla="*/ 2147483647 h 3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1"/>
                <a:gd name="T190" fmla="*/ 0 h 387"/>
                <a:gd name="T191" fmla="*/ 311 w 311"/>
                <a:gd name="T192" fmla="*/ 387 h 3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close/>
                  <a:moveTo>
                    <a:pt x="66" y="154"/>
                  </a:moveTo>
                  <a:lnTo>
                    <a:pt x="66" y="154"/>
                  </a:lnTo>
                  <a:lnTo>
                    <a:pt x="61" y="153"/>
                  </a:lnTo>
                  <a:lnTo>
                    <a:pt x="56" y="149"/>
                  </a:lnTo>
                  <a:lnTo>
                    <a:pt x="54" y="146"/>
                  </a:lnTo>
                  <a:lnTo>
                    <a:pt x="53" y="140"/>
                  </a:lnTo>
                  <a:lnTo>
                    <a:pt x="54" y="135"/>
                  </a:lnTo>
                  <a:lnTo>
                    <a:pt x="56" y="132"/>
                  </a:lnTo>
                  <a:lnTo>
                    <a:pt x="61" y="128"/>
                  </a:lnTo>
                  <a:lnTo>
                    <a:pt x="66" y="127"/>
                  </a:lnTo>
                  <a:lnTo>
                    <a:pt x="70" y="128"/>
                  </a:lnTo>
                  <a:lnTo>
                    <a:pt x="75" y="132"/>
                  </a:lnTo>
                  <a:lnTo>
                    <a:pt x="77" y="135"/>
                  </a:lnTo>
                  <a:lnTo>
                    <a:pt x="79" y="140"/>
                  </a:lnTo>
                  <a:lnTo>
                    <a:pt x="77" y="146"/>
                  </a:lnTo>
                  <a:lnTo>
                    <a:pt x="75" y="149"/>
                  </a:lnTo>
                  <a:lnTo>
                    <a:pt x="70" y="153"/>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15" y="74"/>
                  </a:lnTo>
                  <a:lnTo>
                    <a:pt x="29" y="85"/>
                  </a:lnTo>
                  <a:lnTo>
                    <a:pt x="46" y="93"/>
                  </a:lnTo>
                  <a:lnTo>
                    <a:pt x="65" y="100"/>
                  </a:lnTo>
                  <a:lnTo>
                    <a:pt x="85" y="106"/>
                  </a:lnTo>
                  <a:lnTo>
                    <a:pt x="107" y="110"/>
                  </a:lnTo>
                  <a:lnTo>
                    <a:pt x="130" y="113"/>
                  </a:lnTo>
                  <a:lnTo>
                    <a:pt x="155" y="114"/>
                  </a:lnTo>
                  <a:lnTo>
                    <a:pt x="181" y="113"/>
                  </a:lnTo>
                  <a:lnTo>
                    <a:pt x="204" y="110"/>
                  </a:lnTo>
                  <a:lnTo>
                    <a:pt x="227" y="106"/>
                  </a:lnTo>
                  <a:lnTo>
                    <a:pt x="246" y="100"/>
                  </a:lnTo>
                  <a:lnTo>
                    <a:pt x="265" y="93"/>
                  </a:lnTo>
                  <a:lnTo>
                    <a:pt x="282" y="85"/>
                  </a:lnTo>
                  <a:lnTo>
                    <a:pt x="296" y="74"/>
                  </a:lnTo>
                  <a:lnTo>
                    <a:pt x="309" y="64"/>
                  </a:lnTo>
                  <a:lnTo>
                    <a:pt x="304" y="69"/>
                  </a:lnTo>
                  <a:lnTo>
                    <a:pt x="298" y="76"/>
                  </a:lnTo>
                  <a:lnTo>
                    <a:pt x="285" y="87"/>
                  </a:lnTo>
                  <a:lnTo>
                    <a:pt x="269" y="96"/>
                  </a:lnTo>
                  <a:lnTo>
                    <a:pt x="250" y="106"/>
                  </a:lnTo>
                  <a:lnTo>
                    <a:pt x="230" y="112"/>
                  </a:lnTo>
                  <a:lnTo>
                    <a:pt x="207" y="118"/>
                  </a:lnTo>
                  <a:lnTo>
                    <a:pt x="182"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0" y="263"/>
                  </a:lnTo>
                  <a:lnTo>
                    <a:pt x="0" y="26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3"/>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close/>
                  <a:moveTo>
                    <a:pt x="66" y="357"/>
                  </a:moveTo>
                  <a:lnTo>
                    <a:pt x="66" y="357"/>
                  </a:lnTo>
                  <a:lnTo>
                    <a:pt x="61" y="356"/>
                  </a:lnTo>
                  <a:lnTo>
                    <a:pt x="56" y="352"/>
                  </a:lnTo>
                  <a:lnTo>
                    <a:pt x="54" y="349"/>
                  </a:lnTo>
                  <a:lnTo>
                    <a:pt x="53" y="344"/>
                  </a:lnTo>
                  <a:lnTo>
                    <a:pt x="54" y="338"/>
                  </a:lnTo>
                  <a:lnTo>
                    <a:pt x="56" y="335"/>
                  </a:lnTo>
                  <a:lnTo>
                    <a:pt x="61" y="331"/>
                  </a:lnTo>
                  <a:lnTo>
                    <a:pt x="66" y="330"/>
                  </a:lnTo>
                  <a:lnTo>
                    <a:pt x="70" y="331"/>
                  </a:lnTo>
                  <a:lnTo>
                    <a:pt x="75" y="335"/>
                  </a:lnTo>
                  <a:lnTo>
                    <a:pt x="77" y="338"/>
                  </a:lnTo>
                  <a:lnTo>
                    <a:pt x="79" y="344"/>
                  </a:lnTo>
                  <a:lnTo>
                    <a:pt x="77" y="349"/>
                  </a:lnTo>
                  <a:lnTo>
                    <a:pt x="75" y="352"/>
                  </a:lnTo>
                  <a:lnTo>
                    <a:pt x="70" y="356"/>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0" y="163"/>
                  </a:lnTo>
                  <a:lnTo>
                    <a:pt x="0" y="168"/>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0" y="163"/>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close/>
                  <a:moveTo>
                    <a:pt x="66" y="255"/>
                  </a:moveTo>
                  <a:lnTo>
                    <a:pt x="66" y="255"/>
                  </a:lnTo>
                  <a:lnTo>
                    <a:pt x="61" y="254"/>
                  </a:lnTo>
                  <a:lnTo>
                    <a:pt x="56" y="250"/>
                  </a:lnTo>
                  <a:lnTo>
                    <a:pt x="54" y="247"/>
                  </a:lnTo>
                  <a:lnTo>
                    <a:pt x="53" y="241"/>
                  </a:lnTo>
                  <a:lnTo>
                    <a:pt x="54" y="236"/>
                  </a:lnTo>
                  <a:lnTo>
                    <a:pt x="56" y="233"/>
                  </a:lnTo>
                  <a:lnTo>
                    <a:pt x="61" y="229"/>
                  </a:lnTo>
                  <a:lnTo>
                    <a:pt x="66" y="228"/>
                  </a:lnTo>
                  <a:lnTo>
                    <a:pt x="70" y="229"/>
                  </a:lnTo>
                  <a:lnTo>
                    <a:pt x="75" y="233"/>
                  </a:lnTo>
                  <a:lnTo>
                    <a:pt x="77" y="236"/>
                  </a:lnTo>
                  <a:lnTo>
                    <a:pt x="79" y="241"/>
                  </a:lnTo>
                  <a:lnTo>
                    <a:pt x="77" y="247"/>
                  </a:lnTo>
                  <a:lnTo>
                    <a:pt x="75" y="250"/>
                  </a:lnTo>
                  <a:lnTo>
                    <a:pt x="70" y="254"/>
                  </a:lnTo>
                  <a:lnTo>
                    <a:pt x="66" y="255"/>
                  </a:lnTo>
                  <a:close/>
                </a:path>
              </a:pathLst>
            </a:custGeom>
            <a:solidFill>
              <a:srgbClr val="00B0F0"/>
            </a:solidFill>
            <a:ln w="9525">
              <a:noFill/>
              <a:round/>
              <a:headEnd/>
              <a:tailEnd/>
            </a:ln>
          </p:spPr>
          <p:txBody>
            <a:bodyPr/>
            <a:lstStyle/>
            <a:p>
              <a:pPr defTabSz="1219170" eaLnBrk="0" fontAlgn="base" hangingPunct="0">
                <a:lnSpc>
                  <a:spcPct val="130000"/>
                </a:lnSpc>
                <a:spcBef>
                  <a:spcPct val="20000"/>
                </a:spcBef>
                <a:spcAft>
                  <a:spcPct val="0"/>
                </a:spcAft>
                <a:buClr>
                  <a:srgbClr val="FF0000"/>
                </a:buClr>
              </a:pPr>
              <a:endParaRPr lang="zh-CN" altLang="en-US" sz="2667">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208" name="Text Box 18"/>
            <p:cNvSpPr txBox="1">
              <a:spLocks noChangeArrowheads="1"/>
            </p:cNvSpPr>
            <p:nvPr/>
          </p:nvSpPr>
          <p:spPr bwMode="auto">
            <a:xfrm>
              <a:off x="8464829" y="3234278"/>
              <a:ext cx="709501"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209" name="Text Box 18"/>
            <p:cNvSpPr txBox="1">
              <a:spLocks noChangeArrowheads="1"/>
            </p:cNvSpPr>
            <p:nvPr/>
          </p:nvSpPr>
          <p:spPr bwMode="auto">
            <a:xfrm>
              <a:off x="10113437" y="3234278"/>
              <a:ext cx="709501" cy="261867"/>
            </a:xfrm>
            <a:prstGeom prst="rect">
              <a:avLst/>
            </a:prstGeom>
            <a:noFill/>
            <a:ln w="9525">
              <a:noFill/>
              <a:miter lim="800000"/>
              <a:headEnd/>
              <a:tailEnd/>
            </a:ln>
          </p:spPr>
          <p:txBody>
            <a:bodyPr>
              <a:spAutoFit/>
            </a:bodyPr>
            <a:lstStyle/>
            <a:p>
              <a:pPr defTabSz="1219170" eaLnBrk="0" fontAlgn="base" hangingPunct="0">
                <a:lnSpc>
                  <a:spcPct val="130000"/>
                </a:lnSpc>
                <a:spcBef>
                  <a:spcPct val="50000"/>
                </a:spcBef>
                <a:spcAft>
                  <a:spcPct val="0"/>
                </a:spcAft>
                <a:buClr>
                  <a:srgbClr val="FF0000"/>
                </a:buClr>
              </a:pPr>
              <a:r>
                <a:rPr lang="en-US" altLang="zh-CN"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933"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cxnSp>
          <p:nvCxnSpPr>
            <p:cNvPr id="210" name="直接箭头连接符 209"/>
            <p:cNvCxnSpPr>
              <a:stCxn id="100" idx="0"/>
              <a:endCxn id="94" idx="2"/>
            </p:cNvCxnSpPr>
            <p:nvPr/>
          </p:nvCxnSpPr>
          <p:spPr>
            <a:xfrm flipH="1" flipV="1">
              <a:off x="2202864" y="2969026"/>
              <a:ext cx="281561" cy="287862"/>
            </a:xfrm>
            <a:prstGeom prst="straightConnector1">
              <a:avLst/>
            </a:prstGeom>
            <a:noFill/>
            <a:ln w="9525" cap="flat" cmpd="sng" algn="ctr">
              <a:solidFill>
                <a:srgbClr val="595757"/>
              </a:solidFill>
              <a:prstDash val="solid"/>
              <a:headEnd type="triangle"/>
              <a:tailEnd type="triangle"/>
            </a:ln>
            <a:effectLst/>
          </p:spPr>
        </p:cxnSp>
        <p:cxnSp>
          <p:nvCxnSpPr>
            <p:cNvPr id="211" name="直接箭头连接符 210"/>
            <p:cNvCxnSpPr>
              <a:stCxn id="100" idx="0"/>
              <a:endCxn id="97" idx="2"/>
            </p:cNvCxnSpPr>
            <p:nvPr/>
          </p:nvCxnSpPr>
          <p:spPr>
            <a:xfrm flipV="1">
              <a:off x="2484424" y="2969026"/>
              <a:ext cx="903652" cy="287862"/>
            </a:xfrm>
            <a:prstGeom prst="straightConnector1">
              <a:avLst/>
            </a:prstGeom>
            <a:noFill/>
            <a:ln w="9525" cap="flat" cmpd="sng" algn="ctr">
              <a:solidFill>
                <a:srgbClr val="595757"/>
              </a:solidFill>
              <a:prstDash val="solid"/>
              <a:headEnd type="triangle"/>
              <a:tailEnd type="triangle"/>
            </a:ln>
            <a:effectLst/>
          </p:spPr>
        </p:cxnSp>
        <p:cxnSp>
          <p:nvCxnSpPr>
            <p:cNvPr id="212" name="直接箭头连接符 211"/>
            <p:cNvCxnSpPr>
              <a:stCxn id="124" idx="0"/>
              <a:endCxn id="95" idx="2"/>
            </p:cNvCxnSpPr>
            <p:nvPr/>
          </p:nvCxnSpPr>
          <p:spPr>
            <a:xfrm flipV="1">
              <a:off x="4184640" y="2969026"/>
              <a:ext cx="495826" cy="298170"/>
            </a:xfrm>
            <a:prstGeom prst="straightConnector1">
              <a:avLst/>
            </a:prstGeom>
            <a:noFill/>
            <a:ln w="9525" cap="flat" cmpd="sng" algn="ctr">
              <a:solidFill>
                <a:srgbClr val="595757"/>
              </a:solidFill>
              <a:prstDash val="solid"/>
              <a:headEnd type="triangle"/>
              <a:tailEnd type="triangle"/>
            </a:ln>
            <a:effectLst/>
          </p:spPr>
        </p:cxnSp>
        <p:cxnSp>
          <p:nvCxnSpPr>
            <p:cNvPr id="213" name="直接箭头连接符 212"/>
            <p:cNvCxnSpPr>
              <a:stCxn id="124" idx="0"/>
              <a:endCxn id="97" idx="2"/>
            </p:cNvCxnSpPr>
            <p:nvPr/>
          </p:nvCxnSpPr>
          <p:spPr>
            <a:xfrm flipH="1" flipV="1">
              <a:off x="3388076" y="2969026"/>
              <a:ext cx="796564" cy="298170"/>
            </a:xfrm>
            <a:prstGeom prst="straightConnector1">
              <a:avLst/>
            </a:prstGeom>
            <a:noFill/>
            <a:ln w="9525" cap="flat" cmpd="sng" algn="ctr">
              <a:solidFill>
                <a:srgbClr val="595757"/>
              </a:solidFill>
              <a:prstDash val="solid"/>
              <a:headEnd type="triangle"/>
              <a:tailEnd type="triangle"/>
            </a:ln>
            <a:effectLst/>
          </p:spPr>
        </p:cxnSp>
        <p:cxnSp>
          <p:nvCxnSpPr>
            <p:cNvPr id="214" name="直接箭头连接符 213"/>
            <p:cNvCxnSpPr/>
            <p:nvPr/>
          </p:nvCxnSpPr>
          <p:spPr>
            <a:xfrm>
              <a:off x="7428005" y="2694256"/>
              <a:ext cx="0" cy="284403"/>
            </a:xfrm>
            <a:prstGeom prst="straightConnector1">
              <a:avLst/>
            </a:prstGeom>
            <a:noFill/>
            <a:ln w="9525" cap="flat" cmpd="sng" algn="ctr">
              <a:solidFill>
                <a:srgbClr val="E9002F">
                  <a:shade val="95000"/>
                  <a:satMod val="105000"/>
                </a:srgbClr>
              </a:solidFill>
              <a:prstDash val="solid"/>
              <a:headEnd type="triangle"/>
              <a:tailEnd type="triangle"/>
            </a:ln>
            <a:effectLst/>
          </p:spPr>
        </p:cxnSp>
        <p:cxnSp>
          <p:nvCxnSpPr>
            <p:cNvPr id="215" name="直接箭头连接符 214"/>
            <p:cNvCxnSpPr/>
            <p:nvPr/>
          </p:nvCxnSpPr>
          <p:spPr>
            <a:xfrm>
              <a:off x="9495946" y="2694256"/>
              <a:ext cx="0" cy="284403"/>
            </a:xfrm>
            <a:prstGeom prst="straightConnector1">
              <a:avLst/>
            </a:prstGeom>
            <a:noFill/>
            <a:ln w="9525" cap="flat" cmpd="sng" algn="ctr">
              <a:solidFill>
                <a:srgbClr val="E9002F">
                  <a:shade val="95000"/>
                  <a:satMod val="105000"/>
                </a:srgbClr>
              </a:solidFill>
              <a:prstDash val="solid"/>
              <a:headEnd type="triangle"/>
              <a:tailEnd type="triangle"/>
            </a:ln>
            <a:effectLst/>
          </p:spPr>
        </p:cxnSp>
        <p:cxnSp>
          <p:nvCxnSpPr>
            <p:cNvPr id="216" name="直接箭头连接符 215"/>
            <p:cNvCxnSpPr/>
            <p:nvPr/>
          </p:nvCxnSpPr>
          <p:spPr>
            <a:xfrm>
              <a:off x="10372029" y="2694256"/>
              <a:ext cx="0" cy="284403"/>
            </a:xfrm>
            <a:prstGeom prst="straightConnector1">
              <a:avLst/>
            </a:prstGeom>
            <a:noFill/>
            <a:ln w="9525" cap="flat" cmpd="sng" algn="ctr">
              <a:solidFill>
                <a:srgbClr val="E9002F">
                  <a:shade val="95000"/>
                  <a:satMod val="105000"/>
                </a:srgbClr>
              </a:solidFill>
              <a:prstDash val="solid"/>
              <a:headEnd type="triangle"/>
              <a:tailEnd type="triangle"/>
            </a:ln>
            <a:effectLst/>
          </p:spPr>
        </p:cxnSp>
        <p:cxnSp>
          <p:nvCxnSpPr>
            <p:cNvPr id="217" name="直接箭头连接符 216"/>
            <p:cNvCxnSpPr/>
            <p:nvPr/>
          </p:nvCxnSpPr>
          <p:spPr>
            <a:xfrm>
              <a:off x="11293836" y="2694256"/>
              <a:ext cx="0" cy="284403"/>
            </a:xfrm>
            <a:prstGeom prst="straightConnector1">
              <a:avLst/>
            </a:prstGeom>
            <a:noFill/>
            <a:ln w="9525" cap="flat" cmpd="sng" algn="ctr">
              <a:solidFill>
                <a:srgbClr val="E9002F">
                  <a:shade val="95000"/>
                  <a:satMod val="105000"/>
                </a:srgbClr>
              </a:solidFill>
              <a:prstDash val="solid"/>
              <a:headEnd type="triangle"/>
              <a:tailEnd type="triangle"/>
            </a:ln>
            <a:effectLst/>
          </p:spPr>
        </p:cxnSp>
        <p:cxnSp>
          <p:nvCxnSpPr>
            <p:cNvPr id="218" name="直接箭头连接符 217"/>
            <p:cNvCxnSpPr/>
            <p:nvPr/>
          </p:nvCxnSpPr>
          <p:spPr>
            <a:xfrm>
              <a:off x="8462745" y="2694256"/>
              <a:ext cx="0" cy="284403"/>
            </a:xfrm>
            <a:prstGeom prst="straightConnector1">
              <a:avLst/>
            </a:prstGeom>
            <a:noFill/>
            <a:ln w="9525" cap="flat" cmpd="sng" algn="ctr">
              <a:solidFill>
                <a:srgbClr val="E9002F">
                  <a:shade val="95000"/>
                  <a:satMod val="105000"/>
                </a:srgbClr>
              </a:solidFill>
              <a:prstDash val="solid"/>
              <a:headEnd type="triangle"/>
              <a:tailEnd type="triangle"/>
            </a:ln>
            <a:effectLst/>
          </p:spPr>
        </p:cxnSp>
        <p:cxnSp>
          <p:nvCxnSpPr>
            <p:cNvPr id="219" name="直接箭头连接符 218"/>
            <p:cNvCxnSpPr/>
            <p:nvPr/>
          </p:nvCxnSpPr>
          <p:spPr>
            <a:xfrm>
              <a:off x="6523924" y="2694256"/>
              <a:ext cx="0" cy="284403"/>
            </a:xfrm>
            <a:prstGeom prst="straightConnector1">
              <a:avLst/>
            </a:prstGeom>
            <a:noFill/>
            <a:ln w="9525" cap="flat" cmpd="sng" algn="ctr">
              <a:solidFill>
                <a:srgbClr val="E9002F">
                  <a:shade val="95000"/>
                  <a:satMod val="105000"/>
                </a:srgbClr>
              </a:solidFill>
              <a:prstDash val="solid"/>
              <a:headEnd type="triangle"/>
              <a:tailEnd type="triangle"/>
            </a:ln>
            <a:effectLst/>
          </p:spPr>
        </p:cxnSp>
        <p:sp>
          <p:nvSpPr>
            <p:cNvPr id="220" name="矩形 219"/>
            <p:cNvSpPr/>
            <p:nvPr/>
          </p:nvSpPr>
          <p:spPr>
            <a:xfrm>
              <a:off x="5897958" y="4497213"/>
              <a:ext cx="5752720" cy="1720641"/>
            </a:xfrm>
            <a:prstGeom prst="rect">
              <a:avLst/>
            </a:prstGeom>
            <a:solidFill>
              <a:schemeClr val="bg1"/>
            </a:solidFill>
            <a:ln w="9525" cap="flat" cmpd="sng" algn="ctr">
              <a:solidFill>
                <a:schemeClr val="accent1">
                  <a:lumMod val="50000"/>
                </a:schemeClr>
              </a:solidFill>
              <a:prstDash val="solid"/>
            </a:ln>
            <a:effectLst/>
          </p:spPr>
          <p:txBody>
            <a:bodyPr rtlCol="0" anchor="ctr"/>
            <a:lstStyle/>
            <a:p>
              <a:pPr algn="ctr" defTabSz="1219170" fontAlgn="base">
                <a:spcBef>
                  <a:spcPct val="0"/>
                </a:spcBef>
                <a:spcAft>
                  <a:spcPct val="0"/>
                </a:spcAft>
                <a:defRPr/>
              </a:pPr>
              <a:endParaRPr lang="zh-CN" altLang="en-US" sz="1467"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1" name="Pentagon 12"/>
            <p:cNvSpPr/>
            <p:nvPr/>
          </p:nvSpPr>
          <p:spPr bwMode="auto">
            <a:xfrm rot="5400000">
              <a:off x="8600879" y="2502489"/>
              <a:ext cx="346876" cy="4061689"/>
            </a:xfrm>
            <a:prstGeom prst="homePlate">
              <a:avLst>
                <a:gd name="adj" fmla="val 22320"/>
              </a:avLst>
            </a:prstGeom>
            <a:solidFill>
              <a:srgbClr val="00B0F0"/>
            </a:solidFill>
            <a:ln w="25400" cap="flat" cmpd="sng" algn="ctr">
              <a:noFill/>
              <a:prstDash val="solid"/>
            </a:ln>
            <a:effectLst/>
            <a:extLst/>
          </p:spPr>
          <p:txBody>
            <a:bodyPr rot="0" spcFirstLastPara="0" vertOverflow="overflow" horzOverflow="overflow" vert="vert270" wrap="square" lIns="121888" tIns="60944" rIns="121888" bIns="60944" numCol="1" spcCol="0" rtlCol="0" fromWordArt="0" anchor="ctr" anchorCtr="0" forceAA="0" compatLnSpc="1">
              <a:prstTxWarp prst="textNoShape">
                <a:avLst/>
              </a:prstTxWarp>
              <a:noAutofit/>
            </a:bodyPr>
            <a:lstStyle/>
            <a:p>
              <a:pPr algn="ctr" defTabSz="1219170" fontAlgn="base">
                <a:lnSpc>
                  <a:spcPct val="150000"/>
                </a:lnSpc>
                <a:spcBef>
                  <a:spcPct val="0"/>
                </a:spcBef>
                <a:spcAft>
                  <a:spcPct val="0"/>
                </a:spcAft>
                <a:defRPr/>
              </a:pPr>
              <a:r>
                <a:rPr lang="zh-CN" altLang="en-US" sz="1333"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计算与存储分离</a:t>
              </a:r>
            </a:p>
          </p:txBody>
        </p:sp>
        <p:sp>
          <p:nvSpPr>
            <p:cNvPr id="222" name="矩形 221"/>
            <p:cNvSpPr/>
            <p:nvPr/>
          </p:nvSpPr>
          <p:spPr>
            <a:xfrm>
              <a:off x="329478" y="4533333"/>
              <a:ext cx="5136027" cy="1720641"/>
            </a:xfrm>
            <a:prstGeom prst="rect">
              <a:avLst/>
            </a:prstGeom>
            <a:solidFill>
              <a:srgbClr val="FFFFFF"/>
            </a:solidFill>
            <a:ln w="9525" cap="flat" cmpd="sng" algn="ctr">
              <a:solidFill>
                <a:srgbClr val="7F7F7F">
                  <a:alpha val="50196"/>
                </a:srgbClr>
              </a:solidFill>
              <a:prstDash val="solid"/>
            </a:ln>
            <a:effectLst/>
          </p:spPr>
          <p:txBody>
            <a:bodyPr rtlCol="0" anchor="ctr"/>
            <a:lstStyle/>
            <a:p>
              <a:pPr algn="ctr" defTabSz="1219170" fontAlgn="base">
                <a:spcBef>
                  <a:spcPct val="0"/>
                </a:spcBef>
                <a:spcAft>
                  <a:spcPct val="0"/>
                </a:spcAft>
                <a:defRPr/>
              </a:pPr>
              <a:endParaRPr lang="zh-CN" altLang="en-US" sz="1467"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3" name="Pentagon 12"/>
            <p:cNvSpPr/>
            <p:nvPr/>
          </p:nvSpPr>
          <p:spPr bwMode="auto">
            <a:xfrm rot="5400000">
              <a:off x="2733008" y="2672514"/>
              <a:ext cx="346876" cy="3654559"/>
            </a:xfrm>
            <a:prstGeom prst="homePlate">
              <a:avLst>
                <a:gd name="adj" fmla="val 22320"/>
              </a:avLst>
            </a:prstGeom>
            <a:solidFill>
              <a:srgbClr val="7F7F7F"/>
            </a:solidFill>
            <a:ln w="25400" cap="flat" cmpd="sng" algn="ctr">
              <a:noFill/>
              <a:prstDash val="solid"/>
            </a:ln>
            <a:effectLst/>
            <a:extLst/>
          </p:spPr>
          <p:txBody>
            <a:bodyPr rot="0" spcFirstLastPara="0" vertOverflow="overflow" horzOverflow="overflow" vert="vert270" wrap="square" lIns="121888" tIns="60944" rIns="121888" bIns="60944" numCol="1" spcCol="0" rtlCol="0" fromWordArt="0" anchor="ctr" anchorCtr="0" forceAA="0" compatLnSpc="1">
              <a:prstTxWarp prst="textNoShape">
                <a:avLst/>
              </a:prstTxWarp>
              <a:noAutofit/>
            </a:bodyPr>
            <a:lstStyle/>
            <a:p>
              <a:pPr algn="ctr" defTabSz="1219170" fontAlgn="base">
                <a:lnSpc>
                  <a:spcPct val="150000"/>
                </a:lnSpc>
                <a:spcBef>
                  <a:spcPct val="0"/>
                </a:spcBef>
                <a:spcAft>
                  <a:spcPct val="0"/>
                </a:spcAft>
                <a:defRPr/>
              </a:pPr>
              <a:r>
                <a:rPr lang="zh-CN" altLang="en-US" sz="1333"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计算与存储融合</a:t>
              </a:r>
              <a:endParaRPr lang="en-US" altLang="zh-CN" sz="1333" b="1"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4" name="TextBox 107"/>
            <p:cNvSpPr txBox="1"/>
            <p:nvPr/>
          </p:nvSpPr>
          <p:spPr>
            <a:xfrm>
              <a:off x="6040557" y="4709749"/>
              <a:ext cx="5498032" cy="1477328"/>
            </a:xfrm>
            <a:prstGeom prst="rect">
              <a:avLst/>
            </a:prstGeom>
            <a:noFill/>
          </p:spPr>
          <p:txBody>
            <a:bodyPr wrap="square" rtlCol="0">
              <a:spAutoFit/>
            </a:bodyPr>
            <a:lstStyle>
              <a:defPPr>
                <a:defRPr lang="zh-CN"/>
              </a:defPPr>
              <a:lvl1pPr marL="285750" indent="-285750" defTabSz="240048">
                <a:lnSpc>
                  <a:spcPct val="120000"/>
                </a:lnSpc>
                <a:buFont typeface="Arial" pitchFamily="34" charset="0"/>
                <a:buChar char="•"/>
                <a:tabLst>
                  <a:tab pos="240048" algn="l"/>
                  <a:tab pos="480096" algn="l"/>
                </a:tabLst>
                <a:defRPr sz="1200">
                  <a:solidFill>
                    <a:prstClr val="black"/>
                  </a:solidFill>
                  <a:latin typeface="微软雅黑" pitchFamily="34" charset="-122"/>
                  <a:ea typeface="微软雅黑" pitchFamily="34" charset="-122"/>
                </a:defRPr>
              </a:lvl1pPr>
            </a:lstStyle>
            <a:p>
              <a:pPr fontAlgn="base">
                <a:lnSpc>
                  <a:spcPct val="150000"/>
                </a:lnSpc>
                <a:spcBef>
                  <a:spcPct val="0"/>
                </a:spcBef>
                <a:spcAft>
                  <a:spcPct val="0"/>
                </a:spcAft>
                <a:defRPr/>
              </a:pP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集群隔离，</a:t>
              </a:r>
              <a:r>
                <a:rPr lang="zh-CN" altLang="en-US" b="1" kern="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物理多租，共享一份数据</a:t>
              </a:r>
              <a:r>
                <a:rPr lang="zh-CN" altLang="en-US"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，避免数据多份存储</a:t>
              </a:r>
              <a:endParaRPr lang="en-US" altLang="zh-CN"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base">
                <a:lnSpc>
                  <a:spcPct val="150000"/>
                </a:lnSpc>
                <a:spcBef>
                  <a:spcPct val="0"/>
                </a:spcBef>
                <a:spcAft>
                  <a:spcPct val="0"/>
                </a:spcAft>
                <a:defRPr/>
              </a:pP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共享一份数据可以通过多集群减少故障域</a:t>
              </a:r>
              <a:endParaRPr lang="en-US" altLang="zh-CN" kern="0" dirty="0">
                <a:latin typeface="Huawei Sans" panose="020C0503030203020204" pitchFamily="34" charset="0"/>
                <a:ea typeface="方正兰亭黑简体" panose="02000000000000000000" pitchFamily="2" charset="-122"/>
                <a:sym typeface="Huawei Sans" panose="020C0503030203020204" pitchFamily="34" charset="0"/>
              </a:endParaRPr>
            </a:p>
            <a:p>
              <a:pPr fontAlgn="base">
                <a:lnSpc>
                  <a:spcPct val="150000"/>
                </a:lnSpc>
                <a:spcBef>
                  <a:spcPct val="0"/>
                </a:spcBef>
                <a:spcAft>
                  <a:spcPct val="0"/>
                </a:spcAft>
                <a:defRPr/>
              </a:pP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集群可以多版本共存，</a:t>
              </a:r>
              <a:r>
                <a:rPr lang="zh-CN" altLang="en-US" b="1" kern="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避免了大规模升级的人力物力浪费</a:t>
              </a:r>
              <a:endParaRPr lang="en-US" altLang="zh-CN" b="1" kern="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base">
                <a:lnSpc>
                  <a:spcPct val="150000"/>
                </a:lnSpc>
                <a:spcBef>
                  <a:spcPct val="0"/>
                </a:spcBef>
                <a:spcAft>
                  <a:spcPct val="0"/>
                </a:spcAft>
                <a:defRPr/>
              </a:pP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无需</a:t>
              </a:r>
              <a:r>
                <a:rPr lang="en-US" altLang="zh-CN" kern="0" dirty="0">
                  <a:latin typeface="Huawei Sans" panose="020C0503030203020204" pitchFamily="34" charset="0"/>
                  <a:ea typeface="方正兰亭黑简体" panose="02000000000000000000" pitchFamily="2" charset="-122"/>
                  <a:sym typeface="Huawei Sans" panose="020C0503030203020204" pitchFamily="34" charset="0"/>
                </a:rPr>
                <a:t>Scale up</a:t>
              </a: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，计算集群自动弹性伸缩</a:t>
              </a:r>
              <a:r>
                <a:rPr lang="en-US" altLang="zh-CN" kern="0" dirty="0">
                  <a:latin typeface="Huawei Sans" panose="020C0503030203020204" pitchFamily="34" charset="0"/>
                  <a:ea typeface="方正兰亭黑简体" panose="02000000000000000000" pitchFamily="2" charset="-122"/>
                  <a:sym typeface="Huawei Sans" panose="020C0503030203020204" pitchFamily="34" charset="0"/>
                </a:rPr>
                <a:t>Scale out</a:t>
              </a: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b="1" kern="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利用率可达到</a:t>
              </a:r>
              <a:r>
                <a:rPr lang="en-US" altLang="zh-CN" b="1" kern="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90%</a:t>
              </a:r>
            </a:p>
            <a:p>
              <a:pPr fontAlgn="base">
                <a:lnSpc>
                  <a:spcPct val="150000"/>
                </a:lnSpc>
                <a:spcBef>
                  <a:spcPct val="0"/>
                </a:spcBef>
                <a:spcAft>
                  <a:spcPct val="0"/>
                </a:spcAft>
                <a:defRPr/>
              </a:pP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存储</a:t>
              </a:r>
              <a:r>
                <a:rPr lang="zh-CN" altLang="en-US" b="1" kern="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按照实际使用付费</a:t>
              </a:r>
              <a:r>
                <a:rPr lang="zh-CN" altLang="en-US" kern="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通过</a:t>
              </a:r>
              <a:r>
                <a:rPr lang="en-US" altLang="zh-CN" kern="0" dirty="0">
                  <a:latin typeface="Huawei Sans" panose="020C0503030203020204" pitchFamily="34" charset="0"/>
                  <a:ea typeface="方正兰亭黑简体" panose="02000000000000000000" pitchFamily="2" charset="-122"/>
                  <a:sym typeface="Huawei Sans" panose="020C0503030203020204" pitchFamily="34" charset="0"/>
                </a:rPr>
                <a:t>EC</a:t>
              </a:r>
              <a:r>
                <a:rPr lang="zh-CN" altLang="en-US" kern="0" dirty="0">
                  <a:latin typeface="Huawei Sans" panose="020C0503030203020204" pitchFamily="34" charset="0"/>
                  <a:ea typeface="方正兰亭黑简体" panose="02000000000000000000" pitchFamily="2" charset="-122"/>
                  <a:sym typeface="Huawei Sans" panose="020C0503030203020204" pitchFamily="34" charset="0"/>
                </a:rPr>
                <a:t>算法降低单位容量的成本</a:t>
              </a:r>
              <a:endParaRPr lang="en-US" altLang="zh-CN"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5" name="TextBox 107"/>
            <p:cNvSpPr txBox="1"/>
            <p:nvPr/>
          </p:nvSpPr>
          <p:spPr>
            <a:xfrm>
              <a:off x="555710" y="4709749"/>
              <a:ext cx="4909795" cy="1477328"/>
            </a:xfrm>
            <a:prstGeom prst="rect">
              <a:avLst/>
            </a:prstGeom>
            <a:noFill/>
          </p:spPr>
          <p:txBody>
            <a:bodyPr wrap="square" rtlCol="0" anchor="t">
              <a:spAutoFit/>
            </a:bodyPr>
            <a:lstStyle/>
            <a:p>
              <a:pPr marL="380876" indent="-380876" defTabSz="319960" fontAlgn="base">
                <a:lnSpc>
                  <a:spcPct val="150000"/>
                </a:lnSpc>
                <a:spcBef>
                  <a:spcPct val="0"/>
                </a:spcBef>
                <a:spcAft>
                  <a:spcPct val="0"/>
                </a:spcAft>
                <a:buFont typeface="Arial" pitchFamily="34" charset="0"/>
                <a:buChar char="•"/>
                <a:tabLst>
                  <a:tab pos="319960" algn="l"/>
                  <a:tab pos="639920" algn="l"/>
                </a:tabLs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单集群租户隔离不完全，调度任务互相影响</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80876" indent="-380876" defTabSz="319960" fontAlgn="base">
                <a:lnSpc>
                  <a:spcPct val="150000"/>
                </a:lnSpc>
                <a:spcBef>
                  <a:spcPct val="0"/>
                </a:spcBef>
                <a:spcAft>
                  <a:spcPct val="0"/>
                </a:spcAft>
                <a:buFont typeface="Arial" pitchFamily="34" charset="0"/>
                <a:buChar char="•"/>
                <a:tabLst>
                  <a:tab pos="319960" algn="l"/>
                  <a:tab pos="639920" algn="l"/>
                </a:tabLs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单集群规模可靠性风险剧增（节点数多了大概率出错）</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80876" indent="-380876" defTabSz="319960" fontAlgn="base">
                <a:lnSpc>
                  <a:spcPct val="150000"/>
                </a:lnSpc>
                <a:spcBef>
                  <a:spcPct val="0"/>
                </a:spcBef>
                <a:spcAft>
                  <a:spcPct val="0"/>
                </a:spcAft>
                <a:buFont typeface="Arial" pitchFamily="34" charset="0"/>
                <a:buChar char="•"/>
                <a:tabLst>
                  <a:tab pos="319960" algn="l"/>
                  <a:tab pos="639920" algn="l"/>
                </a:tabLs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节点版本升级迫使全量业务升级，影响范围大</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80876" indent="-380876" defTabSz="319960" fontAlgn="base">
                <a:lnSpc>
                  <a:spcPct val="150000"/>
                </a:lnSpc>
                <a:spcBef>
                  <a:spcPct val="0"/>
                </a:spcBef>
                <a:spcAft>
                  <a:spcPct val="0"/>
                </a:spcAft>
                <a:buFont typeface="Arial" pitchFamily="34" charset="0"/>
                <a:buChar char="•"/>
                <a:tabLst>
                  <a:tab pos="319960" algn="l"/>
                  <a:tab pos="639920" algn="l"/>
                </a:tabLs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存储采用预留水位模式，持续存在浪费</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80876" indent="-380876" defTabSz="319960" fontAlgn="base">
                <a:lnSpc>
                  <a:spcPct val="150000"/>
                </a:lnSpc>
                <a:spcBef>
                  <a:spcPct val="0"/>
                </a:spcBef>
                <a:spcAft>
                  <a:spcPct val="0"/>
                </a:spcAft>
                <a:buFont typeface="Arial" pitchFamily="34" charset="0"/>
                <a:buChar char="•"/>
                <a:tabLst>
                  <a:tab pos="319960" algn="l"/>
                  <a:tab pos="639920" algn="l"/>
                </a:tabLs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存储使用三副本，存在过度冗余；不同集群数据重复保存</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zh-CN" altLang="en-US" dirty="0" smtClean="0">
                <a:sym typeface="Huawei Sans" panose="020C0503030203020204" pitchFamily="34" charset="0"/>
              </a:rPr>
              <a:t>存算分离与传统</a:t>
            </a:r>
            <a:r>
              <a:rPr lang="en-US" altLang="zh-CN" dirty="0" smtClean="0">
                <a:sym typeface="Huawei Sans" panose="020C0503030203020204" pitchFamily="34" charset="0"/>
              </a:rPr>
              <a:t>Hadoop</a:t>
            </a:r>
            <a:r>
              <a:rPr lang="zh-CN" altLang="en-US" dirty="0" smtClean="0">
                <a:sym typeface="Huawei Sans" panose="020C0503030203020204" pitchFamily="34" charset="0"/>
              </a:rPr>
              <a:t>架构对比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Tree>
    <p:extLst>
      <p:ext uri="{BB962C8B-B14F-4D97-AF65-F5344CB8AC3E}">
        <p14:creationId xmlns:p14="http://schemas.microsoft.com/office/powerpoint/2010/main" val="2935213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 name="直接连接符 203"/>
          <p:cNvCxnSpPr/>
          <p:nvPr/>
        </p:nvCxnSpPr>
        <p:spPr>
          <a:xfrm>
            <a:off x="4177431" y="1386145"/>
            <a:ext cx="0" cy="836622"/>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7963853" y="1386145"/>
            <a:ext cx="0" cy="836622"/>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9074074" y="1282820"/>
            <a:ext cx="902458" cy="307657"/>
          </a:xfrm>
          <a:prstGeom prst="rect">
            <a:avLst/>
          </a:prstGeom>
        </p:spPr>
        <p:txBody>
          <a:bodyPr wrap="none">
            <a:spAutoFit/>
          </a:bodyPr>
          <a:lstStyle/>
          <a:p>
            <a:pPr algn="ct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硬核性能</a:t>
            </a:r>
          </a:p>
        </p:txBody>
      </p:sp>
      <p:sp>
        <p:nvSpPr>
          <p:cNvPr id="207" name="矩形 206"/>
          <p:cNvSpPr/>
          <p:nvPr/>
        </p:nvSpPr>
        <p:spPr>
          <a:xfrm>
            <a:off x="2050456" y="1282820"/>
            <a:ext cx="902458" cy="307657"/>
          </a:xfrm>
          <a:prstGeom prst="rect">
            <a:avLst/>
          </a:prstGeom>
        </p:spPr>
        <p:txBody>
          <a:bodyPr wrap="none">
            <a:spAutoFit/>
          </a:bodyPr>
          <a:lstStyle/>
          <a:p>
            <a:pPr algn="ct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存算分离</a:t>
            </a:r>
          </a:p>
        </p:txBody>
      </p:sp>
      <p:sp>
        <p:nvSpPr>
          <p:cNvPr id="208" name="矩形 207"/>
          <p:cNvSpPr/>
          <p:nvPr/>
        </p:nvSpPr>
        <p:spPr>
          <a:xfrm>
            <a:off x="5548889" y="1282820"/>
            <a:ext cx="902458" cy="307657"/>
          </a:xfrm>
          <a:prstGeom prst="rect">
            <a:avLst/>
          </a:prstGeom>
        </p:spPr>
        <p:txBody>
          <a:bodyPr wrap="none">
            <a:spAutoFit/>
          </a:bodyPr>
          <a:lstStyle/>
          <a:p>
            <a:pPr algn="ct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快速弹性</a:t>
            </a:r>
          </a:p>
        </p:txBody>
      </p:sp>
      <p:sp>
        <p:nvSpPr>
          <p:cNvPr id="209" name="矩形 208"/>
          <p:cNvSpPr/>
          <p:nvPr/>
        </p:nvSpPr>
        <p:spPr>
          <a:xfrm>
            <a:off x="1716860" y="1592612"/>
            <a:ext cx="1569660" cy="553998"/>
          </a:xfrm>
          <a:prstGeom prst="rect">
            <a:avLst/>
          </a:prstGeom>
        </p:spPr>
        <p:txBody>
          <a:bodyPr wrap="none">
            <a:spAutoFit/>
          </a:bodyPr>
          <a:lstStyle/>
          <a:p>
            <a:pPr algn="ctr">
              <a:lnSpc>
                <a:spcPct val="125000"/>
              </a:lnSpc>
            </a:pPr>
            <a:r>
              <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计算资源利用率</a:t>
            </a:r>
            <a:r>
              <a:rPr lang="zh-CN" altLang="en-US" sz="1200" dirty="0" smtClean="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提升</a:t>
            </a:r>
            <a:endParaRPr lang="en-US" altLang="zh-CN"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存储资源利用率</a:t>
            </a:r>
            <a:r>
              <a:rPr lang="zh-CN" altLang="en-US" sz="1200" dirty="0" smtClean="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提升</a:t>
            </a:r>
            <a:endPar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1" name="矩形 210"/>
          <p:cNvSpPr/>
          <p:nvPr/>
        </p:nvSpPr>
        <p:spPr>
          <a:xfrm>
            <a:off x="4999232" y="1592612"/>
            <a:ext cx="2053767" cy="553998"/>
          </a:xfrm>
          <a:prstGeom prst="rect">
            <a:avLst/>
          </a:prstGeom>
        </p:spPr>
        <p:txBody>
          <a:bodyPr wrap="none">
            <a:spAutoFit/>
          </a:bodyPr>
          <a:lstStyle/>
          <a:p>
            <a:pPr algn="ctr">
              <a:lnSpc>
                <a:spcPct val="125000"/>
              </a:lnSpc>
            </a:pPr>
            <a:r>
              <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秒级发放</a:t>
            </a:r>
            <a:r>
              <a:rPr lang="en-US" altLang="zh-CN"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1000</a:t>
            </a:r>
            <a:r>
              <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个容器</a:t>
            </a:r>
            <a:endParaRPr lang="en-US" altLang="zh-CN"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en-US" altLang="zh-CN"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Volcano</a:t>
            </a:r>
            <a:r>
              <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实现最优算力调度</a:t>
            </a:r>
          </a:p>
        </p:txBody>
      </p:sp>
      <p:sp>
        <p:nvSpPr>
          <p:cNvPr id="217" name="矩形 216"/>
          <p:cNvSpPr/>
          <p:nvPr/>
        </p:nvSpPr>
        <p:spPr>
          <a:xfrm>
            <a:off x="8438952" y="1592612"/>
            <a:ext cx="2185214" cy="553998"/>
          </a:xfrm>
          <a:prstGeom prst="rect">
            <a:avLst/>
          </a:prstGeom>
        </p:spPr>
        <p:txBody>
          <a:bodyPr wrap="none">
            <a:spAutoFit/>
          </a:bodyPr>
          <a:lstStyle/>
          <a:p>
            <a:pPr algn="ctr">
              <a:lnSpc>
                <a:spcPct val="125000"/>
              </a:lnSpc>
            </a:pPr>
            <a:r>
              <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鲲鹏多核算力高并发性能</a:t>
            </a:r>
            <a:endParaRPr lang="en-US" altLang="zh-CN"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大数据、分布式场景性能</a:t>
            </a:r>
            <a:r>
              <a:rPr lang="zh-CN" altLang="en-US" sz="1200" dirty="0" smtClean="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rPr>
              <a:t>提升</a:t>
            </a:r>
            <a:endParaRPr lang="zh-CN" altLang="en-US" sz="1200" dirty="0">
              <a:solidFill>
                <a:schemeClr val="tx1">
                  <a:lumMod val="90000"/>
                  <a:lumOff val="1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zh-CN" altLang="en-US" dirty="0" smtClean="0">
                <a:sym typeface="Huawei Sans" panose="020C0503030203020204" pitchFamily="34" charset="0"/>
              </a:rPr>
              <a:t>华为云鲲鹏大数据解决方案</a:t>
            </a:r>
            <a:endParaRPr lang="zh-CN" altLang="en-US" dirty="0">
              <a:sym typeface="Huawei Sans" panose="020C0503030203020204" pitchFamily="34" charset="0"/>
            </a:endParaRPr>
          </a:p>
        </p:txBody>
      </p:sp>
      <p:sp>
        <p:nvSpPr>
          <p:cNvPr id="199" name="矩形 198"/>
          <p:cNvSpPr/>
          <p:nvPr/>
        </p:nvSpPr>
        <p:spPr>
          <a:xfrm>
            <a:off x="765674" y="2523501"/>
            <a:ext cx="5162423" cy="875105"/>
          </a:xfrm>
          <a:prstGeom prst="rect">
            <a:avLst/>
          </a:prstGeom>
          <a:solidFill>
            <a:srgbClr val="FFFFFF"/>
          </a:solidFill>
          <a:ln>
            <a:noFill/>
          </a:ln>
          <a:effectLst>
            <a:outerShdw blurRad="368300" dist="38100" dir="5400000" sx="105000" sy="105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9" name="矩形 5"/>
          <p:cNvSpPr/>
          <p:nvPr/>
        </p:nvSpPr>
        <p:spPr>
          <a:xfrm>
            <a:off x="885982" y="4786164"/>
            <a:ext cx="5164343" cy="635174"/>
          </a:xfrm>
          <a:custGeom>
            <a:avLst/>
            <a:gdLst>
              <a:gd name="connsiteX0" fmla="*/ 0 w 4709160"/>
              <a:gd name="connsiteY0" fmla="*/ 0 h 1836420"/>
              <a:gd name="connsiteX1" fmla="*/ 4709160 w 4709160"/>
              <a:gd name="connsiteY1" fmla="*/ 0 h 1836420"/>
              <a:gd name="connsiteX2" fmla="*/ 4709160 w 4709160"/>
              <a:gd name="connsiteY2" fmla="*/ 1836420 h 1836420"/>
              <a:gd name="connsiteX3" fmla="*/ 0 w 4709160"/>
              <a:gd name="connsiteY3" fmla="*/ 1836420 h 1836420"/>
              <a:gd name="connsiteX4" fmla="*/ 0 w 4709160"/>
              <a:gd name="connsiteY4" fmla="*/ 0 h 1836420"/>
              <a:gd name="connsiteX0" fmla="*/ 746760 w 4709160"/>
              <a:gd name="connsiteY0" fmla="*/ 0 h 1836420"/>
              <a:gd name="connsiteX1" fmla="*/ 4709160 w 4709160"/>
              <a:gd name="connsiteY1" fmla="*/ 0 h 1836420"/>
              <a:gd name="connsiteX2" fmla="*/ 4709160 w 4709160"/>
              <a:gd name="connsiteY2" fmla="*/ 1836420 h 1836420"/>
              <a:gd name="connsiteX3" fmla="*/ 0 w 4709160"/>
              <a:gd name="connsiteY3" fmla="*/ 1836420 h 1836420"/>
              <a:gd name="connsiteX4" fmla="*/ 746760 w 4709160"/>
              <a:gd name="connsiteY4" fmla="*/ 0 h 1836420"/>
              <a:gd name="connsiteX0" fmla="*/ 746760 w 4709160"/>
              <a:gd name="connsiteY0" fmla="*/ 0 h 1836420"/>
              <a:gd name="connsiteX1" fmla="*/ 3886200 w 4709160"/>
              <a:gd name="connsiteY1" fmla="*/ 0 h 1836420"/>
              <a:gd name="connsiteX2" fmla="*/ 4709160 w 4709160"/>
              <a:gd name="connsiteY2" fmla="*/ 1836420 h 1836420"/>
              <a:gd name="connsiteX3" fmla="*/ 0 w 4709160"/>
              <a:gd name="connsiteY3" fmla="*/ 1836420 h 1836420"/>
              <a:gd name="connsiteX4" fmla="*/ 746760 w 4709160"/>
              <a:gd name="connsiteY4" fmla="*/ 0 h 183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836420">
                <a:moveTo>
                  <a:pt x="746760" y="0"/>
                </a:moveTo>
                <a:lnTo>
                  <a:pt x="3886200" y="0"/>
                </a:lnTo>
                <a:lnTo>
                  <a:pt x="4709160" y="1836420"/>
                </a:lnTo>
                <a:lnTo>
                  <a:pt x="0" y="1836420"/>
                </a:lnTo>
                <a:lnTo>
                  <a:pt x="746760" y="0"/>
                </a:lnTo>
                <a:close/>
              </a:path>
            </a:pathLst>
          </a:custGeom>
          <a:solidFill>
            <a:schemeClr val="accent1">
              <a:lumMod val="20000"/>
              <a:lumOff val="80000"/>
            </a:schemeClr>
          </a:solidFill>
          <a:ln w="6350">
            <a:gradFill>
              <a:gsLst>
                <a:gs pos="0">
                  <a:schemeClr val="bg1">
                    <a:lumMod val="60000"/>
                    <a:lumOff val="40000"/>
                    <a:alpha val="15000"/>
                  </a:schemeClr>
                </a:gs>
                <a:gs pos="100000">
                  <a:srgbClr val="221815">
                    <a:alpha val="3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0" name="矩形 219"/>
          <p:cNvSpPr/>
          <p:nvPr/>
        </p:nvSpPr>
        <p:spPr>
          <a:xfrm>
            <a:off x="885982" y="5421337"/>
            <a:ext cx="5164343" cy="602080"/>
          </a:xfrm>
          <a:prstGeom prst="rect">
            <a:avLst/>
          </a:prstGeom>
          <a:gradFill>
            <a:gsLst>
              <a:gs pos="0">
                <a:schemeClr val="bg1">
                  <a:lumMod val="20000"/>
                  <a:lumOff val="80000"/>
                  <a:alpha val="92000"/>
                </a:schemeClr>
              </a:gs>
              <a:gs pos="100000">
                <a:schemeClr val="tx2">
                  <a:alpha val="71000"/>
                </a:schemeClr>
              </a:gs>
            </a:gsLst>
            <a:lin ang="15600000" scaled="0"/>
          </a:gradFill>
          <a:ln w="6350">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1" name="直接连接符 220"/>
          <p:cNvCxnSpPr/>
          <p:nvPr/>
        </p:nvCxnSpPr>
        <p:spPr>
          <a:xfrm>
            <a:off x="1960081" y="3804520"/>
            <a:ext cx="0" cy="1112086"/>
          </a:xfrm>
          <a:prstGeom prst="line">
            <a:avLst/>
          </a:prstGeom>
          <a:ln w="6350">
            <a:solidFill>
              <a:schemeClr val="accent2">
                <a:lumMod val="40000"/>
                <a:lumOff val="60000"/>
              </a:schemeClr>
            </a:solidFill>
          </a:ln>
          <a:effectLst>
            <a:outerShdw blurRad="76200" dist="25400" sx="96000" sy="96000" algn="tl" rotWithShape="0">
              <a:schemeClr val="tx1">
                <a:lumMod val="50000"/>
                <a:lumOff val="50000"/>
              </a:schemeClr>
            </a:outerShdw>
          </a:effectLst>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2455709" y="3804520"/>
            <a:ext cx="0" cy="1112086"/>
          </a:xfrm>
          <a:prstGeom prst="line">
            <a:avLst/>
          </a:prstGeom>
          <a:ln w="6350">
            <a:solidFill>
              <a:schemeClr val="accent2">
                <a:lumMod val="40000"/>
                <a:lumOff val="60000"/>
              </a:schemeClr>
            </a:solidFill>
          </a:ln>
          <a:effectLst>
            <a:outerShdw blurRad="76200" dist="25400" dir="13800000" sx="96000" sy="96000" algn="tl" rotWithShape="0">
              <a:schemeClr val="tx1">
                <a:lumMod val="50000"/>
                <a:lumOff val="50000"/>
              </a:schemeClr>
            </a:outerShdw>
          </a:effectLst>
        </p:spPr>
        <p:style>
          <a:lnRef idx="1">
            <a:schemeClr val="accent1"/>
          </a:lnRef>
          <a:fillRef idx="0">
            <a:schemeClr val="accent1"/>
          </a:fillRef>
          <a:effectRef idx="0">
            <a:schemeClr val="accent1"/>
          </a:effectRef>
          <a:fontRef idx="minor">
            <a:schemeClr val="tx1"/>
          </a:fontRef>
        </p:style>
      </p:cxnSp>
      <p:sp>
        <p:nvSpPr>
          <p:cNvPr id="223" name="文本框 222"/>
          <p:cNvSpPr txBox="1"/>
          <p:nvPr/>
        </p:nvSpPr>
        <p:spPr>
          <a:xfrm>
            <a:off x="2036427" y="4394296"/>
            <a:ext cx="359073" cy="169277"/>
          </a:xfrm>
          <a:prstGeom prst="rect">
            <a:avLst/>
          </a:prstGeom>
          <a:noFill/>
          <a:ln w="12700">
            <a:noFill/>
          </a:ln>
        </p:spPr>
        <p:txBody>
          <a:bodyPr wrap="none" lIns="0" tIns="0" rIns="0" bIns="0" rtlCol="0">
            <a:spAutoFit/>
          </a:bodyPr>
          <a:lstStyle/>
          <a:p>
            <a:pPr algn="ctr"/>
            <a:r>
              <a:rPr kumimoji="1"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HDFS</a:t>
            </a:r>
            <a:endPar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4" name="直接连接符 223"/>
          <p:cNvCxnSpPr/>
          <p:nvPr/>
        </p:nvCxnSpPr>
        <p:spPr>
          <a:xfrm>
            <a:off x="3208656" y="3804520"/>
            <a:ext cx="0" cy="1112086"/>
          </a:xfrm>
          <a:prstGeom prst="line">
            <a:avLst/>
          </a:prstGeom>
          <a:ln w="6350">
            <a:solidFill>
              <a:schemeClr val="accent2">
                <a:lumMod val="40000"/>
                <a:lumOff val="60000"/>
              </a:schemeClr>
            </a:solidFill>
          </a:ln>
          <a:effectLst>
            <a:outerShdw blurRad="76200" dist="25400" sx="96000" sy="96000" algn="tl" rotWithShape="0">
              <a:schemeClr val="tx1">
                <a:lumMod val="50000"/>
                <a:lumOff val="50000"/>
              </a:schemeClr>
            </a:outerShdw>
          </a:effectLst>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3750545" y="3804520"/>
            <a:ext cx="0" cy="1112086"/>
          </a:xfrm>
          <a:prstGeom prst="line">
            <a:avLst/>
          </a:prstGeom>
          <a:ln w="6350">
            <a:solidFill>
              <a:schemeClr val="accent2">
                <a:lumMod val="40000"/>
                <a:lumOff val="60000"/>
              </a:schemeClr>
            </a:solidFill>
          </a:ln>
          <a:effectLst>
            <a:outerShdw blurRad="76200" dist="25400" dir="13800000" sx="96000" sy="96000" algn="tl" rotWithShape="0">
              <a:schemeClr val="tx1">
                <a:lumMod val="50000"/>
                <a:lumOff val="50000"/>
              </a:schemeClr>
            </a:outerShdw>
          </a:effectLst>
        </p:spPr>
        <p:style>
          <a:lnRef idx="1">
            <a:schemeClr val="accent1"/>
          </a:lnRef>
          <a:fillRef idx="0">
            <a:schemeClr val="accent1"/>
          </a:fillRef>
          <a:effectRef idx="0">
            <a:schemeClr val="accent1"/>
          </a:effectRef>
          <a:fontRef idx="minor">
            <a:schemeClr val="tx1"/>
          </a:fontRef>
        </p:style>
      </p:cxnSp>
      <p:sp>
        <p:nvSpPr>
          <p:cNvPr id="226" name="文本框 225"/>
          <p:cNvSpPr txBox="1"/>
          <p:nvPr/>
        </p:nvSpPr>
        <p:spPr>
          <a:xfrm>
            <a:off x="3291187" y="4394296"/>
            <a:ext cx="387927" cy="169277"/>
          </a:xfrm>
          <a:prstGeom prst="rect">
            <a:avLst/>
          </a:prstGeom>
          <a:noFill/>
          <a:ln w="12700">
            <a:noFill/>
          </a:ln>
        </p:spPr>
        <p:txBody>
          <a:bodyPr wrap="none" lIns="0" tIns="0" rIns="0" bIns="0" rtlCol="0">
            <a:spAutoFit/>
          </a:bodyPr>
          <a:lstStyle/>
          <a:p>
            <a:pPr algn="ctr"/>
            <a:r>
              <a:rPr kumimoji="1"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POSIX</a:t>
            </a:r>
            <a:endPar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7" name="直接连接符 226"/>
          <p:cNvCxnSpPr/>
          <p:nvPr/>
        </p:nvCxnSpPr>
        <p:spPr>
          <a:xfrm>
            <a:off x="4454652" y="3804520"/>
            <a:ext cx="0" cy="1112086"/>
          </a:xfrm>
          <a:prstGeom prst="line">
            <a:avLst/>
          </a:prstGeom>
          <a:ln w="6350">
            <a:solidFill>
              <a:schemeClr val="accent2">
                <a:lumMod val="40000"/>
                <a:lumOff val="60000"/>
              </a:schemeClr>
            </a:solidFill>
          </a:ln>
          <a:effectLst>
            <a:outerShdw blurRad="76200" dist="25400" sx="96000" sy="96000" algn="tl" rotWithShape="0">
              <a:schemeClr val="tx1">
                <a:lumMod val="50000"/>
                <a:lumOff val="50000"/>
              </a:schemeClr>
            </a:outerShdw>
          </a:effectLst>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4878113" y="3804520"/>
            <a:ext cx="0" cy="1112086"/>
          </a:xfrm>
          <a:prstGeom prst="line">
            <a:avLst/>
          </a:prstGeom>
          <a:ln w="6350">
            <a:solidFill>
              <a:schemeClr val="accent2">
                <a:lumMod val="40000"/>
                <a:lumOff val="60000"/>
              </a:schemeClr>
            </a:solidFill>
          </a:ln>
          <a:effectLst>
            <a:outerShdw blurRad="76200" dist="25400" dir="13800000" sx="96000" sy="96000" algn="tl" rotWithShape="0">
              <a:schemeClr val="tx1">
                <a:lumMod val="50000"/>
                <a:lumOff val="50000"/>
              </a:schemeClr>
            </a:outerShdw>
          </a:effectLst>
        </p:spPr>
        <p:style>
          <a:lnRef idx="1">
            <a:schemeClr val="accent1"/>
          </a:lnRef>
          <a:fillRef idx="0">
            <a:schemeClr val="accent1"/>
          </a:fillRef>
          <a:effectRef idx="0">
            <a:schemeClr val="accent1"/>
          </a:effectRef>
          <a:fontRef idx="minor">
            <a:schemeClr val="tx1"/>
          </a:fontRef>
        </p:style>
      </p:cxnSp>
      <p:sp>
        <p:nvSpPr>
          <p:cNvPr id="230" name="矩形 5"/>
          <p:cNvSpPr/>
          <p:nvPr/>
        </p:nvSpPr>
        <p:spPr>
          <a:xfrm>
            <a:off x="946563" y="3706905"/>
            <a:ext cx="4981534" cy="341810"/>
          </a:xfrm>
          <a:custGeom>
            <a:avLst/>
            <a:gdLst>
              <a:gd name="connsiteX0" fmla="*/ 0 w 4709160"/>
              <a:gd name="connsiteY0" fmla="*/ 0 h 1836420"/>
              <a:gd name="connsiteX1" fmla="*/ 4709160 w 4709160"/>
              <a:gd name="connsiteY1" fmla="*/ 0 h 1836420"/>
              <a:gd name="connsiteX2" fmla="*/ 4709160 w 4709160"/>
              <a:gd name="connsiteY2" fmla="*/ 1836420 h 1836420"/>
              <a:gd name="connsiteX3" fmla="*/ 0 w 4709160"/>
              <a:gd name="connsiteY3" fmla="*/ 1836420 h 1836420"/>
              <a:gd name="connsiteX4" fmla="*/ 0 w 4709160"/>
              <a:gd name="connsiteY4" fmla="*/ 0 h 1836420"/>
              <a:gd name="connsiteX0" fmla="*/ 746760 w 4709160"/>
              <a:gd name="connsiteY0" fmla="*/ 0 h 1836420"/>
              <a:gd name="connsiteX1" fmla="*/ 4709160 w 4709160"/>
              <a:gd name="connsiteY1" fmla="*/ 0 h 1836420"/>
              <a:gd name="connsiteX2" fmla="*/ 4709160 w 4709160"/>
              <a:gd name="connsiteY2" fmla="*/ 1836420 h 1836420"/>
              <a:gd name="connsiteX3" fmla="*/ 0 w 4709160"/>
              <a:gd name="connsiteY3" fmla="*/ 1836420 h 1836420"/>
              <a:gd name="connsiteX4" fmla="*/ 746760 w 4709160"/>
              <a:gd name="connsiteY4" fmla="*/ 0 h 1836420"/>
              <a:gd name="connsiteX0" fmla="*/ 746760 w 4709160"/>
              <a:gd name="connsiteY0" fmla="*/ 0 h 1836420"/>
              <a:gd name="connsiteX1" fmla="*/ 3886200 w 4709160"/>
              <a:gd name="connsiteY1" fmla="*/ 0 h 1836420"/>
              <a:gd name="connsiteX2" fmla="*/ 4709160 w 4709160"/>
              <a:gd name="connsiteY2" fmla="*/ 1836420 h 1836420"/>
              <a:gd name="connsiteX3" fmla="*/ 0 w 4709160"/>
              <a:gd name="connsiteY3" fmla="*/ 1836420 h 1836420"/>
              <a:gd name="connsiteX4" fmla="*/ 746760 w 4709160"/>
              <a:gd name="connsiteY4" fmla="*/ 0 h 183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836420">
                <a:moveTo>
                  <a:pt x="746760" y="0"/>
                </a:moveTo>
                <a:lnTo>
                  <a:pt x="3886200" y="0"/>
                </a:lnTo>
                <a:lnTo>
                  <a:pt x="4709160" y="1836420"/>
                </a:lnTo>
                <a:lnTo>
                  <a:pt x="0" y="1836420"/>
                </a:lnTo>
                <a:lnTo>
                  <a:pt x="746760" y="0"/>
                </a:lnTo>
                <a:close/>
              </a:path>
            </a:pathLst>
          </a:custGeom>
          <a:solidFill>
            <a:schemeClr val="accent1">
              <a:lumMod val="40000"/>
              <a:lumOff val="60000"/>
            </a:schemeClr>
          </a:solidFill>
          <a:ln w="6350">
            <a:gradFill>
              <a:gsLst>
                <a:gs pos="0">
                  <a:srgbClr val="888888">
                    <a:alpha val="19000"/>
                  </a:srgbClr>
                </a:gs>
                <a:gs pos="100000">
                  <a:srgbClr val="595757">
                    <a:alpha val="3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5" name="文本框 234"/>
          <p:cNvSpPr txBox="1"/>
          <p:nvPr/>
        </p:nvSpPr>
        <p:spPr>
          <a:xfrm>
            <a:off x="1398931" y="3340498"/>
            <a:ext cx="1464118" cy="169211"/>
          </a:xfrm>
          <a:prstGeom prst="rect">
            <a:avLst/>
          </a:prstGeom>
          <a:noFill/>
          <a:ln w="12700">
            <a:noFill/>
          </a:ln>
        </p:spPr>
        <p:txBody>
          <a:bodyPr wrap="square" lIns="0" tIns="0" rIns="0" bIns="0" rtlCol="0">
            <a:spAutoFit/>
          </a:bodyPr>
          <a:lstStyle/>
          <a:p>
            <a:pPr algn="ctr"/>
            <a:r>
              <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华为云</a:t>
            </a:r>
            <a:r>
              <a:rPr kumimoji="1"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EI</a:t>
            </a:r>
            <a:r>
              <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大数据服务</a:t>
            </a:r>
          </a:p>
        </p:txBody>
      </p:sp>
      <p:sp>
        <p:nvSpPr>
          <p:cNvPr id="240" name="文本框 239"/>
          <p:cNvSpPr txBox="1"/>
          <p:nvPr/>
        </p:nvSpPr>
        <p:spPr>
          <a:xfrm>
            <a:off x="3880778" y="3333052"/>
            <a:ext cx="1550053" cy="169211"/>
          </a:xfrm>
          <a:prstGeom prst="rect">
            <a:avLst/>
          </a:prstGeom>
          <a:noFill/>
          <a:ln w="12700">
            <a:noFill/>
          </a:ln>
        </p:spPr>
        <p:txBody>
          <a:bodyPr wrap="square" lIns="0" tIns="0" rIns="0" bIns="0" rtlCol="0">
            <a:spAutoFit/>
          </a:bodyPr>
          <a:lstStyle/>
          <a:p>
            <a:pPr algn="ctr"/>
            <a:r>
              <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开源和商用大数据软件</a:t>
            </a:r>
          </a:p>
        </p:txBody>
      </p:sp>
      <p:grpSp>
        <p:nvGrpSpPr>
          <p:cNvPr id="38" name="组合 37"/>
          <p:cNvGrpSpPr/>
          <p:nvPr/>
        </p:nvGrpSpPr>
        <p:grpSpPr>
          <a:xfrm>
            <a:off x="6375341" y="4390926"/>
            <a:ext cx="4784239" cy="750080"/>
            <a:chOff x="3606864" y="1654644"/>
            <a:chExt cx="4786108" cy="750373"/>
          </a:xfrm>
        </p:grpSpPr>
        <p:sp>
          <p:nvSpPr>
            <p:cNvPr id="40" name="文本框 39"/>
            <p:cNvSpPr txBox="1"/>
            <p:nvPr/>
          </p:nvSpPr>
          <p:spPr>
            <a:xfrm>
              <a:off x="3606864" y="2266518"/>
              <a:ext cx="845760" cy="138499"/>
            </a:xfrm>
            <a:prstGeom prst="rect">
              <a:avLst/>
            </a:prstGeom>
            <a:noFill/>
          </p:spPr>
          <p:txBody>
            <a:bodyPr wrap="square" lIns="0" tIns="0" rIns="0" bIns="0" rtlCol="0">
              <a:spAutoFit/>
            </a:bodyPr>
            <a:lstStyle/>
            <a:p>
              <a:pPr algn="ctr"/>
              <a:r>
                <a:rPr kumimoji="1" lang="zh-CN" altLang="en-US" sz="900" dirty="0">
                  <a:solidFill>
                    <a:srgbClr val="888888"/>
                  </a:solidFill>
                  <a:latin typeface="Huawei Sans" panose="020C0503030203020204" pitchFamily="34" charset="0"/>
                  <a:ea typeface="方正兰亭黑简体" panose="02000000000000000000" pitchFamily="2" charset="-122"/>
                  <a:sym typeface="Huawei Sans" panose="020C0503030203020204" pitchFamily="34" charset="0"/>
                </a:rPr>
                <a:t>日志分析</a:t>
              </a:r>
            </a:p>
          </p:txBody>
        </p:sp>
        <p:sp>
          <p:nvSpPr>
            <p:cNvPr id="41" name="文本框 40"/>
            <p:cNvSpPr txBox="1"/>
            <p:nvPr/>
          </p:nvSpPr>
          <p:spPr>
            <a:xfrm>
              <a:off x="4393098" y="2266518"/>
              <a:ext cx="845760" cy="138499"/>
            </a:xfrm>
            <a:prstGeom prst="rect">
              <a:avLst/>
            </a:prstGeom>
            <a:noFill/>
          </p:spPr>
          <p:txBody>
            <a:bodyPr wrap="square" lIns="0" tIns="0" rIns="0" bIns="0" rtlCol="0">
              <a:spAutoFit/>
            </a:bodyPr>
            <a:lstStyle/>
            <a:p>
              <a:pPr algn="ctr"/>
              <a:r>
                <a:rPr kumimoji="1" lang="zh-CN" altLang="en-US" sz="900" dirty="0">
                  <a:solidFill>
                    <a:srgbClr val="888888"/>
                  </a:solidFill>
                  <a:latin typeface="Huawei Sans" panose="020C0503030203020204" pitchFamily="34" charset="0"/>
                  <a:ea typeface="方正兰亭黑简体" panose="02000000000000000000" pitchFamily="2" charset="-122"/>
                  <a:sym typeface="Huawei Sans" panose="020C0503030203020204" pitchFamily="34" charset="0"/>
                </a:rPr>
                <a:t>统计报表</a:t>
              </a:r>
            </a:p>
          </p:txBody>
        </p:sp>
        <p:sp>
          <p:nvSpPr>
            <p:cNvPr id="42" name="文本框 41"/>
            <p:cNvSpPr txBox="1"/>
            <p:nvPr/>
          </p:nvSpPr>
          <p:spPr>
            <a:xfrm>
              <a:off x="5162501" y="2266518"/>
              <a:ext cx="845760" cy="138499"/>
            </a:xfrm>
            <a:prstGeom prst="rect">
              <a:avLst/>
            </a:prstGeom>
            <a:noFill/>
          </p:spPr>
          <p:txBody>
            <a:bodyPr wrap="square" lIns="0" tIns="0" rIns="0" bIns="0" rtlCol="0">
              <a:spAutoFit/>
            </a:bodyPr>
            <a:lstStyle/>
            <a:p>
              <a:pPr algn="ctr"/>
              <a:r>
                <a:rPr kumimoji="1" lang="zh-CN" altLang="en-US" sz="900" dirty="0">
                  <a:solidFill>
                    <a:srgbClr val="888888"/>
                  </a:solidFill>
                  <a:latin typeface="Huawei Sans" panose="020C0503030203020204" pitchFamily="34" charset="0"/>
                  <a:ea typeface="方正兰亭黑简体" panose="02000000000000000000" pitchFamily="2" charset="-122"/>
                  <a:sym typeface="Huawei Sans" panose="020C0503030203020204" pitchFamily="34" charset="0"/>
                </a:rPr>
                <a:t>推荐系统</a:t>
              </a:r>
            </a:p>
          </p:txBody>
        </p:sp>
        <p:sp>
          <p:nvSpPr>
            <p:cNvPr id="43" name="文本框 42"/>
            <p:cNvSpPr txBox="1"/>
            <p:nvPr/>
          </p:nvSpPr>
          <p:spPr>
            <a:xfrm>
              <a:off x="5936882" y="2266518"/>
              <a:ext cx="845760" cy="138499"/>
            </a:xfrm>
            <a:prstGeom prst="rect">
              <a:avLst/>
            </a:prstGeom>
            <a:noFill/>
          </p:spPr>
          <p:txBody>
            <a:bodyPr wrap="square" lIns="0" tIns="0" rIns="0" bIns="0" rtlCol="0">
              <a:spAutoFit/>
            </a:bodyPr>
            <a:lstStyle/>
            <a:p>
              <a:pPr algn="ctr"/>
              <a:r>
                <a:rPr kumimoji="1" lang="zh-CN" altLang="en-US" sz="900" dirty="0">
                  <a:solidFill>
                    <a:srgbClr val="888888"/>
                  </a:solidFill>
                  <a:latin typeface="Huawei Sans" panose="020C0503030203020204" pitchFamily="34" charset="0"/>
                  <a:ea typeface="方正兰亭黑简体" panose="02000000000000000000" pitchFamily="2" charset="-122"/>
                  <a:sym typeface="Huawei Sans" panose="020C0503030203020204" pitchFamily="34" charset="0"/>
                </a:rPr>
                <a:t>搜索爬虫</a:t>
              </a:r>
            </a:p>
          </p:txBody>
        </p:sp>
        <p:sp>
          <p:nvSpPr>
            <p:cNvPr id="44" name="文本框 43"/>
            <p:cNvSpPr txBox="1"/>
            <p:nvPr/>
          </p:nvSpPr>
          <p:spPr>
            <a:xfrm>
              <a:off x="6707815" y="2266518"/>
              <a:ext cx="845760" cy="138499"/>
            </a:xfrm>
            <a:prstGeom prst="rect">
              <a:avLst/>
            </a:prstGeom>
            <a:noFill/>
          </p:spPr>
          <p:txBody>
            <a:bodyPr wrap="square" lIns="0" tIns="0" rIns="0" bIns="0" rtlCol="0">
              <a:spAutoFit/>
            </a:bodyPr>
            <a:lstStyle/>
            <a:p>
              <a:pPr algn="ctr"/>
              <a:r>
                <a:rPr kumimoji="1" lang="zh-CN" altLang="en-US" sz="900" dirty="0">
                  <a:solidFill>
                    <a:srgbClr val="888888"/>
                  </a:solidFill>
                  <a:latin typeface="Huawei Sans" panose="020C0503030203020204" pitchFamily="34" charset="0"/>
                  <a:ea typeface="方正兰亭黑简体" panose="02000000000000000000" pitchFamily="2" charset="-122"/>
                  <a:sym typeface="Huawei Sans" panose="020C0503030203020204" pitchFamily="34" charset="0"/>
                </a:rPr>
                <a:t>车联网</a:t>
              </a:r>
            </a:p>
          </p:txBody>
        </p:sp>
        <p:pic>
          <p:nvPicPr>
            <p:cNvPr id="45" name="Picture 2" descr="ç¸å³å¾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1727" y="1727571"/>
              <a:ext cx="420176" cy="4201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6" descr="ç¸å³å¾ç"/>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2329" y="1654644"/>
              <a:ext cx="726104" cy="56317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4" descr="ç¸å³å¾ç"/>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8413" y="1681709"/>
              <a:ext cx="486372" cy="5258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ç¸å³å¾ç"/>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889" b="93778" l="0" r="100000"/>
                      </a14:imgEffect>
                    </a14:imgLayer>
                  </a14:imgProps>
                </a:ext>
                <a:ext uri="{28A0092B-C50C-407E-A947-70E740481C1C}">
                  <a14:useLocalDpi xmlns:a14="http://schemas.microsoft.com/office/drawing/2010/main" val="0"/>
                </a:ext>
              </a:extLst>
            </a:blip>
            <a:srcRect/>
            <a:stretch>
              <a:fillRect/>
            </a:stretch>
          </p:blipFill>
          <p:spPr bwMode="auto">
            <a:xfrm>
              <a:off x="4600520" y="1714446"/>
              <a:ext cx="451860" cy="45186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2" descr="âCar networking png icon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14415" y="1696730"/>
              <a:ext cx="482735" cy="48273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6" descr="ç¸å³å¾ç"/>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99003" y="1762981"/>
              <a:ext cx="437550" cy="377720"/>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p:cNvSpPr txBox="1"/>
            <p:nvPr/>
          </p:nvSpPr>
          <p:spPr>
            <a:xfrm>
              <a:off x="7547212" y="2266518"/>
              <a:ext cx="845760" cy="138499"/>
            </a:xfrm>
            <a:prstGeom prst="rect">
              <a:avLst/>
            </a:prstGeom>
            <a:noFill/>
          </p:spPr>
          <p:txBody>
            <a:bodyPr wrap="square" lIns="0" tIns="0" rIns="0" bIns="0" rtlCol="0">
              <a:spAutoFit/>
            </a:bodyPr>
            <a:lstStyle/>
            <a:p>
              <a:pPr algn="ctr"/>
              <a:r>
                <a:rPr kumimoji="1" lang="zh-CN" altLang="en-US" sz="900" dirty="0">
                  <a:solidFill>
                    <a:srgbClr val="888888"/>
                  </a:solidFill>
                  <a:latin typeface="Huawei Sans" panose="020C0503030203020204" pitchFamily="34" charset="0"/>
                  <a:ea typeface="方正兰亭黑简体" panose="02000000000000000000" pitchFamily="2" charset="-122"/>
                  <a:sym typeface="Huawei Sans" panose="020C0503030203020204" pitchFamily="34" charset="0"/>
                </a:rPr>
                <a:t>卫星影像</a:t>
              </a:r>
            </a:p>
          </p:txBody>
        </p:sp>
      </p:grpSp>
      <p:sp>
        <p:nvSpPr>
          <p:cNvPr id="52" name="文本框 51"/>
          <p:cNvSpPr txBox="1"/>
          <p:nvPr/>
        </p:nvSpPr>
        <p:spPr>
          <a:xfrm>
            <a:off x="2285162" y="4942294"/>
            <a:ext cx="2365986" cy="246125"/>
          </a:xfrm>
          <a:prstGeom prst="rect">
            <a:avLst/>
          </a:prstGeom>
          <a:noFill/>
        </p:spPr>
        <p:txBody>
          <a:bodyPr wrap="square" lIns="0" tIns="0" rIns="0" bIns="0" rtlCol="0">
            <a:spAutoFit/>
          </a:bodyPr>
          <a:lstStyle/>
          <a:p>
            <a:pPr algn="ctr"/>
            <a:r>
              <a:rPr kumimoji="1" lang="en-US" altLang="zh-CN"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OBS</a:t>
            </a:r>
            <a:r>
              <a:rPr kumimoji="1" lang="zh-CN" altLang="en-US" sz="1599" dirty="0">
                <a:solidFill>
                  <a:srgbClr val="221815"/>
                </a:solidFill>
                <a:latin typeface="Huawei Sans" panose="020C0503030203020204" pitchFamily="34" charset="0"/>
                <a:ea typeface="方正兰亭黑简体" panose="02000000000000000000" pitchFamily="2" charset="-122"/>
                <a:sym typeface="Huawei Sans" panose="020C0503030203020204" pitchFamily="34" charset="0"/>
              </a:rPr>
              <a:t>对象存储服务</a:t>
            </a:r>
          </a:p>
        </p:txBody>
      </p:sp>
      <p:sp>
        <p:nvSpPr>
          <p:cNvPr id="53" name="文本框 52"/>
          <p:cNvSpPr txBox="1"/>
          <p:nvPr/>
        </p:nvSpPr>
        <p:spPr>
          <a:xfrm>
            <a:off x="3021268" y="5229571"/>
            <a:ext cx="926536" cy="123111"/>
          </a:xfrm>
          <a:prstGeom prst="rect">
            <a:avLst/>
          </a:prstGeom>
          <a:noFill/>
          <a:ln w="12700">
            <a:noFill/>
          </a:ln>
        </p:spPr>
        <p:txBody>
          <a:bodyPr wrap="none" lIns="0" tIns="0" rIns="0" bIns="0" rtlCol="0">
            <a:spAutoFit/>
          </a:bodyPr>
          <a:lstStyle/>
          <a:p>
            <a:pPr algn="ctr"/>
            <a:r>
              <a:rPr kumimoji="1" lang="en-US" altLang="zh-CN" sz="800" dirty="0">
                <a:latin typeface="Huawei Sans" panose="020C0503030203020204" pitchFamily="34" charset="0"/>
                <a:ea typeface="方正兰亭黑简体" panose="02000000000000000000" pitchFamily="2" charset="-122"/>
                <a:sym typeface="Huawei Sans" panose="020C0503030203020204" pitchFamily="34" charset="0"/>
              </a:rPr>
              <a:t>Data Multi-Protocol</a:t>
            </a:r>
            <a:endParaRPr kumimoji="1" lang="zh-CN" altLang="en-US" sz="8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26" name="Picture 2" descr="âcheckmark circle pngâçå¾çæç´¢ç»æ"/>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46516" y="3805702"/>
            <a:ext cx="209156" cy="209156"/>
          </a:xfrm>
          <a:prstGeom prst="rect">
            <a:avLst/>
          </a:prstGeom>
          <a:noFill/>
          <a:extLst>
            <a:ext uri="{909E8E84-426E-40DD-AFC4-6F175D3DCCD1}">
              <a14:hiddenFill xmlns:a14="http://schemas.microsoft.com/office/drawing/2010/main">
                <a:solidFill>
                  <a:srgbClr val="FFFFFF"/>
                </a:solidFill>
              </a14:hiddenFill>
            </a:ext>
          </a:extLst>
        </p:spPr>
      </p:pic>
      <p:sp>
        <p:nvSpPr>
          <p:cNvPr id="56" name="矩形 55"/>
          <p:cNvSpPr/>
          <p:nvPr/>
        </p:nvSpPr>
        <p:spPr>
          <a:xfrm>
            <a:off x="6832148" y="3771835"/>
            <a:ext cx="1107563" cy="276891"/>
          </a:xfrm>
          <a:prstGeom prst="rect">
            <a:avLst/>
          </a:prstGeom>
        </p:spPr>
        <p:txBody>
          <a:bodyPr wrap="none">
            <a:spAutoFit/>
          </a:bodyPr>
          <a:lstStyle/>
          <a:p>
            <a:r>
              <a:rPr lang="zh-CN" altLang="en-US" sz="1200" dirty="0">
                <a:solidFill>
                  <a:srgbClr val="595757"/>
                </a:solidFill>
                <a:latin typeface="Huawei Sans" panose="020C0503030203020204" pitchFamily="34" charset="0"/>
                <a:ea typeface="方正兰亭黑简体" panose="02000000000000000000" pitchFamily="2" charset="-122"/>
                <a:sym typeface="Huawei Sans" panose="020C0503030203020204" pitchFamily="34" charset="0"/>
              </a:rPr>
              <a:t>灵活弹性扩容</a:t>
            </a:r>
          </a:p>
        </p:txBody>
      </p:sp>
      <p:pic>
        <p:nvPicPr>
          <p:cNvPr id="57" name="Picture 2" descr="âcheckmark circle pngâçå¾çæç´¢ç»æ"/>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28048" y="3802940"/>
            <a:ext cx="209156" cy="209156"/>
          </a:xfrm>
          <a:prstGeom prst="rect">
            <a:avLst/>
          </a:prstGeom>
          <a:noFill/>
          <a:extLst>
            <a:ext uri="{909E8E84-426E-40DD-AFC4-6F175D3DCCD1}">
              <a14:hiddenFill xmlns:a14="http://schemas.microsoft.com/office/drawing/2010/main">
                <a:solidFill>
                  <a:srgbClr val="FFFFFF"/>
                </a:solidFill>
              </a14:hiddenFill>
            </a:ext>
          </a:extLst>
        </p:spPr>
      </p:pic>
      <p:sp>
        <p:nvSpPr>
          <p:cNvPr id="58" name="矩形 57"/>
          <p:cNvSpPr/>
          <p:nvPr/>
        </p:nvSpPr>
        <p:spPr>
          <a:xfrm>
            <a:off x="8213679" y="3769072"/>
            <a:ext cx="1107563" cy="276891"/>
          </a:xfrm>
          <a:prstGeom prst="rect">
            <a:avLst/>
          </a:prstGeom>
        </p:spPr>
        <p:txBody>
          <a:bodyPr wrap="none">
            <a:spAutoFit/>
          </a:bodyPr>
          <a:lstStyle/>
          <a:p>
            <a:r>
              <a:rPr lang="zh-CN" altLang="en-US" sz="1200" dirty="0">
                <a:solidFill>
                  <a:srgbClr val="595757"/>
                </a:solidFill>
                <a:latin typeface="Huawei Sans" panose="020C0503030203020204" pitchFamily="34" charset="0"/>
                <a:ea typeface="方正兰亭黑简体" panose="02000000000000000000" pitchFamily="2" charset="-122"/>
                <a:sym typeface="Huawei Sans" panose="020C0503030203020204" pitchFamily="34" charset="0"/>
              </a:rPr>
              <a:t>资源高效利用</a:t>
            </a:r>
          </a:p>
        </p:txBody>
      </p:sp>
      <p:pic>
        <p:nvPicPr>
          <p:cNvPr id="59" name="Picture 2" descr="âcheckmark circle pngâçå¾çæç´¢ç»æ"/>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09579" y="3799995"/>
            <a:ext cx="209156" cy="209156"/>
          </a:xfrm>
          <a:prstGeom prst="rect">
            <a:avLst/>
          </a:prstGeom>
          <a:noFill/>
          <a:extLst>
            <a:ext uri="{909E8E84-426E-40DD-AFC4-6F175D3DCCD1}">
              <a14:hiddenFill xmlns:a14="http://schemas.microsoft.com/office/drawing/2010/main">
                <a:solidFill>
                  <a:srgbClr val="FFFFFF"/>
                </a:solidFill>
              </a14:hiddenFill>
            </a:ext>
          </a:extLst>
        </p:spPr>
      </p:pic>
      <p:sp>
        <p:nvSpPr>
          <p:cNvPr id="60" name="矩形 59"/>
          <p:cNvSpPr/>
          <p:nvPr/>
        </p:nvSpPr>
        <p:spPr>
          <a:xfrm>
            <a:off x="9595211" y="3766127"/>
            <a:ext cx="1107563" cy="276891"/>
          </a:xfrm>
          <a:prstGeom prst="rect">
            <a:avLst/>
          </a:prstGeom>
        </p:spPr>
        <p:txBody>
          <a:bodyPr wrap="none">
            <a:spAutoFit/>
          </a:bodyPr>
          <a:lstStyle/>
          <a:p>
            <a:r>
              <a:rPr lang="zh-CN" altLang="en-US" sz="1200" dirty="0">
                <a:solidFill>
                  <a:srgbClr val="595757"/>
                </a:solidFill>
                <a:latin typeface="Huawei Sans" panose="020C0503030203020204" pitchFamily="34" charset="0"/>
                <a:ea typeface="方正兰亭黑简体" panose="02000000000000000000" pitchFamily="2" charset="-122"/>
                <a:sym typeface="Huawei Sans" panose="020C0503030203020204" pitchFamily="34" charset="0"/>
              </a:rPr>
              <a:t>打破数据孤岛</a:t>
            </a:r>
          </a:p>
        </p:txBody>
      </p:sp>
      <p:sp>
        <p:nvSpPr>
          <p:cNvPr id="61" name="矩形 60"/>
          <p:cNvSpPr/>
          <p:nvPr/>
        </p:nvSpPr>
        <p:spPr>
          <a:xfrm>
            <a:off x="7520964" y="3179547"/>
            <a:ext cx="2492991" cy="400110"/>
          </a:xfrm>
          <a:prstGeom prst="rect">
            <a:avLst/>
          </a:prstGeom>
        </p:spPr>
        <p:txBody>
          <a:bodyPr wrap="none">
            <a:spAutoFit/>
          </a:bodyPr>
          <a:lstStyle/>
          <a:p>
            <a:pPr algn="ctr"/>
            <a:r>
              <a:rPr lang="zh-CN" altLang="en-US" sz="20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鲲鹏大数据解决方案</a:t>
            </a:r>
          </a:p>
        </p:txBody>
      </p:sp>
      <p:sp>
        <p:nvSpPr>
          <p:cNvPr id="63" name="Freeform 50"/>
          <p:cNvSpPr>
            <a:spLocks noChangeAspect="1" noEditPoints="1"/>
          </p:cNvSpPr>
          <p:nvPr/>
        </p:nvSpPr>
        <p:spPr bwMode="auto">
          <a:xfrm>
            <a:off x="1170287" y="2637209"/>
            <a:ext cx="316606" cy="359859"/>
          </a:xfrm>
          <a:custGeom>
            <a:avLst/>
            <a:gdLst>
              <a:gd name="T0" fmla="*/ 85 w 152"/>
              <a:gd name="T1" fmla="*/ 3 h 173"/>
              <a:gd name="T2" fmla="*/ 9 w 152"/>
              <a:gd name="T3" fmla="*/ 36 h 173"/>
              <a:gd name="T4" fmla="*/ 0 w 152"/>
              <a:gd name="T5" fmla="*/ 122 h 173"/>
              <a:gd name="T6" fmla="*/ 67 w 152"/>
              <a:gd name="T7" fmla="*/ 171 h 173"/>
              <a:gd name="T8" fmla="*/ 85 w 152"/>
              <a:gd name="T9" fmla="*/ 171 h 173"/>
              <a:gd name="T10" fmla="*/ 151 w 152"/>
              <a:gd name="T11" fmla="*/ 122 h 173"/>
              <a:gd name="T12" fmla="*/ 143 w 152"/>
              <a:gd name="T13" fmla="*/ 36 h 173"/>
              <a:gd name="T14" fmla="*/ 139 w 152"/>
              <a:gd name="T15" fmla="*/ 131 h 173"/>
              <a:gd name="T16" fmla="*/ 71 w 152"/>
              <a:gd name="T17" fmla="*/ 164 h 173"/>
              <a:gd name="T18" fmla="*/ 8 w 152"/>
              <a:gd name="T19" fmla="*/ 122 h 173"/>
              <a:gd name="T20" fmla="*/ 13 w 152"/>
              <a:gd name="T21" fmla="*/ 43 h 173"/>
              <a:gd name="T22" fmla="*/ 75 w 152"/>
              <a:gd name="T23" fmla="*/ 9 h 173"/>
              <a:gd name="T24" fmla="*/ 138 w 152"/>
              <a:gd name="T25" fmla="*/ 43 h 173"/>
              <a:gd name="T26" fmla="*/ 143 w 152"/>
              <a:gd name="T27" fmla="*/ 122 h 173"/>
              <a:gd name="T28" fmla="*/ 87 w 152"/>
              <a:gd name="T29" fmla="*/ 84 h 173"/>
              <a:gd name="T30" fmla="*/ 75 w 152"/>
              <a:gd name="T31" fmla="*/ 59 h 173"/>
              <a:gd name="T32" fmla="*/ 75 w 152"/>
              <a:gd name="T33" fmla="*/ 90 h 173"/>
              <a:gd name="T34" fmla="*/ 91 w 152"/>
              <a:gd name="T35" fmla="*/ 92 h 173"/>
              <a:gd name="T36" fmla="*/ 93 w 152"/>
              <a:gd name="T37" fmla="*/ 92 h 173"/>
              <a:gd name="T38" fmla="*/ 87 w 152"/>
              <a:gd name="T39" fmla="*/ 84 h 173"/>
              <a:gd name="T40" fmla="*/ 64 w 152"/>
              <a:gd name="T41" fmla="*/ 74 h 173"/>
              <a:gd name="T42" fmla="*/ 87 w 152"/>
              <a:gd name="T43" fmla="*/ 74 h 173"/>
              <a:gd name="T44" fmla="*/ 103 w 152"/>
              <a:gd name="T45" fmla="*/ 61 h 173"/>
              <a:gd name="T46" fmla="*/ 49 w 152"/>
              <a:gd name="T47" fmla="*/ 61 h 173"/>
              <a:gd name="T48" fmla="*/ 53 w 152"/>
              <a:gd name="T49" fmla="*/ 119 h 173"/>
              <a:gd name="T50" fmla="*/ 101 w 152"/>
              <a:gd name="T51" fmla="*/ 119 h 173"/>
              <a:gd name="T52" fmla="*/ 103 w 152"/>
              <a:gd name="T53" fmla="*/ 119 h 173"/>
              <a:gd name="T54" fmla="*/ 103 w 152"/>
              <a:gd name="T55" fmla="*/ 61 h 173"/>
              <a:gd name="T56" fmla="*/ 104 w 152"/>
              <a:gd name="T57" fmla="*/ 97 h 173"/>
              <a:gd name="T58" fmla="*/ 100 w 152"/>
              <a:gd name="T59" fmla="*/ 97 h 173"/>
              <a:gd name="T60" fmla="*/ 99 w 152"/>
              <a:gd name="T61" fmla="*/ 115 h 173"/>
              <a:gd name="T62" fmla="*/ 88 w 152"/>
              <a:gd name="T63" fmla="*/ 105 h 173"/>
              <a:gd name="T64" fmla="*/ 84 w 152"/>
              <a:gd name="T65" fmla="*/ 105 h 173"/>
              <a:gd name="T66" fmla="*/ 72 w 152"/>
              <a:gd name="T67" fmla="*/ 115 h 173"/>
              <a:gd name="T68" fmla="*/ 70 w 152"/>
              <a:gd name="T69" fmla="*/ 97 h 173"/>
              <a:gd name="T70" fmla="*/ 68 w 152"/>
              <a:gd name="T71" fmla="*/ 115 h 173"/>
              <a:gd name="T72" fmla="*/ 56 w 152"/>
              <a:gd name="T73" fmla="*/ 104 h 173"/>
              <a:gd name="T74" fmla="*/ 52 w 152"/>
              <a:gd name="T75" fmla="*/ 104 h 173"/>
              <a:gd name="T76" fmla="*/ 28 w 152"/>
              <a:gd name="T77" fmla="*/ 90 h 173"/>
              <a:gd name="T78" fmla="*/ 52 w 152"/>
              <a:gd name="T79" fmla="*/ 64 h 173"/>
              <a:gd name="T80" fmla="*/ 100 w 152"/>
              <a:gd name="T81" fmla="*/ 64 h 173"/>
              <a:gd name="T82" fmla="*/ 124 w 152"/>
              <a:gd name="T83" fmla="*/ 9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73">
                <a:moveTo>
                  <a:pt x="143" y="36"/>
                </a:moveTo>
                <a:cubicBezTo>
                  <a:pt x="85" y="3"/>
                  <a:pt x="85" y="3"/>
                  <a:pt x="85" y="3"/>
                </a:cubicBezTo>
                <a:cubicBezTo>
                  <a:pt x="80" y="0"/>
                  <a:pt x="72" y="0"/>
                  <a:pt x="67" y="3"/>
                </a:cubicBezTo>
                <a:cubicBezTo>
                  <a:pt x="9" y="36"/>
                  <a:pt x="9" y="36"/>
                  <a:pt x="9" y="36"/>
                </a:cubicBezTo>
                <a:cubicBezTo>
                  <a:pt x="4" y="39"/>
                  <a:pt x="0" y="46"/>
                  <a:pt x="0" y="52"/>
                </a:cubicBezTo>
                <a:cubicBezTo>
                  <a:pt x="0" y="122"/>
                  <a:pt x="0" y="122"/>
                  <a:pt x="0" y="122"/>
                </a:cubicBezTo>
                <a:cubicBezTo>
                  <a:pt x="0" y="128"/>
                  <a:pt x="4" y="135"/>
                  <a:pt x="9" y="138"/>
                </a:cubicBezTo>
                <a:cubicBezTo>
                  <a:pt x="67" y="171"/>
                  <a:pt x="67" y="171"/>
                  <a:pt x="67" y="171"/>
                </a:cubicBezTo>
                <a:cubicBezTo>
                  <a:pt x="69" y="172"/>
                  <a:pt x="73" y="173"/>
                  <a:pt x="76" y="173"/>
                </a:cubicBezTo>
                <a:cubicBezTo>
                  <a:pt x="79" y="173"/>
                  <a:pt x="82" y="172"/>
                  <a:pt x="85" y="171"/>
                </a:cubicBezTo>
                <a:cubicBezTo>
                  <a:pt x="143" y="138"/>
                  <a:pt x="143" y="138"/>
                  <a:pt x="143" y="138"/>
                </a:cubicBezTo>
                <a:cubicBezTo>
                  <a:pt x="148" y="135"/>
                  <a:pt x="151" y="128"/>
                  <a:pt x="151" y="122"/>
                </a:cubicBezTo>
                <a:cubicBezTo>
                  <a:pt x="151" y="52"/>
                  <a:pt x="151" y="52"/>
                  <a:pt x="151" y="52"/>
                </a:cubicBezTo>
                <a:cubicBezTo>
                  <a:pt x="152" y="46"/>
                  <a:pt x="148" y="39"/>
                  <a:pt x="143" y="36"/>
                </a:cubicBezTo>
                <a:moveTo>
                  <a:pt x="144" y="122"/>
                </a:moveTo>
                <a:cubicBezTo>
                  <a:pt x="144" y="125"/>
                  <a:pt x="141" y="129"/>
                  <a:pt x="139" y="131"/>
                </a:cubicBezTo>
                <a:cubicBezTo>
                  <a:pt x="81" y="164"/>
                  <a:pt x="81" y="164"/>
                  <a:pt x="81" y="164"/>
                </a:cubicBezTo>
                <a:cubicBezTo>
                  <a:pt x="79" y="165"/>
                  <a:pt x="73" y="165"/>
                  <a:pt x="71" y="164"/>
                </a:cubicBezTo>
                <a:cubicBezTo>
                  <a:pt x="13" y="131"/>
                  <a:pt x="13" y="131"/>
                  <a:pt x="13" y="131"/>
                </a:cubicBezTo>
                <a:cubicBezTo>
                  <a:pt x="10" y="129"/>
                  <a:pt x="8" y="125"/>
                  <a:pt x="8" y="122"/>
                </a:cubicBezTo>
                <a:cubicBezTo>
                  <a:pt x="8" y="52"/>
                  <a:pt x="8" y="52"/>
                  <a:pt x="8" y="52"/>
                </a:cubicBezTo>
                <a:cubicBezTo>
                  <a:pt x="8" y="49"/>
                  <a:pt x="10" y="45"/>
                  <a:pt x="13" y="43"/>
                </a:cubicBezTo>
                <a:cubicBezTo>
                  <a:pt x="71" y="10"/>
                  <a:pt x="71" y="10"/>
                  <a:pt x="71" y="10"/>
                </a:cubicBezTo>
                <a:cubicBezTo>
                  <a:pt x="72" y="9"/>
                  <a:pt x="74" y="9"/>
                  <a:pt x="75" y="9"/>
                </a:cubicBezTo>
                <a:cubicBezTo>
                  <a:pt x="77" y="9"/>
                  <a:pt x="79" y="9"/>
                  <a:pt x="80" y="10"/>
                </a:cubicBezTo>
                <a:cubicBezTo>
                  <a:pt x="138" y="43"/>
                  <a:pt x="138" y="43"/>
                  <a:pt x="138" y="43"/>
                </a:cubicBezTo>
                <a:cubicBezTo>
                  <a:pt x="141" y="45"/>
                  <a:pt x="143" y="49"/>
                  <a:pt x="143" y="52"/>
                </a:cubicBezTo>
                <a:cubicBezTo>
                  <a:pt x="143" y="122"/>
                  <a:pt x="143" y="122"/>
                  <a:pt x="143" y="122"/>
                </a:cubicBezTo>
                <a:lnTo>
                  <a:pt x="144" y="122"/>
                </a:lnTo>
                <a:close/>
                <a:moveTo>
                  <a:pt x="87" y="84"/>
                </a:moveTo>
                <a:cubicBezTo>
                  <a:pt x="89" y="81"/>
                  <a:pt x="91" y="78"/>
                  <a:pt x="91" y="74"/>
                </a:cubicBezTo>
                <a:cubicBezTo>
                  <a:pt x="91" y="66"/>
                  <a:pt x="84" y="59"/>
                  <a:pt x="75" y="59"/>
                </a:cubicBezTo>
                <a:cubicBezTo>
                  <a:pt x="66" y="59"/>
                  <a:pt x="60" y="66"/>
                  <a:pt x="60" y="74"/>
                </a:cubicBezTo>
                <a:cubicBezTo>
                  <a:pt x="60" y="83"/>
                  <a:pt x="67" y="90"/>
                  <a:pt x="75" y="90"/>
                </a:cubicBezTo>
                <a:cubicBezTo>
                  <a:pt x="79" y="90"/>
                  <a:pt x="82" y="89"/>
                  <a:pt x="85" y="87"/>
                </a:cubicBezTo>
                <a:cubicBezTo>
                  <a:pt x="91" y="92"/>
                  <a:pt x="91" y="92"/>
                  <a:pt x="91" y="92"/>
                </a:cubicBezTo>
                <a:cubicBezTo>
                  <a:pt x="91" y="93"/>
                  <a:pt x="91" y="93"/>
                  <a:pt x="92" y="93"/>
                </a:cubicBezTo>
                <a:cubicBezTo>
                  <a:pt x="92" y="93"/>
                  <a:pt x="93" y="92"/>
                  <a:pt x="93" y="92"/>
                </a:cubicBezTo>
                <a:cubicBezTo>
                  <a:pt x="94" y="91"/>
                  <a:pt x="94" y="90"/>
                  <a:pt x="93" y="89"/>
                </a:cubicBezTo>
                <a:lnTo>
                  <a:pt x="87" y="84"/>
                </a:lnTo>
                <a:close/>
                <a:moveTo>
                  <a:pt x="75" y="86"/>
                </a:moveTo>
                <a:cubicBezTo>
                  <a:pt x="69" y="86"/>
                  <a:pt x="64" y="81"/>
                  <a:pt x="64" y="74"/>
                </a:cubicBezTo>
                <a:cubicBezTo>
                  <a:pt x="64" y="68"/>
                  <a:pt x="69" y="63"/>
                  <a:pt x="75" y="63"/>
                </a:cubicBezTo>
                <a:cubicBezTo>
                  <a:pt x="82" y="63"/>
                  <a:pt x="87" y="68"/>
                  <a:pt x="87" y="74"/>
                </a:cubicBezTo>
                <a:cubicBezTo>
                  <a:pt x="87" y="81"/>
                  <a:pt x="81" y="86"/>
                  <a:pt x="75" y="86"/>
                </a:cubicBezTo>
                <a:moveTo>
                  <a:pt x="103" y="61"/>
                </a:moveTo>
                <a:cubicBezTo>
                  <a:pt x="99" y="50"/>
                  <a:pt x="88" y="43"/>
                  <a:pt x="76" y="43"/>
                </a:cubicBezTo>
                <a:cubicBezTo>
                  <a:pt x="64" y="43"/>
                  <a:pt x="53" y="50"/>
                  <a:pt x="49" y="61"/>
                </a:cubicBezTo>
                <a:cubicBezTo>
                  <a:pt x="34" y="63"/>
                  <a:pt x="24" y="76"/>
                  <a:pt x="24" y="90"/>
                </a:cubicBezTo>
                <a:cubicBezTo>
                  <a:pt x="24" y="106"/>
                  <a:pt x="37" y="119"/>
                  <a:pt x="53" y="119"/>
                </a:cubicBezTo>
                <a:cubicBezTo>
                  <a:pt x="99" y="119"/>
                  <a:pt x="99" y="119"/>
                  <a:pt x="99" y="119"/>
                </a:cubicBezTo>
                <a:cubicBezTo>
                  <a:pt x="101" y="119"/>
                  <a:pt x="101" y="119"/>
                  <a:pt x="101" y="119"/>
                </a:cubicBezTo>
                <a:cubicBezTo>
                  <a:pt x="102" y="119"/>
                  <a:pt x="102" y="119"/>
                  <a:pt x="102" y="119"/>
                </a:cubicBezTo>
                <a:cubicBezTo>
                  <a:pt x="102" y="119"/>
                  <a:pt x="103" y="119"/>
                  <a:pt x="103" y="119"/>
                </a:cubicBezTo>
                <a:cubicBezTo>
                  <a:pt x="117" y="117"/>
                  <a:pt x="127" y="105"/>
                  <a:pt x="127" y="90"/>
                </a:cubicBezTo>
                <a:cubicBezTo>
                  <a:pt x="128" y="75"/>
                  <a:pt x="117" y="63"/>
                  <a:pt x="103" y="61"/>
                </a:cubicBezTo>
                <a:moveTo>
                  <a:pt x="104" y="115"/>
                </a:moveTo>
                <a:cubicBezTo>
                  <a:pt x="104" y="97"/>
                  <a:pt x="104" y="97"/>
                  <a:pt x="104" y="97"/>
                </a:cubicBezTo>
                <a:cubicBezTo>
                  <a:pt x="104" y="96"/>
                  <a:pt x="103" y="95"/>
                  <a:pt x="102" y="95"/>
                </a:cubicBezTo>
                <a:cubicBezTo>
                  <a:pt x="101" y="95"/>
                  <a:pt x="100" y="96"/>
                  <a:pt x="100" y="97"/>
                </a:cubicBezTo>
                <a:cubicBezTo>
                  <a:pt x="100" y="115"/>
                  <a:pt x="100" y="115"/>
                  <a:pt x="100" y="115"/>
                </a:cubicBezTo>
                <a:cubicBezTo>
                  <a:pt x="99" y="115"/>
                  <a:pt x="99" y="115"/>
                  <a:pt x="99" y="115"/>
                </a:cubicBezTo>
                <a:cubicBezTo>
                  <a:pt x="88" y="115"/>
                  <a:pt x="88" y="115"/>
                  <a:pt x="88" y="115"/>
                </a:cubicBezTo>
                <a:cubicBezTo>
                  <a:pt x="88" y="105"/>
                  <a:pt x="88" y="105"/>
                  <a:pt x="88" y="105"/>
                </a:cubicBezTo>
                <a:cubicBezTo>
                  <a:pt x="88" y="104"/>
                  <a:pt x="87" y="103"/>
                  <a:pt x="86" y="103"/>
                </a:cubicBezTo>
                <a:cubicBezTo>
                  <a:pt x="85" y="103"/>
                  <a:pt x="84" y="104"/>
                  <a:pt x="84" y="105"/>
                </a:cubicBezTo>
                <a:cubicBezTo>
                  <a:pt x="84" y="115"/>
                  <a:pt x="84" y="115"/>
                  <a:pt x="84" y="115"/>
                </a:cubicBezTo>
                <a:cubicBezTo>
                  <a:pt x="72" y="115"/>
                  <a:pt x="72" y="115"/>
                  <a:pt x="72" y="115"/>
                </a:cubicBezTo>
                <a:cubicBezTo>
                  <a:pt x="72" y="99"/>
                  <a:pt x="72" y="99"/>
                  <a:pt x="72" y="99"/>
                </a:cubicBezTo>
                <a:cubicBezTo>
                  <a:pt x="72" y="98"/>
                  <a:pt x="71" y="97"/>
                  <a:pt x="70" y="97"/>
                </a:cubicBezTo>
                <a:cubicBezTo>
                  <a:pt x="69" y="97"/>
                  <a:pt x="68" y="99"/>
                  <a:pt x="68" y="99"/>
                </a:cubicBezTo>
                <a:cubicBezTo>
                  <a:pt x="68" y="115"/>
                  <a:pt x="68" y="115"/>
                  <a:pt x="68" y="115"/>
                </a:cubicBezTo>
                <a:cubicBezTo>
                  <a:pt x="56" y="115"/>
                  <a:pt x="56" y="115"/>
                  <a:pt x="56" y="115"/>
                </a:cubicBezTo>
                <a:cubicBezTo>
                  <a:pt x="56" y="104"/>
                  <a:pt x="56" y="104"/>
                  <a:pt x="56" y="104"/>
                </a:cubicBezTo>
                <a:cubicBezTo>
                  <a:pt x="56" y="103"/>
                  <a:pt x="55" y="102"/>
                  <a:pt x="54" y="102"/>
                </a:cubicBezTo>
                <a:cubicBezTo>
                  <a:pt x="53" y="102"/>
                  <a:pt x="52" y="103"/>
                  <a:pt x="52" y="104"/>
                </a:cubicBezTo>
                <a:cubicBezTo>
                  <a:pt x="52" y="115"/>
                  <a:pt x="52" y="115"/>
                  <a:pt x="52" y="115"/>
                </a:cubicBezTo>
                <a:cubicBezTo>
                  <a:pt x="39" y="114"/>
                  <a:pt x="28" y="103"/>
                  <a:pt x="28" y="90"/>
                </a:cubicBezTo>
                <a:cubicBezTo>
                  <a:pt x="28" y="77"/>
                  <a:pt x="37" y="66"/>
                  <a:pt x="50" y="65"/>
                </a:cubicBezTo>
                <a:cubicBezTo>
                  <a:pt x="51" y="65"/>
                  <a:pt x="52" y="64"/>
                  <a:pt x="52" y="64"/>
                </a:cubicBezTo>
                <a:cubicBezTo>
                  <a:pt x="55" y="54"/>
                  <a:pt x="65" y="47"/>
                  <a:pt x="76" y="47"/>
                </a:cubicBezTo>
                <a:cubicBezTo>
                  <a:pt x="87" y="47"/>
                  <a:pt x="96" y="54"/>
                  <a:pt x="100" y="64"/>
                </a:cubicBezTo>
                <a:cubicBezTo>
                  <a:pt x="100" y="65"/>
                  <a:pt x="101" y="65"/>
                  <a:pt x="101" y="65"/>
                </a:cubicBezTo>
                <a:cubicBezTo>
                  <a:pt x="114" y="67"/>
                  <a:pt x="124" y="77"/>
                  <a:pt x="124" y="90"/>
                </a:cubicBezTo>
                <a:cubicBezTo>
                  <a:pt x="124" y="102"/>
                  <a:pt x="115" y="112"/>
                  <a:pt x="104" y="115"/>
                </a:cubicBezTo>
              </a:path>
            </a:pathLst>
          </a:custGeom>
          <a:solidFill>
            <a:srgbClr val="888888"/>
          </a:solidFill>
          <a:ln>
            <a:noFill/>
          </a:ln>
        </p:spPr>
        <p:txBody>
          <a:bodyPr vert="horz" wrap="square" lIns="91404" tIns="45702" rIns="91404" bIns="45702" numCol="1" anchor="t" anchorCtr="0" compatLnSpc="1"/>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4" name="组合 22"/>
          <p:cNvGrpSpPr>
            <a:grpSpLocks noChangeAspect="1"/>
          </p:cNvGrpSpPr>
          <p:nvPr/>
        </p:nvGrpSpPr>
        <p:grpSpPr>
          <a:xfrm>
            <a:off x="1645680" y="2637209"/>
            <a:ext cx="329870" cy="359859"/>
            <a:chOff x="12361863" y="998538"/>
            <a:chExt cx="436562" cy="476250"/>
          </a:xfrm>
          <a:solidFill>
            <a:srgbClr val="888888"/>
          </a:solidFill>
        </p:grpSpPr>
        <p:sp>
          <p:nvSpPr>
            <p:cNvPr id="65" name="Freeform 11"/>
            <p:cNvSpPr>
              <a:spLocks noEditPoints="1"/>
            </p:cNvSpPr>
            <p:nvPr/>
          </p:nvSpPr>
          <p:spPr bwMode="auto">
            <a:xfrm>
              <a:off x="12361863" y="998538"/>
              <a:ext cx="436562" cy="476250"/>
            </a:xfrm>
            <a:custGeom>
              <a:avLst/>
              <a:gdLst>
                <a:gd name="T0" fmla="*/ 151 w 160"/>
                <a:gd name="T1" fmla="*/ 37 h 177"/>
                <a:gd name="T2" fmla="*/ 90 w 160"/>
                <a:gd name="T3" fmla="*/ 3 h 177"/>
                <a:gd name="T4" fmla="*/ 71 w 160"/>
                <a:gd name="T5" fmla="*/ 3 h 177"/>
                <a:gd name="T6" fmla="*/ 10 w 160"/>
                <a:gd name="T7" fmla="*/ 37 h 177"/>
                <a:gd name="T8" fmla="*/ 0 w 160"/>
                <a:gd name="T9" fmla="*/ 53 h 177"/>
                <a:gd name="T10" fmla="*/ 0 w 160"/>
                <a:gd name="T11" fmla="*/ 125 h 177"/>
                <a:gd name="T12" fmla="*/ 10 w 160"/>
                <a:gd name="T13" fmla="*/ 141 h 177"/>
                <a:gd name="T14" fmla="*/ 71 w 160"/>
                <a:gd name="T15" fmla="*/ 175 h 177"/>
                <a:gd name="T16" fmla="*/ 80 w 160"/>
                <a:gd name="T17" fmla="*/ 177 h 177"/>
                <a:gd name="T18" fmla="*/ 90 w 160"/>
                <a:gd name="T19" fmla="*/ 175 h 177"/>
                <a:gd name="T20" fmla="*/ 151 w 160"/>
                <a:gd name="T21" fmla="*/ 141 h 177"/>
                <a:gd name="T22" fmla="*/ 160 w 160"/>
                <a:gd name="T23" fmla="*/ 125 h 177"/>
                <a:gd name="T24" fmla="*/ 160 w 160"/>
                <a:gd name="T25" fmla="*/ 53 h 177"/>
                <a:gd name="T26" fmla="*/ 151 w 160"/>
                <a:gd name="T27" fmla="*/ 37 h 177"/>
                <a:gd name="T28" fmla="*/ 152 w 160"/>
                <a:gd name="T29" fmla="*/ 125 h 177"/>
                <a:gd name="T30" fmla="*/ 147 w 160"/>
                <a:gd name="T31" fmla="*/ 134 h 177"/>
                <a:gd name="T32" fmla="*/ 85 w 160"/>
                <a:gd name="T33" fmla="*/ 168 h 177"/>
                <a:gd name="T34" fmla="*/ 75 w 160"/>
                <a:gd name="T35" fmla="*/ 168 h 177"/>
                <a:gd name="T36" fmla="*/ 14 w 160"/>
                <a:gd name="T37" fmla="*/ 134 h 177"/>
                <a:gd name="T38" fmla="*/ 9 w 160"/>
                <a:gd name="T39" fmla="*/ 125 h 177"/>
                <a:gd name="T40" fmla="*/ 9 w 160"/>
                <a:gd name="T41" fmla="*/ 53 h 177"/>
                <a:gd name="T42" fmla="*/ 14 w 160"/>
                <a:gd name="T43" fmla="*/ 44 h 177"/>
                <a:gd name="T44" fmla="*/ 75 w 160"/>
                <a:gd name="T45" fmla="*/ 10 h 177"/>
                <a:gd name="T46" fmla="*/ 80 w 160"/>
                <a:gd name="T47" fmla="*/ 9 h 177"/>
                <a:gd name="T48" fmla="*/ 85 w 160"/>
                <a:gd name="T49" fmla="*/ 10 h 177"/>
                <a:gd name="T50" fmla="*/ 147 w 160"/>
                <a:gd name="T51" fmla="*/ 44 h 177"/>
                <a:gd name="T52" fmla="*/ 152 w 160"/>
                <a:gd name="T53" fmla="*/ 53 h 177"/>
                <a:gd name="T54" fmla="*/ 152 w 160"/>
                <a:gd name="T55" fmla="*/ 12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77">
                  <a:moveTo>
                    <a:pt x="151" y="37"/>
                  </a:moveTo>
                  <a:cubicBezTo>
                    <a:pt x="90" y="3"/>
                    <a:pt x="90" y="3"/>
                    <a:pt x="90" y="3"/>
                  </a:cubicBezTo>
                  <a:cubicBezTo>
                    <a:pt x="84" y="0"/>
                    <a:pt x="76" y="0"/>
                    <a:pt x="71" y="3"/>
                  </a:cubicBezTo>
                  <a:cubicBezTo>
                    <a:pt x="10" y="37"/>
                    <a:pt x="10" y="37"/>
                    <a:pt x="10" y="37"/>
                  </a:cubicBezTo>
                  <a:cubicBezTo>
                    <a:pt x="4" y="40"/>
                    <a:pt x="0" y="47"/>
                    <a:pt x="0" y="53"/>
                  </a:cubicBezTo>
                  <a:cubicBezTo>
                    <a:pt x="0" y="125"/>
                    <a:pt x="0" y="125"/>
                    <a:pt x="0" y="125"/>
                  </a:cubicBezTo>
                  <a:cubicBezTo>
                    <a:pt x="0" y="131"/>
                    <a:pt x="4" y="138"/>
                    <a:pt x="10" y="141"/>
                  </a:cubicBezTo>
                  <a:cubicBezTo>
                    <a:pt x="71" y="175"/>
                    <a:pt x="71" y="175"/>
                    <a:pt x="71" y="175"/>
                  </a:cubicBezTo>
                  <a:cubicBezTo>
                    <a:pt x="73" y="176"/>
                    <a:pt x="77" y="177"/>
                    <a:pt x="80" y="177"/>
                  </a:cubicBezTo>
                  <a:cubicBezTo>
                    <a:pt x="84" y="177"/>
                    <a:pt x="87" y="176"/>
                    <a:pt x="90" y="175"/>
                  </a:cubicBezTo>
                  <a:cubicBezTo>
                    <a:pt x="151" y="141"/>
                    <a:pt x="151" y="141"/>
                    <a:pt x="151" y="141"/>
                  </a:cubicBezTo>
                  <a:cubicBezTo>
                    <a:pt x="156" y="138"/>
                    <a:pt x="160" y="131"/>
                    <a:pt x="160" y="125"/>
                  </a:cubicBezTo>
                  <a:cubicBezTo>
                    <a:pt x="160" y="53"/>
                    <a:pt x="160" y="53"/>
                    <a:pt x="160" y="53"/>
                  </a:cubicBezTo>
                  <a:cubicBezTo>
                    <a:pt x="160" y="47"/>
                    <a:pt x="156" y="40"/>
                    <a:pt x="151" y="37"/>
                  </a:cubicBezTo>
                  <a:close/>
                  <a:moveTo>
                    <a:pt x="152" y="125"/>
                  </a:moveTo>
                  <a:cubicBezTo>
                    <a:pt x="152" y="128"/>
                    <a:pt x="149" y="132"/>
                    <a:pt x="147" y="134"/>
                  </a:cubicBezTo>
                  <a:cubicBezTo>
                    <a:pt x="85" y="168"/>
                    <a:pt x="85" y="168"/>
                    <a:pt x="85" y="168"/>
                  </a:cubicBezTo>
                  <a:cubicBezTo>
                    <a:pt x="83" y="169"/>
                    <a:pt x="78" y="169"/>
                    <a:pt x="75" y="168"/>
                  </a:cubicBezTo>
                  <a:cubicBezTo>
                    <a:pt x="14" y="134"/>
                    <a:pt x="14" y="134"/>
                    <a:pt x="14" y="134"/>
                  </a:cubicBezTo>
                  <a:cubicBezTo>
                    <a:pt x="11" y="132"/>
                    <a:pt x="9" y="128"/>
                    <a:pt x="9" y="125"/>
                  </a:cubicBezTo>
                  <a:cubicBezTo>
                    <a:pt x="9" y="53"/>
                    <a:pt x="9" y="53"/>
                    <a:pt x="9" y="53"/>
                  </a:cubicBezTo>
                  <a:cubicBezTo>
                    <a:pt x="9" y="50"/>
                    <a:pt x="11" y="46"/>
                    <a:pt x="14" y="44"/>
                  </a:cubicBezTo>
                  <a:cubicBezTo>
                    <a:pt x="75" y="10"/>
                    <a:pt x="75" y="10"/>
                    <a:pt x="75" y="10"/>
                  </a:cubicBezTo>
                  <a:cubicBezTo>
                    <a:pt x="76" y="10"/>
                    <a:pt x="78" y="9"/>
                    <a:pt x="80" y="9"/>
                  </a:cubicBezTo>
                  <a:cubicBezTo>
                    <a:pt x="82" y="9"/>
                    <a:pt x="84" y="10"/>
                    <a:pt x="85" y="10"/>
                  </a:cubicBezTo>
                  <a:cubicBezTo>
                    <a:pt x="147" y="44"/>
                    <a:pt x="147" y="44"/>
                    <a:pt x="147" y="44"/>
                  </a:cubicBezTo>
                  <a:cubicBezTo>
                    <a:pt x="149" y="46"/>
                    <a:pt x="152" y="50"/>
                    <a:pt x="152" y="53"/>
                  </a:cubicBezTo>
                  <a:lnTo>
                    <a:pt x="152"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Freeform 12"/>
            <p:cNvSpPr/>
            <p:nvPr/>
          </p:nvSpPr>
          <p:spPr bwMode="auto">
            <a:xfrm>
              <a:off x="12414250" y="1122363"/>
              <a:ext cx="314325" cy="227012"/>
            </a:xfrm>
            <a:custGeom>
              <a:avLst/>
              <a:gdLst>
                <a:gd name="T0" fmla="*/ 103 w 115"/>
                <a:gd name="T1" fmla="*/ 15 h 84"/>
                <a:gd name="T2" fmla="*/ 88 w 115"/>
                <a:gd name="T3" fmla="*/ 12 h 84"/>
                <a:gd name="T4" fmla="*/ 57 w 115"/>
                <a:gd name="T5" fmla="*/ 0 h 84"/>
                <a:gd name="T6" fmla="*/ 16 w 115"/>
                <a:gd name="T7" fmla="*/ 21 h 84"/>
                <a:gd name="T8" fmla="*/ 15 w 115"/>
                <a:gd name="T9" fmla="*/ 22 h 84"/>
                <a:gd name="T10" fmla="*/ 15 w 115"/>
                <a:gd name="T11" fmla="*/ 22 h 84"/>
                <a:gd name="T12" fmla="*/ 17 w 115"/>
                <a:gd name="T13" fmla="*/ 63 h 84"/>
                <a:gd name="T14" fmla="*/ 20 w 115"/>
                <a:gd name="T15" fmla="*/ 76 h 84"/>
                <a:gd name="T16" fmla="*/ 26 w 115"/>
                <a:gd name="T17" fmla="*/ 78 h 84"/>
                <a:gd name="T18" fmla="*/ 46 w 115"/>
                <a:gd name="T19" fmla="*/ 39 h 84"/>
                <a:gd name="T20" fmla="*/ 44 w 115"/>
                <a:gd name="T21" fmla="*/ 37 h 84"/>
                <a:gd name="T22" fmla="*/ 38 w 115"/>
                <a:gd name="T23" fmla="*/ 70 h 84"/>
                <a:gd name="T24" fmla="*/ 25 w 115"/>
                <a:gd name="T25" fmla="*/ 74 h 84"/>
                <a:gd name="T26" fmla="*/ 22 w 115"/>
                <a:gd name="T27" fmla="*/ 68 h 84"/>
                <a:gd name="T28" fmla="*/ 7 w 115"/>
                <a:gd name="T29" fmla="*/ 49 h 84"/>
                <a:gd name="T30" fmla="*/ 19 w 115"/>
                <a:gd name="T31" fmla="*/ 23 h 84"/>
                <a:gd name="T32" fmla="*/ 32 w 115"/>
                <a:gd name="T33" fmla="*/ 16 h 84"/>
                <a:gd name="T34" fmla="*/ 81 w 115"/>
                <a:gd name="T35" fmla="*/ 11 h 84"/>
                <a:gd name="T36" fmla="*/ 84 w 115"/>
                <a:gd name="T37" fmla="*/ 13 h 84"/>
                <a:gd name="T38" fmla="*/ 85 w 115"/>
                <a:gd name="T39" fmla="*/ 16 h 84"/>
                <a:gd name="T40" fmla="*/ 87 w 115"/>
                <a:gd name="T41" fmla="*/ 18 h 84"/>
                <a:gd name="T42" fmla="*/ 91 w 115"/>
                <a:gd name="T43" fmla="*/ 26 h 84"/>
                <a:gd name="T44" fmla="*/ 91 w 115"/>
                <a:gd name="T45" fmla="*/ 43 h 84"/>
                <a:gd name="T46" fmla="*/ 94 w 115"/>
                <a:gd name="T47" fmla="*/ 36 h 84"/>
                <a:gd name="T48" fmla="*/ 91 w 115"/>
                <a:gd name="T49" fmla="*/ 18 h 84"/>
                <a:gd name="T50" fmla="*/ 102 w 115"/>
                <a:gd name="T51" fmla="*/ 20 h 84"/>
                <a:gd name="T52" fmla="*/ 105 w 115"/>
                <a:gd name="T53" fmla="*/ 60 h 84"/>
                <a:gd name="T54" fmla="*/ 82 w 115"/>
                <a:gd name="T55" fmla="*/ 70 h 84"/>
                <a:gd name="T56" fmla="*/ 82 w 115"/>
                <a:gd name="T57" fmla="*/ 70 h 84"/>
                <a:gd name="T58" fmla="*/ 70 w 115"/>
                <a:gd name="T59" fmla="*/ 80 h 84"/>
                <a:gd name="T60" fmla="*/ 61 w 115"/>
                <a:gd name="T61" fmla="*/ 82 h 84"/>
                <a:gd name="T62" fmla="*/ 76 w 115"/>
                <a:gd name="T63" fmla="*/ 83 h 84"/>
                <a:gd name="T64" fmla="*/ 108 w 115"/>
                <a:gd name="T65" fmla="*/ 63 h 84"/>
                <a:gd name="T66" fmla="*/ 105 w 115"/>
                <a:gd name="T67" fmla="*/ 1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84">
                  <a:moveTo>
                    <a:pt x="105" y="17"/>
                  </a:moveTo>
                  <a:cubicBezTo>
                    <a:pt x="105" y="17"/>
                    <a:pt x="103" y="16"/>
                    <a:pt x="103" y="15"/>
                  </a:cubicBezTo>
                  <a:cubicBezTo>
                    <a:pt x="101" y="14"/>
                    <a:pt x="94" y="12"/>
                    <a:pt x="90" y="14"/>
                  </a:cubicBezTo>
                  <a:cubicBezTo>
                    <a:pt x="89" y="14"/>
                    <a:pt x="89" y="13"/>
                    <a:pt x="88" y="12"/>
                  </a:cubicBezTo>
                  <a:cubicBezTo>
                    <a:pt x="85" y="8"/>
                    <a:pt x="80" y="5"/>
                    <a:pt x="74" y="3"/>
                  </a:cubicBezTo>
                  <a:cubicBezTo>
                    <a:pt x="69" y="1"/>
                    <a:pt x="63" y="0"/>
                    <a:pt x="57" y="0"/>
                  </a:cubicBezTo>
                  <a:cubicBezTo>
                    <a:pt x="47" y="0"/>
                    <a:pt x="36" y="5"/>
                    <a:pt x="29" y="13"/>
                  </a:cubicBezTo>
                  <a:cubicBezTo>
                    <a:pt x="25" y="14"/>
                    <a:pt x="20" y="17"/>
                    <a:pt x="16" y="21"/>
                  </a:cubicBezTo>
                  <a:cubicBezTo>
                    <a:pt x="16" y="21"/>
                    <a:pt x="16" y="21"/>
                    <a:pt x="16" y="21"/>
                  </a:cubicBezTo>
                  <a:cubicBezTo>
                    <a:pt x="16" y="21"/>
                    <a:pt x="15" y="21"/>
                    <a:pt x="15" y="22"/>
                  </a:cubicBezTo>
                  <a:cubicBezTo>
                    <a:pt x="15" y="22"/>
                    <a:pt x="15" y="22"/>
                    <a:pt x="15" y="22"/>
                  </a:cubicBezTo>
                  <a:cubicBezTo>
                    <a:pt x="15" y="22"/>
                    <a:pt x="15" y="22"/>
                    <a:pt x="15" y="22"/>
                  </a:cubicBezTo>
                  <a:cubicBezTo>
                    <a:pt x="10" y="27"/>
                    <a:pt x="0" y="39"/>
                    <a:pt x="3" y="50"/>
                  </a:cubicBezTo>
                  <a:cubicBezTo>
                    <a:pt x="4" y="56"/>
                    <a:pt x="9" y="60"/>
                    <a:pt x="17" y="63"/>
                  </a:cubicBezTo>
                  <a:cubicBezTo>
                    <a:pt x="18" y="63"/>
                    <a:pt x="18" y="65"/>
                    <a:pt x="18" y="68"/>
                  </a:cubicBezTo>
                  <a:cubicBezTo>
                    <a:pt x="18" y="71"/>
                    <a:pt x="18" y="74"/>
                    <a:pt x="20" y="76"/>
                  </a:cubicBezTo>
                  <a:cubicBezTo>
                    <a:pt x="21" y="77"/>
                    <a:pt x="23" y="78"/>
                    <a:pt x="25" y="78"/>
                  </a:cubicBezTo>
                  <a:cubicBezTo>
                    <a:pt x="25" y="78"/>
                    <a:pt x="26" y="78"/>
                    <a:pt x="26" y="78"/>
                  </a:cubicBezTo>
                  <a:cubicBezTo>
                    <a:pt x="26" y="78"/>
                    <a:pt x="35" y="79"/>
                    <a:pt x="41" y="73"/>
                  </a:cubicBezTo>
                  <a:cubicBezTo>
                    <a:pt x="47" y="66"/>
                    <a:pt x="49" y="55"/>
                    <a:pt x="46" y="39"/>
                  </a:cubicBezTo>
                  <a:cubicBezTo>
                    <a:pt x="46" y="38"/>
                    <a:pt x="45" y="37"/>
                    <a:pt x="44" y="37"/>
                  </a:cubicBezTo>
                  <a:cubicBezTo>
                    <a:pt x="44" y="37"/>
                    <a:pt x="44" y="37"/>
                    <a:pt x="44" y="37"/>
                  </a:cubicBezTo>
                  <a:cubicBezTo>
                    <a:pt x="42" y="37"/>
                    <a:pt x="42" y="38"/>
                    <a:pt x="42" y="39"/>
                  </a:cubicBezTo>
                  <a:cubicBezTo>
                    <a:pt x="44" y="54"/>
                    <a:pt x="43" y="64"/>
                    <a:pt x="38" y="70"/>
                  </a:cubicBezTo>
                  <a:cubicBezTo>
                    <a:pt x="33" y="74"/>
                    <a:pt x="28" y="74"/>
                    <a:pt x="26" y="74"/>
                  </a:cubicBezTo>
                  <a:cubicBezTo>
                    <a:pt x="26" y="74"/>
                    <a:pt x="25" y="74"/>
                    <a:pt x="25" y="74"/>
                  </a:cubicBezTo>
                  <a:cubicBezTo>
                    <a:pt x="24" y="74"/>
                    <a:pt x="24" y="74"/>
                    <a:pt x="23" y="73"/>
                  </a:cubicBezTo>
                  <a:cubicBezTo>
                    <a:pt x="22" y="72"/>
                    <a:pt x="22" y="70"/>
                    <a:pt x="22" y="68"/>
                  </a:cubicBezTo>
                  <a:cubicBezTo>
                    <a:pt x="22" y="65"/>
                    <a:pt x="22" y="60"/>
                    <a:pt x="19" y="59"/>
                  </a:cubicBezTo>
                  <a:cubicBezTo>
                    <a:pt x="12" y="57"/>
                    <a:pt x="8" y="53"/>
                    <a:pt x="7" y="49"/>
                  </a:cubicBezTo>
                  <a:cubicBezTo>
                    <a:pt x="4" y="38"/>
                    <a:pt x="19" y="24"/>
                    <a:pt x="19" y="24"/>
                  </a:cubicBezTo>
                  <a:cubicBezTo>
                    <a:pt x="19" y="24"/>
                    <a:pt x="19" y="24"/>
                    <a:pt x="19" y="23"/>
                  </a:cubicBezTo>
                  <a:cubicBezTo>
                    <a:pt x="23" y="20"/>
                    <a:pt x="27" y="18"/>
                    <a:pt x="31" y="16"/>
                  </a:cubicBezTo>
                  <a:cubicBezTo>
                    <a:pt x="32" y="16"/>
                    <a:pt x="32" y="16"/>
                    <a:pt x="32" y="16"/>
                  </a:cubicBezTo>
                  <a:cubicBezTo>
                    <a:pt x="38" y="8"/>
                    <a:pt x="48" y="4"/>
                    <a:pt x="57" y="4"/>
                  </a:cubicBezTo>
                  <a:cubicBezTo>
                    <a:pt x="67" y="4"/>
                    <a:pt x="75" y="7"/>
                    <a:pt x="81" y="11"/>
                  </a:cubicBezTo>
                  <a:cubicBezTo>
                    <a:pt x="82" y="12"/>
                    <a:pt x="83" y="13"/>
                    <a:pt x="83" y="13"/>
                  </a:cubicBezTo>
                  <a:cubicBezTo>
                    <a:pt x="83" y="13"/>
                    <a:pt x="84" y="13"/>
                    <a:pt x="84" y="13"/>
                  </a:cubicBezTo>
                  <a:cubicBezTo>
                    <a:pt x="84" y="14"/>
                    <a:pt x="84" y="14"/>
                    <a:pt x="84" y="14"/>
                  </a:cubicBezTo>
                  <a:cubicBezTo>
                    <a:pt x="85" y="15"/>
                    <a:pt x="85" y="15"/>
                    <a:pt x="85" y="16"/>
                  </a:cubicBezTo>
                  <a:cubicBezTo>
                    <a:pt x="86" y="16"/>
                    <a:pt x="86" y="17"/>
                    <a:pt x="87" y="17"/>
                  </a:cubicBezTo>
                  <a:cubicBezTo>
                    <a:pt x="87" y="17"/>
                    <a:pt x="87" y="17"/>
                    <a:pt x="87" y="18"/>
                  </a:cubicBezTo>
                  <a:cubicBezTo>
                    <a:pt x="87" y="18"/>
                    <a:pt x="87" y="18"/>
                    <a:pt x="87" y="18"/>
                  </a:cubicBezTo>
                  <a:cubicBezTo>
                    <a:pt x="89" y="20"/>
                    <a:pt x="90" y="23"/>
                    <a:pt x="91" y="26"/>
                  </a:cubicBezTo>
                  <a:cubicBezTo>
                    <a:pt x="91" y="27"/>
                    <a:pt x="92" y="31"/>
                    <a:pt x="92" y="35"/>
                  </a:cubicBezTo>
                  <a:cubicBezTo>
                    <a:pt x="92" y="40"/>
                    <a:pt x="91" y="41"/>
                    <a:pt x="91" y="43"/>
                  </a:cubicBezTo>
                  <a:cubicBezTo>
                    <a:pt x="91" y="43"/>
                    <a:pt x="91" y="44"/>
                    <a:pt x="91" y="44"/>
                  </a:cubicBezTo>
                  <a:cubicBezTo>
                    <a:pt x="93" y="43"/>
                    <a:pt x="94" y="41"/>
                    <a:pt x="94" y="36"/>
                  </a:cubicBezTo>
                  <a:cubicBezTo>
                    <a:pt x="95" y="33"/>
                    <a:pt x="95" y="31"/>
                    <a:pt x="94" y="27"/>
                  </a:cubicBezTo>
                  <a:cubicBezTo>
                    <a:pt x="94" y="22"/>
                    <a:pt x="92" y="20"/>
                    <a:pt x="91" y="18"/>
                  </a:cubicBezTo>
                  <a:cubicBezTo>
                    <a:pt x="94" y="17"/>
                    <a:pt x="99" y="18"/>
                    <a:pt x="100" y="19"/>
                  </a:cubicBezTo>
                  <a:cubicBezTo>
                    <a:pt x="101" y="19"/>
                    <a:pt x="102" y="20"/>
                    <a:pt x="102" y="20"/>
                  </a:cubicBezTo>
                  <a:cubicBezTo>
                    <a:pt x="102" y="20"/>
                    <a:pt x="102" y="21"/>
                    <a:pt x="103" y="22"/>
                  </a:cubicBezTo>
                  <a:cubicBezTo>
                    <a:pt x="110" y="39"/>
                    <a:pt x="110" y="52"/>
                    <a:pt x="105" y="60"/>
                  </a:cubicBezTo>
                  <a:cubicBezTo>
                    <a:pt x="99" y="69"/>
                    <a:pt x="88" y="70"/>
                    <a:pt x="82" y="70"/>
                  </a:cubicBezTo>
                  <a:cubicBezTo>
                    <a:pt x="82" y="70"/>
                    <a:pt x="82" y="70"/>
                    <a:pt x="82" y="70"/>
                  </a:cubicBezTo>
                  <a:cubicBezTo>
                    <a:pt x="82" y="70"/>
                    <a:pt x="82" y="70"/>
                    <a:pt x="82" y="70"/>
                  </a:cubicBezTo>
                  <a:cubicBezTo>
                    <a:pt x="82" y="70"/>
                    <a:pt x="82" y="70"/>
                    <a:pt x="82" y="70"/>
                  </a:cubicBezTo>
                  <a:cubicBezTo>
                    <a:pt x="81" y="74"/>
                    <a:pt x="78" y="77"/>
                    <a:pt x="75" y="79"/>
                  </a:cubicBezTo>
                  <a:cubicBezTo>
                    <a:pt x="73" y="79"/>
                    <a:pt x="71" y="80"/>
                    <a:pt x="70" y="80"/>
                  </a:cubicBezTo>
                  <a:cubicBezTo>
                    <a:pt x="65" y="80"/>
                    <a:pt x="61" y="77"/>
                    <a:pt x="59" y="74"/>
                  </a:cubicBezTo>
                  <a:cubicBezTo>
                    <a:pt x="61" y="82"/>
                    <a:pt x="61" y="82"/>
                    <a:pt x="61" y="82"/>
                  </a:cubicBezTo>
                  <a:cubicBezTo>
                    <a:pt x="64" y="83"/>
                    <a:pt x="67" y="84"/>
                    <a:pt x="70" y="84"/>
                  </a:cubicBezTo>
                  <a:cubicBezTo>
                    <a:pt x="72" y="84"/>
                    <a:pt x="74" y="84"/>
                    <a:pt x="76" y="83"/>
                  </a:cubicBezTo>
                  <a:cubicBezTo>
                    <a:pt x="80" y="81"/>
                    <a:pt x="83" y="78"/>
                    <a:pt x="85" y="74"/>
                  </a:cubicBezTo>
                  <a:cubicBezTo>
                    <a:pt x="92" y="74"/>
                    <a:pt x="102" y="72"/>
                    <a:pt x="108" y="63"/>
                  </a:cubicBezTo>
                  <a:cubicBezTo>
                    <a:pt x="115" y="53"/>
                    <a:pt x="114" y="39"/>
                    <a:pt x="107" y="20"/>
                  </a:cubicBezTo>
                  <a:cubicBezTo>
                    <a:pt x="106" y="19"/>
                    <a:pt x="106" y="18"/>
                    <a:pt x="10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Freeform 13"/>
            <p:cNvSpPr/>
            <p:nvPr/>
          </p:nvSpPr>
          <p:spPr bwMode="auto">
            <a:xfrm>
              <a:off x="12599988" y="1211263"/>
              <a:ext cx="34925" cy="22225"/>
            </a:xfrm>
            <a:custGeom>
              <a:avLst/>
              <a:gdLst>
                <a:gd name="T0" fmla="*/ 1 w 13"/>
                <a:gd name="T1" fmla="*/ 8 h 8"/>
                <a:gd name="T2" fmla="*/ 3 w 13"/>
                <a:gd name="T3" fmla="*/ 8 h 8"/>
                <a:gd name="T4" fmla="*/ 4 w 13"/>
                <a:gd name="T5" fmla="*/ 7 h 8"/>
                <a:gd name="T6" fmla="*/ 9 w 13"/>
                <a:gd name="T7" fmla="*/ 5 h 8"/>
                <a:gd name="T8" fmla="*/ 10 w 13"/>
                <a:gd name="T9" fmla="*/ 5 h 8"/>
                <a:gd name="T10" fmla="*/ 11 w 13"/>
                <a:gd name="T11" fmla="*/ 5 h 8"/>
                <a:gd name="T12" fmla="*/ 13 w 13"/>
                <a:gd name="T13" fmla="*/ 3 h 8"/>
                <a:gd name="T14" fmla="*/ 13 w 13"/>
                <a:gd name="T15" fmla="*/ 2 h 8"/>
                <a:gd name="T16" fmla="*/ 11 w 13"/>
                <a:gd name="T17" fmla="*/ 1 h 8"/>
                <a:gd name="T18" fmla="*/ 9 w 13"/>
                <a:gd name="T19" fmla="*/ 0 h 8"/>
                <a:gd name="T20" fmla="*/ 1 w 13"/>
                <a:gd name="T21" fmla="*/ 5 h 8"/>
                <a:gd name="T22" fmla="*/ 0 w 13"/>
                <a:gd name="T23" fmla="*/ 6 h 8"/>
                <a:gd name="T24" fmla="*/ 1 w 13"/>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8">
                  <a:moveTo>
                    <a:pt x="1" y="8"/>
                  </a:moveTo>
                  <a:cubicBezTo>
                    <a:pt x="2" y="8"/>
                    <a:pt x="2" y="8"/>
                    <a:pt x="3" y="8"/>
                  </a:cubicBezTo>
                  <a:cubicBezTo>
                    <a:pt x="3" y="8"/>
                    <a:pt x="4" y="8"/>
                    <a:pt x="4" y="7"/>
                  </a:cubicBezTo>
                  <a:cubicBezTo>
                    <a:pt x="5" y="7"/>
                    <a:pt x="6" y="5"/>
                    <a:pt x="9" y="5"/>
                  </a:cubicBezTo>
                  <a:cubicBezTo>
                    <a:pt x="9" y="5"/>
                    <a:pt x="10" y="5"/>
                    <a:pt x="10" y="5"/>
                  </a:cubicBezTo>
                  <a:cubicBezTo>
                    <a:pt x="11" y="5"/>
                    <a:pt x="11" y="5"/>
                    <a:pt x="11" y="5"/>
                  </a:cubicBezTo>
                  <a:cubicBezTo>
                    <a:pt x="12" y="5"/>
                    <a:pt x="13" y="4"/>
                    <a:pt x="13" y="3"/>
                  </a:cubicBezTo>
                  <a:cubicBezTo>
                    <a:pt x="13" y="3"/>
                    <a:pt x="13" y="2"/>
                    <a:pt x="13" y="2"/>
                  </a:cubicBezTo>
                  <a:cubicBezTo>
                    <a:pt x="12" y="1"/>
                    <a:pt x="12" y="1"/>
                    <a:pt x="11" y="1"/>
                  </a:cubicBezTo>
                  <a:cubicBezTo>
                    <a:pt x="11" y="1"/>
                    <a:pt x="10" y="0"/>
                    <a:pt x="9" y="0"/>
                  </a:cubicBezTo>
                  <a:cubicBezTo>
                    <a:pt x="5" y="0"/>
                    <a:pt x="2" y="3"/>
                    <a:pt x="1" y="5"/>
                  </a:cubicBezTo>
                  <a:cubicBezTo>
                    <a:pt x="0" y="5"/>
                    <a:pt x="0" y="6"/>
                    <a:pt x="0" y="6"/>
                  </a:cubicBezTo>
                  <a:cubicBezTo>
                    <a:pt x="1" y="7"/>
                    <a:pt x="1" y="7"/>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8" name="Freeform 14"/>
          <p:cNvSpPr>
            <a:spLocks noChangeAspect="1" noEditPoints="1"/>
          </p:cNvSpPr>
          <p:nvPr/>
        </p:nvSpPr>
        <p:spPr bwMode="auto">
          <a:xfrm>
            <a:off x="2149870" y="2637209"/>
            <a:ext cx="362496" cy="359859"/>
          </a:xfrm>
          <a:custGeom>
            <a:avLst/>
            <a:gdLst>
              <a:gd name="T0" fmla="*/ 24 w 160"/>
              <a:gd name="T1" fmla="*/ 141 h 161"/>
              <a:gd name="T2" fmla="*/ 136 w 160"/>
              <a:gd name="T3" fmla="*/ 141 h 161"/>
              <a:gd name="T4" fmla="*/ 136 w 160"/>
              <a:gd name="T5" fmla="*/ 137 h 161"/>
              <a:gd name="T6" fmla="*/ 24 w 160"/>
              <a:gd name="T7" fmla="*/ 137 h 161"/>
              <a:gd name="T8" fmla="*/ 24 w 160"/>
              <a:gd name="T9" fmla="*/ 141 h 161"/>
              <a:gd name="T10" fmla="*/ 24 w 160"/>
              <a:gd name="T11" fmla="*/ 101 h 161"/>
              <a:gd name="T12" fmla="*/ 136 w 160"/>
              <a:gd name="T13" fmla="*/ 101 h 161"/>
              <a:gd name="T14" fmla="*/ 136 w 160"/>
              <a:gd name="T15" fmla="*/ 97 h 161"/>
              <a:gd name="T16" fmla="*/ 24 w 160"/>
              <a:gd name="T17" fmla="*/ 97 h 161"/>
              <a:gd name="T18" fmla="*/ 24 w 160"/>
              <a:gd name="T19" fmla="*/ 101 h 161"/>
              <a:gd name="T20" fmla="*/ 24 w 160"/>
              <a:gd name="T21" fmla="*/ 121 h 161"/>
              <a:gd name="T22" fmla="*/ 136 w 160"/>
              <a:gd name="T23" fmla="*/ 121 h 161"/>
              <a:gd name="T24" fmla="*/ 136 w 160"/>
              <a:gd name="T25" fmla="*/ 117 h 161"/>
              <a:gd name="T26" fmla="*/ 24 w 160"/>
              <a:gd name="T27" fmla="*/ 117 h 161"/>
              <a:gd name="T28" fmla="*/ 24 w 160"/>
              <a:gd name="T29" fmla="*/ 121 h 161"/>
              <a:gd name="T30" fmla="*/ 151 w 160"/>
              <a:gd name="T31" fmla="*/ 39 h 161"/>
              <a:gd name="T32" fmla="*/ 89 w 160"/>
              <a:gd name="T33" fmla="*/ 3 h 161"/>
              <a:gd name="T34" fmla="*/ 72 w 160"/>
              <a:gd name="T35" fmla="*/ 3 h 161"/>
              <a:gd name="T36" fmla="*/ 9 w 160"/>
              <a:gd name="T37" fmla="*/ 39 h 161"/>
              <a:gd name="T38" fmla="*/ 0 w 160"/>
              <a:gd name="T39" fmla="*/ 54 h 161"/>
              <a:gd name="T40" fmla="*/ 0 w 160"/>
              <a:gd name="T41" fmla="*/ 157 h 161"/>
              <a:gd name="T42" fmla="*/ 4 w 160"/>
              <a:gd name="T43" fmla="*/ 161 h 161"/>
              <a:gd name="T44" fmla="*/ 8 w 160"/>
              <a:gd name="T45" fmla="*/ 157 h 161"/>
              <a:gd name="T46" fmla="*/ 8 w 160"/>
              <a:gd name="T47" fmla="*/ 54 h 161"/>
              <a:gd name="T48" fmla="*/ 13 w 160"/>
              <a:gd name="T49" fmla="*/ 46 h 161"/>
              <a:gd name="T50" fmla="*/ 75 w 160"/>
              <a:gd name="T51" fmla="*/ 10 h 161"/>
              <a:gd name="T52" fmla="*/ 85 w 160"/>
              <a:gd name="T53" fmla="*/ 10 h 161"/>
              <a:gd name="T54" fmla="*/ 148 w 160"/>
              <a:gd name="T55" fmla="*/ 46 h 161"/>
              <a:gd name="T56" fmla="*/ 153 w 160"/>
              <a:gd name="T57" fmla="*/ 54 h 161"/>
              <a:gd name="T58" fmla="*/ 153 w 160"/>
              <a:gd name="T59" fmla="*/ 157 h 161"/>
              <a:gd name="T60" fmla="*/ 156 w 160"/>
              <a:gd name="T61" fmla="*/ 161 h 161"/>
              <a:gd name="T62" fmla="*/ 160 w 160"/>
              <a:gd name="T63" fmla="*/ 157 h 161"/>
              <a:gd name="T64" fmla="*/ 160 w 160"/>
              <a:gd name="T65" fmla="*/ 54 h 161"/>
              <a:gd name="T66" fmla="*/ 151 w 160"/>
              <a:gd name="T67" fmla="*/ 39 h 161"/>
              <a:gd name="T68" fmla="*/ 24 w 160"/>
              <a:gd name="T69" fmla="*/ 61 h 161"/>
              <a:gd name="T70" fmla="*/ 136 w 160"/>
              <a:gd name="T71" fmla="*/ 61 h 161"/>
              <a:gd name="T72" fmla="*/ 136 w 160"/>
              <a:gd name="T73" fmla="*/ 57 h 161"/>
              <a:gd name="T74" fmla="*/ 24 w 160"/>
              <a:gd name="T75" fmla="*/ 57 h 161"/>
              <a:gd name="T76" fmla="*/ 24 w 160"/>
              <a:gd name="T77" fmla="*/ 61 h 161"/>
              <a:gd name="T78" fmla="*/ 24 w 160"/>
              <a:gd name="T79" fmla="*/ 81 h 161"/>
              <a:gd name="T80" fmla="*/ 136 w 160"/>
              <a:gd name="T81" fmla="*/ 81 h 161"/>
              <a:gd name="T82" fmla="*/ 136 w 160"/>
              <a:gd name="T83" fmla="*/ 77 h 161"/>
              <a:gd name="T84" fmla="*/ 24 w 160"/>
              <a:gd name="T85" fmla="*/ 77 h 161"/>
              <a:gd name="T86" fmla="*/ 24 w 160"/>
              <a:gd name="T87" fmla="*/ 8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1">
                <a:moveTo>
                  <a:pt x="24" y="141"/>
                </a:moveTo>
                <a:cubicBezTo>
                  <a:pt x="136" y="141"/>
                  <a:pt x="136" y="141"/>
                  <a:pt x="136" y="141"/>
                </a:cubicBezTo>
                <a:cubicBezTo>
                  <a:pt x="136" y="137"/>
                  <a:pt x="136" y="137"/>
                  <a:pt x="136" y="137"/>
                </a:cubicBezTo>
                <a:cubicBezTo>
                  <a:pt x="24" y="137"/>
                  <a:pt x="24" y="137"/>
                  <a:pt x="24" y="137"/>
                </a:cubicBezTo>
                <a:lnTo>
                  <a:pt x="24" y="141"/>
                </a:lnTo>
                <a:close/>
                <a:moveTo>
                  <a:pt x="24" y="101"/>
                </a:moveTo>
                <a:cubicBezTo>
                  <a:pt x="136" y="101"/>
                  <a:pt x="136" y="101"/>
                  <a:pt x="136" y="101"/>
                </a:cubicBezTo>
                <a:cubicBezTo>
                  <a:pt x="136" y="97"/>
                  <a:pt x="136" y="97"/>
                  <a:pt x="136" y="97"/>
                </a:cubicBezTo>
                <a:cubicBezTo>
                  <a:pt x="24" y="97"/>
                  <a:pt x="24" y="97"/>
                  <a:pt x="24" y="97"/>
                </a:cubicBezTo>
                <a:lnTo>
                  <a:pt x="24" y="101"/>
                </a:lnTo>
                <a:close/>
                <a:moveTo>
                  <a:pt x="24" y="121"/>
                </a:moveTo>
                <a:cubicBezTo>
                  <a:pt x="136" y="121"/>
                  <a:pt x="136" y="121"/>
                  <a:pt x="136" y="121"/>
                </a:cubicBezTo>
                <a:cubicBezTo>
                  <a:pt x="136" y="117"/>
                  <a:pt x="136" y="117"/>
                  <a:pt x="136" y="117"/>
                </a:cubicBezTo>
                <a:cubicBezTo>
                  <a:pt x="24" y="117"/>
                  <a:pt x="24" y="117"/>
                  <a:pt x="24" y="117"/>
                </a:cubicBezTo>
                <a:lnTo>
                  <a:pt x="24" y="121"/>
                </a:lnTo>
                <a:close/>
                <a:moveTo>
                  <a:pt x="151" y="39"/>
                </a:moveTo>
                <a:cubicBezTo>
                  <a:pt x="89" y="3"/>
                  <a:pt x="89" y="3"/>
                  <a:pt x="89" y="3"/>
                </a:cubicBezTo>
                <a:cubicBezTo>
                  <a:pt x="84" y="0"/>
                  <a:pt x="77" y="0"/>
                  <a:pt x="72" y="3"/>
                </a:cubicBezTo>
                <a:cubicBezTo>
                  <a:pt x="9" y="39"/>
                  <a:pt x="9" y="39"/>
                  <a:pt x="9" y="39"/>
                </a:cubicBezTo>
                <a:cubicBezTo>
                  <a:pt x="4" y="41"/>
                  <a:pt x="0" y="48"/>
                  <a:pt x="0" y="54"/>
                </a:cubicBezTo>
                <a:cubicBezTo>
                  <a:pt x="0" y="157"/>
                  <a:pt x="0" y="157"/>
                  <a:pt x="0" y="157"/>
                </a:cubicBezTo>
                <a:cubicBezTo>
                  <a:pt x="0" y="159"/>
                  <a:pt x="2" y="161"/>
                  <a:pt x="4" y="161"/>
                </a:cubicBezTo>
                <a:cubicBezTo>
                  <a:pt x="6" y="161"/>
                  <a:pt x="8" y="159"/>
                  <a:pt x="8" y="157"/>
                </a:cubicBezTo>
                <a:cubicBezTo>
                  <a:pt x="8" y="54"/>
                  <a:pt x="8" y="54"/>
                  <a:pt x="8" y="54"/>
                </a:cubicBezTo>
                <a:cubicBezTo>
                  <a:pt x="8" y="51"/>
                  <a:pt x="10" y="47"/>
                  <a:pt x="13" y="46"/>
                </a:cubicBezTo>
                <a:cubicBezTo>
                  <a:pt x="75" y="10"/>
                  <a:pt x="75" y="10"/>
                  <a:pt x="75" y="10"/>
                </a:cubicBezTo>
                <a:cubicBezTo>
                  <a:pt x="78" y="9"/>
                  <a:pt x="83" y="9"/>
                  <a:pt x="85" y="10"/>
                </a:cubicBezTo>
                <a:cubicBezTo>
                  <a:pt x="148" y="46"/>
                  <a:pt x="148" y="46"/>
                  <a:pt x="148" y="46"/>
                </a:cubicBezTo>
                <a:cubicBezTo>
                  <a:pt x="150" y="47"/>
                  <a:pt x="153" y="51"/>
                  <a:pt x="153" y="54"/>
                </a:cubicBezTo>
                <a:cubicBezTo>
                  <a:pt x="153" y="157"/>
                  <a:pt x="153" y="157"/>
                  <a:pt x="153" y="157"/>
                </a:cubicBezTo>
                <a:cubicBezTo>
                  <a:pt x="153" y="159"/>
                  <a:pt x="154" y="161"/>
                  <a:pt x="156" y="161"/>
                </a:cubicBezTo>
                <a:cubicBezTo>
                  <a:pt x="159" y="161"/>
                  <a:pt x="160" y="159"/>
                  <a:pt x="160" y="157"/>
                </a:cubicBezTo>
                <a:cubicBezTo>
                  <a:pt x="160" y="54"/>
                  <a:pt x="160" y="54"/>
                  <a:pt x="160" y="54"/>
                </a:cubicBezTo>
                <a:cubicBezTo>
                  <a:pt x="160" y="48"/>
                  <a:pt x="156" y="41"/>
                  <a:pt x="151" y="39"/>
                </a:cubicBezTo>
                <a:close/>
                <a:moveTo>
                  <a:pt x="24" y="61"/>
                </a:moveTo>
                <a:cubicBezTo>
                  <a:pt x="136" y="61"/>
                  <a:pt x="136" y="61"/>
                  <a:pt x="136" y="61"/>
                </a:cubicBezTo>
                <a:cubicBezTo>
                  <a:pt x="136" y="57"/>
                  <a:pt x="136" y="57"/>
                  <a:pt x="136" y="57"/>
                </a:cubicBezTo>
                <a:cubicBezTo>
                  <a:pt x="24" y="57"/>
                  <a:pt x="24" y="57"/>
                  <a:pt x="24" y="57"/>
                </a:cubicBezTo>
                <a:lnTo>
                  <a:pt x="24" y="61"/>
                </a:lnTo>
                <a:close/>
                <a:moveTo>
                  <a:pt x="24" y="81"/>
                </a:moveTo>
                <a:cubicBezTo>
                  <a:pt x="136" y="81"/>
                  <a:pt x="136" y="81"/>
                  <a:pt x="136" y="81"/>
                </a:cubicBezTo>
                <a:cubicBezTo>
                  <a:pt x="136" y="77"/>
                  <a:pt x="136" y="77"/>
                  <a:pt x="136" y="77"/>
                </a:cubicBezTo>
                <a:cubicBezTo>
                  <a:pt x="24" y="77"/>
                  <a:pt x="24" y="77"/>
                  <a:pt x="24" y="77"/>
                </a:cubicBezTo>
                <a:lnTo>
                  <a:pt x="24" y="81"/>
                </a:lnTo>
                <a:close/>
              </a:path>
            </a:pathLst>
          </a:custGeom>
          <a:solidFill>
            <a:srgbClr val="888888"/>
          </a:solidFill>
          <a:ln>
            <a:noFill/>
          </a:ln>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9" name="组合 44"/>
          <p:cNvGrpSpPr>
            <a:grpSpLocks noChangeAspect="1"/>
          </p:cNvGrpSpPr>
          <p:nvPr/>
        </p:nvGrpSpPr>
        <p:grpSpPr>
          <a:xfrm>
            <a:off x="2662957" y="2637209"/>
            <a:ext cx="329870" cy="359859"/>
            <a:chOff x="12361863" y="3324221"/>
            <a:chExt cx="436562" cy="476250"/>
          </a:xfrm>
          <a:solidFill>
            <a:srgbClr val="888888"/>
          </a:solidFill>
        </p:grpSpPr>
        <p:sp>
          <p:nvSpPr>
            <p:cNvPr id="70" name="Freeform 15"/>
            <p:cNvSpPr>
              <a:spLocks noEditPoints="1"/>
            </p:cNvSpPr>
            <p:nvPr/>
          </p:nvSpPr>
          <p:spPr bwMode="auto">
            <a:xfrm>
              <a:off x="12361863" y="3324221"/>
              <a:ext cx="436562" cy="476250"/>
            </a:xfrm>
            <a:custGeom>
              <a:avLst/>
              <a:gdLst>
                <a:gd name="T0" fmla="*/ 151 w 160"/>
                <a:gd name="T1" fmla="*/ 37 h 177"/>
                <a:gd name="T2" fmla="*/ 90 w 160"/>
                <a:gd name="T3" fmla="*/ 3 h 177"/>
                <a:gd name="T4" fmla="*/ 71 w 160"/>
                <a:gd name="T5" fmla="*/ 3 h 177"/>
                <a:gd name="T6" fmla="*/ 10 w 160"/>
                <a:gd name="T7" fmla="*/ 37 h 177"/>
                <a:gd name="T8" fmla="*/ 0 w 160"/>
                <a:gd name="T9" fmla="*/ 53 h 177"/>
                <a:gd name="T10" fmla="*/ 0 w 160"/>
                <a:gd name="T11" fmla="*/ 125 h 177"/>
                <a:gd name="T12" fmla="*/ 10 w 160"/>
                <a:gd name="T13" fmla="*/ 141 h 177"/>
                <a:gd name="T14" fmla="*/ 71 w 160"/>
                <a:gd name="T15" fmla="*/ 175 h 177"/>
                <a:gd name="T16" fmla="*/ 80 w 160"/>
                <a:gd name="T17" fmla="*/ 177 h 177"/>
                <a:gd name="T18" fmla="*/ 90 w 160"/>
                <a:gd name="T19" fmla="*/ 175 h 177"/>
                <a:gd name="T20" fmla="*/ 151 w 160"/>
                <a:gd name="T21" fmla="*/ 141 h 177"/>
                <a:gd name="T22" fmla="*/ 160 w 160"/>
                <a:gd name="T23" fmla="*/ 125 h 177"/>
                <a:gd name="T24" fmla="*/ 160 w 160"/>
                <a:gd name="T25" fmla="*/ 53 h 177"/>
                <a:gd name="T26" fmla="*/ 151 w 160"/>
                <a:gd name="T27" fmla="*/ 37 h 177"/>
                <a:gd name="T28" fmla="*/ 152 w 160"/>
                <a:gd name="T29" fmla="*/ 125 h 177"/>
                <a:gd name="T30" fmla="*/ 147 w 160"/>
                <a:gd name="T31" fmla="*/ 134 h 177"/>
                <a:gd name="T32" fmla="*/ 85 w 160"/>
                <a:gd name="T33" fmla="*/ 168 h 177"/>
                <a:gd name="T34" fmla="*/ 75 w 160"/>
                <a:gd name="T35" fmla="*/ 168 h 177"/>
                <a:gd name="T36" fmla="*/ 14 w 160"/>
                <a:gd name="T37" fmla="*/ 134 h 177"/>
                <a:gd name="T38" fmla="*/ 9 w 160"/>
                <a:gd name="T39" fmla="*/ 125 h 177"/>
                <a:gd name="T40" fmla="*/ 9 w 160"/>
                <a:gd name="T41" fmla="*/ 53 h 177"/>
                <a:gd name="T42" fmla="*/ 14 w 160"/>
                <a:gd name="T43" fmla="*/ 44 h 177"/>
                <a:gd name="T44" fmla="*/ 75 w 160"/>
                <a:gd name="T45" fmla="*/ 10 h 177"/>
                <a:gd name="T46" fmla="*/ 80 w 160"/>
                <a:gd name="T47" fmla="*/ 9 h 177"/>
                <a:gd name="T48" fmla="*/ 85 w 160"/>
                <a:gd name="T49" fmla="*/ 10 h 177"/>
                <a:gd name="T50" fmla="*/ 147 w 160"/>
                <a:gd name="T51" fmla="*/ 44 h 177"/>
                <a:gd name="T52" fmla="*/ 152 w 160"/>
                <a:gd name="T53" fmla="*/ 53 h 177"/>
                <a:gd name="T54" fmla="*/ 152 w 160"/>
                <a:gd name="T55" fmla="*/ 12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77">
                  <a:moveTo>
                    <a:pt x="151" y="37"/>
                  </a:moveTo>
                  <a:cubicBezTo>
                    <a:pt x="90" y="3"/>
                    <a:pt x="90" y="3"/>
                    <a:pt x="90" y="3"/>
                  </a:cubicBezTo>
                  <a:cubicBezTo>
                    <a:pt x="84" y="0"/>
                    <a:pt x="76" y="0"/>
                    <a:pt x="71" y="3"/>
                  </a:cubicBezTo>
                  <a:cubicBezTo>
                    <a:pt x="10" y="37"/>
                    <a:pt x="10" y="37"/>
                    <a:pt x="10" y="37"/>
                  </a:cubicBezTo>
                  <a:cubicBezTo>
                    <a:pt x="4" y="40"/>
                    <a:pt x="0" y="47"/>
                    <a:pt x="0" y="53"/>
                  </a:cubicBezTo>
                  <a:cubicBezTo>
                    <a:pt x="0" y="125"/>
                    <a:pt x="0" y="125"/>
                    <a:pt x="0" y="125"/>
                  </a:cubicBezTo>
                  <a:cubicBezTo>
                    <a:pt x="0" y="131"/>
                    <a:pt x="4" y="138"/>
                    <a:pt x="10" y="141"/>
                  </a:cubicBezTo>
                  <a:cubicBezTo>
                    <a:pt x="71" y="175"/>
                    <a:pt x="71" y="175"/>
                    <a:pt x="71" y="175"/>
                  </a:cubicBezTo>
                  <a:cubicBezTo>
                    <a:pt x="73" y="176"/>
                    <a:pt x="77" y="177"/>
                    <a:pt x="80" y="177"/>
                  </a:cubicBezTo>
                  <a:cubicBezTo>
                    <a:pt x="84" y="177"/>
                    <a:pt x="87" y="176"/>
                    <a:pt x="90" y="175"/>
                  </a:cubicBezTo>
                  <a:cubicBezTo>
                    <a:pt x="151" y="141"/>
                    <a:pt x="151" y="141"/>
                    <a:pt x="151" y="141"/>
                  </a:cubicBezTo>
                  <a:cubicBezTo>
                    <a:pt x="156" y="138"/>
                    <a:pt x="160" y="131"/>
                    <a:pt x="160" y="125"/>
                  </a:cubicBezTo>
                  <a:cubicBezTo>
                    <a:pt x="160" y="53"/>
                    <a:pt x="160" y="53"/>
                    <a:pt x="160" y="53"/>
                  </a:cubicBezTo>
                  <a:cubicBezTo>
                    <a:pt x="160" y="47"/>
                    <a:pt x="156" y="40"/>
                    <a:pt x="151" y="37"/>
                  </a:cubicBezTo>
                  <a:close/>
                  <a:moveTo>
                    <a:pt x="152" y="125"/>
                  </a:moveTo>
                  <a:cubicBezTo>
                    <a:pt x="152" y="128"/>
                    <a:pt x="149" y="132"/>
                    <a:pt x="147" y="134"/>
                  </a:cubicBezTo>
                  <a:cubicBezTo>
                    <a:pt x="85" y="168"/>
                    <a:pt x="85" y="168"/>
                    <a:pt x="85" y="168"/>
                  </a:cubicBezTo>
                  <a:cubicBezTo>
                    <a:pt x="83" y="169"/>
                    <a:pt x="78" y="169"/>
                    <a:pt x="75" y="168"/>
                  </a:cubicBezTo>
                  <a:cubicBezTo>
                    <a:pt x="14" y="134"/>
                    <a:pt x="14" y="134"/>
                    <a:pt x="14" y="134"/>
                  </a:cubicBezTo>
                  <a:cubicBezTo>
                    <a:pt x="11" y="132"/>
                    <a:pt x="9" y="128"/>
                    <a:pt x="9" y="125"/>
                  </a:cubicBezTo>
                  <a:cubicBezTo>
                    <a:pt x="9" y="53"/>
                    <a:pt x="9" y="53"/>
                    <a:pt x="9" y="53"/>
                  </a:cubicBezTo>
                  <a:cubicBezTo>
                    <a:pt x="9" y="50"/>
                    <a:pt x="11" y="46"/>
                    <a:pt x="14" y="44"/>
                  </a:cubicBezTo>
                  <a:cubicBezTo>
                    <a:pt x="75" y="10"/>
                    <a:pt x="75" y="10"/>
                    <a:pt x="75" y="10"/>
                  </a:cubicBezTo>
                  <a:cubicBezTo>
                    <a:pt x="76" y="10"/>
                    <a:pt x="78" y="9"/>
                    <a:pt x="80" y="9"/>
                  </a:cubicBezTo>
                  <a:cubicBezTo>
                    <a:pt x="82" y="9"/>
                    <a:pt x="84" y="10"/>
                    <a:pt x="85" y="10"/>
                  </a:cubicBezTo>
                  <a:cubicBezTo>
                    <a:pt x="147" y="44"/>
                    <a:pt x="147" y="44"/>
                    <a:pt x="147" y="44"/>
                  </a:cubicBezTo>
                  <a:cubicBezTo>
                    <a:pt x="149" y="46"/>
                    <a:pt x="152" y="50"/>
                    <a:pt x="152" y="53"/>
                  </a:cubicBezTo>
                  <a:lnTo>
                    <a:pt x="152"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Freeform 16"/>
            <p:cNvSpPr/>
            <p:nvPr/>
          </p:nvSpPr>
          <p:spPr bwMode="auto">
            <a:xfrm>
              <a:off x="12452350" y="3495675"/>
              <a:ext cx="73025" cy="134937"/>
            </a:xfrm>
            <a:custGeom>
              <a:avLst/>
              <a:gdLst>
                <a:gd name="T0" fmla="*/ 27 w 27"/>
                <a:gd name="T1" fmla="*/ 25 h 50"/>
                <a:gd name="T2" fmla="*/ 25 w 27"/>
                <a:gd name="T3" fmla="*/ 21 h 50"/>
                <a:gd name="T4" fmla="*/ 4 w 27"/>
                <a:gd name="T5" fmla="*/ 0 h 50"/>
                <a:gd name="T6" fmla="*/ 1 w 27"/>
                <a:gd name="T7" fmla="*/ 0 h 50"/>
                <a:gd name="T8" fmla="*/ 1 w 27"/>
                <a:gd name="T9" fmla="*/ 3 h 50"/>
                <a:gd name="T10" fmla="*/ 22 w 27"/>
                <a:gd name="T11" fmla="*/ 24 h 50"/>
                <a:gd name="T12" fmla="*/ 23 w 27"/>
                <a:gd name="T13" fmla="*/ 25 h 50"/>
                <a:gd name="T14" fmla="*/ 22 w 27"/>
                <a:gd name="T15" fmla="*/ 27 h 50"/>
                <a:gd name="T16" fmla="*/ 1 w 27"/>
                <a:gd name="T17" fmla="*/ 47 h 50"/>
                <a:gd name="T18" fmla="*/ 1 w 27"/>
                <a:gd name="T19" fmla="*/ 50 h 50"/>
                <a:gd name="T20" fmla="*/ 3 w 27"/>
                <a:gd name="T21" fmla="*/ 50 h 50"/>
                <a:gd name="T22" fmla="*/ 4 w 27"/>
                <a:gd name="T23" fmla="*/ 50 h 50"/>
                <a:gd name="T24" fmla="*/ 25 w 27"/>
                <a:gd name="T25" fmla="*/ 29 h 50"/>
                <a:gd name="T26" fmla="*/ 27 w 27"/>
                <a:gd name="T2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0">
                  <a:moveTo>
                    <a:pt x="27" y="25"/>
                  </a:moveTo>
                  <a:cubicBezTo>
                    <a:pt x="27" y="23"/>
                    <a:pt x="26" y="22"/>
                    <a:pt x="25" y="21"/>
                  </a:cubicBezTo>
                  <a:cubicBezTo>
                    <a:pt x="4" y="0"/>
                    <a:pt x="4" y="0"/>
                    <a:pt x="4" y="0"/>
                  </a:cubicBezTo>
                  <a:cubicBezTo>
                    <a:pt x="3" y="0"/>
                    <a:pt x="2" y="0"/>
                    <a:pt x="1" y="0"/>
                  </a:cubicBezTo>
                  <a:cubicBezTo>
                    <a:pt x="0" y="1"/>
                    <a:pt x="0" y="2"/>
                    <a:pt x="1" y="3"/>
                  </a:cubicBezTo>
                  <a:cubicBezTo>
                    <a:pt x="22" y="24"/>
                    <a:pt x="22" y="24"/>
                    <a:pt x="22" y="24"/>
                  </a:cubicBezTo>
                  <a:cubicBezTo>
                    <a:pt x="22" y="24"/>
                    <a:pt x="23" y="25"/>
                    <a:pt x="23" y="25"/>
                  </a:cubicBezTo>
                  <a:cubicBezTo>
                    <a:pt x="23" y="26"/>
                    <a:pt x="22" y="26"/>
                    <a:pt x="22" y="27"/>
                  </a:cubicBezTo>
                  <a:cubicBezTo>
                    <a:pt x="1" y="47"/>
                    <a:pt x="1" y="47"/>
                    <a:pt x="1" y="47"/>
                  </a:cubicBezTo>
                  <a:cubicBezTo>
                    <a:pt x="0" y="48"/>
                    <a:pt x="0" y="49"/>
                    <a:pt x="1" y="50"/>
                  </a:cubicBezTo>
                  <a:cubicBezTo>
                    <a:pt x="1" y="50"/>
                    <a:pt x="2" y="50"/>
                    <a:pt x="3" y="50"/>
                  </a:cubicBezTo>
                  <a:cubicBezTo>
                    <a:pt x="3" y="50"/>
                    <a:pt x="4" y="50"/>
                    <a:pt x="4" y="50"/>
                  </a:cubicBezTo>
                  <a:cubicBezTo>
                    <a:pt x="25" y="29"/>
                    <a:pt x="25" y="29"/>
                    <a:pt x="25" y="29"/>
                  </a:cubicBezTo>
                  <a:cubicBezTo>
                    <a:pt x="26" y="28"/>
                    <a:pt x="27" y="27"/>
                    <a:pt x="2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Freeform 17"/>
            <p:cNvSpPr/>
            <p:nvPr/>
          </p:nvSpPr>
          <p:spPr bwMode="auto">
            <a:xfrm>
              <a:off x="12509500" y="3614738"/>
              <a:ext cx="141287" cy="73025"/>
            </a:xfrm>
            <a:custGeom>
              <a:avLst/>
              <a:gdLst>
                <a:gd name="T0" fmla="*/ 31 w 52"/>
                <a:gd name="T1" fmla="*/ 3 h 27"/>
                <a:gd name="T2" fmla="*/ 22 w 52"/>
                <a:gd name="T3" fmla="*/ 3 h 27"/>
                <a:gd name="T4" fmla="*/ 1 w 52"/>
                <a:gd name="T5" fmla="*/ 23 h 27"/>
                <a:gd name="T6" fmla="*/ 1 w 52"/>
                <a:gd name="T7" fmla="*/ 26 h 27"/>
                <a:gd name="T8" fmla="*/ 4 w 52"/>
                <a:gd name="T9" fmla="*/ 26 h 27"/>
                <a:gd name="T10" fmla="*/ 25 w 52"/>
                <a:gd name="T11" fmla="*/ 6 h 27"/>
                <a:gd name="T12" fmla="*/ 28 w 52"/>
                <a:gd name="T13" fmla="*/ 6 h 27"/>
                <a:gd name="T14" fmla="*/ 49 w 52"/>
                <a:gd name="T15" fmla="*/ 26 h 27"/>
                <a:gd name="T16" fmla="*/ 50 w 52"/>
                <a:gd name="T17" fmla="*/ 27 h 27"/>
                <a:gd name="T18" fmla="*/ 52 w 52"/>
                <a:gd name="T19" fmla="*/ 26 h 27"/>
                <a:gd name="T20" fmla="*/ 52 w 52"/>
                <a:gd name="T21" fmla="*/ 23 h 27"/>
                <a:gd name="T22" fmla="*/ 31 w 52"/>
                <a:gd name="T23"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7">
                  <a:moveTo>
                    <a:pt x="31" y="3"/>
                  </a:moveTo>
                  <a:cubicBezTo>
                    <a:pt x="28" y="0"/>
                    <a:pt x="24" y="0"/>
                    <a:pt x="22" y="3"/>
                  </a:cubicBezTo>
                  <a:cubicBezTo>
                    <a:pt x="1" y="23"/>
                    <a:pt x="1" y="23"/>
                    <a:pt x="1" y="23"/>
                  </a:cubicBezTo>
                  <a:cubicBezTo>
                    <a:pt x="0" y="24"/>
                    <a:pt x="0" y="25"/>
                    <a:pt x="1" y="26"/>
                  </a:cubicBezTo>
                  <a:cubicBezTo>
                    <a:pt x="2" y="27"/>
                    <a:pt x="3" y="27"/>
                    <a:pt x="4" y="26"/>
                  </a:cubicBezTo>
                  <a:cubicBezTo>
                    <a:pt x="25" y="6"/>
                    <a:pt x="25" y="6"/>
                    <a:pt x="25" y="6"/>
                  </a:cubicBezTo>
                  <a:cubicBezTo>
                    <a:pt x="26" y="5"/>
                    <a:pt x="27" y="5"/>
                    <a:pt x="28" y="6"/>
                  </a:cubicBezTo>
                  <a:cubicBezTo>
                    <a:pt x="49" y="26"/>
                    <a:pt x="49" y="26"/>
                    <a:pt x="49" y="26"/>
                  </a:cubicBezTo>
                  <a:cubicBezTo>
                    <a:pt x="49" y="27"/>
                    <a:pt x="49" y="27"/>
                    <a:pt x="50" y="27"/>
                  </a:cubicBezTo>
                  <a:cubicBezTo>
                    <a:pt x="51" y="27"/>
                    <a:pt x="51" y="27"/>
                    <a:pt x="52" y="26"/>
                  </a:cubicBezTo>
                  <a:cubicBezTo>
                    <a:pt x="52" y="25"/>
                    <a:pt x="52" y="24"/>
                    <a:pt x="52" y="23"/>
                  </a:cubicBezTo>
                  <a:lnTo>
                    <a:pt x="3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Freeform 18"/>
            <p:cNvSpPr/>
            <p:nvPr/>
          </p:nvSpPr>
          <p:spPr bwMode="auto">
            <a:xfrm>
              <a:off x="12634913" y="3495675"/>
              <a:ext cx="73025" cy="134937"/>
            </a:xfrm>
            <a:custGeom>
              <a:avLst/>
              <a:gdLst>
                <a:gd name="T0" fmla="*/ 26 w 27"/>
                <a:gd name="T1" fmla="*/ 3 h 50"/>
                <a:gd name="T2" fmla="*/ 26 w 27"/>
                <a:gd name="T3" fmla="*/ 0 h 50"/>
                <a:gd name="T4" fmla="*/ 23 w 27"/>
                <a:gd name="T5" fmla="*/ 0 h 50"/>
                <a:gd name="T6" fmla="*/ 3 w 27"/>
                <a:gd name="T7" fmla="*/ 21 h 50"/>
                <a:gd name="T8" fmla="*/ 3 w 27"/>
                <a:gd name="T9" fmla="*/ 29 h 50"/>
                <a:gd name="T10" fmla="*/ 23 w 27"/>
                <a:gd name="T11" fmla="*/ 50 h 50"/>
                <a:gd name="T12" fmla="*/ 25 w 27"/>
                <a:gd name="T13" fmla="*/ 50 h 50"/>
                <a:gd name="T14" fmla="*/ 26 w 27"/>
                <a:gd name="T15" fmla="*/ 50 h 50"/>
                <a:gd name="T16" fmla="*/ 26 w 27"/>
                <a:gd name="T17" fmla="*/ 47 h 50"/>
                <a:gd name="T18" fmla="*/ 5 w 27"/>
                <a:gd name="T19" fmla="*/ 27 h 50"/>
                <a:gd name="T20" fmla="*/ 5 w 27"/>
                <a:gd name="T21" fmla="*/ 24 h 50"/>
                <a:gd name="T22" fmla="*/ 26 w 27"/>
                <a:gd name="T23" fmla="*/ 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50">
                  <a:moveTo>
                    <a:pt x="26" y="3"/>
                  </a:moveTo>
                  <a:cubicBezTo>
                    <a:pt x="27" y="3"/>
                    <a:pt x="27" y="1"/>
                    <a:pt x="26" y="0"/>
                  </a:cubicBezTo>
                  <a:cubicBezTo>
                    <a:pt x="26" y="0"/>
                    <a:pt x="24" y="0"/>
                    <a:pt x="23" y="0"/>
                  </a:cubicBezTo>
                  <a:cubicBezTo>
                    <a:pt x="3" y="21"/>
                    <a:pt x="3" y="21"/>
                    <a:pt x="3" y="21"/>
                  </a:cubicBezTo>
                  <a:cubicBezTo>
                    <a:pt x="0" y="23"/>
                    <a:pt x="0" y="27"/>
                    <a:pt x="3" y="29"/>
                  </a:cubicBezTo>
                  <a:cubicBezTo>
                    <a:pt x="23" y="50"/>
                    <a:pt x="23" y="50"/>
                    <a:pt x="23" y="50"/>
                  </a:cubicBezTo>
                  <a:cubicBezTo>
                    <a:pt x="24" y="50"/>
                    <a:pt x="24" y="50"/>
                    <a:pt x="25" y="50"/>
                  </a:cubicBezTo>
                  <a:cubicBezTo>
                    <a:pt x="25" y="50"/>
                    <a:pt x="26" y="50"/>
                    <a:pt x="26" y="50"/>
                  </a:cubicBezTo>
                  <a:cubicBezTo>
                    <a:pt x="27" y="49"/>
                    <a:pt x="27" y="48"/>
                    <a:pt x="26" y="47"/>
                  </a:cubicBezTo>
                  <a:cubicBezTo>
                    <a:pt x="5" y="27"/>
                    <a:pt x="5" y="27"/>
                    <a:pt x="5" y="27"/>
                  </a:cubicBezTo>
                  <a:cubicBezTo>
                    <a:pt x="5" y="26"/>
                    <a:pt x="5" y="24"/>
                    <a:pt x="5" y="24"/>
                  </a:cubicBezTo>
                  <a:lnTo>
                    <a:pt x="2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Freeform 19"/>
            <p:cNvSpPr/>
            <p:nvPr/>
          </p:nvSpPr>
          <p:spPr bwMode="auto">
            <a:xfrm>
              <a:off x="12509500" y="3440113"/>
              <a:ext cx="141287" cy="69850"/>
            </a:xfrm>
            <a:custGeom>
              <a:avLst/>
              <a:gdLst>
                <a:gd name="T0" fmla="*/ 22 w 52"/>
                <a:gd name="T1" fmla="*/ 24 h 26"/>
                <a:gd name="T2" fmla="*/ 26 w 52"/>
                <a:gd name="T3" fmla="*/ 26 h 26"/>
                <a:gd name="T4" fmla="*/ 31 w 52"/>
                <a:gd name="T5" fmla="*/ 24 h 26"/>
                <a:gd name="T6" fmla="*/ 52 w 52"/>
                <a:gd name="T7" fmla="*/ 4 h 26"/>
                <a:gd name="T8" fmla="*/ 52 w 52"/>
                <a:gd name="T9" fmla="*/ 1 h 26"/>
                <a:gd name="T10" fmla="*/ 49 w 52"/>
                <a:gd name="T11" fmla="*/ 1 h 26"/>
                <a:gd name="T12" fmla="*/ 28 w 52"/>
                <a:gd name="T13" fmla="*/ 21 h 26"/>
                <a:gd name="T14" fmla="*/ 25 w 52"/>
                <a:gd name="T15" fmla="*/ 21 h 26"/>
                <a:gd name="T16" fmla="*/ 4 w 52"/>
                <a:gd name="T17" fmla="*/ 1 h 26"/>
                <a:gd name="T18" fmla="*/ 1 w 52"/>
                <a:gd name="T19" fmla="*/ 1 h 26"/>
                <a:gd name="T20" fmla="*/ 1 w 52"/>
                <a:gd name="T21" fmla="*/ 4 h 26"/>
                <a:gd name="T22" fmla="*/ 22 w 52"/>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6">
                  <a:moveTo>
                    <a:pt x="22" y="24"/>
                  </a:moveTo>
                  <a:cubicBezTo>
                    <a:pt x="23" y="25"/>
                    <a:pt x="25" y="26"/>
                    <a:pt x="26" y="26"/>
                  </a:cubicBezTo>
                  <a:cubicBezTo>
                    <a:pt x="28" y="26"/>
                    <a:pt x="29" y="25"/>
                    <a:pt x="31" y="24"/>
                  </a:cubicBezTo>
                  <a:cubicBezTo>
                    <a:pt x="52" y="4"/>
                    <a:pt x="52" y="4"/>
                    <a:pt x="52" y="4"/>
                  </a:cubicBezTo>
                  <a:cubicBezTo>
                    <a:pt x="52" y="3"/>
                    <a:pt x="52" y="2"/>
                    <a:pt x="52" y="1"/>
                  </a:cubicBezTo>
                  <a:cubicBezTo>
                    <a:pt x="51" y="0"/>
                    <a:pt x="49" y="0"/>
                    <a:pt x="49" y="1"/>
                  </a:cubicBezTo>
                  <a:cubicBezTo>
                    <a:pt x="28" y="21"/>
                    <a:pt x="28" y="21"/>
                    <a:pt x="28" y="21"/>
                  </a:cubicBezTo>
                  <a:cubicBezTo>
                    <a:pt x="27" y="22"/>
                    <a:pt x="26" y="22"/>
                    <a:pt x="25" y="21"/>
                  </a:cubicBezTo>
                  <a:cubicBezTo>
                    <a:pt x="4" y="1"/>
                    <a:pt x="4" y="1"/>
                    <a:pt x="4" y="1"/>
                  </a:cubicBezTo>
                  <a:cubicBezTo>
                    <a:pt x="3" y="0"/>
                    <a:pt x="2" y="0"/>
                    <a:pt x="1" y="1"/>
                  </a:cubicBezTo>
                  <a:cubicBezTo>
                    <a:pt x="0" y="2"/>
                    <a:pt x="0" y="3"/>
                    <a:pt x="1" y="4"/>
                  </a:cubicBezTo>
                  <a:lnTo>
                    <a:pt x="2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5" name="圆角矩形 74"/>
          <p:cNvSpPr/>
          <p:nvPr/>
        </p:nvSpPr>
        <p:spPr>
          <a:xfrm>
            <a:off x="943835" y="2642764"/>
            <a:ext cx="2264821" cy="636146"/>
          </a:xfrm>
          <a:prstGeom prst="roundRect">
            <a:avLst>
              <a:gd name="adj" fmla="val 8317"/>
            </a:avLst>
          </a:prstGeom>
          <a:noFill/>
          <a:ln w="12700">
            <a:gradFill>
              <a:gsLst>
                <a:gs pos="88000">
                  <a:srgbClr val="888888">
                    <a:alpha val="0"/>
                  </a:srgbClr>
                </a:gs>
                <a:gs pos="0">
                  <a:srgbClr val="888888"/>
                </a:gs>
                <a:gs pos="53000">
                  <a:srgbClr val="888888"/>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文本框 75"/>
          <p:cNvSpPr txBox="1"/>
          <p:nvPr/>
        </p:nvSpPr>
        <p:spPr>
          <a:xfrm>
            <a:off x="1138610" y="3053285"/>
            <a:ext cx="370588" cy="169211"/>
          </a:xfrm>
          <a:prstGeom prst="rect">
            <a:avLst/>
          </a:prstGeom>
          <a:noFill/>
          <a:ln w="12700">
            <a:noFill/>
          </a:ln>
        </p:spPr>
        <p:txBody>
          <a:bodyPr wrap="square" lIns="0" tIns="0" rIns="0" bIns="0" rtlCol="0">
            <a:spAutoFit/>
          </a:bodyPr>
          <a:lstStyle/>
          <a:p>
            <a:pPr algn="ctr"/>
            <a:r>
              <a:rPr kumimoji="1"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DLI</a:t>
            </a:r>
            <a:endPar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文本框 76"/>
          <p:cNvSpPr txBox="1"/>
          <p:nvPr/>
        </p:nvSpPr>
        <p:spPr>
          <a:xfrm>
            <a:off x="1618724" y="3053285"/>
            <a:ext cx="370588" cy="169211"/>
          </a:xfrm>
          <a:prstGeom prst="rect">
            <a:avLst/>
          </a:prstGeom>
          <a:noFill/>
          <a:ln w="12700">
            <a:noFill/>
          </a:ln>
        </p:spPr>
        <p:txBody>
          <a:bodyPr wrap="square" lIns="0" tIns="0" rIns="0" bIns="0" rtlCol="0">
            <a:spAutoFit/>
          </a:bodyPr>
          <a:lstStyle/>
          <a:p>
            <a:pPr algn="ctr"/>
            <a:r>
              <a:rPr kumimoji="1"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MRS</a:t>
            </a:r>
            <a:endPar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文本框 77"/>
          <p:cNvSpPr txBox="1"/>
          <p:nvPr/>
        </p:nvSpPr>
        <p:spPr>
          <a:xfrm>
            <a:off x="2130990" y="3053285"/>
            <a:ext cx="370588" cy="169211"/>
          </a:xfrm>
          <a:prstGeom prst="rect">
            <a:avLst/>
          </a:prstGeom>
          <a:noFill/>
          <a:ln w="12700">
            <a:noFill/>
          </a:ln>
        </p:spPr>
        <p:txBody>
          <a:bodyPr wrap="square" lIns="0" tIns="0" rIns="0" bIns="0" rtlCol="0">
            <a:spAutoFit/>
          </a:bodyPr>
          <a:lstStyle/>
          <a:p>
            <a:pPr algn="ctr"/>
            <a:r>
              <a:rPr kumimoji="1"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DWS</a:t>
            </a:r>
            <a:endPar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框 78"/>
          <p:cNvSpPr txBox="1"/>
          <p:nvPr/>
        </p:nvSpPr>
        <p:spPr>
          <a:xfrm>
            <a:off x="2637055" y="3053285"/>
            <a:ext cx="370588" cy="169211"/>
          </a:xfrm>
          <a:prstGeom prst="rect">
            <a:avLst/>
          </a:prstGeom>
          <a:noFill/>
          <a:ln w="12700">
            <a:noFill/>
          </a:ln>
        </p:spPr>
        <p:txBody>
          <a:bodyPr wrap="square" lIns="0" tIns="0" rIns="0" bIns="0" rtlCol="0">
            <a:spAutoFit/>
          </a:bodyPr>
          <a:lstStyle/>
          <a:p>
            <a:pPr algn="ctr"/>
            <a:r>
              <a:rPr kumimoji="1"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DIS</a:t>
            </a:r>
            <a:endParaRPr kumimoji="1"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Picture 2" descr="âhortonworksâçå¾çæç´¢ç»æ"/>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80808" y="2854780"/>
            <a:ext cx="963450" cy="340419"/>
          </a:xfrm>
          <a:prstGeom prst="rect">
            <a:avLst/>
          </a:prstGeom>
          <a:noFill/>
          <a:extLst>
            <a:ext uri="{909E8E84-426E-40DD-AFC4-6F175D3DCCD1}">
              <a14:hiddenFill xmlns:a14="http://schemas.microsoft.com/office/drawing/2010/main">
                <a:solidFill>
                  <a:srgbClr val="FFFFFF"/>
                </a:solidFill>
              </a14:hiddenFill>
            </a:ext>
          </a:extLst>
        </p:spPr>
      </p:pic>
      <p:sp>
        <p:nvSpPr>
          <p:cNvPr id="80" name="圆角矩形 79"/>
          <p:cNvSpPr/>
          <p:nvPr/>
        </p:nvSpPr>
        <p:spPr>
          <a:xfrm>
            <a:off x="3525964" y="2642764"/>
            <a:ext cx="2264821" cy="636146"/>
          </a:xfrm>
          <a:prstGeom prst="roundRect">
            <a:avLst>
              <a:gd name="adj" fmla="val 8317"/>
            </a:avLst>
          </a:prstGeom>
          <a:noFill/>
          <a:ln w="12700">
            <a:gradFill>
              <a:gsLst>
                <a:gs pos="88000">
                  <a:srgbClr val="888888">
                    <a:alpha val="0"/>
                  </a:srgbClr>
                </a:gs>
                <a:gs pos="0">
                  <a:srgbClr val="888888"/>
                </a:gs>
                <a:gs pos="53000">
                  <a:srgbClr val="888888"/>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1" name="图片 80"/>
          <p:cNvPicPr>
            <a:picLocks noChangeAspect="1"/>
          </p:cNvPicPr>
          <p:nvPr/>
        </p:nvPicPr>
        <p:blipFill rotWithShape="1">
          <a:blip r:embed="rId12" cstate="print">
            <a:duotone>
              <a:schemeClr val="accent1">
                <a:shade val="45000"/>
                <a:satMod val="135000"/>
              </a:schemeClr>
              <a:prstClr val="white"/>
            </a:duotone>
            <a:extLst>
              <a:ext uri="{28A0092B-C50C-407E-A947-70E740481C1C}">
                <a14:useLocalDpi xmlns:a14="http://schemas.microsoft.com/office/drawing/2010/main" val="0"/>
              </a:ext>
            </a:extLst>
          </a:blip>
          <a:srcRect t="56101"/>
          <a:stretch/>
        </p:blipFill>
        <p:spPr>
          <a:xfrm>
            <a:off x="1923792" y="3498619"/>
            <a:ext cx="3318898" cy="235926"/>
          </a:xfrm>
          <a:prstGeom prst="rect">
            <a:avLst/>
          </a:prstGeom>
        </p:spPr>
      </p:pic>
      <p:pic>
        <p:nvPicPr>
          <p:cNvPr id="82" name="图片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35236" y="2843744"/>
            <a:ext cx="1063402" cy="261492"/>
          </a:xfrm>
          <a:prstGeom prst="rect">
            <a:avLst/>
          </a:prstGeom>
        </p:spPr>
      </p:pic>
      <p:pic>
        <p:nvPicPr>
          <p:cNvPr id="83" name="Picture 10" descr="https://timgsa.baidu.com/timg?image&amp;quality=80&amp;size=b9999_10000&amp;sec=1564828846339&amp;di=01f33aaf6cdcff7db27741273780213d&amp;imgtype=0&amp;src=http%3A%2F%2Ffiles.techcrunch.cn%2F2014%2F07%2Fmapr-logo-new-2014.jpg%3Fw%3D64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877179" y="2535018"/>
            <a:ext cx="770708" cy="257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hadoop icon pngâçå¾çæç´¢ç»æ"/>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11493" y="2519994"/>
            <a:ext cx="1181313" cy="306002"/>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p:cNvSpPr txBox="1"/>
          <p:nvPr/>
        </p:nvSpPr>
        <p:spPr>
          <a:xfrm>
            <a:off x="2001882" y="3772869"/>
            <a:ext cx="828093" cy="169211"/>
          </a:xfrm>
          <a:prstGeom prst="rect">
            <a:avLst/>
          </a:prstGeom>
          <a:noFill/>
          <a:ln w="12700">
            <a:noFill/>
          </a:ln>
        </p:spPr>
        <p:txBody>
          <a:bodyPr wrap="square" lIns="0" tIns="0" rIns="0" bIns="0" rtlCol="0">
            <a:spAutoFit/>
          </a:bodyPr>
          <a:lstStyle/>
          <a:p>
            <a:pPr algn="ctr"/>
            <a:r>
              <a:rPr kumimoji="1" lang="zh-CN" altLang="en-US" sz="1100" b="1" dirty="0">
                <a:latin typeface="Huawei Sans" panose="020C0503030203020204" pitchFamily="34" charset="0"/>
                <a:ea typeface="方正兰亭黑简体" panose="02000000000000000000" pitchFamily="2" charset="-122"/>
                <a:sym typeface="Huawei Sans" panose="020C0503030203020204" pitchFamily="34" charset="0"/>
              </a:rPr>
              <a:t>云容器</a:t>
            </a:r>
          </a:p>
        </p:txBody>
      </p:sp>
      <p:sp>
        <p:nvSpPr>
          <p:cNvPr id="85" name="文本框 84"/>
          <p:cNvSpPr txBox="1"/>
          <p:nvPr/>
        </p:nvSpPr>
        <p:spPr>
          <a:xfrm>
            <a:off x="2912276" y="3772869"/>
            <a:ext cx="1059548" cy="169211"/>
          </a:xfrm>
          <a:prstGeom prst="rect">
            <a:avLst/>
          </a:prstGeom>
          <a:noFill/>
          <a:ln w="12700">
            <a:noFill/>
          </a:ln>
        </p:spPr>
        <p:txBody>
          <a:bodyPr wrap="square" lIns="0" tIns="0" rIns="0" bIns="0" rtlCol="0">
            <a:spAutoFit/>
          </a:bodyPr>
          <a:lstStyle/>
          <a:p>
            <a:pPr algn="ctr"/>
            <a:r>
              <a:rPr kumimoji="1" lang="zh-CN" altLang="en-US" sz="1100" b="1" dirty="0">
                <a:latin typeface="Huawei Sans" panose="020C0503030203020204" pitchFamily="34" charset="0"/>
                <a:ea typeface="方正兰亭黑简体" panose="02000000000000000000" pitchFamily="2" charset="-122"/>
                <a:sym typeface="Huawei Sans" panose="020C0503030203020204" pitchFamily="34" charset="0"/>
              </a:rPr>
              <a:t>弹性云服务器</a:t>
            </a:r>
          </a:p>
        </p:txBody>
      </p:sp>
      <p:sp>
        <p:nvSpPr>
          <p:cNvPr id="86" name="文本框 85"/>
          <p:cNvSpPr txBox="1"/>
          <p:nvPr/>
        </p:nvSpPr>
        <p:spPr>
          <a:xfrm>
            <a:off x="4059968" y="3772869"/>
            <a:ext cx="1059548" cy="169211"/>
          </a:xfrm>
          <a:prstGeom prst="rect">
            <a:avLst/>
          </a:prstGeom>
          <a:noFill/>
          <a:ln w="12700">
            <a:noFill/>
          </a:ln>
        </p:spPr>
        <p:txBody>
          <a:bodyPr wrap="square" lIns="0" tIns="0" rIns="0" bIns="0" rtlCol="0">
            <a:spAutoFit/>
          </a:bodyPr>
          <a:lstStyle/>
          <a:p>
            <a:pPr algn="ctr"/>
            <a:r>
              <a:rPr kumimoji="1" lang="zh-CN" altLang="en-US" sz="1100" b="1" dirty="0">
                <a:latin typeface="Huawei Sans" panose="020C0503030203020204" pitchFamily="34" charset="0"/>
                <a:ea typeface="方正兰亭黑简体" panose="02000000000000000000" pitchFamily="2" charset="-122"/>
                <a:sym typeface="Huawei Sans" panose="020C0503030203020204" pitchFamily="34" charset="0"/>
              </a:rPr>
              <a:t>裸金属服务器</a:t>
            </a:r>
          </a:p>
        </p:txBody>
      </p:sp>
      <p:sp>
        <p:nvSpPr>
          <p:cNvPr id="87" name="文本框 86"/>
          <p:cNvSpPr txBox="1"/>
          <p:nvPr/>
        </p:nvSpPr>
        <p:spPr>
          <a:xfrm>
            <a:off x="4275192" y="4377166"/>
            <a:ext cx="795089" cy="161583"/>
          </a:xfrm>
          <a:prstGeom prst="rect">
            <a:avLst/>
          </a:prstGeom>
          <a:noFill/>
          <a:ln w="12700">
            <a:noFill/>
          </a:ln>
        </p:spPr>
        <p:txBody>
          <a:bodyPr wrap="none" lIns="0" tIns="0" rIns="0" bIns="0" rtlCol="0">
            <a:spAutoFit/>
          </a:bodyPr>
          <a:lstStyle/>
          <a:p>
            <a:pPr algn="ctr"/>
            <a:r>
              <a:rPr kumimoji="1" lang="zh-CN" altLang="en-US" sz="1050">
                <a:latin typeface="Huawei Sans" panose="020C0503030203020204" pitchFamily="34" charset="0"/>
                <a:ea typeface="方正兰亭黑简体" panose="02000000000000000000" pitchFamily="2" charset="-122"/>
                <a:sym typeface="Huawei Sans" panose="020C0503030203020204" pitchFamily="34" charset="0"/>
              </a:rPr>
              <a:t>对象存储</a:t>
            </a:r>
            <a:r>
              <a:rPr kumimoji="1" lang="en-US" altLang="zh-CN" sz="1050">
                <a:latin typeface="Huawei Sans" panose="020C0503030203020204" pitchFamily="34" charset="0"/>
                <a:ea typeface="方正兰亭黑简体" panose="02000000000000000000" pitchFamily="2" charset="-122"/>
                <a:sym typeface="Huawei Sans" panose="020C0503030203020204" pitchFamily="34" charset="0"/>
              </a:rPr>
              <a:t>-API</a:t>
            </a:r>
            <a:endParaRPr kumimoji="1"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文本框 88"/>
          <p:cNvSpPr txBox="1"/>
          <p:nvPr/>
        </p:nvSpPr>
        <p:spPr>
          <a:xfrm>
            <a:off x="3070080" y="5636837"/>
            <a:ext cx="1353958" cy="169211"/>
          </a:xfrm>
          <a:prstGeom prst="rect">
            <a:avLst/>
          </a:prstGeom>
          <a:noFill/>
          <a:ln w="12700">
            <a:noFill/>
          </a:ln>
        </p:spPr>
        <p:txBody>
          <a:bodyPr wrap="square" lIns="0" tIns="0" rIns="0" bIns="0" rtlCol="0">
            <a:spAutoFit/>
          </a:bodyPr>
          <a:lstStyle/>
          <a:p>
            <a:pPr algn="ctr"/>
            <a:r>
              <a:rPr kumimoji="1" lang="zh-CN" altLang="en-US" sz="1100" b="1" dirty="0">
                <a:latin typeface="Huawei Sans" panose="020C0503030203020204" pitchFamily="34" charset="0"/>
                <a:ea typeface="方正兰亭黑简体" panose="02000000000000000000" pitchFamily="2" charset="-122"/>
                <a:sym typeface="Huawei Sans" panose="020C0503030203020204" pitchFamily="34" charset="0"/>
              </a:rPr>
              <a:t>鲲鹏，高效算力底座</a:t>
            </a:r>
          </a:p>
        </p:txBody>
      </p:sp>
      <p:pic>
        <p:nvPicPr>
          <p:cNvPr id="90" name="图片 8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435957" y="5508275"/>
            <a:ext cx="556870" cy="446162"/>
          </a:xfrm>
          <a:prstGeom prst="rect">
            <a:avLst/>
          </a:prstGeom>
        </p:spPr>
      </p:pic>
    </p:spTree>
    <p:extLst>
      <p:ext uri="{BB962C8B-B14F-4D97-AF65-F5344CB8AC3E}">
        <p14:creationId xmlns:p14="http://schemas.microsoft.com/office/powerpoint/2010/main" val="371426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a:xfrm>
            <a:off x="731838" y="1029919"/>
            <a:ext cx="10793669" cy="4949341"/>
            <a:chOff x="661587" y="994577"/>
            <a:chExt cx="10763951" cy="5404285"/>
          </a:xfrm>
        </p:grpSpPr>
        <p:sp>
          <p:nvSpPr>
            <p:cNvPr id="4" name="流程图: 可选过程 3"/>
            <p:cNvSpPr/>
            <p:nvPr/>
          </p:nvSpPr>
          <p:spPr>
            <a:xfrm>
              <a:off x="725070" y="3699798"/>
              <a:ext cx="5016987" cy="392483"/>
            </a:xfrm>
            <a:prstGeom prst="flowChartAlternateProcess">
              <a:avLst/>
            </a:prstGeom>
            <a:solidFill>
              <a:srgbClr val="0070C0">
                <a:alpha val="90000"/>
              </a:srgbClr>
            </a:solidFill>
            <a:ln w="12700" cap="flat" cmpd="sng" algn="ctr">
              <a:noFill/>
              <a:prstDash val="solid"/>
              <a:miter lim="800000"/>
            </a:ln>
            <a:effectLst/>
          </p:spPr>
          <p:txBody>
            <a:bodyPr rtlCol="0" anchor="ctr"/>
            <a:lstStyle/>
            <a:p>
              <a:pPr defTabSz="914089">
                <a:defRPr/>
              </a:pPr>
              <a:r>
                <a:rPr lang="zh-CN" altLang="en-US"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指令优化：</a:t>
              </a:r>
              <a:r>
                <a:rPr lang="en-US" altLang="zh-CN"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JDK/</a:t>
              </a:r>
              <a:r>
                <a:rPr lang="zh-CN" altLang="en-US"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数学运算等加速，优化代码执行效率</a:t>
              </a:r>
            </a:p>
          </p:txBody>
        </p:sp>
        <p:sp>
          <p:nvSpPr>
            <p:cNvPr id="5" name="文本框 4"/>
            <p:cNvSpPr txBox="1"/>
            <p:nvPr/>
          </p:nvSpPr>
          <p:spPr>
            <a:xfrm>
              <a:off x="661587" y="4110449"/>
              <a:ext cx="5113769" cy="1109023"/>
            </a:xfrm>
            <a:prstGeom prst="rect">
              <a:avLst/>
            </a:prstGeom>
            <a:noFill/>
          </p:spPr>
          <p:txBody>
            <a:bodyPr wrap="square" rtlCol="0">
              <a:spAutoFit/>
            </a:bodyPr>
            <a:lstStyle/>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价值：</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JDK</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支持</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ARM</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指令加速，优化流水线，提升执行效率</a:t>
              </a: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受益模块：</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JDK</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Spark</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等</a:t>
              </a: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流程图: 可选过程 5"/>
            <p:cNvSpPr/>
            <p:nvPr/>
          </p:nvSpPr>
          <p:spPr>
            <a:xfrm>
              <a:off x="725070" y="994577"/>
              <a:ext cx="4998926" cy="411188"/>
            </a:xfrm>
            <a:prstGeom prst="flowChartAlternateProcess">
              <a:avLst/>
            </a:prstGeom>
            <a:solidFill>
              <a:srgbClr val="0070C0">
                <a:alpha val="90000"/>
              </a:srgbClr>
            </a:solidFill>
            <a:ln w="12700" cap="flat" cmpd="sng" algn="ctr">
              <a:noFill/>
              <a:prstDash val="solid"/>
              <a:miter lim="800000"/>
            </a:ln>
            <a:effectLst/>
          </p:spPr>
          <p:txBody>
            <a:bodyPr rtlCol="0" anchor="ctr"/>
            <a:lstStyle/>
            <a:p>
              <a:pPr defTabSz="914089">
                <a:defRPr/>
              </a:pPr>
              <a:r>
                <a:rPr lang="en-US" altLang="zh-CN"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ARM</a:t>
              </a:r>
              <a:r>
                <a:rPr lang="zh-CN" altLang="en-US"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多核架构：匹配大数据分布式并发计算框架</a:t>
              </a:r>
            </a:p>
          </p:txBody>
        </p:sp>
        <p:sp>
          <p:nvSpPr>
            <p:cNvPr id="7" name="文本框 6"/>
            <p:cNvSpPr txBox="1"/>
            <p:nvPr/>
          </p:nvSpPr>
          <p:spPr>
            <a:xfrm>
              <a:off x="661587" y="1394857"/>
              <a:ext cx="4845515" cy="1512304"/>
            </a:xfrm>
            <a:prstGeom prst="rect">
              <a:avLst/>
            </a:prstGeom>
            <a:noFill/>
          </p:spPr>
          <p:txBody>
            <a:bodyPr wrap="square" rtlCol="0">
              <a:spAutoFit/>
            </a:bodyPr>
            <a:lstStyle/>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价值：</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28502" indent="-228502" defTabSz="914089">
                <a:buFont typeface="+mj-lt"/>
                <a:buAutoNum type="arabicPeriod"/>
              </a:pP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大数据是分布式并发计算框架，将大数据量切分成多个独立的数据集同步进行处理；</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TaiShan</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CPU</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的</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ARM</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多核架构提升数据处理的并发能力，可以有效提升大数据处理效率。</a:t>
              </a:r>
            </a:p>
            <a:p>
              <a:pPr defTabSz="914089"/>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受益模块：</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Yarn</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MapReduce</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Hive</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Spark</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Flink</a:t>
              </a: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流程图: 可选过程 7"/>
            <p:cNvSpPr/>
            <p:nvPr/>
          </p:nvSpPr>
          <p:spPr>
            <a:xfrm>
              <a:off x="6024021" y="998783"/>
              <a:ext cx="5229847" cy="411188"/>
            </a:xfrm>
            <a:prstGeom prst="flowChartAlternateProcess">
              <a:avLst/>
            </a:prstGeom>
            <a:solidFill>
              <a:srgbClr val="0070C0">
                <a:alpha val="90000"/>
              </a:srgbClr>
            </a:solidFill>
            <a:ln w="12700" cap="flat" cmpd="sng" algn="ctr">
              <a:noFill/>
              <a:prstDash val="solid"/>
              <a:miter lim="800000"/>
            </a:ln>
            <a:effectLst/>
          </p:spPr>
          <p:txBody>
            <a:bodyPr rtlCol="0" anchor="ctr"/>
            <a:lstStyle/>
            <a:p>
              <a:pPr defTabSz="914089">
                <a:defRPr/>
              </a:pPr>
              <a:r>
                <a:rPr lang="zh-CN" altLang="en-US"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内存优化：内存带宽</a:t>
              </a:r>
              <a:r>
                <a:rPr lang="zh-CN" altLang="en-US" sz="1599"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提升，</a:t>
              </a:r>
              <a:r>
                <a:rPr lang="zh-CN" altLang="en-US"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内存访问性能更优</a:t>
              </a:r>
            </a:p>
          </p:txBody>
        </p:sp>
        <p:sp>
          <p:nvSpPr>
            <p:cNvPr id="9" name="流程图: 可选过程 8"/>
            <p:cNvSpPr/>
            <p:nvPr/>
          </p:nvSpPr>
          <p:spPr>
            <a:xfrm>
              <a:off x="6024021" y="3699798"/>
              <a:ext cx="5229847" cy="411188"/>
            </a:xfrm>
            <a:prstGeom prst="flowChartAlternateProcess">
              <a:avLst/>
            </a:prstGeom>
            <a:solidFill>
              <a:srgbClr val="0070C0">
                <a:alpha val="90000"/>
              </a:srgbClr>
            </a:solidFill>
            <a:ln w="12700" cap="flat" cmpd="sng" algn="ctr">
              <a:noFill/>
              <a:prstDash val="solid"/>
              <a:miter lim="800000"/>
            </a:ln>
            <a:effectLst/>
          </p:spPr>
          <p:txBody>
            <a:bodyPr rtlCol="0" anchor="ctr"/>
            <a:lstStyle/>
            <a:p>
              <a:pPr defTabSz="914089">
                <a:defRPr/>
              </a:pPr>
              <a:r>
                <a:rPr lang="zh-CN" altLang="en-US"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芯片内置加速器：压缩</a:t>
              </a:r>
              <a:r>
                <a:rPr lang="en-US" altLang="zh-CN"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599"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序列化等算法加速</a:t>
              </a:r>
            </a:p>
          </p:txBody>
        </p:sp>
        <p:sp>
          <p:nvSpPr>
            <p:cNvPr id="10" name="文本框 9"/>
            <p:cNvSpPr txBox="1"/>
            <p:nvPr/>
          </p:nvSpPr>
          <p:spPr>
            <a:xfrm>
              <a:off x="8550214" y="4292058"/>
              <a:ext cx="2875324" cy="1713943"/>
            </a:xfrm>
            <a:prstGeom prst="rect">
              <a:avLst/>
            </a:prstGeom>
            <a:noFill/>
          </p:spPr>
          <p:txBody>
            <a:bodyPr wrap="square" rtlCol="0">
              <a:spAutoFit/>
            </a:bodyPr>
            <a:lstStyle/>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价值：</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28502" indent="-228502" defTabSz="914089">
                <a:buFont typeface="+mj-lt"/>
                <a:buAutoNum type="arabicPeriod"/>
              </a:pP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内置压缩加速器，优化大数据的压缩性能</a:t>
              </a: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28502" indent="-228502" defTabSz="914089">
                <a:buFont typeface="+mj-lt"/>
                <a:buAutoNum type="arabicPeriod"/>
              </a:pP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内置序列化</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/CRC</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等加速，优化大数据处理过程</a:t>
              </a: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28502" indent="-228502" defTabSz="914089">
                <a:buFont typeface="+mj-lt"/>
                <a:buAutoNum type="arabicPeriod"/>
              </a:pP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受益模块：</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HDFS</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Hbase</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MR</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Hive</a:t>
              </a:r>
            </a:p>
          </p:txBody>
        </p:sp>
        <p:pic>
          <p:nvPicPr>
            <p:cNvPr id="11" name="图片 10"/>
            <p:cNvPicPr>
              <a:picLocks noChangeAspect="1"/>
            </p:cNvPicPr>
            <p:nvPr/>
          </p:nvPicPr>
          <p:blipFill>
            <a:blip r:embed="rId2"/>
            <a:stretch>
              <a:fillRect/>
            </a:stretch>
          </p:blipFill>
          <p:spPr>
            <a:xfrm>
              <a:off x="5845057" y="4191203"/>
              <a:ext cx="2690383" cy="1951476"/>
            </a:xfrm>
            <a:prstGeom prst="rect">
              <a:avLst/>
            </a:prstGeom>
          </p:spPr>
        </p:pic>
        <p:sp>
          <p:nvSpPr>
            <p:cNvPr id="12" name="文本框 11"/>
            <p:cNvSpPr txBox="1"/>
            <p:nvPr/>
          </p:nvSpPr>
          <p:spPr>
            <a:xfrm>
              <a:off x="6218520" y="6121747"/>
              <a:ext cx="1943457" cy="277115"/>
            </a:xfrm>
            <a:prstGeom prst="rect">
              <a:avLst/>
            </a:prstGeom>
            <a:noFill/>
          </p:spPr>
          <p:txBody>
            <a:bodyPr wrap="square" rtlCol="0">
              <a:spAutoFit/>
            </a:bodyPr>
            <a:lstStyle/>
            <a:p>
              <a:pPr defTabSz="914089"/>
              <a:r>
                <a:rPr lang="zh-CN" altLang="en-US" sz="1049"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en-US" altLang="zh-CN" sz="1049"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920 ZIP</a:t>
              </a:r>
              <a:r>
                <a:rPr lang="zh-CN" altLang="en-US" sz="1049"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引擎</a:t>
              </a:r>
            </a:p>
          </p:txBody>
        </p:sp>
        <p:grpSp>
          <p:nvGrpSpPr>
            <p:cNvPr id="13" name="组合 12"/>
            <p:cNvGrpSpPr/>
            <p:nvPr/>
          </p:nvGrpSpPr>
          <p:grpSpPr>
            <a:xfrm>
              <a:off x="956558" y="2704709"/>
              <a:ext cx="4251364" cy="930723"/>
              <a:chOff x="4911189" y="2978028"/>
              <a:chExt cx="3720921" cy="1533917"/>
            </a:xfrm>
            <a:solidFill>
              <a:srgbClr val="FFFFFF"/>
            </a:solidFill>
          </p:grpSpPr>
          <p:sp>
            <p:nvSpPr>
              <p:cNvPr id="14" name="矩形 13"/>
              <p:cNvSpPr/>
              <p:nvPr/>
            </p:nvSpPr>
            <p:spPr>
              <a:xfrm>
                <a:off x="5526254" y="3174359"/>
                <a:ext cx="366304" cy="228798"/>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split0</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矩形 14"/>
              <p:cNvSpPr/>
              <p:nvPr/>
            </p:nvSpPr>
            <p:spPr>
              <a:xfrm>
                <a:off x="5526254" y="3686220"/>
                <a:ext cx="366304" cy="228798"/>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split1</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矩形 15"/>
              <p:cNvSpPr/>
              <p:nvPr/>
            </p:nvSpPr>
            <p:spPr>
              <a:xfrm>
                <a:off x="5532539" y="4189282"/>
                <a:ext cx="366304" cy="228798"/>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split2</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矩形 16"/>
              <p:cNvSpPr/>
              <p:nvPr/>
            </p:nvSpPr>
            <p:spPr>
              <a:xfrm>
                <a:off x="6081995" y="3087305"/>
                <a:ext cx="366304" cy="405318"/>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map</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矩形 17"/>
              <p:cNvSpPr/>
              <p:nvPr/>
            </p:nvSpPr>
            <p:spPr>
              <a:xfrm>
                <a:off x="6081995" y="3599687"/>
                <a:ext cx="366304" cy="401443"/>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map</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矩形 18"/>
              <p:cNvSpPr/>
              <p:nvPr/>
            </p:nvSpPr>
            <p:spPr>
              <a:xfrm>
                <a:off x="6088280" y="4093949"/>
                <a:ext cx="366304" cy="417996"/>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map</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0" name="直接箭头连接符 19"/>
              <p:cNvCxnSpPr>
                <a:stCxn id="14" idx="3"/>
                <a:endCxn id="17" idx="1"/>
              </p:cNvCxnSpPr>
              <p:nvPr/>
            </p:nvCxnSpPr>
            <p:spPr>
              <a:xfrm>
                <a:off x="5892558" y="3288758"/>
                <a:ext cx="189437" cy="1206"/>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3"/>
                <a:endCxn id="18" idx="1"/>
              </p:cNvCxnSpPr>
              <p:nvPr/>
            </p:nvCxnSpPr>
            <p:spPr>
              <a:xfrm flipV="1">
                <a:off x="5892558" y="3800409"/>
                <a:ext cx="189437" cy="210"/>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3"/>
                <a:endCxn id="19" idx="1"/>
              </p:cNvCxnSpPr>
              <p:nvPr/>
            </p:nvCxnSpPr>
            <p:spPr>
              <a:xfrm flipV="1">
                <a:off x="5898843" y="4302947"/>
                <a:ext cx="189437" cy="733"/>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665524" y="3135009"/>
                <a:ext cx="175741" cy="162549"/>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矩形 23"/>
              <p:cNvSpPr/>
              <p:nvPr/>
            </p:nvSpPr>
            <p:spPr>
              <a:xfrm>
                <a:off x="6661035" y="3294874"/>
                <a:ext cx="180230" cy="165732"/>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矩形 24"/>
              <p:cNvSpPr/>
              <p:nvPr/>
            </p:nvSpPr>
            <p:spPr>
              <a:xfrm>
                <a:off x="6666421" y="3655670"/>
                <a:ext cx="175741" cy="162549"/>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a:xfrm>
                <a:off x="6666421" y="3815534"/>
                <a:ext cx="175741" cy="157850"/>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p:cNvSpPr/>
              <p:nvPr/>
            </p:nvSpPr>
            <p:spPr>
              <a:xfrm>
                <a:off x="6666421" y="4166065"/>
                <a:ext cx="175741" cy="162549"/>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矩形 27"/>
              <p:cNvSpPr/>
              <p:nvPr/>
            </p:nvSpPr>
            <p:spPr>
              <a:xfrm>
                <a:off x="6666421" y="4325928"/>
                <a:ext cx="175741" cy="156075"/>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9" name="直接箭头连接符 28"/>
              <p:cNvCxnSpPr>
                <a:stCxn id="17" idx="3"/>
                <a:endCxn id="23" idx="1"/>
              </p:cNvCxnSpPr>
              <p:nvPr/>
            </p:nvCxnSpPr>
            <p:spPr>
              <a:xfrm flipV="1">
                <a:off x="6448299" y="3216283"/>
                <a:ext cx="217224" cy="73681"/>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7" idx="3"/>
                <a:endCxn id="24" idx="1"/>
              </p:cNvCxnSpPr>
              <p:nvPr/>
            </p:nvCxnSpPr>
            <p:spPr>
              <a:xfrm>
                <a:off x="6448299" y="3289964"/>
                <a:ext cx="212735" cy="87775"/>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8" idx="3"/>
                <a:endCxn id="25" idx="1"/>
              </p:cNvCxnSpPr>
              <p:nvPr/>
            </p:nvCxnSpPr>
            <p:spPr>
              <a:xfrm flipV="1">
                <a:off x="6448299" y="3736944"/>
                <a:ext cx="218122" cy="63464"/>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3"/>
                <a:endCxn id="26" idx="1"/>
              </p:cNvCxnSpPr>
              <p:nvPr/>
            </p:nvCxnSpPr>
            <p:spPr>
              <a:xfrm>
                <a:off x="6448299" y="3800409"/>
                <a:ext cx="218122" cy="94050"/>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9" idx="3"/>
                <a:endCxn id="27" idx="1"/>
              </p:cNvCxnSpPr>
              <p:nvPr/>
            </p:nvCxnSpPr>
            <p:spPr>
              <a:xfrm flipV="1">
                <a:off x="6454584" y="4247339"/>
                <a:ext cx="211838" cy="55608"/>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9" idx="3"/>
                <a:endCxn id="28" idx="1"/>
              </p:cNvCxnSpPr>
              <p:nvPr/>
            </p:nvCxnSpPr>
            <p:spPr>
              <a:xfrm>
                <a:off x="6454584" y="4302947"/>
                <a:ext cx="211838" cy="101019"/>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081207" y="3206875"/>
                <a:ext cx="175741" cy="162549"/>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矩形 35"/>
              <p:cNvSpPr/>
              <p:nvPr/>
            </p:nvSpPr>
            <p:spPr>
              <a:xfrm>
                <a:off x="7081207" y="3366740"/>
                <a:ext cx="175741" cy="159617"/>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矩形 36"/>
              <p:cNvSpPr/>
              <p:nvPr/>
            </p:nvSpPr>
            <p:spPr>
              <a:xfrm>
                <a:off x="7082105" y="3525138"/>
                <a:ext cx="175741" cy="162549"/>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矩形 37"/>
              <p:cNvSpPr/>
              <p:nvPr/>
            </p:nvSpPr>
            <p:spPr>
              <a:xfrm>
                <a:off x="7082105" y="3913799"/>
                <a:ext cx="175741" cy="157850"/>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矩形 38"/>
              <p:cNvSpPr/>
              <p:nvPr/>
            </p:nvSpPr>
            <p:spPr>
              <a:xfrm>
                <a:off x="7082105" y="4070732"/>
                <a:ext cx="175741" cy="162549"/>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矩形 39"/>
              <p:cNvSpPr/>
              <p:nvPr/>
            </p:nvSpPr>
            <p:spPr>
              <a:xfrm>
                <a:off x="7082105" y="4230596"/>
                <a:ext cx="175741" cy="159618"/>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41" name="直接箭头连接符 40"/>
              <p:cNvCxnSpPr>
                <a:stCxn id="23" idx="3"/>
                <a:endCxn id="35" idx="1"/>
              </p:cNvCxnSpPr>
              <p:nvPr/>
            </p:nvCxnSpPr>
            <p:spPr>
              <a:xfrm>
                <a:off x="6841264" y="3216283"/>
                <a:ext cx="239943" cy="71866"/>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4" idx="3"/>
                <a:endCxn id="38" idx="1"/>
              </p:cNvCxnSpPr>
              <p:nvPr/>
            </p:nvCxnSpPr>
            <p:spPr>
              <a:xfrm>
                <a:off x="6841264" y="3377739"/>
                <a:ext cx="240840" cy="614985"/>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5" idx="3"/>
                <a:endCxn id="36" idx="1"/>
              </p:cNvCxnSpPr>
              <p:nvPr/>
            </p:nvCxnSpPr>
            <p:spPr>
              <a:xfrm flipV="1">
                <a:off x="6842162" y="3446549"/>
                <a:ext cx="239045" cy="290396"/>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6" idx="3"/>
                <a:endCxn id="39" idx="1"/>
              </p:cNvCxnSpPr>
              <p:nvPr/>
            </p:nvCxnSpPr>
            <p:spPr>
              <a:xfrm>
                <a:off x="6842162" y="3894459"/>
                <a:ext cx="239943" cy="257548"/>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7" idx="3"/>
                <a:endCxn id="37" idx="1"/>
              </p:cNvCxnSpPr>
              <p:nvPr/>
            </p:nvCxnSpPr>
            <p:spPr>
              <a:xfrm flipV="1">
                <a:off x="6842162" y="3606412"/>
                <a:ext cx="239943" cy="640927"/>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8" idx="3"/>
                <a:endCxn id="40" idx="1"/>
              </p:cNvCxnSpPr>
              <p:nvPr/>
            </p:nvCxnSpPr>
            <p:spPr>
              <a:xfrm flipV="1">
                <a:off x="6842162" y="4310405"/>
                <a:ext cx="239943" cy="93561"/>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380915" y="3913799"/>
                <a:ext cx="175741" cy="476415"/>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矩形 47"/>
              <p:cNvSpPr/>
              <p:nvPr/>
            </p:nvSpPr>
            <p:spPr>
              <a:xfrm>
                <a:off x="7386232" y="3206875"/>
                <a:ext cx="175741" cy="479346"/>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49" name="直接箭头连接符 48"/>
              <p:cNvCxnSpPr>
                <a:stCxn id="36" idx="3"/>
                <a:endCxn id="48" idx="1"/>
              </p:cNvCxnSpPr>
              <p:nvPr/>
            </p:nvCxnSpPr>
            <p:spPr>
              <a:xfrm flipV="1">
                <a:off x="7256948" y="3446547"/>
                <a:ext cx="129284" cy="1"/>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3"/>
                <a:endCxn id="47" idx="1"/>
              </p:cNvCxnSpPr>
              <p:nvPr/>
            </p:nvCxnSpPr>
            <p:spPr>
              <a:xfrm>
                <a:off x="7257846" y="4152007"/>
                <a:ext cx="123070" cy="0"/>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7688862" y="3915266"/>
                <a:ext cx="456483" cy="476415"/>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reduce</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矩形 51"/>
              <p:cNvSpPr/>
              <p:nvPr/>
            </p:nvSpPr>
            <p:spPr>
              <a:xfrm>
                <a:off x="7694178" y="3208341"/>
                <a:ext cx="451167" cy="479346"/>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reduce</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3" name="直接箭头连接符 52"/>
              <p:cNvCxnSpPr>
                <a:stCxn id="48" idx="3"/>
                <a:endCxn id="52" idx="1"/>
              </p:cNvCxnSpPr>
              <p:nvPr/>
            </p:nvCxnSpPr>
            <p:spPr>
              <a:xfrm>
                <a:off x="7561972" y="3446547"/>
                <a:ext cx="132205" cy="1467"/>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7" idx="3"/>
                <a:endCxn id="51" idx="1"/>
              </p:cNvCxnSpPr>
              <p:nvPr/>
            </p:nvCxnSpPr>
            <p:spPr>
              <a:xfrm>
                <a:off x="7556656" y="4152007"/>
                <a:ext cx="132206" cy="1467"/>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8281342" y="3306357"/>
                <a:ext cx="350768" cy="284530"/>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part0</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6" name="直接箭头连接符 55"/>
              <p:cNvCxnSpPr>
                <a:stCxn id="52" idx="3"/>
                <a:endCxn id="55" idx="1"/>
              </p:cNvCxnSpPr>
              <p:nvPr/>
            </p:nvCxnSpPr>
            <p:spPr>
              <a:xfrm>
                <a:off x="8145344" y="3448014"/>
                <a:ext cx="135997" cy="609"/>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1" idx="3"/>
                <a:endCxn id="58" idx="1"/>
              </p:cNvCxnSpPr>
              <p:nvPr/>
            </p:nvCxnSpPr>
            <p:spPr>
              <a:xfrm>
                <a:off x="8145344" y="4153473"/>
                <a:ext cx="131508" cy="609"/>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8276853" y="4011817"/>
                <a:ext cx="350768" cy="284530"/>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part1</a:t>
                </a:r>
                <a:endParaRPr lang="zh-CN" altLang="en-US"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矩形 58"/>
              <p:cNvSpPr/>
              <p:nvPr/>
            </p:nvSpPr>
            <p:spPr>
              <a:xfrm>
                <a:off x="6411942" y="3001372"/>
                <a:ext cx="277309" cy="332322"/>
              </a:xfrm>
              <a:prstGeom prst="rect">
                <a:avLst/>
              </a:prstGeom>
              <a:noFill/>
              <a:ln>
                <a:noFill/>
              </a:ln>
            </p:spPr>
            <p:txBody>
              <a:bodyPr wrap="none">
                <a:spAutoFit/>
              </a:bodyPr>
              <a:lstStyle/>
              <a:p>
                <a:pPr defTabSz="914089"/>
                <a:r>
                  <a:rPr lang="en-US" altLang="zh-CN" sz="600" kern="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sort</a:t>
                </a:r>
                <a:endParaRPr lang="zh-CN" altLang="en-US" sz="60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 name="矩形 59"/>
              <p:cNvSpPr/>
              <p:nvPr/>
            </p:nvSpPr>
            <p:spPr>
              <a:xfrm>
                <a:off x="6811098" y="2985246"/>
                <a:ext cx="303892" cy="332322"/>
              </a:xfrm>
              <a:prstGeom prst="rect">
                <a:avLst/>
              </a:prstGeom>
              <a:noFill/>
              <a:ln>
                <a:noFill/>
              </a:ln>
            </p:spPr>
            <p:txBody>
              <a:bodyPr wrap="none">
                <a:spAutoFit/>
              </a:bodyPr>
              <a:lstStyle/>
              <a:p>
                <a:pPr defTabSz="914089"/>
                <a:r>
                  <a:rPr lang="en-US" altLang="zh-CN" sz="600" kern="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copy</a:t>
                </a:r>
                <a:endParaRPr lang="zh-CN" altLang="en-US" sz="60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矩形 60"/>
              <p:cNvSpPr/>
              <p:nvPr/>
            </p:nvSpPr>
            <p:spPr>
              <a:xfrm>
                <a:off x="7156343" y="2978028"/>
                <a:ext cx="355660" cy="332322"/>
              </a:xfrm>
              <a:prstGeom prst="rect">
                <a:avLst/>
              </a:prstGeom>
              <a:noFill/>
              <a:ln>
                <a:noFill/>
              </a:ln>
            </p:spPr>
            <p:txBody>
              <a:bodyPr wrap="none">
                <a:spAutoFit/>
              </a:bodyPr>
              <a:lstStyle/>
              <a:p>
                <a:pPr defTabSz="914089"/>
                <a:r>
                  <a:rPr lang="en-US" altLang="zh-CN" sz="60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merge</a:t>
                </a:r>
                <a:endParaRPr lang="zh-CN" altLang="en-US" sz="60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矩形 61"/>
              <p:cNvSpPr/>
              <p:nvPr/>
            </p:nvSpPr>
            <p:spPr>
              <a:xfrm>
                <a:off x="7144246" y="3688869"/>
                <a:ext cx="355660" cy="332322"/>
              </a:xfrm>
              <a:prstGeom prst="rect">
                <a:avLst/>
              </a:prstGeom>
              <a:noFill/>
              <a:ln>
                <a:noFill/>
              </a:ln>
            </p:spPr>
            <p:txBody>
              <a:bodyPr wrap="none">
                <a:spAutoFit/>
              </a:bodyPr>
              <a:lstStyle/>
              <a:p>
                <a:pPr defTabSz="914089"/>
                <a:r>
                  <a:rPr lang="en-US" altLang="zh-CN" sz="60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merge</a:t>
                </a:r>
                <a:endParaRPr lang="zh-CN" altLang="en-US" sz="600" dirty="0">
                  <a:solidFill>
                    <a:srgbClr val="1D1D1A">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矩形 62"/>
              <p:cNvSpPr/>
              <p:nvPr/>
            </p:nvSpPr>
            <p:spPr>
              <a:xfrm>
                <a:off x="4911189" y="3280940"/>
                <a:ext cx="431914" cy="1039607"/>
              </a:xfrm>
              <a:prstGeom prst="rect">
                <a:avLst/>
              </a:prstGeom>
              <a:grpFill/>
              <a:ln w="1270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Source</a:t>
                </a:r>
              </a:p>
              <a:p>
                <a:pPr algn="ctr" defTabSz="914089"/>
                <a:r>
                  <a:rPr lang="en-US" altLang="zh-CN" sz="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Data</a:t>
                </a:r>
              </a:p>
            </p:txBody>
          </p:sp>
          <p:cxnSp>
            <p:nvCxnSpPr>
              <p:cNvPr id="64" name="直接箭头连接符 63"/>
              <p:cNvCxnSpPr>
                <a:stCxn id="63" idx="3"/>
                <a:endCxn id="14" idx="1"/>
              </p:cNvCxnSpPr>
              <p:nvPr/>
            </p:nvCxnSpPr>
            <p:spPr>
              <a:xfrm flipV="1">
                <a:off x="5343103" y="3288758"/>
                <a:ext cx="183152" cy="511986"/>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3" idx="3"/>
                <a:endCxn id="15" idx="1"/>
              </p:cNvCxnSpPr>
              <p:nvPr/>
            </p:nvCxnSpPr>
            <p:spPr>
              <a:xfrm flipV="1">
                <a:off x="5343103" y="3800619"/>
                <a:ext cx="183152" cy="125"/>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3" idx="3"/>
                <a:endCxn id="16" idx="1"/>
              </p:cNvCxnSpPr>
              <p:nvPr/>
            </p:nvCxnSpPr>
            <p:spPr>
              <a:xfrm>
                <a:off x="5343103" y="3800744"/>
                <a:ext cx="189437" cy="502937"/>
              </a:xfrm>
              <a:prstGeom prst="straightConnector1">
                <a:avLst/>
              </a:prstGeom>
              <a:grp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文本框 66"/>
            <p:cNvSpPr txBox="1"/>
            <p:nvPr/>
          </p:nvSpPr>
          <p:spPr>
            <a:xfrm>
              <a:off x="8550214" y="1494435"/>
              <a:ext cx="2703653" cy="1713943"/>
            </a:xfrm>
            <a:prstGeom prst="rect">
              <a:avLst/>
            </a:prstGeom>
            <a:noFill/>
          </p:spPr>
          <p:txBody>
            <a:bodyPr wrap="square" rtlCol="0">
              <a:spAutoFit/>
            </a:bodyPr>
            <a:lstStyle/>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价值：</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28502" indent="-228502" defTabSz="914089">
                <a:buFont typeface="+mj-lt"/>
                <a:buAutoNum type="arabicPeriod"/>
              </a:pP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内存通道数</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8</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个，支持更高内存速率，带宽</a:t>
              </a:r>
              <a:r>
                <a:rPr lang="zh-CN" altLang="en-US"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提升。</a:t>
              </a:r>
              <a:endPar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28502" indent="-228502" defTabSz="914089">
                <a:buFont typeface="+mj-lt"/>
                <a:buAutoNum type="arabicPeriod"/>
              </a:pP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Cache</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访问时间优化、内存预取算法优化</a:t>
              </a:r>
            </a:p>
            <a:p>
              <a:pPr marL="228502" indent="-228502" defTabSz="914089">
                <a:buFont typeface="+mj-lt"/>
                <a:buAutoNum type="arabicPeriod"/>
              </a:pP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zh-CN" altLang="en-US"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受益模块：</a:t>
              </a:r>
              <a:endParaRPr lang="en-US" altLang="zh-CN" sz="12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89"/>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全部组件</a:t>
              </a:r>
              <a:endPar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68" name="图表 67"/>
            <p:cNvGraphicFramePr>
              <a:graphicFrameLocks/>
            </p:cNvGraphicFramePr>
            <p:nvPr>
              <p:extLst/>
            </p:nvPr>
          </p:nvGraphicFramePr>
          <p:xfrm>
            <a:off x="5925625" y="1490189"/>
            <a:ext cx="2735300" cy="2088289"/>
          </p:xfrm>
          <a:graphic>
            <a:graphicData uri="http://schemas.openxmlformats.org/drawingml/2006/chart">
              <c:chart xmlns:c="http://schemas.openxmlformats.org/drawingml/2006/chart" xmlns:r="http://schemas.openxmlformats.org/officeDocument/2006/relationships" r:id="rId3"/>
            </a:graphicData>
          </a:graphic>
        </p:graphicFrame>
        <p:sp>
          <p:nvSpPr>
            <p:cNvPr id="69" name="文本框 68"/>
            <p:cNvSpPr txBox="1"/>
            <p:nvPr/>
          </p:nvSpPr>
          <p:spPr>
            <a:xfrm>
              <a:off x="6385077" y="1651966"/>
              <a:ext cx="268836" cy="488978"/>
            </a:xfrm>
            <a:prstGeom prst="rect">
              <a:avLst/>
            </a:prstGeom>
            <a:noFill/>
          </p:spPr>
          <p:txBody>
            <a:bodyPr wrap="square" rtlCol="0">
              <a:spAutoFit/>
            </a:bodyPr>
            <a:lstStyle/>
            <a:p>
              <a:pPr defTabSz="914089">
                <a:lnSpc>
                  <a:spcPts val="3439"/>
                </a:lnSpc>
              </a:pPr>
              <a:r>
                <a:rPr lang="en-US" altLang="zh-CN" sz="9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6</a:t>
              </a:r>
              <a:endParaRPr lang="zh-CN" altLang="en-US" sz="9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文本框 69"/>
            <p:cNvSpPr txBox="1"/>
            <p:nvPr/>
          </p:nvSpPr>
          <p:spPr>
            <a:xfrm>
              <a:off x="6614650" y="1405541"/>
              <a:ext cx="268836" cy="488978"/>
            </a:xfrm>
            <a:prstGeom prst="rect">
              <a:avLst/>
            </a:prstGeom>
            <a:noFill/>
          </p:spPr>
          <p:txBody>
            <a:bodyPr wrap="square" rtlCol="0">
              <a:spAutoFit/>
            </a:bodyPr>
            <a:lstStyle/>
            <a:p>
              <a:pPr defTabSz="914089">
                <a:lnSpc>
                  <a:spcPts val="3439"/>
                </a:lnSpc>
              </a:pPr>
              <a:r>
                <a:rPr lang="en-US" altLang="zh-CN" sz="9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8</a:t>
              </a:r>
              <a:endParaRPr lang="zh-CN" altLang="en-US" sz="9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 name="文本框 70"/>
            <p:cNvSpPr txBox="1"/>
            <p:nvPr/>
          </p:nvSpPr>
          <p:spPr>
            <a:xfrm>
              <a:off x="6836526" y="1684145"/>
              <a:ext cx="874948" cy="485548"/>
            </a:xfrm>
            <a:prstGeom prst="rect">
              <a:avLst/>
            </a:prstGeom>
            <a:noFill/>
          </p:spPr>
          <p:txBody>
            <a:bodyPr wrap="square" rtlCol="0">
              <a:spAutoFit/>
            </a:bodyPr>
            <a:lstStyle/>
            <a:p>
              <a:pPr defTabSz="914089">
                <a:lnSpc>
                  <a:spcPts val="3439"/>
                </a:lnSpc>
              </a:pPr>
              <a:r>
                <a:rPr lang="en-US" altLang="zh-CN"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2666 MHz</a:t>
              </a:r>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文本框 71"/>
            <p:cNvSpPr txBox="1"/>
            <p:nvPr/>
          </p:nvSpPr>
          <p:spPr>
            <a:xfrm>
              <a:off x="7153099" y="1540292"/>
              <a:ext cx="874948" cy="485548"/>
            </a:xfrm>
            <a:prstGeom prst="rect">
              <a:avLst/>
            </a:prstGeom>
            <a:noFill/>
          </p:spPr>
          <p:txBody>
            <a:bodyPr wrap="square" rtlCol="0">
              <a:spAutoFit/>
            </a:bodyPr>
            <a:lstStyle/>
            <a:p>
              <a:pPr defTabSz="914089">
                <a:lnSpc>
                  <a:spcPts val="3439"/>
                </a:lnSpc>
              </a:pPr>
              <a:r>
                <a:rPr lang="en-US" altLang="zh-CN"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2933 MHz</a:t>
              </a:r>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 name="文本框 72"/>
            <p:cNvSpPr txBox="1"/>
            <p:nvPr/>
          </p:nvSpPr>
          <p:spPr>
            <a:xfrm>
              <a:off x="7708147" y="1672729"/>
              <a:ext cx="661676" cy="485548"/>
            </a:xfrm>
            <a:prstGeom prst="rect">
              <a:avLst/>
            </a:prstGeom>
            <a:noFill/>
          </p:spPr>
          <p:txBody>
            <a:bodyPr wrap="square" rtlCol="0">
              <a:spAutoFit/>
            </a:bodyPr>
            <a:lstStyle/>
            <a:p>
              <a:pPr defTabSz="914089">
                <a:lnSpc>
                  <a:spcPts val="3439"/>
                </a:lnSpc>
              </a:pPr>
              <a:r>
                <a:rPr lang="en-US" altLang="zh-CN"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1.02 Tb/s</a:t>
              </a:r>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文本框 73"/>
            <p:cNvSpPr txBox="1"/>
            <p:nvPr/>
          </p:nvSpPr>
          <p:spPr>
            <a:xfrm>
              <a:off x="7983961" y="1316977"/>
              <a:ext cx="661676" cy="485548"/>
            </a:xfrm>
            <a:prstGeom prst="rect">
              <a:avLst/>
            </a:prstGeom>
            <a:noFill/>
          </p:spPr>
          <p:txBody>
            <a:bodyPr wrap="square" rtlCol="0">
              <a:spAutoFit/>
            </a:bodyPr>
            <a:lstStyle/>
            <a:p>
              <a:pPr defTabSz="914089">
                <a:lnSpc>
                  <a:spcPts val="3439"/>
                </a:lnSpc>
              </a:pPr>
              <a:r>
                <a:rPr lang="en-US" altLang="zh-CN"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1.5 Tb/s</a:t>
              </a:r>
              <a:endParaRPr lang="zh-CN" altLang="en-US" sz="8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pic>
        <p:nvPicPr>
          <p:cNvPr id="75" name="Picture 2" descr="http://www.lujun.org.cn/wordpress/wp-content/uploads/2018/08/081118_0521_ARMarm1.png"/>
          <p:cNvPicPr>
            <a:picLocks noChangeAspect="1" noChangeArrowheads="1"/>
          </p:cNvPicPr>
          <p:nvPr/>
        </p:nvPicPr>
        <p:blipFill rotWithShape="1">
          <a:blip r:embed="rId4">
            <a:extLst>
              <a:ext uri="{28A0092B-C50C-407E-A947-70E740481C1C}">
                <a14:useLocalDpi xmlns:a14="http://schemas.microsoft.com/office/drawing/2010/main" val="0"/>
              </a:ext>
            </a:extLst>
          </a:blip>
          <a:srcRect l="2414" t="3804" r="4758" b="13345"/>
          <a:stretch/>
        </p:blipFill>
        <p:spPr bwMode="auto">
          <a:xfrm>
            <a:off x="968871" y="5023252"/>
            <a:ext cx="4552350" cy="120185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sz="2800" dirty="0">
                <a:cs typeface="+mn-ea"/>
                <a:sym typeface="Huawei Sans" panose="020C0503030203020204" pitchFamily="34" charset="0"/>
              </a:rPr>
              <a:t>鲲鹏硬件能力：充分利用硬件体系结构特点，为大数据场景</a:t>
            </a:r>
            <a:r>
              <a:rPr lang="zh-CN" altLang="en-US" sz="2800" dirty="0" smtClean="0">
                <a:cs typeface="+mn-ea"/>
                <a:sym typeface="Huawei Sans" panose="020C0503030203020204" pitchFamily="34" charset="0"/>
              </a:rPr>
              <a:t>提速</a:t>
            </a:r>
            <a:endParaRPr lang="zh-CN" altLang="en-US" sz="2800" dirty="0">
              <a:cs typeface="+mn-ea"/>
              <a:sym typeface="Huawei Sans" panose="020C0503030203020204" pitchFamily="34" charset="0"/>
            </a:endParaRPr>
          </a:p>
        </p:txBody>
      </p:sp>
    </p:spTree>
    <p:extLst>
      <p:ext uri="{BB962C8B-B14F-4D97-AF65-F5344CB8AC3E}">
        <p14:creationId xmlns:p14="http://schemas.microsoft.com/office/powerpoint/2010/main" val="3433717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zh-CN" altLang="en-US" dirty="0">
                <a:sym typeface="Huawei Sans" panose="020C0503030203020204" pitchFamily="34" charset="0"/>
              </a:rPr>
              <a:t>大数据</a:t>
            </a:r>
            <a:r>
              <a:rPr lang="zh-CN" altLang="en-US" dirty="0" smtClean="0">
                <a:sym typeface="Huawei Sans" panose="020C0503030203020204" pitchFamily="34" charset="0"/>
              </a:rPr>
              <a:t>概述</a:t>
            </a:r>
            <a:endParaRPr lang="zh-CN" altLang="en-US" dirty="0">
              <a:sym typeface="Huawei Sans" panose="020C0503030203020204" pitchFamily="34" charset="0"/>
            </a:endParaRPr>
          </a:p>
        </p:txBody>
      </p:sp>
      <p:sp>
        <p:nvSpPr>
          <p:cNvPr id="2" name="副标题 1"/>
          <p:cNvSpPr>
            <a:spLocks noGrp="1"/>
          </p:cNvSpPr>
          <p:nvPr>
            <p:ph type="body" sz="quarter" idx="10"/>
          </p:nvPr>
        </p:nvSpPr>
        <p:spPr/>
        <p:txBody>
          <a:bodyPr/>
          <a:lstStyle/>
          <a:p>
            <a:r>
              <a:rPr lang="zh-CN" altLang="en-US" sz="1800" dirty="0">
                <a:sym typeface="Huawei Sans" panose="020C0503030203020204" pitchFamily="34" charset="0"/>
              </a:rPr>
              <a:t>大数据不仅是数据“量大”，而是包含“样多”、“快速”、“价值”等属性。</a:t>
            </a:r>
          </a:p>
          <a:p>
            <a:pPr lvl="1"/>
            <a:r>
              <a:rPr lang="zh-CN" altLang="en-US" sz="1600" dirty="0">
                <a:sym typeface="Huawei Sans" panose="020C0503030203020204" pitchFamily="34" charset="0"/>
              </a:rPr>
              <a:t>量大（</a:t>
            </a:r>
            <a:r>
              <a:rPr lang="en-US" altLang="zh-CN" sz="1600" dirty="0">
                <a:sym typeface="Huawei Sans" panose="020C0503030203020204" pitchFamily="34" charset="0"/>
              </a:rPr>
              <a:t>Volume</a:t>
            </a:r>
            <a:r>
              <a:rPr lang="zh-CN" altLang="en-US" sz="1600" dirty="0">
                <a:sym typeface="Huawei Sans" panose="020C0503030203020204" pitchFamily="34" charset="0"/>
              </a:rPr>
              <a:t>）：存储大，计算量大；</a:t>
            </a:r>
          </a:p>
          <a:p>
            <a:pPr lvl="1"/>
            <a:r>
              <a:rPr lang="zh-CN" altLang="en-US" sz="1600" dirty="0">
                <a:sym typeface="Huawei Sans" panose="020C0503030203020204" pitchFamily="34" charset="0"/>
              </a:rPr>
              <a:t>样多（</a:t>
            </a:r>
            <a:r>
              <a:rPr lang="en-US" altLang="zh-CN" sz="1600" dirty="0">
                <a:sym typeface="Huawei Sans" panose="020C0503030203020204" pitchFamily="34" charset="0"/>
              </a:rPr>
              <a:t>Variety</a:t>
            </a:r>
            <a:r>
              <a:rPr lang="zh-CN" altLang="en-US" sz="1600" dirty="0">
                <a:sym typeface="Huawei Sans" panose="020C0503030203020204" pitchFamily="34" charset="0"/>
              </a:rPr>
              <a:t>）：来源多，格式多；</a:t>
            </a:r>
          </a:p>
          <a:p>
            <a:pPr lvl="1"/>
            <a:r>
              <a:rPr lang="zh-CN" altLang="en-US" sz="1600" dirty="0">
                <a:sym typeface="Huawei Sans" panose="020C0503030203020204" pitchFamily="34" charset="0"/>
              </a:rPr>
              <a:t>快速（</a:t>
            </a:r>
            <a:r>
              <a:rPr lang="en-US" altLang="zh-CN" sz="1600" dirty="0">
                <a:sym typeface="Huawei Sans" panose="020C0503030203020204" pitchFamily="34" charset="0"/>
              </a:rPr>
              <a:t>Velocity</a:t>
            </a:r>
            <a:r>
              <a:rPr lang="zh-CN" altLang="en-US" sz="1600" dirty="0">
                <a:sym typeface="Huawei Sans" panose="020C0503030203020204" pitchFamily="34" charset="0"/>
              </a:rPr>
              <a:t>）</a:t>
            </a:r>
            <a:r>
              <a:rPr lang="en-US" altLang="zh-CN" sz="1600" dirty="0">
                <a:sym typeface="Huawei Sans" panose="020C0503030203020204" pitchFamily="34" charset="0"/>
              </a:rPr>
              <a:t>: </a:t>
            </a:r>
            <a:r>
              <a:rPr lang="zh-CN" altLang="en-US" sz="1600" dirty="0">
                <a:sym typeface="Huawei Sans" panose="020C0503030203020204" pitchFamily="34" charset="0"/>
              </a:rPr>
              <a:t>生成速度快，处理速度要求快。</a:t>
            </a:r>
          </a:p>
          <a:p>
            <a:pPr lvl="1"/>
            <a:r>
              <a:rPr lang="zh-CN" altLang="en-US" sz="1600" dirty="0">
                <a:sym typeface="Huawei Sans" panose="020C0503030203020204" pitchFamily="34" charset="0"/>
              </a:rPr>
              <a:t>价值（</a:t>
            </a:r>
            <a:r>
              <a:rPr lang="en-US" altLang="zh-CN" sz="1600" dirty="0">
                <a:sym typeface="Huawei Sans" panose="020C0503030203020204" pitchFamily="34" charset="0"/>
              </a:rPr>
              <a:t>Value</a:t>
            </a:r>
            <a:r>
              <a:rPr lang="zh-CN" altLang="en-US" sz="1600" dirty="0">
                <a:sym typeface="Huawei Sans" panose="020C0503030203020204" pitchFamily="34" charset="0"/>
              </a:rPr>
              <a:t>）：价值密度低，和数据总量的大小成反比。</a:t>
            </a:r>
          </a:p>
          <a:p>
            <a:endParaRPr lang="zh-CN" altLang="en-US" sz="1800" dirty="0">
              <a:sym typeface="Huawei Sans" panose="020C0503030203020204" pitchFamily="34" charset="0"/>
            </a:endParaRPr>
          </a:p>
        </p:txBody>
      </p:sp>
      <p:sp>
        <p:nvSpPr>
          <p:cNvPr id="4" name="矩形 3"/>
          <p:cNvSpPr/>
          <p:nvPr/>
        </p:nvSpPr>
        <p:spPr>
          <a:xfrm>
            <a:off x="675993" y="3917796"/>
            <a:ext cx="4073950" cy="1753641"/>
          </a:xfrm>
          <a:prstGeom prst="rect">
            <a:avLst/>
          </a:prstGeom>
        </p:spPr>
        <p:txBody>
          <a:bodyPr wrap="square">
            <a:spAutoFit/>
          </a:bodyPr>
          <a:lstStyle/>
          <a:p>
            <a:pPr>
              <a:lnSpc>
                <a:spcPct val="150000"/>
              </a:lnSpc>
            </a:pPr>
            <a:r>
              <a:rPr lang="zh-CN" altLang="en-US"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大数据完全颠覆了传统的思维方式：</a:t>
            </a:r>
            <a:endParaRPr lang="en-US" altLang="zh-CN"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全样而非抽样</a:t>
            </a:r>
            <a:endParaRPr lang="en-US" altLang="zh-CN"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效率而非精确</a:t>
            </a:r>
            <a:endParaRPr lang="en-US" altLang="zh-CN"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相关而非因果</a:t>
            </a:r>
          </a:p>
        </p:txBody>
      </p:sp>
      <p:sp>
        <p:nvSpPr>
          <p:cNvPr id="5" name="文本框 4"/>
          <p:cNvSpPr txBox="1"/>
          <p:nvPr/>
        </p:nvSpPr>
        <p:spPr>
          <a:xfrm>
            <a:off x="826748" y="5671437"/>
            <a:ext cx="2747264" cy="169211"/>
          </a:xfrm>
          <a:prstGeom prst="rect">
            <a:avLst/>
          </a:prstGeom>
          <a:noFill/>
        </p:spPr>
        <p:txBody>
          <a:bodyPr wrap="square" lIns="0" tIns="0" rIns="0" bIns="0" rtlCol="0">
            <a:spAutoFit/>
          </a:bodyPr>
          <a:lstStyle/>
          <a:p>
            <a:r>
              <a:rPr kumimoji="1" lang="zh-CN" altLang="en-US" sz="1100"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注：摘自</a:t>
            </a:r>
            <a:r>
              <a:rPr kumimoji="1" lang="en-US" altLang="zh-CN" sz="1100"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a:t>
            </a:r>
            <a:r>
              <a:rPr kumimoji="1" lang="zh-CN" altLang="en-US" sz="1100"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大数据时代</a:t>
            </a:r>
            <a:r>
              <a:rPr kumimoji="1" lang="en-US" altLang="zh-CN" sz="1100"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a:t>
            </a:r>
            <a:endParaRPr kumimoji="1" lang="zh-CN" altLang="en-US" sz="1100"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5271884" y="3917797"/>
            <a:ext cx="2779910" cy="1615196"/>
          </a:xfrm>
          <a:prstGeom prst="rect">
            <a:avLst/>
          </a:prstGeom>
        </p:spPr>
        <p:txBody>
          <a:bodyPr wrap="square">
            <a:spAutoFit/>
          </a:bodyPr>
          <a:lstStyle/>
          <a:p>
            <a:pPr>
              <a:lnSpc>
                <a:spcPct val="150000"/>
              </a:lnSpc>
            </a:pPr>
            <a:r>
              <a:rPr lang="zh-CN" altLang="en-US"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大数据的应用领域广泛：</a:t>
            </a:r>
            <a:endParaRPr lang="en-US" altLang="zh-CN"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互联网</a:t>
            </a:r>
            <a:endParaRPr lang="en-US" altLang="zh-CN"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汽车</a:t>
            </a:r>
            <a:endParaRPr lang="en-US" altLang="zh-CN"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金融</a:t>
            </a:r>
          </a:p>
        </p:txBody>
      </p:sp>
      <p:sp>
        <p:nvSpPr>
          <p:cNvPr id="7" name="矩形 6"/>
          <p:cNvSpPr/>
          <p:nvPr/>
        </p:nvSpPr>
        <p:spPr>
          <a:xfrm>
            <a:off x="7500505" y="3963944"/>
            <a:ext cx="2286945" cy="1569047"/>
          </a:xfrm>
          <a:prstGeom prst="rect">
            <a:avLst/>
          </a:prstGeom>
        </p:spPr>
        <p:txBody>
          <a:bodyPr wrap="square">
            <a:spAutoFit/>
          </a:bodyPr>
          <a:lstStyle/>
          <a:p>
            <a:pPr marL="285636" indent="-285636">
              <a:lnSpc>
                <a:spcPct val="150000"/>
              </a:lnSpc>
              <a:buFont typeface="Wingdings" panose="05000000000000000000" pitchFamily="2" charset="2"/>
              <a:buChar char="ü"/>
            </a:pPr>
            <a:endParaRPr lang="en-US" altLang="zh-CN"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医疗</a:t>
            </a:r>
            <a:endParaRPr lang="en-US" altLang="zh-CN"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教育</a:t>
            </a:r>
            <a:endParaRPr lang="en-US" altLang="zh-CN"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Wingdings" panose="05000000000000000000" pitchFamily="2" charset="2"/>
              <a:buChar char="ü"/>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交通</a:t>
            </a:r>
          </a:p>
        </p:txBody>
      </p:sp>
    </p:spTree>
    <p:extLst>
      <p:ext uri="{BB962C8B-B14F-4D97-AF65-F5344CB8AC3E}">
        <p14:creationId xmlns:p14="http://schemas.microsoft.com/office/powerpoint/2010/main" val="170866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大数据与云计算的关系</a:t>
            </a:r>
            <a:endParaRPr lang="zh-CN" altLang="en-US" dirty="0">
              <a:sym typeface="Huawei Sans" panose="020C0503030203020204" pitchFamily="34" charset="0"/>
            </a:endParaRPr>
          </a:p>
        </p:txBody>
      </p:sp>
      <p:graphicFrame>
        <p:nvGraphicFramePr>
          <p:cNvPr id="8" name="图示 7"/>
          <p:cNvGraphicFramePr/>
          <p:nvPr>
            <p:extLst>
              <p:ext uri="{D42A27DB-BD31-4B8C-83A1-F6EECF244321}">
                <p14:modId xmlns:p14="http://schemas.microsoft.com/office/powerpoint/2010/main" val="1184089968"/>
              </p:ext>
            </p:extLst>
          </p:nvPr>
        </p:nvGraphicFramePr>
        <p:xfrm>
          <a:off x="5691417" y="1524000"/>
          <a:ext cx="5150757" cy="393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椭圆 8"/>
          <p:cNvSpPr/>
          <p:nvPr/>
        </p:nvSpPr>
        <p:spPr>
          <a:xfrm>
            <a:off x="1469571" y="1524000"/>
            <a:ext cx="4212771" cy="4147457"/>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1881416" y="2262504"/>
            <a:ext cx="3398156" cy="2893100"/>
          </a:xfrm>
          <a:prstGeom prst="rect">
            <a:avLst/>
          </a:prstGeom>
        </p:spPr>
        <p:txBody>
          <a:bodyPr wrap="square">
            <a:spAutoFit/>
          </a:bodyPr>
          <a:lstStyle/>
          <a:p>
            <a:pPr marL="285750" indent="-285750">
              <a:lnSpc>
                <a:spcPct val="130000"/>
              </a:lnSpc>
              <a:buFont typeface="Wingdings" panose="05000000000000000000" pitchFamily="2" charset="2"/>
              <a:buChar char="Ø"/>
            </a:pPr>
            <a:r>
              <a:rPr lang="zh-CN" altLang="en-US" sz="14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总的来说，云计算与大数据之间是相辅相成，相得益彰的关系</a:t>
            </a:r>
            <a:r>
              <a:rPr lang="zh-CN" altLang="en-US" sz="14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30000"/>
              </a:lnSpc>
              <a:buFont typeface="Wingdings" panose="05000000000000000000" pitchFamily="2" charset="2"/>
              <a:buChar char="Ø"/>
            </a:pPr>
            <a:r>
              <a:rPr lang="zh-CN" altLang="en-US" sz="14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大</a:t>
            </a:r>
            <a:r>
              <a:rPr lang="zh-CN" altLang="en-US" sz="14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数据挖掘处理需要云计算作为平台，而大数据涵盖的价值和规律则能够使云计算更好的与行业应用结合并发挥更大的作用</a:t>
            </a:r>
            <a:r>
              <a:rPr lang="zh-CN" altLang="en-US" sz="14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30000"/>
              </a:lnSpc>
              <a:buFont typeface="Wingdings" panose="05000000000000000000" pitchFamily="2" charset="2"/>
              <a:buChar char="Ø"/>
            </a:pPr>
            <a:r>
              <a:rPr lang="zh-CN" altLang="en-US" sz="14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云</a:t>
            </a:r>
            <a:r>
              <a:rPr lang="zh-CN" altLang="en-US" sz="14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计算将计算资源作为服务支撑大数据的挖掘，而大数据的发展趋势是对实时交互的海量数据查询、分析提供了各自需要的价值信息。</a:t>
            </a:r>
          </a:p>
        </p:txBody>
      </p:sp>
    </p:spTree>
    <p:extLst>
      <p:ext uri="{BB962C8B-B14F-4D97-AF65-F5344CB8AC3E}">
        <p14:creationId xmlns:p14="http://schemas.microsoft.com/office/powerpoint/2010/main" val="2830842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企业数据分析平台向着云化和融合发展</a:t>
            </a:r>
            <a:endParaRPr lang="zh-CN" altLang="en-US" dirty="0">
              <a:sym typeface="Huawei Sans" panose="020C0503030203020204" pitchFamily="34" charset="0"/>
            </a:endParaRPr>
          </a:p>
        </p:txBody>
      </p:sp>
      <p:grpSp>
        <p:nvGrpSpPr>
          <p:cNvPr id="16" name="PA-组合 27">
            <a:extLst>
              <a:ext uri="{FF2B5EF4-FFF2-40B4-BE49-F238E27FC236}">
                <a16:creationId xmlns="" xmlns:a16="http://schemas.microsoft.com/office/drawing/2014/main" id="{490736B8-4304-495B-BB9C-2FA30816366C}"/>
              </a:ext>
            </a:extLst>
          </p:cNvPr>
          <p:cNvGrpSpPr/>
          <p:nvPr>
            <p:custDataLst>
              <p:tags r:id="rId1"/>
            </p:custDataLst>
          </p:nvPr>
        </p:nvGrpSpPr>
        <p:grpSpPr>
          <a:xfrm>
            <a:off x="1192084" y="3906605"/>
            <a:ext cx="1669667" cy="1786110"/>
            <a:chOff x="6169650" y="4486172"/>
            <a:chExt cx="1926667" cy="2061034"/>
          </a:xfrm>
        </p:grpSpPr>
        <p:sp>
          <p:nvSpPr>
            <p:cNvPr id="17" name="PA-文本框 6">
              <a:extLst>
                <a:ext uri="{FF2B5EF4-FFF2-40B4-BE49-F238E27FC236}">
                  <a16:creationId xmlns="" xmlns:a16="http://schemas.microsoft.com/office/drawing/2014/main" id="{22FF84B3-7B97-4CB0-AEA1-D484FB1B31B5}"/>
                </a:ext>
              </a:extLst>
            </p:cNvPr>
            <p:cNvSpPr txBox="1"/>
            <p:nvPr>
              <p:custDataLst>
                <p:tags r:id="rId15"/>
              </p:custDataLst>
            </p:nvPr>
          </p:nvSpPr>
          <p:spPr>
            <a:xfrm>
              <a:off x="6169650" y="4486172"/>
              <a:ext cx="1926666" cy="383413"/>
            </a:xfrm>
            <a:prstGeom prst="rect">
              <a:avLst/>
            </a:prstGeom>
            <a:noFill/>
          </p:spPr>
          <p:txBody>
            <a:bodyPr wrap="square" rtlCol="0">
              <a:spAutoFit/>
            </a:bodyPr>
            <a:lstStyle/>
            <a:p>
              <a:pPr algn="ctr"/>
              <a:r>
                <a:rPr lang="zh-CN" altLang="en-US" sz="1559" b="1" dirty="0">
                  <a:latin typeface="Huawei Sans" panose="020C0503030203020204" pitchFamily="34" charset="0"/>
                  <a:ea typeface="方正兰亭黑简体" panose="02000000000000000000" pitchFamily="2" charset="-122"/>
                  <a:sym typeface="Huawei Sans" panose="020C0503030203020204" pitchFamily="34" charset="0"/>
                </a:rPr>
                <a:t>超敏捷应用</a:t>
              </a:r>
              <a:endParaRPr lang="en-US" sz="155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PA-文本框 42">
              <a:extLst>
                <a:ext uri="{FF2B5EF4-FFF2-40B4-BE49-F238E27FC236}">
                  <a16:creationId xmlns="" xmlns:a16="http://schemas.microsoft.com/office/drawing/2014/main" id="{2BF47411-0BD0-45E0-A8F7-EC642A5D381E}"/>
                </a:ext>
              </a:extLst>
            </p:cNvPr>
            <p:cNvSpPr txBox="1"/>
            <p:nvPr>
              <p:custDataLst>
                <p:tags r:id="rId16"/>
              </p:custDataLst>
            </p:nvPr>
          </p:nvSpPr>
          <p:spPr>
            <a:xfrm>
              <a:off x="6169651" y="4824726"/>
              <a:ext cx="1926666" cy="1722480"/>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云</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以敏捷无缝的部署管理有助于应用将分析建议和预测嵌入到客户对话中。</a:t>
              </a:r>
              <a:endParaRPr lang="id-ID"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6" name="c4c49d51-247b-4a14-ae63-b023b5421d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112497" y="1565843"/>
            <a:ext cx="1721598" cy="2059769"/>
            <a:chOff x="4184651" y="1274184"/>
            <a:chExt cx="3822699" cy="4573588"/>
          </a:xfrm>
        </p:grpSpPr>
        <p:grpSp>
          <p:nvGrpSpPr>
            <p:cNvPr id="27" name="ïSḻí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B2F6B7B-85F3-4B01-A0F0-17152F9F2815}"/>
                </a:ext>
              </a:extLst>
            </p:cNvPr>
            <p:cNvGrpSpPr>
              <a:grpSpLocks/>
            </p:cNvGrpSpPr>
            <p:nvPr/>
          </p:nvGrpSpPr>
          <p:grpSpPr bwMode="auto">
            <a:xfrm>
              <a:off x="4184651" y="1274185"/>
              <a:ext cx="3822699" cy="3400425"/>
              <a:chOff x="2575" y="836"/>
              <a:chExt cx="2408" cy="2142"/>
            </a:xfrm>
          </p:grpSpPr>
          <p:sp>
            <p:nvSpPr>
              <p:cNvPr id="71" name="ïṥ1í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04B0765-FA8E-41B4-8464-7E3F90C8A30F}"/>
                  </a:ext>
                </a:extLst>
              </p:cNvPr>
              <p:cNvSpPr/>
              <p:nvPr/>
            </p:nvSpPr>
            <p:spPr bwMode="auto">
              <a:xfrm>
                <a:off x="2575" y="1965"/>
                <a:ext cx="855" cy="854"/>
              </a:xfrm>
              <a:prstGeom prst="ellipse">
                <a:avLst/>
              </a:prstGeom>
              <a:solidFill>
                <a:srgbClr val="11C1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íṣli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40BE621-B357-42E2-BB03-753354FED3C3}"/>
                  </a:ext>
                </a:extLst>
              </p:cNvPr>
              <p:cNvSpPr/>
              <p:nvPr/>
            </p:nvSpPr>
            <p:spPr bwMode="auto">
              <a:xfrm>
                <a:off x="2658" y="2016"/>
                <a:ext cx="596" cy="800"/>
              </a:xfrm>
              <a:custGeom>
                <a:avLst/>
                <a:gdLst>
                  <a:gd name="T0" fmla="*/ 929 w 1042"/>
                  <a:gd name="T1" fmla="*/ 1017 h 1400"/>
                  <a:gd name="T2" fmla="*/ 897 w 1042"/>
                  <a:gd name="T3" fmla="*/ 965 h 1400"/>
                  <a:gd name="T4" fmla="*/ 773 w 1042"/>
                  <a:gd name="T5" fmla="*/ 895 h 1400"/>
                  <a:gd name="T6" fmla="*/ 711 w 1042"/>
                  <a:gd name="T7" fmla="*/ 886 h 1400"/>
                  <a:gd name="T8" fmla="*/ 678 w 1042"/>
                  <a:gd name="T9" fmla="*/ 870 h 1400"/>
                  <a:gd name="T10" fmla="*/ 609 w 1042"/>
                  <a:gd name="T11" fmla="*/ 924 h 1400"/>
                  <a:gd name="T12" fmla="*/ 534 w 1042"/>
                  <a:gd name="T13" fmla="*/ 876 h 1400"/>
                  <a:gd name="T14" fmla="*/ 478 w 1042"/>
                  <a:gd name="T15" fmla="*/ 832 h 1400"/>
                  <a:gd name="T16" fmla="*/ 464 w 1042"/>
                  <a:gd name="T17" fmla="*/ 785 h 1400"/>
                  <a:gd name="T18" fmla="*/ 446 w 1042"/>
                  <a:gd name="T19" fmla="*/ 657 h 1400"/>
                  <a:gd name="T20" fmla="*/ 542 w 1042"/>
                  <a:gd name="T21" fmla="*/ 655 h 1400"/>
                  <a:gd name="T22" fmla="*/ 577 w 1042"/>
                  <a:gd name="T23" fmla="*/ 638 h 1400"/>
                  <a:gd name="T24" fmla="*/ 668 w 1042"/>
                  <a:gd name="T25" fmla="*/ 528 h 1400"/>
                  <a:gd name="T26" fmla="*/ 736 w 1042"/>
                  <a:gd name="T27" fmla="*/ 453 h 1400"/>
                  <a:gd name="T28" fmla="*/ 820 w 1042"/>
                  <a:gd name="T29" fmla="*/ 439 h 1400"/>
                  <a:gd name="T30" fmla="*/ 736 w 1042"/>
                  <a:gd name="T31" fmla="*/ 401 h 1400"/>
                  <a:gd name="T32" fmla="*/ 882 w 1042"/>
                  <a:gd name="T33" fmla="*/ 357 h 1400"/>
                  <a:gd name="T34" fmla="*/ 823 w 1042"/>
                  <a:gd name="T35" fmla="*/ 220 h 1400"/>
                  <a:gd name="T36" fmla="*/ 770 w 1042"/>
                  <a:gd name="T37" fmla="*/ 198 h 1400"/>
                  <a:gd name="T38" fmla="*/ 710 w 1042"/>
                  <a:gd name="T39" fmla="*/ 215 h 1400"/>
                  <a:gd name="T40" fmla="*/ 665 w 1042"/>
                  <a:gd name="T41" fmla="*/ 290 h 1400"/>
                  <a:gd name="T42" fmla="*/ 593 w 1042"/>
                  <a:gd name="T43" fmla="*/ 263 h 1400"/>
                  <a:gd name="T44" fmla="*/ 636 w 1042"/>
                  <a:gd name="T45" fmla="*/ 133 h 1400"/>
                  <a:gd name="T46" fmla="*/ 699 w 1042"/>
                  <a:gd name="T47" fmla="*/ 105 h 1400"/>
                  <a:gd name="T48" fmla="*/ 689 w 1042"/>
                  <a:gd name="T49" fmla="*/ 77 h 1400"/>
                  <a:gd name="T50" fmla="*/ 659 w 1042"/>
                  <a:gd name="T51" fmla="*/ 71 h 1400"/>
                  <a:gd name="T52" fmla="*/ 624 w 1042"/>
                  <a:gd name="T53" fmla="*/ 32 h 1400"/>
                  <a:gd name="T54" fmla="*/ 598 w 1042"/>
                  <a:gd name="T55" fmla="*/ 72 h 1400"/>
                  <a:gd name="T56" fmla="*/ 515 w 1042"/>
                  <a:gd name="T57" fmla="*/ 56 h 1400"/>
                  <a:gd name="T58" fmla="*/ 453 w 1042"/>
                  <a:gd name="T59" fmla="*/ 62 h 1400"/>
                  <a:gd name="T60" fmla="*/ 436 w 1042"/>
                  <a:gd name="T61" fmla="*/ 38 h 1400"/>
                  <a:gd name="T62" fmla="*/ 409 w 1042"/>
                  <a:gd name="T63" fmla="*/ 25 h 1400"/>
                  <a:gd name="T64" fmla="*/ 393 w 1042"/>
                  <a:gd name="T65" fmla="*/ 14 h 1400"/>
                  <a:gd name="T66" fmla="*/ 318 w 1042"/>
                  <a:gd name="T67" fmla="*/ 40 h 1400"/>
                  <a:gd name="T68" fmla="*/ 94 w 1042"/>
                  <a:gd name="T69" fmla="*/ 109 h 1400"/>
                  <a:gd name="T70" fmla="*/ 57 w 1042"/>
                  <a:gd name="T71" fmla="*/ 212 h 1400"/>
                  <a:gd name="T72" fmla="*/ 74 w 1042"/>
                  <a:gd name="T73" fmla="*/ 215 h 1400"/>
                  <a:gd name="T74" fmla="*/ 116 w 1042"/>
                  <a:gd name="T75" fmla="*/ 171 h 1400"/>
                  <a:gd name="T76" fmla="*/ 147 w 1042"/>
                  <a:gd name="T77" fmla="*/ 183 h 1400"/>
                  <a:gd name="T78" fmla="*/ 186 w 1042"/>
                  <a:gd name="T79" fmla="*/ 233 h 1400"/>
                  <a:gd name="T80" fmla="*/ 185 w 1042"/>
                  <a:gd name="T81" fmla="*/ 275 h 1400"/>
                  <a:gd name="T82" fmla="*/ 204 w 1042"/>
                  <a:gd name="T83" fmla="*/ 370 h 1400"/>
                  <a:gd name="T84" fmla="*/ 154 w 1042"/>
                  <a:gd name="T85" fmla="*/ 477 h 1400"/>
                  <a:gd name="T86" fmla="*/ 198 w 1042"/>
                  <a:gd name="T87" fmla="*/ 632 h 1400"/>
                  <a:gd name="T88" fmla="*/ 229 w 1042"/>
                  <a:gd name="T89" fmla="*/ 702 h 1400"/>
                  <a:gd name="T90" fmla="*/ 252 w 1042"/>
                  <a:gd name="T91" fmla="*/ 738 h 1400"/>
                  <a:gd name="T92" fmla="*/ 243 w 1042"/>
                  <a:gd name="T93" fmla="*/ 714 h 1400"/>
                  <a:gd name="T94" fmla="*/ 226 w 1042"/>
                  <a:gd name="T95" fmla="*/ 664 h 1400"/>
                  <a:gd name="T96" fmla="*/ 265 w 1042"/>
                  <a:gd name="T97" fmla="*/ 697 h 1400"/>
                  <a:gd name="T98" fmla="*/ 302 w 1042"/>
                  <a:gd name="T99" fmla="*/ 784 h 1400"/>
                  <a:gd name="T100" fmla="*/ 403 w 1042"/>
                  <a:gd name="T101" fmla="*/ 829 h 1400"/>
                  <a:gd name="T102" fmla="*/ 483 w 1042"/>
                  <a:gd name="T103" fmla="*/ 865 h 1400"/>
                  <a:gd name="T104" fmla="*/ 530 w 1042"/>
                  <a:gd name="T105" fmla="*/ 910 h 1400"/>
                  <a:gd name="T106" fmla="*/ 583 w 1042"/>
                  <a:gd name="T107" fmla="*/ 911 h 1400"/>
                  <a:gd name="T108" fmla="*/ 572 w 1042"/>
                  <a:gd name="T109" fmla="*/ 1013 h 1400"/>
                  <a:gd name="T110" fmla="*/ 560 w 1042"/>
                  <a:gd name="T111" fmla="*/ 1079 h 1400"/>
                  <a:gd name="T112" fmla="*/ 680 w 1042"/>
                  <a:gd name="T113" fmla="*/ 1188 h 1400"/>
                  <a:gd name="T114" fmla="*/ 676 w 1042"/>
                  <a:gd name="T115" fmla="*/ 1328 h 1400"/>
                  <a:gd name="T116" fmla="*/ 671 w 1042"/>
                  <a:gd name="T117" fmla="*/ 1387 h 1400"/>
                  <a:gd name="T118" fmla="*/ 733 w 1042"/>
                  <a:gd name="T119" fmla="*/ 1387 h 1400"/>
                  <a:gd name="T120" fmla="*/ 806 w 1042"/>
                  <a:gd name="T121" fmla="*/ 1315 h 1400"/>
                  <a:gd name="T122" fmla="*/ 1001 w 1042"/>
                  <a:gd name="T123" fmla="*/ 110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2" h="1400">
                    <a:moveTo>
                      <a:pt x="1032" y="1035"/>
                    </a:moveTo>
                    <a:cubicBezTo>
                      <a:pt x="1028" y="1035"/>
                      <a:pt x="1022" y="1026"/>
                      <a:pt x="1016" y="1021"/>
                    </a:cubicBezTo>
                    <a:cubicBezTo>
                      <a:pt x="1010" y="1015"/>
                      <a:pt x="977" y="1022"/>
                      <a:pt x="969" y="1022"/>
                    </a:cubicBezTo>
                    <a:cubicBezTo>
                      <a:pt x="961" y="1022"/>
                      <a:pt x="957" y="1019"/>
                      <a:pt x="950" y="1015"/>
                    </a:cubicBezTo>
                    <a:cubicBezTo>
                      <a:pt x="942" y="1010"/>
                      <a:pt x="935" y="1015"/>
                      <a:pt x="929" y="1017"/>
                    </a:cubicBezTo>
                    <a:cubicBezTo>
                      <a:pt x="923" y="1018"/>
                      <a:pt x="921" y="1013"/>
                      <a:pt x="924" y="1007"/>
                    </a:cubicBezTo>
                    <a:cubicBezTo>
                      <a:pt x="928" y="1000"/>
                      <a:pt x="913" y="1002"/>
                      <a:pt x="901" y="1004"/>
                    </a:cubicBezTo>
                    <a:cubicBezTo>
                      <a:pt x="890" y="1006"/>
                      <a:pt x="894" y="1012"/>
                      <a:pt x="885" y="1009"/>
                    </a:cubicBezTo>
                    <a:cubicBezTo>
                      <a:pt x="876" y="1006"/>
                      <a:pt x="896" y="995"/>
                      <a:pt x="902" y="987"/>
                    </a:cubicBezTo>
                    <a:cubicBezTo>
                      <a:pt x="909" y="980"/>
                      <a:pt x="901" y="966"/>
                      <a:pt x="897" y="965"/>
                    </a:cubicBezTo>
                    <a:cubicBezTo>
                      <a:pt x="894" y="964"/>
                      <a:pt x="886" y="952"/>
                      <a:pt x="875" y="944"/>
                    </a:cubicBezTo>
                    <a:cubicBezTo>
                      <a:pt x="864" y="935"/>
                      <a:pt x="855" y="941"/>
                      <a:pt x="842" y="941"/>
                    </a:cubicBezTo>
                    <a:cubicBezTo>
                      <a:pt x="828" y="941"/>
                      <a:pt x="825" y="935"/>
                      <a:pt x="819" y="931"/>
                    </a:cubicBezTo>
                    <a:cubicBezTo>
                      <a:pt x="812" y="926"/>
                      <a:pt x="814" y="917"/>
                      <a:pt x="789" y="903"/>
                    </a:cubicBezTo>
                    <a:cubicBezTo>
                      <a:pt x="772" y="894"/>
                      <a:pt x="771" y="895"/>
                      <a:pt x="773" y="895"/>
                    </a:cubicBezTo>
                    <a:cubicBezTo>
                      <a:pt x="774" y="895"/>
                      <a:pt x="776" y="896"/>
                      <a:pt x="776" y="895"/>
                    </a:cubicBezTo>
                    <a:cubicBezTo>
                      <a:pt x="778" y="892"/>
                      <a:pt x="780" y="893"/>
                      <a:pt x="771" y="889"/>
                    </a:cubicBezTo>
                    <a:cubicBezTo>
                      <a:pt x="763" y="884"/>
                      <a:pt x="755" y="893"/>
                      <a:pt x="747" y="897"/>
                    </a:cubicBezTo>
                    <a:cubicBezTo>
                      <a:pt x="738" y="900"/>
                      <a:pt x="727" y="899"/>
                      <a:pt x="723" y="898"/>
                    </a:cubicBezTo>
                    <a:cubicBezTo>
                      <a:pt x="720" y="897"/>
                      <a:pt x="715" y="888"/>
                      <a:pt x="711" y="886"/>
                    </a:cubicBezTo>
                    <a:cubicBezTo>
                      <a:pt x="706" y="884"/>
                      <a:pt x="703" y="880"/>
                      <a:pt x="700" y="876"/>
                    </a:cubicBezTo>
                    <a:cubicBezTo>
                      <a:pt x="697" y="872"/>
                      <a:pt x="688" y="873"/>
                      <a:pt x="688" y="882"/>
                    </a:cubicBezTo>
                    <a:cubicBezTo>
                      <a:pt x="688" y="890"/>
                      <a:pt x="684" y="895"/>
                      <a:pt x="675" y="898"/>
                    </a:cubicBezTo>
                    <a:cubicBezTo>
                      <a:pt x="666" y="901"/>
                      <a:pt x="670" y="888"/>
                      <a:pt x="670" y="884"/>
                    </a:cubicBezTo>
                    <a:cubicBezTo>
                      <a:pt x="670" y="880"/>
                      <a:pt x="678" y="876"/>
                      <a:pt x="678" y="870"/>
                    </a:cubicBezTo>
                    <a:cubicBezTo>
                      <a:pt x="679" y="863"/>
                      <a:pt x="670" y="876"/>
                      <a:pt x="662" y="884"/>
                    </a:cubicBezTo>
                    <a:cubicBezTo>
                      <a:pt x="657" y="890"/>
                      <a:pt x="653" y="889"/>
                      <a:pt x="646" y="888"/>
                    </a:cubicBezTo>
                    <a:cubicBezTo>
                      <a:pt x="643" y="887"/>
                      <a:pt x="638" y="886"/>
                      <a:pt x="633" y="887"/>
                    </a:cubicBezTo>
                    <a:cubicBezTo>
                      <a:pt x="617" y="888"/>
                      <a:pt x="624" y="905"/>
                      <a:pt x="624" y="914"/>
                    </a:cubicBezTo>
                    <a:cubicBezTo>
                      <a:pt x="624" y="923"/>
                      <a:pt x="611" y="926"/>
                      <a:pt x="609" y="924"/>
                    </a:cubicBezTo>
                    <a:cubicBezTo>
                      <a:pt x="607" y="922"/>
                      <a:pt x="607" y="917"/>
                      <a:pt x="602" y="917"/>
                    </a:cubicBezTo>
                    <a:cubicBezTo>
                      <a:pt x="597" y="917"/>
                      <a:pt x="596" y="909"/>
                      <a:pt x="595" y="906"/>
                    </a:cubicBezTo>
                    <a:cubicBezTo>
                      <a:pt x="594" y="903"/>
                      <a:pt x="578" y="901"/>
                      <a:pt x="572" y="912"/>
                    </a:cubicBezTo>
                    <a:cubicBezTo>
                      <a:pt x="566" y="923"/>
                      <a:pt x="559" y="914"/>
                      <a:pt x="552" y="912"/>
                    </a:cubicBezTo>
                    <a:cubicBezTo>
                      <a:pt x="545" y="910"/>
                      <a:pt x="531" y="881"/>
                      <a:pt x="534" y="876"/>
                    </a:cubicBezTo>
                    <a:cubicBezTo>
                      <a:pt x="537" y="871"/>
                      <a:pt x="537" y="869"/>
                      <a:pt x="533" y="866"/>
                    </a:cubicBezTo>
                    <a:cubicBezTo>
                      <a:pt x="530" y="862"/>
                      <a:pt x="532" y="860"/>
                      <a:pt x="534" y="854"/>
                    </a:cubicBezTo>
                    <a:cubicBezTo>
                      <a:pt x="537" y="849"/>
                      <a:pt x="545" y="844"/>
                      <a:pt x="530" y="834"/>
                    </a:cubicBezTo>
                    <a:cubicBezTo>
                      <a:pt x="520" y="828"/>
                      <a:pt x="506" y="829"/>
                      <a:pt x="495" y="831"/>
                    </a:cubicBezTo>
                    <a:cubicBezTo>
                      <a:pt x="488" y="831"/>
                      <a:pt x="483" y="832"/>
                      <a:pt x="478" y="832"/>
                    </a:cubicBezTo>
                    <a:cubicBezTo>
                      <a:pt x="466" y="830"/>
                      <a:pt x="476" y="821"/>
                      <a:pt x="478" y="819"/>
                    </a:cubicBezTo>
                    <a:cubicBezTo>
                      <a:pt x="481" y="816"/>
                      <a:pt x="486" y="807"/>
                      <a:pt x="488" y="800"/>
                    </a:cubicBezTo>
                    <a:cubicBezTo>
                      <a:pt x="491" y="792"/>
                      <a:pt x="486" y="792"/>
                      <a:pt x="491" y="782"/>
                    </a:cubicBezTo>
                    <a:cubicBezTo>
                      <a:pt x="495" y="771"/>
                      <a:pt x="494" y="765"/>
                      <a:pt x="484" y="764"/>
                    </a:cubicBezTo>
                    <a:cubicBezTo>
                      <a:pt x="474" y="763"/>
                      <a:pt x="464" y="771"/>
                      <a:pt x="464" y="785"/>
                    </a:cubicBezTo>
                    <a:cubicBezTo>
                      <a:pt x="463" y="800"/>
                      <a:pt x="448" y="799"/>
                      <a:pt x="415" y="797"/>
                    </a:cubicBezTo>
                    <a:cubicBezTo>
                      <a:pt x="382" y="794"/>
                      <a:pt x="385" y="768"/>
                      <a:pt x="381" y="746"/>
                    </a:cubicBezTo>
                    <a:cubicBezTo>
                      <a:pt x="377" y="725"/>
                      <a:pt x="388" y="707"/>
                      <a:pt x="389" y="696"/>
                    </a:cubicBezTo>
                    <a:cubicBezTo>
                      <a:pt x="389" y="685"/>
                      <a:pt x="402" y="673"/>
                      <a:pt x="415" y="664"/>
                    </a:cubicBezTo>
                    <a:cubicBezTo>
                      <a:pt x="428" y="654"/>
                      <a:pt x="446" y="657"/>
                      <a:pt x="446" y="657"/>
                    </a:cubicBezTo>
                    <a:cubicBezTo>
                      <a:pt x="446" y="657"/>
                      <a:pt x="470" y="662"/>
                      <a:pt x="477" y="661"/>
                    </a:cubicBezTo>
                    <a:cubicBezTo>
                      <a:pt x="485" y="661"/>
                      <a:pt x="479" y="655"/>
                      <a:pt x="479" y="647"/>
                    </a:cubicBezTo>
                    <a:cubicBezTo>
                      <a:pt x="480" y="640"/>
                      <a:pt x="516" y="645"/>
                      <a:pt x="523" y="645"/>
                    </a:cubicBezTo>
                    <a:cubicBezTo>
                      <a:pt x="529" y="645"/>
                      <a:pt x="528" y="650"/>
                      <a:pt x="535" y="657"/>
                    </a:cubicBezTo>
                    <a:cubicBezTo>
                      <a:pt x="539" y="661"/>
                      <a:pt x="540" y="658"/>
                      <a:pt x="542" y="655"/>
                    </a:cubicBezTo>
                    <a:cubicBezTo>
                      <a:pt x="543" y="653"/>
                      <a:pt x="544" y="651"/>
                      <a:pt x="547" y="651"/>
                    </a:cubicBezTo>
                    <a:cubicBezTo>
                      <a:pt x="554" y="652"/>
                      <a:pt x="549" y="657"/>
                      <a:pt x="559" y="673"/>
                    </a:cubicBezTo>
                    <a:cubicBezTo>
                      <a:pt x="569" y="690"/>
                      <a:pt x="567" y="695"/>
                      <a:pt x="570" y="709"/>
                    </a:cubicBezTo>
                    <a:cubicBezTo>
                      <a:pt x="573" y="723"/>
                      <a:pt x="580" y="716"/>
                      <a:pt x="584" y="705"/>
                    </a:cubicBezTo>
                    <a:cubicBezTo>
                      <a:pt x="589" y="693"/>
                      <a:pt x="579" y="657"/>
                      <a:pt x="577" y="638"/>
                    </a:cubicBezTo>
                    <a:cubicBezTo>
                      <a:pt x="574" y="619"/>
                      <a:pt x="591" y="626"/>
                      <a:pt x="608" y="608"/>
                    </a:cubicBezTo>
                    <a:cubicBezTo>
                      <a:pt x="624" y="591"/>
                      <a:pt x="641" y="589"/>
                      <a:pt x="649" y="577"/>
                    </a:cubicBezTo>
                    <a:cubicBezTo>
                      <a:pt x="656" y="564"/>
                      <a:pt x="648" y="543"/>
                      <a:pt x="652" y="555"/>
                    </a:cubicBezTo>
                    <a:cubicBezTo>
                      <a:pt x="657" y="566"/>
                      <a:pt x="658" y="550"/>
                      <a:pt x="658" y="538"/>
                    </a:cubicBezTo>
                    <a:cubicBezTo>
                      <a:pt x="659" y="526"/>
                      <a:pt x="665" y="521"/>
                      <a:pt x="668" y="528"/>
                    </a:cubicBezTo>
                    <a:cubicBezTo>
                      <a:pt x="671" y="535"/>
                      <a:pt x="675" y="530"/>
                      <a:pt x="678" y="518"/>
                    </a:cubicBezTo>
                    <a:cubicBezTo>
                      <a:pt x="680" y="506"/>
                      <a:pt x="691" y="494"/>
                      <a:pt x="696" y="488"/>
                    </a:cubicBezTo>
                    <a:cubicBezTo>
                      <a:pt x="701" y="482"/>
                      <a:pt x="711" y="488"/>
                      <a:pt x="725" y="488"/>
                    </a:cubicBezTo>
                    <a:cubicBezTo>
                      <a:pt x="739" y="488"/>
                      <a:pt x="726" y="486"/>
                      <a:pt x="721" y="472"/>
                    </a:cubicBezTo>
                    <a:cubicBezTo>
                      <a:pt x="717" y="458"/>
                      <a:pt x="730" y="453"/>
                      <a:pt x="736" y="453"/>
                    </a:cubicBezTo>
                    <a:cubicBezTo>
                      <a:pt x="741" y="453"/>
                      <a:pt x="764" y="441"/>
                      <a:pt x="769" y="438"/>
                    </a:cubicBezTo>
                    <a:cubicBezTo>
                      <a:pt x="774" y="435"/>
                      <a:pt x="781" y="435"/>
                      <a:pt x="789" y="441"/>
                    </a:cubicBezTo>
                    <a:cubicBezTo>
                      <a:pt x="798" y="448"/>
                      <a:pt x="781" y="443"/>
                      <a:pt x="776" y="453"/>
                    </a:cubicBezTo>
                    <a:cubicBezTo>
                      <a:pt x="770" y="463"/>
                      <a:pt x="784" y="464"/>
                      <a:pt x="790" y="455"/>
                    </a:cubicBezTo>
                    <a:cubicBezTo>
                      <a:pt x="796" y="446"/>
                      <a:pt x="809" y="450"/>
                      <a:pt x="820" y="439"/>
                    </a:cubicBezTo>
                    <a:cubicBezTo>
                      <a:pt x="832" y="428"/>
                      <a:pt x="807" y="432"/>
                      <a:pt x="802" y="430"/>
                    </a:cubicBezTo>
                    <a:cubicBezTo>
                      <a:pt x="797" y="429"/>
                      <a:pt x="793" y="415"/>
                      <a:pt x="794" y="411"/>
                    </a:cubicBezTo>
                    <a:cubicBezTo>
                      <a:pt x="794" y="407"/>
                      <a:pt x="791" y="396"/>
                      <a:pt x="785" y="391"/>
                    </a:cubicBezTo>
                    <a:cubicBezTo>
                      <a:pt x="779" y="386"/>
                      <a:pt x="765" y="392"/>
                      <a:pt x="752" y="397"/>
                    </a:cubicBezTo>
                    <a:cubicBezTo>
                      <a:pt x="739" y="402"/>
                      <a:pt x="735" y="407"/>
                      <a:pt x="736" y="401"/>
                    </a:cubicBezTo>
                    <a:cubicBezTo>
                      <a:pt x="737" y="395"/>
                      <a:pt x="758" y="380"/>
                      <a:pt x="764" y="379"/>
                    </a:cubicBezTo>
                    <a:cubicBezTo>
                      <a:pt x="770" y="378"/>
                      <a:pt x="786" y="372"/>
                      <a:pt x="793" y="363"/>
                    </a:cubicBezTo>
                    <a:cubicBezTo>
                      <a:pt x="801" y="355"/>
                      <a:pt x="823" y="365"/>
                      <a:pt x="833" y="366"/>
                    </a:cubicBezTo>
                    <a:cubicBezTo>
                      <a:pt x="842" y="367"/>
                      <a:pt x="857" y="372"/>
                      <a:pt x="862" y="365"/>
                    </a:cubicBezTo>
                    <a:cubicBezTo>
                      <a:pt x="867" y="358"/>
                      <a:pt x="871" y="358"/>
                      <a:pt x="882" y="357"/>
                    </a:cubicBezTo>
                    <a:cubicBezTo>
                      <a:pt x="892" y="355"/>
                      <a:pt x="894" y="340"/>
                      <a:pt x="887" y="334"/>
                    </a:cubicBezTo>
                    <a:cubicBezTo>
                      <a:pt x="880" y="327"/>
                      <a:pt x="869" y="303"/>
                      <a:pt x="855" y="295"/>
                    </a:cubicBezTo>
                    <a:cubicBezTo>
                      <a:pt x="840" y="288"/>
                      <a:pt x="846" y="283"/>
                      <a:pt x="851" y="277"/>
                    </a:cubicBezTo>
                    <a:cubicBezTo>
                      <a:pt x="855" y="271"/>
                      <a:pt x="836" y="256"/>
                      <a:pt x="829" y="240"/>
                    </a:cubicBezTo>
                    <a:cubicBezTo>
                      <a:pt x="823" y="224"/>
                      <a:pt x="830" y="220"/>
                      <a:pt x="823" y="220"/>
                    </a:cubicBezTo>
                    <a:cubicBezTo>
                      <a:pt x="815" y="219"/>
                      <a:pt x="820" y="231"/>
                      <a:pt x="816" y="242"/>
                    </a:cubicBezTo>
                    <a:cubicBezTo>
                      <a:pt x="812" y="253"/>
                      <a:pt x="797" y="247"/>
                      <a:pt x="794" y="246"/>
                    </a:cubicBezTo>
                    <a:cubicBezTo>
                      <a:pt x="792" y="246"/>
                      <a:pt x="783" y="235"/>
                      <a:pt x="783" y="225"/>
                    </a:cubicBezTo>
                    <a:cubicBezTo>
                      <a:pt x="784" y="215"/>
                      <a:pt x="787" y="206"/>
                      <a:pt x="783" y="203"/>
                    </a:cubicBezTo>
                    <a:cubicBezTo>
                      <a:pt x="780" y="200"/>
                      <a:pt x="773" y="202"/>
                      <a:pt x="770" y="198"/>
                    </a:cubicBezTo>
                    <a:cubicBezTo>
                      <a:pt x="766" y="195"/>
                      <a:pt x="761" y="183"/>
                      <a:pt x="755" y="178"/>
                    </a:cubicBezTo>
                    <a:cubicBezTo>
                      <a:pt x="752" y="175"/>
                      <a:pt x="745" y="175"/>
                      <a:pt x="739" y="175"/>
                    </a:cubicBezTo>
                    <a:cubicBezTo>
                      <a:pt x="735" y="175"/>
                      <a:pt x="731" y="175"/>
                      <a:pt x="728" y="174"/>
                    </a:cubicBezTo>
                    <a:cubicBezTo>
                      <a:pt x="719" y="173"/>
                      <a:pt x="711" y="176"/>
                      <a:pt x="713" y="181"/>
                    </a:cubicBezTo>
                    <a:cubicBezTo>
                      <a:pt x="715" y="187"/>
                      <a:pt x="714" y="195"/>
                      <a:pt x="710" y="215"/>
                    </a:cubicBezTo>
                    <a:cubicBezTo>
                      <a:pt x="708" y="228"/>
                      <a:pt x="705" y="228"/>
                      <a:pt x="701" y="228"/>
                    </a:cubicBezTo>
                    <a:cubicBezTo>
                      <a:pt x="699" y="228"/>
                      <a:pt x="698" y="228"/>
                      <a:pt x="696" y="229"/>
                    </a:cubicBezTo>
                    <a:cubicBezTo>
                      <a:pt x="691" y="234"/>
                      <a:pt x="699" y="236"/>
                      <a:pt x="703" y="250"/>
                    </a:cubicBezTo>
                    <a:cubicBezTo>
                      <a:pt x="708" y="264"/>
                      <a:pt x="698" y="275"/>
                      <a:pt x="693" y="280"/>
                    </a:cubicBezTo>
                    <a:cubicBezTo>
                      <a:pt x="689" y="284"/>
                      <a:pt x="675" y="287"/>
                      <a:pt x="665" y="290"/>
                    </a:cubicBezTo>
                    <a:cubicBezTo>
                      <a:pt x="656" y="293"/>
                      <a:pt x="666" y="305"/>
                      <a:pt x="667" y="316"/>
                    </a:cubicBezTo>
                    <a:cubicBezTo>
                      <a:pt x="668" y="326"/>
                      <a:pt x="659" y="340"/>
                      <a:pt x="654" y="342"/>
                    </a:cubicBezTo>
                    <a:cubicBezTo>
                      <a:pt x="649" y="344"/>
                      <a:pt x="632" y="323"/>
                      <a:pt x="631" y="311"/>
                    </a:cubicBezTo>
                    <a:cubicBezTo>
                      <a:pt x="630" y="299"/>
                      <a:pt x="641" y="286"/>
                      <a:pt x="636" y="282"/>
                    </a:cubicBezTo>
                    <a:cubicBezTo>
                      <a:pt x="631" y="278"/>
                      <a:pt x="612" y="278"/>
                      <a:pt x="593" y="263"/>
                    </a:cubicBezTo>
                    <a:cubicBezTo>
                      <a:pt x="575" y="248"/>
                      <a:pt x="553" y="240"/>
                      <a:pt x="545" y="222"/>
                    </a:cubicBezTo>
                    <a:cubicBezTo>
                      <a:pt x="538" y="203"/>
                      <a:pt x="553" y="187"/>
                      <a:pt x="559" y="174"/>
                    </a:cubicBezTo>
                    <a:cubicBezTo>
                      <a:pt x="566" y="161"/>
                      <a:pt x="578" y="162"/>
                      <a:pt x="598" y="155"/>
                    </a:cubicBezTo>
                    <a:cubicBezTo>
                      <a:pt x="618" y="147"/>
                      <a:pt x="606" y="140"/>
                      <a:pt x="611" y="140"/>
                    </a:cubicBezTo>
                    <a:cubicBezTo>
                      <a:pt x="616" y="140"/>
                      <a:pt x="632" y="138"/>
                      <a:pt x="636" y="133"/>
                    </a:cubicBezTo>
                    <a:cubicBezTo>
                      <a:pt x="640" y="128"/>
                      <a:pt x="649" y="123"/>
                      <a:pt x="657" y="118"/>
                    </a:cubicBezTo>
                    <a:cubicBezTo>
                      <a:pt x="665" y="114"/>
                      <a:pt x="667" y="105"/>
                      <a:pt x="670" y="100"/>
                    </a:cubicBezTo>
                    <a:cubicBezTo>
                      <a:pt x="672" y="97"/>
                      <a:pt x="675" y="100"/>
                      <a:pt x="680" y="102"/>
                    </a:cubicBezTo>
                    <a:cubicBezTo>
                      <a:pt x="684" y="104"/>
                      <a:pt x="688" y="106"/>
                      <a:pt x="692" y="106"/>
                    </a:cubicBezTo>
                    <a:cubicBezTo>
                      <a:pt x="695" y="105"/>
                      <a:pt x="697" y="105"/>
                      <a:pt x="699" y="105"/>
                    </a:cubicBezTo>
                    <a:cubicBezTo>
                      <a:pt x="703" y="106"/>
                      <a:pt x="706" y="106"/>
                      <a:pt x="715" y="101"/>
                    </a:cubicBezTo>
                    <a:cubicBezTo>
                      <a:pt x="729" y="95"/>
                      <a:pt x="717" y="91"/>
                      <a:pt x="716" y="84"/>
                    </a:cubicBezTo>
                    <a:cubicBezTo>
                      <a:pt x="715" y="77"/>
                      <a:pt x="725" y="79"/>
                      <a:pt x="722" y="72"/>
                    </a:cubicBezTo>
                    <a:cubicBezTo>
                      <a:pt x="719" y="64"/>
                      <a:pt x="705" y="57"/>
                      <a:pt x="696" y="58"/>
                    </a:cubicBezTo>
                    <a:cubicBezTo>
                      <a:pt x="686" y="59"/>
                      <a:pt x="698" y="68"/>
                      <a:pt x="689" y="77"/>
                    </a:cubicBezTo>
                    <a:cubicBezTo>
                      <a:pt x="680" y="86"/>
                      <a:pt x="681" y="91"/>
                      <a:pt x="678" y="93"/>
                    </a:cubicBezTo>
                    <a:cubicBezTo>
                      <a:pt x="675" y="94"/>
                      <a:pt x="661" y="89"/>
                      <a:pt x="661" y="85"/>
                    </a:cubicBezTo>
                    <a:cubicBezTo>
                      <a:pt x="661" y="81"/>
                      <a:pt x="668" y="77"/>
                      <a:pt x="670" y="75"/>
                    </a:cubicBezTo>
                    <a:cubicBezTo>
                      <a:pt x="673" y="73"/>
                      <a:pt x="668" y="64"/>
                      <a:pt x="667" y="60"/>
                    </a:cubicBezTo>
                    <a:cubicBezTo>
                      <a:pt x="666" y="57"/>
                      <a:pt x="660" y="64"/>
                      <a:pt x="659" y="71"/>
                    </a:cubicBezTo>
                    <a:cubicBezTo>
                      <a:pt x="658" y="77"/>
                      <a:pt x="651" y="77"/>
                      <a:pt x="652" y="72"/>
                    </a:cubicBezTo>
                    <a:cubicBezTo>
                      <a:pt x="654" y="66"/>
                      <a:pt x="647" y="59"/>
                      <a:pt x="642" y="52"/>
                    </a:cubicBezTo>
                    <a:cubicBezTo>
                      <a:pt x="637" y="45"/>
                      <a:pt x="647" y="46"/>
                      <a:pt x="653" y="37"/>
                    </a:cubicBezTo>
                    <a:cubicBezTo>
                      <a:pt x="659" y="28"/>
                      <a:pt x="657" y="25"/>
                      <a:pt x="649" y="20"/>
                    </a:cubicBezTo>
                    <a:cubicBezTo>
                      <a:pt x="642" y="16"/>
                      <a:pt x="633" y="23"/>
                      <a:pt x="624" y="32"/>
                    </a:cubicBezTo>
                    <a:cubicBezTo>
                      <a:pt x="615" y="42"/>
                      <a:pt x="618" y="41"/>
                      <a:pt x="622" y="53"/>
                    </a:cubicBezTo>
                    <a:cubicBezTo>
                      <a:pt x="623" y="59"/>
                      <a:pt x="623" y="59"/>
                      <a:pt x="623" y="59"/>
                    </a:cubicBezTo>
                    <a:cubicBezTo>
                      <a:pt x="623" y="59"/>
                      <a:pt x="623" y="59"/>
                      <a:pt x="623" y="64"/>
                    </a:cubicBezTo>
                    <a:cubicBezTo>
                      <a:pt x="625" y="76"/>
                      <a:pt x="609" y="74"/>
                      <a:pt x="609" y="74"/>
                    </a:cubicBezTo>
                    <a:cubicBezTo>
                      <a:pt x="609" y="74"/>
                      <a:pt x="601" y="74"/>
                      <a:pt x="598" y="72"/>
                    </a:cubicBezTo>
                    <a:cubicBezTo>
                      <a:pt x="595" y="71"/>
                      <a:pt x="598" y="67"/>
                      <a:pt x="591" y="64"/>
                    </a:cubicBezTo>
                    <a:cubicBezTo>
                      <a:pt x="584" y="62"/>
                      <a:pt x="581" y="73"/>
                      <a:pt x="581" y="73"/>
                    </a:cubicBezTo>
                    <a:cubicBezTo>
                      <a:pt x="581" y="73"/>
                      <a:pt x="562" y="72"/>
                      <a:pt x="554" y="72"/>
                    </a:cubicBezTo>
                    <a:cubicBezTo>
                      <a:pt x="547" y="72"/>
                      <a:pt x="536" y="69"/>
                      <a:pt x="534" y="66"/>
                    </a:cubicBezTo>
                    <a:cubicBezTo>
                      <a:pt x="532" y="62"/>
                      <a:pt x="523" y="56"/>
                      <a:pt x="515" y="56"/>
                    </a:cubicBezTo>
                    <a:cubicBezTo>
                      <a:pt x="506" y="56"/>
                      <a:pt x="503" y="63"/>
                      <a:pt x="503" y="71"/>
                    </a:cubicBezTo>
                    <a:cubicBezTo>
                      <a:pt x="503" y="79"/>
                      <a:pt x="489" y="80"/>
                      <a:pt x="490" y="76"/>
                    </a:cubicBezTo>
                    <a:cubicBezTo>
                      <a:pt x="491" y="72"/>
                      <a:pt x="488" y="59"/>
                      <a:pt x="488" y="59"/>
                    </a:cubicBezTo>
                    <a:cubicBezTo>
                      <a:pt x="481" y="64"/>
                      <a:pt x="481" y="64"/>
                      <a:pt x="481" y="64"/>
                    </a:cubicBezTo>
                    <a:cubicBezTo>
                      <a:pt x="481" y="64"/>
                      <a:pt x="460" y="62"/>
                      <a:pt x="453" y="62"/>
                    </a:cubicBezTo>
                    <a:cubicBezTo>
                      <a:pt x="446" y="61"/>
                      <a:pt x="448" y="52"/>
                      <a:pt x="448" y="52"/>
                    </a:cubicBezTo>
                    <a:cubicBezTo>
                      <a:pt x="462" y="51"/>
                      <a:pt x="462" y="51"/>
                      <a:pt x="462" y="51"/>
                    </a:cubicBezTo>
                    <a:cubicBezTo>
                      <a:pt x="464" y="48"/>
                      <a:pt x="464" y="48"/>
                      <a:pt x="464" y="48"/>
                    </a:cubicBezTo>
                    <a:cubicBezTo>
                      <a:pt x="464" y="48"/>
                      <a:pt x="460" y="44"/>
                      <a:pt x="457" y="43"/>
                    </a:cubicBezTo>
                    <a:cubicBezTo>
                      <a:pt x="453" y="42"/>
                      <a:pt x="436" y="38"/>
                      <a:pt x="436" y="38"/>
                    </a:cubicBezTo>
                    <a:cubicBezTo>
                      <a:pt x="431" y="31"/>
                      <a:pt x="431" y="31"/>
                      <a:pt x="431" y="31"/>
                    </a:cubicBezTo>
                    <a:cubicBezTo>
                      <a:pt x="431" y="31"/>
                      <a:pt x="424" y="31"/>
                      <a:pt x="421" y="31"/>
                    </a:cubicBezTo>
                    <a:cubicBezTo>
                      <a:pt x="418" y="31"/>
                      <a:pt x="413" y="38"/>
                      <a:pt x="410" y="38"/>
                    </a:cubicBezTo>
                    <a:cubicBezTo>
                      <a:pt x="407" y="38"/>
                      <a:pt x="407" y="31"/>
                      <a:pt x="407" y="31"/>
                    </a:cubicBezTo>
                    <a:cubicBezTo>
                      <a:pt x="409" y="25"/>
                      <a:pt x="409" y="25"/>
                      <a:pt x="409" y="25"/>
                    </a:cubicBezTo>
                    <a:cubicBezTo>
                      <a:pt x="409" y="25"/>
                      <a:pt x="409" y="25"/>
                      <a:pt x="402" y="28"/>
                    </a:cubicBezTo>
                    <a:cubicBezTo>
                      <a:pt x="396" y="31"/>
                      <a:pt x="394" y="29"/>
                      <a:pt x="394" y="29"/>
                    </a:cubicBezTo>
                    <a:cubicBezTo>
                      <a:pt x="396" y="23"/>
                      <a:pt x="396" y="23"/>
                      <a:pt x="396" y="23"/>
                    </a:cubicBezTo>
                    <a:cubicBezTo>
                      <a:pt x="397" y="16"/>
                      <a:pt x="397" y="16"/>
                      <a:pt x="397" y="16"/>
                    </a:cubicBezTo>
                    <a:cubicBezTo>
                      <a:pt x="397" y="16"/>
                      <a:pt x="393" y="11"/>
                      <a:pt x="393" y="14"/>
                    </a:cubicBezTo>
                    <a:cubicBezTo>
                      <a:pt x="393" y="18"/>
                      <a:pt x="387" y="25"/>
                      <a:pt x="381" y="24"/>
                    </a:cubicBezTo>
                    <a:cubicBezTo>
                      <a:pt x="378" y="24"/>
                      <a:pt x="376" y="25"/>
                      <a:pt x="374" y="26"/>
                    </a:cubicBezTo>
                    <a:cubicBezTo>
                      <a:pt x="371" y="27"/>
                      <a:pt x="368" y="28"/>
                      <a:pt x="363" y="27"/>
                    </a:cubicBezTo>
                    <a:cubicBezTo>
                      <a:pt x="355" y="25"/>
                      <a:pt x="339" y="31"/>
                      <a:pt x="331" y="38"/>
                    </a:cubicBezTo>
                    <a:cubicBezTo>
                      <a:pt x="322" y="46"/>
                      <a:pt x="316" y="48"/>
                      <a:pt x="318" y="40"/>
                    </a:cubicBezTo>
                    <a:cubicBezTo>
                      <a:pt x="320" y="31"/>
                      <a:pt x="294" y="32"/>
                      <a:pt x="289" y="30"/>
                    </a:cubicBezTo>
                    <a:cubicBezTo>
                      <a:pt x="285" y="28"/>
                      <a:pt x="273" y="27"/>
                      <a:pt x="263" y="26"/>
                    </a:cubicBezTo>
                    <a:cubicBezTo>
                      <a:pt x="252" y="25"/>
                      <a:pt x="249" y="16"/>
                      <a:pt x="249" y="16"/>
                    </a:cubicBezTo>
                    <a:cubicBezTo>
                      <a:pt x="245" y="0"/>
                      <a:pt x="245" y="0"/>
                      <a:pt x="245" y="0"/>
                    </a:cubicBezTo>
                    <a:cubicBezTo>
                      <a:pt x="190" y="30"/>
                      <a:pt x="139" y="67"/>
                      <a:pt x="94" y="109"/>
                    </a:cubicBezTo>
                    <a:cubicBezTo>
                      <a:pt x="100" y="120"/>
                      <a:pt x="106" y="131"/>
                      <a:pt x="108" y="132"/>
                    </a:cubicBezTo>
                    <a:cubicBezTo>
                      <a:pt x="112" y="135"/>
                      <a:pt x="117" y="132"/>
                      <a:pt x="117" y="132"/>
                    </a:cubicBezTo>
                    <a:cubicBezTo>
                      <a:pt x="117" y="132"/>
                      <a:pt x="99" y="144"/>
                      <a:pt x="71" y="169"/>
                    </a:cubicBezTo>
                    <a:cubicBezTo>
                      <a:pt x="42" y="194"/>
                      <a:pt x="52" y="197"/>
                      <a:pt x="52" y="207"/>
                    </a:cubicBezTo>
                    <a:cubicBezTo>
                      <a:pt x="52" y="216"/>
                      <a:pt x="57" y="212"/>
                      <a:pt x="57" y="212"/>
                    </a:cubicBezTo>
                    <a:cubicBezTo>
                      <a:pt x="57" y="212"/>
                      <a:pt x="35" y="235"/>
                      <a:pt x="29" y="241"/>
                    </a:cubicBezTo>
                    <a:cubicBezTo>
                      <a:pt x="23" y="247"/>
                      <a:pt x="11" y="256"/>
                      <a:pt x="11" y="256"/>
                    </a:cubicBezTo>
                    <a:cubicBezTo>
                      <a:pt x="0" y="270"/>
                      <a:pt x="0" y="270"/>
                      <a:pt x="0" y="270"/>
                    </a:cubicBezTo>
                    <a:cubicBezTo>
                      <a:pt x="5" y="272"/>
                      <a:pt x="5" y="272"/>
                      <a:pt x="5" y="272"/>
                    </a:cubicBezTo>
                    <a:cubicBezTo>
                      <a:pt x="74" y="215"/>
                      <a:pt x="74" y="215"/>
                      <a:pt x="74" y="215"/>
                    </a:cubicBezTo>
                    <a:cubicBezTo>
                      <a:pt x="74" y="215"/>
                      <a:pt x="78" y="214"/>
                      <a:pt x="78" y="211"/>
                    </a:cubicBezTo>
                    <a:cubicBezTo>
                      <a:pt x="79" y="209"/>
                      <a:pt x="83" y="201"/>
                      <a:pt x="84" y="200"/>
                    </a:cubicBezTo>
                    <a:cubicBezTo>
                      <a:pt x="85" y="200"/>
                      <a:pt x="92" y="190"/>
                      <a:pt x="92" y="190"/>
                    </a:cubicBezTo>
                    <a:cubicBezTo>
                      <a:pt x="92" y="190"/>
                      <a:pt x="96" y="188"/>
                      <a:pt x="101" y="183"/>
                    </a:cubicBezTo>
                    <a:cubicBezTo>
                      <a:pt x="106" y="179"/>
                      <a:pt x="111" y="172"/>
                      <a:pt x="116" y="171"/>
                    </a:cubicBezTo>
                    <a:cubicBezTo>
                      <a:pt x="120" y="171"/>
                      <a:pt x="116" y="177"/>
                      <a:pt x="108" y="183"/>
                    </a:cubicBezTo>
                    <a:cubicBezTo>
                      <a:pt x="101" y="190"/>
                      <a:pt x="92" y="203"/>
                      <a:pt x="92" y="203"/>
                    </a:cubicBezTo>
                    <a:cubicBezTo>
                      <a:pt x="92" y="203"/>
                      <a:pt x="117" y="190"/>
                      <a:pt x="125" y="184"/>
                    </a:cubicBezTo>
                    <a:cubicBezTo>
                      <a:pt x="134" y="178"/>
                      <a:pt x="131" y="170"/>
                      <a:pt x="134" y="169"/>
                    </a:cubicBezTo>
                    <a:cubicBezTo>
                      <a:pt x="137" y="169"/>
                      <a:pt x="145" y="176"/>
                      <a:pt x="147" y="183"/>
                    </a:cubicBezTo>
                    <a:cubicBezTo>
                      <a:pt x="149" y="187"/>
                      <a:pt x="150" y="186"/>
                      <a:pt x="154" y="184"/>
                    </a:cubicBezTo>
                    <a:cubicBezTo>
                      <a:pt x="157" y="183"/>
                      <a:pt x="160" y="182"/>
                      <a:pt x="165" y="183"/>
                    </a:cubicBezTo>
                    <a:cubicBezTo>
                      <a:pt x="178" y="184"/>
                      <a:pt x="169" y="194"/>
                      <a:pt x="174" y="201"/>
                    </a:cubicBezTo>
                    <a:cubicBezTo>
                      <a:pt x="179" y="207"/>
                      <a:pt x="179" y="209"/>
                      <a:pt x="191" y="207"/>
                    </a:cubicBezTo>
                    <a:cubicBezTo>
                      <a:pt x="203" y="204"/>
                      <a:pt x="186" y="233"/>
                      <a:pt x="186" y="233"/>
                    </a:cubicBezTo>
                    <a:cubicBezTo>
                      <a:pt x="185" y="242"/>
                      <a:pt x="185" y="242"/>
                      <a:pt x="185" y="242"/>
                    </a:cubicBezTo>
                    <a:cubicBezTo>
                      <a:pt x="185" y="242"/>
                      <a:pt x="190" y="249"/>
                      <a:pt x="190" y="250"/>
                    </a:cubicBezTo>
                    <a:cubicBezTo>
                      <a:pt x="190" y="251"/>
                      <a:pt x="185" y="268"/>
                      <a:pt x="185" y="268"/>
                    </a:cubicBezTo>
                    <a:cubicBezTo>
                      <a:pt x="194" y="268"/>
                      <a:pt x="194" y="268"/>
                      <a:pt x="194" y="268"/>
                    </a:cubicBezTo>
                    <a:cubicBezTo>
                      <a:pt x="194" y="268"/>
                      <a:pt x="190" y="273"/>
                      <a:pt x="185" y="275"/>
                    </a:cubicBezTo>
                    <a:cubicBezTo>
                      <a:pt x="181" y="278"/>
                      <a:pt x="186" y="286"/>
                      <a:pt x="191" y="290"/>
                    </a:cubicBezTo>
                    <a:cubicBezTo>
                      <a:pt x="196" y="293"/>
                      <a:pt x="191" y="290"/>
                      <a:pt x="185" y="305"/>
                    </a:cubicBezTo>
                    <a:cubicBezTo>
                      <a:pt x="178" y="320"/>
                      <a:pt x="185" y="315"/>
                      <a:pt x="192" y="326"/>
                    </a:cubicBezTo>
                    <a:cubicBezTo>
                      <a:pt x="200" y="336"/>
                      <a:pt x="204" y="341"/>
                      <a:pt x="210" y="347"/>
                    </a:cubicBezTo>
                    <a:cubicBezTo>
                      <a:pt x="216" y="354"/>
                      <a:pt x="210" y="369"/>
                      <a:pt x="204" y="370"/>
                    </a:cubicBezTo>
                    <a:cubicBezTo>
                      <a:pt x="199" y="371"/>
                      <a:pt x="186" y="361"/>
                      <a:pt x="186" y="361"/>
                    </a:cubicBezTo>
                    <a:cubicBezTo>
                      <a:pt x="187" y="459"/>
                      <a:pt x="183" y="445"/>
                      <a:pt x="179" y="430"/>
                    </a:cubicBezTo>
                    <a:cubicBezTo>
                      <a:pt x="177" y="424"/>
                      <a:pt x="175" y="417"/>
                      <a:pt x="173" y="421"/>
                    </a:cubicBezTo>
                    <a:cubicBezTo>
                      <a:pt x="169" y="433"/>
                      <a:pt x="162" y="440"/>
                      <a:pt x="162" y="447"/>
                    </a:cubicBezTo>
                    <a:cubicBezTo>
                      <a:pt x="162" y="455"/>
                      <a:pt x="162" y="466"/>
                      <a:pt x="154" y="477"/>
                    </a:cubicBezTo>
                    <a:cubicBezTo>
                      <a:pt x="147" y="487"/>
                      <a:pt x="153" y="511"/>
                      <a:pt x="154" y="514"/>
                    </a:cubicBezTo>
                    <a:cubicBezTo>
                      <a:pt x="155" y="516"/>
                      <a:pt x="161" y="529"/>
                      <a:pt x="161" y="529"/>
                    </a:cubicBezTo>
                    <a:cubicBezTo>
                      <a:pt x="161" y="529"/>
                      <a:pt x="161" y="555"/>
                      <a:pt x="161" y="567"/>
                    </a:cubicBezTo>
                    <a:cubicBezTo>
                      <a:pt x="161" y="580"/>
                      <a:pt x="184" y="586"/>
                      <a:pt x="191" y="597"/>
                    </a:cubicBezTo>
                    <a:cubicBezTo>
                      <a:pt x="199" y="608"/>
                      <a:pt x="197" y="628"/>
                      <a:pt x="198" y="632"/>
                    </a:cubicBezTo>
                    <a:cubicBezTo>
                      <a:pt x="198" y="635"/>
                      <a:pt x="203" y="644"/>
                      <a:pt x="208" y="648"/>
                    </a:cubicBezTo>
                    <a:cubicBezTo>
                      <a:pt x="212" y="652"/>
                      <a:pt x="212" y="659"/>
                      <a:pt x="216" y="665"/>
                    </a:cubicBezTo>
                    <a:cubicBezTo>
                      <a:pt x="219" y="672"/>
                      <a:pt x="210" y="669"/>
                      <a:pt x="209" y="678"/>
                    </a:cubicBezTo>
                    <a:cubicBezTo>
                      <a:pt x="208" y="686"/>
                      <a:pt x="217" y="686"/>
                      <a:pt x="222" y="688"/>
                    </a:cubicBezTo>
                    <a:cubicBezTo>
                      <a:pt x="227" y="690"/>
                      <a:pt x="231" y="693"/>
                      <a:pt x="229" y="702"/>
                    </a:cubicBezTo>
                    <a:cubicBezTo>
                      <a:pt x="226" y="710"/>
                      <a:pt x="228" y="707"/>
                      <a:pt x="232" y="712"/>
                    </a:cubicBezTo>
                    <a:cubicBezTo>
                      <a:pt x="237" y="717"/>
                      <a:pt x="235" y="714"/>
                      <a:pt x="237" y="724"/>
                    </a:cubicBezTo>
                    <a:cubicBezTo>
                      <a:pt x="240" y="733"/>
                      <a:pt x="246" y="729"/>
                      <a:pt x="246" y="729"/>
                    </a:cubicBezTo>
                    <a:cubicBezTo>
                      <a:pt x="246" y="729"/>
                      <a:pt x="246" y="733"/>
                      <a:pt x="246" y="735"/>
                    </a:cubicBezTo>
                    <a:cubicBezTo>
                      <a:pt x="246" y="736"/>
                      <a:pt x="252" y="738"/>
                      <a:pt x="252" y="738"/>
                    </a:cubicBezTo>
                    <a:cubicBezTo>
                      <a:pt x="256" y="732"/>
                      <a:pt x="256" y="732"/>
                      <a:pt x="256" y="732"/>
                    </a:cubicBezTo>
                    <a:cubicBezTo>
                      <a:pt x="256" y="732"/>
                      <a:pt x="253" y="731"/>
                      <a:pt x="253" y="730"/>
                    </a:cubicBezTo>
                    <a:cubicBezTo>
                      <a:pt x="253" y="729"/>
                      <a:pt x="252" y="724"/>
                      <a:pt x="252" y="724"/>
                    </a:cubicBezTo>
                    <a:cubicBezTo>
                      <a:pt x="244" y="721"/>
                      <a:pt x="244" y="721"/>
                      <a:pt x="244" y="721"/>
                    </a:cubicBezTo>
                    <a:cubicBezTo>
                      <a:pt x="244" y="721"/>
                      <a:pt x="243" y="716"/>
                      <a:pt x="243" y="714"/>
                    </a:cubicBezTo>
                    <a:cubicBezTo>
                      <a:pt x="243" y="712"/>
                      <a:pt x="243" y="707"/>
                      <a:pt x="243" y="706"/>
                    </a:cubicBezTo>
                    <a:cubicBezTo>
                      <a:pt x="243" y="705"/>
                      <a:pt x="239" y="704"/>
                      <a:pt x="239" y="704"/>
                    </a:cubicBezTo>
                    <a:cubicBezTo>
                      <a:pt x="239" y="704"/>
                      <a:pt x="239" y="695"/>
                      <a:pt x="239" y="690"/>
                    </a:cubicBezTo>
                    <a:cubicBezTo>
                      <a:pt x="239" y="685"/>
                      <a:pt x="231" y="680"/>
                      <a:pt x="231" y="678"/>
                    </a:cubicBezTo>
                    <a:cubicBezTo>
                      <a:pt x="230" y="676"/>
                      <a:pt x="230" y="669"/>
                      <a:pt x="226" y="664"/>
                    </a:cubicBezTo>
                    <a:cubicBezTo>
                      <a:pt x="223" y="659"/>
                      <a:pt x="216" y="649"/>
                      <a:pt x="216" y="639"/>
                    </a:cubicBezTo>
                    <a:cubicBezTo>
                      <a:pt x="216" y="628"/>
                      <a:pt x="214" y="621"/>
                      <a:pt x="218" y="621"/>
                    </a:cubicBezTo>
                    <a:cubicBezTo>
                      <a:pt x="222" y="621"/>
                      <a:pt x="229" y="631"/>
                      <a:pt x="231" y="633"/>
                    </a:cubicBezTo>
                    <a:cubicBezTo>
                      <a:pt x="232" y="635"/>
                      <a:pt x="231" y="648"/>
                      <a:pt x="239" y="659"/>
                    </a:cubicBezTo>
                    <a:cubicBezTo>
                      <a:pt x="247" y="671"/>
                      <a:pt x="267" y="695"/>
                      <a:pt x="265" y="697"/>
                    </a:cubicBezTo>
                    <a:cubicBezTo>
                      <a:pt x="263" y="699"/>
                      <a:pt x="258" y="698"/>
                      <a:pt x="261" y="705"/>
                    </a:cubicBezTo>
                    <a:cubicBezTo>
                      <a:pt x="264" y="712"/>
                      <a:pt x="271" y="714"/>
                      <a:pt x="276" y="715"/>
                    </a:cubicBezTo>
                    <a:cubicBezTo>
                      <a:pt x="281" y="717"/>
                      <a:pt x="289" y="745"/>
                      <a:pt x="295" y="755"/>
                    </a:cubicBezTo>
                    <a:cubicBezTo>
                      <a:pt x="301" y="764"/>
                      <a:pt x="294" y="764"/>
                      <a:pt x="292" y="771"/>
                    </a:cubicBezTo>
                    <a:cubicBezTo>
                      <a:pt x="291" y="777"/>
                      <a:pt x="293" y="780"/>
                      <a:pt x="302" y="784"/>
                    </a:cubicBezTo>
                    <a:cubicBezTo>
                      <a:pt x="312" y="788"/>
                      <a:pt x="310" y="799"/>
                      <a:pt x="321" y="802"/>
                    </a:cubicBezTo>
                    <a:cubicBezTo>
                      <a:pt x="331" y="805"/>
                      <a:pt x="353" y="819"/>
                      <a:pt x="358" y="821"/>
                    </a:cubicBezTo>
                    <a:cubicBezTo>
                      <a:pt x="364" y="822"/>
                      <a:pt x="363" y="827"/>
                      <a:pt x="371" y="828"/>
                    </a:cubicBezTo>
                    <a:cubicBezTo>
                      <a:pt x="379" y="828"/>
                      <a:pt x="380" y="831"/>
                      <a:pt x="384" y="833"/>
                    </a:cubicBezTo>
                    <a:cubicBezTo>
                      <a:pt x="387" y="836"/>
                      <a:pt x="401" y="831"/>
                      <a:pt x="403" y="829"/>
                    </a:cubicBezTo>
                    <a:cubicBezTo>
                      <a:pt x="406" y="827"/>
                      <a:pt x="408" y="827"/>
                      <a:pt x="415" y="829"/>
                    </a:cubicBezTo>
                    <a:cubicBezTo>
                      <a:pt x="422" y="830"/>
                      <a:pt x="442" y="851"/>
                      <a:pt x="448" y="858"/>
                    </a:cubicBezTo>
                    <a:cubicBezTo>
                      <a:pt x="452" y="861"/>
                      <a:pt x="455" y="860"/>
                      <a:pt x="458" y="859"/>
                    </a:cubicBezTo>
                    <a:cubicBezTo>
                      <a:pt x="460" y="858"/>
                      <a:pt x="463" y="857"/>
                      <a:pt x="465" y="858"/>
                    </a:cubicBezTo>
                    <a:cubicBezTo>
                      <a:pt x="470" y="860"/>
                      <a:pt x="479" y="866"/>
                      <a:pt x="483" y="865"/>
                    </a:cubicBezTo>
                    <a:cubicBezTo>
                      <a:pt x="487" y="865"/>
                      <a:pt x="487" y="861"/>
                      <a:pt x="489" y="861"/>
                    </a:cubicBezTo>
                    <a:cubicBezTo>
                      <a:pt x="492" y="861"/>
                      <a:pt x="490" y="867"/>
                      <a:pt x="499" y="878"/>
                    </a:cubicBezTo>
                    <a:cubicBezTo>
                      <a:pt x="509" y="890"/>
                      <a:pt x="507" y="893"/>
                      <a:pt x="507" y="895"/>
                    </a:cubicBezTo>
                    <a:cubicBezTo>
                      <a:pt x="507" y="897"/>
                      <a:pt x="511" y="906"/>
                      <a:pt x="518" y="905"/>
                    </a:cubicBezTo>
                    <a:cubicBezTo>
                      <a:pt x="524" y="904"/>
                      <a:pt x="530" y="910"/>
                      <a:pt x="530" y="910"/>
                    </a:cubicBezTo>
                    <a:cubicBezTo>
                      <a:pt x="530" y="921"/>
                      <a:pt x="530" y="921"/>
                      <a:pt x="530" y="921"/>
                    </a:cubicBezTo>
                    <a:cubicBezTo>
                      <a:pt x="530" y="921"/>
                      <a:pt x="552" y="922"/>
                      <a:pt x="556" y="923"/>
                    </a:cubicBezTo>
                    <a:cubicBezTo>
                      <a:pt x="560" y="924"/>
                      <a:pt x="561" y="934"/>
                      <a:pt x="563" y="935"/>
                    </a:cubicBezTo>
                    <a:cubicBezTo>
                      <a:pt x="565" y="936"/>
                      <a:pt x="572" y="928"/>
                      <a:pt x="571" y="923"/>
                    </a:cubicBezTo>
                    <a:cubicBezTo>
                      <a:pt x="570" y="918"/>
                      <a:pt x="579" y="915"/>
                      <a:pt x="583" y="911"/>
                    </a:cubicBezTo>
                    <a:cubicBezTo>
                      <a:pt x="587" y="907"/>
                      <a:pt x="592" y="916"/>
                      <a:pt x="595" y="919"/>
                    </a:cubicBezTo>
                    <a:cubicBezTo>
                      <a:pt x="598" y="923"/>
                      <a:pt x="605" y="933"/>
                      <a:pt x="605" y="940"/>
                    </a:cubicBezTo>
                    <a:cubicBezTo>
                      <a:pt x="605" y="948"/>
                      <a:pt x="605" y="959"/>
                      <a:pt x="605" y="971"/>
                    </a:cubicBezTo>
                    <a:cubicBezTo>
                      <a:pt x="605" y="983"/>
                      <a:pt x="595" y="989"/>
                      <a:pt x="588" y="997"/>
                    </a:cubicBezTo>
                    <a:cubicBezTo>
                      <a:pt x="581" y="1005"/>
                      <a:pt x="575" y="1009"/>
                      <a:pt x="572" y="1013"/>
                    </a:cubicBezTo>
                    <a:cubicBezTo>
                      <a:pt x="569" y="1016"/>
                      <a:pt x="566" y="1028"/>
                      <a:pt x="567" y="1035"/>
                    </a:cubicBezTo>
                    <a:cubicBezTo>
                      <a:pt x="569" y="1042"/>
                      <a:pt x="578" y="1036"/>
                      <a:pt x="578" y="1044"/>
                    </a:cubicBezTo>
                    <a:cubicBezTo>
                      <a:pt x="578" y="1052"/>
                      <a:pt x="569" y="1048"/>
                      <a:pt x="560" y="1055"/>
                    </a:cubicBezTo>
                    <a:cubicBezTo>
                      <a:pt x="550" y="1063"/>
                      <a:pt x="561" y="1064"/>
                      <a:pt x="564" y="1070"/>
                    </a:cubicBezTo>
                    <a:cubicBezTo>
                      <a:pt x="567" y="1076"/>
                      <a:pt x="560" y="1071"/>
                      <a:pt x="560" y="1079"/>
                    </a:cubicBezTo>
                    <a:cubicBezTo>
                      <a:pt x="560" y="1086"/>
                      <a:pt x="571" y="1085"/>
                      <a:pt x="582" y="1088"/>
                    </a:cubicBezTo>
                    <a:cubicBezTo>
                      <a:pt x="593" y="1091"/>
                      <a:pt x="604" y="1119"/>
                      <a:pt x="610" y="1134"/>
                    </a:cubicBezTo>
                    <a:cubicBezTo>
                      <a:pt x="617" y="1148"/>
                      <a:pt x="623" y="1161"/>
                      <a:pt x="629" y="1163"/>
                    </a:cubicBezTo>
                    <a:cubicBezTo>
                      <a:pt x="635" y="1166"/>
                      <a:pt x="636" y="1171"/>
                      <a:pt x="649" y="1174"/>
                    </a:cubicBezTo>
                    <a:cubicBezTo>
                      <a:pt x="663" y="1178"/>
                      <a:pt x="673" y="1188"/>
                      <a:pt x="680" y="1188"/>
                    </a:cubicBezTo>
                    <a:cubicBezTo>
                      <a:pt x="688" y="1188"/>
                      <a:pt x="688" y="1201"/>
                      <a:pt x="685" y="1206"/>
                    </a:cubicBezTo>
                    <a:cubicBezTo>
                      <a:pt x="683" y="1211"/>
                      <a:pt x="685" y="1213"/>
                      <a:pt x="687" y="1231"/>
                    </a:cubicBezTo>
                    <a:cubicBezTo>
                      <a:pt x="689" y="1250"/>
                      <a:pt x="682" y="1293"/>
                      <a:pt x="680" y="1298"/>
                    </a:cubicBezTo>
                    <a:cubicBezTo>
                      <a:pt x="678" y="1302"/>
                      <a:pt x="679" y="1301"/>
                      <a:pt x="682" y="1305"/>
                    </a:cubicBezTo>
                    <a:cubicBezTo>
                      <a:pt x="686" y="1308"/>
                      <a:pt x="677" y="1323"/>
                      <a:pt x="676" y="1328"/>
                    </a:cubicBezTo>
                    <a:cubicBezTo>
                      <a:pt x="676" y="1333"/>
                      <a:pt x="667" y="1336"/>
                      <a:pt x="665" y="1340"/>
                    </a:cubicBezTo>
                    <a:cubicBezTo>
                      <a:pt x="664" y="1345"/>
                      <a:pt x="670" y="1345"/>
                      <a:pt x="671" y="1349"/>
                    </a:cubicBezTo>
                    <a:cubicBezTo>
                      <a:pt x="672" y="1353"/>
                      <a:pt x="669" y="1363"/>
                      <a:pt x="672" y="1367"/>
                    </a:cubicBezTo>
                    <a:cubicBezTo>
                      <a:pt x="676" y="1370"/>
                      <a:pt x="680" y="1369"/>
                      <a:pt x="681" y="1375"/>
                    </a:cubicBezTo>
                    <a:cubicBezTo>
                      <a:pt x="681" y="1381"/>
                      <a:pt x="677" y="1387"/>
                      <a:pt x="671" y="1387"/>
                    </a:cubicBezTo>
                    <a:cubicBezTo>
                      <a:pt x="664" y="1387"/>
                      <a:pt x="664" y="1393"/>
                      <a:pt x="667" y="1391"/>
                    </a:cubicBezTo>
                    <a:cubicBezTo>
                      <a:pt x="670" y="1389"/>
                      <a:pt x="674" y="1391"/>
                      <a:pt x="674" y="1391"/>
                    </a:cubicBezTo>
                    <a:cubicBezTo>
                      <a:pt x="679" y="1400"/>
                      <a:pt x="679" y="1400"/>
                      <a:pt x="679" y="1400"/>
                    </a:cubicBezTo>
                    <a:cubicBezTo>
                      <a:pt x="694" y="1398"/>
                      <a:pt x="710" y="1396"/>
                      <a:pt x="725" y="1394"/>
                    </a:cubicBezTo>
                    <a:cubicBezTo>
                      <a:pt x="728" y="1390"/>
                      <a:pt x="731" y="1387"/>
                      <a:pt x="733" y="1387"/>
                    </a:cubicBezTo>
                    <a:cubicBezTo>
                      <a:pt x="741" y="1385"/>
                      <a:pt x="737" y="1378"/>
                      <a:pt x="732" y="1362"/>
                    </a:cubicBezTo>
                    <a:cubicBezTo>
                      <a:pt x="730" y="1352"/>
                      <a:pt x="735" y="1354"/>
                      <a:pt x="741" y="1355"/>
                    </a:cubicBezTo>
                    <a:cubicBezTo>
                      <a:pt x="745" y="1356"/>
                      <a:pt x="749" y="1357"/>
                      <a:pt x="753" y="1356"/>
                    </a:cubicBezTo>
                    <a:cubicBezTo>
                      <a:pt x="762" y="1352"/>
                      <a:pt x="759" y="1339"/>
                      <a:pt x="772" y="1338"/>
                    </a:cubicBezTo>
                    <a:cubicBezTo>
                      <a:pt x="785" y="1336"/>
                      <a:pt x="800" y="1324"/>
                      <a:pt x="806" y="1315"/>
                    </a:cubicBezTo>
                    <a:cubicBezTo>
                      <a:pt x="811" y="1306"/>
                      <a:pt x="803" y="1302"/>
                      <a:pt x="824" y="1304"/>
                    </a:cubicBezTo>
                    <a:cubicBezTo>
                      <a:pt x="845" y="1307"/>
                      <a:pt x="863" y="1280"/>
                      <a:pt x="880" y="1261"/>
                    </a:cubicBezTo>
                    <a:cubicBezTo>
                      <a:pt x="896" y="1241"/>
                      <a:pt x="882" y="1235"/>
                      <a:pt x="911" y="1217"/>
                    </a:cubicBezTo>
                    <a:cubicBezTo>
                      <a:pt x="940" y="1198"/>
                      <a:pt x="987" y="1149"/>
                      <a:pt x="989" y="1133"/>
                    </a:cubicBezTo>
                    <a:cubicBezTo>
                      <a:pt x="992" y="1118"/>
                      <a:pt x="984" y="1117"/>
                      <a:pt x="1001" y="1106"/>
                    </a:cubicBezTo>
                    <a:cubicBezTo>
                      <a:pt x="1017" y="1095"/>
                      <a:pt x="1038" y="1065"/>
                      <a:pt x="1040" y="1057"/>
                    </a:cubicBezTo>
                    <a:cubicBezTo>
                      <a:pt x="1042" y="1048"/>
                      <a:pt x="1037" y="1035"/>
                      <a:pt x="1032" y="1035"/>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isľï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6F9B700-A2FC-44E4-AFD8-DC456F729F80}"/>
                  </a:ext>
                </a:extLst>
              </p:cNvPr>
              <p:cNvSpPr/>
              <p:nvPr/>
            </p:nvSpPr>
            <p:spPr bwMode="auto">
              <a:xfrm>
                <a:off x="3141" y="1998"/>
                <a:ext cx="153" cy="170"/>
              </a:xfrm>
              <a:custGeom>
                <a:avLst/>
                <a:gdLst>
                  <a:gd name="T0" fmla="*/ 29 w 268"/>
                  <a:gd name="T1" fmla="*/ 31 h 297"/>
                  <a:gd name="T2" fmla="*/ 21 w 268"/>
                  <a:gd name="T3" fmla="*/ 59 h 297"/>
                  <a:gd name="T4" fmla="*/ 94 w 268"/>
                  <a:gd name="T5" fmla="*/ 94 h 297"/>
                  <a:gd name="T6" fmla="*/ 94 w 268"/>
                  <a:gd name="T7" fmla="*/ 150 h 297"/>
                  <a:gd name="T8" fmla="*/ 89 w 268"/>
                  <a:gd name="T9" fmla="*/ 203 h 297"/>
                  <a:gd name="T10" fmla="*/ 115 w 268"/>
                  <a:gd name="T11" fmla="*/ 253 h 297"/>
                  <a:gd name="T12" fmla="*/ 146 w 268"/>
                  <a:gd name="T13" fmla="*/ 288 h 297"/>
                  <a:gd name="T14" fmla="*/ 162 w 268"/>
                  <a:gd name="T15" fmla="*/ 295 h 297"/>
                  <a:gd name="T16" fmla="*/ 162 w 268"/>
                  <a:gd name="T17" fmla="*/ 282 h 297"/>
                  <a:gd name="T18" fmla="*/ 176 w 268"/>
                  <a:gd name="T19" fmla="*/ 244 h 297"/>
                  <a:gd name="T20" fmla="*/ 196 w 268"/>
                  <a:gd name="T21" fmla="*/ 225 h 297"/>
                  <a:gd name="T22" fmla="*/ 214 w 268"/>
                  <a:gd name="T23" fmla="*/ 225 h 297"/>
                  <a:gd name="T24" fmla="*/ 228 w 268"/>
                  <a:gd name="T25" fmla="*/ 225 h 297"/>
                  <a:gd name="T26" fmla="*/ 266 w 268"/>
                  <a:gd name="T27" fmla="*/ 211 h 297"/>
                  <a:gd name="T28" fmla="*/ 246 w 268"/>
                  <a:gd name="T29" fmla="*/ 174 h 297"/>
                  <a:gd name="T30" fmla="*/ 258 w 268"/>
                  <a:gd name="T31" fmla="*/ 143 h 297"/>
                  <a:gd name="T32" fmla="*/ 255 w 268"/>
                  <a:gd name="T33" fmla="*/ 130 h 297"/>
                  <a:gd name="T34" fmla="*/ 48 w 268"/>
                  <a:gd name="T35" fmla="*/ 0 h 297"/>
                  <a:gd name="T36" fmla="*/ 29 w 268"/>
                  <a:gd name="T37" fmla="*/ 3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97">
                    <a:moveTo>
                      <a:pt x="29" y="31"/>
                    </a:moveTo>
                    <a:cubicBezTo>
                      <a:pt x="5" y="31"/>
                      <a:pt x="0" y="55"/>
                      <a:pt x="21" y="59"/>
                    </a:cubicBezTo>
                    <a:cubicBezTo>
                      <a:pt x="43" y="63"/>
                      <a:pt x="87" y="63"/>
                      <a:pt x="94" y="94"/>
                    </a:cubicBezTo>
                    <a:cubicBezTo>
                      <a:pt x="102" y="126"/>
                      <a:pt x="72" y="135"/>
                      <a:pt x="94" y="150"/>
                    </a:cubicBezTo>
                    <a:cubicBezTo>
                      <a:pt x="117" y="165"/>
                      <a:pt x="89" y="181"/>
                      <a:pt x="89" y="203"/>
                    </a:cubicBezTo>
                    <a:cubicBezTo>
                      <a:pt x="89" y="224"/>
                      <a:pt x="99" y="242"/>
                      <a:pt x="115" y="253"/>
                    </a:cubicBezTo>
                    <a:cubicBezTo>
                      <a:pt x="130" y="264"/>
                      <a:pt x="145" y="279"/>
                      <a:pt x="146" y="288"/>
                    </a:cubicBezTo>
                    <a:cubicBezTo>
                      <a:pt x="147" y="297"/>
                      <a:pt x="162" y="295"/>
                      <a:pt x="162" y="295"/>
                    </a:cubicBezTo>
                    <a:cubicBezTo>
                      <a:pt x="162" y="295"/>
                      <a:pt x="161" y="290"/>
                      <a:pt x="162" y="282"/>
                    </a:cubicBezTo>
                    <a:cubicBezTo>
                      <a:pt x="164" y="274"/>
                      <a:pt x="176" y="266"/>
                      <a:pt x="176" y="244"/>
                    </a:cubicBezTo>
                    <a:cubicBezTo>
                      <a:pt x="176" y="223"/>
                      <a:pt x="187" y="224"/>
                      <a:pt x="196" y="225"/>
                    </a:cubicBezTo>
                    <a:cubicBezTo>
                      <a:pt x="201" y="226"/>
                      <a:pt x="207" y="226"/>
                      <a:pt x="214" y="225"/>
                    </a:cubicBezTo>
                    <a:cubicBezTo>
                      <a:pt x="220" y="225"/>
                      <a:pt x="225" y="225"/>
                      <a:pt x="228" y="225"/>
                    </a:cubicBezTo>
                    <a:cubicBezTo>
                      <a:pt x="233" y="227"/>
                      <a:pt x="263" y="227"/>
                      <a:pt x="266" y="211"/>
                    </a:cubicBezTo>
                    <a:cubicBezTo>
                      <a:pt x="268" y="196"/>
                      <a:pt x="246" y="174"/>
                      <a:pt x="246" y="174"/>
                    </a:cubicBezTo>
                    <a:cubicBezTo>
                      <a:pt x="246" y="174"/>
                      <a:pt x="258" y="153"/>
                      <a:pt x="258" y="143"/>
                    </a:cubicBezTo>
                    <a:cubicBezTo>
                      <a:pt x="258" y="141"/>
                      <a:pt x="257" y="136"/>
                      <a:pt x="255" y="130"/>
                    </a:cubicBezTo>
                    <a:cubicBezTo>
                      <a:pt x="194" y="76"/>
                      <a:pt x="124" y="32"/>
                      <a:pt x="48" y="0"/>
                    </a:cubicBezTo>
                    <a:cubicBezTo>
                      <a:pt x="48" y="12"/>
                      <a:pt x="46" y="31"/>
                      <a:pt x="29" y="31"/>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îṣli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7126D7E-26BD-4C45-B16D-910A38A04BBF}"/>
                  </a:ext>
                </a:extLst>
              </p:cNvPr>
              <p:cNvSpPr/>
              <p:nvPr/>
            </p:nvSpPr>
            <p:spPr bwMode="auto">
              <a:xfrm>
                <a:off x="3319" y="2347"/>
                <a:ext cx="111" cy="208"/>
              </a:xfrm>
              <a:custGeom>
                <a:avLst/>
                <a:gdLst>
                  <a:gd name="T0" fmla="*/ 165 w 194"/>
                  <a:gd name="T1" fmla="*/ 36 h 364"/>
                  <a:gd name="T2" fmla="*/ 89 w 194"/>
                  <a:gd name="T3" fmla="*/ 9 h 364"/>
                  <a:gd name="T4" fmla="*/ 89 w 194"/>
                  <a:gd name="T5" fmla="*/ 94 h 364"/>
                  <a:gd name="T6" fmla="*/ 48 w 194"/>
                  <a:gd name="T7" fmla="*/ 187 h 364"/>
                  <a:gd name="T8" fmla="*/ 45 w 194"/>
                  <a:gd name="T9" fmla="*/ 281 h 364"/>
                  <a:gd name="T10" fmla="*/ 112 w 194"/>
                  <a:gd name="T11" fmla="*/ 310 h 364"/>
                  <a:gd name="T12" fmla="*/ 137 w 194"/>
                  <a:gd name="T13" fmla="*/ 364 h 364"/>
                  <a:gd name="T14" fmla="*/ 194 w 194"/>
                  <a:gd name="T15" fmla="*/ 78 h 364"/>
                  <a:gd name="T16" fmla="*/ 194 w 194"/>
                  <a:gd name="T17" fmla="*/ 68 h 364"/>
                  <a:gd name="T18" fmla="*/ 165 w 194"/>
                  <a:gd name="T19" fmla="*/ 3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364">
                    <a:moveTo>
                      <a:pt x="165" y="36"/>
                    </a:moveTo>
                    <a:cubicBezTo>
                      <a:pt x="122" y="0"/>
                      <a:pt x="93" y="0"/>
                      <a:pt x="89" y="9"/>
                    </a:cubicBezTo>
                    <a:cubicBezTo>
                      <a:pt x="86" y="19"/>
                      <a:pt x="120" y="53"/>
                      <a:pt x="89" y="94"/>
                    </a:cubicBezTo>
                    <a:cubicBezTo>
                      <a:pt x="59" y="136"/>
                      <a:pt x="37" y="153"/>
                      <a:pt x="48" y="187"/>
                    </a:cubicBezTo>
                    <a:cubicBezTo>
                      <a:pt x="59" y="221"/>
                      <a:pt x="0" y="251"/>
                      <a:pt x="45" y="281"/>
                    </a:cubicBezTo>
                    <a:cubicBezTo>
                      <a:pt x="89" y="311"/>
                      <a:pt x="80" y="311"/>
                      <a:pt x="112" y="310"/>
                    </a:cubicBezTo>
                    <a:cubicBezTo>
                      <a:pt x="144" y="308"/>
                      <a:pt x="140" y="358"/>
                      <a:pt x="137" y="364"/>
                    </a:cubicBezTo>
                    <a:cubicBezTo>
                      <a:pt x="174" y="276"/>
                      <a:pt x="194" y="179"/>
                      <a:pt x="194" y="78"/>
                    </a:cubicBezTo>
                    <a:cubicBezTo>
                      <a:pt x="194" y="75"/>
                      <a:pt x="194" y="72"/>
                      <a:pt x="194" y="68"/>
                    </a:cubicBezTo>
                    <a:cubicBezTo>
                      <a:pt x="189" y="60"/>
                      <a:pt x="181" y="49"/>
                      <a:pt x="165" y="36"/>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îṧļî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F3F7D29-B7ED-4972-AACD-245606D09450}"/>
                  </a:ext>
                </a:extLst>
              </p:cNvPr>
              <p:cNvSpPr/>
              <p:nvPr/>
            </p:nvSpPr>
            <p:spPr bwMode="auto">
              <a:xfrm>
                <a:off x="3077" y="1971"/>
                <a:ext cx="144" cy="53"/>
              </a:xfrm>
              <a:custGeom>
                <a:avLst/>
                <a:gdLst>
                  <a:gd name="T0" fmla="*/ 250 w 251"/>
                  <a:gd name="T1" fmla="*/ 92 h 93"/>
                  <a:gd name="T2" fmla="*/ 251 w 251"/>
                  <a:gd name="T3" fmla="*/ 93 h 93"/>
                  <a:gd name="T4" fmla="*/ 250 w 251"/>
                  <a:gd name="T5" fmla="*/ 92 h 93"/>
                  <a:gd name="T6" fmla="*/ 0 w 251"/>
                  <a:gd name="T7" fmla="*/ 0 h 93"/>
                  <a:gd name="T8" fmla="*/ 128 w 251"/>
                  <a:gd name="T9" fmla="*/ 81 h 93"/>
                  <a:gd name="T10" fmla="*/ 141 w 251"/>
                  <a:gd name="T11" fmla="*/ 78 h 93"/>
                  <a:gd name="T12" fmla="*/ 160 w 251"/>
                  <a:gd name="T13" fmla="*/ 47 h 93"/>
                  <a:gd name="T14" fmla="*/ 0 w 251"/>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93">
                    <a:moveTo>
                      <a:pt x="250" y="92"/>
                    </a:moveTo>
                    <a:cubicBezTo>
                      <a:pt x="250" y="92"/>
                      <a:pt x="251" y="93"/>
                      <a:pt x="251" y="93"/>
                    </a:cubicBezTo>
                    <a:cubicBezTo>
                      <a:pt x="251" y="93"/>
                      <a:pt x="250" y="92"/>
                      <a:pt x="250" y="92"/>
                    </a:cubicBezTo>
                    <a:moveTo>
                      <a:pt x="0" y="0"/>
                    </a:moveTo>
                    <a:cubicBezTo>
                      <a:pt x="45" y="18"/>
                      <a:pt x="88" y="46"/>
                      <a:pt x="128" y="81"/>
                    </a:cubicBezTo>
                    <a:cubicBezTo>
                      <a:pt x="131" y="80"/>
                      <a:pt x="136" y="78"/>
                      <a:pt x="141" y="78"/>
                    </a:cubicBezTo>
                    <a:cubicBezTo>
                      <a:pt x="158" y="78"/>
                      <a:pt x="160" y="59"/>
                      <a:pt x="160" y="47"/>
                    </a:cubicBezTo>
                    <a:cubicBezTo>
                      <a:pt x="109" y="26"/>
                      <a:pt x="56" y="1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iSḷ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156139A-C4EA-440B-BF90-19DA6863BFA3}"/>
                  </a:ext>
                </a:extLst>
              </p:cNvPr>
              <p:cNvSpPr/>
              <p:nvPr/>
            </p:nvSpPr>
            <p:spPr bwMode="auto">
              <a:xfrm>
                <a:off x="3427" y="2350"/>
                <a:ext cx="3" cy="95"/>
              </a:xfrm>
              <a:custGeom>
                <a:avLst/>
                <a:gdLst>
                  <a:gd name="T0" fmla="*/ 0 w 5"/>
                  <a:gd name="T1" fmla="*/ 166 h 167"/>
                  <a:gd name="T2" fmla="*/ 0 w 5"/>
                  <a:gd name="T3" fmla="*/ 164 h 167"/>
                  <a:gd name="T4" fmla="*/ 0 w 5"/>
                  <a:gd name="T5" fmla="*/ 161 h 167"/>
                  <a:gd name="T6" fmla="*/ 0 w 5"/>
                  <a:gd name="T7" fmla="*/ 159 h 167"/>
                  <a:gd name="T8" fmla="*/ 1 w 5"/>
                  <a:gd name="T9" fmla="*/ 150 h 167"/>
                  <a:gd name="T10" fmla="*/ 2 w 5"/>
                  <a:gd name="T11" fmla="*/ 148 h 167"/>
                  <a:gd name="T12" fmla="*/ 2 w 5"/>
                  <a:gd name="T13" fmla="*/ 146 h 167"/>
                  <a:gd name="T14" fmla="*/ 2 w 5"/>
                  <a:gd name="T15" fmla="*/ 143 h 167"/>
                  <a:gd name="T16" fmla="*/ 2 w 5"/>
                  <a:gd name="T17" fmla="*/ 141 h 167"/>
                  <a:gd name="T18" fmla="*/ 2 w 5"/>
                  <a:gd name="T19" fmla="*/ 139 h 167"/>
                  <a:gd name="T20" fmla="*/ 3 w 5"/>
                  <a:gd name="T21" fmla="*/ 137 h 167"/>
                  <a:gd name="T22" fmla="*/ 3 w 5"/>
                  <a:gd name="T23" fmla="*/ 131 h 167"/>
                  <a:gd name="T24" fmla="*/ 3 w 5"/>
                  <a:gd name="T25" fmla="*/ 129 h 167"/>
                  <a:gd name="T26" fmla="*/ 3 w 5"/>
                  <a:gd name="T27" fmla="*/ 127 h 167"/>
                  <a:gd name="T28" fmla="*/ 4 w 5"/>
                  <a:gd name="T29" fmla="*/ 124 h 167"/>
                  <a:gd name="T30" fmla="*/ 4 w 5"/>
                  <a:gd name="T31" fmla="*/ 122 h 167"/>
                  <a:gd name="T32" fmla="*/ 4 w 5"/>
                  <a:gd name="T33" fmla="*/ 120 h 167"/>
                  <a:gd name="T34" fmla="*/ 4 w 5"/>
                  <a:gd name="T35" fmla="*/ 118 h 167"/>
                  <a:gd name="T36" fmla="*/ 4 w 5"/>
                  <a:gd name="T37" fmla="*/ 115 h 167"/>
                  <a:gd name="T38" fmla="*/ 4 w 5"/>
                  <a:gd name="T39" fmla="*/ 111 h 167"/>
                  <a:gd name="T40" fmla="*/ 4 w 5"/>
                  <a:gd name="T41" fmla="*/ 109 h 167"/>
                  <a:gd name="T42" fmla="*/ 5 w 5"/>
                  <a:gd name="T43" fmla="*/ 106 h 167"/>
                  <a:gd name="T44" fmla="*/ 5 w 5"/>
                  <a:gd name="T45" fmla="*/ 104 h 167"/>
                  <a:gd name="T46" fmla="*/ 5 w 5"/>
                  <a:gd name="T47" fmla="*/ 102 h 167"/>
                  <a:gd name="T48" fmla="*/ 5 w 5"/>
                  <a:gd name="T49" fmla="*/ 99 h 167"/>
                  <a:gd name="T50" fmla="*/ 5 w 5"/>
                  <a:gd name="T51" fmla="*/ 97 h 167"/>
                  <a:gd name="T52" fmla="*/ 5 w 5"/>
                  <a:gd name="T53" fmla="*/ 92 h 167"/>
                  <a:gd name="T54" fmla="*/ 5 w 5"/>
                  <a:gd name="T55" fmla="*/ 90 h 167"/>
                  <a:gd name="T56" fmla="*/ 5 w 5"/>
                  <a:gd name="T57" fmla="*/ 87 h 167"/>
                  <a:gd name="T58" fmla="*/ 5 w 5"/>
                  <a:gd name="T59" fmla="*/ 72 h 167"/>
                  <a:gd name="T60" fmla="*/ 5 w 5"/>
                  <a:gd name="T61" fmla="*/ 70 h 167"/>
                  <a:gd name="T62" fmla="*/ 5 w 5"/>
                  <a:gd name="T63" fmla="*/ 67 h 167"/>
                  <a:gd name="T64" fmla="*/ 5 w 5"/>
                  <a:gd name="T65" fmla="*/ 65 h 167"/>
                  <a:gd name="T66" fmla="*/ 5 w 5"/>
                  <a:gd name="T67" fmla="*/ 62 h 167"/>
                  <a:gd name="T68" fmla="*/ 5 w 5"/>
                  <a:gd name="T69" fmla="*/ 60 h 167"/>
                  <a:gd name="T70" fmla="*/ 5 w 5"/>
                  <a:gd name="T71" fmla="*/ 58 h 167"/>
                  <a:gd name="T72" fmla="*/ 5 w 5"/>
                  <a:gd name="T73" fmla="*/ 56 h 167"/>
                  <a:gd name="T74" fmla="*/ 5 w 5"/>
                  <a:gd name="T75" fmla="*/ 53 h 167"/>
                  <a:gd name="T76" fmla="*/ 5 w 5"/>
                  <a:gd name="T77" fmla="*/ 50 h 167"/>
                  <a:gd name="T78" fmla="*/ 5 w 5"/>
                  <a:gd name="T79" fmla="*/ 48 h 167"/>
                  <a:gd name="T80" fmla="*/ 5 w 5"/>
                  <a:gd name="T81" fmla="*/ 46 h 167"/>
                  <a:gd name="T82" fmla="*/ 5 w 5"/>
                  <a:gd name="T83" fmla="*/ 43 h 167"/>
                  <a:gd name="T84" fmla="*/ 5 w 5"/>
                  <a:gd name="T85" fmla="*/ 41 h 167"/>
                  <a:gd name="T86" fmla="*/ 4 w 5"/>
                  <a:gd name="T87" fmla="*/ 38 h 167"/>
                  <a:gd name="T88" fmla="*/ 4 w 5"/>
                  <a:gd name="T89" fmla="*/ 36 h 167"/>
                  <a:gd name="T90" fmla="*/ 4 w 5"/>
                  <a:gd name="T91" fmla="*/ 32 h 167"/>
                  <a:gd name="T92" fmla="*/ 4 w 5"/>
                  <a:gd name="T93" fmla="*/ 30 h 167"/>
                  <a:gd name="T94" fmla="*/ 4 w 5"/>
                  <a:gd name="T95" fmla="*/ 28 h 167"/>
                  <a:gd name="T96" fmla="*/ 4 w 5"/>
                  <a:gd name="T97" fmla="*/ 26 h 167"/>
                  <a:gd name="T98" fmla="*/ 3 w 5"/>
                  <a:gd name="T99" fmla="*/ 20 h 167"/>
                  <a:gd name="T100" fmla="*/ 3 w 5"/>
                  <a:gd name="T101" fmla="*/ 18 h 167"/>
                  <a:gd name="T102" fmla="*/ 3 w 5"/>
                  <a:gd name="T103" fmla="*/ 16 h 167"/>
                  <a:gd name="T104" fmla="*/ 3 w 5"/>
                  <a:gd name="T105" fmla="*/ 11 h 167"/>
                  <a:gd name="T106" fmla="*/ 2 w 5"/>
                  <a:gd name="T107" fmla="*/ 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167">
                    <a:moveTo>
                      <a:pt x="0" y="167"/>
                    </a:moveTo>
                    <a:cubicBezTo>
                      <a:pt x="0" y="167"/>
                      <a:pt x="0" y="167"/>
                      <a:pt x="0" y="167"/>
                    </a:cubicBezTo>
                    <a:cubicBezTo>
                      <a:pt x="0" y="167"/>
                      <a:pt x="0" y="167"/>
                      <a:pt x="0" y="167"/>
                    </a:cubicBezTo>
                    <a:moveTo>
                      <a:pt x="0" y="166"/>
                    </a:moveTo>
                    <a:cubicBezTo>
                      <a:pt x="0" y="166"/>
                      <a:pt x="0" y="166"/>
                      <a:pt x="0" y="166"/>
                    </a:cubicBezTo>
                    <a:cubicBezTo>
                      <a:pt x="0" y="166"/>
                      <a:pt x="0" y="166"/>
                      <a:pt x="0" y="166"/>
                    </a:cubicBezTo>
                    <a:moveTo>
                      <a:pt x="0" y="165"/>
                    </a:moveTo>
                    <a:cubicBezTo>
                      <a:pt x="0" y="165"/>
                      <a:pt x="0" y="165"/>
                      <a:pt x="0" y="165"/>
                    </a:cubicBezTo>
                    <a:cubicBezTo>
                      <a:pt x="0" y="165"/>
                      <a:pt x="0" y="165"/>
                      <a:pt x="0" y="165"/>
                    </a:cubicBezTo>
                    <a:moveTo>
                      <a:pt x="0" y="164"/>
                    </a:moveTo>
                    <a:cubicBezTo>
                      <a:pt x="0" y="164"/>
                      <a:pt x="0" y="164"/>
                      <a:pt x="0" y="164"/>
                    </a:cubicBezTo>
                    <a:cubicBezTo>
                      <a:pt x="0" y="164"/>
                      <a:pt x="0" y="164"/>
                      <a:pt x="0" y="164"/>
                    </a:cubicBezTo>
                    <a:moveTo>
                      <a:pt x="0" y="162"/>
                    </a:moveTo>
                    <a:cubicBezTo>
                      <a:pt x="0" y="162"/>
                      <a:pt x="0" y="163"/>
                      <a:pt x="0" y="163"/>
                    </a:cubicBezTo>
                    <a:cubicBezTo>
                      <a:pt x="0" y="162"/>
                      <a:pt x="0" y="162"/>
                      <a:pt x="0" y="162"/>
                    </a:cubicBezTo>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59"/>
                    </a:moveTo>
                    <a:cubicBezTo>
                      <a:pt x="0" y="159"/>
                      <a:pt x="0" y="159"/>
                      <a:pt x="0" y="159"/>
                    </a:cubicBezTo>
                    <a:cubicBezTo>
                      <a:pt x="0" y="159"/>
                      <a:pt x="0" y="159"/>
                      <a:pt x="0" y="159"/>
                    </a:cubicBezTo>
                    <a:moveTo>
                      <a:pt x="1" y="158"/>
                    </a:moveTo>
                    <a:cubicBezTo>
                      <a:pt x="1" y="158"/>
                      <a:pt x="1" y="158"/>
                      <a:pt x="1" y="158"/>
                    </a:cubicBezTo>
                    <a:cubicBezTo>
                      <a:pt x="1" y="158"/>
                      <a:pt x="1" y="158"/>
                      <a:pt x="1" y="158"/>
                    </a:cubicBezTo>
                    <a:moveTo>
                      <a:pt x="1" y="150"/>
                    </a:moveTo>
                    <a:cubicBezTo>
                      <a:pt x="1" y="150"/>
                      <a:pt x="1" y="150"/>
                      <a:pt x="1" y="150"/>
                    </a:cubicBezTo>
                    <a:cubicBezTo>
                      <a:pt x="1" y="150"/>
                      <a:pt x="1" y="150"/>
                      <a:pt x="1" y="150"/>
                    </a:cubicBezTo>
                    <a:moveTo>
                      <a:pt x="2" y="149"/>
                    </a:moveTo>
                    <a:cubicBezTo>
                      <a:pt x="2" y="149"/>
                      <a:pt x="2" y="149"/>
                      <a:pt x="1" y="149"/>
                    </a:cubicBezTo>
                    <a:cubicBezTo>
                      <a:pt x="2" y="149"/>
                      <a:pt x="2" y="149"/>
                      <a:pt x="2" y="149"/>
                    </a:cubicBezTo>
                    <a:moveTo>
                      <a:pt x="2" y="148"/>
                    </a:moveTo>
                    <a:cubicBezTo>
                      <a:pt x="2" y="148"/>
                      <a:pt x="2" y="148"/>
                      <a:pt x="2" y="148"/>
                    </a:cubicBezTo>
                    <a:cubicBezTo>
                      <a:pt x="2" y="148"/>
                      <a:pt x="2" y="148"/>
                      <a:pt x="2" y="148"/>
                    </a:cubicBezTo>
                    <a:moveTo>
                      <a:pt x="2" y="147"/>
                    </a:moveTo>
                    <a:cubicBezTo>
                      <a:pt x="2" y="147"/>
                      <a:pt x="2" y="147"/>
                      <a:pt x="2" y="147"/>
                    </a:cubicBezTo>
                    <a:cubicBezTo>
                      <a:pt x="2" y="147"/>
                      <a:pt x="2" y="147"/>
                      <a:pt x="2" y="147"/>
                    </a:cubicBezTo>
                    <a:moveTo>
                      <a:pt x="2" y="146"/>
                    </a:moveTo>
                    <a:cubicBezTo>
                      <a:pt x="2" y="146"/>
                      <a:pt x="2" y="146"/>
                      <a:pt x="2" y="146"/>
                    </a:cubicBezTo>
                    <a:cubicBezTo>
                      <a:pt x="2" y="146"/>
                      <a:pt x="2" y="146"/>
                      <a:pt x="2" y="146"/>
                    </a:cubicBezTo>
                    <a:moveTo>
                      <a:pt x="2" y="145"/>
                    </a:moveTo>
                    <a:cubicBezTo>
                      <a:pt x="2" y="145"/>
                      <a:pt x="2" y="145"/>
                      <a:pt x="2" y="145"/>
                    </a:cubicBezTo>
                    <a:cubicBezTo>
                      <a:pt x="2" y="145"/>
                      <a:pt x="2" y="145"/>
                      <a:pt x="2" y="145"/>
                    </a:cubicBezTo>
                    <a:moveTo>
                      <a:pt x="2" y="143"/>
                    </a:moveTo>
                    <a:cubicBezTo>
                      <a:pt x="2" y="144"/>
                      <a:pt x="2" y="144"/>
                      <a:pt x="2" y="144"/>
                    </a:cubicBezTo>
                    <a:cubicBezTo>
                      <a:pt x="2" y="144"/>
                      <a:pt x="2" y="144"/>
                      <a:pt x="2" y="143"/>
                    </a:cubicBezTo>
                    <a:moveTo>
                      <a:pt x="2" y="142"/>
                    </a:moveTo>
                    <a:cubicBezTo>
                      <a:pt x="2" y="142"/>
                      <a:pt x="2" y="143"/>
                      <a:pt x="2" y="143"/>
                    </a:cubicBezTo>
                    <a:cubicBezTo>
                      <a:pt x="2" y="143"/>
                      <a:pt x="2" y="142"/>
                      <a:pt x="2" y="142"/>
                    </a:cubicBezTo>
                    <a:moveTo>
                      <a:pt x="2" y="141"/>
                    </a:moveTo>
                    <a:cubicBezTo>
                      <a:pt x="2" y="141"/>
                      <a:pt x="2" y="141"/>
                      <a:pt x="2" y="142"/>
                    </a:cubicBezTo>
                    <a:cubicBezTo>
                      <a:pt x="2" y="141"/>
                      <a:pt x="2" y="141"/>
                      <a:pt x="2" y="141"/>
                    </a:cubicBezTo>
                    <a:moveTo>
                      <a:pt x="2" y="140"/>
                    </a:moveTo>
                    <a:cubicBezTo>
                      <a:pt x="2" y="140"/>
                      <a:pt x="2" y="140"/>
                      <a:pt x="2" y="140"/>
                    </a:cubicBezTo>
                    <a:cubicBezTo>
                      <a:pt x="2" y="140"/>
                      <a:pt x="2" y="140"/>
                      <a:pt x="2" y="140"/>
                    </a:cubicBezTo>
                    <a:moveTo>
                      <a:pt x="2" y="139"/>
                    </a:moveTo>
                    <a:cubicBezTo>
                      <a:pt x="2" y="139"/>
                      <a:pt x="2" y="139"/>
                      <a:pt x="2" y="139"/>
                    </a:cubicBezTo>
                    <a:cubicBezTo>
                      <a:pt x="2" y="139"/>
                      <a:pt x="2" y="139"/>
                      <a:pt x="2" y="139"/>
                    </a:cubicBezTo>
                    <a:moveTo>
                      <a:pt x="3" y="138"/>
                    </a:moveTo>
                    <a:cubicBezTo>
                      <a:pt x="3" y="138"/>
                      <a:pt x="3" y="138"/>
                      <a:pt x="3" y="138"/>
                    </a:cubicBezTo>
                    <a:cubicBezTo>
                      <a:pt x="3" y="138"/>
                      <a:pt x="3" y="138"/>
                      <a:pt x="3" y="138"/>
                    </a:cubicBezTo>
                    <a:moveTo>
                      <a:pt x="3" y="137"/>
                    </a:moveTo>
                    <a:cubicBezTo>
                      <a:pt x="3" y="137"/>
                      <a:pt x="3" y="137"/>
                      <a:pt x="3" y="137"/>
                    </a:cubicBezTo>
                    <a:cubicBezTo>
                      <a:pt x="3" y="137"/>
                      <a:pt x="3" y="137"/>
                      <a:pt x="3" y="137"/>
                    </a:cubicBezTo>
                    <a:moveTo>
                      <a:pt x="3" y="136"/>
                    </a:moveTo>
                    <a:cubicBezTo>
                      <a:pt x="3" y="136"/>
                      <a:pt x="3" y="136"/>
                      <a:pt x="3" y="136"/>
                    </a:cubicBezTo>
                    <a:cubicBezTo>
                      <a:pt x="3" y="136"/>
                      <a:pt x="3" y="136"/>
                      <a:pt x="3" y="136"/>
                    </a:cubicBezTo>
                    <a:moveTo>
                      <a:pt x="3" y="131"/>
                    </a:moveTo>
                    <a:cubicBezTo>
                      <a:pt x="3" y="131"/>
                      <a:pt x="3" y="132"/>
                      <a:pt x="3" y="132"/>
                    </a:cubicBezTo>
                    <a:cubicBezTo>
                      <a:pt x="3" y="132"/>
                      <a:pt x="3" y="131"/>
                      <a:pt x="3" y="131"/>
                    </a:cubicBezTo>
                    <a:moveTo>
                      <a:pt x="3" y="130"/>
                    </a:moveTo>
                    <a:cubicBezTo>
                      <a:pt x="3" y="130"/>
                      <a:pt x="3" y="130"/>
                      <a:pt x="3" y="131"/>
                    </a:cubicBezTo>
                    <a:cubicBezTo>
                      <a:pt x="3" y="130"/>
                      <a:pt x="3" y="130"/>
                      <a:pt x="3" y="130"/>
                    </a:cubicBezTo>
                    <a:moveTo>
                      <a:pt x="3" y="129"/>
                    </a:moveTo>
                    <a:cubicBezTo>
                      <a:pt x="3" y="129"/>
                      <a:pt x="3" y="129"/>
                      <a:pt x="3" y="129"/>
                    </a:cubicBezTo>
                    <a:cubicBezTo>
                      <a:pt x="3" y="129"/>
                      <a:pt x="3" y="129"/>
                      <a:pt x="3" y="129"/>
                    </a:cubicBezTo>
                    <a:moveTo>
                      <a:pt x="3" y="128"/>
                    </a:moveTo>
                    <a:cubicBezTo>
                      <a:pt x="3" y="128"/>
                      <a:pt x="3" y="128"/>
                      <a:pt x="3" y="128"/>
                    </a:cubicBezTo>
                    <a:cubicBezTo>
                      <a:pt x="3" y="128"/>
                      <a:pt x="3" y="128"/>
                      <a:pt x="3" y="128"/>
                    </a:cubicBezTo>
                    <a:moveTo>
                      <a:pt x="3" y="127"/>
                    </a:moveTo>
                    <a:cubicBezTo>
                      <a:pt x="3" y="127"/>
                      <a:pt x="3" y="127"/>
                      <a:pt x="3" y="127"/>
                    </a:cubicBezTo>
                    <a:cubicBezTo>
                      <a:pt x="3" y="127"/>
                      <a:pt x="3" y="127"/>
                      <a:pt x="3" y="127"/>
                    </a:cubicBezTo>
                    <a:moveTo>
                      <a:pt x="4" y="126"/>
                    </a:moveTo>
                    <a:cubicBezTo>
                      <a:pt x="3" y="126"/>
                      <a:pt x="3" y="126"/>
                      <a:pt x="3" y="126"/>
                    </a:cubicBezTo>
                    <a:cubicBezTo>
                      <a:pt x="3" y="126"/>
                      <a:pt x="3" y="126"/>
                      <a:pt x="4" y="126"/>
                    </a:cubicBezTo>
                    <a:moveTo>
                      <a:pt x="4" y="124"/>
                    </a:moveTo>
                    <a:cubicBezTo>
                      <a:pt x="4" y="125"/>
                      <a:pt x="4" y="125"/>
                      <a:pt x="4" y="125"/>
                    </a:cubicBezTo>
                    <a:cubicBezTo>
                      <a:pt x="4" y="125"/>
                      <a:pt x="4" y="125"/>
                      <a:pt x="4" y="124"/>
                    </a:cubicBezTo>
                    <a:moveTo>
                      <a:pt x="4" y="123"/>
                    </a:moveTo>
                    <a:cubicBezTo>
                      <a:pt x="4" y="123"/>
                      <a:pt x="4" y="124"/>
                      <a:pt x="4" y="124"/>
                    </a:cubicBezTo>
                    <a:cubicBezTo>
                      <a:pt x="4" y="124"/>
                      <a:pt x="4" y="123"/>
                      <a:pt x="4" y="123"/>
                    </a:cubicBezTo>
                    <a:moveTo>
                      <a:pt x="4" y="122"/>
                    </a:moveTo>
                    <a:cubicBezTo>
                      <a:pt x="4" y="122"/>
                      <a:pt x="4" y="122"/>
                      <a:pt x="4" y="123"/>
                    </a:cubicBezTo>
                    <a:cubicBezTo>
                      <a:pt x="4" y="122"/>
                      <a:pt x="4" y="122"/>
                      <a:pt x="4" y="122"/>
                    </a:cubicBezTo>
                    <a:moveTo>
                      <a:pt x="4" y="121"/>
                    </a:moveTo>
                    <a:cubicBezTo>
                      <a:pt x="4" y="121"/>
                      <a:pt x="4" y="121"/>
                      <a:pt x="4" y="121"/>
                    </a:cubicBezTo>
                    <a:cubicBezTo>
                      <a:pt x="4" y="121"/>
                      <a:pt x="4" y="121"/>
                      <a:pt x="4" y="121"/>
                    </a:cubicBezTo>
                    <a:moveTo>
                      <a:pt x="4" y="120"/>
                    </a:moveTo>
                    <a:cubicBezTo>
                      <a:pt x="4" y="120"/>
                      <a:pt x="4" y="120"/>
                      <a:pt x="4" y="120"/>
                    </a:cubicBezTo>
                    <a:cubicBezTo>
                      <a:pt x="4" y="120"/>
                      <a:pt x="4" y="120"/>
                      <a:pt x="4" y="120"/>
                    </a:cubicBezTo>
                    <a:moveTo>
                      <a:pt x="4" y="119"/>
                    </a:moveTo>
                    <a:cubicBezTo>
                      <a:pt x="4" y="119"/>
                      <a:pt x="4" y="119"/>
                      <a:pt x="4" y="119"/>
                    </a:cubicBezTo>
                    <a:cubicBezTo>
                      <a:pt x="4" y="119"/>
                      <a:pt x="4" y="119"/>
                      <a:pt x="4" y="119"/>
                    </a:cubicBezTo>
                    <a:moveTo>
                      <a:pt x="4" y="118"/>
                    </a:moveTo>
                    <a:cubicBezTo>
                      <a:pt x="4" y="118"/>
                      <a:pt x="4" y="118"/>
                      <a:pt x="4" y="118"/>
                    </a:cubicBezTo>
                    <a:cubicBezTo>
                      <a:pt x="4" y="118"/>
                      <a:pt x="4" y="118"/>
                      <a:pt x="4" y="118"/>
                    </a:cubicBezTo>
                    <a:moveTo>
                      <a:pt x="4" y="116"/>
                    </a:moveTo>
                    <a:cubicBezTo>
                      <a:pt x="4" y="117"/>
                      <a:pt x="4" y="117"/>
                      <a:pt x="4" y="117"/>
                    </a:cubicBezTo>
                    <a:cubicBezTo>
                      <a:pt x="4" y="117"/>
                      <a:pt x="4" y="117"/>
                      <a:pt x="4" y="116"/>
                    </a:cubicBezTo>
                    <a:moveTo>
                      <a:pt x="4" y="115"/>
                    </a:moveTo>
                    <a:cubicBezTo>
                      <a:pt x="4" y="115"/>
                      <a:pt x="4" y="116"/>
                      <a:pt x="4" y="116"/>
                    </a:cubicBezTo>
                    <a:cubicBezTo>
                      <a:pt x="4" y="116"/>
                      <a:pt x="4" y="115"/>
                      <a:pt x="4" y="115"/>
                    </a:cubicBezTo>
                    <a:moveTo>
                      <a:pt x="4" y="112"/>
                    </a:moveTo>
                    <a:cubicBezTo>
                      <a:pt x="4" y="112"/>
                      <a:pt x="4" y="113"/>
                      <a:pt x="4" y="113"/>
                    </a:cubicBezTo>
                    <a:cubicBezTo>
                      <a:pt x="4" y="113"/>
                      <a:pt x="4" y="112"/>
                      <a:pt x="4" y="112"/>
                    </a:cubicBezTo>
                    <a:moveTo>
                      <a:pt x="4" y="111"/>
                    </a:moveTo>
                    <a:cubicBezTo>
                      <a:pt x="4" y="111"/>
                      <a:pt x="4" y="111"/>
                      <a:pt x="4" y="112"/>
                    </a:cubicBezTo>
                    <a:cubicBezTo>
                      <a:pt x="4" y="111"/>
                      <a:pt x="4" y="111"/>
                      <a:pt x="4" y="111"/>
                    </a:cubicBezTo>
                    <a:moveTo>
                      <a:pt x="4" y="110"/>
                    </a:moveTo>
                    <a:cubicBezTo>
                      <a:pt x="4" y="110"/>
                      <a:pt x="4" y="110"/>
                      <a:pt x="4" y="110"/>
                    </a:cubicBezTo>
                    <a:cubicBezTo>
                      <a:pt x="4" y="110"/>
                      <a:pt x="4" y="110"/>
                      <a:pt x="4" y="110"/>
                    </a:cubicBezTo>
                    <a:moveTo>
                      <a:pt x="4" y="109"/>
                    </a:moveTo>
                    <a:cubicBezTo>
                      <a:pt x="4" y="109"/>
                      <a:pt x="4" y="109"/>
                      <a:pt x="4" y="109"/>
                    </a:cubicBezTo>
                    <a:cubicBezTo>
                      <a:pt x="4" y="109"/>
                      <a:pt x="4" y="109"/>
                      <a:pt x="4" y="109"/>
                    </a:cubicBezTo>
                    <a:moveTo>
                      <a:pt x="5" y="108"/>
                    </a:moveTo>
                    <a:cubicBezTo>
                      <a:pt x="5" y="108"/>
                      <a:pt x="5" y="108"/>
                      <a:pt x="4" y="108"/>
                    </a:cubicBezTo>
                    <a:cubicBezTo>
                      <a:pt x="5" y="108"/>
                      <a:pt x="5" y="108"/>
                      <a:pt x="5" y="108"/>
                    </a:cubicBezTo>
                    <a:moveTo>
                      <a:pt x="5" y="106"/>
                    </a:moveTo>
                    <a:cubicBezTo>
                      <a:pt x="5" y="107"/>
                      <a:pt x="5" y="107"/>
                      <a:pt x="5" y="107"/>
                    </a:cubicBezTo>
                    <a:cubicBezTo>
                      <a:pt x="5" y="107"/>
                      <a:pt x="5" y="107"/>
                      <a:pt x="5" y="106"/>
                    </a:cubicBezTo>
                    <a:moveTo>
                      <a:pt x="5" y="105"/>
                    </a:moveTo>
                    <a:cubicBezTo>
                      <a:pt x="5" y="105"/>
                      <a:pt x="5" y="106"/>
                      <a:pt x="5" y="106"/>
                    </a:cubicBezTo>
                    <a:cubicBezTo>
                      <a:pt x="5" y="106"/>
                      <a:pt x="5" y="105"/>
                      <a:pt x="5" y="105"/>
                    </a:cubicBezTo>
                    <a:moveTo>
                      <a:pt x="5" y="104"/>
                    </a:moveTo>
                    <a:cubicBezTo>
                      <a:pt x="5" y="104"/>
                      <a:pt x="5" y="104"/>
                      <a:pt x="5" y="105"/>
                    </a:cubicBezTo>
                    <a:cubicBezTo>
                      <a:pt x="5" y="104"/>
                      <a:pt x="5" y="104"/>
                      <a:pt x="5" y="104"/>
                    </a:cubicBezTo>
                    <a:moveTo>
                      <a:pt x="5" y="103"/>
                    </a:moveTo>
                    <a:cubicBezTo>
                      <a:pt x="5" y="103"/>
                      <a:pt x="5" y="103"/>
                      <a:pt x="5" y="104"/>
                    </a:cubicBezTo>
                    <a:cubicBezTo>
                      <a:pt x="5" y="103"/>
                      <a:pt x="5" y="103"/>
                      <a:pt x="5" y="103"/>
                    </a:cubicBezTo>
                    <a:moveTo>
                      <a:pt x="5" y="102"/>
                    </a:moveTo>
                    <a:cubicBezTo>
                      <a:pt x="5" y="102"/>
                      <a:pt x="5" y="102"/>
                      <a:pt x="5" y="102"/>
                    </a:cubicBezTo>
                    <a:cubicBezTo>
                      <a:pt x="5" y="102"/>
                      <a:pt x="5" y="102"/>
                      <a:pt x="5" y="102"/>
                    </a:cubicBezTo>
                    <a:moveTo>
                      <a:pt x="5" y="101"/>
                    </a:moveTo>
                    <a:cubicBezTo>
                      <a:pt x="5" y="101"/>
                      <a:pt x="5" y="101"/>
                      <a:pt x="5" y="101"/>
                    </a:cubicBezTo>
                    <a:cubicBezTo>
                      <a:pt x="5" y="101"/>
                      <a:pt x="5" y="101"/>
                      <a:pt x="5" y="101"/>
                    </a:cubicBezTo>
                    <a:moveTo>
                      <a:pt x="5" y="99"/>
                    </a:moveTo>
                    <a:cubicBezTo>
                      <a:pt x="5" y="100"/>
                      <a:pt x="5" y="100"/>
                      <a:pt x="5" y="100"/>
                    </a:cubicBezTo>
                    <a:cubicBezTo>
                      <a:pt x="5" y="100"/>
                      <a:pt x="5" y="100"/>
                      <a:pt x="5" y="99"/>
                    </a:cubicBezTo>
                    <a:moveTo>
                      <a:pt x="5" y="98"/>
                    </a:moveTo>
                    <a:cubicBezTo>
                      <a:pt x="5" y="98"/>
                      <a:pt x="5" y="99"/>
                      <a:pt x="5" y="99"/>
                    </a:cubicBezTo>
                    <a:cubicBezTo>
                      <a:pt x="5" y="99"/>
                      <a:pt x="5" y="98"/>
                      <a:pt x="5" y="98"/>
                    </a:cubicBezTo>
                    <a:moveTo>
                      <a:pt x="5" y="97"/>
                    </a:moveTo>
                    <a:cubicBezTo>
                      <a:pt x="5" y="97"/>
                      <a:pt x="5" y="97"/>
                      <a:pt x="5" y="98"/>
                    </a:cubicBezTo>
                    <a:cubicBezTo>
                      <a:pt x="5" y="97"/>
                      <a:pt x="5" y="97"/>
                      <a:pt x="5" y="97"/>
                    </a:cubicBezTo>
                    <a:moveTo>
                      <a:pt x="5" y="96"/>
                    </a:moveTo>
                    <a:cubicBezTo>
                      <a:pt x="5" y="96"/>
                      <a:pt x="5" y="96"/>
                      <a:pt x="5" y="97"/>
                    </a:cubicBezTo>
                    <a:cubicBezTo>
                      <a:pt x="5" y="96"/>
                      <a:pt x="5" y="96"/>
                      <a:pt x="5" y="96"/>
                    </a:cubicBezTo>
                    <a:moveTo>
                      <a:pt x="5" y="92"/>
                    </a:moveTo>
                    <a:cubicBezTo>
                      <a:pt x="5" y="93"/>
                      <a:pt x="5" y="94"/>
                      <a:pt x="5" y="95"/>
                    </a:cubicBezTo>
                    <a:cubicBezTo>
                      <a:pt x="5" y="94"/>
                      <a:pt x="5" y="93"/>
                      <a:pt x="5" y="92"/>
                    </a:cubicBezTo>
                    <a:moveTo>
                      <a:pt x="5" y="91"/>
                    </a:moveTo>
                    <a:cubicBezTo>
                      <a:pt x="5" y="91"/>
                      <a:pt x="5" y="91"/>
                      <a:pt x="5" y="91"/>
                    </a:cubicBezTo>
                    <a:cubicBezTo>
                      <a:pt x="5" y="91"/>
                      <a:pt x="5" y="91"/>
                      <a:pt x="5" y="91"/>
                    </a:cubicBezTo>
                    <a:moveTo>
                      <a:pt x="5" y="90"/>
                    </a:moveTo>
                    <a:cubicBezTo>
                      <a:pt x="5" y="90"/>
                      <a:pt x="5" y="90"/>
                      <a:pt x="5" y="90"/>
                    </a:cubicBezTo>
                    <a:cubicBezTo>
                      <a:pt x="5" y="90"/>
                      <a:pt x="5" y="90"/>
                      <a:pt x="5" y="90"/>
                    </a:cubicBezTo>
                    <a:moveTo>
                      <a:pt x="5" y="88"/>
                    </a:moveTo>
                    <a:cubicBezTo>
                      <a:pt x="5" y="89"/>
                      <a:pt x="5" y="89"/>
                      <a:pt x="5" y="89"/>
                    </a:cubicBezTo>
                    <a:cubicBezTo>
                      <a:pt x="5" y="89"/>
                      <a:pt x="5" y="89"/>
                      <a:pt x="5" y="88"/>
                    </a:cubicBezTo>
                    <a:moveTo>
                      <a:pt x="5" y="87"/>
                    </a:moveTo>
                    <a:cubicBezTo>
                      <a:pt x="5" y="87"/>
                      <a:pt x="5" y="88"/>
                      <a:pt x="5" y="88"/>
                    </a:cubicBezTo>
                    <a:cubicBezTo>
                      <a:pt x="5" y="88"/>
                      <a:pt x="5" y="87"/>
                      <a:pt x="5" y="87"/>
                    </a:cubicBezTo>
                    <a:moveTo>
                      <a:pt x="5" y="73"/>
                    </a:moveTo>
                    <a:cubicBezTo>
                      <a:pt x="5" y="73"/>
                      <a:pt x="5" y="73"/>
                      <a:pt x="5" y="74"/>
                    </a:cubicBezTo>
                    <a:cubicBezTo>
                      <a:pt x="5" y="74"/>
                      <a:pt x="5" y="74"/>
                      <a:pt x="5" y="74"/>
                    </a:cubicBezTo>
                    <a:cubicBezTo>
                      <a:pt x="5" y="73"/>
                      <a:pt x="5" y="73"/>
                      <a:pt x="5" y="73"/>
                    </a:cubicBezTo>
                    <a:moveTo>
                      <a:pt x="5" y="71"/>
                    </a:moveTo>
                    <a:cubicBezTo>
                      <a:pt x="5" y="72"/>
                      <a:pt x="5" y="72"/>
                      <a:pt x="5" y="72"/>
                    </a:cubicBezTo>
                    <a:cubicBezTo>
                      <a:pt x="5" y="72"/>
                      <a:pt x="5" y="72"/>
                      <a:pt x="5" y="71"/>
                    </a:cubicBezTo>
                    <a:moveTo>
                      <a:pt x="5" y="70"/>
                    </a:moveTo>
                    <a:cubicBezTo>
                      <a:pt x="5" y="71"/>
                      <a:pt x="5" y="71"/>
                      <a:pt x="5" y="71"/>
                    </a:cubicBezTo>
                    <a:cubicBezTo>
                      <a:pt x="5" y="71"/>
                      <a:pt x="5" y="71"/>
                      <a:pt x="5" y="70"/>
                    </a:cubicBezTo>
                    <a:moveTo>
                      <a:pt x="5" y="69"/>
                    </a:moveTo>
                    <a:cubicBezTo>
                      <a:pt x="5" y="69"/>
                      <a:pt x="5" y="70"/>
                      <a:pt x="5" y="70"/>
                    </a:cubicBezTo>
                    <a:cubicBezTo>
                      <a:pt x="5" y="70"/>
                      <a:pt x="5" y="69"/>
                      <a:pt x="5" y="69"/>
                    </a:cubicBezTo>
                    <a:moveTo>
                      <a:pt x="5" y="68"/>
                    </a:moveTo>
                    <a:cubicBezTo>
                      <a:pt x="5" y="68"/>
                      <a:pt x="5" y="68"/>
                      <a:pt x="5" y="69"/>
                    </a:cubicBezTo>
                    <a:cubicBezTo>
                      <a:pt x="5" y="68"/>
                      <a:pt x="5" y="68"/>
                      <a:pt x="5" y="68"/>
                    </a:cubicBezTo>
                    <a:moveTo>
                      <a:pt x="5" y="67"/>
                    </a:moveTo>
                    <a:cubicBezTo>
                      <a:pt x="5" y="67"/>
                      <a:pt x="5" y="67"/>
                      <a:pt x="5" y="67"/>
                    </a:cubicBezTo>
                    <a:cubicBezTo>
                      <a:pt x="5" y="67"/>
                      <a:pt x="5" y="67"/>
                      <a:pt x="5" y="67"/>
                    </a:cubicBezTo>
                    <a:moveTo>
                      <a:pt x="5" y="66"/>
                    </a:moveTo>
                    <a:cubicBezTo>
                      <a:pt x="5" y="66"/>
                      <a:pt x="5" y="66"/>
                      <a:pt x="5" y="66"/>
                    </a:cubicBezTo>
                    <a:cubicBezTo>
                      <a:pt x="5" y="66"/>
                      <a:pt x="5" y="66"/>
                      <a:pt x="5" y="66"/>
                    </a:cubicBezTo>
                    <a:moveTo>
                      <a:pt x="5" y="64"/>
                    </a:moveTo>
                    <a:cubicBezTo>
                      <a:pt x="5" y="64"/>
                      <a:pt x="5" y="65"/>
                      <a:pt x="5" y="65"/>
                    </a:cubicBezTo>
                    <a:cubicBezTo>
                      <a:pt x="5" y="65"/>
                      <a:pt x="5" y="64"/>
                      <a:pt x="5" y="64"/>
                    </a:cubicBezTo>
                    <a:moveTo>
                      <a:pt x="5" y="63"/>
                    </a:moveTo>
                    <a:cubicBezTo>
                      <a:pt x="5" y="63"/>
                      <a:pt x="5" y="64"/>
                      <a:pt x="5" y="64"/>
                    </a:cubicBezTo>
                    <a:cubicBezTo>
                      <a:pt x="5" y="64"/>
                      <a:pt x="5" y="63"/>
                      <a:pt x="5" y="63"/>
                    </a:cubicBezTo>
                    <a:moveTo>
                      <a:pt x="5" y="62"/>
                    </a:moveTo>
                    <a:cubicBezTo>
                      <a:pt x="5" y="62"/>
                      <a:pt x="5" y="62"/>
                      <a:pt x="5" y="62"/>
                    </a:cubicBezTo>
                    <a:cubicBezTo>
                      <a:pt x="5" y="62"/>
                      <a:pt x="5" y="62"/>
                      <a:pt x="5" y="62"/>
                    </a:cubicBezTo>
                    <a:moveTo>
                      <a:pt x="5" y="61"/>
                    </a:moveTo>
                    <a:cubicBezTo>
                      <a:pt x="5" y="61"/>
                      <a:pt x="5" y="61"/>
                      <a:pt x="5" y="61"/>
                    </a:cubicBezTo>
                    <a:cubicBezTo>
                      <a:pt x="5" y="61"/>
                      <a:pt x="5" y="61"/>
                      <a:pt x="5" y="61"/>
                    </a:cubicBezTo>
                    <a:moveTo>
                      <a:pt x="5" y="59"/>
                    </a:moveTo>
                    <a:cubicBezTo>
                      <a:pt x="5" y="60"/>
                      <a:pt x="5" y="60"/>
                      <a:pt x="5" y="60"/>
                    </a:cubicBezTo>
                    <a:cubicBezTo>
                      <a:pt x="5" y="60"/>
                      <a:pt x="5" y="60"/>
                      <a:pt x="5" y="59"/>
                    </a:cubicBezTo>
                    <a:moveTo>
                      <a:pt x="5" y="58"/>
                    </a:moveTo>
                    <a:cubicBezTo>
                      <a:pt x="5" y="59"/>
                      <a:pt x="5" y="59"/>
                      <a:pt x="5" y="59"/>
                    </a:cubicBezTo>
                    <a:cubicBezTo>
                      <a:pt x="5" y="59"/>
                      <a:pt x="5" y="59"/>
                      <a:pt x="5" y="58"/>
                    </a:cubicBezTo>
                    <a:moveTo>
                      <a:pt x="5" y="57"/>
                    </a:moveTo>
                    <a:cubicBezTo>
                      <a:pt x="5" y="57"/>
                      <a:pt x="5" y="58"/>
                      <a:pt x="5" y="58"/>
                    </a:cubicBezTo>
                    <a:cubicBezTo>
                      <a:pt x="5" y="58"/>
                      <a:pt x="5" y="57"/>
                      <a:pt x="5" y="57"/>
                    </a:cubicBezTo>
                    <a:moveTo>
                      <a:pt x="5" y="56"/>
                    </a:moveTo>
                    <a:cubicBezTo>
                      <a:pt x="5" y="56"/>
                      <a:pt x="5" y="56"/>
                      <a:pt x="5" y="57"/>
                    </a:cubicBezTo>
                    <a:cubicBezTo>
                      <a:pt x="5" y="56"/>
                      <a:pt x="5" y="56"/>
                      <a:pt x="5" y="56"/>
                    </a:cubicBezTo>
                    <a:moveTo>
                      <a:pt x="5" y="55"/>
                    </a:moveTo>
                    <a:cubicBezTo>
                      <a:pt x="5" y="55"/>
                      <a:pt x="5" y="55"/>
                      <a:pt x="5" y="56"/>
                    </a:cubicBezTo>
                    <a:cubicBezTo>
                      <a:pt x="5" y="55"/>
                      <a:pt x="5" y="55"/>
                      <a:pt x="5" y="55"/>
                    </a:cubicBezTo>
                    <a:moveTo>
                      <a:pt x="5" y="53"/>
                    </a:moveTo>
                    <a:cubicBezTo>
                      <a:pt x="5" y="54"/>
                      <a:pt x="5" y="54"/>
                      <a:pt x="5" y="54"/>
                    </a:cubicBezTo>
                    <a:cubicBezTo>
                      <a:pt x="5" y="54"/>
                      <a:pt x="5" y="54"/>
                      <a:pt x="5" y="53"/>
                    </a:cubicBezTo>
                    <a:moveTo>
                      <a:pt x="5" y="52"/>
                    </a:moveTo>
                    <a:cubicBezTo>
                      <a:pt x="5" y="52"/>
                      <a:pt x="5" y="53"/>
                      <a:pt x="5" y="53"/>
                    </a:cubicBezTo>
                    <a:cubicBezTo>
                      <a:pt x="5" y="53"/>
                      <a:pt x="5" y="52"/>
                      <a:pt x="5" y="52"/>
                    </a:cubicBezTo>
                    <a:moveTo>
                      <a:pt x="5" y="51"/>
                    </a:moveTo>
                    <a:cubicBezTo>
                      <a:pt x="5" y="51"/>
                      <a:pt x="5" y="51"/>
                      <a:pt x="5" y="52"/>
                    </a:cubicBezTo>
                    <a:cubicBezTo>
                      <a:pt x="5" y="51"/>
                      <a:pt x="5" y="51"/>
                      <a:pt x="5" y="51"/>
                    </a:cubicBezTo>
                    <a:moveTo>
                      <a:pt x="5" y="50"/>
                    </a:moveTo>
                    <a:cubicBezTo>
                      <a:pt x="5" y="50"/>
                      <a:pt x="5" y="50"/>
                      <a:pt x="5" y="50"/>
                    </a:cubicBezTo>
                    <a:cubicBezTo>
                      <a:pt x="5" y="50"/>
                      <a:pt x="5" y="50"/>
                      <a:pt x="5" y="50"/>
                    </a:cubicBezTo>
                    <a:moveTo>
                      <a:pt x="5" y="49"/>
                    </a:moveTo>
                    <a:cubicBezTo>
                      <a:pt x="5" y="49"/>
                      <a:pt x="5" y="49"/>
                      <a:pt x="5" y="49"/>
                    </a:cubicBezTo>
                    <a:cubicBezTo>
                      <a:pt x="5" y="49"/>
                      <a:pt x="5" y="49"/>
                      <a:pt x="5" y="49"/>
                    </a:cubicBezTo>
                    <a:moveTo>
                      <a:pt x="5" y="48"/>
                    </a:moveTo>
                    <a:cubicBezTo>
                      <a:pt x="5" y="48"/>
                      <a:pt x="5" y="48"/>
                      <a:pt x="5" y="48"/>
                    </a:cubicBezTo>
                    <a:cubicBezTo>
                      <a:pt x="5" y="48"/>
                      <a:pt x="5" y="48"/>
                      <a:pt x="5" y="48"/>
                    </a:cubicBezTo>
                    <a:moveTo>
                      <a:pt x="5" y="46"/>
                    </a:moveTo>
                    <a:cubicBezTo>
                      <a:pt x="5" y="47"/>
                      <a:pt x="5" y="47"/>
                      <a:pt x="5" y="47"/>
                    </a:cubicBezTo>
                    <a:cubicBezTo>
                      <a:pt x="5" y="47"/>
                      <a:pt x="5" y="47"/>
                      <a:pt x="5" y="46"/>
                    </a:cubicBezTo>
                    <a:moveTo>
                      <a:pt x="5" y="45"/>
                    </a:moveTo>
                    <a:cubicBezTo>
                      <a:pt x="5" y="45"/>
                      <a:pt x="5" y="46"/>
                      <a:pt x="5" y="46"/>
                    </a:cubicBezTo>
                    <a:cubicBezTo>
                      <a:pt x="5" y="46"/>
                      <a:pt x="5" y="45"/>
                      <a:pt x="5" y="45"/>
                    </a:cubicBezTo>
                    <a:moveTo>
                      <a:pt x="5" y="44"/>
                    </a:moveTo>
                    <a:cubicBezTo>
                      <a:pt x="5" y="44"/>
                      <a:pt x="5" y="45"/>
                      <a:pt x="5" y="45"/>
                    </a:cubicBezTo>
                    <a:cubicBezTo>
                      <a:pt x="5" y="45"/>
                      <a:pt x="5" y="44"/>
                      <a:pt x="5" y="44"/>
                    </a:cubicBezTo>
                    <a:moveTo>
                      <a:pt x="5" y="43"/>
                    </a:moveTo>
                    <a:cubicBezTo>
                      <a:pt x="5" y="43"/>
                      <a:pt x="5" y="43"/>
                      <a:pt x="5" y="43"/>
                    </a:cubicBezTo>
                    <a:cubicBezTo>
                      <a:pt x="5" y="43"/>
                      <a:pt x="5" y="43"/>
                      <a:pt x="5" y="43"/>
                    </a:cubicBezTo>
                    <a:moveTo>
                      <a:pt x="5" y="41"/>
                    </a:moveTo>
                    <a:cubicBezTo>
                      <a:pt x="5" y="42"/>
                      <a:pt x="5" y="42"/>
                      <a:pt x="5" y="42"/>
                    </a:cubicBezTo>
                    <a:cubicBezTo>
                      <a:pt x="5" y="42"/>
                      <a:pt x="5" y="42"/>
                      <a:pt x="5" y="41"/>
                    </a:cubicBezTo>
                    <a:moveTo>
                      <a:pt x="5" y="40"/>
                    </a:moveTo>
                    <a:cubicBezTo>
                      <a:pt x="5" y="40"/>
                      <a:pt x="5" y="41"/>
                      <a:pt x="5" y="41"/>
                    </a:cubicBezTo>
                    <a:cubicBezTo>
                      <a:pt x="5" y="41"/>
                      <a:pt x="5" y="40"/>
                      <a:pt x="5" y="40"/>
                    </a:cubicBezTo>
                    <a:moveTo>
                      <a:pt x="4" y="39"/>
                    </a:moveTo>
                    <a:cubicBezTo>
                      <a:pt x="5" y="39"/>
                      <a:pt x="5" y="39"/>
                      <a:pt x="5" y="40"/>
                    </a:cubicBezTo>
                    <a:cubicBezTo>
                      <a:pt x="5" y="39"/>
                      <a:pt x="5" y="39"/>
                      <a:pt x="4" y="39"/>
                    </a:cubicBezTo>
                    <a:moveTo>
                      <a:pt x="4" y="38"/>
                    </a:moveTo>
                    <a:cubicBezTo>
                      <a:pt x="4" y="38"/>
                      <a:pt x="4" y="38"/>
                      <a:pt x="4" y="38"/>
                    </a:cubicBezTo>
                    <a:cubicBezTo>
                      <a:pt x="4" y="38"/>
                      <a:pt x="4" y="38"/>
                      <a:pt x="4" y="38"/>
                    </a:cubicBezTo>
                    <a:moveTo>
                      <a:pt x="4" y="37"/>
                    </a:moveTo>
                    <a:cubicBezTo>
                      <a:pt x="4" y="37"/>
                      <a:pt x="4" y="37"/>
                      <a:pt x="4" y="37"/>
                    </a:cubicBezTo>
                    <a:cubicBezTo>
                      <a:pt x="4" y="37"/>
                      <a:pt x="4" y="37"/>
                      <a:pt x="4" y="37"/>
                    </a:cubicBezTo>
                    <a:moveTo>
                      <a:pt x="4" y="36"/>
                    </a:moveTo>
                    <a:cubicBezTo>
                      <a:pt x="4" y="36"/>
                      <a:pt x="4" y="36"/>
                      <a:pt x="4" y="36"/>
                    </a:cubicBezTo>
                    <a:cubicBezTo>
                      <a:pt x="4" y="36"/>
                      <a:pt x="4" y="36"/>
                      <a:pt x="4" y="36"/>
                    </a:cubicBezTo>
                    <a:moveTo>
                      <a:pt x="4" y="35"/>
                    </a:moveTo>
                    <a:cubicBezTo>
                      <a:pt x="4" y="35"/>
                      <a:pt x="4" y="35"/>
                      <a:pt x="4" y="35"/>
                    </a:cubicBezTo>
                    <a:cubicBezTo>
                      <a:pt x="4" y="35"/>
                      <a:pt x="4" y="35"/>
                      <a:pt x="4" y="35"/>
                    </a:cubicBezTo>
                    <a:moveTo>
                      <a:pt x="4" y="32"/>
                    </a:moveTo>
                    <a:cubicBezTo>
                      <a:pt x="4" y="32"/>
                      <a:pt x="4" y="32"/>
                      <a:pt x="4" y="32"/>
                    </a:cubicBezTo>
                    <a:cubicBezTo>
                      <a:pt x="4" y="32"/>
                      <a:pt x="4" y="32"/>
                      <a:pt x="4" y="32"/>
                    </a:cubicBezTo>
                    <a:moveTo>
                      <a:pt x="4" y="31"/>
                    </a:moveTo>
                    <a:cubicBezTo>
                      <a:pt x="4" y="31"/>
                      <a:pt x="4" y="31"/>
                      <a:pt x="4" y="31"/>
                    </a:cubicBezTo>
                    <a:cubicBezTo>
                      <a:pt x="4" y="31"/>
                      <a:pt x="4" y="31"/>
                      <a:pt x="4" y="31"/>
                    </a:cubicBezTo>
                    <a:moveTo>
                      <a:pt x="4" y="30"/>
                    </a:moveTo>
                    <a:cubicBezTo>
                      <a:pt x="4" y="30"/>
                      <a:pt x="4" y="30"/>
                      <a:pt x="4" y="30"/>
                    </a:cubicBezTo>
                    <a:cubicBezTo>
                      <a:pt x="4" y="30"/>
                      <a:pt x="4" y="30"/>
                      <a:pt x="4" y="30"/>
                    </a:cubicBezTo>
                    <a:moveTo>
                      <a:pt x="4" y="28"/>
                    </a:moveTo>
                    <a:cubicBezTo>
                      <a:pt x="4" y="29"/>
                      <a:pt x="4" y="29"/>
                      <a:pt x="4" y="29"/>
                    </a:cubicBezTo>
                    <a:cubicBezTo>
                      <a:pt x="4" y="29"/>
                      <a:pt x="4" y="29"/>
                      <a:pt x="4" y="28"/>
                    </a:cubicBezTo>
                    <a:moveTo>
                      <a:pt x="4" y="27"/>
                    </a:moveTo>
                    <a:cubicBezTo>
                      <a:pt x="4" y="28"/>
                      <a:pt x="4" y="28"/>
                      <a:pt x="4" y="28"/>
                    </a:cubicBezTo>
                    <a:cubicBezTo>
                      <a:pt x="4" y="28"/>
                      <a:pt x="4" y="28"/>
                      <a:pt x="4" y="27"/>
                    </a:cubicBezTo>
                    <a:moveTo>
                      <a:pt x="4" y="26"/>
                    </a:moveTo>
                    <a:cubicBezTo>
                      <a:pt x="4" y="26"/>
                      <a:pt x="4" y="27"/>
                      <a:pt x="4" y="27"/>
                    </a:cubicBezTo>
                    <a:cubicBezTo>
                      <a:pt x="4" y="27"/>
                      <a:pt x="4" y="26"/>
                      <a:pt x="4" y="26"/>
                    </a:cubicBezTo>
                    <a:moveTo>
                      <a:pt x="4" y="25"/>
                    </a:moveTo>
                    <a:cubicBezTo>
                      <a:pt x="4" y="25"/>
                      <a:pt x="4" y="25"/>
                      <a:pt x="4" y="26"/>
                    </a:cubicBezTo>
                    <a:cubicBezTo>
                      <a:pt x="4" y="25"/>
                      <a:pt x="4" y="25"/>
                      <a:pt x="4" y="25"/>
                    </a:cubicBezTo>
                    <a:moveTo>
                      <a:pt x="3" y="21"/>
                    </a:moveTo>
                    <a:cubicBezTo>
                      <a:pt x="3" y="21"/>
                      <a:pt x="3" y="21"/>
                      <a:pt x="3" y="21"/>
                    </a:cubicBezTo>
                    <a:cubicBezTo>
                      <a:pt x="3" y="21"/>
                      <a:pt x="3" y="21"/>
                      <a:pt x="3" y="21"/>
                    </a:cubicBezTo>
                    <a:moveTo>
                      <a:pt x="3" y="20"/>
                    </a:moveTo>
                    <a:cubicBezTo>
                      <a:pt x="3" y="20"/>
                      <a:pt x="3" y="20"/>
                      <a:pt x="3" y="20"/>
                    </a:cubicBezTo>
                    <a:cubicBezTo>
                      <a:pt x="3" y="20"/>
                      <a:pt x="3" y="20"/>
                      <a:pt x="3" y="20"/>
                    </a:cubicBezTo>
                    <a:moveTo>
                      <a:pt x="3" y="19"/>
                    </a:moveTo>
                    <a:cubicBezTo>
                      <a:pt x="3" y="19"/>
                      <a:pt x="3" y="19"/>
                      <a:pt x="3" y="19"/>
                    </a:cubicBezTo>
                    <a:cubicBezTo>
                      <a:pt x="3" y="19"/>
                      <a:pt x="3" y="19"/>
                      <a:pt x="3" y="19"/>
                    </a:cubicBezTo>
                    <a:moveTo>
                      <a:pt x="3" y="18"/>
                    </a:moveTo>
                    <a:cubicBezTo>
                      <a:pt x="3" y="18"/>
                      <a:pt x="3" y="18"/>
                      <a:pt x="3" y="18"/>
                    </a:cubicBezTo>
                    <a:cubicBezTo>
                      <a:pt x="3" y="18"/>
                      <a:pt x="3" y="18"/>
                      <a:pt x="3" y="18"/>
                    </a:cubicBezTo>
                    <a:moveTo>
                      <a:pt x="3" y="17"/>
                    </a:moveTo>
                    <a:cubicBezTo>
                      <a:pt x="3" y="17"/>
                      <a:pt x="3" y="17"/>
                      <a:pt x="3" y="17"/>
                    </a:cubicBezTo>
                    <a:cubicBezTo>
                      <a:pt x="3" y="17"/>
                      <a:pt x="3" y="17"/>
                      <a:pt x="3" y="17"/>
                    </a:cubicBezTo>
                    <a:moveTo>
                      <a:pt x="3" y="16"/>
                    </a:moveTo>
                    <a:cubicBezTo>
                      <a:pt x="3" y="16"/>
                      <a:pt x="3" y="16"/>
                      <a:pt x="3" y="16"/>
                    </a:cubicBezTo>
                    <a:cubicBezTo>
                      <a:pt x="3" y="16"/>
                      <a:pt x="3" y="16"/>
                      <a:pt x="3" y="16"/>
                    </a:cubicBezTo>
                    <a:moveTo>
                      <a:pt x="3" y="12"/>
                    </a:moveTo>
                    <a:cubicBezTo>
                      <a:pt x="3" y="12"/>
                      <a:pt x="3" y="12"/>
                      <a:pt x="3" y="12"/>
                    </a:cubicBezTo>
                    <a:cubicBezTo>
                      <a:pt x="3" y="12"/>
                      <a:pt x="3" y="12"/>
                      <a:pt x="3" y="12"/>
                    </a:cubicBezTo>
                    <a:moveTo>
                      <a:pt x="3" y="11"/>
                    </a:moveTo>
                    <a:cubicBezTo>
                      <a:pt x="3" y="11"/>
                      <a:pt x="3" y="11"/>
                      <a:pt x="3" y="11"/>
                    </a:cubicBezTo>
                    <a:cubicBezTo>
                      <a:pt x="3" y="11"/>
                      <a:pt x="3" y="11"/>
                      <a:pt x="3" y="11"/>
                    </a:cubicBezTo>
                    <a:moveTo>
                      <a:pt x="3" y="10"/>
                    </a:moveTo>
                    <a:cubicBezTo>
                      <a:pt x="3" y="10"/>
                      <a:pt x="3" y="10"/>
                      <a:pt x="3" y="10"/>
                    </a:cubicBezTo>
                    <a:cubicBezTo>
                      <a:pt x="3" y="10"/>
                      <a:pt x="3" y="10"/>
                      <a:pt x="3" y="10"/>
                    </a:cubicBezTo>
                    <a:moveTo>
                      <a:pt x="2" y="9"/>
                    </a:moveTo>
                    <a:cubicBezTo>
                      <a:pt x="2" y="9"/>
                      <a:pt x="2" y="9"/>
                      <a:pt x="2" y="9"/>
                    </a:cubicBezTo>
                    <a:cubicBezTo>
                      <a:pt x="2" y="9"/>
                      <a:pt x="2" y="9"/>
                      <a:pt x="2" y="9"/>
                    </a:cubicBezTo>
                    <a:moveTo>
                      <a:pt x="2" y="0"/>
                    </a:moveTo>
                    <a:cubicBezTo>
                      <a:pt x="2" y="0"/>
                      <a:pt x="2" y="0"/>
                      <a:pt x="2" y="0"/>
                    </a:cubicBezTo>
                    <a:cubicBezTo>
                      <a:pt x="2" y="0"/>
                      <a:pt x="2" y="0"/>
                      <a:pt x="2"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ïŝḻ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EE5202C9-AE70-4275-B093-A042CA481F8E}"/>
                  </a:ext>
                </a:extLst>
              </p:cNvPr>
              <p:cNvSpPr/>
              <p:nvPr/>
            </p:nvSpPr>
            <p:spPr bwMode="auto">
              <a:xfrm>
                <a:off x="3042" y="2024"/>
                <a:ext cx="388" cy="793"/>
              </a:xfrm>
              <a:custGeom>
                <a:avLst/>
                <a:gdLst>
                  <a:gd name="T0" fmla="*/ 7 w 678"/>
                  <a:gd name="T1" fmla="*/ 1384 h 1387"/>
                  <a:gd name="T2" fmla="*/ 419 w 678"/>
                  <a:gd name="T3" fmla="*/ 128 h 1387"/>
                  <a:gd name="T4" fmla="*/ 396 w 678"/>
                  <a:gd name="T5" fmla="*/ 179 h 1387"/>
                  <a:gd name="T6" fmla="*/ 363 w 678"/>
                  <a:gd name="T7" fmla="*/ 179 h 1387"/>
                  <a:gd name="T8" fmla="*/ 62 w 678"/>
                  <a:gd name="T9" fmla="*/ 1373 h 1387"/>
                  <a:gd name="T10" fmla="*/ 673 w 678"/>
                  <a:gd name="T11" fmla="*/ 736 h 1387"/>
                  <a:gd name="T12" fmla="*/ 673 w 678"/>
                  <a:gd name="T13" fmla="*/ 734 h 1387"/>
                  <a:gd name="T14" fmla="*/ 673 w 678"/>
                  <a:gd name="T15" fmla="*/ 731 h 1387"/>
                  <a:gd name="T16" fmla="*/ 673 w 678"/>
                  <a:gd name="T17" fmla="*/ 729 h 1387"/>
                  <a:gd name="T18" fmla="*/ 674 w 678"/>
                  <a:gd name="T19" fmla="*/ 727 h 1387"/>
                  <a:gd name="T20" fmla="*/ 675 w 678"/>
                  <a:gd name="T21" fmla="*/ 718 h 1387"/>
                  <a:gd name="T22" fmla="*/ 675 w 678"/>
                  <a:gd name="T23" fmla="*/ 716 h 1387"/>
                  <a:gd name="T24" fmla="*/ 675 w 678"/>
                  <a:gd name="T25" fmla="*/ 714 h 1387"/>
                  <a:gd name="T26" fmla="*/ 675 w 678"/>
                  <a:gd name="T27" fmla="*/ 711 h 1387"/>
                  <a:gd name="T28" fmla="*/ 675 w 678"/>
                  <a:gd name="T29" fmla="*/ 709 h 1387"/>
                  <a:gd name="T30" fmla="*/ 676 w 678"/>
                  <a:gd name="T31" fmla="*/ 707 h 1387"/>
                  <a:gd name="T32" fmla="*/ 676 w 678"/>
                  <a:gd name="T33" fmla="*/ 705 h 1387"/>
                  <a:gd name="T34" fmla="*/ 676 w 678"/>
                  <a:gd name="T35" fmla="*/ 699 h 1387"/>
                  <a:gd name="T36" fmla="*/ 676 w 678"/>
                  <a:gd name="T37" fmla="*/ 697 h 1387"/>
                  <a:gd name="T38" fmla="*/ 677 w 678"/>
                  <a:gd name="T39" fmla="*/ 695 h 1387"/>
                  <a:gd name="T40" fmla="*/ 677 w 678"/>
                  <a:gd name="T41" fmla="*/ 692 h 1387"/>
                  <a:gd name="T42" fmla="*/ 677 w 678"/>
                  <a:gd name="T43" fmla="*/ 690 h 1387"/>
                  <a:gd name="T44" fmla="*/ 677 w 678"/>
                  <a:gd name="T45" fmla="*/ 688 h 1387"/>
                  <a:gd name="T46" fmla="*/ 677 w 678"/>
                  <a:gd name="T47" fmla="*/ 685 h 1387"/>
                  <a:gd name="T48" fmla="*/ 677 w 678"/>
                  <a:gd name="T49" fmla="*/ 681 h 1387"/>
                  <a:gd name="T50" fmla="*/ 677 w 678"/>
                  <a:gd name="T51" fmla="*/ 679 h 1387"/>
                  <a:gd name="T52" fmla="*/ 678 w 678"/>
                  <a:gd name="T53" fmla="*/ 677 h 1387"/>
                  <a:gd name="T54" fmla="*/ 678 w 678"/>
                  <a:gd name="T55" fmla="*/ 674 h 1387"/>
                  <a:gd name="T56" fmla="*/ 678 w 678"/>
                  <a:gd name="T57" fmla="*/ 672 h 1387"/>
                  <a:gd name="T58" fmla="*/ 678 w 678"/>
                  <a:gd name="T59" fmla="*/ 670 h 1387"/>
                  <a:gd name="T60" fmla="*/ 678 w 678"/>
                  <a:gd name="T61" fmla="*/ 667 h 1387"/>
                  <a:gd name="T62" fmla="*/ 678 w 678"/>
                  <a:gd name="T63" fmla="*/ 665 h 1387"/>
                  <a:gd name="T64" fmla="*/ 678 w 678"/>
                  <a:gd name="T65" fmla="*/ 660 h 1387"/>
                  <a:gd name="T66" fmla="*/ 678 w 678"/>
                  <a:gd name="T67" fmla="*/ 657 h 1387"/>
                  <a:gd name="T68" fmla="*/ 621 w 678"/>
                  <a:gd name="T69" fmla="*/ 929 h 1387"/>
                  <a:gd name="T70" fmla="*/ 529 w 678"/>
                  <a:gd name="T71" fmla="*/ 846 h 1387"/>
                  <a:gd name="T72" fmla="*/ 585 w 678"/>
                  <a:gd name="T73" fmla="*/ 569 h 1387"/>
                  <a:gd name="T74" fmla="*/ 678 w 678"/>
                  <a:gd name="T75" fmla="*/ 643 h 1387"/>
                  <a:gd name="T76" fmla="*/ 678 w 678"/>
                  <a:gd name="T77" fmla="*/ 640 h 1387"/>
                  <a:gd name="T78" fmla="*/ 678 w 678"/>
                  <a:gd name="T79" fmla="*/ 638 h 1387"/>
                  <a:gd name="T80" fmla="*/ 678 w 678"/>
                  <a:gd name="T81" fmla="*/ 635 h 1387"/>
                  <a:gd name="T82" fmla="*/ 678 w 678"/>
                  <a:gd name="T83" fmla="*/ 633 h 1387"/>
                  <a:gd name="T84" fmla="*/ 678 w 678"/>
                  <a:gd name="T85" fmla="*/ 630 h 1387"/>
                  <a:gd name="T86" fmla="*/ 678 w 678"/>
                  <a:gd name="T87" fmla="*/ 628 h 1387"/>
                  <a:gd name="T88" fmla="*/ 678 w 678"/>
                  <a:gd name="T89" fmla="*/ 626 h 1387"/>
                  <a:gd name="T90" fmla="*/ 678 w 678"/>
                  <a:gd name="T91" fmla="*/ 623 h 1387"/>
                  <a:gd name="T92" fmla="*/ 678 w 678"/>
                  <a:gd name="T93" fmla="*/ 621 h 1387"/>
                  <a:gd name="T94" fmla="*/ 678 w 678"/>
                  <a:gd name="T95" fmla="*/ 618 h 1387"/>
                  <a:gd name="T96" fmla="*/ 678 w 678"/>
                  <a:gd name="T97" fmla="*/ 616 h 1387"/>
                  <a:gd name="T98" fmla="*/ 678 w 678"/>
                  <a:gd name="T99" fmla="*/ 614 h 1387"/>
                  <a:gd name="T100" fmla="*/ 678 w 678"/>
                  <a:gd name="T101" fmla="*/ 611 h 1387"/>
                  <a:gd name="T102" fmla="*/ 678 w 678"/>
                  <a:gd name="T103" fmla="*/ 609 h 1387"/>
                  <a:gd name="T104" fmla="*/ 677 w 678"/>
                  <a:gd name="T105" fmla="*/ 606 h 1387"/>
                  <a:gd name="T106" fmla="*/ 677 w 678"/>
                  <a:gd name="T107" fmla="*/ 604 h 1387"/>
                  <a:gd name="T108" fmla="*/ 677 w 678"/>
                  <a:gd name="T109" fmla="*/ 600 h 1387"/>
                  <a:gd name="T110" fmla="*/ 677 w 678"/>
                  <a:gd name="T111" fmla="*/ 598 h 1387"/>
                  <a:gd name="T112" fmla="*/ 677 w 678"/>
                  <a:gd name="T113" fmla="*/ 596 h 1387"/>
                  <a:gd name="T114" fmla="*/ 676 w 678"/>
                  <a:gd name="T115" fmla="*/ 590 h 1387"/>
                  <a:gd name="T116" fmla="*/ 676 w 678"/>
                  <a:gd name="T117" fmla="*/ 588 h 1387"/>
                  <a:gd name="T118" fmla="*/ 676 w 678"/>
                  <a:gd name="T119" fmla="*/ 586 h 1387"/>
                  <a:gd name="T120" fmla="*/ 676 w 678"/>
                  <a:gd name="T121" fmla="*/ 581 h 1387"/>
                  <a:gd name="T122" fmla="*/ 676 w 678"/>
                  <a:gd name="T123" fmla="*/ 579 h 1387"/>
                  <a:gd name="T124" fmla="*/ 675 w 678"/>
                  <a:gd name="T125" fmla="*/ 569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8" h="1387">
                    <a:moveTo>
                      <a:pt x="7" y="1384"/>
                    </a:moveTo>
                    <a:cubicBezTo>
                      <a:pt x="5" y="1385"/>
                      <a:pt x="2" y="1386"/>
                      <a:pt x="0" y="1387"/>
                    </a:cubicBezTo>
                    <a:cubicBezTo>
                      <a:pt x="3" y="1386"/>
                      <a:pt x="5" y="1386"/>
                      <a:pt x="8" y="1386"/>
                    </a:cubicBezTo>
                    <a:cubicBezTo>
                      <a:pt x="7" y="1384"/>
                      <a:pt x="7" y="1384"/>
                      <a:pt x="7" y="1384"/>
                    </a:cubicBezTo>
                    <a:moveTo>
                      <a:pt x="312" y="0"/>
                    </a:moveTo>
                    <a:cubicBezTo>
                      <a:pt x="353" y="24"/>
                      <a:pt x="392" y="53"/>
                      <a:pt x="428" y="84"/>
                    </a:cubicBezTo>
                    <a:cubicBezTo>
                      <a:pt x="430" y="90"/>
                      <a:pt x="431" y="95"/>
                      <a:pt x="431" y="97"/>
                    </a:cubicBezTo>
                    <a:cubicBezTo>
                      <a:pt x="431" y="107"/>
                      <a:pt x="419" y="128"/>
                      <a:pt x="419" y="128"/>
                    </a:cubicBezTo>
                    <a:cubicBezTo>
                      <a:pt x="419" y="128"/>
                      <a:pt x="441" y="150"/>
                      <a:pt x="439" y="165"/>
                    </a:cubicBezTo>
                    <a:cubicBezTo>
                      <a:pt x="437" y="177"/>
                      <a:pt x="418" y="180"/>
                      <a:pt x="407" y="180"/>
                    </a:cubicBezTo>
                    <a:cubicBezTo>
                      <a:pt x="404" y="180"/>
                      <a:pt x="402" y="180"/>
                      <a:pt x="401" y="179"/>
                    </a:cubicBezTo>
                    <a:cubicBezTo>
                      <a:pt x="400" y="179"/>
                      <a:pt x="398" y="179"/>
                      <a:pt x="396" y="179"/>
                    </a:cubicBezTo>
                    <a:cubicBezTo>
                      <a:pt x="394" y="179"/>
                      <a:pt x="390" y="179"/>
                      <a:pt x="387" y="179"/>
                    </a:cubicBezTo>
                    <a:cubicBezTo>
                      <a:pt x="383" y="180"/>
                      <a:pt x="379" y="180"/>
                      <a:pt x="376" y="180"/>
                    </a:cubicBezTo>
                    <a:cubicBezTo>
                      <a:pt x="374" y="180"/>
                      <a:pt x="371" y="180"/>
                      <a:pt x="369" y="179"/>
                    </a:cubicBezTo>
                    <a:cubicBezTo>
                      <a:pt x="367" y="179"/>
                      <a:pt x="365" y="179"/>
                      <a:pt x="363" y="179"/>
                    </a:cubicBezTo>
                    <a:cubicBezTo>
                      <a:pt x="356" y="179"/>
                      <a:pt x="349" y="182"/>
                      <a:pt x="349" y="198"/>
                    </a:cubicBezTo>
                    <a:cubicBezTo>
                      <a:pt x="349" y="201"/>
                      <a:pt x="349" y="203"/>
                      <a:pt x="349" y="205"/>
                    </a:cubicBezTo>
                    <a:cubicBezTo>
                      <a:pt x="535" y="574"/>
                      <a:pt x="521" y="1152"/>
                      <a:pt x="65" y="1361"/>
                    </a:cubicBezTo>
                    <a:cubicBezTo>
                      <a:pt x="67" y="1368"/>
                      <a:pt x="67" y="1372"/>
                      <a:pt x="62" y="1373"/>
                    </a:cubicBezTo>
                    <a:cubicBezTo>
                      <a:pt x="60" y="1373"/>
                      <a:pt x="57" y="1376"/>
                      <a:pt x="54" y="1380"/>
                    </a:cubicBezTo>
                    <a:cubicBezTo>
                      <a:pt x="51" y="1380"/>
                      <a:pt x="48" y="1381"/>
                      <a:pt x="45" y="1381"/>
                    </a:cubicBezTo>
                    <a:cubicBezTo>
                      <a:pt x="373" y="1331"/>
                      <a:pt x="631" y="1067"/>
                      <a:pt x="673" y="736"/>
                    </a:cubicBezTo>
                    <a:cubicBezTo>
                      <a:pt x="673" y="736"/>
                      <a:pt x="673" y="736"/>
                      <a:pt x="673" y="736"/>
                    </a:cubicBezTo>
                    <a:cubicBezTo>
                      <a:pt x="673" y="736"/>
                      <a:pt x="673" y="735"/>
                      <a:pt x="673" y="735"/>
                    </a:cubicBezTo>
                    <a:cubicBezTo>
                      <a:pt x="673" y="735"/>
                      <a:pt x="673" y="735"/>
                      <a:pt x="673" y="735"/>
                    </a:cubicBezTo>
                    <a:cubicBezTo>
                      <a:pt x="673" y="734"/>
                      <a:pt x="673" y="734"/>
                      <a:pt x="673" y="734"/>
                    </a:cubicBezTo>
                    <a:cubicBezTo>
                      <a:pt x="673" y="734"/>
                      <a:pt x="673" y="734"/>
                      <a:pt x="673" y="734"/>
                    </a:cubicBezTo>
                    <a:cubicBezTo>
                      <a:pt x="673" y="733"/>
                      <a:pt x="673" y="733"/>
                      <a:pt x="673" y="733"/>
                    </a:cubicBezTo>
                    <a:cubicBezTo>
                      <a:pt x="673" y="733"/>
                      <a:pt x="673" y="733"/>
                      <a:pt x="673" y="733"/>
                    </a:cubicBezTo>
                    <a:cubicBezTo>
                      <a:pt x="673" y="732"/>
                      <a:pt x="673" y="732"/>
                      <a:pt x="673" y="732"/>
                    </a:cubicBezTo>
                    <a:cubicBezTo>
                      <a:pt x="673" y="732"/>
                      <a:pt x="673" y="731"/>
                      <a:pt x="673" y="731"/>
                    </a:cubicBezTo>
                    <a:cubicBezTo>
                      <a:pt x="673" y="731"/>
                      <a:pt x="673" y="731"/>
                      <a:pt x="673" y="730"/>
                    </a:cubicBezTo>
                    <a:cubicBezTo>
                      <a:pt x="673" y="730"/>
                      <a:pt x="673" y="730"/>
                      <a:pt x="673" y="730"/>
                    </a:cubicBezTo>
                    <a:cubicBezTo>
                      <a:pt x="673" y="730"/>
                      <a:pt x="673" y="730"/>
                      <a:pt x="673" y="729"/>
                    </a:cubicBezTo>
                    <a:cubicBezTo>
                      <a:pt x="673" y="729"/>
                      <a:pt x="673" y="729"/>
                      <a:pt x="673" y="729"/>
                    </a:cubicBezTo>
                    <a:cubicBezTo>
                      <a:pt x="673" y="729"/>
                      <a:pt x="673" y="729"/>
                      <a:pt x="673" y="728"/>
                    </a:cubicBezTo>
                    <a:cubicBezTo>
                      <a:pt x="673" y="728"/>
                      <a:pt x="673" y="728"/>
                      <a:pt x="673" y="728"/>
                    </a:cubicBezTo>
                    <a:cubicBezTo>
                      <a:pt x="673" y="728"/>
                      <a:pt x="674" y="727"/>
                      <a:pt x="674" y="727"/>
                    </a:cubicBezTo>
                    <a:cubicBezTo>
                      <a:pt x="674" y="727"/>
                      <a:pt x="674" y="727"/>
                      <a:pt x="674" y="727"/>
                    </a:cubicBezTo>
                    <a:cubicBezTo>
                      <a:pt x="674" y="724"/>
                      <a:pt x="674" y="722"/>
                      <a:pt x="674" y="719"/>
                    </a:cubicBezTo>
                    <a:cubicBezTo>
                      <a:pt x="674" y="719"/>
                      <a:pt x="674" y="719"/>
                      <a:pt x="674" y="719"/>
                    </a:cubicBezTo>
                    <a:cubicBezTo>
                      <a:pt x="674" y="719"/>
                      <a:pt x="674" y="719"/>
                      <a:pt x="674" y="718"/>
                    </a:cubicBezTo>
                    <a:cubicBezTo>
                      <a:pt x="675" y="718"/>
                      <a:pt x="675" y="718"/>
                      <a:pt x="675" y="718"/>
                    </a:cubicBezTo>
                    <a:cubicBezTo>
                      <a:pt x="675" y="718"/>
                      <a:pt x="675" y="718"/>
                      <a:pt x="675" y="717"/>
                    </a:cubicBezTo>
                    <a:cubicBezTo>
                      <a:pt x="675" y="717"/>
                      <a:pt x="675" y="717"/>
                      <a:pt x="675" y="717"/>
                    </a:cubicBezTo>
                    <a:cubicBezTo>
                      <a:pt x="675" y="717"/>
                      <a:pt x="675" y="716"/>
                      <a:pt x="675" y="716"/>
                    </a:cubicBezTo>
                    <a:cubicBezTo>
                      <a:pt x="675" y="716"/>
                      <a:pt x="675" y="716"/>
                      <a:pt x="675" y="716"/>
                    </a:cubicBezTo>
                    <a:cubicBezTo>
                      <a:pt x="675" y="716"/>
                      <a:pt x="675" y="715"/>
                      <a:pt x="675" y="715"/>
                    </a:cubicBezTo>
                    <a:cubicBezTo>
                      <a:pt x="675" y="715"/>
                      <a:pt x="675" y="715"/>
                      <a:pt x="675" y="715"/>
                    </a:cubicBezTo>
                    <a:cubicBezTo>
                      <a:pt x="675" y="714"/>
                      <a:pt x="675" y="714"/>
                      <a:pt x="675" y="714"/>
                    </a:cubicBezTo>
                    <a:cubicBezTo>
                      <a:pt x="675" y="714"/>
                      <a:pt x="675" y="714"/>
                      <a:pt x="675" y="714"/>
                    </a:cubicBezTo>
                    <a:cubicBezTo>
                      <a:pt x="675" y="713"/>
                      <a:pt x="675" y="713"/>
                      <a:pt x="675" y="713"/>
                    </a:cubicBezTo>
                    <a:cubicBezTo>
                      <a:pt x="675" y="713"/>
                      <a:pt x="675" y="713"/>
                      <a:pt x="675" y="712"/>
                    </a:cubicBezTo>
                    <a:cubicBezTo>
                      <a:pt x="675" y="712"/>
                      <a:pt x="675" y="712"/>
                      <a:pt x="675" y="712"/>
                    </a:cubicBezTo>
                    <a:cubicBezTo>
                      <a:pt x="675" y="712"/>
                      <a:pt x="675" y="711"/>
                      <a:pt x="675" y="711"/>
                    </a:cubicBezTo>
                    <a:cubicBezTo>
                      <a:pt x="675" y="711"/>
                      <a:pt x="675" y="711"/>
                      <a:pt x="675" y="711"/>
                    </a:cubicBezTo>
                    <a:cubicBezTo>
                      <a:pt x="675" y="710"/>
                      <a:pt x="675" y="710"/>
                      <a:pt x="675" y="710"/>
                    </a:cubicBezTo>
                    <a:cubicBezTo>
                      <a:pt x="675" y="710"/>
                      <a:pt x="675" y="710"/>
                      <a:pt x="675" y="709"/>
                    </a:cubicBezTo>
                    <a:cubicBezTo>
                      <a:pt x="675" y="709"/>
                      <a:pt x="675" y="709"/>
                      <a:pt x="675" y="709"/>
                    </a:cubicBezTo>
                    <a:cubicBezTo>
                      <a:pt x="675" y="709"/>
                      <a:pt x="675" y="709"/>
                      <a:pt x="675" y="708"/>
                    </a:cubicBezTo>
                    <a:cubicBezTo>
                      <a:pt x="675" y="708"/>
                      <a:pt x="675" y="708"/>
                      <a:pt x="675" y="708"/>
                    </a:cubicBezTo>
                    <a:cubicBezTo>
                      <a:pt x="675" y="708"/>
                      <a:pt x="676" y="707"/>
                      <a:pt x="676" y="707"/>
                    </a:cubicBezTo>
                    <a:cubicBezTo>
                      <a:pt x="676" y="707"/>
                      <a:pt x="676" y="707"/>
                      <a:pt x="676" y="707"/>
                    </a:cubicBezTo>
                    <a:cubicBezTo>
                      <a:pt x="676" y="707"/>
                      <a:pt x="676" y="706"/>
                      <a:pt x="676" y="706"/>
                    </a:cubicBezTo>
                    <a:cubicBezTo>
                      <a:pt x="676" y="706"/>
                      <a:pt x="676" y="706"/>
                      <a:pt x="676" y="706"/>
                    </a:cubicBezTo>
                    <a:cubicBezTo>
                      <a:pt x="676" y="705"/>
                      <a:pt x="676" y="705"/>
                      <a:pt x="676" y="705"/>
                    </a:cubicBezTo>
                    <a:cubicBezTo>
                      <a:pt x="676" y="705"/>
                      <a:pt x="676" y="705"/>
                      <a:pt x="676" y="705"/>
                    </a:cubicBezTo>
                    <a:cubicBezTo>
                      <a:pt x="676" y="703"/>
                      <a:pt x="676" y="702"/>
                      <a:pt x="676" y="701"/>
                    </a:cubicBezTo>
                    <a:cubicBezTo>
                      <a:pt x="676" y="701"/>
                      <a:pt x="676" y="700"/>
                      <a:pt x="676" y="700"/>
                    </a:cubicBezTo>
                    <a:cubicBezTo>
                      <a:pt x="676" y="700"/>
                      <a:pt x="676" y="700"/>
                      <a:pt x="676" y="700"/>
                    </a:cubicBezTo>
                    <a:cubicBezTo>
                      <a:pt x="676" y="699"/>
                      <a:pt x="676" y="699"/>
                      <a:pt x="676" y="699"/>
                    </a:cubicBezTo>
                    <a:cubicBezTo>
                      <a:pt x="676" y="699"/>
                      <a:pt x="676" y="699"/>
                      <a:pt x="676" y="698"/>
                    </a:cubicBezTo>
                    <a:cubicBezTo>
                      <a:pt x="676" y="698"/>
                      <a:pt x="676" y="698"/>
                      <a:pt x="676" y="698"/>
                    </a:cubicBezTo>
                    <a:cubicBezTo>
                      <a:pt x="676" y="698"/>
                      <a:pt x="676" y="698"/>
                      <a:pt x="676" y="697"/>
                    </a:cubicBezTo>
                    <a:cubicBezTo>
                      <a:pt x="676" y="697"/>
                      <a:pt x="676" y="697"/>
                      <a:pt x="676" y="697"/>
                    </a:cubicBezTo>
                    <a:cubicBezTo>
                      <a:pt x="676" y="697"/>
                      <a:pt x="676" y="696"/>
                      <a:pt x="676" y="696"/>
                    </a:cubicBezTo>
                    <a:cubicBezTo>
                      <a:pt x="676" y="696"/>
                      <a:pt x="676" y="696"/>
                      <a:pt x="676" y="696"/>
                    </a:cubicBezTo>
                    <a:cubicBezTo>
                      <a:pt x="676" y="695"/>
                      <a:pt x="676" y="695"/>
                      <a:pt x="676" y="695"/>
                    </a:cubicBezTo>
                    <a:cubicBezTo>
                      <a:pt x="676" y="695"/>
                      <a:pt x="676" y="695"/>
                      <a:pt x="677" y="695"/>
                    </a:cubicBezTo>
                    <a:cubicBezTo>
                      <a:pt x="677" y="694"/>
                      <a:pt x="677" y="694"/>
                      <a:pt x="677" y="694"/>
                    </a:cubicBezTo>
                    <a:cubicBezTo>
                      <a:pt x="677" y="694"/>
                      <a:pt x="677" y="694"/>
                      <a:pt x="677" y="693"/>
                    </a:cubicBezTo>
                    <a:cubicBezTo>
                      <a:pt x="677" y="693"/>
                      <a:pt x="677" y="693"/>
                      <a:pt x="677" y="693"/>
                    </a:cubicBezTo>
                    <a:cubicBezTo>
                      <a:pt x="677" y="693"/>
                      <a:pt x="677" y="692"/>
                      <a:pt x="677" y="692"/>
                    </a:cubicBezTo>
                    <a:cubicBezTo>
                      <a:pt x="677" y="692"/>
                      <a:pt x="677" y="692"/>
                      <a:pt x="677" y="692"/>
                    </a:cubicBezTo>
                    <a:cubicBezTo>
                      <a:pt x="677" y="691"/>
                      <a:pt x="677" y="691"/>
                      <a:pt x="677" y="691"/>
                    </a:cubicBezTo>
                    <a:cubicBezTo>
                      <a:pt x="677" y="691"/>
                      <a:pt x="677" y="691"/>
                      <a:pt x="677" y="690"/>
                    </a:cubicBezTo>
                    <a:cubicBezTo>
                      <a:pt x="677" y="690"/>
                      <a:pt x="677" y="690"/>
                      <a:pt x="677" y="690"/>
                    </a:cubicBezTo>
                    <a:cubicBezTo>
                      <a:pt x="677" y="690"/>
                      <a:pt x="677" y="689"/>
                      <a:pt x="677" y="689"/>
                    </a:cubicBezTo>
                    <a:cubicBezTo>
                      <a:pt x="677" y="689"/>
                      <a:pt x="677" y="689"/>
                      <a:pt x="677" y="689"/>
                    </a:cubicBezTo>
                    <a:cubicBezTo>
                      <a:pt x="677" y="689"/>
                      <a:pt x="677" y="688"/>
                      <a:pt x="677" y="688"/>
                    </a:cubicBezTo>
                    <a:cubicBezTo>
                      <a:pt x="677" y="688"/>
                      <a:pt x="677" y="688"/>
                      <a:pt x="677" y="688"/>
                    </a:cubicBezTo>
                    <a:cubicBezTo>
                      <a:pt x="677" y="687"/>
                      <a:pt x="677" y="687"/>
                      <a:pt x="677" y="687"/>
                    </a:cubicBezTo>
                    <a:cubicBezTo>
                      <a:pt x="677" y="687"/>
                      <a:pt x="677" y="687"/>
                      <a:pt x="677" y="687"/>
                    </a:cubicBezTo>
                    <a:cubicBezTo>
                      <a:pt x="677" y="686"/>
                      <a:pt x="677" y="686"/>
                      <a:pt x="677" y="686"/>
                    </a:cubicBezTo>
                    <a:cubicBezTo>
                      <a:pt x="677" y="686"/>
                      <a:pt x="677" y="686"/>
                      <a:pt x="677" y="685"/>
                    </a:cubicBezTo>
                    <a:cubicBezTo>
                      <a:pt x="677" y="685"/>
                      <a:pt x="677" y="685"/>
                      <a:pt x="677" y="685"/>
                    </a:cubicBezTo>
                    <a:cubicBezTo>
                      <a:pt x="677" y="685"/>
                      <a:pt x="677" y="684"/>
                      <a:pt x="677" y="684"/>
                    </a:cubicBezTo>
                    <a:cubicBezTo>
                      <a:pt x="677" y="683"/>
                      <a:pt x="677" y="683"/>
                      <a:pt x="677" y="682"/>
                    </a:cubicBezTo>
                    <a:cubicBezTo>
                      <a:pt x="677" y="682"/>
                      <a:pt x="677" y="681"/>
                      <a:pt x="677" y="681"/>
                    </a:cubicBezTo>
                    <a:cubicBezTo>
                      <a:pt x="677" y="681"/>
                      <a:pt x="677" y="681"/>
                      <a:pt x="677" y="681"/>
                    </a:cubicBezTo>
                    <a:cubicBezTo>
                      <a:pt x="677" y="680"/>
                      <a:pt x="677" y="680"/>
                      <a:pt x="677" y="680"/>
                    </a:cubicBezTo>
                    <a:cubicBezTo>
                      <a:pt x="677" y="680"/>
                      <a:pt x="677" y="680"/>
                      <a:pt x="677" y="679"/>
                    </a:cubicBezTo>
                    <a:cubicBezTo>
                      <a:pt x="677" y="679"/>
                      <a:pt x="677" y="679"/>
                      <a:pt x="677" y="679"/>
                    </a:cubicBezTo>
                    <a:cubicBezTo>
                      <a:pt x="677" y="679"/>
                      <a:pt x="677" y="678"/>
                      <a:pt x="677" y="678"/>
                    </a:cubicBezTo>
                    <a:cubicBezTo>
                      <a:pt x="677" y="678"/>
                      <a:pt x="677" y="678"/>
                      <a:pt x="677" y="678"/>
                    </a:cubicBezTo>
                    <a:cubicBezTo>
                      <a:pt x="677" y="678"/>
                      <a:pt x="677" y="677"/>
                      <a:pt x="677" y="677"/>
                    </a:cubicBezTo>
                    <a:cubicBezTo>
                      <a:pt x="678" y="677"/>
                      <a:pt x="678" y="677"/>
                      <a:pt x="678" y="677"/>
                    </a:cubicBezTo>
                    <a:cubicBezTo>
                      <a:pt x="678" y="676"/>
                      <a:pt x="678" y="676"/>
                      <a:pt x="678" y="676"/>
                    </a:cubicBezTo>
                    <a:cubicBezTo>
                      <a:pt x="678" y="676"/>
                      <a:pt x="678" y="676"/>
                      <a:pt x="678" y="675"/>
                    </a:cubicBezTo>
                    <a:cubicBezTo>
                      <a:pt x="678" y="675"/>
                      <a:pt x="678" y="675"/>
                      <a:pt x="678" y="675"/>
                    </a:cubicBezTo>
                    <a:cubicBezTo>
                      <a:pt x="678" y="675"/>
                      <a:pt x="678" y="674"/>
                      <a:pt x="678" y="674"/>
                    </a:cubicBezTo>
                    <a:cubicBezTo>
                      <a:pt x="678" y="674"/>
                      <a:pt x="678" y="674"/>
                      <a:pt x="678" y="674"/>
                    </a:cubicBezTo>
                    <a:cubicBezTo>
                      <a:pt x="678" y="673"/>
                      <a:pt x="678" y="673"/>
                      <a:pt x="678" y="673"/>
                    </a:cubicBezTo>
                    <a:cubicBezTo>
                      <a:pt x="678" y="673"/>
                      <a:pt x="678" y="673"/>
                      <a:pt x="678" y="673"/>
                    </a:cubicBezTo>
                    <a:cubicBezTo>
                      <a:pt x="678" y="672"/>
                      <a:pt x="678" y="672"/>
                      <a:pt x="678" y="672"/>
                    </a:cubicBezTo>
                    <a:cubicBezTo>
                      <a:pt x="678" y="672"/>
                      <a:pt x="678" y="672"/>
                      <a:pt x="678" y="671"/>
                    </a:cubicBezTo>
                    <a:cubicBezTo>
                      <a:pt x="678" y="671"/>
                      <a:pt x="678" y="671"/>
                      <a:pt x="678" y="671"/>
                    </a:cubicBezTo>
                    <a:cubicBezTo>
                      <a:pt x="678" y="671"/>
                      <a:pt x="678" y="670"/>
                      <a:pt x="678" y="670"/>
                    </a:cubicBezTo>
                    <a:cubicBezTo>
                      <a:pt x="678" y="670"/>
                      <a:pt x="678" y="670"/>
                      <a:pt x="678" y="670"/>
                    </a:cubicBezTo>
                    <a:cubicBezTo>
                      <a:pt x="678" y="669"/>
                      <a:pt x="678" y="669"/>
                      <a:pt x="678" y="669"/>
                    </a:cubicBezTo>
                    <a:cubicBezTo>
                      <a:pt x="678" y="669"/>
                      <a:pt x="678" y="669"/>
                      <a:pt x="678" y="668"/>
                    </a:cubicBezTo>
                    <a:cubicBezTo>
                      <a:pt x="678" y="668"/>
                      <a:pt x="678" y="668"/>
                      <a:pt x="678" y="668"/>
                    </a:cubicBezTo>
                    <a:cubicBezTo>
                      <a:pt x="678" y="668"/>
                      <a:pt x="678" y="667"/>
                      <a:pt x="678" y="667"/>
                    </a:cubicBezTo>
                    <a:cubicBezTo>
                      <a:pt x="678" y="667"/>
                      <a:pt x="678" y="667"/>
                      <a:pt x="678" y="667"/>
                    </a:cubicBezTo>
                    <a:cubicBezTo>
                      <a:pt x="678" y="666"/>
                      <a:pt x="678" y="666"/>
                      <a:pt x="678" y="666"/>
                    </a:cubicBezTo>
                    <a:cubicBezTo>
                      <a:pt x="678" y="666"/>
                      <a:pt x="678" y="666"/>
                      <a:pt x="678" y="666"/>
                    </a:cubicBezTo>
                    <a:cubicBezTo>
                      <a:pt x="678" y="665"/>
                      <a:pt x="678" y="665"/>
                      <a:pt x="678" y="665"/>
                    </a:cubicBezTo>
                    <a:cubicBezTo>
                      <a:pt x="678" y="664"/>
                      <a:pt x="678" y="664"/>
                      <a:pt x="678" y="664"/>
                    </a:cubicBezTo>
                    <a:cubicBezTo>
                      <a:pt x="678" y="663"/>
                      <a:pt x="678" y="662"/>
                      <a:pt x="678" y="661"/>
                    </a:cubicBezTo>
                    <a:cubicBezTo>
                      <a:pt x="678" y="661"/>
                      <a:pt x="678" y="661"/>
                      <a:pt x="678" y="660"/>
                    </a:cubicBezTo>
                    <a:cubicBezTo>
                      <a:pt x="678" y="660"/>
                      <a:pt x="678" y="660"/>
                      <a:pt x="678" y="660"/>
                    </a:cubicBezTo>
                    <a:cubicBezTo>
                      <a:pt x="678" y="660"/>
                      <a:pt x="678" y="659"/>
                      <a:pt x="678" y="659"/>
                    </a:cubicBezTo>
                    <a:cubicBezTo>
                      <a:pt x="678" y="659"/>
                      <a:pt x="678" y="659"/>
                      <a:pt x="678" y="659"/>
                    </a:cubicBezTo>
                    <a:cubicBezTo>
                      <a:pt x="678" y="658"/>
                      <a:pt x="678" y="658"/>
                      <a:pt x="678" y="658"/>
                    </a:cubicBezTo>
                    <a:cubicBezTo>
                      <a:pt x="678" y="658"/>
                      <a:pt x="678" y="658"/>
                      <a:pt x="678" y="657"/>
                    </a:cubicBezTo>
                    <a:cubicBezTo>
                      <a:pt x="678" y="657"/>
                      <a:pt x="678" y="657"/>
                      <a:pt x="678" y="657"/>
                    </a:cubicBezTo>
                    <a:cubicBezTo>
                      <a:pt x="678" y="657"/>
                      <a:pt x="678" y="656"/>
                      <a:pt x="678" y="656"/>
                    </a:cubicBezTo>
                    <a:cubicBezTo>
                      <a:pt x="678" y="656"/>
                      <a:pt x="678" y="656"/>
                      <a:pt x="678" y="656"/>
                    </a:cubicBezTo>
                    <a:cubicBezTo>
                      <a:pt x="676" y="753"/>
                      <a:pt x="656" y="845"/>
                      <a:pt x="621" y="929"/>
                    </a:cubicBezTo>
                    <a:cubicBezTo>
                      <a:pt x="623" y="923"/>
                      <a:pt x="628" y="875"/>
                      <a:pt x="598" y="875"/>
                    </a:cubicBezTo>
                    <a:cubicBezTo>
                      <a:pt x="597" y="875"/>
                      <a:pt x="597" y="875"/>
                      <a:pt x="596" y="875"/>
                    </a:cubicBezTo>
                    <a:cubicBezTo>
                      <a:pt x="590" y="875"/>
                      <a:pt x="585" y="875"/>
                      <a:pt x="581" y="875"/>
                    </a:cubicBezTo>
                    <a:cubicBezTo>
                      <a:pt x="566" y="875"/>
                      <a:pt x="565" y="870"/>
                      <a:pt x="529" y="846"/>
                    </a:cubicBezTo>
                    <a:cubicBezTo>
                      <a:pt x="484" y="816"/>
                      <a:pt x="543" y="786"/>
                      <a:pt x="532" y="752"/>
                    </a:cubicBezTo>
                    <a:cubicBezTo>
                      <a:pt x="521" y="718"/>
                      <a:pt x="543" y="701"/>
                      <a:pt x="573" y="659"/>
                    </a:cubicBezTo>
                    <a:cubicBezTo>
                      <a:pt x="604" y="618"/>
                      <a:pt x="570" y="584"/>
                      <a:pt x="573" y="574"/>
                    </a:cubicBezTo>
                    <a:cubicBezTo>
                      <a:pt x="575" y="571"/>
                      <a:pt x="579" y="569"/>
                      <a:pt x="585" y="569"/>
                    </a:cubicBezTo>
                    <a:cubicBezTo>
                      <a:pt x="598" y="569"/>
                      <a:pt x="620" y="577"/>
                      <a:pt x="649" y="601"/>
                    </a:cubicBezTo>
                    <a:cubicBezTo>
                      <a:pt x="665" y="614"/>
                      <a:pt x="673" y="625"/>
                      <a:pt x="678" y="633"/>
                    </a:cubicBezTo>
                    <a:cubicBezTo>
                      <a:pt x="678" y="637"/>
                      <a:pt x="678" y="640"/>
                      <a:pt x="678" y="643"/>
                    </a:cubicBezTo>
                    <a:cubicBezTo>
                      <a:pt x="678" y="643"/>
                      <a:pt x="678" y="643"/>
                      <a:pt x="678" y="643"/>
                    </a:cubicBezTo>
                    <a:cubicBezTo>
                      <a:pt x="678" y="642"/>
                      <a:pt x="678" y="642"/>
                      <a:pt x="678" y="642"/>
                    </a:cubicBezTo>
                    <a:cubicBezTo>
                      <a:pt x="678" y="641"/>
                      <a:pt x="678" y="641"/>
                      <a:pt x="678" y="641"/>
                    </a:cubicBezTo>
                    <a:cubicBezTo>
                      <a:pt x="678" y="641"/>
                      <a:pt x="678" y="641"/>
                      <a:pt x="678" y="640"/>
                    </a:cubicBezTo>
                    <a:cubicBezTo>
                      <a:pt x="678" y="640"/>
                      <a:pt x="678" y="640"/>
                      <a:pt x="678" y="640"/>
                    </a:cubicBezTo>
                    <a:cubicBezTo>
                      <a:pt x="678" y="640"/>
                      <a:pt x="678" y="640"/>
                      <a:pt x="678" y="639"/>
                    </a:cubicBezTo>
                    <a:cubicBezTo>
                      <a:pt x="678" y="639"/>
                      <a:pt x="678" y="639"/>
                      <a:pt x="678" y="639"/>
                    </a:cubicBezTo>
                    <a:cubicBezTo>
                      <a:pt x="678" y="639"/>
                      <a:pt x="678" y="638"/>
                      <a:pt x="678" y="638"/>
                    </a:cubicBezTo>
                    <a:cubicBezTo>
                      <a:pt x="678" y="638"/>
                      <a:pt x="678" y="638"/>
                      <a:pt x="678" y="638"/>
                    </a:cubicBezTo>
                    <a:cubicBezTo>
                      <a:pt x="678" y="637"/>
                      <a:pt x="678" y="637"/>
                      <a:pt x="678" y="637"/>
                    </a:cubicBezTo>
                    <a:cubicBezTo>
                      <a:pt x="678" y="637"/>
                      <a:pt x="678" y="637"/>
                      <a:pt x="678" y="636"/>
                    </a:cubicBezTo>
                    <a:cubicBezTo>
                      <a:pt x="678" y="636"/>
                      <a:pt x="678" y="636"/>
                      <a:pt x="678" y="636"/>
                    </a:cubicBezTo>
                    <a:cubicBezTo>
                      <a:pt x="678" y="636"/>
                      <a:pt x="678" y="636"/>
                      <a:pt x="678" y="635"/>
                    </a:cubicBezTo>
                    <a:cubicBezTo>
                      <a:pt x="678" y="635"/>
                      <a:pt x="678" y="635"/>
                      <a:pt x="678" y="635"/>
                    </a:cubicBezTo>
                    <a:cubicBezTo>
                      <a:pt x="678" y="634"/>
                      <a:pt x="678" y="634"/>
                      <a:pt x="678" y="634"/>
                    </a:cubicBezTo>
                    <a:cubicBezTo>
                      <a:pt x="678" y="634"/>
                      <a:pt x="678" y="633"/>
                      <a:pt x="678" y="633"/>
                    </a:cubicBezTo>
                    <a:cubicBezTo>
                      <a:pt x="678" y="633"/>
                      <a:pt x="678" y="633"/>
                      <a:pt x="678" y="633"/>
                    </a:cubicBezTo>
                    <a:cubicBezTo>
                      <a:pt x="678" y="633"/>
                      <a:pt x="678" y="632"/>
                      <a:pt x="678" y="632"/>
                    </a:cubicBezTo>
                    <a:cubicBezTo>
                      <a:pt x="678" y="632"/>
                      <a:pt x="678" y="632"/>
                      <a:pt x="678" y="631"/>
                    </a:cubicBezTo>
                    <a:cubicBezTo>
                      <a:pt x="678" y="631"/>
                      <a:pt x="678" y="631"/>
                      <a:pt x="678" y="631"/>
                    </a:cubicBezTo>
                    <a:cubicBezTo>
                      <a:pt x="678" y="631"/>
                      <a:pt x="678" y="630"/>
                      <a:pt x="678" y="630"/>
                    </a:cubicBezTo>
                    <a:cubicBezTo>
                      <a:pt x="678" y="630"/>
                      <a:pt x="678" y="630"/>
                      <a:pt x="678" y="630"/>
                    </a:cubicBezTo>
                    <a:cubicBezTo>
                      <a:pt x="678" y="629"/>
                      <a:pt x="678" y="629"/>
                      <a:pt x="678" y="629"/>
                    </a:cubicBezTo>
                    <a:cubicBezTo>
                      <a:pt x="678" y="629"/>
                      <a:pt x="678" y="629"/>
                      <a:pt x="678" y="628"/>
                    </a:cubicBezTo>
                    <a:cubicBezTo>
                      <a:pt x="678" y="628"/>
                      <a:pt x="678" y="628"/>
                      <a:pt x="678" y="628"/>
                    </a:cubicBezTo>
                    <a:cubicBezTo>
                      <a:pt x="678" y="628"/>
                      <a:pt x="678" y="628"/>
                      <a:pt x="678" y="627"/>
                    </a:cubicBezTo>
                    <a:cubicBezTo>
                      <a:pt x="678" y="627"/>
                      <a:pt x="678" y="627"/>
                      <a:pt x="678" y="627"/>
                    </a:cubicBezTo>
                    <a:cubicBezTo>
                      <a:pt x="678" y="627"/>
                      <a:pt x="678" y="626"/>
                      <a:pt x="678" y="626"/>
                    </a:cubicBezTo>
                    <a:cubicBezTo>
                      <a:pt x="678" y="626"/>
                      <a:pt x="678" y="626"/>
                      <a:pt x="678" y="626"/>
                    </a:cubicBezTo>
                    <a:cubicBezTo>
                      <a:pt x="678" y="625"/>
                      <a:pt x="678" y="625"/>
                      <a:pt x="678" y="625"/>
                    </a:cubicBezTo>
                    <a:cubicBezTo>
                      <a:pt x="678" y="625"/>
                      <a:pt x="678" y="625"/>
                      <a:pt x="678" y="625"/>
                    </a:cubicBezTo>
                    <a:cubicBezTo>
                      <a:pt x="678" y="624"/>
                      <a:pt x="678" y="624"/>
                      <a:pt x="678" y="624"/>
                    </a:cubicBezTo>
                    <a:cubicBezTo>
                      <a:pt x="678" y="624"/>
                      <a:pt x="678" y="623"/>
                      <a:pt x="678" y="623"/>
                    </a:cubicBezTo>
                    <a:cubicBezTo>
                      <a:pt x="678" y="623"/>
                      <a:pt x="678" y="623"/>
                      <a:pt x="678" y="622"/>
                    </a:cubicBezTo>
                    <a:cubicBezTo>
                      <a:pt x="678" y="622"/>
                      <a:pt x="678" y="622"/>
                      <a:pt x="678" y="622"/>
                    </a:cubicBezTo>
                    <a:cubicBezTo>
                      <a:pt x="678" y="622"/>
                      <a:pt x="678" y="621"/>
                      <a:pt x="678" y="621"/>
                    </a:cubicBezTo>
                    <a:cubicBezTo>
                      <a:pt x="678" y="621"/>
                      <a:pt x="678" y="621"/>
                      <a:pt x="678" y="621"/>
                    </a:cubicBezTo>
                    <a:cubicBezTo>
                      <a:pt x="678" y="620"/>
                      <a:pt x="678" y="620"/>
                      <a:pt x="678" y="620"/>
                    </a:cubicBezTo>
                    <a:cubicBezTo>
                      <a:pt x="678" y="620"/>
                      <a:pt x="678" y="620"/>
                      <a:pt x="678" y="619"/>
                    </a:cubicBezTo>
                    <a:cubicBezTo>
                      <a:pt x="678" y="619"/>
                      <a:pt x="678" y="619"/>
                      <a:pt x="678" y="619"/>
                    </a:cubicBezTo>
                    <a:cubicBezTo>
                      <a:pt x="678" y="619"/>
                      <a:pt x="678" y="618"/>
                      <a:pt x="678" y="618"/>
                    </a:cubicBezTo>
                    <a:cubicBezTo>
                      <a:pt x="678" y="618"/>
                      <a:pt x="678" y="618"/>
                      <a:pt x="678" y="618"/>
                    </a:cubicBezTo>
                    <a:cubicBezTo>
                      <a:pt x="678" y="618"/>
                      <a:pt x="678" y="617"/>
                      <a:pt x="678" y="617"/>
                    </a:cubicBezTo>
                    <a:cubicBezTo>
                      <a:pt x="678" y="617"/>
                      <a:pt x="678" y="617"/>
                      <a:pt x="678" y="617"/>
                    </a:cubicBezTo>
                    <a:cubicBezTo>
                      <a:pt x="678" y="616"/>
                      <a:pt x="678" y="616"/>
                      <a:pt x="678" y="616"/>
                    </a:cubicBezTo>
                    <a:cubicBezTo>
                      <a:pt x="678" y="616"/>
                      <a:pt x="678" y="616"/>
                      <a:pt x="678" y="615"/>
                    </a:cubicBezTo>
                    <a:cubicBezTo>
                      <a:pt x="678" y="615"/>
                      <a:pt x="678" y="615"/>
                      <a:pt x="678" y="615"/>
                    </a:cubicBezTo>
                    <a:cubicBezTo>
                      <a:pt x="678" y="615"/>
                      <a:pt x="678" y="614"/>
                      <a:pt x="678" y="614"/>
                    </a:cubicBezTo>
                    <a:cubicBezTo>
                      <a:pt x="678" y="614"/>
                      <a:pt x="678" y="614"/>
                      <a:pt x="678" y="614"/>
                    </a:cubicBezTo>
                    <a:cubicBezTo>
                      <a:pt x="678" y="614"/>
                      <a:pt x="678" y="613"/>
                      <a:pt x="678" y="613"/>
                    </a:cubicBezTo>
                    <a:cubicBezTo>
                      <a:pt x="678" y="613"/>
                      <a:pt x="678" y="612"/>
                      <a:pt x="678" y="612"/>
                    </a:cubicBezTo>
                    <a:cubicBezTo>
                      <a:pt x="678" y="612"/>
                      <a:pt x="678" y="612"/>
                      <a:pt x="678" y="612"/>
                    </a:cubicBezTo>
                    <a:cubicBezTo>
                      <a:pt x="678" y="611"/>
                      <a:pt x="678" y="611"/>
                      <a:pt x="678" y="611"/>
                    </a:cubicBezTo>
                    <a:cubicBezTo>
                      <a:pt x="678" y="611"/>
                      <a:pt x="678" y="611"/>
                      <a:pt x="678" y="610"/>
                    </a:cubicBezTo>
                    <a:cubicBezTo>
                      <a:pt x="678" y="610"/>
                      <a:pt x="678" y="610"/>
                      <a:pt x="678" y="610"/>
                    </a:cubicBezTo>
                    <a:cubicBezTo>
                      <a:pt x="678" y="610"/>
                      <a:pt x="678" y="609"/>
                      <a:pt x="678" y="609"/>
                    </a:cubicBezTo>
                    <a:cubicBezTo>
                      <a:pt x="678" y="609"/>
                      <a:pt x="678" y="609"/>
                      <a:pt x="678" y="609"/>
                    </a:cubicBezTo>
                    <a:cubicBezTo>
                      <a:pt x="678" y="608"/>
                      <a:pt x="678" y="608"/>
                      <a:pt x="677" y="608"/>
                    </a:cubicBezTo>
                    <a:cubicBezTo>
                      <a:pt x="677" y="608"/>
                      <a:pt x="677" y="608"/>
                      <a:pt x="677" y="607"/>
                    </a:cubicBezTo>
                    <a:cubicBezTo>
                      <a:pt x="677" y="607"/>
                      <a:pt x="677" y="607"/>
                      <a:pt x="677" y="607"/>
                    </a:cubicBezTo>
                    <a:cubicBezTo>
                      <a:pt x="677" y="607"/>
                      <a:pt x="677" y="607"/>
                      <a:pt x="677" y="606"/>
                    </a:cubicBezTo>
                    <a:cubicBezTo>
                      <a:pt x="677" y="606"/>
                      <a:pt x="677" y="606"/>
                      <a:pt x="677" y="606"/>
                    </a:cubicBezTo>
                    <a:cubicBezTo>
                      <a:pt x="677" y="606"/>
                      <a:pt x="677" y="606"/>
                      <a:pt x="677" y="605"/>
                    </a:cubicBezTo>
                    <a:cubicBezTo>
                      <a:pt x="677" y="605"/>
                      <a:pt x="677" y="605"/>
                      <a:pt x="677" y="605"/>
                    </a:cubicBezTo>
                    <a:cubicBezTo>
                      <a:pt x="677" y="605"/>
                      <a:pt x="677" y="604"/>
                      <a:pt x="677" y="604"/>
                    </a:cubicBezTo>
                    <a:cubicBezTo>
                      <a:pt x="677" y="604"/>
                      <a:pt x="677" y="604"/>
                      <a:pt x="677" y="604"/>
                    </a:cubicBezTo>
                    <a:cubicBezTo>
                      <a:pt x="677" y="603"/>
                      <a:pt x="677" y="602"/>
                      <a:pt x="677" y="601"/>
                    </a:cubicBezTo>
                    <a:cubicBezTo>
                      <a:pt x="677" y="601"/>
                      <a:pt x="677" y="601"/>
                      <a:pt x="677" y="601"/>
                    </a:cubicBezTo>
                    <a:cubicBezTo>
                      <a:pt x="677" y="601"/>
                      <a:pt x="677" y="600"/>
                      <a:pt x="677" y="600"/>
                    </a:cubicBezTo>
                    <a:cubicBezTo>
                      <a:pt x="677" y="600"/>
                      <a:pt x="677" y="600"/>
                      <a:pt x="677" y="600"/>
                    </a:cubicBezTo>
                    <a:cubicBezTo>
                      <a:pt x="677" y="600"/>
                      <a:pt x="677" y="599"/>
                      <a:pt x="677" y="599"/>
                    </a:cubicBezTo>
                    <a:cubicBezTo>
                      <a:pt x="677" y="599"/>
                      <a:pt x="677" y="599"/>
                      <a:pt x="677" y="599"/>
                    </a:cubicBezTo>
                    <a:cubicBezTo>
                      <a:pt x="677" y="598"/>
                      <a:pt x="677" y="598"/>
                      <a:pt x="677" y="598"/>
                    </a:cubicBezTo>
                    <a:cubicBezTo>
                      <a:pt x="677" y="598"/>
                      <a:pt x="677" y="598"/>
                      <a:pt x="677" y="597"/>
                    </a:cubicBezTo>
                    <a:cubicBezTo>
                      <a:pt x="677" y="597"/>
                      <a:pt x="677" y="597"/>
                      <a:pt x="677" y="597"/>
                    </a:cubicBezTo>
                    <a:cubicBezTo>
                      <a:pt x="677" y="597"/>
                      <a:pt x="677" y="597"/>
                      <a:pt x="677" y="596"/>
                    </a:cubicBezTo>
                    <a:cubicBezTo>
                      <a:pt x="677" y="596"/>
                      <a:pt x="677" y="596"/>
                      <a:pt x="677" y="596"/>
                    </a:cubicBezTo>
                    <a:cubicBezTo>
                      <a:pt x="677" y="596"/>
                      <a:pt x="677" y="595"/>
                      <a:pt x="677" y="595"/>
                    </a:cubicBezTo>
                    <a:cubicBezTo>
                      <a:pt x="677" y="595"/>
                      <a:pt x="677" y="595"/>
                      <a:pt x="677" y="595"/>
                    </a:cubicBezTo>
                    <a:cubicBezTo>
                      <a:pt x="677" y="594"/>
                      <a:pt x="677" y="594"/>
                      <a:pt x="677" y="594"/>
                    </a:cubicBezTo>
                    <a:cubicBezTo>
                      <a:pt x="677" y="593"/>
                      <a:pt x="677" y="592"/>
                      <a:pt x="676" y="590"/>
                    </a:cubicBezTo>
                    <a:cubicBezTo>
                      <a:pt x="676" y="590"/>
                      <a:pt x="676" y="590"/>
                      <a:pt x="676" y="590"/>
                    </a:cubicBezTo>
                    <a:cubicBezTo>
                      <a:pt x="676" y="590"/>
                      <a:pt x="676" y="590"/>
                      <a:pt x="676" y="589"/>
                    </a:cubicBezTo>
                    <a:cubicBezTo>
                      <a:pt x="676" y="589"/>
                      <a:pt x="676" y="589"/>
                      <a:pt x="676" y="589"/>
                    </a:cubicBezTo>
                    <a:cubicBezTo>
                      <a:pt x="676" y="589"/>
                      <a:pt x="676" y="589"/>
                      <a:pt x="676" y="588"/>
                    </a:cubicBezTo>
                    <a:cubicBezTo>
                      <a:pt x="676" y="588"/>
                      <a:pt x="676" y="588"/>
                      <a:pt x="676" y="588"/>
                    </a:cubicBezTo>
                    <a:cubicBezTo>
                      <a:pt x="676" y="588"/>
                      <a:pt x="676" y="587"/>
                      <a:pt x="676" y="587"/>
                    </a:cubicBezTo>
                    <a:cubicBezTo>
                      <a:pt x="676" y="587"/>
                      <a:pt x="676" y="587"/>
                      <a:pt x="676" y="587"/>
                    </a:cubicBezTo>
                    <a:cubicBezTo>
                      <a:pt x="676" y="587"/>
                      <a:pt x="676" y="586"/>
                      <a:pt x="676" y="586"/>
                    </a:cubicBezTo>
                    <a:cubicBezTo>
                      <a:pt x="676" y="586"/>
                      <a:pt x="676" y="586"/>
                      <a:pt x="676" y="586"/>
                    </a:cubicBezTo>
                    <a:cubicBezTo>
                      <a:pt x="676" y="586"/>
                      <a:pt x="676" y="585"/>
                      <a:pt x="676" y="585"/>
                    </a:cubicBezTo>
                    <a:cubicBezTo>
                      <a:pt x="676" y="585"/>
                      <a:pt x="676" y="585"/>
                      <a:pt x="676" y="585"/>
                    </a:cubicBezTo>
                    <a:cubicBezTo>
                      <a:pt x="676" y="583"/>
                      <a:pt x="676" y="582"/>
                      <a:pt x="676" y="581"/>
                    </a:cubicBezTo>
                    <a:cubicBezTo>
                      <a:pt x="676" y="581"/>
                      <a:pt x="676" y="581"/>
                      <a:pt x="676" y="581"/>
                    </a:cubicBezTo>
                    <a:cubicBezTo>
                      <a:pt x="676" y="580"/>
                      <a:pt x="676" y="580"/>
                      <a:pt x="676" y="580"/>
                    </a:cubicBezTo>
                    <a:cubicBezTo>
                      <a:pt x="676" y="580"/>
                      <a:pt x="676" y="580"/>
                      <a:pt x="676" y="580"/>
                    </a:cubicBezTo>
                    <a:cubicBezTo>
                      <a:pt x="676" y="579"/>
                      <a:pt x="676" y="579"/>
                      <a:pt x="676" y="579"/>
                    </a:cubicBezTo>
                    <a:cubicBezTo>
                      <a:pt x="676" y="579"/>
                      <a:pt x="676" y="579"/>
                      <a:pt x="676" y="579"/>
                    </a:cubicBezTo>
                    <a:cubicBezTo>
                      <a:pt x="676" y="578"/>
                      <a:pt x="676" y="578"/>
                      <a:pt x="675" y="578"/>
                    </a:cubicBezTo>
                    <a:cubicBezTo>
                      <a:pt x="675" y="578"/>
                      <a:pt x="675" y="578"/>
                      <a:pt x="675" y="578"/>
                    </a:cubicBezTo>
                    <a:cubicBezTo>
                      <a:pt x="675" y="575"/>
                      <a:pt x="675" y="572"/>
                      <a:pt x="675" y="569"/>
                    </a:cubicBezTo>
                    <a:cubicBezTo>
                      <a:pt x="675" y="569"/>
                      <a:pt x="675" y="569"/>
                      <a:pt x="675" y="569"/>
                    </a:cubicBezTo>
                    <a:cubicBezTo>
                      <a:pt x="651" y="327"/>
                      <a:pt x="512" y="118"/>
                      <a:pt x="312"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îṡḻí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1AB5C26-92D2-4099-93E5-1CB6A057C317}"/>
                  </a:ext>
                </a:extLst>
              </p:cNvPr>
              <p:cNvSpPr/>
              <p:nvPr/>
            </p:nvSpPr>
            <p:spPr bwMode="auto">
              <a:xfrm>
                <a:off x="3046" y="2802"/>
                <a:ext cx="34" cy="14"/>
              </a:xfrm>
              <a:custGeom>
                <a:avLst/>
                <a:gdLst>
                  <a:gd name="T0" fmla="*/ 58 w 60"/>
                  <a:gd name="T1" fmla="*/ 0 h 25"/>
                  <a:gd name="T2" fmla="*/ 0 w 60"/>
                  <a:gd name="T3" fmla="*/ 23 h 25"/>
                  <a:gd name="T4" fmla="*/ 1 w 60"/>
                  <a:gd name="T5" fmla="*/ 25 h 25"/>
                  <a:gd name="T6" fmla="*/ 38 w 60"/>
                  <a:gd name="T7" fmla="*/ 20 h 25"/>
                  <a:gd name="T8" fmla="*/ 47 w 60"/>
                  <a:gd name="T9" fmla="*/ 19 h 25"/>
                  <a:gd name="T10" fmla="*/ 55 w 60"/>
                  <a:gd name="T11" fmla="*/ 12 h 25"/>
                  <a:gd name="T12" fmla="*/ 58 w 6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0" h="25">
                    <a:moveTo>
                      <a:pt x="58" y="0"/>
                    </a:moveTo>
                    <a:cubicBezTo>
                      <a:pt x="39" y="8"/>
                      <a:pt x="20" y="16"/>
                      <a:pt x="0" y="23"/>
                    </a:cubicBezTo>
                    <a:cubicBezTo>
                      <a:pt x="1" y="25"/>
                      <a:pt x="1" y="25"/>
                      <a:pt x="1" y="25"/>
                    </a:cubicBezTo>
                    <a:cubicBezTo>
                      <a:pt x="13" y="24"/>
                      <a:pt x="25" y="22"/>
                      <a:pt x="38" y="20"/>
                    </a:cubicBezTo>
                    <a:cubicBezTo>
                      <a:pt x="41" y="20"/>
                      <a:pt x="44" y="19"/>
                      <a:pt x="47" y="19"/>
                    </a:cubicBezTo>
                    <a:cubicBezTo>
                      <a:pt x="50" y="15"/>
                      <a:pt x="53" y="12"/>
                      <a:pt x="55" y="12"/>
                    </a:cubicBezTo>
                    <a:cubicBezTo>
                      <a:pt x="60" y="11"/>
                      <a:pt x="60" y="7"/>
                      <a:pt x="58" y="0"/>
                    </a:cubicBezTo>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ïşlïḍ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B217507-8BE1-45BC-8A3F-1AACFFE4D829}"/>
                  </a:ext>
                </a:extLst>
              </p:cNvPr>
              <p:cNvSpPr/>
              <p:nvPr/>
            </p:nvSpPr>
            <p:spPr bwMode="auto">
              <a:xfrm>
                <a:off x="3167" y="2034"/>
                <a:ext cx="30" cy="32"/>
              </a:xfrm>
              <a:custGeom>
                <a:avLst/>
                <a:gdLst>
                  <a:gd name="T0" fmla="*/ 0 w 52"/>
                  <a:gd name="T1" fmla="*/ 0 h 56"/>
                  <a:gd name="T2" fmla="*/ 48 w 52"/>
                  <a:gd name="T3" fmla="*/ 56 h 56"/>
                  <a:gd name="T4" fmla="*/ 49 w 52"/>
                  <a:gd name="T5" fmla="*/ 32 h 56"/>
                  <a:gd name="T6" fmla="*/ 0 w 52"/>
                  <a:gd name="T7" fmla="*/ 0 h 56"/>
                </a:gdLst>
                <a:ahLst/>
                <a:cxnLst>
                  <a:cxn ang="0">
                    <a:pos x="T0" y="T1"/>
                  </a:cxn>
                  <a:cxn ang="0">
                    <a:pos x="T2" y="T3"/>
                  </a:cxn>
                  <a:cxn ang="0">
                    <a:pos x="T4" y="T5"/>
                  </a:cxn>
                  <a:cxn ang="0">
                    <a:pos x="T6" y="T7"/>
                  </a:cxn>
                </a:cxnLst>
                <a:rect l="0" t="0" r="r" b="b"/>
                <a:pathLst>
                  <a:path w="52" h="56">
                    <a:moveTo>
                      <a:pt x="0" y="0"/>
                    </a:moveTo>
                    <a:cubicBezTo>
                      <a:pt x="16" y="18"/>
                      <a:pt x="33" y="36"/>
                      <a:pt x="48" y="56"/>
                    </a:cubicBezTo>
                    <a:cubicBezTo>
                      <a:pt x="50" y="50"/>
                      <a:pt x="52" y="42"/>
                      <a:pt x="49" y="32"/>
                    </a:cubicBezTo>
                    <a:cubicBezTo>
                      <a:pt x="44" y="10"/>
                      <a:pt x="21" y="4"/>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ïšlï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F508CC4-54B3-46F8-92A9-7FFDB7BDC9F7}"/>
                  </a:ext>
                </a:extLst>
              </p:cNvPr>
              <p:cNvSpPr/>
              <p:nvPr/>
            </p:nvSpPr>
            <p:spPr bwMode="auto">
              <a:xfrm>
                <a:off x="3430" y="2392"/>
                <a:ext cx="0" cy="2"/>
              </a:xfrm>
              <a:custGeom>
                <a:avLst/>
                <a:gdLst>
                  <a:gd name="T0" fmla="*/ 2 h 3"/>
                  <a:gd name="T1" fmla="*/ 3 h 3"/>
                  <a:gd name="T2" fmla="*/ 3 h 3"/>
                  <a:gd name="T3" fmla="*/ 2 h 3"/>
                  <a:gd name="T4" fmla="*/ 1 h 3"/>
                  <a:gd name="T5" fmla="*/ 2 h 3"/>
                  <a:gd name="T6" fmla="*/ 1 h 3"/>
                  <a:gd name="T7" fmla="*/ 0 h 3"/>
                  <a:gd name="T8" fmla="*/ 1 h 3"/>
                  <a:gd name="T9"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3">
                    <a:moveTo>
                      <a:pt x="0" y="2"/>
                    </a:moveTo>
                    <a:cubicBezTo>
                      <a:pt x="0" y="3"/>
                      <a:pt x="0" y="3"/>
                      <a:pt x="0" y="3"/>
                    </a:cubicBezTo>
                    <a:cubicBezTo>
                      <a:pt x="0" y="3"/>
                      <a:pt x="0" y="3"/>
                      <a:pt x="0" y="3"/>
                    </a:cubicBezTo>
                    <a:cubicBezTo>
                      <a:pt x="0" y="3"/>
                      <a:pt x="0" y="3"/>
                      <a:pt x="0" y="2"/>
                    </a:cubicBezTo>
                    <a:moveTo>
                      <a:pt x="0" y="1"/>
                    </a:moveTo>
                    <a:cubicBezTo>
                      <a:pt x="0" y="2"/>
                      <a:pt x="0" y="2"/>
                      <a:pt x="0" y="2"/>
                    </a:cubicBezTo>
                    <a:cubicBezTo>
                      <a:pt x="0" y="2"/>
                      <a:pt x="0" y="2"/>
                      <a:pt x="0" y="1"/>
                    </a:cubicBezTo>
                    <a:moveTo>
                      <a:pt x="0" y="0"/>
                    </a:moveTo>
                    <a:cubicBezTo>
                      <a:pt x="0" y="0"/>
                      <a:pt x="0" y="0"/>
                      <a:pt x="0" y="1"/>
                    </a:cubicBezTo>
                    <a:cubicBezTo>
                      <a:pt x="0" y="1"/>
                      <a:pt x="0" y="0"/>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îŝļi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DC2C682-640F-4294-83EC-A8229EC9F268}"/>
                  </a:ext>
                </a:extLst>
              </p:cNvPr>
              <p:cNvSpPr/>
              <p:nvPr/>
            </p:nvSpPr>
            <p:spPr bwMode="auto">
              <a:xfrm>
                <a:off x="3430" y="2393"/>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iṣḷî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6022A78-8E4A-4A1B-9D00-E4DB6485C7A2}"/>
                  </a:ext>
                </a:extLst>
              </p:cNvPr>
              <p:cNvSpPr/>
              <p:nvPr/>
            </p:nvSpPr>
            <p:spPr bwMode="auto">
              <a:xfrm>
                <a:off x="3430" y="239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îSlï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57D3ACB-7453-4577-8F67-7A4E054A31DC}"/>
                  </a:ext>
                </a:extLst>
              </p:cNvPr>
              <p:cNvSpPr/>
              <p:nvPr/>
            </p:nvSpPr>
            <p:spPr bwMode="auto">
              <a:xfrm>
                <a:off x="3430" y="239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iś1îḑ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6A65F5B-B6C3-4C6A-B004-81E39B745A02}"/>
                  </a:ext>
                </a:extLst>
              </p:cNvPr>
              <p:cNvSpPr/>
              <p:nvPr/>
            </p:nvSpPr>
            <p:spPr bwMode="auto">
              <a:xfrm>
                <a:off x="3430" y="2395"/>
                <a:ext cx="0" cy="0"/>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ïsḷí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E7831B8-BD31-41C0-A7C2-DC674CB8EB38}"/>
                  </a:ext>
                </a:extLst>
              </p:cNvPr>
              <p:cNvSpPr/>
              <p:nvPr/>
            </p:nvSpPr>
            <p:spPr bwMode="auto">
              <a:xfrm>
                <a:off x="3430" y="239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íşḻí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2AF34D3-3532-481F-820E-84DB1C926172}"/>
                  </a:ext>
                </a:extLst>
              </p:cNvPr>
              <p:cNvSpPr/>
              <p:nvPr/>
            </p:nvSpPr>
            <p:spPr bwMode="auto">
              <a:xfrm>
                <a:off x="3430" y="2395"/>
                <a:ext cx="0" cy="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1"/>
                      <a:pt x="0" y="0"/>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ïṡľî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268FF27-C47E-4317-8DB4-6ACC38166075}"/>
                  </a:ext>
                </a:extLst>
              </p:cNvPr>
              <p:cNvSpPr/>
              <p:nvPr/>
            </p:nvSpPr>
            <p:spPr bwMode="auto">
              <a:xfrm>
                <a:off x="3430" y="2395"/>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íś1i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6B9D9B1-D386-4371-A14B-F7CFA1BCAC0A}"/>
                  </a:ext>
                </a:extLst>
              </p:cNvPr>
              <p:cNvSpPr/>
              <p:nvPr/>
            </p:nvSpPr>
            <p:spPr bwMode="auto">
              <a:xfrm>
                <a:off x="3430" y="2396"/>
                <a:ext cx="0" cy="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1"/>
                      <a:pt x="0" y="1"/>
                    </a:cubicBezTo>
                    <a:cubicBezTo>
                      <a:pt x="0" y="1"/>
                      <a:pt x="0" y="1"/>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íşľí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3F4E089-B233-4388-AEDD-99C57764D44B}"/>
                  </a:ext>
                </a:extLst>
              </p:cNvPr>
              <p:cNvSpPr/>
              <p:nvPr/>
            </p:nvSpPr>
            <p:spPr bwMode="auto">
              <a:xfrm>
                <a:off x="3430" y="2396"/>
                <a:ext cx="0" cy="0"/>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0"/>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ís1î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75C95A4-4158-4262-8744-B6F1C1C95899}"/>
                  </a:ext>
                </a:extLst>
              </p:cNvPr>
              <p:cNvSpPr/>
              <p:nvPr/>
            </p:nvSpPr>
            <p:spPr bwMode="auto">
              <a:xfrm>
                <a:off x="3430" y="239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îšḻí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5D5ACB4-B47D-4F14-AAD5-E2817730AD7D}"/>
                  </a:ext>
                </a:extLst>
              </p:cNvPr>
              <p:cNvSpPr/>
              <p:nvPr/>
            </p:nvSpPr>
            <p:spPr bwMode="auto">
              <a:xfrm>
                <a:off x="3430" y="2396"/>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íS1î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04C8A0E-B73E-483D-87F6-0DDE19159B37}"/>
                  </a:ext>
                </a:extLst>
              </p:cNvPr>
              <p:cNvSpPr/>
              <p:nvPr/>
            </p:nvSpPr>
            <p:spPr bwMode="auto">
              <a:xfrm>
                <a:off x="3430" y="23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îṥ1ï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D7DEA26-D11A-479E-8217-6CDE8AD8399E}"/>
                  </a:ext>
                </a:extLst>
              </p:cNvPr>
              <p:cNvSpPr/>
              <p:nvPr/>
            </p:nvSpPr>
            <p:spPr bwMode="auto">
              <a:xfrm>
                <a:off x="3430" y="2397"/>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1"/>
                    </a:cubicBezTo>
                    <a:cubicBezTo>
                      <a:pt x="0" y="1"/>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iṧḷí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F6072D9-E3B5-43B7-AF71-A9FEAE771F8C}"/>
                  </a:ext>
                </a:extLst>
              </p:cNvPr>
              <p:cNvSpPr/>
              <p:nvPr/>
            </p:nvSpPr>
            <p:spPr bwMode="auto">
              <a:xfrm>
                <a:off x="3430" y="239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iS1í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F725F56-25D3-43CB-9BFB-08203842523D}"/>
                  </a:ext>
                </a:extLst>
              </p:cNvPr>
              <p:cNvSpPr/>
              <p:nvPr/>
            </p:nvSpPr>
            <p:spPr bwMode="auto">
              <a:xfrm>
                <a:off x="3430" y="2398"/>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1"/>
                    </a:cubicBezTo>
                    <a:cubicBezTo>
                      <a:pt x="0" y="0"/>
                      <a:pt x="0" y="0"/>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îṩ1î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0021492-B918-4B10-B5AE-1F6DB366B2D8}"/>
                  </a:ext>
                </a:extLst>
              </p:cNvPr>
              <p:cNvSpPr/>
              <p:nvPr/>
            </p:nvSpPr>
            <p:spPr bwMode="auto">
              <a:xfrm>
                <a:off x="3430" y="2399"/>
                <a:ext cx="0" cy="0"/>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íşḻi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E7B4B26-6A6A-439C-AA90-C43085D6C8C5}"/>
                  </a:ext>
                </a:extLst>
              </p:cNvPr>
              <p:cNvSpPr/>
              <p:nvPr/>
            </p:nvSpPr>
            <p:spPr bwMode="auto">
              <a:xfrm>
                <a:off x="3430" y="2399"/>
                <a:ext cx="0" cy="0"/>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1"/>
                    </a:cubicBezTo>
                    <a:cubicBezTo>
                      <a:pt x="0" y="0"/>
                      <a:pt x="0" y="0"/>
                      <a:pt x="0" y="0"/>
                    </a:cubicBezTo>
                    <a:cubicBezTo>
                      <a:pt x="0" y="0"/>
                      <a:pt x="0" y="0"/>
                      <a:pt x="0" y="0"/>
                    </a:cubicBezTo>
                  </a:path>
                </a:pathLst>
              </a:custGeom>
              <a:solidFill>
                <a:srgbClr val="13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íṣ1í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163C48F-41B5-4B01-B57F-946285EDB6E1}"/>
                  </a:ext>
                </a:extLst>
              </p:cNvPr>
              <p:cNvSpPr/>
              <p:nvPr/>
            </p:nvSpPr>
            <p:spPr bwMode="auto">
              <a:xfrm>
                <a:off x="3150" y="1998"/>
                <a:ext cx="144" cy="144"/>
              </a:xfrm>
              <a:custGeom>
                <a:avLst/>
                <a:gdLst>
                  <a:gd name="T0" fmla="*/ 32 w 252"/>
                  <a:gd name="T1" fmla="*/ 0 h 251"/>
                  <a:gd name="T2" fmla="*/ 13 w 252"/>
                  <a:gd name="T3" fmla="*/ 31 h 251"/>
                  <a:gd name="T4" fmla="*/ 0 w 252"/>
                  <a:gd name="T5" fmla="*/ 34 h 251"/>
                  <a:gd name="T6" fmla="*/ 29 w 252"/>
                  <a:gd name="T7" fmla="*/ 62 h 251"/>
                  <a:gd name="T8" fmla="*/ 78 w 252"/>
                  <a:gd name="T9" fmla="*/ 94 h 251"/>
                  <a:gd name="T10" fmla="*/ 77 w 252"/>
                  <a:gd name="T11" fmla="*/ 118 h 251"/>
                  <a:gd name="T12" fmla="*/ 160 w 252"/>
                  <a:gd name="T13" fmla="*/ 251 h 251"/>
                  <a:gd name="T14" fmla="*/ 160 w 252"/>
                  <a:gd name="T15" fmla="*/ 244 h 251"/>
                  <a:gd name="T16" fmla="*/ 174 w 252"/>
                  <a:gd name="T17" fmla="*/ 225 h 251"/>
                  <a:gd name="T18" fmla="*/ 180 w 252"/>
                  <a:gd name="T19" fmla="*/ 225 h 251"/>
                  <a:gd name="T20" fmla="*/ 187 w 252"/>
                  <a:gd name="T21" fmla="*/ 226 h 251"/>
                  <a:gd name="T22" fmla="*/ 198 w 252"/>
                  <a:gd name="T23" fmla="*/ 225 h 251"/>
                  <a:gd name="T24" fmla="*/ 207 w 252"/>
                  <a:gd name="T25" fmla="*/ 225 h 251"/>
                  <a:gd name="T26" fmla="*/ 212 w 252"/>
                  <a:gd name="T27" fmla="*/ 225 h 251"/>
                  <a:gd name="T28" fmla="*/ 218 w 252"/>
                  <a:gd name="T29" fmla="*/ 226 h 251"/>
                  <a:gd name="T30" fmla="*/ 250 w 252"/>
                  <a:gd name="T31" fmla="*/ 211 h 251"/>
                  <a:gd name="T32" fmla="*/ 230 w 252"/>
                  <a:gd name="T33" fmla="*/ 174 h 251"/>
                  <a:gd name="T34" fmla="*/ 242 w 252"/>
                  <a:gd name="T35" fmla="*/ 143 h 251"/>
                  <a:gd name="T36" fmla="*/ 239 w 252"/>
                  <a:gd name="T37" fmla="*/ 130 h 251"/>
                  <a:gd name="T38" fmla="*/ 123 w 252"/>
                  <a:gd name="T39" fmla="*/ 46 h 251"/>
                  <a:gd name="T40" fmla="*/ 123 w 252"/>
                  <a:gd name="T41" fmla="*/ 46 h 251"/>
                  <a:gd name="T42" fmla="*/ 122 w 252"/>
                  <a:gd name="T43" fmla="*/ 45 h 251"/>
                  <a:gd name="T44" fmla="*/ 32 w 252"/>
                  <a:gd name="T4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2" h="251">
                    <a:moveTo>
                      <a:pt x="32" y="0"/>
                    </a:moveTo>
                    <a:cubicBezTo>
                      <a:pt x="32" y="12"/>
                      <a:pt x="30" y="31"/>
                      <a:pt x="13" y="31"/>
                    </a:cubicBezTo>
                    <a:cubicBezTo>
                      <a:pt x="8" y="31"/>
                      <a:pt x="3" y="33"/>
                      <a:pt x="0" y="34"/>
                    </a:cubicBezTo>
                    <a:cubicBezTo>
                      <a:pt x="10" y="43"/>
                      <a:pt x="19" y="53"/>
                      <a:pt x="29" y="62"/>
                    </a:cubicBezTo>
                    <a:cubicBezTo>
                      <a:pt x="50" y="66"/>
                      <a:pt x="73" y="72"/>
                      <a:pt x="78" y="94"/>
                    </a:cubicBezTo>
                    <a:cubicBezTo>
                      <a:pt x="81" y="104"/>
                      <a:pt x="79" y="112"/>
                      <a:pt x="77" y="118"/>
                    </a:cubicBezTo>
                    <a:cubicBezTo>
                      <a:pt x="108" y="158"/>
                      <a:pt x="135" y="203"/>
                      <a:pt x="160" y="251"/>
                    </a:cubicBezTo>
                    <a:cubicBezTo>
                      <a:pt x="160" y="249"/>
                      <a:pt x="160" y="247"/>
                      <a:pt x="160" y="244"/>
                    </a:cubicBezTo>
                    <a:cubicBezTo>
                      <a:pt x="160" y="228"/>
                      <a:pt x="167" y="225"/>
                      <a:pt x="174" y="225"/>
                    </a:cubicBezTo>
                    <a:cubicBezTo>
                      <a:pt x="176" y="225"/>
                      <a:pt x="178" y="225"/>
                      <a:pt x="180" y="225"/>
                    </a:cubicBezTo>
                    <a:cubicBezTo>
                      <a:pt x="182" y="226"/>
                      <a:pt x="185" y="226"/>
                      <a:pt x="187" y="226"/>
                    </a:cubicBezTo>
                    <a:cubicBezTo>
                      <a:pt x="190" y="226"/>
                      <a:pt x="194" y="226"/>
                      <a:pt x="198" y="225"/>
                    </a:cubicBezTo>
                    <a:cubicBezTo>
                      <a:pt x="201" y="225"/>
                      <a:pt x="205" y="225"/>
                      <a:pt x="207" y="225"/>
                    </a:cubicBezTo>
                    <a:cubicBezTo>
                      <a:pt x="209" y="225"/>
                      <a:pt x="211" y="225"/>
                      <a:pt x="212" y="225"/>
                    </a:cubicBezTo>
                    <a:cubicBezTo>
                      <a:pt x="213" y="226"/>
                      <a:pt x="215" y="226"/>
                      <a:pt x="218" y="226"/>
                    </a:cubicBezTo>
                    <a:cubicBezTo>
                      <a:pt x="229" y="226"/>
                      <a:pt x="248" y="223"/>
                      <a:pt x="250" y="211"/>
                    </a:cubicBezTo>
                    <a:cubicBezTo>
                      <a:pt x="252" y="196"/>
                      <a:pt x="230" y="174"/>
                      <a:pt x="230" y="174"/>
                    </a:cubicBezTo>
                    <a:cubicBezTo>
                      <a:pt x="230" y="174"/>
                      <a:pt x="242" y="153"/>
                      <a:pt x="242" y="143"/>
                    </a:cubicBezTo>
                    <a:cubicBezTo>
                      <a:pt x="242" y="141"/>
                      <a:pt x="241" y="136"/>
                      <a:pt x="239" y="130"/>
                    </a:cubicBezTo>
                    <a:cubicBezTo>
                      <a:pt x="203" y="99"/>
                      <a:pt x="164" y="70"/>
                      <a:pt x="123" y="46"/>
                    </a:cubicBezTo>
                    <a:cubicBezTo>
                      <a:pt x="123" y="46"/>
                      <a:pt x="123" y="46"/>
                      <a:pt x="123" y="46"/>
                    </a:cubicBezTo>
                    <a:cubicBezTo>
                      <a:pt x="123" y="46"/>
                      <a:pt x="122" y="45"/>
                      <a:pt x="122" y="45"/>
                    </a:cubicBezTo>
                    <a:cubicBezTo>
                      <a:pt x="93" y="28"/>
                      <a:pt x="63" y="13"/>
                      <a:pt x="32" y="0"/>
                    </a:cubicBezTo>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íṩḻîḍ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C98CABB-F1EB-452A-B486-E6AED8541728}"/>
                  </a:ext>
                </a:extLst>
              </p:cNvPr>
              <p:cNvSpPr/>
              <p:nvPr/>
            </p:nvSpPr>
            <p:spPr bwMode="auto">
              <a:xfrm>
                <a:off x="3319" y="2350"/>
                <a:ext cx="111" cy="205"/>
              </a:xfrm>
              <a:custGeom>
                <a:avLst/>
                <a:gdLst>
                  <a:gd name="T0" fmla="*/ 101 w 194"/>
                  <a:gd name="T1" fmla="*/ 0 h 360"/>
                  <a:gd name="T2" fmla="*/ 89 w 194"/>
                  <a:gd name="T3" fmla="*/ 5 h 360"/>
                  <a:gd name="T4" fmla="*/ 89 w 194"/>
                  <a:gd name="T5" fmla="*/ 90 h 360"/>
                  <a:gd name="T6" fmla="*/ 48 w 194"/>
                  <a:gd name="T7" fmla="*/ 183 h 360"/>
                  <a:gd name="T8" fmla="*/ 45 w 194"/>
                  <a:gd name="T9" fmla="*/ 277 h 360"/>
                  <a:gd name="T10" fmla="*/ 97 w 194"/>
                  <a:gd name="T11" fmla="*/ 306 h 360"/>
                  <a:gd name="T12" fmla="*/ 112 w 194"/>
                  <a:gd name="T13" fmla="*/ 306 h 360"/>
                  <a:gd name="T14" fmla="*/ 114 w 194"/>
                  <a:gd name="T15" fmla="*/ 306 h 360"/>
                  <a:gd name="T16" fmla="*/ 137 w 194"/>
                  <a:gd name="T17" fmla="*/ 360 h 360"/>
                  <a:gd name="T18" fmla="*/ 194 w 194"/>
                  <a:gd name="T19" fmla="*/ 87 h 360"/>
                  <a:gd name="T20" fmla="*/ 194 w 194"/>
                  <a:gd name="T21" fmla="*/ 87 h 360"/>
                  <a:gd name="T22" fmla="*/ 194 w 194"/>
                  <a:gd name="T23" fmla="*/ 86 h 360"/>
                  <a:gd name="T24" fmla="*/ 194 w 194"/>
                  <a:gd name="T25" fmla="*/ 86 h 360"/>
                  <a:gd name="T26" fmla="*/ 194 w 194"/>
                  <a:gd name="T27" fmla="*/ 85 h 360"/>
                  <a:gd name="T28" fmla="*/ 194 w 194"/>
                  <a:gd name="T29" fmla="*/ 84 h 360"/>
                  <a:gd name="T30" fmla="*/ 194 w 194"/>
                  <a:gd name="T31" fmla="*/ 83 h 360"/>
                  <a:gd name="T32" fmla="*/ 194 w 194"/>
                  <a:gd name="T33" fmla="*/ 83 h 360"/>
                  <a:gd name="T34" fmla="*/ 194 w 194"/>
                  <a:gd name="T35" fmla="*/ 82 h 360"/>
                  <a:gd name="T36" fmla="*/ 194 w 194"/>
                  <a:gd name="T37" fmla="*/ 82 h 360"/>
                  <a:gd name="T38" fmla="*/ 194 w 194"/>
                  <a:gd name="T39" fmla="*/ 82 h 360"/>
                  <a:gd name="T40" fmla="*/ 194 w 194"/>
                  <a:gd name="T41" fmla="*/ 81 h 360"/>
                  <a:gd name="T42" fmla="*/ 194 w 194"/>
                  <a:gd name="T43" fmla="*/ 81 h 360"/>
                  <a:gd name="T44" fmla="*/ 194 w 194"/>
                  <a:gd name="T45" fmla="*/ 81 h 360"/>
                  <a:gd name="T46" fmla="*/ 194 w 194"/>
                  <a:gd name="T47" fmla="*/ 80 h 360"/>
                  <a:gd name="T48" fmla="*/ 194 w 194"/>
                  <a:gd name="T49" fmla="*/ 80 h 360"/>
                  <a:gd name="T50" fmla="*/ 194 w 194"/>
                  <a:gd name="T51" fmla="*/ 79 h 360"/>
                  <a:gd name="T52" fmla="*/ 194 w 194"/>
                  <a:gd name="T53" fmla="*/ 79 h 360"/>
                  <a:gd name="T54" fmla="*/ 194 w 194"/>
                  <a:gd name="T55" fmla="*/ 78 h 360"/>
                  <a:gd name="T56" fmla="*/ 194 w 194"/>
                  <a:gd name="T57" fmla="*/ 78 h 360"/>
                  <a:gd name="T58" fmla="*/ 194 w 194"/>
                  <a:gd name="T59" fmla="*/ 78 h 360"/>
                  <a:gd name="T60" fmla="*/ 194 w 194"/>
                  <a:gd name="T61" fmla="*/ 77 h 360"/>
                  <a:gd name="T62" fmla="*/ 194 w 194"/>
                  <a:gd name="T63" fmla="*/ 77 h 360"/>
                  <a:gd name="T64" fmla="*/ 194 w 194"/>
                  <a:gd name="T65" fmla="*/ 76 h 360"/>
                  <a:gd name="T66" fmla="*/ 194 w 194"/>
                  <a:gd name="T67" fmla="*/ 76 h 360"/>
                  <a:gd name="T68" fmla="*/ 194 w 194"/>
                  <a:gd name="T69" fmla="*/ 75 h 360"/>
                  <a:gd name="T70" fmla="*/ 194 w 194"/>
                  <a:gd name="T71" fmla="*/ 75 h 360"/>
                  <a:gd name="T72" fmla="*/ 194 w 194"/>
                  <a:gd name="T73" fmla="*/ 74 h 360"/>
                  <a:gd name="T74" fmla="*/ 194 w 194"/>
                  <a:gd name="T75" fmla="*/ 74 h 360"/>
                  <a:gd name="T76" fmla="*/ 194 w 194"/>
                  <a:gd name="T77" fmla="*/ 64 h 360"/>
                  <a:gd name="T78" fmla="*/ 165 w 194"/>
                  <a:gd name="T79" fmla="*/ 32 h 360"/>
                  <a:gd name="T80" fmla="*/ 101 w 194"/>
                  <a:gd name="T8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360">
                    <a:moveTo>
                      <a:pt x="101" y="0"/>
                    </a:moveTo>
                    <a:cubicBezTo>
                      <a:pt x="95" y="0"/>
                      <a:pt x="91" y="2"/>
                      <a:pt x="89" y="5"/>
                    </a:cubicBezTo>
                    <a:cubicBezTo>
                      <a:pt x="86" y="15"/>
                      <a:pt x="120" y="49"/>
                      <a:pt x="89" y="90"/>
                    </a:cubicBezTo>
                    <a:cubicBezTo>
                      <a:pt x="59" y="132"/>
                      <a:pt x="37" y="149"/>
                      <a:pt x="48" y="183"/>
                    </a:cubicBezTo>
                    <a:cubicBezTo>
                      <a:pt x="59" y="217"/>
                      <a:pt x="0" y="247"/>
                      <a:pt x="45" y="277"/>
                    </a:cubicBezTo>
                    <a:cubicBezTo>
                      <a:pt x="81" y="301"/>
                      <a:pt x="82" y="306"/>
                      <a:pt x="97" y="306"/>
                    </a:cubicBezTo>
                    <a:cubicBezTo>
                      <a:pt x="101" y="306"/>
                      <a:pt x="106" y="306"/>
                      <a:pt x="112" y="306"/>
                    </a:cubicBezTo>
                    <a:cubicBezTo>
                      <a:pt x="113" y="306"/>
                      <a:pt x="113" y="306"/>
                      <a:pt x="114" y="306"/>
                    </a:cubicBezTo>
                    <a:cubicBezTo>
                      <a:pt x="144" y="306"/>
                      <a:pt x="139" y="354"/>
                      <a:pt x="137" y="360"/>
                    </a:cubicBezTo>
                    <a:cubicBezTo>
                      <a:pt x="172" y="276"/>
                      <a:pt x="192" y="184"/>
                      <a:pt x="194" y="87"/>
                    </a:cubicBezTo>
                    <a:cubicBezTo>
                      <a:pt x="194" y="87"/>
                      <a:pt x="194" y="87"/>
                      <a:pt x="194" y="87"/>
                    </a:cubicBezTo>
                    <a:cubicBezTo>
                      <a:pt x="194" y="86"/>
                      <a:pt x="194" y="86"/>
                      <a:pt x="194" y="86"/>
                    </a:cubicBezTo>
                    <a:cubicBezTo>
                      <a:pt x="194" y="86"/>
                      <a:pt x="194" y="86"/>
                      <a:pt x="194" y="86"/>
                    </a:cubicBezTo>
                    <a:cubicBezTo>
                      <a:pt x="194" y="85"/>
                      <a:pt x="194" y="85"/>
                      <a:pt x="194" y="85"/>
                    </a:cubicBezTo>
                    <a:cubicBezTo>
                      <a:pt x="194" y="84"/>
                      <a:pt x="194" y="84"/>
                      <a:pt x="194" y="84"/>
                    </a:cubicBezTo>
                    <a:cubicBezTo>
                      <a:pt x="194" y="84"/>
                      <a:pt x="194" y="84"/>
                      <a:pt x="194" y="83"/>
                    </a:cubicBezTo>
                    <a:cubicBezTo>
                      <a:pt x="194" y="83"/>
                      <a:pt x="194" y="83"/>
                      <a:pt x="194" y="83"/>
                    </a:cubicBezTo>
                    <a:cubicBezTo>
                      <a:pt x="194" y="83"/>
                      <a:pt x="194" y="83"/>
                      <a:pt x="194" y="82"/>
                    </a:cubicBezTo>
                    <a:cubicBezTo>
                      <a:pt x="194" y="82"/>
                      <a:pt x="194" y="82"/>
                      <a:pt x="194" y="82"/>
                    </a:cubicBezTo>
                    <a:cubicBezTo>
                      <a:pt x="194" y="82"/>
                      <a:pt x="194" y="82"/>
                      <a:pt x="194" y="82"/>
                    </a:cubicBezTo>
                    <a:cubicBezTo>
                      <a:pt x="194" y="82"/>
                      <a:pt x="194" y="81"/>
                      <a:pt x="194" y="81"/>
                    </a:cubicBezTo>
                    <a:cubicBezTo>
                      <a:pt x="194" y="81"/>
                      <a:pt x="194" y="81"/>
                      <a:pt x="194" y="81"/>
                    </a:cubicBezTo>
                    <a:cubicBezTo>
                      <a:pt x="194" y="81"/>
                      <a:pt x="194" y="81"/>
                      <a:pt x="194" y="81"/>
                    </a:cubicBezTo>
                    <a:cubicBezTo>
                      <a:pt x="194" y="80"/>
                      <a:pt x="194" y="80"/>
                      <a:pt x="194" y="80"/>
                    </a:cubicBezTo>
                    <a:cubicBezTo>
                      <a:pt x="194" y="80"/>
                      <a:pt x="194" y="80"/>
                      <a:pt x="194" y="80"/>
                    </a:cubicBezTo>
                    <a:cubicBezTo>
                      <a:pt x="194" y="79"/>
                      <a:pt x="194" y="79"/>
                      <a:pt x="194" y="79"/>
                    </a:cubicBezTo>
                    <a:cubicBezTo>
                      <a:pt x="194" y="79"/>
                      <a:pt x="194" y="79"/>
                      <a:pt x="194" y="79"/>
                    </a:cubicBezTo>
                    <a:cubicBezTo>
                      <a:pt x="194" y="79"/>
                      <a:pt x="194" y="79"/>
                      <a:pt x="194" y="78"/>
                    </a:cubicBezTo>
                    <a:cubicBezTo>
                      <a:pt x="194" y="78"/>
                      <a:pt x="194" y="78"/>
                      <a:pt x="194" y="78"/>
                    </a:cubicBezTo>
                    <a:cubicBezTo>
                      <a:pt x="194" y="78"/>
                      <a:pt x="194" y="78"/>
                      <a:pt x="194" y="78"/>
                    </a:cubicBezTo>
                    <a:cubicBezTo>
                      <a:pt x="194" y="77"/>
                      <a:pt x="194" y="77"/>
                      <a:pt x="194" y="77"/>
                    </a:cubicBezTo>
                    <a:cubicBezTo>
                      <a:pt x="194" y="77"/>
                      <a:pt x="194" y="77"/>
                      <a:pt x="194" y="77"/>
                    </a:cubicBezTo>
                    <a:cubicBezTo>
                      <a:pt x="194" y="77"/>
                      <a:pt x="194" y="77"/>
                      <a:pt x="194" y="76"/>
                    </a:cubicBezTo>
                    <a:cubicBezTo>
                      <a:pt x="194" y="76"/>
                      <a:pt x="194" y="76"/>
                      <a:pt x="194" y="76"/>
                    </a:cubicBezTo>
                    <a:cubicBezTo>
                      <a:pt x="194" y="76"/>
                      <a:pt x="194" y="76"/>
                      <a:pt x="194" y="75"/>
                    </a:cubicBezTo>
                    <a:cubicBezTo>
                      <a:pt x="194" y="75"/>
                      <a:pt x="194" y="75"/>
                      <a:pt x="194" y="75"/>
                    </a:cubicBezTo>
                    <a:cubicBezTo>
                      <a:pt x="194" y="74"/>
                      <a:pt x="194" y="74"/>
                      <a:pt x="194" y="74"/>
                    </a:cubicBezTo>
                    <a:cubicBezTo>
                      <a:pt x="194" y="74"/>
                      <a:pt x="194" y="74"/>
                      <a:pt x="194" y="74"/>
                    </a:cubicBezTo>
                    <a:cubicBezTo>
                      <a:pt x="194" y="71"/>
                      <a:pt x="194" y="68"/>
                      <a:pt x="194" y="64"/>
                    </a:cubicBezTo>
                    <a:cubicBezTo>
                      <a:pt x="189" y="56"/>
                      <a:pt x="181" y="45"/>
                      <a:pt x="165" y="32"/>
                    </a:cubicBezTo>
                    <a:cubicBezTo>
                      <a:pt x="136" y="8"/>
                      <a:pt x="114" y="0"/>
                      <a:pt x="101" y="0"/>
                    </a:cubicBezTo>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iṡḻi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40FAE4C-833D-48A0-8EFC-7387F5353E6D}"/>
                  </a:ext>
                </a:extLst>
              </p:cNvPr>
              <p:cNvSpPr/>
              <p:nvPr/>
            </p:nvSpPr>
            <p:spPr bwMode="auto">
              <a:xfrm>
                <a:off x="4189" y="1598"/>
                <a:ext cx="794" cy="1380"/>
              </a:xfrm>
              <a:custGeom>
                <a:avLst/>
                <a:gdLst>
                  <a:gd name="T0" fmla="*/ 1387 w 1387"/>
                  <a:gd name="T1" fmla="*/ 2333 h 2415"/>
                  <a:gd name="T2" fmla="*/ 1305 w 1387"/>
                  <a:gd name="T3" fmla="*/ 2415 h 2415"/>
                  <a:gd name="T4" fmla="*/ 81 w 1387"/>
                  <a:gd name="T5" fmla="*/ 2415 h 2415"/>
                  <a:gd name="T6" fmla="*/ 0 w 1387"/>
                  <a:gd name="T7" fmla="*/ 2333 h 2415"/>
                  <a:gd name="T8" fmla="*/ 0 w 1387"/>
                  <a:gd name="T9" fmla="*/ 82 h 2415"/>
                  <a:gd name="T10" fmla="*/ 81 w 1387"/>
                  <a:gd name="T11" fmla="*/ 0 h 2415"/>
                  <a:gd name="T12" fmla="*/ 1305 w 1387"/>
                  <a:gd name="T13" fmla="*/ 0 h 2415"/>
                  <a:gd name="T14" fmla="*/ 1387 w 1387"/>
                  <a:gd name="T15" fmla="*/ 82 h 2415"/>
                  <a:gd name="T16" fmla="*/ 1387 w 1387"/>
                  <a:gd name="T17" fmla="*/ 2333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7" h="2415">
                    <a:moveTo>
                      <a:pt x="1387" y="2333"/>
                    </a:moveTo>
                    <a:cubicBezTo>
                      <a:pt x="1387" y="2378"/>
                      <a:pt x="1351" y="2415"/>
                      <a:pt x="1305" y="2415"/>
                    </a:cubicBezTo>
                    <a:cubicBezTo>
                      <a:pt x="81" y="2415"/>
                      <a:pt x="81" y="2415"/>
                      <a:pt x="81" y="2415"/>
                    </a:cubicBezTo>
                    <a:cubicBezTo>
                      <a:pt x="36" y="2415"/>
                      <a:pt x="0" y="2378"/>
                      <a:pt x="0" y="2333"/>
                    </a:cubicBezTo>
                    <a:cubicBezTo>
                      <a:pt x="0" y="82"/>
                      <a:pt x="0" y="82"/>
                      <a:pt x="0" y="82"/>
                    </a:cubicBezTo>
                    <a:cubicBezTo>
                      <a:pt x="0" y="37"/>
                      <a:pt x="36" y="0"/>
                      <a:pt x="81" y="0"/>
                    </a:cubicBezTo>
                    <a:cubicBezTo>
                      <a:pt x="1305" y="0"/>
                      <a:pt x="1305" y="0"/>
                      <a:pt x="1305" y="0"/>
                    </a:cubicBezTo>
                    <a:cubicBezTo>
                      <a:pt x="1351" y="0"/>
                      <a:pt x="1387" y="37"/>
                      <a:pt x="1387" y="82"/>
                    </a:cubicBezTo>
                    <a:cubicBezTo>
                      <a:pt x="1387" y="2333"/>
                      <a:pt x="1387" y="2333"/>
                      <a:pt x="1387" y="2333"/>
                    </a:cubicBezTo>
                  </a:path>
                </a:pathLst>
              </a:custGeom>
              <a:solidFill>
                <a:srgbClr val="0B2E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ïṧ1i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A9FE70E-B6E4-4BD3-8E0D-21181E6DD686}"/>
                  </a:ext>
                </a:extLst>
              </p:cNvPr>
              <p:cNvSpPr/>
              <p:nvPr/>
            </p:nvSpPr>
            <p:spPr bwMode="auto">
              <a:xfrm>
                <a:off x="4262" y="1762"/>
                <a:ext cx="647" cy="943"/>
              </a:xfrm>
              <a:custGeom>
                <a:avLst/>
                <a:gdLst>
                  <a:gd name="T0" fmla="*/ 156 w 1132"/>
                  <a:gd name="T1" fmla="*/ 958 h 1650"/>
                  <a:gd name="T2" fmla="*/ 77 w 1132"/>
                  <a:gd name="T3" fmla="*/ 804 h 1650"/>
                  <a:gd name="T4" fmla="*/ 267 w 1132"/>
                  <a:gd name="T5" fmla="*/ 614 h 1650"/>
                  <a:gd name="T6" fmla="*/ 393 w 1132"/>
                  <a:gd name="T7" fmla="*/ 661 h 1650"/>
                  <a:gd name="T8" fmla="*/ 472 w 1132"/>
                  <a:gd name="T9" fmla="*/ 815 h 1650"/>
                  <a:gd name="T10" fmla="*/ 281 w 1132"/>
                  <a:gd name="T11" fmla="*/ 1006 h 1650"/>
                  <a:gd name="T12" fmla="*/ 156 w 1132"/>
                  <a:gd name="T13" fmla="*/ 958 h 1650"/>
                  <a:gd name="T14" fmla="*/ 1111 w 1132"/>
                  <a:gd name="T15" fmla="*/ 0 h 1650"/>
                  <a:gd name="T16" fmla="*/ 0 w 1132"/>
                  <a:gd name="T17" fmla="*/ 0 h 1650"/>
                  <a:gd name="T18" fmla="*/ 0 w 1132"/>
                  <a:gd name="T19" fmla="*/ 1650 h 1650"/>
                  <a:gd name="T20" fmla="*/ 1132 w 1132"/>
                  <a:gd name="T21" fmla="*/ 1650 h 1650"/>
                  <a:gd name="T22" fmla="*/ 0 w 1132"/>
                  <a:gd name="T23" fmla="*/ 1650 h 1650"/>
                  <a:gd name="T24" fmla="*/ 0 w 1132"/>
                  <a:gd name="T25" fmla="*/ 1584 h 1650"/>
                  <a:gd name="T26" fmla="*/ 575 w 1132"/>
                  <a:gd name="T27" fmla="*/ 764 h 1650"/>
                  <a:gd name="T28" fmla="*/ 550 w 1132"/>
                  <a:gd name="T29" fmla="*/ 743 h 1650"/>
                  <a:gd name="T30" fmla="*/ 480 w 1132"/>
                  <a:gd name="T31" fmla="*/ 596 h 1650"/>
                  <a:gd name="T32" fmla="*/ 670 w 1132"/>
                  <a:gd name="T33" fmla="*/ 405 h 1650"/>
                  <a:gd name="T34" fmla="*/ 794 w 1132"/>
                  <a:gd name="T35" fmla="*/ 452 h 1650"/>
                  <a:gd name="T36" fmla="*/ 1111 w 1132"/>
                  <a:gd name="T37" fmla="*/ 0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2" h="1650">
                    <a:moveTo>
                      <a:pt x="156" y="958"/>
                    </a:moveTo>
                    <a:cubicBezTo>
                      <a:pt x="108" y="923"/>
                      <a:pt x="77" y="867"/>
                      <a:pt x="77" y="804"/>
                    </a:cubicBezTo>
                    <a:cubicBezTo>
                      <a:pt x="77" y="699"/>
                      <a:pt x="162" y="614"/>
                      <a:pt x="267" y="614"/>
                    </a:cubicBezTo>
                    <a:cubicBezTo>
                      <a:pt x="315" y="614"/>
                      <a:pt x="359" y="632"/>
                      <a:pt x="393" y="661"/>
                    </a:cubicBezTo>
                    <a:cubicBezTo>
                      <a:pt x="441" y="696"/>
                      <a:pt x="472" y="752"/>
                      <a:pt x="472" y="815"/>
                    </a:cubicBezTo>
                    <a:cubicBezTo>
                      <a:pt x="472" y="920"/>
                      <a:pt x="387" y="1006"/>
                      <a:pt x="281" y="1006"/>
                    </a:cubicBezTo>
                    <a:cubicBezTo>
                      <a:pt x="233" y="1006"/>
                      <a:pt x="189" y="988"/>
                      <a:pt x="156" y="958"/>
                    </a:cubicBezTo>
                    <a:moveTo>
                      <a:pt x="1111" y="0"/>
                    </a:moveTo>
                    <a:cubicBezTo>
                      <a:pt x="0" y="0"/>
                      <a:pt x="0" y="0"/>
                      <a:pt x="0" y="0"/>
                    </a:cubicBezTo>
                    <a:cubicBezTo>
                      <a:pt x="0" y="1650"/>
                      <a:pt x="0" y="1650"/>
                      <a:pt x="0" y="1650"/>
                    </a:cubicBezTo>
                    <a:cubicBezTo>
                      <a:pt x="1132" y="1650"/>
                      <a:pt x="1132" y="1650"/>
                      <a:pt x="1132" y="1650"/>
                    </a:cubicBezTo>
                    <a:cubicBezTo>
                      <a:pt x="0" y="1650"/>
                      <a:pt x="0" y="1650"/>
                      <a:pt x="0" y="1650"/>
                    </a:cubicBezTo>
                    <a:cubicBezTo>
                      <a:pt x="0" y="1584"/>
                      <a:pt x="0" y="1584"/>
                      <a:pt x="0" y="1584"/>
                    </a:cubicBezTo>
                    <a:cubicBezTo>
                      <a:pt x="575" y="764"/>
                      <a:pt x="575" y="764"/>
                      <a:pt x="575" y="764"/>
                    </a:cubicBezTo>
                    <a:cubicBezTo>
                      <a:pt x="566" y="758"/>
                      <a:pt x="558" y="751"/>
                      <a:pt x="550" y="743"/>
                    </a:cubicBezTo>
                    <a:cubicBezTo>
                      <a:pt x="507" y="708"/>
                      <a:pt x="480" y="655"/>
                      <a:pt x="480" y="596"/>
                    </a:cubicBezTo>
                    <a:cubicBezTo>
                      <a:pt x="480" y="491"/>
                      <a:pt x="565" y="405"/>
                      <a:pt x="670" y="405"/>
                    </a:cubicBezTo>
                    <a:cubicBezTo>
                      <a:pt x="717" y="405"/>
                      <a:pt x="761" y="423"/>
                      <a:pt x="794" y="452"/>
                    </a:cubicBezTo>
                    <a:cubicBezTo>
                      <a:pt x="1111" y="0"/>
                      <a:pt x="1111" y="0"/>
                      <a:pt x="1111" y="0"/>
                    </a:cubicBezTo>
                  </a:path>
                </a:pathLst>
              </a:custGeom>
              <a:solidFill>
                <a:srgbClr val="CED5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işḷî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15BC09B-A451-449C-86AF-548E16A70EDA}"/>
                  </a:ext>
                </a:extLst>
              </p:cNvPr>
              <p:cNvSpPr/>
              <p:nvPr/>
            </p:nvSpPr>
            <p:spPr bwMode="auto">
              <a:xfrm>
                <a:off x="4314" y="2119"/>
                <a:ext cx="218" cy="218"/>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íş1í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4D86094-98D5-4C39-97F2-8DB1056A84F6}"/>
                  </a:ext>
                </a:extLst>
              </p:cNvPr>
              <p:cNvSpPr/>
              <p:nvPr/>
            </p:nvSpPr>
            <p:spPr bwMode="auto">
              <a:xfrm>
                <a:off x="4306" y="2113"/>
                <a:ext cx="217" cy="217"/>
              </a:xfrm>
              <a:prstGeom prst="ellipse">
                <a:avLst/>
              </a:prstGeom>
              <a:solidFill>
                <a:srgbClr val="F3AE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îŝlï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F627961-DFE7-4494-87A9-050F8ACCE9A9}"/>
                  </a:ext>
                </a:extLst>
              </p:cNvPr>
              <p:cNvSpPr/>
              <p:nvPr/>
            </p:nvSpPr>
            <p:spPr bwMode="auto">
              <a:xfrm>
                <a:off x="4343" y="2150"/>
                <a:ext cx="143" cy="144"/>
              </a:xfrm>
              <a:custGeom>
                <a:avLst/>
                <a:gdLst>
                  <a:gd name="T0" fmla="*/ 114 w 251"/>
                  <a:gd name="T1" fmla="*/ 0 h 252"/>
                  <a:gd name="T2" fmla="*/ 111 w 251"/>
                  <a:gd name="T3" fmla="*/ 16 h 252"/>
                  <a:gd name="T4" fmla="*/ 54 w 251"/>
                  <a:gd name="T5" fmla="*/ 21 h 252"/>
                  <a:gd name="T6" fmla="*/ 32 w 251"/>
                  <a:gd name="T7" fmla="*/ 39 h 252"/>
                  <a:gd name="T8" fmla="*/ 44 w 251"/>
                  <a:gd name="T9" fmla="*/ 55 h 252"/>
                  <a:gd name="T10" fmla="*/ 8 w 251"/>
                  <a:gd name="T11" fmla="*/ 89 h 252"/>
                  <a:gd name="T12" fmla="*/ 0 w 251"/>
                  <a:gd name="T13" fmla="*/ 116 h 252"/>
                  <a:gd name="T14" fmla="*/ 20 w 251"/>
                  <a:gd name="T15" fmla="*/ 122 h 252"/>
                  <a:gd name="T16" fmla="*/ 24 w 251"/>
                  <a:gd name="T17" fmla="*/ 156 h 252"/>
                  <a:gd name="T18" fmla="*/ 7 w 251"/>
                  <a:gd name="T19" fmla="*/ 167 h 252"/>
                  <a:gd name="T20" fmla="*/ 21 w 251"/>
                  <a:gd name="T21" fmla="*/ 191 h 252"/>
                  <a:gd name="T22" fmla="*/ 58 w 251"/>
                  <a:gd name="T23" fmla="*/ 212 h 252"/>
                  <a:gd name="T24" fmla="*/ 52 w 251"/>
                  <a:gd name="T25" fmla="*/ 228 h 252"/>
                  <a:gd name="T26" fmla="*/ 77 w 251"/>
                  <a:gd name="T27" fmla="*/ 240 h 252"/>
                  <a:gd name="T28" fmla="*/ 120 w 251"/>
                  <a:gd name="T29" fmla="*/ 237 h 252"/>
                  <a:gd name="T30" fmla="*/ 124 w 251"/>
                  <a:gd name="T31" fmla="*/ 252 h 252"/>
                  <a:gd name="T32" fmla="*/ 151 w 251"/>
                  <a:gd name="T33" fmla="*/ 247 h 252"/>
                  <a:gd name="T34" fmla="*/ 183 w 251"/>
                  <a:gd name="T35" fmla="*/ 219 h 252"/>
                  <a:gd name="T36" fmla="*/ 196 w 251"/>
                  <a:gd name="T37" fmla="*/ 230 h 252"/>
                  <a:gd name="T38" fmla="*/ 216 w 251"/>
                  <a:gd name="T39" fmla="*/ 210 h 252"/>
                  <a:gd name="T40" fmla="*/ 223 w 251"/>
                  <a:gd name="T41" fmla="*/ 168 h 252"/>
                  <a:gd name="T42" fmla="*/ 244 w 251"/>
                  <a:gd name="T43" fmla="*/ 171 h 252"/>
                  <a:gd name="T44" fmla="*/ 249 w 251"/>
                  <a:gd name="T45" fmla="*/ 143 h 252"/>
                  <a:gd name="T46" fmla="*/ 231 w 251"/>
                  <a:gd name="T47" fmla="*/ 126 h 252"/>
                  <a:gd name="T48" fmla="*/ 247 w 251"/>
                  <a:gd name="T49" fmla="*/ 98 h 252"/>
                  <a:gd name="T50" fmla="*/ 240 w 251"/>
                  <a:gd name="T51" fmla="*/ 71 h 252"/>
                  <a:gd name="T52" fmla="*/ 219 w 251"/>
                  <a:gd name="T53" fmla="*/ 76 h 252"/>
                  <a:gd name="T54" fmla="*/ 209 w 251"/>
                  <a:gd name="T55" fmla="*/ 34 h 252"/>
                  <a:gd name="T56" fmla="*/ 188 w 251"/>
                  <a:gd name="T57" fmla="*/ 16 h 252"/>
                  <a:gd name="T58" fmla="*/ 176 w 251"/>
                  <a:gd name="T59" fmla="*/ 29 h 252"/>
                  <a:gd name="T60" fmla="*/ 142 w 251"/>
                  <a:gd name="T61" fmla="*/ 3 h 252"/>
                  <a:gd name="T62" fmla="*/ 125 w 251"/>
                  <a:gd name="T63" fmla="*/ 72 h 252"/>
                  <a:gd name="T64" fmla="*/ 125 w 251"/>
                  <a:gd name="T65" fmla="*/ 180 h 252"/>
                  <a:gd name="T66" fmla="*/ 125 w 251"/>
                  <a:gd name="T67" fmla="*/ 7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1" h="252">
                    <a:moveTo>
                      <a:pt x="139" y="0"/>
                    </a:moveTo>
                    <a:cubicBezTo>
                      <a:pt x="114" y="0"/>
                      <a:pt x="114" y="0"/>
                      <a:pt x="114" y="0"/>
                    </a:cubicBezTo>
                    <a:cubicBezTo>
                      <a:pt x="112" y="0"/>
                      <a:pt x="111" y="1"/>
                      <a:pt x="111" y="3"/>
                    </a:cubicBezTo>
                    <a:cubicBezTo>
                      <a:pt x="111" y="16"/>
                      <a:pt x="111" y="16"/>
                      <a:pt x="111" y="16"/>
                    </a:cubicBezTo>
                    <a:cubicBezTo>
                      <a:pt x="95" y="18"/>
                      <a:pt x="80" y="25"/>
                      <a:pt x="66" y="34"/>
                    </a:cubicBezTo>
                    <a:cubicBezTo>
                      <a:pt x="54" y="21"/>
                      <a:pt x="54" y="21"/>
                      <a:pt x="54" y="21"/>
                    </a:cubicBezTo>
                    <a:cubicBezTo>
                      <a:pt x="53" y="20"/>
                      <a:pt x="51" y="20"/>
                      <a:pt x="50" y="21"/>
                    </a:cubicBezTo>
                    <a:cubicBezTo>
                      <a:pt x="32" y="39"/>
                      <a:pt x="32" y="39"/>
                      <a:pt x="32" y="39"/>
                    </a:cubicBezTo>
                    <a:cubicBezTo>
                      <a:pt x="31" y="40"/>
                      <a:pt x="31" y="42"/>
                      <a:pt x="32" y="43"/>
                    </a:cubicBezTo>
                    <a:cubicBezTo>
                      <a:pt x="44" y="55"/>
                      <a:pt x="44" y="55"/>
                      <a:pt x="44" y="55"/>
                    </a:cubicBezTo>
                    <a:cubicBezTo>
                      <a:pt x="36" y="66"/>
                      <a:pt x="29" y="78"/>
                      <a:pt x="25" y="92"/>
                    </a:cubicBezTo>
                    <a:cubicBezTo>
                      <a:pt x="8" y="89"/>
                      <a:pt x="8" y="89"/>
                      <a:pt x="8" y="89"/>
                    </a:cubicBezTo>
                    <a:cubicBezTo>
                      <a:pt x="6" y="88"/>
                      <a:pt x="5" y="89"/>
                      <a:pt x="5" y="91"/>
                    </a:cubicBezTo>
                    <a:cubicBezTo>
                      <a:pt x="0" y="116"/>
                      <a:pt x="0" y="116"/>
                      <a:pt x="0" y="116"/>
                    </a:cubicBezTo>
                    <a:cubicBezTo>
                      <a:pt x="0" y="117"/>
                      <a:pt x="1" y="119"/>
                      <a:pt x="2" y="119"/>
                    </a:cubicBezTo>
                    <a:cubicBezTo>
                      <a:pt x="20" y="122"/>
                      <a:pt x="20" y="122"/>
                      <a:pt x="20" y="122"/>
                    </a:cubicBezTo>
                    <a:cubicBezTo>
                      <a:pt x="20" y="123"/>
                      <a:pt x="20" y="125"/>
                      <a:pt x="20" y="126"/>
                    </a:cubicBezTo>
                    <a:cubicBezTo>
                      <a:pt x="20" y="136"/>
                      <a:pt x="21" y="146"/>
                      <a:pt x="24" y="156"/>
                    </a:cubicBezTo>
                    <a:cubicBezTo>
                      <a:pt x="8" y="163"/>
                      <a:pt x="8" y="163"/>
                      <a:pt x="8" y="163"/>
                    </a:cubicBezTo>
                    <a:cubicBezTo>
                      <a:pt x="7" y="164"/>
                      <a:pt x="6" y="165"/>
                      <a:pt x="7" y="167"/>
                    </a:cubicBezTo>
                    <a:cubicBezTo>
                      <a:pt x="17" y="190"/>
                      <a:pt x="17" y="190"/>
                      <a:pt x="17" y="190"/>
                    </a:cubicBezTo>
                    <a:cubicBezTo>
                      <a:pt x="18" y="191"/>
                      <a:pt x="20" y="192"/>
                      <a:pt x="21" y="191"/>
                    </a:cubicBezTo>
                    <a:cubicBezTo>
                      <a:pt x="35" y="184"/>
                      <a:pt x="35" y="184"/>
                      <a:pt x="35" y="184"/>
                    </a:cubicBezTo>
                    <a:cubicBezTo>
                      <a:pt x="41" y="195"/>
                      <a:pt x="49" y="204"/>
                      <a:pt x="58" y="212"/>
                    </a:cubicBezTo>
                    <a:cubicBezTo>
                      <a:pt x="51" y="224"/>
                      <a:pt x="51" y="224"/>
                      <a:pt x="51" y="224"/>
                    </a:cubicBezTo>
                    <a:cubicBezTo>
                      <a:pt x="50" y="225"/>
                      <a:pt x="50" y="227"/>
                      <a:pt x="52" y="228"/>
                    </a:cubicBezTo>
                    <a:cubicBezTo>
                      <a:pt x="74" y="240"/>
                      <a:pt x="74" y="240"/>
                      <a:pt x="74" y="240"/>
                    </a:cubicBezTo>
                    <a:cubicBezTo>
                      <a:pt x="75" y="241"/>
                      <a:pt x="77" y="241"/>
                      <a:pt x="77" y="240"/>
                    </a:cubicBezTo>
                    <a:cubicBezTo>
                      <a:pt x="84" y="228"/>
                      <a:pt x="84" y="228"/>
                      <a:pt x="84" y="228"/>
                    </a:cubicBezTo>
                    <a:cubicBezTo>
                      <a:pt x="95" y="233"/>
                      <a:pt x="107" y="236"/>
                      <a:pt x="120" y="237"/>
                    </a:cubicBezTo>
                    <a:cubicBezTo>
                      <a:pt x="121" y="250"/>
                      <a:pt x="121" y="250"/>
                      <a:pt x="121" y="250"/>
                    </a:cubicBezTo>
                    <a:cubicBezTo>
                      <a:pt x="121" y="251"/>
                      <a:pt x="122" y="252"/>
                      <a:pt x="124" y="252"/>
                    </a:cubicBezTo>
                    <a:cubicBezTo>
                      <a:pt x="149" y="250"/>
                      <a:pt x="149" y="250"/>
                      <a:pt x="149" y="250"/>
                    </a:cubicBezTo>
                    <a:cubicBezTo>
                      <a:pt x="150" y="249"/>
                      <a:pt x="152" y="248"/>
                      <a:pt x="151" y="247"/>
                    </a:cubicBezTo>
                    <a:cubicBezTo>
                      <a:pt x="150" y="234"/>
                      <a:pt x="150" y="234"/>
                      <a:pt x="150" y="234"/>
                    </a:cubicBezTo>
                    <a:cubicBezTo>
                      <a:pt x="162" y="231"/>
                      <a:pt x="173" y="226"/>
                      <a:pt x="183" y="219"/>
                    </a:cubicBezTo>
                    <a:cubicBezTo>
                      <a:pt x="193" y="230"/>
                      <a:pt x="193" y="230"/>
                      <a:pt x="193" y="230"/>
                    </a:cubicBezTo>
                    <a:cubicBezTo>
                      <a:pt x="194" y="231"/>
                      <a:pt x="195" y="231"/>
                      <a:pt x="196" y="230"/>
                    </a:cubicBezTo>
                    <a:cubicBezTo>
                      <a:pt x="216" y="214"/>
                      <a:pt x="216" y="214"/>
                      <a:pt x="216" y="214"/>
                    </a:cubicBezTo>
                    <a:cubicBezTo>
                      <a:pt x="217" y="213"/>
                      <a:pt x="217" y="211"/>
                      <a:pt x="216" y="210"/>
                    </a:cubicBezTo>
                    <a:cubicBezTo>
                      <a:pt x="206" y="198"/>
                      <a:pt x="206" y="198"/>
                      <a:pt x="206" y="198"/>
                    </a:cubicBezTo>
                    <a:cubicBezTo>
                      <a:pt x="213" y="189"/>
                      <a:pt x="219" y="179"/>
                      <a:pt x="223" y="168"/>
                    </a:cubicBezTo>
                    <a:cubicBezTo>
                      <a:pt x="241" y="173"/>
                      <a:pt x="241" y="173"/>
                      <a:pt x="241" y="173"/>
                    </a:cubicBezTo>
                    <a:cubicBezTo>
                      <a:pt x="242" y="173"/>
                      <a:pt x="243" y="172"/>
                      <a:pt x="244" y="171"/>
                    </a:cubicBezTo>
                    <a:cubicBezTo>
                      <a:pt x="250" y="146"/>
                      <a:pt x="250" y="146"/>
                      <a:pt x="250" y="146"/>
                    </a:cubicBezTo>
                    <a:cubicBezTo>
                      <a:pt x="251" y="145"/>
                      <a:pt x="250" y="143"/>
                      <a:pt x="249" y="143"/>
                    </a:cubicBezTo>
                    <a:cubicBezTo>
                      <a:pt x="230" y="138"/>
                      <a:pt x="230" y="138"/>
                      <a:pt x="230" y="138"/>
                    </a:cubicBezTo>
                    <a:cubicBezTo>
                      <a:pt x="231" y="134"/>
                      <a:pt x="231" y="130"/>
                      <a:pt x="231" y="126"/>
                    </a:cubicBezTo>
                    <a:cubicBezTo>
                      <a:pt x="231" y="119"/>
                      <a:pt x="230" y="112"/>
                      <a:pt x="229" y="105"/>
                    </a:cubicBezTo>
                    <a:cubicBezTo>
                      <a:pt x="247" y="98"/>
                      <a:pt x="247" y="98"/>
                      <a:pt x="247" y="98"/>
                    </a:cubicBezTo>
                    <a:cubicBezTo>
                      <a:pt x="248" y="98"/>
                      <a:pt x="249" y="97"/>
                      <a:pt x="248" y="95"/>
                    </a:cubicBezTo>
                    <a:cubicBezTo>
                      <a:pt x="240" y="71"/>
                      <a:pt x="240" y="71"/>
                      <a:pt x="240" y="71"/>
                    </a:cubicBezTo>
                    <a:cubicBezTo>
                      <a:pt x="239" y="70"/>
                      <a:pt x="238" y="69"/>
                      <a:pt x="236" y="70"/>
                    </a:cubicBezTo>
                    <a:cubicBezTo>
                      <a:pt x="219" y="76"/>
                      <a:pt x="219" y="76"/>
                      <a:pt x="219" y="76"/>
                    </a:cubicBezTo>
                    <a:cubicBezTo>
                      <a:pt x="214" y="65"/>
                      <a:pt x="208" y="56"/>
                      <a:pt x="200" y="48"/>
                    </a:cubicBezTo>
                    <a:cubicBezTo>
                      <a:pt x="209" y="34"/>
                      <a:pt x="209" y="34"/>
                      <a:pt x="209" y="34"/>
                    </a:cubicBezTo>
                    <a:cubicBezTo>
                      <a:pt x="210" y="33"/>
                      <a:pt x="210" y="31"/>
                      <a:pt x="209" y="31"/>
                    </a:cubicBezTo>
                    <a:cubicBezTo>
                      <a:pt x="188" y="16"/>
                      <a:pt x="188" y="16"/>
                      <a:pt x="188" y="16"/>
                    </a:cubicBezTo>
                    <a:cubicBezTo>
                      <a:pt x="187" y="15"/>
                      <a:pt x="185" y="15"/>
                      <a:pt x="184" y="16"/>
                    </a:cubicBezTo>
                    <a:cubicBezTo>
                      <a:pt x="176" y="29"/>
                      <a:pt x="176" y="29"/>
                      <a:pt x="176" y="29"/>
                    </a:cubicBezTo>
                    <a:cubicBezTo>
                      <a:pt x="165" y="23"/>
                      <a:pt x="154" y="18"/>
                      <a:pt x="142" y="16"/>
                    </a:cubicBezTo>
                    <a:cubicBezTo>
                      <a:pt x="142" y="3"/>
                      <a:pt x="142" y="3"/>
                      <a:pt x="142" y="3"/>
                    </a:cubicBezTo>
                    <a:cubicBezTo>
                      <a:pt x="142" y="1"/>
                      <a:pt x="141" y="0"/>
                      <a:pt x="139" y="0"/>
                    </a:cubicBezTo>
                    <a:moveTo>
                      <a:pt x="125" y="72"/>
                    </a:moveTo>
                    <a:cubicBezTo>
                      <a:pt x="155" y="72"/>
                      <a:pt x="179" y="96"/>
                      <a:pt x="179" y="126"/>
                    </a:cubicBezTo>
                    <a:cubicBezTo>
                      <a:pt x="179" y="156"/>
                      <a:pt x="155" y="180"/>
                      <a:pt x="125" y="180"/>
                    </a:cubicBezTo>
                    <a:cubicBezTo>
                      <a:pt x="96" y="180"/>
                      <a:pt x="71" y="156"/>
                      <a:pt x="71" y="126"/>
                    </a:cubicBezTo>
                    <a:cubicBezTo>
                      <a:pt x="71" y="96"/>
                      <a:pt x="96" y="72"/>
                      <a:pt x="125" y="72"/>
                    </a:cubicBezTo>
                  </a:path>
                </a:pathLst>
              </a:custGeom>
              <a:solidFill>
                <a:srgbClr val="0B2E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išḻí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9716C4D-E747-424F-8E30-A5D3E5F39678}"/>
                  </a:ext>
                </a:extLst>
              </p:cNvPr>
              <p:cNvSpPr/>
              <p:nvPr/>
            </p:nvSpPr>
            <p:spPr bwMode="auto">
              <a:xfrm>
                <a:off x="4372" y="2179"/>
                <a:ext cx="73" cy="85"/>
              </a:xfrm>
              <a:custGeom>
                <a:avLst/>
                <a:gdLst>
                  <a:gd name="T0" fmla="*/ 74 w 128"/>
                  <a:gd name="T1" fmla="*/ 0 h 150"/>
                  <a:gd name="T2" fmla="*/ 0 w 128"/>
                  <a:gd name="T3" fmla="*/ 75 h 150"/>
                  <a:gd name="T4" fmla="*/ 74 w 128"/>
                  <a:gd name="T5" fmla="*/ 150 h 150"/>
                  <a:gd name="T6" fmla="*/ 74 w 128"/>
                  <a:gd name="T7" fmla="*/ 150 h 150"/>
                  <a:gd name="T8" fmla="*/ 74 w 128"/>
                  <a:gd name="T9" fmla="*/ 129 h 150"/>
                  <a:gd name="T10" fmla="*/ 74 w 128"/>
                  <a:gd name="T11" fmla="*/ 129 h 150"/>
                  <a:gd name="T12" fmla="*/ 74 w 128"/>
                  <a:gd name="T13" fmla="*/ 129 h 150"/>
                  <a:gd name="T14" fmla="*/ 20 w 128"/>
                  <a:gd name="T15" fmla="*/ 75 h 150"/>
                  <a:gd name="T16" fmla="*/ 20 w 128"/>
                  <a:gd name="T17" fmla="*/ 75 h 150"/>
                  <a:gd name="T18" fmla="*/ 20 w 128"/>
                  <a:gd name="T19" fmla="*/ 75 h 150"/>
                  <a:gd name="T20" fmla="*/ 74 w 128"/>
                  <a:gd name="T21" fmla="*/ 21 h 150"/>
                  <a:gd name="T22" fmla="*/ 128 w 128"/>
                  <a:gd name="T23" fmla="*/ 75 h 150"/>
                  <a:gd name="T24" fmla="*/ 128 w 128"/>
                  <a:gd name="T25" fmla="*/ 75 h 150"/>
                  <a:gd name="T26" fmla="*/ 74 w 128"/>
                  <a:gd name="T27" fmla="*/ 21 h 150"/>
                  <a:gd name="T28" fmla="*/ 74 w 128"/>
                  <a:gd name="T29" fmla="*/ 0 h 150"/>
                  <a:gd name="T30" fmla="*/ 74 w 128"/>
                  <a:gd name="T3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50">
                    <a:moveTo>
                      <a:pt x="74" y="0"/>
                    </a:moveTo>
                    <a:cubicBezTo>
                      <a:pt x="33" y="0"/>
                      <a:pt x="0" y="34"/>
                      <a:pt x="0" y="75"/>
                    </a:cubicBezTo>
                    <a:cubicBezTo>
                      <a:pt x="0" y="116"/>
                      <a:pt x="33" y="150"/>
                      <a:pt x="74" y="150"/>
                    </a:cubicBezTo>
                    <a:cubicBezTo>
                      <a:pt x="74" y="150"/>
                      <a:pt x="74" y="150"/>
                      <a:pt x="74" y="150"/>
                    </a:cubicBezTo>
                    <a:cubicBezTo>
                      <a:pt x="74" y="129"/>
                      <a:pt x="74" y="129"/>
                      <a:pt x="74" y="129"/>
                    </a:cubicBezTo>
                    <a:cubicBezTo>
                      <a:pt x="74" y="129"/>
                      <a:pt x="74" y="129"/>
                      <a:pt x="74" y="129"/>
                    </a:cubicBezTo>
                    <a:cubicBezTo>
                      <a:pt x="74" y="129"/>
                      <a:pt x="74" y="129"/>
                      <a:pt x="74" y="129"/>
                    </a:cubicBezTo>
                    <a:cubicBezTo>
                      <a:pt x="45" y="129"/>
                      <a:pt x="20" y="105"/>
                      <a:pt x="20" y="75"/>
                    </a:cubicBezTo>
                    <a:cubicBezTo>
                      <a:pt x="20" y="75"/>
                      <a:pt x="20" y="75"/>
                      <a:pt x="20" y="75"/>
                    </a:cubicBezTo>
                    <a:cubicBezTo>
                      <a:pt x="20" y="75"/>
                      <a:pt x="20" y="75"/>
                      <a:pt x="20" y="75"/>
                    </a:cubicBezTo>
                    <a:cubicBezTo>
                      <a:pt x="20" y="45"/>
                      <a:pt x="45" y="21"/>
                      <a:pt x="74" y="21"/>
                    </a:cubicBezTo>
                    <a:cubicBezTo>
                      <a:pt x="104" y="21"/>
                      <a:pt x="128" y="45"/>
                      <a:pt x="128" y="75"/>
                    </a:cubicBezTo>
                    <a:cubicBezTo>
                      <a:pt x="128" y="75"/>
                      <a:pt x="128" y="75"/>
                      <a:pt x="128" y="75"/>
                    </a:cubicBezTo>
                    <a:cubicBezTo>
                      <a:pt x="128" y="45"/>
                      <a:pt x="104" y="21"/>
                      <a:pt x="74" y="21"/>
                    </a:cubicBezTo>
                    <a:cubicBezTo>
                      <a:pt x="74" y="0"/>
                      <a:pt x="74" y="0"/>
                      <a:pt x="74" y="0"/>
                    </a:cubicBezTo>
                    <a:cubicBezTo>
                      <a:pt x="74" y="0"/>
                      <a:pt x="74" y="0"/>
                      <a:pt x="74" y="0"/>
                    </a:cubicBezTo>
                  </a:path>
                </a:pathLst>
              </a:custGeom>
              <a:solidFill>
                <a:srgbClr val="3C58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îśḷî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35D21F0-9839-4BB1-A199-C6DB31519405}"/>
                  </a:ext>
                </a:extLst>
              </p:cNvPr>
              <p:cNvSpPr/>
              <p:nvPr/>
            </p:nvSpPr>
            <p:spPr bwMode="auto">
              <a:xfrm>
                <a:off x="4414" y="2150"/>
                <a:ext cx="72" cy="144"/>
              </a:xfrm>
              <a:custGeom>
                <a:avLst/>
                <a:gdLst>
                  <a:gd name="T0" fmla="*/ 14 w 125"/>
                  <a:gd name="T1" fmla="*/ 0 h 252"/>
                  <a:gd name="T2" fmla="*/ 0 w 125"/>
                  <a:gd name="T3" fmla="*/ 0 h 252"/>
                  <a:gd name="T4" fmla="*/ 0 w 125"/>
                  <a:gd name="T5" fmla="*/ 51 h 252"/>
                  <a:gd name="T6" fmla="*/ 75 w 125"/>
                  <a:gd name="T7" fmla="*/ 126 h 252"/>
                  <a:gd name="T8" fmla="*/ 0 w 125"/>
                  <a:gd name="T9" fmla="*/ 201 h 252"/>
                  <a:gd name="T10" fmla="*/ 0 w 125"/>
                  <a:gd name="T11" fmla="*/ 252 h 252"/>
                  <a:gd name="T12" fmla="*/ 24 w 125"/>
                  <a:gd name="T13" fmla="*/ 250 h 252"/>
                  <a:gd name="T14" fmla="*/ 26 w 125"/>
                  <a:gd name="T15" fmla="*/ 247 h 252"/>
                  <a:gd name="T16" fmla="*/ 26 w 125"/>
                  <a:gd name="T17" fmla="*/ 247 h 252"/>
                  <a:gd name="T18" fmla="*/ 25 w 125"/>
                  <a:gd name="T19" fmla="*/ 234 h 252"/>
                  <a:gd name="T20" fmla="*/ 25 w 125"/>
                  <a:gd name="T21" fmla="*/ 234 h 252"/>
                  <a:gd name="T22" fmla="*/ 58 w 125"/>
                  <a:gd name="T23" fmla="*/ 219 h 252"/>
                  <a:gd name="T24" fmla="*/ 68 w 125"/>
                  <a:gd name="T25" fmla="*/ 230 h 252"/>
                  <a:gd name="T26" fmla="*/ 70 w 125"/>
                  <a:gd name="T27" fmla="*/ 231 h 252"/>
                  <a:gd name="T28" fmla="*/ 71 w 125"/>
                  <a:gd name="T29" fmla="*/ 230 h 252"/>
                  <a:gd name="T30" fmla="*/ 91 w 125"/>
                  <a:gd name="T31" fmla="*/ 214 h 252"/>
                  <a:gd name="T32" fmla="*/ 92 w 125"/>
                  <a:gd name="T33" fmla="*/ 212 h 252"/>
                  <a:gd name="T34" fmla="*/ 91 w 125"/>
                  <a:gd name="T35" fmla="*/ 210 h 252"/>
                  <a:gd name="T36" fmla="*/ 81 w 125"/>
                  <a:gd name="T37" fmla="*/ 198 h 252"/>
                  <a:gd name="T38" fmla="*/ 81 w 125"/>
                  <a:gd name="T39" fmla="*/ 198 h 252"/>
                  <a:gd name="T40" fmla="*/ 98 w 125"/>
                  <a:gd name="T41" fmla="*/ 168 h 252"/>
                  <a:gd name="T42" fmla="*/ 116 w 125"/>
                  <a:gd name="T43" fmla="*/ 173 h 252"/>
                  <a:gd name="T44" fmla="*/ 116 w 125"/>
                  <a:gd name="T45" fmla="*/ 173 h 252"/>
                  <a:gd name="T46" fmla="*/ 119 w 125"/>
                  <a:gd name="T47" fmla="*/ 171 h 252"/>
                  <a:gd name="T48" fmla="*/ 125 w 125"/>
                  <a:gd name="T49" fmla="*/ 146 h 252"/>
                  <a:gd name="T50" fmla="*/ 125 w 125"/>
                  <a:gd name="T51" fmla="*/ 146 h 252"/>
                  <a:gd name="T52" fmla="*/ 124 w 125"/>
                  <a:gd name="T53" fmla="*/ 143 h 252"/>
                  <a:gd name="T54" fmla="*/ 105 w 125"/>
                  <a:gd name="T55" fmla="*/ 138 h 252"/>
                  <a:gd name="T56" fmla="*/ 105 w 125"/>
                  <a:gd name="T57" fmla="*/ 138 h 252"/>
                  <a:gd name="T58" fmla="*/ 106 w 125"/>
                  <a:gd name="T59" fmla="*/ 126 h 252"/>
                  <a:gd name="T60" fmla="*/ 104 w 125"/>
                  <a:gd name="T61" fmla="*/ 105 h 252"/>
                  <a:gd name="T62" fmla="*/ 104 w 125"/>
                  <a:gd name="T63" fmla="*/ 105 h 252"/>
                  <a:gd name="T64" fmla="*/ 104 w 125"/>
                  <a:gd name="T65" fmla="*/ 105 h 252"/>
                  <a:gd name="T66" fmla="*/ 122 w 125"/>
                  <a:gd name="T67" fmla="*/ 98 h 252"/>
                  <a:gd name="T68" fmla="*/ 124 w 125"/>
                  <a:gd name="T69" fmla="*/ 96 h 252"/>
                  <a:gd name="T70" fmla="*/ 123 w 125"/>
                  <a:gd name="T71" fmla="*/ 95 h 252"/>
                  <a:gd name="T72" fmla="*/ 115 w 125"/>
                  <a:gd name="T73" fmla="*/ 71 h 252"/>
                  <a:gd name="T74" fmla="*/ 112 w 125"/>
                  <a:gd name="T75" fmla="*/ 70 h 252"/>
                  <a:gd name="T76" fmla="*/ 111 w 125"/>
                  <a:gd name="T77" fmla="*/ 70 h 252"/>
                  <a:gd name="T78" fmla="*/ 94 w 125"/>
                  <a:gd name="T79" fmla="*/ 76 h 252"/>
                  <a:gd name="T80" fmla="*/ 75 w 125"/>
                  <a:gd name="T81" fmla="*/ 48 h 252"/>
                  <a:gd name="T82" fmla="*/ 75 w 125"/>
                  <a:gd name="T83" fmla="*/ 48 h 252"/>
                  <a:gd name="T84" fmla="*/ 75 w 125"/>
                  <a:gd name="T85" fmla="*/ 48 h 252"/>
                  <a:gd name="T86" fmla="*/ 84 w 125"/>
                  <a:gd name="T87" fmla="*/ 34 h 252"/>
                  <a:gd name="T88" fmla="*/ 85 w 125"/>
                  <a:gd name="T89" fmla="*/ 33 h 252"/>
                  <a:gd name="T90" fmla="*/ 84 w 125"/>
                  <a:gd name="T91" fmla="*/ 31 h 252"/>
                  <a:gd name="T92" fmla="*/ 63 w 125"/>
                  <a:gd name="T93" fmla="*/ 16 h 252"/>
                  <a:gd name="T94" fmla="*/ 61 w 125"/>
                  <a:gd name="T95" fmla="*/ 15 h 252"/>
                  <a:gd name="T96" fmla="*/ 59 w 125"/>
                  <a:gd name="T97" fmla="*/ 16 h 252"/>
                  <a:gd name="T98" fmla="*/ 51 w 125"/>
                  <a:gd name="T99" fmla="*/ 29 h 252"/>
                  <a:gd name="T100" fmla="*/ 17 w 125"/>
                  <a:gd name="T101" fmla="*/ 16 h 252"/>
                  <a:gd name="T102" fmla="*/ 17 w 125"/>
                  <a:gd name="T103" fmla="*/ 3 h 252"/>
                  <a:gd name="T104" fmla="*/ 14 w 125"/>
                  <a:gd name="T10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5" h="252">
                    <a:moveTo>
                      <a:pt x="14" y="0"/>
                    </a:moveTo>
                    <a:cubicBezTo>
                      <a:pt x="0" y="0"/>
                      <a:pt x="0" y="0"/>
                      <a:pt x="0" y="0"/>
                    </a:cubicBezTo>
                    <a:cubicBezTo>
                      <a:pt x="0" y="51"/>
                      <a:pt x="0" y="51"/>
                      <a:pt x="0" y="51"/>
                    </a:cubicBezTo>
                    <a:cubicBezTo>
                      <a:pt x="42" y="51"/>
                      <a:pt x="75" y="85"/>
                      <a:pt x="75" y="126"/>
                    </a:cubicBezTo>
                    <a:cubicBezTo>
                      <a:pt x="75" y="167"/>
                      <a:pt x="42" y="201"/>
                      <a:pt x="0" y="201"/>
                    </a:cubicBezTo>
                    <a:cubicBezTo>
                      <a:pt x="0" y="252"/>
                      <a:pt x="0" y="252"/>
                      <a:pt x="0" y="252"/>
                    </a:cubicBezTo>
                    <a:cubicBezTo>
                      <a:pt x="24" y="250"/>
                      <a:pt x="24" y="250"/>
                      <a:pt x="24" y="250"/>
                    </a:cubicBezTo>
                    <a:cubicBezTo>
                      <a:pt x="25" y="249"/>
                      <a:pt x="26" y="248"/>
                      <a:pt x="26" y="247"/>
                    </a:cubicBezTo>
                    <a:cubicBezTo>
                      <a:pt x="26" y="247"/>
                      <a:pt x="26" y="247"/>
                      <a:pt x="26" y="247"/>
                    </a:cubicBezTo>
                    <a:cubicBezTo>
                      <a:pt x="25" y="234"/>
                      <a:pt x="25" y="234"/>
                      <a:pt x="25" y="234"/>
                    </a:cubicBezTo>
                    <a:cubicBezTo>
                      <a:pt x="25" y="234"/>
                      <a:pt x="25" y="234"/>
                      <a:pt x="25" y="234"/>
                    </a:cubicBezTo>
                    <a:cubicBezTo>
                      <a:pt x="37" y="231"/>
                      <a:pt x="48" y="226"/>
                      <a:pt x="58" y="219"/>
                    </a:cubicBezTo>
                    <a:cubicBezTo>
                      <a:pt x="68" y="230"/>
                      <a:pt x="68" y="230"/>
                      <a:pt x="68" y="230"/>
                    </a:cubicBezTo>
                    <a:cubicBezTo>
                      <a:pt x="68" y="231"/>
                      <a:pt x="69" y="231"/>
                      <a:pt x="70" y="231"/>
                    </a:cubicBezTo>
                    <a:cubicBezTo>
                      <a:pt x="70" y="231"/>
                      <a:pt x="71" y="231"/>
                      <a:pt x="71" y="230"/>
                    </a:cubicBezTo>
                    <a:cubicBezTo>
                      <a:pt x="91" y="214"/>
                      <a:pt x="91" y="214"/>
                      <a:pt x="91" y="214"/>
                    </a:cubicBezTo>
                    <a:cubicBezTo>
                      <a:pt x="92" y="213"/>
                      <a:pt x="92" y="213"/>
                      <a:pt x="92" y="212"/>
                    </a:cubicBezTo>
                    <a:cubicBezTo>
                      <a:pt x="92" y="211"/>
                      <a:pt x="92" y="211"/>
                      <a:pt x="91" y="210"/>
                    </a:cubicBezTo>
                    <a:cubicBezTo>
                      <a:pt x="81" y="198"/>
                      <a:pt x="81" y="198"/>
                      <a:pt x="81" y="198"/>
                    </a:cubicBezTo>
                    <a:cubicBezTo>
                      <a:pt x="81" y="198"/>
                      <a:pt x="81" y="198"/>
                      <a:pt x="81" y="198"/>
                    </a:cubicBezTo>
                    <a:cubicBezTo>
                      <a:pt x="88" y="189"/>
                      <a:pt x="94" y="179"/>
                      <a:pt x="98" y="168"/>
                    </a:cubicBezTo>
                    <a:cubicBezTo>
                      <a:pt x="116" y="173"/>
                      <a:pt x="116" y="173"/>
                      <a:pt x="116" y="173"/>
                    </a:cubicBezTo>
                    <a:cubicBezTo>
                      <a:pt x="116" y="173"/>
                      <a:pt x="116" y="173"/>
                      <a:pt x="116" y="173"/>
                    </a:cubicBezTo>
                    <a:cubicBezTo>
                      <a:pt x="117" y="173"/>
                      <a:pt x="118" y="172"/>
                      <a:pt x="119" y="171"/>
                    </a:cubicBezTo>
                    <a:cubicBezTo>
                      <a:pt x="125" y="146"/>
                      <a:pt x="125" y="146"/>
                      <a:pt x="125" y="146"/>
                    </a:cubicBezTo>
                    <a:cubicBezTo>
                      <a:pt x="125" y="146"/>
                      <a:pt x="125" y="146"/>
                      <a:pt x="125" y="146"/>
                    </a:cubicBezTo>
                    <a:cubicBezTo>
                      <a:pt x="125" y="144"/>
                      <a:pt x="125" y="143"/>
                      <a:pt x="124" y="143"/>
                    </a:cubicBezTo>
                    <a:cubicBezTo>
                      <a:pt x="105" y="138"/>
                      <a:pt x="105" y="138"/>
                      <a:pt x="105" y="138"/>
                    </a:cubicBezTo>
                    <a:cubicBezTo>
                      <a:pt x="105" y="138"/>
                      <a:pt x="105" y="138"/>
                      <a:pt x="105" y="138"/>
                    </a:cubicBezTo>
                    <a:cubicBezTo>
                      <a:pt x="106" y="134"/>
                      <a:pt x="106" y="130"/>
                      <a:pt x="106" y="126"/>
                    </a:cubicBezTo>
                    <a:cubicBezTo>
                      <a:pt x="106" y="119"/>
                      <a:pt x="105" y="112"/>
                      <a:pt x="104" y="105"/>
                    </a:cubicBezTo>
                    <a:cubicBezTo>
                      <a:pt x="104" y="105"/>
                      <a:pt x="104" y="105"/>
                      <a:pt x="104" y="105"/>
                    </a:cubicBezTo>
                    <a:cubicBezTo>
                      <a:pt x="104" y="105"/>
                      <a:pt x="104" y="105"/>
                      <a:pt x="104" y="105"/>
                    </a:cubicBezTo>
                    <a:cubicBezTo>
                      <a:pt x="122" y="98"/>
                      <a:pt x="122" y="98"/>
                      <a:pt x="122" y="98"/>
                    </a:cubicBezTo>
                    <a:cubicBezTo>
                      <a:pt x="123" y="98"/>
                      <a:pt x="124" y="97"/>
                      <a:pt x="124" y="96"/>
                    </a:cubicBezTo>
                    <a:cubicBezTo>
                      <a:pt x="124" y="96"/>
                      <a:pt x="123" y="96"/>
                      <a:pt x="123" y="95"/>
                    </a:cubicBezTo>
                    <a:cubicBezTo>
                      <a:pt x="115" y="71"/>
                      <a:pt x="115" y="71"/>
                      <a:pt x="115" y="71"/>
                    </a:cubicBezTo>
                    <a:cubicBezTo>
                      <a:pt x="114" y="70"/>
                      <a:pt x="113" y="70"/>
                      <a:pt x="112" y="70"/>
                    </a:cubicBezTo>
                    <a:cubicBezTo>
                      <a:pt x="112" y="70"/>
                      <a:pt x="112" y="70"/>
                      <a:pt x="111" y="70"/>
                    </a:cubicBezTo>
                    <a:cubicBezTo>
                      <a:pt x="94" y="76"/>
                      <a:pt x="94" y="76"/>
                      <a:pt x="94" y="76"/>
                    </a:cubicBezTo>
                    <a:cubicBezTo>
                      <a:pt x="89" y="65"/>
                      <a:pt x="83" y="56"/>
                      <a:pt x="75" y="48"/>
                    </a:cubicBezTo>
                    <a:cubicBezTo>
                      <a:pt x="75" y="48"/>
                      <a:pt x="75" y="48"/>
                      <a:pt x="75" y="48"/>
                    </a:cubicBezTo>
                    <a:cubicBezTo>
                      <a:pt x="75" y="48"/>
                      <a:pt x="75" y="48"/>
                      <a:pt x="75" y="48"/>
                    </a:cubicBezTo>
                    <a:cubicBezTo>
                      <a:pt x="84" y="34"/>
                      <a:pt x="84" y="34"/>
                      <a:pt x="84" y="34"/>
                    </a:cubicBezTo>
                    <a:cubicBezTo>
                      <a:pt x="85" y="34"/>
                      <a:pt x="85" y="33"/>
                      <a:pt x="85" y="33"/>
                    </a:cubicBezTo>
                    <a:cubicBezTo>
                      <a:pt x="85" y="32"/>
                      <a:pt x="85" y="31"/>
                      <a:pt x="84" y="31"/>
                    </a:cubicBezTo>
                    <a:cubicBezTo>
                      <a:pt x="63" y="16"/>
                      <a:pt x="63" y="16"/>
                      <a:pt x="63" y="16"/>
                    </a:cubicBezTo>
                    <a:cubicBezTo>
                      <a:pt x="62" y="16"/>
                      <a:pt x="62" y="15"/>
                      <a:pt x="61" y="15"/>
                    </a:cubicBezTo>
                    <a:cubicBezTo>
                      <a:pt x="61" y="15"/>
                      <a:pt x="60" y="16"/>
                      <a:pt x="59" y="16"/>
                    </a:cubicBezTo>
                    <a:cubicBezTo>
                      <a:pt x="51" y="29"/>
                      <a:pt x="51" y="29"/>
                      <a:pt x="51" y="29"/>
                    </a:cubicBezTo>
                    <a:cubicBezTo>
                      <a:pt x="40" y="23"/>
                      <a:pt x="29" y="18"/>
                      <a:pt x="17" y="16"/>
                    </a:cubicBezTo>
                    <a:cubicBezTo>
                      <a:pt x="17" y="3"/>
                      <a:pt x="17" y="3"/>
                      <a:pt x="17" y="3"/>
                    </a:cubicBezTo>
                    <a:cubicBezTo>
                      <a:pt x="17" y="1"/>
                      <a:pt x="16" y="0"/>
                      <a:pt x="14" y="0"/>
                    </a:cubicBezTo>
                  </a:path>
                </a:pathLst>
              </a:custGeom>
              <a:solidFill>
                <a:srgbClr val="2443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ísļî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8FBDF03-038C-47CD-BABB-00D774D9A553}"/>
                  </a:ext>
                </a:extLst>
              </p:cNvPr>
              <p:cNvSpPr/>
              <p:nvPr/>
            </p:nvSpPr>
            <p:spPr bwMode="auto">
              <a:xfrm>
                <a:off x="4414" y="2222"/>
                <a:ext cx="31" cy="30"/>
              </a:xfrm>
              <a:custGeom>
                <a:avLst/>
                <a:gdLst>
                  <a:gd name="T0" fmla="*/ 54 w 54"/>
                  <a:gd name="T1" fmla="*/ 0 h 54"/>
                  <a:gd name="T2" fmla="*/ 0 w 54"/>
                  <a:gd name="T3" fmla="*/ 54 h 54"/>
                  <a:gd name="T4" fmla="*/ 54 w 54"/>
                  <a:gd name="T5" fmla="*/ 0 h 54"/>
                  <a:gd name="T6" fmla="*/ 54 w 54"/>
                  <a:gd name="T7" fmla="*/ 0 h 54"/>
                </a:gdLst>
                <a:ahLst/>
                <a:cxnLst>
                  <a:cxn ang="0">
                    <a:pos x="T0" y="T1"/>
                  </a:cxn>
                  <a:cxn ang="0">
                    <a:pos x="T2" y="T3"/>
                  </a:cxn>
                  <a:cxn ang="0">
                    <a:pos x="T4" y="T5"/>
                  </a:cxn>
                  <a:cxn ang="0">
                    <a:pos x="T6" y="T7"/>
                  </a:cxn>
                </a:cxnLst>
                <a:rect l="0" t="0" r="r" b="b"/>
                <a:pathLst>
                  <a:path w="54" h="54">
                    <a:moveTo>
                      <a:pt x="54" y="0"/>
                    </a:moveTo>
                    <a:cubicBezTo>
                      <a:pt x="54" y="30"/>
                      <a:pt x="30" y="54"/>
                      <a:pt x="0" y="54"/>
                    </a:cubicBezTo>
                    <a:cubicBezTo>
                      <a:pt x="30" y="54"/>
                      <a:pt x="54" y="30"/>
                      <a:pt x="54" y="0"/>
                    </a:cubicBezTo>
                    <a:cubicBezTo>
                      <a:pt x="54" y="0"/>
                      <a:pt x="54" y="0"/>
                      <a:pt x="54" y="0"/>
                    </a:cubicBezTo>
                  </a:path>
                </a:pathLst>
              </a:custGeom>
              <a:solidFill>
                <a:srgbClr val="F4B6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îṧḷî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630D4E5-4DC5-4645-A05C-7649AF84ADB2}"/>
                  </a:ext>
                </a:extLst>
              </p:cNvPr>
              <p:cNvSpPr/>
              <p:nvPr/>
            </p:nvSpPr>
            <p:spPr bwMode="auto">
              <a:xfrm>
                <a:off x="4414" y="2179"/>
                <a:ext cx="43" cy="85"/>
              </a:xfrm>
              <a:custGeom>
                <a:avLst/>
                <a:gdLst>
                  <a:gd name="T0" fmla="*/ 0 w 75"/>
                  <a:gd name="T1" fmla="*/ 0 h 150"/>
                  <a:gd name="T2" fmla="*/ 0 w 75"/>
                  <a:gd name="T3" fmla="*/ 21 h 150"/>
                  <a:gd name="T4" fmla="*/ 54 w 75"/>
                  <a:gd name="T5" fmla="*/ 75 h 150"/>
                  <a:gd name="T6" fmla="*/ 54 w 75"/>
                  <a:gd name="T7" fmla="*/ 75 h 150"/>
                  <a:gd name="T8" fmla="*/ 54 w 75"/>
                  <a:gd name="T9" fmla="*/ 75 h 150"/>
                  <a:gd name="T10" fmla="*/ 54 w 75"/>
                  <a:gd name="T11" fmla="*/ 75 h 150"/>
                  <a:gd name="T12" fmla="*/ 54 w 75"/>
                  <a:gd name="T13" fmla="*/ 75 h 150"/>
                  <a:gd name="T14" fmla="*/ 0 w 75"/>
                  <a:gd name="T15" fmla="*/ 129 h 150"/>
                  <a:gd name="T16" fmla="*/ 0 w 75"/>
                  <a:gd name="T17" fmla="*/ 129 h 150"/>
                  <a:gd name="T18" fmla="*/ 0 w 75"/>
                  <a:gd name="T19" fmla="*/ 150 h 150"/>
                  <a:gd name="T20" fmla="*/ 75 w 75"/>
                  <a:gd name="T21" fmla="*/ 75 h 150"/>
                  <a:gd name="T22" fmla="*/ 0 w 75"/>
                  <a:gd name="T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50">
                    <a:moveTo>
                      <a:pt x="0" y="0"/>
                    </a:moveTo>
                    <a:cubicBezTo>
                      <a:pt x="0" y="21"/>
                      <a:pt x="0" y="21"/>
                      <a:pt x="0" y="21"/>
                    </a:cubicBezTo>
                    <a:cubicBezTo>
                      <a:pt x="30" y="21"/>
                      <a:pt x="54" y="45"/>
                      <a:pt x="54" y="75"/>
                    </a:cubicBezTo>
                    <a:cubicBezTo>
                      <a:pt x="54" y="75"/>
                      <a:pt x="54" y="75"/>
                      <a:pt x="54" y="75"/>
                    </a:cubicBezTo>
                    <a:cubicBezTo>
                      <a:pt x="54" y="75"/>
                      <a:pt x="54" y="75"/>
                      <a:pt x="54" y="75"/>
                    </a:cubicBezTo>
                    <a:cubicBezTo>
                      <a:pt x="54" y="75"/>
                      <a:pt x="54" y="75"/>
                      <a:pt x="54" y="75"/>
                    </a:cubicBezTo>
                    <a:cubicBezTo>
                      <a:pt x="54" y="75"/>
                      <a:pt x="54" y="75"/>
                      <a:pt x="54" y="75"/>
                    </a:cubicBezTo>
                    <a:cubicBezTo>
                      <a:pt x="54" y="105"/>
                      <a:pt x="30" y="129"/>
                      <a:pt x="0" y="129"/>
                    </a:cubicBezTo>
                    <a:cubicBezTo>
                      <a:pt x="0" y="129"/>
                      <a:pt x="0" y="129"/>
                      <a:pt x="0" y="129"/>
                    </a:cubicBezTo>
                    <a:cubicBezTo>
                      <a:pt x="0" y="150"/>
                      <a:pt x="0" y="150"/>
                      <a:pt x="0" y="150"/>
                    </a:cubicBezTo>
                    <a:cubicBezTo>
                      <a:pt x="42" y="150"/>
                      <a:pt x="75" y="116"/>
                      <a:pt x="75" y="75"/>
                    </a:cubicBezTo>
                    <a:cubicBezTo>
                      <a:pt x="75" y="34"/>
                      <a:pt x="42" y="0"/>
                      <a:pt x="0" y="0"/>
                    </a:cubicBezTo>
                  </a:path>
                </a:pathLst>
              </a:custGeom>
              <a:solidFill>
                <a:srgbClr val="5069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îŝľ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57D1BE1-7833-4429-A91C-AC88E57FAA33}"/>
                  </a:ext>
                </a:extLst>
              </p:cNvPr>
              <p:cNvSpPr/>
              <p:nvPr/>
            </p:nvSpPr>
            <p:spPr bwMode="auto">
              <a:xfrm>
                <a:off x="4544" y="2002"/>
                <a:ext cx="218" cy="217"/>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işḷî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EE59E67-4DAE-4F2D-8CCA-967386A8F053}"/>
                  </a:ext>
                </a:extLst>
              </p:cNvPr>
              <p:cNvSpPr/>
              <p:nvPr/>
            </p:nvSpPr>
            <p:spPr bwMode="auto">
              <a:xfrm>
                <a:off x="4536" y="1994"/>
                <a:ext cx="218" cy="217"/>
              </a:xfrm>
              <a:prstGeom prst="ellipse">
                <a:avLst/>
              </a:prstGeom>
              <a:solidFill>
                <a:srgbClr val="D0ED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íṥļí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4158F81-95AB-45D9-9CAA-85A82CE98932}"/>
                  </a:ext>
                </a:extLst>
              </p:cNvPr>
              <p:cNvSpPr/>
              <p:nvPr/>
            </p:nvSpPr>
            <p:spPr bwMode="auto">
              <a:xfrm>
                <a:off x="4590" y="2039"/>
                <a:ext cx="100" cy="95"/>
              </a:xfrm>
              <a:custGeom>
                <a:avLst/>
                <a:gdLst>
                  <a:gd name="T0" fmla="*/ 175 w 175"/>
                  <a:gd name="T1" fmla="*/ 29 h 166"/>
                  <a:gd name="T2" fmla="*/ 0 w 175"/>
                  <a:gd name="T3" fmla="*/ 103 h 166"/>
                  <a:gd name="T4" fmla="*/ 22 w 175"/>
                  <a:gd name="T5" fmla="*/ 134 h 166"/>
                  <a:gd name="T6" fmla="*/ 44 w 175"/>
                  <a:gd name="T7" fmla="*/ 166 h 166"/>
                  <a:gd name="T8" fmla="*/ 175 w 175"/>
                  <a:gd name="T9" fmla="*/ 29 h 166"/>
                </a:gdLst>
                <a:ahLst/>
                <a:cxnLst>
                  <a:cxn ang="0">
                    <a:pos x="T0" y="T1"/>
                  </a:cxn>
                  <a:cxn ang="0">
                    <a:pos x="T2" y="T3"/>
                  </a:cxn>
                  <a:cxn ang="0">
                    <a:pos x="T4" y="T5"/>
                  </a:cxn>
                  <a:cxn ang="0">
                    <a:pos x="T6" y="T7"/>
                  </a:cxn>
                  <a:cxn ang="0">
                    <a:pos x="T8" y="T9"/>
                  </a:cxn>
                </a:cxnLst>
                <a:rect l="0" t="0" r="r" b="b"/>
                <a:pathLst>
                  <a:path w="175" h="166">
                    <a:moveTo>
                      <a:pt x="175" y="29"/>
                    </a:moveTo>
                    <a:cubicBezTo>
                      <a:pt x="175" y="29"/>
                      <a:pt x="64" y="0"/>
                      <a:pt x="0" y="103"/>
                    </a:cubicBezTo>
                    <a:cubicBezTo>
                      <a:pt x="22" y="134"/>
                      <a:pt x="22" y="134"/>
                      <a:pt x="22" y="134"/>
                    </a:cubicBezTo>
                    <a:cubicBezTo>
                      <a:pt x="44" y="166"/>
                      <a:pt x="44" y="166"/>
                      <a:pt x="44" y="166"/>
                    </a:cubicBezTo>
                    <a:cubicBezTo>
                      <a:pt x="162" y="143"/>
                      <a:pt x="175" y="29"/>
                      <a:pt x="175" y="29"/>
                    </a:cubicBezTo>
                  </a:path>
                </a:pathLst>
              </a:custGeom>
              <a:solidFill>
                <a:srgbClr val="FF65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íṣḷi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4E74E8E-F733-4E63-AEF2-81C0FAA7B003}"/>
                  </a:ext>
                </a:extLst>
              </p:cNvPr>
              <p:cNvSpPr/>
              <p:nvPr/>
            </p:nvSpPr>
            <p:spPr bwMode="auto">
              <a:xfrm>
                <a:off x="4587" y="2098"/>
                <a:ext cx="28" cy="36"/>
              </a:xfrm>
              <a:custGeom>
                <a:avLst/>
                <a:gdLst>
                  <a:gd name="T0" fmla="*/ 29 w 49"/>
                  <a:gd name="T1" fmla="*/ 34 h 63"/>
                  <a:gd name="T2" fmla="*/ 28 w 49"/>
                  <a:gd name="T3" fmla="*/ 33 h 63"/>
                  <a:gd name="T4" fmla="*/ 5 w 49"/>
                  <a:gd name="T5" fmla="*/ 0 h 63"/>
                  <a:gd name="T6" fmla="*/ 3 w 49"/>
                  <a:gd name="T7" fmla="*/ 24 h 63"/>
                  <a:gd name="T8" fmla="*/ 15 w 49"/>
                  <a:gd name="T9" fmla="*/ 42 h 63"/>
                  <a:gd name="T10" fmla="*/ 16 w 49"/>
                  <a:gd name="T11" fmla="*/ 43 h 63"/>
                  <a:gd name="T12" fmla="*/ 27 w 49"/>
                  <a:gd name="T13" fmla="*/ 58 h 63"/>
                  <a:gd name="T14" fmla="*/ 49 w 49"/>
                  <a:gd name="T15" fmla="*/ 63 h 63"/>
                  <a:gd name="T16" fmla="*/ 29 w 49"/>
                  <a:gd name="T17"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63">
                    <a:moveTo>
                      <a:pt x="29" y="34"/>
                    </a:moveTo>
                    <a:cubicBezTo>
                      <a:pt x="28" y="33"/>
                      <a:pt x="28" y="33"/>
                      <a:pt x="28" y="33"/>
                    </a:cubicBezTo>
                    <a:cubicBezTo>
                      <a:pt x="5" y="0"/>
                      <a:pt x="5" y="0"/>
                      <a:pt x="5" y="0"/>
                    </a:cubicBezTo>
                    <a:cubicBezTo>
                      <a:pt x="5" y="0"/>
                      <a:pt x="0" y="15"/>
                      <a:pt x="3" y="24"/>
                    </a:cubicBezTo>
                    <a:cubicBezTo>
                      <a:pt x="15" y="42"/>
                      <a:pt x="15" y="42"/>
                      <a:pt x="15" y="42"/>
                    </a:cubicBezTo>
                    <a:cubicBezTo>
                      <a:pt x="16" y="43"/>
                      <a:pt x="16" y="43"/>
                      <a:pt x="16" y="43"/>
                    </a:cubicBezTo>
                    <a:cubicBezTo>
                      <a:pt x="27" y="58"/>
                      <a:pt x="27" y="58"/>
                      <a:pt x="27" y="58"/>
                    </a:cubicBezTo>
                    <a:cubicBezTo>
                      <a:pt x="33" y="63"/>
                      <a:pt x="49" y="63"/>
                      <a:pt x="49" y="63"/>
                    </a:cubicBezTo>
                    <a:cubicBezTo>
                      <a:pt x="29" y="34"/>
                      <a:pt x="29" y="34"/>
                      <a:pt x="29" y="34"/>
                    </a:cubicBezTo>
                  </a:path>
                </a:pathLst>
              </a:custGeom>
              <a:solidFill>
                <a:srgbClr val="0051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ïSľí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CCC1C8D-DF2A-4C9A-B7C2-8F91B402D3AD}"/>
                  </a:ext>
                </a:extLst>
              </p:cNvPr>
              <p:cNvSpPr/>
              <p:nvPr/>
            </p:nvSpPr>
            <p:spPr bwMode="auto">
              <a:xfrm>
                <a:off x="4583" y="2112"/>
                <a:ext cx="19" cy="22"/>
              </a:xfrm>
              <a:custGeom>
                <a:avLst/>
                <a:gdLst>
                  <a:gd name="T0" fmla="*/ 13 w 19"/>
                  <a:gd name="T1" fmla="*/ 22 h 22"/>
                  <a:gd name="T2" fmla="*/ 0 w 19"/>
                  <a:gd name="T3" fmla="*/ 3 h 22"/>
                  <a:gd name="T4" fmla="*/ 6 w 19"/>
                  <a:gd name="T5" fmla="*/ 0 h 22"/>
                  <a:gd name="T6" fmla="*/ 19 w 19"/>
                  <a:gd name="T7" fmla="*/ 19 h 22"/>
                  <a:gd name="T8" fmla="*/ 13 w 19"/>
                  <a:gd name="T9" fmla="*/ 22 h 22"/>
                </a:gdLst>
                <a:ahLst/>
                <a:cxnLst>
                  <a:cxn ang="0">
                    <a:pos x="T0" y="T1"/>
                  </a:cxn>
                  <a:cxn ang="0">
                    <a:pos x="T2" y="T3"/>
                  </a:cxn>
                  <a:cxn ang="0">
                    <a:pos x="T4" y="T5"/>
                  </a:cxn>
                  <a:cxn ang="0">
                    <a:pos x="T6" y="T7"/>
                  </a:cxn>
                  <a:cxn ang="0">
                    <a:pos x="T8" y="T9"/>
                  </a:cxn>
                </a:cxnLst>
                <a:rect l="0" t="0" r="r" b="b"/>
                <a:pathLst>
                  <a:path w="19" h="22">
                    <a:moveTo>
                      <a:pt x="13" y="22"/>
                    </a:moveTo>
                    <a:lnTo>
                      <a:pt x="0" y="3"/>
                    </a:lnTo>
                    <a:lnTo>
                      <a:pt x="6" y="0"/>
                    </a:lnTo>
                    <a:lnTo>
                      <a:pt x="19" y="19"/>
                    </a:lnTo>
                    <a:lnTo>
                      <a:pt x="13" y="22"/>
                    </a:lnTo>
                    <a:close/>
                  </a:path>
                </a:pathLst>
              </a:custGeom>
              <a:solidFill>
                <a:srgbClr val="E46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ïṩļíď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574DC1A-A5EB-4A60-A319-0EFC09B4417B}"/>
                  </a:ext>
                </a:extLst>
              </p:cNvPr>
              <p:cNvSpPr/>
              <p:nvPr/>
            </p:nvSpPr>
            <p:spPr bwMode="auto">
              <a:xfrm>
                <a:off x="4583" y="2112"/>
                <a:ext cx="19" cy="22"/>
              </a:xfrm>
              <a:custGeom>
                <a:avLst/>
                <a:gdLst>
                  <a:gd name="T0" fmla="*/ 13 w 19"/>
                  <a:gd name="T1" fmla="*/ 22 h 22"/>
                  <a:gd name="T2" fmla="*/ 0 w 19"/>
                  <a:gd name="T3" fmla="*/ 3 h 22"/>
                  <a:gd name="T4" fmla="*/ 6 w 19"/>
                  <a:gd name="T5" fmla="*/ 0 h 22"/>
                  <a:gd name="T6" fmla="*/ 19 w 19"/>
                  <a:gd name="T7" fmla="*/ 19 h 22"/>
                  <a:gd name="T8" fmla="*/ 13 w 19"/>
                  <a:gd name="T9" fmla="*/ 22 h 22"/>
                </a:gdLst>
                <a:ahLst/>
                <a:cxnLst>
                  <a:cxn ang="0">
                    <a:pos x="T0" y="T1"/>
                  </a:cxn>
                  <a:cxn ang="0">
                    <a:pos x="T2" y="T3"/>
                  </a:cxn>
                  <a:cxn ang="0">
                    <a:pos x="T4" y="T5"/>
                  </a:cxn>
                  <a:cxn ang="0">
                    <a:pos x="T6" y="T7"/>
                  </a:cxn>
                  <a:cxn ang="0">
                    <a:pos x="T8" y="T9"/>
                  </a:cxn>
                </a:cxnLst>
                <a:rect l="0" t="0" r="r" b="b"/>
                <a:pathLst>
                  <a:path w="19" h="22">
                    <a:moveTo>
                      <a:pt x="13" y="22"/>
                    </a:moveTo>
                    <a:lnTo>
                      <a:pt x="0" y="3"/>
                    </a:lnTo>
                    <a:lnTo>
                      <a:pt x="6" y="0"/>
                    </a:lnTo>
                    <a:lnTo>
                      <a:pt x="19" y="19"/>
                    </a:lnTo>
                    <a:lnTo>
                      <a:pt x="13"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iSḻi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091CD72-8399-409A-BCAA-1A6A18D76EA9}"/>
                  </a:ext>
                </a:extLst>
              </p:cNvPr>
              <p:cNvSpPr/>
              <p:nvPr/>
            </p:nvSpPr>
            <p:spPr bwMode="auto">
              <a:xfrm>
                <a:off x="4582" y="2118"/>
                <a:ext cx="13" cy="16"/>
              </a:xfrm>
              <a:custGeom>
                <a:avLst/>
                <a:gdLst>
                  <a:gd name="T0" fmla="*/ 10 w 13"/>
                  <a:gd name="T1" fmla="*/ 16 h 16"/>
                  <a:gd name="T2" fmla="*/ 0 w 13"/>
                  <a:gd name="T3" fmla="*/ 1 h 16"/>
                  <a:gd name="T4" fmla="*/ 3 w 13"/>
                  <a:gd name="T5" fmla="*/ 0 h 16"/>
                  <a:gd name="T6" fmla="*/ 13 w 13"/>
                  <a:gd name="T7" fmla="*/ 14 h 16"/>
                  <a:gd name="T8" fmla="*/ 10 w 13"/>
                  <a:gd name="T9" fmla="*/ 16 h 16"/>
                </a:gdLst>
                <a:ahLst/>
                <a:cxnLst>
                  <a:cxn ang="0">
                    <a:pos x="T0" y="T1"/>
                  </a:cxn>
                  <a:cxn ang="0">
                    <a:pos x="T2" y="T3"/>
                  </a:cxn>
                  <a:cxn ang="0">
                    <a:pos x="T4" y="T5"/>
                  </a:cxn>
                  <a:cxn ang="0">
                    <a:pos x="T6" y="T7"/>
                  </a:cxn>
                  <a:cxn ang="0">
                    <a:pos x="T8" y="T9"/>
                  </a:cxn>
                </a:cxnLst>
                <a:rect l="0" t="0" r="r" b="b"/>
                <a:pathLst>
                  <a:path w="13" h="16">
                    <a:moveTo>
                      <a:pt x="10" y="16"/>
                    </a:moveTo>
                    <a:lnTo>
                      <a:pt x="0" y="1"/>
                    </a:lnTo>
                    <a:lnTo>
                      <a:pt x="3" y="0"/>
                    </a:lnTo>
                    <a:lnTo>
                      <a:pt x="13" y="14"/>
                    </a:lnTo>
                    <a:lnTo>
                      <a:pt x="10" y="16"/>
                    </a:lnTo>
                    <a:close/>
                  </a:path>
                </a:pathLst>
              </a:custGeom>
              <a:solidFill>
                <a:srgbClr val="C000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íṧ1í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17B57EA-5B6A-41B7-B19A-C34076884FC8}"/>
                  </a:ext>
                </a:extLst>
              </p:cNvPr>
              <p:cNvSpPr/>
              <p:nvPr/>
            </p:nvSpPr>
            <p:spPr bwMode="auto">
              <a:xfrm>
                <a:off x="4582" y="2118"/>
                <a:ext cx="13" cy="16"/>
              </a:xfrm>
              <a:custGeom>
                <a:avLst/>
                <a:gdLst>
                  <a:gd name="T0" fmla="*/ 10 w 13"/>
                  <a:gd name="T1" fmla="*/ 16 h 16"/>
                  <a:gd name="T2" fmla="*/ 0 w 13"/>
                  <a:gd name="T3" fmla="*/ 1 h 16"/>
                  <a:gd name="T4" fmla="*/ 3 w 13"/>
                  <a:gd name="T5" fmla="*/ 0 h 16"/>
                  <a:gd name="T6" fmla="*/ 13 w 13"/>
                  <a:gd name="T7" fmla="*/ 14 h 16"/>
                  <a:gd name="T8" fmla="*/ 10 w 13"/>
                  <a:gd name="T9" fmla="*/ 16 h 16"/>
                </a:gdLst>
                <a:ahLst/>
                <a:cxnLst>
                  <a:cxn ang="0">
                    <a:pos x="T0" y="T1"/>
                  </a:cxn>
                  <a:cxn ang="0">
                    <a:pos x="T2" y="T3"/>
                  </a:cxn>
                  <a:cxn ang="0">
                    <a:pos x="T4" y="T5"/>
                  </a:cxn>
                  <a:cxn ang="0">
                    <a:pos x="T6" y="T7"/>
                  </a:cxn>
                  <a:cxn ang="0">
                    <a:pos x="T8" y="T9"/>
                  </a:cxn>
                </a:cxnLst>
                <a:rect l="0" t="0" r="r" b="b"/>
                <a:pathLst>
                  <a:path w="13" h="16">
                    <a:moveTo>
                      <a:pt x="10" y="16"/>
                    </a:moveTo>
                    <a:lnTo>
                      <a:pt x="0" y="1"/>
                    </a:lnTo>
                    <a:lnTo>
                      <a:pt x="3" y="0"/>
                    </a:lnTo>
                    <a:lnTo>
                      <a:pt x="13" y="14"/>
                    </a:lnTo>
                    <a:lnTo>
                      <a:pt x="1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í$ḷí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3F6EA79-663F-4E14-8DEA-08BFDD430797}"/>
                  </a:ext>
                </a:extLst>
              </p:cNvPr>
              <p:cNvSpPr/>
              <p:nvPr/>
            </p:nvSpPr>
            <p:spPr bwMode="auto">
              <a:xfrm>
                <a:off x="4577" y="2075"/>
                <a:ext cx="40" cy="25"/>
              </a:xfrm>
              <a:custGeom>
                <a:avLst/>
                <a:gdLst>
                  <a:gd name="T0" fmla="*/ 40 w 40"/>
                  <a:gd name="T1" fmla="*/ 0 h 25"/>
                  <a:gd name="T2" fmla="*/ 0 w 40"/>
                  <a:gd name="T3" fmla="*/ 0 h 25"/>
                  <a:gd name="T4" fmla="*/ 19 w 40"/>
                  <a:gd name="T5" fmla="*/ 25 h 25"/>
                  <a:gd name="T6" fmla="*/ 40 w 40"/>
                  <a:gd name="T7" fmla="*/ 0 h 25"/>
                </a:gdLst>
                <a:ahLst/>
                <a:cxnLst>
                  <a:cxn ang="0">
                    <a:pos x="T0" y="T1"/>
                  </a:cxn>
                  <a:cxn ang="0">
                    <a:pos x="T2" y="T3"/>
                  </a:cxn>
                  <a:cxn ang="0">
                    <a:pos x="T4" y="T5"/>
                  </a:cxn>
                  <a:cxn ang="0">
                    <a:pos x="T6" y="T7"/>
                  </a:cxn>
                </a:cxnLst>
                <a:rect l="0" t="0" r="r" b="b"/>
                <a:pathLst>
                  <a:path w="40" h="25">
                    <a:moveTo>
                      <a:pt x="40" y="0"/>
                    </a:moveTo>
                    <a:lnTo>
                      <a:pt x="0" y="0"/>
                    </a:lnTo>
                    <a:lnTo>
                      <a:pt x="19" y="25"/>
                    </a:lnTo>
                    <a:lnTo>
                      <a:pt x="40" y="0"/>
                    </a:lnTo>
                    <a:close/>
                  </a:path>
                </a:pathLst>
              </a:custGeom>
              <a:solidFill>
                <a:srgbClr val="FFEA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ïṩļí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FDAAA98-B0F3-481B-8FB2-A19DB7A0F6D5}"/>
                  </a:ext>
                </a:extLst>
              </p:cNvPr>
              <p:cNvSpPr/>
              <p:nvPr/>
            </p:nvSpPr>
            <p:spPr bwMode="auto">
              <a:xfrm>
                <a:off x="4616" y="2114"/>
                <a:ext cx="30" cy="37"/>
              </a:xfrm>
              <a:custGeom>
                <a:avLst/>
                <a:gdLst>
                  <a:gd name="T0" fmla="*/ 30 w 30"/>
                  <a:gd name="T1" fmla="*/ 0 h 37"/>
                  <a:gd name="T2" fmla="*/ 17 w 30"/>
                  <a:gd name="T3" fmla="*/ 37 h 37"/>
                  <a:gd name="T4" fmla="*/ 0 w 30"/>
                  <a:gd name="T5" fmla="*/ 10 h 37"/>
                  <a:gd name="T6" fmla="*/ 30 w 30"/>
                  <a:gd name="T7" fmla="*/ 0 h 37"/>
                </a:gdLst>
                <a:ahLst/>
                <a:cxnLst>
                  <a:cxn ang="0">
                    <a:pos x="T0" y="T1"/>
                  </a:cxn>
                  <a:cxn ang="0">
                    <a:pos x="T2" y="T3"/>
                  </a:cxn>
                  <a:cxn ang="0">
                    <a:pos x="T4" y="T5"/>
                  </a:cxn>
                  <a:cxn ang="0">
                    <a:pos x="T6" y="T7"/>
                  </a:cxn>
                </a:cxnLst>
                <a:rect l="0" t="0" r="r" b="b"/>
                <a:pathLst>
                  <a:path w="30" h="37">
                    <a:moveTo>
                      <a:pt x="30" y="0"/>
                    </a:moveTo>
                    <a:lnTo>
                      <a:pt x="17" y="37"/>
                    </a:lnTo>
                    <a:lnTo>
                      <a:pt x="0" y="10"/>
                    </a:lnTo>
                    <a:lnTo>
                      <a:pt x="30" y="0"/>
                    </a:lnTo>
                    <a:close/>
                  </a:path>
                </a:pathLst>
              </a:custGeom>
              <a:solidFill>
                <a:srgbClr val="FFEA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iṧļí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84C5626-F50F-4F7C-8687-729A914E4BAE}"/>
                  </a:ext>
                </a:extLst>
              </p:cNvPr>
              <p:cNvSpPr/>
              <p:nvPr/>
            </p:nvSpPr>
            <p:spPr bwMode="auto">
              <a:xfrm>
                <a:off x="4616" y="2114"/>
                <a:ext cx="30" cy="37"/>
              </a:xfrm>
              <a:custGeom>
                <a:avLst/>
                <a:gdLst>
                  <a:gd name="T0" fmla="*/ 30 w 30"/>
                  <a:gd name="T1" fmla="*/ 0 h 37"/>
                  <a:gd name="T2" fmla="*/ 17 w 30"/>
                  <a:gd name="T3" fmla="*/ 37 h 37"/>
                  <a:gd name="T4" fmla="*/ 0 w 30"/>
                  <a:gd name="T5" fmla="*/ 10 h 37"/>
                  <a:gd name="T6" fmla="*/ 30 w 30"/>
                  <a:gd name="T7" fmla="*/ 0 h 37"/>
                </a:gdLst>
                <a:ahLst/>
                <a:cxnLst>
                  <a:cxn ang="0">
                    <a:pos x="T0" y="T1"/>
                  </a:cxn>
                  <a:cxn ang="0">
                    <a:pos x="T2" y="T3"/>
                  </a:cxn>
                  <a:cxn ang="0">
                    <a:pos x="T4" y="T5"/>
                  </a:cxn>
                  <a:cxn ang="0">
                    <a:pos x="T6" y="T7"/>
                  </a:cxn>
                </a:cxnLst>
                <a:rect l="0" t="0" r="r" b="b"/>
                <a:pathLst>
                  <a:path w="30" h="37">
                    <a:moveTo>
                      <a:pt x="30" y="0"/>
                    </a:moveTo>
                    <a:lnTo>
                      <a:pt x="17" y="37"/>
                    </a:lnTo>
                    <a:lnTo>
                      <a:pt x="0" y="1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îşļï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4217ADA-2400-4281-B0B1-B1C8D65DC7ED}"/>
                  </a:ext>
                </a:extLst>
              </p:cNvPr>
              <p:cNvSpPr/>
              <p:nvPr/>
            </p:nvSpPr>
            <p:spPr bwMode="auto">
              <a:xfrm>
                <a:off x="4668" y="2054"/>
                <a:ext cx="22" cy="23"/>
              </a:xfrm>
              <a:custGeom>
                <a:avLst/>
                <a:gdLst>
                  <a:gd name="T0" fmla="*/ 28 w 38"/>
                  <a:gd name="T1" fmla="*/ 41 h 41"/>
                  <a:gd name="T2" fmla="*/ 38 w 38"/>
                  <a:gd name="T3" fmla="*/ 4 h 41"/>
                  <a:gd name="T4" fmla="*/ 0 w 38"/>
                  <a:gd name="T5" fmla="*/ 1 h 41"/>
                  <a:gd name="T6" fmla="*/ 28 w 38"/>
                  <a:gd name="T7" fmla="*/ 41 h 41"/>
                </a:gdLst>
                <a:ahLst/>
                <a:cxnLst>
                  <a:cxn ang="0">
                    <a:pos x="T0" y="T1"/>
                  </a:cxn>
                  <a:cxn ang="0">
                    <a:pos x="T2" y="T3"/>
                  </a:cxn>
                  <a:cxn ang="0">
                    <a:pos x="T4" y="T5"/>
                  </a:cxn>
                  <a:cxn ang="0">
                    <a:pos x="T6" y="T7"/>
                  </a:cxn>
                </a:cxnLst>
                <a:rect l="0" t="0" r="r" b="b"/>
                <a:pathLst>
                  <a:path w="38" h="41">
                    <a:moveTo>
                      <a:pt x="28" y="41"/>
                    </a:moveTo>
                    <a:cubicBezTo>
                      <a:pt x="36" y="20"/>
                      <a:pt x="38" y="4"/>
                      <a:pt x="38" y="4"/>
                    </a:cubicBezTo>
                    <a:cubicBezTo>
                      <a:pt x="38" y="4"/>
                      <a:pt x="22" y="0"/>
                      <a:pt x="0" y="1"/>
                    </a:cubicBezTo>
                    <a:cubicBezTo>
                      <a:pt x="28" y="41"/>
                      <a:pt x="28" y="41"/>
                      <a:pt x="28" y="41"/>
                    </a:cubicBezTo>
                  </a:path>
                </a:pathLst>
              </a:custGeom>
              <a:solidFill>
                <a:srgbClr val="FF2C0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íśḻí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2F57CB3-D965-44E8-9814-8C1CCDB41063}"/>
                  </a:ext>
                </a:extLst>
              </p:cNvPr>
              <p:cNvSpPr/>
              <p:nvPr/>
            </p:nvSpPr>
            <p:spPr bwMode="auto">
              <a:xfrm>
                <a:off x="4565" y="2114"/>
                <a:ext cx="31" cy="28"/>
              </a:xfrm>
              <a:custGeom>
                <a:avLst/>
                <a:gdLst>
                  <a:gd name="T0" fmla="*/ 0 w 31"/>
                  <a:gd name="T1" fmla="*/ 28 h 28"/>
                  <a:gd name="T2" fmla="*/ 16 w 31"/>
                  <a:gd name="T3" fmla="*/ 26 h 28"/>
                  <a:gd name="T4" fmla="*/ 31 w 31"/>
                  <a:gd name="T5" fmla="*/ 25 h 28"/>
                  <a:gd name="T6" fmla="*/ 22 w 31"/>
                  <a:gd name="T7" fmla="*/ 13 h 28"/>
                  <a:gd name="T8" fmla="*/ 14 w 31"/>
                  <a:gd name="T9" fmla="*/ 0 h 28"/>
                  <a:gd name="T10" fmla="*/ 7 w 31"/>
                  <a:gd name="T11" fmla="*/ 14 h 28"/>
                  <a:gd name="T12" fmla="*/ 0 w 31"/>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0" y="28"/>
                    </a:moveTo>
                    <a:lnTo>
                      <a:pt x="16" y="26"/>
                    </a:lnTo>
                    <a:lnTo>
                      <a:pt x="31" y="25"/>
                    </a:lnTo>
                    <a:lnTo>
                      <a:pt x="22" y="13"/>
                    </a:lnTo>
                    <a:lnTo>
                      <a:pt x="14" y="0"/>
                    </a:lnTo>
                    <a:lnTo>
                      <a:pt x="7" y="14"/>
                    </a:lnTo>
                    <a:lnTo>
                      <a:pt x="0" y="28"/>
                    </a:lnTo>
                    <a:close/>
                  </a:path>
                </a:pathLst>
              </a:custGeom>
              <a:solidFill>
                <a:srgbClr val="FF1A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ïṡḻî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777901A-EC12-4BA9-9026-F95ECC55AA6D}"/>
                  </a:ext>
                </a:extLst>
              </p:cNvPr>
              <p:cNvSpPr/>
              <p:nvPr/>
            </p:nvSpPr>
            <p:spPr bwMode="auto">
              <a:xfrm>
                <a:off x="4565" y="2114"/>
                <a:ext cx="31" cy="28"/>
              </a:xfrm>
              <a:custGeom>
                <a:avLst/>
                <a:gdLst>
                  <a:gd name="T0" fmla="*/ 0 w 31"/>
                  <a:gd name="T1" fmla="*/ 28 h 28"/>
                  <a:gd name="T2" fmla="*/ 16 w 31"/>
                  <a:gd name="T3" fmla="*/ 26 h 28"/>
                  <a:gd name="T4" fmla="*/ 31 w 31"/>
                  <a:gd name="T5" fmla="*/ 25 h 28"/>
                  <a:gd name="T6" fmla="*/ 22 w 31"/>
                  <a:gd name="T7" fmla="*/ 13 h 28"/>
                  <a:gd name="T8" fmla="*/ 14 w 31"/>
                  <a:gd name="T9" fmla="*/ 0 h 28"/>
                  <a:gd name="T10" fmla="*/ 7 w 31"/>
                  <a:gd name="T11" fmla="*/ 14 h 28"/>
                  <a:gd name="T12" fmla="*/ 0 w 31"/>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0" y="28"/>
                    </a:moveTo>
                    <a:lnTo>
                      <a:pt x="16" y="26"/>
                    </a:lnTo>
                    <a:lnTo>
                      <a:pt x="31" y="25"/>
                    </a:lnTo>
                    <a:lnTo>
                      <a:pt x="22" y="13"/>
                    </a:lnTo>
                    <a:lnTo>
                      <a:pt x="14" y="0"/>
                    </a:lnTo>
                    <a:lnTo>
                      <a:pt x="7" y="14"/>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îṩlï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A31F36D-E98E-40D3-B08C-7C8C690BC98B}"/>
                  </a:ext>
                </a:extLst>
              </p:cNvPr>
              <p:cNvSpPr/>
              <p:nvPr/>
            </p:nvSpPr>
            <p:spPr bwMode="auto">
              <a:xfrm>
                <a:off x="4572" y="2117"/>
                <a:ext cx="21" cy="20"/>
              </a:xfrm>
              <a:custGeom>
                <a:avLst/>
                <a:gdLst>
                  <a:gd name="T0" fmla="*/ 0 w 21"/>
                  <a:gd name="T1" fmla="*/ 20 h 20"/>
                  <a:gd name="T2" fmla="*/ 11 w 21"/>
                  <a:gd name="T3" fmla="*/ 19 h 20"/>
                  <a:gd name="T4" fmla="*/ 21 w 21"/>
                  <a:gd name="T5" fmla="*/ 18 h 20"/>
                  <a:gd name="T6" fmla="*/ 15 w 21"/>
                  <a:gd name="T7" fmla="*/ 9 h 20"/>
                  <a:gd name="T8" fmla="*/ 9 w 21"/>
                  <a:gd name="T9" fmla="*/ 0 h 20"/>
                  <a:gd name="T10" fmla="*/ 4 w 21"/>
                  <a:gd name="T11" fmla="*/ 10 h 20"/>
                  <a:gd name="T12" fmla="*/ 0 w 2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0" y="20"/>
                    </a:moveTo>
                    <a:lnTo>
                      <a:pt x="11" y="19"/>
                    </a:lnTo>
                    <a:lnTo>
                      <a:pt x="21" y="18"/>
                    </a:lnTo>
                    <a:lnTo>
                      <a:pt x="15" y="9"/>
                    </a:lnTo>
                    <a:lnTo>
                      <a:pt x="9" y="0"/>
                    </a:lnTo>
                    <a:lnTo>
                      <a:pt x="4" y="10"/>
                    </a:lnTo>
                    <a:lnTo>
                      <a:pt x="0" y="20"/>
                    </a:lnTo>
                    <a:close/>
                  </a:path>
                </a:pathLst>
              </a:custGeom>
              <a:solidFill>
                <a:srgbClr val="FF2C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iṣlï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6C1C1BC-4A2B-411A-A8D8-D105FB83F24E}"/>
                  </a:ext>
                </a:extLst>
              </p:cNvPr>
              <p:cNvSpPr/>
              <p:nvPr/>
            </p:nvSpPr>
            <p:spPr bwMode="auto">
              <a:xfrm>
                <a:off x="4572" y="2117"/>
                <a:ext cx="21" cy="20"/>
              </a:xfrm>
              <a:custGeom>
                <a:avLst/>
                <a:gdLst>
                  <a:gd name="T0" fmla="*/ 0 w 21"/>
                  <a:gd name="T1" fmla="*/ 20 h 20"/>
                  <a:gd name="T2" fmla="*/ 11 w 21"/>
                  <a:gd name="T3" fmla="*/ 19 h 20"/>
                  <a:gd name="T4" fmla="*/ 21 w 21"/>
                  <a:gd name="T5" fmla="*/ 18 h 20"/>
                  <a:gd name="T6" fmla="*/ 15 w 21"/>
                  <a:gd name="T7" fmla="*/ 9 h 20"/>
                  <a:gd name="T8" fmla="*/ 9 w 21"/>
                  <a:gd name="T9" fmla="*/ 0 h 20"/>
                  <a:gd name="T10" fmla="*/ 4 w 21"/>
                  <a:gd name="T11" fmla="*/ 10 h 20"/>
                  <a:gd name="T12" fmla="*/ 0 w 2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0" y="20"/>
                    </a:moveTo>
                    <a:lnTo>
                      <a:pt x="11" y="19"/>
                    </a:lnTo>
                    <a:lnTo>
                      <a:pt x="21" y="18"/>
                    </a:lnTo>
                    <a:lnTo>
                      <a:pt x="15" y="9"/>
                    </a:lnTo>
                    <a:lnTo>
                      <a:pt x="9" y="0"/>
                    </a:lnTo>
                    <a:lnTo>
                      <a:pt x="4" y="10"/>
                    </a:lnTo>
                    <a:lnTo>
                      <a:pt x="0"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îṧ1í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0D83879-2549-4C12-B859-5B5A46F3E291}"/>
                  </a:ext>
                </a:extLst>
              </p:cNvPr>
              <p:cNvSpPr/>
              <p:nvPr/>
            </p:nvSpPr>
            <p:spPr bwMode="auto">
              <a:xfrm>
                <a:off x="4580" y="2120"/>
                <a:ext cx="11" cy="12"/>
              </a:xfrm>
              <a:custGeom>
                <a:avLst/>
                <a:gdLst>
                  <a:gd name="T0" fmla="*/ 0 w 11"/>
                  <a:gd name="T1" fmla="*/ 11 h 12"/>
                  <a:gd name="T2" fmla="*/ 5 w 11"/>
                  <a:gd name="T3" fmla="*/ 12 h 12"/>
                  <a:gd name="T4" fmla="*/ 11 w 11"/>
                  <a:gd name="T5" fmla="*/ 12 h 12"/>
                  <a:gd name="T6" fmla="*/ 7 w 11"/>
                  <a:gd name="T7" fmla="*/ 6 h 12"/>
                  <a:gd name="T8" fmla="*/ 3 w 11"/>
                  <a:gd name="T9" fmla="*/ 0 h 12"/>
                  <a:gd name="T10" fmla="*/ 1 w 11"/>
                  <a:gd name="T11" fmla="*/ 6 h 12"/>
                  <a:gd name="T12" fmla="*/ 0 w 11"/>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0" y="11"/>
                    </a:moveTo>
                    <a:lnTo>
                      <a:pt x="5" y="12"/>
                    </a:lnTo>
                    <a:lnTo>
                      <a:pt x="11" y="12"/>
                    </a:lnTo>
                    <a:lnTo>
                      <a:pt x="7" y="6"/>
                    </a:lnTo>
                    <a:lnTo>
                      <a:pt x="3" y="0"/>
                    </a:lnTo>
                    <a:lnTo>
                      <a:pt x="1" y="6"/>
                    </a:lnTo>
                    <a:lnTo>
                      <a:pt x="0" y="11"/>
                    </a:lnTo>
                    <a:close/>
                  </a:path>
                </a:pathLst>
              </a:custGeom>
              <a:solidFill>
                <a:srgbClr val="FFD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íṥ1î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E20A80E6-DC20-44B3-9545-B3C0CF6D7F50}"/>
                  </a:ext>
                </a:extLst>
              </p:cNvPr>
              <p:cNvSpPr/>
              <p:nvPr/>
            </p:nvSpPr>
            <p:spPr bwMode="auto">
              <a:xfrm>
                <a:off x="4580" y="2120"/>
                <a:ext cx="11" cy="12"/>
              </a:xfrm>
              <a:custGeom>
                <a:avLst/>
                <a:gdLst>
                  <a:gd name="T0" fmla="*/ 0 w 11"/>
                  <a:gd name="T1" fmla="*/ 11 h 12"/>
                  <a:gd name="T2" fmla="*/ 5 w 11"/>
                  <a:gd name="T3" fmla="*/ 12 h 12"/>
                  <a:gd name="T4" fmla="*/ 11 w 11"/>
                  <a:gd name="T5" fmla="*/ 12 h 12"/>
                  <a:gd name="T6" fmla="*/ 7 w 11"/>
                  <a:gd name="T7" fmla="*/ 6 h 12"/>
                  <a:gd name="T8" fmla="*/ 3 w 11"/>
                  <a:gd name="T9" fmla="*/ 0 h 12"/>
                  <a:gd name="T10" fmla="*/ 1 w 11"/>
                  <a:gd name="T11" fmla="*/ 6 h 12"/>
                  <a:gd name="T12" fmla="*/ 0 w 11"/>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0" y="11"/>
                    </a:moveTo>
                    <a:lnTo>
                      <a:pt x="5" y="12"/>
                    </a:lnTo>
                    <a:lnTo>
                      <a:pt x="11" y="12"/>
                    </a:lnTo>
                    <a:lnTo>
                      <a:pt x="7" y="6"/>
                    </a:lnTo>
                    <a:lnTo>
                      <a:pt x="3" y="0"/>
                    </a:lnTo>
                    <a:lnTo>
                      <a:pt x="1" y="6"/>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7" name="îṡḷi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EDFCA19-14B0-4305-972E-888EFDB5E0D2}"/>
                  </a:ext>
                </a:extLst>
              </p:cNvPr>
              <p:cNvSpPr/>
              <p:nvPr/>
            </p:nvSpPr>
            <p:spPr bwMode="auto">
              <a:xfrm>
                <a:off x="4565" y="2116"/>
                <a:ext cx="50" cy="26"/>
              </a:xfrm>
              <a:custGeom>
                <a:avLst/>
                <a:gdLst>
                  <a:gd name="T0" fmla="*/ 1 w 50"/>
                  <a:gd name="T1" fmla="*/ 25 h 26"/>
                  <a:gd name="T2" fmla="*/ 1 w 50"/>
                  <a:gd name="T3" fmla="*/ 25 h 26"/>
                  <a:gd name="T4" fmla="*/ 0 w 50"/>
                  <a:gd name="T5" fmla="*/ 26 h 26"/>
                  <a:gd name="T6" fmla="*/ 1 w 50"/>
                  <a:gd name="T7" fmla="*/ 25 h 26"/>
                  <a:gd name="T8" fmla="*/ 23 w 50"/>
                  <a:gd name="T9" fmla="*/ 12 h 26"/>
                  <a:gd name="T10" fmla="*/ 26 w 50"/>
                  <a:gd name="T11" fmla="*/ 16 h 26"/>
                  <a:gd name="T12" fmla="*/ 26 w 50"/>
                  <a:gd name="T13" fmla="*/ 16 h 26"/>
                  <a:gd name="T14" fmla="*/ 28 w 50"/>
                  <a:gd name="T15" fmla="*/ 19 h 26"/>
                  <a:gd name="T16" fmla="*/ 27 w 50"/>
                  <a:gd name="T17" fmla="*/ 18 h 26"/>
                  <a:gd name="T18" fmla="*/ 23 w 50"/>
                  <a:gd name="T19" fmla="*/ 12 h 26"/>
                  <a:gd name="T20" fmla="*/ 24 w 50"/>
                  <a:gd name="T21" fmla="*/ 8 h 26"/>
                  <a:gd name="T22" fmla="*/ 24 w 50"/>
                  <a:gd name="T23" fmla="*/ 8 h 26"/>
                  <a:gd name="T24" fmla="*/ 30 w 50"/>
                  <a:gd name="T25" fmla="*/ 16 h 26"/>
                  <a:gd name="T26" fmla="*/ 31 w 50"/>
                  <a:gd name="T27" fmla="*/ 18 h 26"/>
                  <a:gd name="T28" fmla="*/ 24 w 50"/>
                  <a:gd name="T29" fmla="*/ 8 h 26"/>
                  <a:gd name="T30" fmla="*/ 30 w 50"/>
                  <a:gd name="T31" fmla="*/ 5 h 26"/>
                  <a:gd name="T32" fmla="*/ 30 w 50"/>
                  <a:gd name="T33" fmla="*/ 5 h 26"/>
                  <a:gd name="T34" fmla="*/ 37 w 50"/>
                  <a:gd name="T35" fmla="*/ 15 h 26"/>
                  <a:gd name="T36" fmla="*/ 38 w 50"/>
                  <a:gd name="T37" fmla="*/ 15 h 26"/>
                  <a:gd name="T38" fmla="*/ 31 w 50"/>
                  <a:gd name="T39" fmla="*/ 7 h 26"/>
                  <a:gd name="T40" fmla="*/ 31 w 50"/>
                  <a:gd name="T41" fmla="*/ 6 h 26"/>
                  <a:gd name="T42" fmla="*/ 30 w 50"/>
                  <a:gd name="T43" fmla="*/ 5 h 26"/>
                  <a:gd name="T44" fmla="*/ 38 w 50"/>
                  <a:gd name="T45" fmla="*/ 0 h 26"/>
                  <a:gd name="T46" fmla="*/ 38 w 50"/>
                  <a:gd name="T47" fmla="*/ 0 h 26"/>
                  <a:gd name="T48" fmla="*/ 38 w 50"/>
                  <a:gd name="T49" fmla="*/ 1 h 26"/>
                  <a:gd name="T50" fmla="*/ 39 w 50"/>
                  <a:gd name="T51" fmla="*/ 2 h 26"/>
                  <a:gd name="T52" fmla="*/ 50 w 50"/>
                  <a:gd name="T53" fmla="*/ 18 h 26"/>
                  <a:gd name="T54" fmla="*/ 50 w 50"/>
                  <a:gd name="T55" fmla="*/ 18 h 26"/>
                  <a:gd name="T56" fmla="*/ 50 w 50"/>
                  <a:gd name="T57" fmla="*/ 18 h 26"/>
                  <a:gd name="T58" fmla="*/ 38 w 50"/>
                  <a:gd name="T59" fmla="*/ 0 h 26"/>
                  <a:gd name="T60" fmla="*/ 38 w 50"/>
                  <a:gd name="T6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26">
                    <a:moveTo>
                      <a:pt x="1" y="25"/>
                    </a:moveTo>
                    <a:lnTo>
                      <a:pt x="1" y="25"/>
                    </a:lnTo>
                    <a:lnTo>
                      <a:pt x="0" y="26"/>
                    </a:lnTo>
                    <a:lnTo>
                      <a:pt x="1" y="25"/>
                    </a:lnTo>
                    <a:close/>
                    <a:moveTo>
                      <a:pt x="23" y="12"/>
                    </a:moveTo>
                    <a:lnTo>
                      <a:pt x="26" y="16"/>
                    </a:lnTo>
                    <a:lnTo>
                      <a:pt x="26" y="16"/>
                    </a:lnTo>
                    <a:lnTo>
                      <a:pt x="28" y="19"/>
                    </a:lnTo>
                    <a:lnTo>
                      <a:pt x="27" y="18"/>
                    </a:lnTo>
                    <a:lnTo>
                      <a:pt x="23" y="12"/>
                    </a:lnTo>
                    <a:close/>
                    <a:moveTo>
                      <a:pt x="24" y="8"/>
                    </a:moveTo>
                    <a:lnTo>
                      <a:pt x="24" y="8"/>
                    </a:lnTo>
                    <a:lnTo>
                      <a:pt x="30" y="16"/>
                    </a:lnTo>
                    <a:lnTo>
                      <a:pt x="31" y="18"/>
                    </a:lnTo>
                    <a:lnTo>
                      <a:pt x="24" y="8"/>
                    </a:lnTo>
                    <a:close/>
                    <a:moveTo>
                      <a:pt x="30" y="5"/>
                    </a:moveTo>
                    <a:lnTo>
                      <a:pt x="30" y="5"/>
                    </a:lnTo>
                    <a:lnTo>
                      <a:pt x="37" y="15"/>
                    </a:lnTo>
                    <a:lnTo>
                      <a:pt x="38" y="15"/>
                    </a:lnTo>
                    <a:lnTo>
                      <a:pt x="31" y="7"/>
                    </a:lnTo>
                    <a:lnTo>
                      <a:pt x="31" y="6"/>
                    </a:lnTo>
                    <a:lnTo>
                      <a:pt x="30" y="5"/>
                    </a:lnTo>
                    <a:close/>
                    <a:moveTo>
                      <a:pt x="38" y="0"/>
                    </a:moveTo>
                    <a:lnTo>
                      <a:pt x="38" y="0"/>
                    </a:lnTo>
                    <a:lnTo>
                      <a:pt x="38" y="1"/>
                    </a:lnTo>
                    <a:lnTo>
                      <a:pt x="39" y="2"/>
                    </a:lnTo>
                    <a:lnTo>
                      <a:pt x="50" y="18"/>
                    </a:lnTo>
                    <a:lnTo>
                      <a:pt x="50" y="18"/>
                    </a:lnTo>
                    <a:lnTo>
                      <a:pt x="50" y="18"/>
                    </a:lnTo>
                    <a:lnTo>
                      <a:pt x="38" y="0"/>
                    </a:lnTo>
                    <a:lnTo>
                      <a:pt x="38" y="0"/>
                    </a:lnTo>
                    <a:close/>
                  </a:path>
                </a:pathLst>
              </a:custGeom>
              <a:solidFill>
                <a:srgbClr val="A6BE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8" name="íṣḷî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E8B9ED06-36FA-4320-8E94-CC30BF1D83C8}"/>
                  </a:ext>
                </a:extLst>
              </p:cNvPr>
              <p:cNvSpPr/>
              <p:nvPr/>
            </p:nvSpPr>
            <p:spPr bwMode="auto">
              <a:xfrm>
                <a:off x="4565" y="2116"/>
                <a:ext cx="50" cy="26"/>
              </a:xfrm>
              <a:custGeom>
                <a:avLst/>
                <a:gdLst>
                  <a:gd name="T0" fmla="*/ 1 w 50"/>
                  <a:gd name="T1" fmla="*/ 25 h 26"/>
                  <a:gd name="T2" fmla="*/ 1 w 50"/>
                  <a:gd name="T3" fmla="*/ 25 h 26"/>
                  <a:gd name="T4" fmla="*/ 0 w 50"/>
                  <a:gd name="T5" fmla="*/ 26 h 26"/>
                  <a:gd name="T6" fmla="*/ 1 w 50"/>
                  <a:gd name="T7" fmla="*/ 25 h 26"/>
                  <a:gd name="T8" fmla="*/ 23 w 50"/>
                  <a:gd name="T9" fmla="*/ 12 h 26"/>
                  <a:gd name="T10" fmla="*/ 26 w 50"/>
                  <a:gd name="T11" fmla="*/ 16 h 26"/>
                  <a:gd name="T12" fmla="*/ 26 w 50"/>
                  <a:gd name="T13" fmla="*/ 16 h 26"/>
                  <a:gd name="T14" fmla="*/ 28 w 50"/>
                  <a:gd name="T15" fmla="*/ 19 h 26"/>
                  <a:gd name="T16" fmla="*/ 27 w 50"/>
                  <a:gd name="T17" fmla="*/ 18 h 26"/>
                  <a:gd name="T18" fmla="*/ 23 w 50"/>
                  <a:gd name="T19" fmla="*/ 12 h 26"/>
                  <a:gd name="T20" fmla="*/ 24 w 50"/>
                  <a:gd name="T21" fmla="*/ 8 h 26"/>
                  <a:gd name="T22" fmla="*/ 24 w 50"/>
                  <a:gd name="T23" fmla="*/ 8 h 26"/>
                  <a:gd name="T24" fmla="*/ 30 w 50"/>
                  <a:gd name="T25" fmla="*/ 16 h 26"/>
                  <a:gd name="T26" fmla="*/ 31 w 50"/>
                  <a:gd name="T27" fmla="*/ 18 h 26"/>
                  <a:gd name="T28" fmla="*/ 24 w 50"/>
                  <a:gd name="T29" fmla="*/ 8 h 26"/>
                  <a:gd name="T30" fmla="*/ 30 w 50"/>
                  <a:gd name="T31" fmla="*/ 5 h 26"/>
                  <a:gd name="T32" fmla="*/ 30 w 50"/>
                  <a:gd name="T33" fmla="*/ 5 h 26"/>
                  <a:gd name="T34" fmla="*/ 37 w 50"/>
                  <a:gd name="T35" fmla="*/ 15 h 26"/>
                  <a:gd name="T36" fmla="*/ 38 w 50"/>
                  <a:gd name="T37" fmla="*/ 15 h 26"/>
                  <a:gd name="T38" fmla="*/ 31 w 50"/>
                  <a:gd name="T39" fmla="*/ 7 h 26"/>
                  <a:gd name="T40" fmla="*/ 31 w 50"/>
                  <a:gd name="T41" fmla="*/ 6 h 26"/>
                  <a:gd name="T42" fmla="*/ 30 w 50"/>
                  <a:gd name="T43" fmla="*/ 5 h 26"/>
                  <a:gd name="T44" fmla="*/ 38 w 50"/>
                  <a:gd name="T45" fmla="*/ 0 h 26"/>
                  <a:gd name="T46" fmla="*/ 38 w 50"/>
                  <a:gd name="T47" fmla="*/ 0 h 26"/>
                  <a:gd name="T48" fmla="*/ 38 w 50"/>
                  <a:gd name="T49" fmla="*/ 1 h 26"/>
                  <a:gd name="T50" fmla="*/ 39 w 50"/>
                  <a:gd name="T51" fmla="*/ 2 h 26"/>
                  <a:gd name="T52" fmla="*/ 50 w 50"/>
                  <a:gd name="T53" fmla="*/ 18 h 26"/>
                  <a:gd name="T54" fmla="*/ 50 w 50"/>
                  <a:gd name="T55" fmla="*/ 18 h 26"/>
                  <a:gd name="T56" fmla="*/ 50 w 50"/>
                  <a:gd name="T57" fmla="*/ 18 h 26"/>
                  <a:gd name="T58" fmla="*/ 38 w 50"/>
                  <a:gd name="T59" fmla="*/ 0 h 26"/>
                  <a:gd name="T60" fmla="*/ 38 w 50"/>
                  <a:gd name="T6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26">
                    <a:moveTo>
                      <a:pt x="1" y="25"/>
                    </a:moveTo>
                    <a:lnTo>
                      <a:pt x="1" y="25"/>
                    </a:lnTo>
                    <a:lnTo>
                      <a:pt x="0" y="26"/>
                    </a:lnTo>
                    <a:lnTo>
                      <a:pt x="1" y="25"/>
                    </a:lnTo>
                    <a:moveTo>
                      <a:pt x="23" y="12"/>
                    </a:moveTo>
                    <a:lnTo>
                      <a:pt x="26" y="16"/>
                    </a:lnTo>
                    <a:lnTo>
                      <a:pt x="26" y="16"/>
                    </a:lnTo>
                    <a:lnTo>
                      <a:pt x="28" y="19"/>
                    </a:lnTo>
                    <a:lnTo>
                      <a:pt x="27" y="18"/>
                    </a:lnTo>
                    <a:lnTo>
                      <a:pt x="23" y="12"/>
                    </a:lnTo>
                    <a:moveTo>
                      <a:pt x="24" y="8"/>
                    </a:moveTo>
                    <a:lnTo>
                      <a:pt x="24" y="8"/>
                    </a:lnTo>
                    <a:lnTo>
                      <a:pt x="30" y="16"/>
                    </a:lnTo>
                    <a:lnTo>
                      <a:pt x="31" y="18"/>
                    </a:lnTo>
                    <a:lnTo>
                      <a:pt x="24" y="8"/>
                    </a:lnTo>
                    <a:moveTo>
                      <a:pt x="30" y="5"/>
                    </a:moveTo>
                    <a:lnTo>
                      <a:pt x="30" y="5"/>
                    </a:lnTo>
                    <a:lnTo>
                      <a:pt x="37" y="15"/>
                    </a:lnTo>
                    <a:lnTo>
                      <a:pt x="38" y="15"/>
                    </a:lnTo>
                    <a:lnTo>
                      <a:pt x="31" y="7"/>
                    </a:lnTo>
                    <a:lnTo>
                      <a:pt x="31" y="6"/>
                    </a:lnTo>
                    <a:lnTo>
                      <a:pt x="30" y="5"/>
                    </a:lnTo>
                    <a:moveTo>
                      <a:pt x="38" y="0"/>
                    </a:moveTo>
                    <a:lnTo>
                      <a:pt x="38" y="0"/>
                    </a:lnTo>
                    <a:lnTo>
                      <a:pt x="38" y="1"/>
                    </a:lnTo>
                    <a:lnTo>
                      <a:pt x="39" y="2"/>
                    </a:lnTo>
                    <a:lnTo>
                      <a:pt x="50" y="18"/>
                    </a:lnTo>
                    <a:lnTo>
                      <a:pt x="50" y="18"/>
                    </a:lnTo>
                    <a:lnTo>
                      <a:pt x="50" y="18"/>
                    </a:lnTo>
                    <a:lnTo>
                      <a:pt x="3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íṣlïḑ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A6AB4A6-A7F2-477C-8FB9-8A5FE6303F0C}"/>
                  </a:ext>
                </a:extLst>
              </p:cNvPr>
              <p:cNvSpPr/>
              <p:nvPr/>
            </p:nvSpPr>
            <p:spPr bwMode="auto">
              <a:xfrm>
                <a:off x="4603" y="2065"/>
                <a:ext cx="77" cy="69"/>
              </a:xfrm>
              <a:custGeom>
                <a:avLst/>
                <a:gdLst>
                  <a:gd name="T0" fmla="*/ 129 w 136"/>
                  <a:gd name="T1" fmla="*/ 0 h 121"/>
                  <a:gd name="T2" fmla="*/ 0 w 136"/>
                  <a:gd name="T3" fmla="*/ 89 h 121"/>
                  <a:gd name="T4" fmla="*/ 0 w 136"/>
                  <a:gd name="T5" fmla="*/ 89 h 121"/>
                  <a:gd name="T6" fmla="*/ 22 w 136"/>
                  <a:gd name="T7" fmla="*/ 121 h 121"/>
                  <a:gd name="T8" fmla="*/ 33 w 136"/>
                  <a:gd name="T9" fmla="*/ 119 h 121"/>
                  <a:gd name="T10" fmla="*/ 24 w 136"/>
                  <a:gd name="T11" fmla="*/ 104 h 121"/>
                  <a:gd name="T12" fmla="*/ 76 w 136"/>
                  <a:gd name="T13" fmla="*/ 86 h 121"/>
                  <a:gd name="T14" fmla="*/ 70 w 136"/>
                  <a:gd name="T15" fmla="*/ 105 h 121"/>
                  <a:gd name="T16" fmla="*/ 70 w 136"/>
                  <a:gd name="T17" fmla="*/ 104 h 121"/>
                  <a:gd name="T18" fmla="*/ 136 w 136"/>
                  <a:gd name="T19" fmla="*/ 11 h 121"/>
                  <a:gd name="T20" fmla="*/ 129 w 136"/>
                  <a:gd name="T2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21">
                    <a:moveTo>
                      <a:pt x="129" y="0"/>
                    </a:moveTo>
                    <a:cubicBezTo>
                      <a:pt x="0" y="89"/>
                      <a:pt x="0" y="89"/>
                      <a:pt x="0" y="89"/>
                    </a:cubicBezTo>
                    <a:cubicBezTo>
                      <a:pt x="0" y="89"/>
                      <a:pt x="0" y="89"/>
                      <a:pt x="0" y="89"/>
                    </a:cubicBezTo>
                    <a:cubicBezTo>
                      <a:pt x="22" y="121"/>
                      <a:pt x="22" y="121"/>
                      <a:pt x="22" y="121"/>
                    </a:cubicBezTo>
                    <a:cubicBezTo>
                      <a:pt x="26" y="120"/>
                      <a:pt x="29" y="119"/>
                      <a:pt x="33" y="119"/>
                    </a:cubicBezTo>
                    <a:cubicBezTo>
                      <a:pt x="24" y="104"/>
                      <a:pt x="24" y="104"/>
                      <a:pt x="24" y="104"/>
                    </a:cubicBezTo>
                    <a:cubicBezTo>
                      <a:pt x="76" y="86"/>
                      <a:pt x="76" y="86"/>
                      <a:pt x="76" y="86"/>
                    </a:cubicBezTo>
                    <a:cubicBezTo>
                      <a:pt x="70" y="105"/>
                      <a:pt x="70" y="105"/>
                      <a:pt x="70" y="105"/>
                    </a:cubicBezTo>
                    <a:cubicBezTo>
                      <a:pt x="70" y="105"/>
                      <a:pt x="70" y="104"/>
                      <a:pt x="70" y="104"/>
                    </a:cubicBezTo>
                    <a:cubicBezTo>
                      <a:pt x="136" y="11"/>
                      <a:pt x="136" y="11"/>
                      <a:pt x="136" y="11"/>
                    </a:cubicBezTo>
                    <a:cubicBezTo>
                      <a:pt x="129" y="0"/>
                      <a:pt x="129" y="0"/>
                      <a:pt x="129" y="0"/>
                    </a:cubicBezTo>
                  </a:path>
                </a:pathLst>
              </a:custGeom>
              <a:solidFill>
                <a:srgbClr val="CC5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0" name="ïŝ1i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61664FF-E776-41B7-806E-9F1F33BD4AF2}"/>
                  </a:ext>
                </a:extLst>
              </p:cNvPr>
              <p:cNvSpPr/>
              <p:nvPr/>
            </p:nvSpPr>
            <p:spPr bwMode="auto">
              <a:xfrm>
                <a:off x="4595" y="2116"/>
                <a:ext cx="20" cy="18"/>
              </a:xfrm>
              <a:custGeom>
                <a:avLst/>
                <a:gdLst>
                  <a:gd name="T0" fmla="*/ 13 w 35"/>
                  <a:gd name="T1" fmla="*/ 0 h 32"/>
                  <a:gd name="T2" fmla="*/ 0 w 35"/>
                  <a:gd name="T3" fmla="*/ 9 h 32"/>
                  <a:gd name="T4" fmla="*/ 1 w 35"/>
                  <a:gd name="T5" fmla="*/ 11 h 32"/>
                  <a:gd name="T6" fmla="*/ 2 w 35"/>
                  <a:gd name="T7" fmla="*/ 12 h 32"/>
                  <a:gd name="T8" fmla="*/ 13 w 35"/>
                  <a:gd name="T9" fmla="*/ 27 h 32"/>
                  <a:gd name="T10" fmla="*/ 35 w 35"/>
                  <a:gd name="T11" fmla="*/ 32 h 32"/>
                  <a:gd name="T12" fmla="*/ 35 w 35"/>
                  <a:gd name="T13" fmla="*/ 32 h 32"/>
                  <a:gd name="T14" fmla="*/ 15 w 35"/>
                  <a:gd name="T15" fmla="*/ 3 h 32"/>
                  <a:gd name="T16" fmla="*/ 14 w 35"/>
                  <a:gd name="T17" fmla="*/ 2 h 32"/>
                  <a:gd name="T18" fmla="*/ 13 w 3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2">
                    <a:moveTo>
                      <a:pt x="13" y="0"/>
                    </a:moveTo>
                    <a:cubicBezTo>
                      <a:pt x="0" y="9"/>
                      <a:pt x="0" y="9"/>
                      <a:pt x="0" y="9"/>
                    </a:cubicBezTo>
                    <a:cubicBezTo>
                      <a:pt x="1" y="11"/>
                      <a:pt x="1" y="11"/>
                      <a:pt x="1" y="11"/>
                    </a:cubicBezTo>
                    <a:cubicBezTo>
                      <a:pt x="2" y="12"/>
                      <a:pt x="2" y="12"/>
                      <a:pt x="2" y="12"/>
                    </a:cubicBezTo>
                    <a:cubicBezTo>
                      <a:pt x="13" y="27"/>
                      <a:pt x="13" y="27"/>
                      <a:pt x="13" y="27"/>
                    </a:cubicBezTo>
                    <a:cubicBezTo>
                      <a:pt x="19" y="32"/>
                      <a:pt x="35" y="32"/>
                      <a:pt x="35" y="32"/>
                    </a:cubicBezTo>
                    <a:cubicBezTo>
                      <a:pt x="35" y="32"/>
                      <a:pt x="35" y="32"/>
                      <a:pt x="35" y="32"/>
                    </a:cubicBezTo>
                    <a:cubicBezTo>
                      <a:pt x="15" y="3"/>
                      <a:pt x="15" y="3"/>
                      <a:pt x="15" y="3"/>
                    </a:cubicBezTo>
                    <a:cubicBezTo>
                      <a:pt x="14" y="2"/>
                      <a:pt x="14" y="2"/>
                      <a:pt x="14" y="2"/>
                    </a:cubicBezTo>
                    <a:cubicBezTo>
                      <a:pt x="13" y="0"/>
                      <a:pt x="13" y="0"/>
                      <a:pt x="13" y="0"/>
                    </a:cubicBezTo>
                  </a:path>
                </a:pathLst>
              </a:custGeom>
              <a:solidFill>
                <a:srgbClr val="00419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íṩļî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977F624-2C49-400E-A302-34B143D82094}"/>
                  </a:ext>
                </a:extLst>
              </p:cNvPr>
              <p:cNvSpPr/>
              <p:nvPr/>
            </p:nvSpPr>
            <p:spPr bwMode="auto">
              <a:xfrm>
                <a:off x="4589" y="2121"/>
                <a:ext cx="13" cy="13"/>
              </a:xfrm>
              <a:custGeom>
                <a:avLst/>
                <a:gdLst>
                  <a:gd name="T0" fmla="*/ 6 w 13"/>
                  <a:gd name="T1" fmla="*/ 0 h 13"/>
                  <a:gd name="T2" fmla="*/ 0 w 13"/>
                  <a:gd name="T3" fmla="*/ 3 h 13"/>
                  <a:gd name="T4" fmla="*/ 7 w 13"/>
                  <a:gd name="T5" fmla="*/ 13 h 13"/>
                  <a:gd name="T6" fmla="*/ 13 w 13"/>
                  <a:gd name="T7" fmla="*/ 10 h 13"/>
                  <a:gd name="T8" fmla="*/ 6 w 13"/>
                  <a:gd name="T9" fmla="*/ 0 h 13"/>
                </a:gdLst>
                <a:ahLst/>
                <a:cxnLst>
                  <a:cxn ang="0">
                    <a:pos x="T0" y="T1"/>
                  </a:cxn>
                  <a:cxn ang="0">
                    <a:pos x="T2" y="T3"/>
                  </a:cxn>
                  <a:cxn ang="0">
                    <a:pos x="T4" y="T5"/>
                  </a:cxn>
                  <a:cxn ang="0">
                    <a:pos x="T6" y="T7"/>
                  </a:cxn>
                  <a:cxn ang="0">
                    <a:pos x="T8" y="T9"/>
                  </a:cxn>
                </a:cxnLst>
                <a:rect l="0" t="0" r="r" b="b"/>
                <a:pathLst>
                  <a:path w="13" h="13">
                    <a:moveTo>
                      <a:pt x="6" y="0"/>
                    </a:moveTo>
                    <a:lnTo>
                      <a:pt x="0" y="3"/>
                    </a:lnTo>
                    <a:lnTo>
                      <a:pt x="7" y="13"/>
                    </a:lnTo>
                    <a:lnTo>
                      <a:pt x="13" y="10"/>
                    </a:lnTo>
                    <a:lnTo>
                      <a:pt x="6" y="0"/>
                    </a:lnTo>
                    <a:close/>
                  </a:path>
                </a:pathLst>
              </a:custGeom>
              <a:solidFill>
                <a:srgbClr val="B65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iṧļí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EAA969C1-8784-42FB-B2D1-B12314D3710D}"/>
                  </a:ext>
                </a:extLst>
              </p:cNvPr>
              <p:cNvSpPr/>
              <p:nvPr/>
            </p:nvSpPr>
            <p:spPr bwMode="auto">
              <a:xfrm>
                <a:off x="4589" y="2121"/>
                <a:ext cx="13" cy="13"/>
              </a:xfrm>
              <a:custGeom>
                <a:avLst/>
                <a:gdLst>
                  <a:gd name="T0" fmla="*/ 6 w 13"/>
                  <a:gd name="T1" fmla="*/ 0 h 13"/>
                  <a:gd name="T2" fmla="*/ 0 w 13"/>
                  <a:gd name="T3" fmla="*/ 3 h 13"/>
                  <a:gd name="T4" fmla="*/ 7 w 13"/>
                  <a:gd name="T5" fmla="*/ 13 h 13"/>
                  <a:gd name="T6" fmla="*/ 13 w 13"/>
                  <a:gd name="T7" fmla="*/ 10 h 13"/>
                  <a:gd name="T8" fmla="*/ 6 w 13"/>
                  <a:gd name="T9" fmla="*/ 0 h 13"/>
                </a:gdLst>
                <a:ahLst/>
                <a:cxnLst>
                  <a:cxn ang="0">
                    <a:pos x="T0" y="T1"/>
                  </a:cxn>
                  <a:cxn ang="0">
                    <a:pos x="T2" y="T3"/>
                  </a:cxn>
                  <a:cxn ang="0">
                    <a:pos x="T4" y="T5"/>
                  </a:cxn>
                  <a:cxn ang="0">
                    <a:pos x="T6" y="T7"/>
                  </a:cxn>
                  <a:cxn ang="0">
                    <a:pos x="T8" y="T9"/>
                  </a:cxn>
                </a:cxnLst>
                <a:rect l="0" t="0" r="r" b="b"/>
                <a:pathLst>
                  <a:path w="13" h="13">
                    <a:moveTo>
                      <a:pt x="6" y="0"/>
                    </a:moveTo>
                    <a:lnTo>
                      <a:pt x="0" y="3"/>
                    </a:lnTo>
                    <a:lnTo>
                      <a:pt x="7" y="13"/>
                    </a:lnTo>
                    <a:lnTo>
                      <a:pt x="13" y="1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ïş1ï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E8B13B8-B50F-45F4-BF76-05FDE673AF71}"/>
                  </a:ext>
                </a:extLst>
              </p:cNvPr>
              <p:cNvSpPr/>
              <p:nvPr/>
            </p:nvSpPr>
            <p:spPr bwMode="auto">
              <a:xfrm>
                <a:off x="4587" y="2124"/>
                <a:ext cx="8" cy="10"/>
              </a:xfrm>
              <a:custGeom>
                <a:avLst/>
                <a:gdLst>
                  <a:gd name="T0" fmla="*/ 2 w 8"/>
                  <a:gd name="T1" fmla="*/ 0 h 10"/>
                  <a:gd name="T2" fmla="*/ 0 w 8"/>
                  <a:gd name="T3" fmla="*/ 2 h 10"/>
                  <a:gd name="T4" fmla="*/ 0 w 8"/>
                  <a:gd name="T5" fmla="*/ 3 h 10"/>
                  <a:gd name="T6" fmla="*/ 1 w 8"/>
                  <a:gd name="T7" fmla="*/ 4 h 10"/>
                  <a:gd name="T8" fmla="*/ 5 w 8"/>
                  <a:gd name="T9" fmla="*/ 10 h 10"/>
                  <a:gd name="T10" fmla="*/ 8 w 8"/>
                  <a:gd name="T11" fmla="*/ 8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lnTo>
                      <a:pt x="0" y="2"/>
                    </a:lnTo>
                    <a:lnTo>
                      <a:pt x="0" y="3"/>
                    </a:lnTo>
                    <a:lnTo>
                      <a:pt x="1" y="4"/>
                    </a:lnTo>
                    <a:lnTo>
                      <a:pt x="5" y="10"/>
                    </a:lnTo>
                    <a:lnTo>
                      <a:pt x="8" y="8"/>
                    </a:lnTo>
                    <a:lnTo>
                      <a:pt x="2" y="0"/>
                    </a:lnTo>
                    <a:close/>
                  </a:path>
                </a:pathLst>
              </a:custGeom>
              <a:solidFill>
                <a:srgbClr val="9A00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isḻï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A74592F-3B82-4F5D-902B-8C74B3D8F658}"/>
                  </a:ext>
                </a:extLst>
              </p:cNvPr>
              <p:cNvSpPr/>
              <p:nvPr/>
            </p:nvSpPr>
            <p:spPr bwMode="auto">
              <a:xfrm>
                <a:off x="4587" y="2124"/>
                <a:ext cx="8" cy="10"/>
              </a:xfrm>
              <a:custGeom>
                <a:avLst/>
                <a:gdLst>
                  <a:gd name="T0" fmla="*/ 2 w 8"/>
                  <a:gd name="T1" fmla="*/ 0 h 10"/>
                  <a:gd name="T2" fmla="*/ 0 w 8"/>
                  <a:gd name="T3" fmla="*/ 2 h 10"/>
                  <a:gd name="T4" fmla="*/ 0 w 8"/>
                  <a:gd name="T5" fmla="*/ 3 h 10"/>
                  <a:gd name="T6" fmla="*/ 1 w 8"/>
                  <a:gd name="T7" fmla="*/ 4 h 10"/>
                  <a:gd name="T8" fmla="*/ 5 w 8"/>
                  <a:gd name="T9" fmla="*/ 10 h 10"/>
                  <a:gd name="T10" fmla="*/ 8 w 8"/>
                  <a:gd name="T11" fmla="*/ 8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lnTo>
                      <a:pt x="0" y="2"/>
                    </a:lnTo>
                    <a:lnTo>
                      <a:pt x="0" y="3"/>
                    </a:lnTo>
                    <a:lnTo>
                      <a:pt x="1" y="4"/>
                    </a:lnTo>
                    <a:lnTo>
                      <a:pt x="5" y="10"/>
                    </a:lnTo>
                    <a:lnTo>
                      <a:pt x="8" y="8"/>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iśḻí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E6D5C429-6218-40C4-8A0A-53EF5CFCF99F}"/>
                  </a:ext>
                </a:extLst>
              </p:cNvPr>
              <p:cNvSpPr/>
              <p:nvPr/>
            </p:nvSpPr>
            <p:spPr bwMode="auto">
              <a:xfrm>
                <a:off x="4616" y="2114"/>
                <a:ext cx="30" cy="30"/>
              </a:xfrm>
              <a:custGeom>
                <a:avLst/>
                <a:gdLst>
                  <a:gd name="T0" fmla="*/ 52 w 52"/>
                  <a:gd name="T1" fmla="*/ 0 h 53"/>
                  <a:gd name="T2" fmla="*/ 0 w 52"/>
                  <a:gd name="T3" fmla="*/ 18 h 53"/>
                  <a:gd name="T4" fmla="*/ 9 w 52"/>
                  <a:gd name="T5" fmla="*/ 33 h 53"/>
                  <a:gd name="T6" fmla="*/ 9 w 52"/>
                  <a:gd name="T7" fmla="*/ 33 h 53"/>
                  <a:gd name="T8" fmla="*/ 22 w 52"/>
                  <a:gd name="T9" fmla="*/ 53 h 53"/>
                  <a:gd name="T10" fmla="*/ 46 w 52"/>
                  <a:gd name="T11" fmla="*/ 19 h 53"/>
                  <a:gd name="T12" fmla="*/ 46 w 52"/>
                  <a:gd name="T13" fmla="*/ 19 h 53"/>
                  <a:gd name="T14" fmla="*/ 46 w 52"/>
                  <a:gd name="T15" fmla="*/ 19 h 53"/>
                  <a:gd name="T16" fmla="*/ 52 w 52"/>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3">
                    <a:moveTo>
                      <a:pt x="52" y="0"/>
                    </a:moveTo>
                    <a:cubicBezTo>
                      <a:pt x="0" y="18"/>
                      <a:pt x="0" y="18"/>
                      <a:pt x="0" y="18"/>
                    </a:cubicBezTo>
                    <a:cubicBezTo>
                      <a:pt x="9" y="33"/>
                      <a:pt x="9" y="33"/>
                      <a:pt x="9" y="33"/>
                    </a:cubicBezTo>
                    <a:cubicBezTo>
                      <a:pt x="9" y="33"/>
                      <a:pt x="9" y="33"/>
                      <a:pt x="9" y="33"/>
                    </a:cubicBezTo>
                    <a:cubicBezTo>
                      <a:pt x="22" y="53"/>
                      <a:pt x="22" y="53"/>
                      <a:pt x="22" y="53"/>
                    </a:cubicBezTo>
                    <a:cubicBezTo>
                      <a:pt x="46" y="19"/>
                      <a:pt x="46" y="19"/>
                      <a:pt x="46" y="19"/>
                    </a:cubicBezTo>
                    <a:cubicBezTo>
                      <a:pt x="46" y="19"/>
                      <a:pt x="46" y="19"/>
                      <a:pt x="46" y="19"/>
                    </a:cubicBezTo>
                    <a:cubicBezTo>
                      <a:pt x="46" y="19"/>
                      <a:pt x="46" y="19"/>
                      <a:pt x="46" y="19"/>
                    </a:cubicBezTo>
                    <a:cubicBezTo>
                      <a:pt x="52" y="0"/>
                      <a:pt x="52" y="0"/>
                      <a:pt x="52" y="0"/>
                    </a:cubicBezTo>
                  </a:path>
                </a:pathLst>
              </a:custGeom>
              <a:solidFill>
                <a:srgbClr val="CCB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îṣļï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07ABD35-F73C-44B8-A249-9A4302493FE3}"/>
                  </a:ext>
                </a:extLst>
              </p:cNvPr>
              <p:cNvSpPr/>
              <p:nvPr/>
            </p:nvSpPr>
            <p:spPr bwMode="auto">
              <a:xfrm>
                <a:off x="4676" y="2056"/>
                <a:ext cx="14" cy="15"/>
              </a:xfrm>
              <a:custGeom>
                <a:avLst/>
                <a:gdLst>
                  <a:gd name="T0" fmla="*/ 23 w 24"/>
                  <a:gd name="T1" fmla="*/ 0 h 27"/>
                  <a:gd name="T2" fmla="*/ 0 w 24"/>
                  <a:gd name="T3" fmla="*/ 16 h 27"/>
                  <a:gd name="T4" fmla="*/ 7 w 24"/>
                  <a:gd name="T5" fmla="*/ 27 h 27"/>
                  <a:gd name="T6" fmla="*/ 23 w 24"/>
                  <a:gd name="T7" fmla="*/ 3 h 27"/>
                  <a:gd name="T8" fmla="*/ 24 w 24"/>
                  <a:gd name="T9" fmla="*/ 2 h 27"/>
                  <a:gd name="T10" fmla="*/ 24 w 24"/>
                  <a:gd name="T11" fmla="*/ 2 h 27"/>
                  <a:gd name="T12" fmla="*/ 24 w 24"/>
                  <a:gd name="T13" fmla="*/ 0 h 27"/>
                  <a:gd name="T14" fmla="*/ 24 w 24"/>
                  <a:gd name="T15" fmla="*/ 0 h 27"/>
                  <a:gd name="T16" fmla="*/ 24 w 24"/>
                  <a:gd name="T17" fmla="*/ 0 h 27"/>
                  <a:gd name="T18" fmla="*/ 24 w 24"/>
                  <a:gd name="T19" fmla="*/ 0 h 27"/>
                  <a:gd name="T20" fmla="*/ 24 w 24"/>
                  <a:gd name="T21" fmla="*/ 0 h 27"/>
                  <a:gd name="T22" fmla="*/ 24 w 24"/>
                  <a:gd name="T23" fmla="*/ 0 h 27"/>
                  <a:gd name="T24" fmla="*/ 23 w 24"/>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7">
                    <a:moveTo>
                      <a:pt x="23" y="0"/>
                    </a:moveTo>
                    <a:cubicBezTo>
                      <a:pt x="0" y="16"/>
                      <a:pt x="0" y="16"/>
                      <a:pt x="0" y="16"/>
                    </a:cubicBezTo>
                    <a:cubicBezTo>
                      <a:pt x="7" y="27"/>
                      <a:pt x="7" y="27"/>
                      <a:pt x="7" y="27"/>
                    </a:cubicBezTo>
                    <a:cubicBezTo>
                      <a:pt x="23" y="3"/>
                      <a:pt x="23" y="3"/>
                      <a:pt x="23" y="3"/>
                    </a:cubicBezTo>
                    <a:cubicBezTo>
                      <a:pt x="23" y="3"/>
                      <a:pt x="23" y="2"/>
                      <a:pt x="24" y="2"/>
                    </a:cubicBezTo>
                    <a:cubicBezTo>
                      <a:pt x="24" y="2"/>
                      <a:pt x="24" y="2"/>
                      <a:pt x="24" y="2"/>
                    </a:cubicBezTo>
                    <a:cubicBezTo>
                      <a:pt x="24" y="1"/>
                      <a:pt x="24" y="1"/>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3" y="0"/>
                      <a:pt x="23" y="0"/>
                      <a:pt x="23" y="0"/>
                    </a:cubicBezTo>
                  </a:path>
                </a:pathLst>
              </a:custGeom>
              <a:solidFill>
                <a:srgbClr val="CC23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7" name="ïŝľíḍ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D799CE2-C707-4380-A243-044371BA7599}"/>
                  </a:ext>
                </a:extLst>
              </p:cNvPr>
              <p:cNvSpPr/>
              <p:nvPr/>
            </p:nvSpPr>
            <p:spPr bwMode="auto">
              <a:xfrm>
                <a:off x="4565" y="2126"/>
                <a:ext cx="31" cy="16"/>
              </a:xfrm>
              <a:custGeom>
                <a:avLst/>
                <a:gdLst>
                  <a:gd name="T0" fmla="*/ 26 w 31"/>
                  <a:gd name="T1" fmla="*/ 6 h 16"/>
                  <a:gd name="T2" fmla="*/ 28 w 31"/>
                  <a:gd name="T3" fmla="*/ 9 h 16"/>
                  <a:gd name="T4" fmla="*/ 18 w 31"/>
                  <a:gd name="T5" fmla="*/ 10 h 16"/>
                  <a:gd name="T6" fmla="*/ 7 w 31"/>
                  <a:gd name="T7" fmla="*/ 11 h 16"/>
                  <a:gd name="T8" fmla="*/ 7 w 31"/>
                  <a:gd name="T9" fmla="*/ 11 h 16"/>
                  <a:gd name="T10" fmla="*/ 1 w 31"/>
                  <a:gd name="T11" fmla="*/ 15 h 16"/>
                  <a:gd name="T12" fmla="*/ 0 w 31"/>
                  <a:gd name="T13" fmla="*/ 16 h 16"/>
                  <a:gd name="T14" fmla="*/ 16 w 31"/>
                  <a:gd name="T15" fmla="*/ 14 h 16"/>
                  <a:gd name="T16" fmla="*/ 31 w 31"/>
                  <a:gd name="T17" fmla="*/ 13 h 16"/>
                  <a:gd name="T18" fmla="*/ 28 w 31"/>
                  <a:gd name="T19" fmla="*/ 9 h 16"/>
                  <a:gd name="T20" fmla="*/ 28 w 31"/>
                  <a:gd name="T21" fmla="*/ 9 h 16"/>
                  <a:gd name="T22" fmla="*/ 26 w 31"/>
                  <a:gd name="T23" fmla="*/ 6 h 16"/>
                  <a:gd name="T24" fmla="*/ 26 w 31"/>
                  <a:gd name="T25" fmla="*/ 6 h 16"/>
                  <a:gd name="T26" fmla="*/ 22 w 31"/>
                  <a:gd name="T27" fmla="*/ 0 h 16"/>
                  <a:gd name="T28" fmla="*/ 22 w 31"/>
                  <a:gd name="T29" fmla="*/ 0 h 16"/>
                  <a:gd name="T30" fmla="*/ 22 w 31"/>
                  <a:gd name="T31" fmla="*/ 0 h 16"/>
                  <a:gd name="T32" fmla="*/ 24 w 31"/>
                  <a:gd name="T33" fmla="*/ 4 h 16"/>
                  <a:gd name="T34" fmla="*/ 26 w 31"/>
                  <a:gd name="T35" fmla="*/ 6 h 16"/>
                  <a:gd name="T36" fmla="*/ 23 w 31"/>
                  <a:gd name="T37" fmla="*/ 2 h 16"/>
                  <a:gd name="T38" fmla="*/ 22 w 31"/>
                  <a:gd name="T39" fmla="*/ 1 h 16"/>
                  <a:gd name="T40" fmla="*/ 22 w 31"/>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6">
                    <a:moveTo>
                      <a:pt x="26" y="6"/>
                    </a:moveTo>
                    <a:lnTo>
                      <a:pt x="28" y="9"/>
                    </a:lnTo>
                    <a:lnTo>
                      <a:pt x="18" y="10"/>
                    </a:lnTo>
                    <a:lnTo>
                      <a:pt x="7" y="11"/>
                    </a:lnTo>
                    <a:lnTo>
                      <a:pt x="7" y="11"/>
                    </a:lnTo>
                    <a:lnTo>
                      <a:pt x="1" y="15"/>
                    </a:lnTo>
                    <a:lnTo>
                      <a:pt x="0" y="16"/>
                    </a:lnTo>
                    <a:lnTo>
                      <a:pt x="16" y="14"/>
                    </a:lnTo>
                    <a:lnTo>
                      <a:pt x="31" y="13"/>
                    </a:lnTo>
                    <a:lnTo>
                      <a:pt x="28" y="9"/>
                    </a:lnTo>
                    <a:lnTo>
                      <a:pt x="28" y="9"/>
                    </a:lnTo>
                    <a:lnTo>
                      <a:pt x="26" y="6"/>
                    </a:lnTo>
                    <a:lnTo>
                      <a:pt x="26" y="6"/>
                    </a:lnTo>
                    <a:close/>
                    <a:moveTo>
                      <a:pt x="22" y="0"/>
                    </a:moveTo>
                    <a:lnTo>
                      <a:pt x="22" y="0"/>
                    </a:lnTo>
                    <a:lnTo>
                      <a:pt x="22" y="0"/>
                    </a:lnTo>
                    <a:lnTo>
                      <a:pt x="24" y="4"/>
                    </a:lnTo>
                    <a:lnTo>
                      <a:pt x="26" y="6"/>
                    </a:lnTo>
                    <a:lnTo>
                      <a:pt x="23" y="2"/>
                    </a:lnTo>
                    <a:lnTo>
                      <a:pt x="22" y="1"/>
                    </a:lnTo>
                    <a:lnTo>
                      <a:pt x="22" y="0"/>
                    </a:lnTo>
                    <a:close/>
                  </a:path>
                </a:pathLst>
              </a:custGeom>
              <a:solidFill>
                <a:srgbClr val="CC15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îšľï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F49A9FD-EFEB-4B3F-9BE7-FA9B8608B0E9}"/>
                  </a:ext>
                </a:extLst>
              </p:cNvPr>
              <p:cNvSpPr/>
              <p:nvPr/>
            </p:nvSpPr>
            <p:spPr bwMode="auto">
              <a:xfrm>
                <a:off x="4565" y="2126"/>
                <a:ext cx="31" cy="16"/>
              </a:xfrm>
              <a:custGeom>
                <a:avLst/>
                <a:gdLst>
                  <a:gd name="T0" fmla="*/ 26 w 31"/>
                  <a:gd name="T1" fmla="*/ 6 h 16"/>
                  <a:gd name="T2" fmla="*/ 28 w 31"/>
                  <a:gd name="T3" fmla="*/ 9 h 16"/>
                  <a:gd name="T4" fmla="*/ 18 w 31"/>
                  <a:gd name="T5" fmla="*/ 10 h 16"/>
                  <a:gd name="T6" fmla="*/ 7 w 31"/>
                  <a:gd name="T7" fmla="*/ 11 h 16"/>
                  <a:gd name="T8" fmla="*/ 7 w 31"/>
                  <a:gd name="T9" fmla="*/ 11 h 16"/>
                  <a:gd name="T10" fmla="*/ 1 w 31"/>
                  <a:gd name="T11" fmla="*/ 15 h 16"/>
                  <a:gd name="T12" fmla="*/ 0 w 31"/>
                  <a:gd name="T13" fmla="*/ 16 h 16"/>
                  <a:gd name="T14" fmla="*/ 16 w 31"/>
                  <a:gd name="T15" fmla="*/ 14 h 16"/>
                  <a:gd name="T16" fmla="*/ 31 w 31"/>
                  <a:gd name="T17" fmla="*/ 13 h 16"/>
                  <a:gd name="T18" fmla="*/ 28 w 31"/>
                  <a:gd name="T19" fmla="*/ 9 h 16"/>
                  <a:gd name="T20" fmla="*/ 28 w 31"/>
                  <a:gd name="T21" fmla="*/ 9 h 16"/>
                  <a:gd name="T22" fmla="*/ 26 w 31"/>
                  <a:gd name="T23" fmla="*/ 6 h 16"/>
                  <a:gd name="T24" fmla="*/ 26 w 31"/>
                  <a:gd name="T25" fmla="*/ 6 h 16"/>
                  <a:gd name="T26" fmla="*/ 22 w 31"/>
                  <a:gd name="T27" fmla="*/ 0 h 16"/>
                  <a:gd name="T28" fmla="*/ 22 w 31"/>
                  <a:gd name="T29" fmla="*/ 0 h 16"/>
                  <a:gd name="T30" fmla="*/ 22 w 31"/>
                  <a:gd name="T31" fmla="*/ 0 h 16"/>
                  <a:gd name="T32" fmla="*/ 24 w 31"/>
                  <a:gd name="T33" fmla="*/ 4 h 16"/>
                  <a:gd name="T34" fmla="*/ 26 w 31"/>
                  <a:gd name="T35" fmla="*/ 6 h 16"/>
                  <a:gd name="T36" fmla="*/ 23 w 31"/>
                  <a:gd name="T37" fmla="*/ 2 h 16"/>
                  <a:gd name="T38" fmla="*/ 22 w 31"/>
                  <a:gd name="T39" fmla="*/ 1 h 16"/>
                  <a:gd name="T40" fmla="*/ 22 w 31"/>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6">
                    <a:moveTo>
                      <a:pt x="26" y="6"/>
                    </a:moveTo>
                    <a:lnTo>
                      <a:pt x="28" y="9"/>
                    </a:lnTo>
                    <a:lnTo>
                      <a:pt x="18" y="10"/>
                    </a:lnTo>
                    <a:lnTo>
                      <a:pt x="7" y="11"/>
                    </a:lnTo>
                    <a:lnTo>
                      <a:pt x="7" y="11"/>
                    </a:lnTo>
                    <a:lnTo>
                      <a:pt x="1" y="15"/>
                    </a:lnTo>
                    <a:lnTo>
                      <a:pt x="0" y="16"/>
                    </a:lnTo>
                    <a:lnTo>
                      <a:pt x="16" y="14"/>
                    </a:lnTo>
                    <a:lnTo>
                      <a:pt x="31" y="13"/>
                    </a:lnTo>
                    <a:lnTo>
                      <a:pt x="28" y="9"/>
                    </a:lnTo>
                    <a:lnTo>
                      <a:pt x="28" y="9"/>
                    </a:lnTo>
                    <a:lnTo>
                      <a:pt x="26" y="6"/>
                    </a:lnTo>
                    <a:lnTo>
                      <a:pt x="26" y="6"/>
                    </a:lnTo>
                    <a:moveTo>
                      <a:pt x="22" y="0"/>
                    </a:moveTo>
                    <a:lnTo>
                      <a:pt x="22" y="0"/>
                    </a:lnTo>
                    <a:lnTo>
                      <a:pt x="22" y="0"/>
                    </a:lnTo>
                    <a:lnTo>
                      <a:pt x="24" y="4"/>
                    </a:lnTo>
                    <a:lnTo>
                      <a:pt x="26" y="6"/>
                    </a:lnTo>
                    <a:lnTo>
                      <a:pt x="23" y="2"/>
                    </a:lnTo>
                    <a:lnTo>
                      <a:pt x="22" y="1"/>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îšlîď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D74C9D0-8FC7-4709-91FB-4F1C28FFCF5D}"/>
                  </a:ext>
                </a:extLst>
              </p:cNvPr>
              <p:cNvSpPr/>
              <p:nvPr/>
            </p:nvSpPr>
            <p:spPr bwMode="auto">
              <a:xfrm>
                <a:off x="4572" y="2126"/>
                <a:ext cx="21" cy="11"/>
              </a:xfrm>
              <a:custGeom>
                <a:avLst/>
                <a:gdLst>
                  <a:gd name="T0" fmla="*/ 8 w 21"/>
                  <a:gd name="T1" fmla="*/ 5 h 11"/>
                  <a:gd name="T2" fmla="*/ 0 w 21"/>
                  <a:gd name="T3" fmla="*/ 11 h 11"/>
                  <a:gd name="T4" fmla="*/ 0 w 21"/>
                  <a:gd name="T5" fmla="*/ 11 h 11"/>
                  <a:gd name="T6" fmla="*/ 11 w 21"/>
                  <a:gd name="T7" fmla="*/ 10 h 11"/>
                  <a:gd name="T8" fmla="*/ 21 w 21"/>
                  <a:gd name="T9" fmla="*/ 9 h 11"/>
                  <a:gd name="T10" fmla="*/ 19 w 21"/>
                  <a:gd name="T11" fmla="*/ 6 h 11"/>
                  <a:gd name="T12" fmla="*/ 13 w 21"/>
                  <a:gd name="T13" fmla="*/ 6 h 11"/>
                  <a:gd name="T14" fmla="*/ 8 w 21"/>
                  <a:gd name="T15" fmla="*/ 5 h 11"/>
                  <a:gd name="T16" fmla="*/ 15 w 21"/>
                  <a:gd name="T17" fmla="*/ 0 h 11"/>
                  <a:gd name="T18" fmla="*/ 15 w 21"/>
                  <a:gd name="T19" fmla="*/ 0 h 11"/>
                  <a:gd name="T20" fmla="*/ 17 w 21"/>
                  <a:gd name="T21" fmla="*/ 4 h 11"/>
                  <a:gd name="T22" fmla="*/ 15 w 21"/>
                  <a:gd name="T23" fmla="*/ 0 h 11"/>
                  <a:gd name="T24" fmla="*/ 15 w 21"/>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1">
                    <a:moveTo>
                      <a:pt x="8" y="5"/>
                    </a:moveTo>
                    <a:lnTo>
                      <a:pt x="0" y="11"/>
                    </a:lnTo>
                    <a:lnTo>
                      <a:pt x="0" y="11"/>
                    </a:lnTo>
                    <a:lnTo>
                      <a:pt x="11" y="10"/>
                    </a:lnTo>
                    <a:lnTo>
                      <a:pt x="21" y="9"/>
                    </a:lnTo>
                    <a:lnTo>
                      <a:pt x="19" y="6"/>
                    </a:lnTo>
                    <a:lnTo>
                      <a:pt x="13" y="6"/>
                    </a:lnTo>
                    <a:lnTo>
                      <a:pt x="8" y="5"/>
                    </a:lnTo>
                    <a:close/>
                    <a:moveTo>
                      <a:pt x="15" y="0"/>
                    </a:moveTo>
                    <a:lnTo>
                      <a:pt x="15" y="0"/>
                    </a:lnTo>
                    <a:lnTo>
                      <a:pt x="17" y="4"/>
                    </a:lnTo>
                    <a:lnTo>
                      <a:pt x="15" y="0"/>
                    </a:lnTo>
                    <a:lnTo>
                      <a:pt x="15" y="0"/>
                    </a:lnTo>
                    <a:close/>
                  </a:path>
                </a:pathLst>
              </a:custGeom>
              <a:solidFill>
                <a:srgbClr val="CC23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iṩľiḑ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9D56600-B53E-425A-80D6-FFE40319F5AB}"/>
                  </a:ext>
                </a:extLst>
              </p:cNvPr>
              <p:cNvSpPr/>
              <p:nvPr/>
            </p:nvSpPr>
            <p:spPr bwMode="auto">
              <a:xfrm>
                <a:off x="4572" y="2126"/>
                <a:ext cx="21" cy="11"/>
              </a:xfrm>
              <a:custGeom>
                <a:avLst/>
                <a:gdLst>
                  <a:gd name="T0" fmla="*/ 8 w 21"/>
                  <a:gd name="T1" fmla="*/ 5 h 11"/>
                  <a:gd name="T2" fmla="*/ 0 w 21"/>
                  <a:gd name="T3" fmla="*/ 11 h 11"/>
                  <a:gd name="T4" fmla="*/ 0 w 21"/>
                  <a:gd name="T5" fmla="*/ 11 h 11"/>
                  <a:gd name="T6" fmla="*/ 11 w 21"/>
                  <a:gd name="T7" fmla="*/ 10 h 11"/>
                  <a:gd name="T8" fmla="*/ 21 w 21"/>
                  <a:gd name="T9" fmla="*/ 9 h 11"/>
                  <a:gd name="T10" fmla="*/ 19 w 21"/>
                  <a:gd name="T11" fmla="*/ 6 h 11"/>
                  <a:gd name="T12" fmla="*/ 13 w 21"/>
                  <a:gd name="T13" fmla="*/ 6 h 11"/>
                  <a:gd name="T14" fmla="*/ 8 w 21"/>
                  <a:gd name="T15" fmla="*/ 5 h 11"/>
                  <a:gd name="T16" fmla="*/ 15 w 21"/>
                  <a:gd name="T17" fmla="*/ 0 h 11"/>
                  <a:gd name="T18" fmla="*/ 15 w 21"/>
                  <a:gd name="T19" fmla="*/ 0 h 11"/>
                  <a:gd name="T20" fmla="*/ 17 w 21"/>
                  <a:gd name="T21" fmla="*/ 4 h 11"/>
                  <a:gd name="T22" fmla="*/ 15 w 21"/>
                  <a:gd name="T23" fmla="*/ 0 h 11"/>
                  <a:gd name="T24" fmla="*/ 15 w 21"/>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1">
                    <a:moveTo>
                      <a:pt x="8" y="5"/>
                    </a:moveTo>
                    <a:lnTo>
                      <a:pt x="0" y="11"/>
                    </a:lnTo>
                    <a:lnTo>
                      <a:pt x="0" y="11"/>
                    </a:lnTo>
                    <a:lnTo>
                      <a:pt x="11" y="10"/>
                    </a:lnTo>
                    <a:lnTo>
                      <a:pt x="21" y="9"/>
                    </a:lnTo>
                    <a:lnTo>
                      <a:pt x="19" y="6"/>
                    </a:lnTo>
                    <a:lnTo>
                      <a:pt x="13" y="6"/>
                    </a:lnTo>
                    <a:lnTo>
                      <a:pt x="8" y="5"/>
                    </a:lnTo>
                    <a:moveTo>
                      <a:pt x="15" y="0"/>
                    </a:moveTo>
                    <a:lnTo>
                      <a:pt x="15" y="0"/>
                    </a:lnTo>
                    <a:lnTo>
                      <a:pt x="17" y="4"/>
                    </a:lnTo>
                    <a:lnTo>
                      <a:pt x="15" y="0"/>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îṣḻí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067220D-5389-4CBB-8C7F-D171DAE4C399}"/>
                  </a:ext>
                </a:extLst>
              </p:cNvPr>
              <p:cNvSpPr/>
              <p:nvPr/>
            </p:nvSpPr>
            <p:spPr bwMode="auto">
              <a:xfrm>
                <a:off x="4580" y="2126"/>
                <a:ext cx="11" cy="6"/>
              </a:xfrm>
              <a:custGeom>
                <a:avLst/>
                <a:gdLst>
                  <a:gd name="T0" fmla="*/ 7 w 11"/>
                  <a:gd name="T1" fmla="*/ 0 h 6"/>
                  <a:gd name="T2" fmla="*/ 0 w 11"/>
                  <a:gd name="T3" fmla="*/ 5 h 6"/>
                  <a:gd name="T4" fmla="*/ 5 w 11"/>
                  <a:gd name="T5" fmla="*/ 6 h 6"/>
                  <a:gd name="T6" fmla="*/ 11 w 11"/>
                  <a:gd name="T7" fmla="*/ 6 h 6"/>
                  <a:gd name="T8" fmla="*/ 11 w 11"/>
                  <a:gd name="T9" fmla="*/ 6 h 6"/>
                  <a:gd name="T10" fmla="*/ 11 w 11"/>
                  <a:gd name="T11" fmla="*/ 6 h 6"/>
                  <a:gd name="T12" fmla="*/ 9 w 11"/>
                  <a:gd name="T13" fmla="*/ 4 h 6"/>
                  <a:gd name="T14" fmla="*/ 7 w 11"/>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7" y="0"/>
                    </a:moveTo>
                    <a:lnTo>
                      <a:pt x="0" y="5"/>
                    </a:lnTo>
                    <a:lnTo>
                      <a:pt x="5" y="6"/>
                    </a:lnTo>
                    <a:lnTo>
                      <a:pt x="11" y="6"/>
                    </a:lnTo>
                    <a:lnTo>
                      <a:pt x="11" y="6"/>
                    </a:lnTo>
                    <a:lnTo>
                      <a:pt x="11" y="6"/>
                    </a:lnTo>
                    <a:lnTo>
                      <a:pt x="9" y="4"/>
                    </a:lnTo>
                    <a:lnTo>
                      <a:pt x="7" y="0"/>
                    </a:lnTo>
                    <a:close/>
                  </a:path>
                </a:pathLst>
              </a:custGeom>
              <a:solidFill>
                <a:srgbClr val="CCA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2" name="îS1ï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898A6F1-F2F6-4CEA-820F-EFDF03528B75}"/>
                  </a:ext>
                </a:extLst>
              </p:cNvPr>
              <p:cNvSpPr/>
              <p:nvPr/>
            </p:nvSpPr>
            <p:spPr bwMode="auto">
              <a:xfrm>
                <a:off x="4580" y="2126"/>
                <a:ext cx="11" cy="6"/>
              </a:xfrm>
              <a:custGeom>
                <a:avLst/>
                <a:gdLst>
                  <a:gd name="T0" fmla="*/ 7 w 11"/>
                  <a:gd name="T1" fmla="*/ 0 h 6"/>
                  <a:gd name="T2" fmla="*/ 0 w 11"/>
                  <a:gd name="T3" fmla="*/ 5 h 6"/>
                  <a:gd name="T4" fmla="*/ 5 w 11"/>
                  <a:gd name="T5" fmla="*/ 6 h 6"/>
                  <a:gd name="T6" fmla="*/ 11 w 11"/>
                  <a:gd name="T7" fmla="*/ 6 h 6"/>
                  <a:gd name="T8" fmla="*/ 11 w 11"/>
                  <a:gd name="T9" fmla="*/ 6 h 6"/>
                  <a:gd name="T10" fmla="*/ 11 w 11"/>
                  <a:gd name="T11" fmla="*/ 6 h 6"/>
                  <a:gd name="T12" fmla="*/ 9 w 11"/>
                  <a:gd name="T13" fmla="*/ 4 h 6"/>
                  <a:gd name="T14" fmla="*/ 7 w 11"/>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7" y="0"/>
                    </a:moveTo>
                    <a:lnTo>
                      <a:pt x="0" y="5"/>
                    </a:lnTo>
                    <a:lnTo>
                      <a:pt x="5" y="6"/>
                    </a:lnTo>
                    <a:lnTo>
                      <a:pt x="11" y="6"/>
                    </a:lnTo>
                    <a:lnTo>
                      <a:pt x="11" y="6"/>
                    </a:lnTo>
                    <a:lnTo>
                      <a:pt x="11" y="6"/>
                    </a:lnTo>
                    <a:lnTo>
                      <a:pt x="9" y="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3" name="ïšļî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9260611-5170-4742-A41C-EEC9E701CB02}"/>
                  </a:ext>
                </a:extLst>
              </p:cNvPr>
              <p:cNvSpPr/>
              <p:nvPr/>
            </p:nvSpPr>
            <p:spPr bwMode="auto">
              <a:xfrm>
                <a:off x="4585" y="2145"/>
                <a:ext cx="58" cy="23"/>
              </a:xfrm>
              <a:custGeom>
                <a:avLst/>
                <a:gdLst>
                  <a:gd name="T0" fmla="*/ 88 w 102"/>
                  <a:gd name="T1" fmla="*/ 24 h 41"/>
                  <a:gd name="T2" fmla="*/ 84 w 102"/>
                  <a:gd name="T3" fmla="*/ 25 h 41"/>
                  <a:gd name="T4" fmla="*/ 58 w 102"/>
                  <a:gd name="T5" fmla="*/ 0 h 41"/>
                  <a:gd name="T6" fmla="*/ 35 w 102"/>
                  <a:gd name="T7" fmla="*/ 14 h 41"/>
                  <a:gd name="T8" fmla="*/ 24 w 102"/>
                  <a:gd name="T9" fmla="*/ 12 h 41"/>
                  <a:gd name="T10" fmla="*/ 0 w 102"/>
                  <a:gd name="T11" fmla="*/ 36 h 41"/>
                  <a:gd name="T12" fmla="*/ 1 w 102"/>
                  <a:gd name="T13" fmla="*/ 41 h 41"/>
                  <a:gd name="T14" fmla="*/ 30 w 102"/>
                  <a:gd name="T15" fmla="*/ 41 h 41"/>
                  <a:gd name="T16" fmla="*/ 47 w 102"/>
                  <a:gd name="T17" fmla="*/ 41 h 41"/>
                  <a:gd name="T18" fmla="*/ 74 w 102"/>
                  <a:gd name="T19" fmla="*/ 41 h 41"/>
                  <a:gd name="T20" fmla="*/ 85 w 102"/>
                  <a:gd name="T21" fmla="*/ 41 h 41"/>
                  <a:gd name="T22" fmla="*/ 101 w 102"/>
                  <a:gd name="T23" fmla="*/ 41 h 41"/>
                  <a:gd name="T24" fmla="*/ 102 w 102"/>
                  <a:gd name="T25" fmla="*/ 38 h 41"/>
                  <a:gd name="T26" fmla="*/ 88 w 102"/>
                  <a:gd name="T27"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41">
                    <a:moveTo>
                      <a:pt x="88" y="24"/>
                    </a:moveTo>
                    <a:cubicBezTo>
                      <a:pt x="87" y="24"/>
                      <a:pt x="85" y="24"/>
                      <a:pt x="84" y="25"/>
                    </a:cubicBezTo>
                    <a:cubicBezTo>
                      <a:pt x="81" y="11"/>
                      <a:pt x="70" y="0"/>
                      <a:pt x="58" y="0"/>
                    </a:cubicBezTo>
                    <a:cubicBezTo>
                      <a:pt x="48" y="0"/>
                      <a:pt x="40" y="6"/>
                      <a:pt x="35" y="14"/>
                    </a:cubicBezTo>
                    <a:cubicBezTo>
                      <a:pt x="32" y="13"/>
                      <a:pt x="28" y="12"/>
                      <a:pt x="24" y="12"/>
                    </a:cubicBezTo>
                    <a:cubicBezTo>
                      <a:pt x="11" y="12"/>
                      <a:pt x="0" y="23"/>
                      <a:pt x="0" y="36"/>
                    </a:cubicBezTo>
                    <a:cubicBezTo>
                      <a:pt x="0" y="38"/>
                      <a:pt x="0" y="39"/>
                      <a:pt x="1" y="41"/>
                    </a:cubicBezTo>
                    <a:cubicBezTo>
                      <a:pt x="30" y="41"/>
                      <a:pt x="30" y="41"/>
                      <a:pt x="30" y="41"/>
                    </a:cubicBezTo>
                    <a:cubicBezTo>
                      <a:pt x="47" y="41"/>
                      <a:pt x="47" y="41"/>
                      <a:pt x="47" y="41"/>
                    </a:cubicBezTo>
                    <a:cubicBezTo>
                      <a:pt x="74" y="41"/>
                      <a:pt x="74" y="41"/>
                      <a:pt x="74" y="41"/>
                    </a:cubicBezTo>
                    <a:cubicBezTo>
                      <a:pt x="85" y="41"/>
                      <a:pt x="85" y="41"/>
                      <a:pt x="85" y="41"/>
                    </a:cubicBezTo>
                    <a:cubicBezTo>
                      <a:pt x="101" y="41"/>
                      <a:pt x="101" y="41"/>
                      <a:pt x="101" y="41"/>
                    </a:cubicBezTo>
                    <a:cubicBezTo>
                      <a:pt x="101" y="40"/>
                      <a:pt x="102" y="39"/>
                      <a:pt x="102" y="38"/>
                    </a:cubicBezTo>
                    <a:cubicBezTo>
                      <a:pt x="102" y="30"/>
                      <a:pt x="95" y="24"/>
                      <a:pt x="88" y="24"/>
                    </a:cubicBezTo>
                  </a:path>
                </a:pathLst>
              </a:custGeom>
              <a:solidFill>
                <a:srgbClr val="4C4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4" name="ïs1i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EE47457-54D6-4FD9-A179-6D2B6840F44B}"/>
                  </a:ext>
                </a:extLst>
              </p:cNvPr>
              <p:cNvSpPr/>
              <p:nvPr/>
            </p:nvSpPr>
            <p:spPr bwMode="auto">
              <a:xfrm>
                <a:off x="4581" y="2145"/>
                <a:ext cx="58" cy="23"/>
              </a:xfrm>
              <a:custGeom>
                <a:avLst/>
                <a:gdLst>
                  <a:gd name="T0" fmla="*/ 88 w 102"/>
                  <a:gd name="T1" fmla="*/ 24 h 41"/>
                  <a:gd name="T2" fmla="*/ 85 w 102"/>
                  <a:gd name="T3" fmla="*/ 25 h 41"/>
                  <a:gd name="T4" fmla="*/ 58 w 102"/>
                  <a:gd name="T5" fmla="*/ 0 h 41"/>
                  <a:gd name="T6" fmla="*/ 35 w 102"/>
                  <a:gd name="T7" fmla="*/ 14 h 41"/>
                  <a:gd name="T8" fmla="*/ 24 w 102"/>
                  <a:gd name="T9" fmla="*/ 12 h 41"/>
                  <a:gd name="T10" fmla="*/ 0 w 102"/>
                  <a:gd name="T11" fmla="*/ 36 h 41"/>
                  <a:gd name="T12" fmla="*/ 1 w 102"/>
                  <a:gd name="T13" fmla="*/ 41 h 41"/>
                  <a:gd name="T14" fmla="*/ 31 w 102"/>
                  <a:gd name="T15" fmla="*/ 41 h 41"/>
                  <a:gd name="T16" fmla="*/ 48 w 102"/>
                  <a:gd name="T17" fmla="*/ 41 h 41"/>
                  <a:gd name="T18" fmla="*/ 74 w 102"/>
                  <a:gd name="T19" fmla="*/ 41 h 41"/>
                  <a:gd name="T20" fmla="*/ 85 w 102"/>
                  <a:gd name="T21" fmla="*/ 41 h 41"/>
                  <a:gd name="T22" fmla="*/ 102 w 102"/>
                  <a:gd name="T23" fmla="*/ 41 h 41"/>
                  <a:gd name="T24" fmla="*/ 102 w 102"/>
                  <a:gd name="T25" fmla="*/ 38 h 41"/>
                  <a:gd name="T26" fmla="*/ 88 w 102"/>
                  <a:gd name="T27"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41">
                    <a:moveTo>
                      <a:pt x="88" y="24"/>
                    </a:moveTo>
                    <a:cubicBezTo>
                      <a:pt x="87" y="24"/>
                      <a:pt x="86" y="24"/>
                      <a:pt x="85" y="25"/>
                    </a:cubicBezTo>
                    <a:cubicBezTo>
                      <a:pt x="81" y="11"/>
                      <a:pt x="71" y="0"/>
                      <a:pt x="58" y="0"/>
                    </a:cubicBezTo>
                    <a:cubicBezTo>
                      <a:pt x="48" y="0"/>
                      <a:pt x="40" y="6"/>
                      <a:pt x="35" y="14"/>
                    </a:cubicBezTo>
                    <a:cubicBezTo>
                      <a:pt x="32" y="13"/>
                      <a:pt x="28" y="12"/>
                      <a:pt x="24" y="12"/>
                    </a:cubicBezTo>
                    <a:cubicBezTo>
                      <a:pt x="11" y="12"/>
                      <a:pt x="0" y="23"/>
                      <a:pt x="0" y="36"/>
                    </a:cubicBezTo>
                    <a:cubicBezTo>
                      <a:pt x="0" y="38"/>
                      <a:pt x="1" y="39"/>
                      <a:pt x="1" y="41"/>
                    </a:cubicBezTo>
                    <a:cubicBezTo>
                      <a:pt x="31" y="41"/>
                      <a:pt x="31" y="41"/>
                      <a:pt x="31" y="41"/>
                    </a:cubicBezTo>
                    <a:cubicBezTo>
                      <a:pt x="48" y="41"/>
                      <a:pt x="48" y="41"/>
                      <a:pt x="48" y="41"/>
                    </a:cubicBezTo>
                    <a:cubicBezTo>
                      <a:pt x="74" y="41"/>
                      <a:pt x="74" y="41"/>
                      <a:pt x="74" y="41"/>
                    </a:cubicBezTo>
                    <a:cubicBezTo>
                      <a:pt x="85" y="41"/>
                      <a:pt x="85" y="41"/>
                      <a:pt x="85" y="41"/>
                    </a:cubicBezTo>
                    <a:cubicBezTo>
                      <a:pt x="102" y="41"/>
                      <a:pt x="102" y="41"/>
                      <a:pt x="102" y="41"/>
                    </a:cubicBezTo>
                    <a:cubicBezTo>
                      <a:pt x="102" y="40"/>
                      <a:pt x="102" y="39"/>
                      <a:pt x="102" y="38"/>
                    </a:cubicBezTo>
                    <a:cubicBezTo>
                      <a:pt x="102" y="30"/>
                      <a:pt x="96" y="24"/>
                      <a:pt x="88" y="24"/>
                    </a:cubicBezTo>
                  </a:path>
                </a:pathLst>
              </a:custGeom>
              <a:solidFill>
                <a:srgbClr val="6CD2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ïSḷi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09ED5B8-9331-4952-9CF7-6D88F839416F}"/>
                  </a:ext>
                </a:extLst>
              </p:cNvPr>
              <p:cNvSpPr/>
              <p:nvPr/>
            </p:nvSpPr>
            <p:spPr bwMode="auto">
              <a:xfrm>
                <a:off x="4613" y="2145"/>
                <a:ext cx="12" cy="22"/>
              </a:xfrm>
              <a:custGeom>
                <a:avLst/>
                <a:gdLst>
                  <a:gd name="T0" fmla="*/ 1 w 20"/>
                  <a:gd name="T1" fmla="*/ 0 h 38"/>
                  <a:gd name="T2" fmla="*/ 1 w 20"/>
                  <a:gd name="T3" fmla="*/ 0 h 38"/>
                  <a:gd name="T4" fmla="*/ 0 w 20"/>
                  <a:gd name="T5" fmla="*/ 0 h 38"/>
                  <a:gd name="T6" fmla="*/ 0 w 20"/>
                  <a:gd name="T7" fmla="*/ 38 h 38"/>
                  <a:gd name="T8" fmla="*/ 20 w 20"/>
                  <a:gd name="T9" fmla="*/ 9 h 38"/>
                  <a:gd name="T10" fmla="*/ 4 w 20"/>
                  <a:gd name="T11" fmla="*/ 0 h 38"/>
                  <a:gd name="T12" fmla="*/ 1 w 20"/>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0" h="38">
                    <a:moveTo>
                      <a:pt x="1" y="0"/>
                    </a:moveTo>
                    <a:cubicBezTo>
                      <a:pt x="1" y="0"/>
                      <a:pt x="1" y="0"/>
                      <a:pt x="1" y="0"/>
                    </a:cubicBezTo>
                    <a:cubicBezTo>
                      <a:pt x="1" y="0"/>
                      <a:pt x="0" y="0"/>
                      <a:pt x="0" y="0"/>
                    </a:cubicBezTo>
                    <a:cubicBezTo>
                      <a:pt x="0" y="38"/>
                      <a:pt x="0" y="38"/>
                      <a:pt x="0" y="38"/>
                    </a:cubicBezTo>
                    <a:cubicBezTo>
                      <a:pt x="20" y="9"/>
                      <a:pt x="20" y="9"/>
                      <a:pt x="20" y="9"/>
                    </a:cubicBezTo>
                    <a:cubicBezTo>
                      <a:pt x="16" y="4"/>
                      <a:pt x="10" y="1"/>
                      <a:pt x="4" y="0"/>
                    </a:cubicBezTo>
                    <a:cubicBezTo>
                      <a:pt x="3" y="0"/>
                      <a:pt x="2" y="0"/>
                      <a:pt x="1" y="0"/>
                    </a:cubicBezTo>
                  </a:path>
                </a:pathLst>
              </a:custGeom>
              <a:solidFill>
                <a:srgbClr val="56A8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ïṣ1îḑ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1F76F57-B1F9-412F-814A-38EEA577E116}"/>
                  </a:ext>
                </a:extLst>
              </p:cNvPr>
              <p:cNvSpPr/>
              <p:nvPr/>
            </p:nvSpPr>
            <p:spPr bwMode="auto">
              <a:xfrm>
                <a:off x="4581" y="2011"/>
                <a:ext cx="87" cy="36"/>
              </a:xfrm>
              <a:custGeom>
                <a:avLst/>
                <a:gdLst>
                  <a:gd name="T0" fmla="*/ 132 w 153"/>
                  <a:gd name="T1" fmla="*/ 36 h 62"/>
                  <a:gd name="T2" fmla="*/ 127 w 153"/>
                  <a:gd name="T3" fmla="*/ 37 h 62"/>
                  <a:gd name="T4" fmla="*/ 87 w 153"/>
                  <a:gd name="T5" fmla="*/ 0 h 62"/>
                  <a:gd name="T6" fmla="*/ 52 w 153"/>
                  <a:gd name="T7" fmla="*/ 22 h 62"/>
                  <a:gd name="T8" fmla="*/ 36 w 153"/>
                  <a:gd name="T9" fmla="*/ 18 h 62"/>
                  <a:gd name="T10" fmla="*/ 0 w 153"/>
                  <a:gd name="T11" fmla="*/ 54 h 62"/>
                  <a:gd name="T12" fmla="*/ 1 w 153"/>
                  <a:gd name="T13" fmla="*/ 62 h 62"/>
                  <a:gd name="T14" fmla="*/ 46 w 153"/>
                  <a:gd name="T15" fmla="*/ 62 h 62"/>
                  <a:gd name="T16" fmla="*/ 71 w 153"/>
                  <a:gd name="T17" fmla="*/ 62 h 62"/>
                  <a:gd name="T18" fmla="*/ 112 w 153"/>
                  <a:gd name="T19" fmla="*/ 62 h 62"/>
                  <a:gd name="T20" fmla="*/ 128 w 153"/>
                  <a:gd name="T21" fmla="*/ 62 h 62"/>
                  <a:gd name="T22" fmla="*/ 152 w 153"/>
                  <a:gd name="T23" fmla="*/ 62 h 62"/>
                  <a:gd name="T24" fmla="*/ 153 w 153"/>
                  <a:gd name="T25" fmla="*/ 57 h 62"/>
                  <a:gd name="T26" fmla="*/ 132 w 153"/>
                  <a:gd name="T2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62">
                    <a:moveTo>
                      <a:pt x="132" y="36"/>
                    </a:moveTo>
                    <a:cubicBezTo>
                      <a:pt x="130" y="36"/>
                      <a:pt x="129" y="37"/>
                      <a:pt x="127" y="37"/>
                    </a:cubicBezTo>
                    <a:cubicBezTo>
                      <a:pt x="122" y="16"/>
                      <a:pt x="106" y="0"/>
                      <a:pt x="87" y="0"/>
                    </a:cubicBezTo>
                    <a:cubicBezTo>
                      <a:pt x="72" y="0"/>
                      <a:pt x="60" y="9"/>
                      <a:pt x="52" y="22"/>
                    </a:cubicBezTo>
                    <a:cubicBezTo>
                      <a:pt x="47" y="19"/>
                      <a:pt x="42" y="18"/>
                      <a:pt x="36" y="18"/>
                    </a:cubicBezTo>
                    <a:cubicBezTo>
                      <a:pt x="16" y="18"/>
                      <a:pt x="0" y="34"/>
                      <a:pt x="0" y="54"/>
                    </a:cubicBezTo>
                    <a:cubicBezTo>
                      <a:pt x="0" y="57"/>
                      <a:pt x="0" y="59"/>
                      <a:pt x="1" y="62"/>
                    </a:cubicBezTo>
                    <a:cubicBezTo>
                      <a:pt x="46" y="62"/>
                      <a:pt x="46" y="62"/>
                      <a:pt x="46" y="62"/>
                    </a:cubicBezTo>
                    <a:cubicBezTo>
                      <a:pt x="71" y="62"/>
                      <a:pt x="71" y="62"/>
                      <a:pt x="71" y="62"/>
                    </a:cubicBezTo>
                    <a:cubicBezTo>
                      <a:pt x="112" y="62"/>
                      <a:pt x="112" y="62"/>
                      <a:pt x="112" y="62"/>
                    </a:cubicBezTo>
                    <a:cubicBezTo>
                      <a:pt x="128" y="62"/>
                      <a:pt x="128" y="62"/>
                      <a:pt x="128" y="62"/>
                    </a:cubicBezTo>
                    <a:cubicBezTo>
                      <a:pt x="152" y="62"/>
                      <a:pt x="152" y="62"/>
                      <a:pt x="152" y="62"/>
                    </a:cubicBezTo>
                    <a:cubicBezTo>
                      <a:pt x="153" y="60"/>
                      <a:pt x="153" y="59"/>
                      <a:pt x="153" y="57"/>
                    </a:cubicBezTo>
                    <a:cubicBezTo>
                      <a:pt x="153" y="46"/>
                      <a:pt x="144" y="36"/>
                      <a:pt x="132" y="36"/>
                    </a:cubicBezTo>
                  </a:path>
                </a:pathLst>
              </a:custGeom>
              <a:solidFill>
                <a:srgbClr val="4C4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7" name="iṡ1ï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C36C83F-6043-49B0-9A06-FFE65DA2BB9B}"/>
                  </a:ext>
                </a:extLst>
              </p:cNvPr>
              <p:cNvSpPr/>
              <p:nvPr/>
            </p:nvSpPr>
            <p:spPr bwMode="auto">
              <a:xfrm>
                <a:off x="4575" y="2011"/>
                <a:ext cx="88" cy="36"/>
              </a:xfrm>
              <a:custGeom>
                <a:avLst/>
                <a:gdLst>
                  <a:gd name="T0" fmla="*/ 132 w 153"/>
                  <a:gd name="T1" fmla="*/ 36 h 62"/>
                  <a:gd name="T2" fmla="*/ 127 w 153"/>
                  <a:gd name="T3" fmla="*/ 37 h 62"/>
                  <a:gd name="T4" fmla="*/ 87 w 153"/>
                  <a:gd name="T5" fmla="*/ 0 h 62"/>
                  <a:gd name="T6" fmla="*/ 52 w 153"/>
                  <a:gd name="T7" fmla="*/ 22 h 62"/>
                  <a:gd name="T8" fmla="*/ 36 w 153"/>
                  <a:gd name="T9" fmla="*/ 18 h 62"/>
                  <a:gd name="T10" fmla="*/ 0 w 153"/>
                  <a:gd name="T11" fmla="*/ 54 h 62"/>
                  <a:gd name="T12" fmla="*/ 1 w 153"/>
                  <a:gd name="T13" fmla="*/ 62 h 62"/>
                  <a:gd name="T14" fmla="*/ 46 w 153"/>
                  <a:gd name="T15" fmla="*/ 62 h 62"/>
                  <a:gd name="T16" fmla="*/ 71 w 153"/>
                  <a:gd name="T17" fmla="*/ 62 h 62"/>
                  <a:gd name="T18" fmla="*/ 111 w 153"/>
                  <a:gd name="T19" fmla="*/ 62 h 62"/>
                  <a:gd name="T20" fmla="*/ 127 w 153"/>
                  <a:gd name="T21" fmla="*/ 62 h 62"/>
                  <a:gd name="T22" fmla="*/ 152 w 153"/>
                  <a:gd name="T23" fmla="*/ 62 h 62"/>
                  <a:gd name="T24" fmla="*/ 153 w 153"/>
                  <a:gd name="T25" fmla="*/ 57 h 62"/>
                  <a:gd name="T26" fmla="*/ 132 w 153"/>
                  <a:gd name="T2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62">
                    <a:moveTo>
                      <a:pt x="132" y="36"/>
                    </a:moveTo>
                    <a:cubicBezTo>
                      <a:pt x="130" y="36"/>
                      <a:pt x="129" y="37"/>
                      <a:pt x="127" y="37"/>
                    </a:cubicBezTo>
                    <a:cubicBezTo>
                      <a:pt x="122" y="16"/>
                      <a:pt x="106" y="0"/>
                      <a:pt x="87" y="0"/>
                    </a:cubicBezTo>
                    <a:cubicBezTo>
                      <a:pt x="72" y="0"/>
                      <a:pt x="60" y="9"/>
                      <a:pt x="52" y="22"/>
                    </a:cubicBezTo>
                    <a:cubicBezTo>
                      <a:pt x="47" y="19"/>
                      <a:pt x="42" y="18"/>
                      <a:pt x="36" y="18"/>
                    </a:cubicBezTo>
                    <a:cubicBezTo>
                      <a:pt x="16" y="18"/>
                      <a:pt x="0" y="34"/>
                      <a:pt x="0" y="54"/>
                    </a:cubicBezTo>
                    <a:cubicBezTo>
                      <a:pt x="0" y="57"/>
                      <a:pt x="0" y="59"/>
                      <a:pt x="1" y="62"/>
                    </a:cubicBezTo>
                    <a:cubicBezTo>
                      <a:pt x="46" y="62"/>
                      <a:pt x="46" y="62"/>
                      <a:pt x="46" y="62"/>
                    </a:cubicBezTo>
                    <a:cubicBezTo>
                      <a:pt x="71" y="62"/>
                      <a:pt x="71" y="62"/>
                      <a:pt x="71" y="62"/>
                    </a:cubicBezTo>
                    <a:cubicBezTo>
                      <a:pt x="111" y="62"/>
                      <a:pt x="111" y="62"/>
                      <a:pt x="111" y="62"/>
                    </a:cubicBezTo>
                    <a:cubicBezTo>
                      <a:pt x="127" y="62"/>
                      <a:pt x="127" y="62"/>
                      <a:pt x="127" y="62"/>
                    </a:cubicBezTo>
                    <a:cubicBezTo>
                      <a:pt x="152" y="62"/>
                      <a:pt x="152" y="62"/>
                      <a:pt x="152" y="62"/>
                    </a:cubicBezTo>
                    <a:cubicBezTo>
                      <a:pt x="153" y="60"/>
                      <a:pt x="153" y="59"/>
                      <a:pt x="153" y="57"/>
                    </a:cubicBezTo>
                    <a:cubicBezTo>
                      <a:pt x="153" y="46"/>
                      <a:pt x="144" y="36"/>
                      <a:pt x="132" y="36"/>
                    </a:cubicBezTo>
                  </a:path>
                </a:pathLst>
              </a:custGeom>
              <a:solidFill>
                <a:srgbClr val="6CD2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8" name="îṧḻî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F87D8F1-22BB-474B-B280-CBE27FBC5327}"/>
                  </a:ext>
                </a:extLst>
              </p:cNvPr>
              <p:cNvSpPr/>
              <p:nvPr/>
            </p:nvSpPr>
            <p:spPr bwMode="auto">
              <a:xfrm>
                <a:off x="4624" y="2011"/>
                <a:ext cx="39" cy="36"/>
              </a:xfrm>
              <a:custGeom>
                <a:avLst/>
                <a:gdLst>
                  <a:gd name="T0" fmla="*/ 2 w 68"/>
                  <a:gd name="T1" fmla="*/ 0 h 62"/>
                  <a:gd name="T2" fmla="*/ 2 w 68"/>
                  <a:gd name="T3" fmla="*/ 0 h 62"/>
                  <a:gd name="T4" fmla="*/ 0 w 68"/>
                  <a:gd name="T5" fmla="*/ 0 h 62"/>
                  <a:gd name="T6" fmla="*/ 0 w 68"/>
                  <a:gd name="T7" fmla="*/ 62 h 62"/>
                  <a:gd name="T8" fmla="*/ 26 w 68"/>
                  <a:gd name="T9" fmla="*/ 62 h 62"/>
                  <a:gd name="T10" fmla="*/ 42 w 68"/>
                  <a:gd name="T11" fmla="*/ 62 h 62"/>
                  <a:gd name="T12" fmla="*/ 67 w 68"/>
                  <a:gd name="T13" fmla="*/ 62 h 62"/>
                  <a:gd name="T14" fmla="*/ 68 w 68"/>
                  <a:gd name="T15" fmla="*/ 57 h 62"/>
                  <a:gd name="T16" fmla="*/ 47 w 68"/>
                  <a:gd name="T17" fmla="*/ 36 h 62"/>
                  <a:gd name="T18" fmla="*/ 42 w 68"/>
                  <a:gd name="T19" fmla="*/ 37 h 62"/>
                  <a:gd name="T20" fmla="*/ 7 w 68"/>
                  <a:gd name="T21" fmla="*/ 1 h 62"/>
                  <a:gd name="T22" fmla="*/ 2 w 68"/>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2">
                    <a:moveTo>
                      <a:pt x="2" y="0"/>
                    </a:moveTo>
                    <a:cubicBezTo>
                      <a:pt x="2" y="0"/>
                      <a:pt x="2" y="0"/>
                      <a:pt x="2" y="0"/>
                    </a:cubicBezTo>
                    <a:cubicBezTo>
                      <a:pt x="1" y="0"/>
                      <a:pt x="0" y="0"/>
                      <a:pt x="0" y="0"/>
                    </a:cubicBezTo>
                    <a:cubicBezTo>
                      <a:pt x="0" y="62"/>
                      <a:pt x="0" y="62"/>
                      <a:pt x="0" y="62"/>
                    </a:cubicBezTo>
                    <a:cubicBezTo>
                      <a:pt x="26" y="62"/>
                      <a:pt x="26" y="62"/>
                      <a:pt x="26" y="62"/>
                    </a:cubicBezTo>
                    <a:cubicBezTo>
                      <a:pt x="42" y="62"/>
                      <a:pt x="42" y="62"/>
                      <a:pt x="42" y="62"/>
                    </a:cubicBezTo>
                    <a:cubicBezTo>
                      <a:pt x="67" y="62"/>
                      <a:pt x="67" y="62"/>
                      <a:pt x="67" y="62"/>
                    </a:cubicBezTo>
                    <a:cubicBezTo>
                      <a:pt x="68" y="60"/>
                      <a:pt x="68" y="59"/>
                      <a:pt x="68" y="57"/>
                    </a:cubicBezTo>
                    <a:cubicBezTo>
                      <a:pt x="68" y="46"/>
                      <a:pt x="59" y="36"/>
                      <a:pt x="47" y="36"/>
                    </a:cubicBezTo>
                    <a:cubicBezTo>
                      <a:pt x="45" y="36"/>
                      <a:pt x="44" y="37"/>
                      <a:pt x="42" y="37"/>
                    </a:cubicBezTo>
                    <a:cubicBezTo>
                      <a:pt x="38" y="18"/>
                      <a:pt x="24" y="3"/>
                      <a:pt x="7" y="1"/>
                    </a:cubicBezTo>
                    <a:cubicBezTo>
                      <a:pt x="5" y="1"/>
                      <a:pt x="3" y="0"/>
                      <a:pt x="2" y="0"/>
                    </a:cubicBezTo>
                  </a:path>
                </a:pathLst>
              </a:custGeom>
              <a:solidFill>
                <a:srgbClr val="56A8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ïṡľi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912EB6B-967D-4174-8CE0-AEAFA3BA2B2C}"/>
                  </a:ext>
                </a:extLst>
              </p:cNvPr>
              <p:cNvSpPr/>
              <p:nvPr/>
            </p:nvSpPr>
            <p:spPr bwMode="auto">
              <a:xfrm>
                <a:off x="4674" y="2101"/>
                <a:ext cx="75" cy="30"/>
              </a:xfrm>
              <a:custGeom>
                <a:avLst/>
                <a:gdLst>
                  <a:gd name="T0" fmla="*/ 113 w 131"/>
                  <a:gd name="T1" fmla="*/ 31 h 53"/>
                  <a:gd name="T2" fmla="*/ 109 w 131"/>
                  <a:gd name="T3" fmla="*/ 31 h 53"/>
                  <a:gd name="T4" fmla="*/ 74 w 131"/>
                  <a:gd name="T5" fmla="*/ 0 h 53"/>
                  <a:gd name="T6" fmla="*/ 45 w 131"/>
                  <a:gd name="T7" fmla="*/ 18 h 53"/>
                  <a:gd name="T8" fmla="*/ 31 w 131"/>
                  <a:gd name="T9" fmla="*/ 15 h 53"/>
                  <a:gd name="T10" fmla="*/ 0 w 131"/>
                  <a:gd name="T11" fmla="*/ 46 h 53"/>
                  <a:gd name="T12" fmla="*/ 1 w 131"/>
                  <a:gd name="T13" fmla="*/ 53 h 53"/>
                  <a:gd name="T14" fmla="*/ 39 w 131"/>
                  <a:gd name="T15" fmla="*/ 53 h 53"/>
                  <a:gd name="T16" fmla="*/ 61 w 131"/>
                  <a:gd name="T17" fmla="*/ 53 h 53"/>
                  <a:gd name="T18" fmla="*/ 96 w 131"/>
                  <a:gd name="T19" fmla="*/ 53 h 53"/>
                  <a:gd name="T20" fmla="*/ 109 w 131"/>
                  <a:gd name="T21" fmla="*/ 53 h 53"/>
                  <a:gd name="T22" fmla="*/ 131 w 131"/>
                  <a:gd name="T23" fmla="*/ 53 h 53"/>
                  <a:gd name="T24" fmla="*/ 131 w 131"/>
                  <a:gd name="T25" fmla="*/ 49 h 53"/>
                  <a:gd name="T26" fmla="*/ 113 w 131"/>
                  <a:gd name="T27" fmla="*/ 3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53">
                    <a:moveTo>
                      <a:pt x="113" y="31"/>
                    </a:moveTo>
                    <a:cubicBezTo>
                      <a:pt x="112" y="31"/>
                      <a:pt x="110" y="31"/>
                      <a:pt x="109" y="31"/>
                    </a:cubicBezTo>
                    <a:cubicBezTo>
                      <a:pt x="105" y="13"/>
                      <a:pt x="91" y="0"/>
                      <a:pt x="74" y="0"/>
                    </a:cubicBezTo>
                    <a:cubicBezTo>
                      <a:pt x="62" y="0"/>
                      <a:pt x="51" y="7"/>
                      <a:pt x="45" y="18"/>
                    </a:cubicBezTo>
                    <a:cubicBezTo>
                      <a:pt x="40" y="16"/>
                      <a:pt x="36" y="15"/>
                      <a:pt x="31" y="15"/>
                    </a:cubicBezTo>
                    <a:cubicBezTo>
                      <a:pt x="14" y="15"/>
                      <a:pt x="0" y="29"/>
                      <a:pt x="0" y="46"/>
                    </a:cubicBezTo>
                    <a:cubicBezTo>
                      <a:pt x="0" y="48"/>
                      <a:pt x="0" y="50"/>
                      <a:pt x="1" y="53"/>
                    </a:cubicBezTo>
                    <a:cubicBezTo>
                      <a:pt x="39" y="53"/>
                      <a:pt x="39" y="53"/>
                      <a:pt x="39" y="53"/>
                    </a:cubicBezTo>
                    <a:cubicBezTo>
                      <a:pt x="61" y="53"/>
                      <a:pt x="61" y="53"/>
                      <a:pt x="61" y="53"/>
                    </a:cubicBezTo>
                    <a:cubicBezTo>
                      <a:pt x="96" y="53"/>
                      <a:pt x="96" y="53"/>
                      <a:pt x="96" y="53"/>
                    </a:cubicBezTo>
                    <a:cubicBezTo>
                      <a:pt x="109" y="53"/>
                      <a:pt x="109" y="53"/>
                      <a:pt x="109" y="53"/>
                    </a:cubicBezTo>
                    <a:cubicBezTo>
                      <a:pt x="131" y="53"/>
                      <a:pt x="131" y="53"/>
                      <a:pt x="131" y="53"/>
                    </a:cubicBezTo>
                    <a:cubicBezTo>
                      <a:pt x="131" y="51"/>
                      <a:pt x="131" y="50"/>
                      <a:pt x="131" y="49"/>
                    </a:cubicBezTo>
                    <a:cubicBezTo>
                      <a:pt x="131" y="39"/>
                      <a:pt x="123" y="31"/>
                      <a:pt x="113" y="31"/>
                    </a:cubicBezTo>
                  </a:path>
                </a:pathLst>
              </a:custGeom>
              <a:solidFill>
                <a:srgbClr val="4C4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0" name="îṩḷï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A9E4BF5-B8E2-4756-8D22-B3D185CDDA9E}"/>
                  </a:ext>
                </a:extLst>
              </p:cNvPr>
              <p:cNvSpPr/>
              <p:nvPr/>
            </p:nvSpPr>
            <p:spPr bwMode="auto">
              <a:xfrm>
                <a:off x="4668" y="2101"/>
                <a:ext cx="76" cy="30"/>
              </a:xfrm>
              <a:custGeom>
                <a:avLst/>
                <a:gdLst>
                  <a:gd name="T0" fmla="*/ 113 w 132"/>
                  <a:gd name="T1" fmla="*/ 31 h 53"/>
                  <a:gd name="T2" fmla="*/ 109 w 132"/>
                  <a:gd name="T3" fmla="*/ 31 h 53"/>
                  <a:gd name="T4" fmla="*/ 75 w 132"/>
                  <a:gd name="T5" fmla="*/ 0 h 53"/>
                  <a:gd name="T6" fmla="*/ 45 w 132"/>
                  <a:gd name="T7" fmla="*/ 18 h 53"/>
                  <a:gd name="T8" fmla="*/ 31 w 132"/>
                  <a:gd name="T9" fmla="*/ 15 h 53"/>
                  <a:gd name="T10" fmla="*/ 0 w 132"/>
                  <a:gd name="T11" fmla="*/ 46 h 53"/>
                  <a:gd name="T12" fmla="*/ 1 w 132"/>
                  <a:gd name="T13" fmla="*/ 53 h 53"/>
                  <a:gd name="T14" fmla="*/ 39 w 132"/>
                  <a:gd name="T15" fmla="*/ 53 h 53"/>
                  <a:gd name="T16" fmla="*/ 61 w 132"/>
                  <a:gd name="T17" fmla="*/ 53 h 53"/>
                  <a:gd name="T18" fmla="*/ 96 w 132"/>
                  <a:gd name="T19" fmla="*/ 53 h 53"/>
                  <a:gd name="T20" fmla="*/ 110 w 132"/>
                  <a:gd name="T21" fmla="*/ 53 h 53"/>
                  <a:gd name="T22" fmla="*/ 131 w 132"/>
                  <a:gd name="T23" fmla="*/ 53 h 53"/>
                  <a:gd name="T24" fmla="*/ 132 w 132"/>
                  <a:gd name="T25" fmla="*/ 49 h 53"/>
                  <a:gd name="T26" fmla="*/ 113 w 132"/>
                  <a:gd name="T27" fmla="*/ 3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53">
                    <a:moveTo>
                      <a:pt x="113" y="31"/>
                    </a:moveTo>
                    <a:cubicBezTo>
                      <a:pt x="112" y="31"/>
                      <a:pt x="111" y="31"/>
                      <a:pt x="109" y="31"/>
                    </a:cubicBezTo>
                    <a:cubicBezTo>
                      <a:pt x="105" y="13"/>
                      <a:pt x="91" y="0"/>
                      <a:pt x="75" y="0"/>
                    </a:cubicBezTo>
                    <a:cubicBezTo>
                      <a:pt x="62" y="0"/>
                      <a:pt x="51" y="7"/>
                      <a:pt x="45" y="18"/>
                    </a:cubicBezTo>
                    <a:cubicBezTo>
                      <a:pt x="41" y="16"/>
                      <a:pt x="36" y="15"/>
                      <a:pt x="31" y="15"/>
                    </a:cubicBezTo>
                    <a:cubicBezTo>
                      <a:pt x="14" y="15"/>
                      <a:pt x="0" y="29"/>
                      <a:pt x="0" y="46"/>
                    </a:cubicBezTo>
                    <a:cubicBezTo>
                      <a:pt x="0" y="48"/>
                      <a:pt x="0" y="50"/>
                      <a:pt x="1" y="53"/>
                    </a:cubicBezTo>
                    <a:cubicBezTo>
                      <a:pt x="39" y="53"/>
                      <a:pt x="39" y="53"/>
                      <a:pt x="39" y="53"/>
                    </a:cubicBezTo>
                    <a:cubicBezTo>
                      <a:pt x="61" y="53"/>
                      <a:pt x="61" y="53"/>
                      <a:pt x="61" y="53"/>
                    </a:cubicBezTo>
                    <a:cubicBezTo>
                      <a:pt x="96" y="53"/>
                      <a:pt x="96" y="53"/>
                      <a:pt x="96" y="53"/>
                    </a:cubicBezTo>
                    <a:cubicBezTo>
                      <a:pt x="110" y="53"/>
                      <a:pt x="110" y="53"/>
                      <a:pt x="110" y="53"/>
                    </a:cubicBezTo>
                    <a:cubicBezTo>
                      <a:pt x="131" y="53"/>
                      <a:pt x="131" y="53"/>
                      <a:pt x="131" y="53"/>
                    </a:cubicBezTo>
                    <a:cubicBezTo>
                      <a:pt x="131" y="51"/>
                      <a:pt x="132" y="50"/>
                      <a:pt x="132" y="49"/>
                    </a:cubicBezTo>
                    <a:cubicBezTo>
                      <a:pt x="132" y="39"/>
                      <a:pt x="123" y="31"/>
                      <a:pt x="113" y="31"/>
                    </a:cubicBezTo>
                  </a:path>
                </a:pathLst>
              </a:custGeom>
              <a:solidFill>
                <a:srgbClr val="6CD2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ïŝľî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7F55049-4166-4026-AC3C-C1B8B831E36D}"/>
                  </a:ext>
                </a:extLst>
              </p:cNvPr>
              <p:cNvSpPr/>
              <p:nvPr/>
            </p:nvSpPr>
            <p:spPr bwMode="auto">
              <a:xfrm>
                <a:off x="4513" y="2262"/>
                <a:ext cx="218" cy="217"/>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2" name="îṡlïḍ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253F169-0D7A-41D6-9D0C-F81A1B9BB5CB}"/>
                  </a:ext>
                </a:extLst>
              </p:cNvPr>
              <p:cNvSpPr/>
              <p:nvPr/>
            </p:nvSpPr>
            <p:spPr bwMode="auto">
              <a:xfrm>
                <a:off x="4504" y="2255"/>
                <a:ext cx="218" cy="218"/>
              </a:xfrm>
              <a:prstGeom prst="ellipse">
                <a:avLst/>
              </a:prstGeom>
              <a:solidFill>
                <a:srgbClr val="F76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isḻiḑ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A3890BD-8CBE-4CCF-A81F-50515E2067F2}"/>
                  </a:ext>
                </a:extLst>
              </p:cNvPr>
              <p:cNvSpPr/>
              <p:nvPr/>
            </p:nvSpPr>
            <p:spPr bwMode="auto">
              <a:xfrm>
                <a:off x="4578" y="2339"/>
                <a:ext cx="70" cy="78"/>
              </a:xfrm>
              <a:custGeom>
                <a:avLst/>
                <a:gdLst>
                  <a:gd name="T0" fmla="*/ 61 w 122"/>
                  <a:gd name="T1" fmla="*/ 0 h 136"/>
                  <a:gd name="T2" fmla="*/ 0 w 122"/>
                  <a:gd name="T3" fmla="*/ 62 h 136"/>
                  <a:gd name="T4" fmla="*/ 33 w 122"/>
                  <a:gd name="T5" fmla="*/ 136 h 136"/>
                  <a:gd name="T6" fmla="*/ 60 w 122"/>
                  <a:gd name="T7" fmla="*/ 136 h 136"/>
                  <a:gd name="T8" fmla="*/ 61 w 122"/>
                  <a:gd name="T9" fmla="*/ 136 h 136"/>
                  <a:gd name="T10" fmla="*/ 89 w 122"/>
                  <a:gd name="T11" fmla="*/ 136 h 136"/>
                  <a:gd name="T12" fmla="*/ 122 w 122"/>
                  <a:gd name="T13" fmla="*/ 62 h 136"/>
                  <a:gd name="T14" fmla="*/ 61 w 122"/>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36">
                    <a:moveTo>
                      <a:pt x="61" y="0"/>
                    </a:moveTo>
                    <a:cubicBezTo>
                      <a:pt x="55" y="0"/>
                      <a:pt x="0" y="0"/>
                      <a:pt x="0" y="62"/>
                    </a:cubicBezTo>
                    <a:cubicBezTo>
                      <a:pt x="0" y="86"/>
                      <a:pt x="33" y="136"/>
                      <a:pt x="33" y="136"/>
                    </a:cubicBezTo>
                    <a:cubicBezTo>
                      <a:pt x="60" y="136"/>
                      <a:pt x="60" y="136"/>
                      <a:pt x="60" y="136"/>
                    </a:cubicBezTo>
                    <a:cubicBezTo>
                      <a:pt x="61" y="136"/>
                      <a:pt x="61" y="136"/>
                      <a:pt x="61" y="136"/>
                    </a:cubicBezTo>
                    <a:cubicBezTo>
                      <a:pt x="89" y="136"/>
                      <a:pt x="89" y="136"/>
                      <a:pt x="89" y="136"/>
                    </a:cubicBezTo>
                    <a:cubicBezTo>
                      <a:pt x="89" y="136"/>
                      <a:pt x="122" y="86"/>
                      <a:pt x="122" y="62"/>
                    </a:cubicBezTo>
                    <a:cubicBezTo>
                      <a:pt x="122" y="0"/>
                      <a:pt x="67" y="0"/>
                      <a:pt x="61" y="0"/>
                    </a:cubicBezTo>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4" name="iṩlï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0A9B6C8-70BB-4324-B72D-FFFD82DABE6D}"/>
                  </a:ext>
                </a:extLst>
              </p:cNvPr>
              <p:cNvSpPr/>
              <p:nvPr/>
            </p:nvSpPr>
            <p:spPr bwMode="auto">
              <a:xfrm>
                <a:off x="4605" y="2387"/>
                <a:ext cx="16" cy="31"/>
              </a:xfrm>
              <a:custGeom>
                <a:avLst/>
                <a:gdLst>
                  <a:gd name="T0" fmla="*/ 22 w 28"/>
                  <a:gd name="T1" fmla="*/ 55 h 55"/>
                  <a:gd name="T2" fmla="*/ 19 w 28"/>
                  <a:gd name="T3" fmla="*/ 22 h 55"/>
                  <a:gd name="T4" fmla="*/ 20 w 28"/>
                  <a:gd name="T5" fmla="*/ 8 h 55"/>
                  <a:gd name="T6" fmla="*/ 16 w 28"/>
                  <a:gd name="T7" fmla="*/ 8 h 55"/>
                  <a:gd name="T8" fmla="*/ 13 w 28"/>
                  <a:gd name="T9" fmla="*/ 7 h 55"/>
                  <a:gd name="T10" fmla="*/ 8 w 28"/>
                  <a:gd name="T11" fmla="*/ 9 h 55"/>
                  <a:gd name="T12" fmla="*/ 8 w 28"/>
                  <a:gd name="T13" fmla="*/ 10 h 55"/>
                  <a:gd name="T14" fmla="*/ 10 w 28"/>
                  <a:gd name="T15" fmla="*/ 55 h 55"/>
                  <a:gd name="T16" fmla="*/ 8 w 28"/>
                  <a:gd name="T17" fmla="*/ 55 h 55"/>
                  <a:gd name="T18" fmla="*/ 7 w 28"/>
                  <a:gd name="T19" fmla="*/ 11 h 55"/>
                  <a:gd name="T20" fmla="*/ 6 w 28"/>
                  <a:gd name="T21" fmla="*/ 9 h 55"/>
                  <a:gd name="T22" fmla="*/ 4 w 28"/>
                  <a:gd name="T23" fmla="*/ 9 h 55"/>
                  <a:gd name="T24" fmla="*/ 1 w 28"/>
                  <a:gd name="T25" fmla="*/ 7 h 55"/>
                  <a:gd name="T26" fmla="*/ 2 w 28"/>
                  <a:gd name="T27" fmla="*/ 5 h 55"/>
                  <a:gd name="T28" fmla="*/ 6 w 28"/>
                  <a:gd name="T29" fmla="*/ 7 h 55"/>
                  <a:gd name="T30" fmla="*/ 10 w 28"/>
                  <a:gd name="T31" fmla="*/ 6 h 55"/>
                  <a:gd name="T32" fmla="*/ 12 w 28"/>
                  <a:gd name="T33" fmla="*/ 5 h 55"/>
                  <a:gd name="T34" fmla="*/ 12 w 28"/>
                  <a:gd name="T35" fmla="*/ 5 h 55"/>
                  <a:gd name="T36" fmla="*/ 14 w 28"/>
                  <a:gd name="T37" fmla="*/ 1 h 55"/>
                  <a:gd name="T38" fmla="*/ 15 w 28"/>
                  <a:gd name="T39" fmla="*/ 1 h 55"/>
                  <a:gd name="T40" fmla="*/ 15 w 28"/>
                  <a:gd name="T41" fmla="*/ 3 h 55"/>
                  <a:gd name="T42" fmla="*/ 14 w 28"/>
                  <a:gd name="T43" fmla="*/ 6 h 55"/>
                  <a:gd name="T44" fmla="*/ 16 w 28"/>
                  <a:gd name="T45" fmla="*/ 6 h 55"/>
                  <a:gd name="T46" fmla="*/ 21 w 28"/>
                  <a:gd name="T47" fmla="*/ 6 h 55"/>
                  <a:gd name="T48" fmla="*/ 23 w 28"/>
                  <a:gd name="T49" fmla="*/ 4 h 55"/>
                  <a:gd name="T50" fmla="*/ 27 w 28"/>
                  <a:gd name="T51" fmla="*/ 4 h 55"/>
                  <a:gd name="T52" fmla="*/ 28 w 28"/>
                  <a:gd name="T53" fmla="*/ 4 h 55"/>
                  <a:gd name="T54" fmla="*/ 27 w 28"/>
                  <a:gd name="T55" fmla="*/ 5 h 55"/>
                  <a:gd name="T56" fmla="*/ 22 w 28"/>
                  <a:gd name="T57" fmla="*/ 8 h 55"/>
                  <a:gd name="T58" fmla="*/ 21 w 28"/>
                  <a:gd name="T59" fmla="*/ 22 h 55"/>
                  <a:gd name="T60" fmla="*/ 23 w 28"/>
                  <a:gd name="T61" fmla="*/ 55 h 55"/>
                  <a:gd name="T62" fmla="*/ 22 w 28"/>
                  <a:gd name="T63" fmla="*/ 55 h 55"/>
                  <a:gd name="T64" fmla="*/ 2 w 28"/>
                  <a:gd name="T65" fmla="*/ 7 h 55"/>
                  <a:gd name="T66" fmla="*/ 4 w 28"/>
                  <a:gd name="T67" fmla="*/ 7 h 55"/>
                  <a:gd name="T68" fmla="*/ 3 w 28"/>
                  <a:gd name="T69" fmla="*/ 7 h 55"/>
                  <a:gd name="T70" fmla="*/ 2 w 28"/>
                  <a:gd name="T71"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55">
                    <a:moveTo>
                      <a:pt x="22" y="55"/>
                    </a:moveTo>
                    <a:cubicBezTo>
                      <a:pt x="22" y="55"/>
                      <a:pt x="19" y="43"/>
                      <a:pt x="19" y="22"/>
                    </a:cubicBezTo>
                    <a:cubicBezTo>
                      <a:pt x="19" y="16"/>
                      <a:pt x="19" y="11"/>
                      <a:pt x="20" y="8"/>
                    </a:cubicBezTo>
                    <a:cubicBezTo>
                      <a:pt x="19" y="8"/>
                      <a:pt x="17" y="8"/>
                      <a:pt x="16" y="8"/>
                    </a:cubicBezTo>
                    <a:cubicBezTo>
                      <a:pt x="14" y="8"/>
                      <a:pt x="14" y="7"/>
                      <a:pt x="13" y="7"/>
                    </a:cubicBezTo>
                    <a:cubicBezTo>
                      <a:pt x="12" y="8"/>
                      <a:pt x="10" y="9"/>
                      <a:pt x="8" y="9"/>
                    </a:cubicBezTo>
                    <a:cubicBezTo>
                      <a:pt x="8" y="10"/>
                      <a:pt x="8" y="10"/>
                      <a:pt x="8" y="10"/>
                    </a:cubicBezTo>
                    <a:cubicBezTo>
                      <a:pt x="13" y="16"/>
                      <a:pt x="10" y="53"/>
                      <a:pt x="10" y="55"/>
                    </a:cubicBezTo>
                    <a:cubicBezTo>
                      <a:pt x="8" y="55"/>
                      <a:pt x="8" y="55"/>
                      <a:pt x="8" y="55"/>
                    </a:cubicBezTo>
                    <a:cubicBezTo>
                      <a:pt x="9" y="44"/>
                      <a:pt x="10" y="16"/>
                      <a:pt x="7" y="11"/>
                    </a:cubicBezTo>
                    <a:cubicBezTo>
                      <a:pt x="6" y="10"/>
                      <a:pt x="6" y="9"/>
                      <a:pt x="6" y="9"/>
                    </a:cubicBezTo>
                    <a:cubicBezTo>
                      <a:pt x="5" y="9"/>
                      <a:pt x="5" y="9"/>
                      <a:pt x="4" y="9"/>
                    </a:cubicBezTo>
                    <a:cubicBezTo>
                      <a:pt x="1" y="9"/>
                      <a:pt x="1" y="8"/>
                      <a:pt x="1" y="7"/>
                    </a:cubicBezTo>
                    <a:cubicBezTo>
                      <a:pt x="0" y="7"/>
                      <a:pt x="1" y="6"/>
                      <a:pt x="2" y="5"/>
                    </a:cubicBezTo>
                    <a:cubicBezTo>
                      <a:pt x="3" y="5"/>
                      <a:pt x="4" y="5"/>
                      <a:pt x="6" y="7"/>
                    </a:cubicBezTo>
                    <a:cubicBezTo>
                      <a:pt x="8" y="7"/>
                      <a:pt x="9" y="7"/>
                      <a:pt x="10" y="6"/>
                    </a:cubicBezTo>
                    <a:cubicBezTo>
                      <a:pt x="11" y="6"/>
                      <a:pt x="12" y="6"/>
                      <a:pt x="12" y="5"/>
                    </a:cubicBezTo>
                    <a:cubicBezTo>
                      <a:pt x="12" y="5"/>
                      <a:pt x="12" y="5"/>
                      <a:pt x="12" y="5"/>
                    </a:cubicBezTo>
                    <a:cubicBezTo>
                      <a:pt x="12" y="3"/>
                      <a:pt x="13" y="1"/>
                      <a:pt x="14" y="1"/>
                    </a:cubicBezTo>
                    <a:cubicBezTo>
                      <a:pt x="14" y="0"/>
                      <a:pt x="15" y="0"/>
                      <a:pt x="15" y="1"/>
                    </a:cubicBezTo>
                    <a:cubicBezTo>
                      <a:pt x="16" y="1"/>
                      <a:pt x="16" y="2"/>
                      <a:pt x="15" y="3"/>
                    </a:cubicBezTo>
                    <a:cubicBezTo>
                      <a:pt x="15" y="4"/>
                      <a:pt x="15" y="5"/>
                      <a:pt x="14" y="6"/>
                    </a:cubicBezTo>
                    <a:cubicBezTo>
                      <a:pt x="15" y="6"/>
                      <a:pt x="15" y="6"/>
                      <a:pt x="16" y="6"/>
                    </a:cubicBezTo>
                    <a:cubicBezTo>
                      <a:pt x="18" y="7"/>
                      <a:pt x="20" y="7"/>
                      <a:pt x="21" y="6"/>
                    </a:cubicBezTo>
                    <a:cubicBezTo>
                      <a:pt x="22" y="5"/>
                      <a:pt x="23" y="4"/>
                      <a:pt x="23" y="4"/>
                    </a:cubicBezTo>
                    <a:cubicBezTo>
                      <a:pt x="25" y="3"/>
                      <a:pt x="26" y="3"/>
                      <a:pt x="27" y="4"/>
                    </a:cubicBezTo>
                    <a:cubicBezTo>
                      <a:pt x="28" y="4"/>
                      <a:pt x="28" y="4"/>
                      <a:pt x="28" y="4"/>
                    </a:cubicBezTo>
                    <a:cubicBezTo>
                      <a:pt x="27" y="5"/>
                      <a:pt x="27" y="5"/>
                      <a:pt x="27" y="5"/>
                    </a:cubicBezTo>
                    <a:cubicBezTo>
                      <a:pt x="27" y="5"/>
                      <a:pt x="25" y="7"/>
                      <a:pt x="22" y="8"/>
                    </a:cubicBezTo>
                    <a:cubicBezTo>
                      <a:pt x="21" y="10"/>
                      <a:pt x="21" y="14"/>
                      <a:pt x="21" y="22"/>
                    </a:cubicBezTo>
                    <a:cubicBezTo>
                      <a:pt x="21" y="43"/>
                      <a:pt x="23" y="54"/>
                      <a:pt x="23" y="55"/>
                    </a:cubicBezTo>
                    <a:cubicBezTo>
                      <a:pt x="22" y="55"/>
                      <a:pt x="22" y="55"/>
                      <a:pt x="22" y="55"/>
                    </a:cubicBezTo>
                    <a:moveTo>
                      <a:pt x="2" y="7"/>
                    </a:moveTo>
                    <a:cubicBezTo>
                      <a:pt x="3" y="7"/>
                      <a:pt x="3" y="7"/>
                      <a:pt x="4" y="7"/>
                    </a:cubicBezTo>
                    <a:cubicBezTo>
                      <a:pt x="3" y="7"/>
                      <a:pt x="3" y="7"/>
                      <a:pt x="3" y="7"/>
                    </a:cubicBezTo>
                    <a:cubicBezTo>
                      <a:pt x="2" y="7"/>
                      <a:pt x="2" y="7"/>
                      <a:pt x="2" y="7"/>
                    </a:cubicBezTo>
                  </a:path>
                </a:pathLst>
              </a:custGeom>
              <a:solidFill>
                <a:srgbClr val="4F4E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iṣlî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C2141D4-5E1B-4086-BCCD-8F1E8CFC242E}"/>
                  </a:ext>
                </a:extLst>
              </p:cNvPr>
              <p:cNvSpPr/>
              <p:nvPr/>
            </p:nvSpPr>
            <p:spPr bwMode="auto">
              <a:xfrm>
                <a:off x="4597" y="2417"/>
                <a:ext cx="32" cy="21"/>
              </a:xfrm>
              <a:custGeom>
                <a:avLst/>
                <a:gdLst>
                  <a:gd name="T0" fmla="*/ 0 w 56"/>
                  <a:gd name="T1" fmla="*/ 0 h 36"/>
                  <a:gd name="T2" fmla="*/ 0 w 56"/>
                  <a:gd name="T3" fmla="*/ 29 h 36"/>
                  <a:gd name="T4" fmla="*/ 7 w 56"/>
                  <a:gd name="T5" fmla="*/ 36 h 36"/>
                  <a:gd name="T6" fmla="*/ 49 w 56"/>
                  <a:gd name="T7" fmla="*/ 36 h 36"/>
                  <a:gd name="T8" fmla="*/ 56 w 56"/>
                  <a:gd name="T9" fmla="*/ 29 h 36"/>
                  <a:gd name="T10" fmla="*/ 56 w 56"/>
                  <a:gd name="T11" fmla="*/ 0 h 36"/>
                  <a:gd name="T12" fmla="*/ 0 w 56"/>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56" h="36">
                    <a:moveTo>
                      <a:pt x="0" y="0"/>
                    </a:moveTo>
                    <a:cubicBezTo>
                      <a:pt x="0" y="29"/>
                      <a:pt x="0" y="29"/>
                      <a:pt x="0" y="29"/>
                    </a:cubicBezTo>
                    <a:cubicBezTo>
                      <a:pt x="0" y="33"/>
                      <a:pt x="3" y="36"/>
                      <a:pt x="7" y="36"/>
                    </a:cubicBezTo>
                    <a:cubicBezTo>
                      <a:pt x="49" y="36"/>
                      <a:pt x="49" y="36"/>
                      <a:pt x="49" y="36"/>
                    </a:cubicBezTo>
                    <a:cubicBezTo>
                      <a:pt x="53" y="36"/>
                      <a:pt x="56" y="33"/>
                      <a:pt x="56" y="29"/>
                    </a:cubicBezTo>
                    <a:cubicBezTo>
                      <a:pt x="56" y="0"/>
                      <a:pt x="56" y="0"/>
                      <a:pt x="56" y="0"/>
                    </a:cubicBezTo>
                    <a:cubicBezTo>
                      <a:pt x="0" y="0"/>
                      <a:pt x="0" y="0"/>
                      <a:pt x="0" y="0"/>
                    </a:cubicBezTo>
                  </a:path>
                </a:pathLst>
              </a:custGeom>
              <a:solidFill>
                <a:srgbClr val="1E2F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iṡ1í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9FC95C5-14FA-4CCD-80D7-CD85E22723D4}"/>
                  </a:ext>
                </a:extLst>
              </p:cNvPr>
              <p:cNvSpPr/>
              <p:nvPr/>
            </p:nvSpPr>
            <p:spPr bwMode="auto">
              <a:xfrm>
                <a:off x="4559" y="2308"/>
                <a:ext cx="30" cy="31"/>
              </a:xfrm>
              <a:custGeom>
                <a:avLst/>
                <a:gdLst>
                  <a:gd name="T0" fmla="*/ 0 w 30"/>
                  <a:gd name="T1" fmla="*/ 1 h 31"/>
                  <a:gd name="T2" fmla="*/ 1 w 30"/>
                  <a:gd name="T3" fmla="*/ 0 h 31"/>
                  <a:gd name="T4" fmla="*/ 30 w 30"/>
                  <a:gd name="T5" fmla="*/ 30 h 31"/>
                  <a:gd name="T6" fmla="*/ 30 w 30"/>
                  <a:gd name="T7" fmla="*/ 31 h 31"/>
                  <a:gd name="T8" fmla="*/ 0 w 30"/>
                  <a:gd name="T9" fmla="*/ 1 h 31"/>
                </a:gdLst>
                <a:ahLst/>
                <a:cxnLst>
                  <a:cxn ang="0">
                    <a:pos x="T0" y="T1"/>
                  </a:cxn>
                  <a:cxn ang="0">
                    <a:pos x="T2" y="T3"/>
                  </a:cxn>
                  <a:cxn ang="0">
                    <a:pos x="T4" y="T5"/>
                  </a:cxn>
                  <a:cxn ang="0">
                    <a:pos x="T6" y="T7"/>
                  </a:cxn>
                  <a:cxn ang="0">
                    <a:pos x="T8" y="T9"/>
                  </a:cxn>
                </a:cxnLst>
                <a:rect l="0" t="0" r="r" b="b"/>
                <a:pathLst>
                  <a:path w="30" h="31">
                    <a:moveTo>
                      <a:pt x="0" y="1"/>
                    </a:moveTo>
                    <a:lnTo>
                      <a:pt x="1" y="0"/>
                    </a:lnTo>
                    <a:lnTo>
                      <a:pt x="30" y="30"/>
                    </a:lnTo>
                    <a:lnTo>
                      <a:pt x="30" y="31"/>
                    </a:lnTo>
                    <a:lnTo>
                      <a:pt x="0" y="1"/>
                    </a:lnTo>
                    <a:close/>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7" name="îšḷí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9D25BCD-5068-484A-A053-46201EDD0C2F}"/>
                  </a:ext>
                </a:extLst>
              </p:cNvPr>
              <p:cNvSpPr/>
              <p:nvPr/>
            </p:nvSpPr>
            <p:spPr bwMode="auto">
              <a:xfrm>
                <a:off x="4559" y="2308"/>
                <a:ext cx="30" cy="31"/>
              </a:xfrm>
              <a:custGeom>
                <a:avLst/>
                <a:gdLst>
                  <a:gd name="T0" fmla="*/ 0 w 30"/>
                  <a:gd name="T1" fmla="*/ 1 h 31"/>
                  <a:gd name="T2" fmla="*/ 1 w 30"/>
                  <a:gd name="T3" fmla="*/ 0 h 31"/>
                  <a:gd name="T4" fmla="*/ 30 w 30"/>
                  <a:gd name="T5" fmla="*/ 30 h 31"/>
                  <a:gd name="T6" fmla="*/ 30 w 30"/>
                  <a:gd name="T7" fmla="*/ 31 h 31"/>
                  <a:gd name="T8" fmla="*/ 0 w 30"/>
                  <a:gd name="T9" fmla="*/ 1 h 31"/>
                </a:gdLst>
                <a:ahLst/>
                <a:cxnLst>
                  <a:cxn ang="0">
                    <a:pos x="T0" y="T1"/>
                  </a:cxn>
                  <a:cxn ang="0">
                    <a:pos x="T2" y="T3"/>
                  </a:cxn>
                  <a:cxn ang="0">
                    <a:pos x="T4" y="T5"/>
                  </a:cxn>
                  <a:cxn ang="0">
                    <a:pos x="T6" y="T7"/>
                  </a:cxn>
                  <a:cxn ang="0">
                    <a:pos x="T8" y="T9"/>
                  </a:cxn>
                </a:cxnLst>
                <a:rect l="0" t="0" r="r" b="b"/>
                <a:pathLst>
                  <a:path w="30" h="31">
                    <a:moveTo>
                      <a:pt x="0" y="1"/>
                    </a:moveTo>
                    <a:lnTo>
                      <a:pt x="1" y="0"/>
                    </a:lnTo>
                    <a:lnTo>
                      <a:pt x="30" y="30"/>
                    </a:lnTo>
                    <a:lnTo>
                      <a:pt x="30" y="31"/>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8" name="ïsḻî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0056DB3-CA85-4E6D-BF35-27BC5B8644ED}"/>
                  </a:ext>
                </a:extLst>
              </p:cNvPr>
              <p:cNvSpPr/>
              <p:nvPr/>
            </p:nvSpPr>
            <p:spPr bwMode="auto">
              <a:xfrm>
                <a:off x="4527" y="2350"/>
                <a:ext cx="43" cy="7"/>
              </a:xfrm>
              <a:custGeom>
                <a:avLst/>
                <a:gdLst>
                  <a:gd name="T0" fmla="*/ 0 w 43"/>
                  <a:gd name="T1" fmla="*/ 1 h 7"/>
                  <a:gd name="T2" fmla="*/ 0 w 43"/>
                  <a:gd name="T3" fmla="*/ 0 h 7"/>
                  <a:gd name="T4" fmla="*/ 43 w 43"/>
                  <a:gd name="T5" fmla="*/ 5 h 7"/>
                  <a:gd name="T6" fmla="*/ 42 w 43"/>
                  <a:gd name="T7" fmla="*/ 7 h 7"/>
                  <a:gd name="T8" fmla="*/ 0 w 43"/>
                  <a:gd name="T9" fmla="*/ 1 h 7"/>
                </a:gdLst>
                <a:ahLst/>
                <a:cxnLst>
                  <a:cxn ang="0">
                    <a:pos x="T0" y="T1"/>
                  </a:cxn>
                  <a:cxn ang="0">
                    <a:pos x="T2" y="T3"/>
                  </a:cxn>
                  <a:cxn ang="0">
                    <a:pos x="T4" y="T5"/>
                  </a:cxn>
                  <a:cxn ang="0">
                    <a:pos x="T6" y="T7"/>
                  </a:cxn>
                  <a:cxn ang="0">
                    <a:pos x="T8" y="T9"/>
                  </a:cxn>
                </a:cxnLst>
                <a:rect l="0" t="0" r="r" b="b"/>
                <a:pathLst>
                  <a:path w="43" h="7">
                    <a:moveTo>
                      <a:pt x="0" y="1"/>
                    </a:moveTo>
                    <a:lnTo>
                      <a:pt x="0" y="0"/>
                    </a:lnTo>
                    <a:lnTo>
                      <a:pt x="43" y="5"/>
                    </a:lnTo>
                    <a:lnTo>
                      <a:pt x="42" y="7"/>
                    </a:lnTo>
                    <a:lnTo>
                      <a:pt x="0" y="1"/>
                    </a:lnTo>
                    <a:close/>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9" name="íṣḻî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FA327B9-4E68-4926-9F39-27CEBF8FECDB}"/>
                  </a:ext>
                </a:extLst>
              </p:cNvPr>
              <p:cNvSpPr/>
              <p:nvPr/>
            </p:nvSpPr>
            <p:spPr bwMode="auto">
              <a:xfrm>
                <a:off x="4527" y="2350"/>
                <a:ext cx="43" cy="7"/>
              </a:xfrm>
              <a:custGeom>
                <a:avLst/>
                <a:gdLst>
                  <a:gd name="T0" fmla="*/ 0 w 43"/>
                  <a:gd name="T1" fmla="*/ 1 h 7"/>
                  <a:gd name="T2" fmla="*/ 0 w 43"/>
                  <a:gd name="T3" fmla="*/ 0 h 7"/>
                  <a:gd name="T4" fmla="*/ 43 w 43"/>
                  <a:gd name="T5" fmla="*/ 5 h 7"/>
                  <a:gd name="T6" fmla="*/ 42 w 43"/>
                  <a:gd name="T7" fmla="*/ 7 h 7"/>
                  <a:gd name="T8" fmla="*/ 0 w 43"/>
                  <a:gd name="T9" fmla="*/ 1 h 7"/>
                </a:gdLst>
                <a:ahLst/>
                <a:cxnLst>
                  <a:cxn ang="0">
                    <a:pos x="T0" y="T1"/>
                  </a:cxn>
                  <a:cxn ang="0">
                    <a:pos x="T2" y="T3"/>
                  </a:cxn>
                  <a:cxn ang="0">
                    <a:pos x="T4" y="T5"/>
                  </a:cxn>
                  <a:cxn ang="0">
                    <a:pos x="T6" y="T7"/>
                  </a:cxn>
                  <a:cxn ang="0">
                    <a:pos x="T8" y="T9"/>
                  </a:cxn>
                </a:cxnLst>
                <a:rect l="0" t="0" r="r" b="b"/>
                <a:pathLst>
                  <a:path w="43" h="7">
                    <a:moveTo>
                      <a:pt x="0" y="1"/>
                    </a:moveTo>
                    <a:lnTo>
                      <a:pt x="0" y="0"/>
                    </a:lnTo>
                    <a:lnTo>
                      <a:pt x="43" y="5"/>
                    </a:lnTo>
                    <a:lnTo>
                      <a:pt x="42" y="7"/>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0" name="íSļi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2D1E816-5502-4134-8E0E-4EFA9C90B53A}"/>
                  </a:ext>
                </a:extLst>
              </p:cNvPr>
              <p:cNvSpPr/>
              <p:nvPr/>
            </p:nvSpPr>
            <p:spPr bwMode="auto">
              <a:xfrm>
                <a:off x="4528" y="2382"/>
                <a:ext cx="43" cy="10"/>
              </a:xfrm>
              <a:custGeom>
                <a:avLst/>
                <a:gdLst>
                  <a:gd name="T0" fmla="*/ 1 w 43"/>
                  <a:gd name="T1" fmla="*/ 10 h 10"/>
                  <a:gd name="T2" fmla="*/ 0 w 43"/>
                  <a:gd name="T3" fmla="*/ 8 h 10"/>
                  <a:gd name="T4" fmla="*/ 43 w 43"/>
                  <a:gd name="T5" fmla="*/ 0 h 10"/>
                  <a:gd name="T6" fmla="*/ 43 w 43"/>
                  <a:gd name="T7" fmla="*/ 1 h 10"/>
                  <a:gd name="T8" fmla="*/ 1 w 43"/>
                  <a:gd name="T9" fmla="*/ 10 h 10"/>
                </a:gdLst>
                <a:ahLst/>
                <a:cxnLst>
                  <a:cxn ang="0">
                    <a:pos x="T0" y="T1"/>
                  </a:cxn>
                  <a:cxn ang="0">
                    <a:pos x="T2" y="T3"/>
                  </a:cxn>
                  <a:cxn ang="0">
                    <a:pos x="T4" y="T5"/>
                  </a:cxn>
                  <a:cxn ang="0">
                    <a:pos x="T6" y="T7"/>
                  </a:cxn>
                  <a:cxn ang="0">
                    <a:pos x="T8" y="T9"/>
                  </a:cxn>
                </a:cxnLst>
                <a:rect l="0" t="0" r="r" b="b"/>
                <a:pathLst>
                  <a:path w="43" h="10">
                    <a:moveTo>
                      <a:pt x="1" y="10"/>
                    </a:moveTo>
                    <a:lnTo>
                      <a:pt x="0" y="8"/>
                    </a:lnTo>
                    <a:lnTo>
                      <a:pt x="43" y="0"/>
                    </a:lnTo>
                    <a:lnTo>
                      <a:pt x="43" y="1"/>
                    </a:lnTo>
                    <a:lnTo>
                      <a:pt x="1" y="10"/>
                    </a:lnTo>
                    <a:close/>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1" name="iṧľï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EA3D4B4-7267-4980-A2B4-0CE85C48ACB2}"/>
                  </a:ext>
                </a:extLst>
              </p:cNvPr>
              <p:cNvSpPr/>
              <p:nvPr/>
            </p:nvSpPr>
            <p:spPr bwMode="auto">
              <a:xfrm>
                <a:off x="4528" y="2382"/>
                <a:ext cx="43" cy="10"/>
              </a:xfrm>
              <a:custGeom>
                <a:avLst/>
                <a:gdLst>
                  <a:gd name="T0" fmla="*/ 1 w 43"/>
                  <a:gd name="T1" fmla="*/ 10 h 10"/>
                  <a:gd name="T2" fmla="*/ 0 w 43"/>
                  <a:gd name="T3" fmla="*/ 8 h 10"/>
                  <a:gd name="T4" fmla="*/ 43 w 43"/>
                  <a:gd name="T5" fmla="*/ 0 h 10"/>
                  <a:gd name="T6" fmla="*/ 43 w 43"/>
                  <a:gd name="T7" fmla="*/ 1 h 10"/>
                  <a:gd name="T8" fmla="*/ 1 w 43"/>
                  <a:gd name="T9" fmla="*/ 10 h 10"/>
                </a:gdLst>
                <a:ahLst/>
                <a:cxnLst>
                  <a:cxn ang="0">
                    <a:pos x="T0" y="T1"/>
                  </a:cxn>
                  <a:cxn ang="0">
                    <a:pos x="T2" y="T3"/>
                  </a:cxn>
                  <a:cxn ang="0">
                    <a:pos x="T4" y="T5"/>
                  </a:cxn>
                  <a:cxn ang="0">
                    <a:pos x="T6" y="T7"/>
                  </a:cxn>
                  <a:cxn ang="0">
                    <a:pos x="T8" y="T9"/>
                  </a:cxn>
                </a:cxnLst>
                <a:rect l="0" t="0" r="r" b="b"/>
                <a:pathLst>
                  <a:path w="43" h="10">
                    <a:moveTo>
                      <a:pt x="1" y="10"/>
                    </a:moveTo>
                    <a:lnTo>
                      <a:pt x="0" y="8"/>
                    </a:lnTo>
                    <a:lnTo>
                      <a:pt x="43" y="0"/>
                    </a:lnTo>
                    <a:lnTo>
                      <a:pt x="43" y="1"/>
                    </a:lnTo>
                    <a:lnTo>
                      <a:pt x="1"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îṣlîḍ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22490FA-97DF-4960-A09D-EDA4EADACC10}"/>
                  </a:ext>
                </a:extLst>
              </p:cNvPr>
              <p:cNvSpPr/>
              <p:nvPr/>
            </p:nvSpPr>
            <p:spPr bwMode="auto">
              <a:xfrm>
                <a:off x="4632" y="2308"/>
                <a:ext cx="31" cy="31"/>
              </a:xfrm>
              <a:custGeom>
                <a:avLst/>
                <a:gdLst>
                  <a:gd name="T0" fmla="*/ 31 w 31"/>
                  <a:gd name="T1" fmla="*/ 1 h 31"/>
                  <a:gd name="T2" fmla="*/ 30 w 31"/>
                  <a:gd name="T3" fmla="*/ 0 h 31"/>
                  <a:gd name="T4" fmla="*/ 0 w 31"/>
                  <a:gd name="T5" fmla="*/ 30 h 31"/>
                  <a:gd name="T6" fmla="*/ 1 w 31"/>
                  <a:gd name="T7" fmla="*/ 31 h 31"/>
                  <a:gd name="T8" fmla="*/ 31 w 31"/>
                  <a:gd name="T9" fmla="*/ 1 h 31"/>
                </a:gdLst>
                <a:ahLst/>
                <a:cxnLst>
                  <a:cxn ang="0">
                    <a:pos x="T0" y="T1"/>
                  </a:cxn>
                  <a:cxn ang="0">
                    <a:pos x="T2" y="T3"/>
                  </a:cxn>
                  <a:cxn ang="0">
                    <a:pos x="T4" y="T5"/>
                  </a:cxn>
                  <a:cxn ang="0">
                    <a:pos x="T6" y="T7"/>
                  </a:cxn>
                  <a:cxn ang="0">
                    <a:pos x="T8" y="T9"/>
                  </a:cxn>
                </a:cxnLst>
                <a:rect l="0" t="0" r="r" b="b"/>
                <a:pathLst>
                  <a:path w="31" h="31">
                    <a:moveTo>
                      <a:pt x="31" y="1"/>
                    </a:moveTo>
                    <a:lnTo>
                      <a:pt x="30" y="0"/>
                    </a:lnTo>
                    <a:lnTo>
                      <a:pt x="0" y="30"/>
                    </a:lnTo>
                    <a:lnTo>
                      <a:pt x="1" y="31"/>
                    </a:lnTo>
                    <a:lnTo>
                      <a:pt x="31" y="1"/>
                    </a:lnTo>
                    <a:close/>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3" name="íŝľï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088754F-005C-4661-BE74-EEEDCDD797C9}"/>
                  </a:ext>
                </a:extLst>
              </p:cNvPr>
              <p:cNvSpPr/>
              <p:nvPr/>
            </p:nvSpPr>
            <p:spPr bwMode="auto">
              <a:xfrm>
                <a:off x="4632" y="2308"/>
                <a:ext cx="31" cy="31"/>
              </a:xfrm>
              <a:custGeom>
                <a:avLst/>
                <a:gdLst>
                  <a:gd name="T0" fmla="*/ 31 w 31"/>
                  <a:gd name="T1" fmla="*/ 1 h 31"/>
                  <a:gd name="T2" fmla="*/ 30 w 31"/>
                  <a:gd name="T3" fmla="*/ 0 h 31"/>
                  <a:gd name="T4" fmla="*/ 0 w 31"/>
                  <a:gd name="T5" fmla="*/ 30 h 31"/>
                  <a:gd name="T6" fmla="*/ 1 w 31"/>
                  <a:gd name="T7" fmla="*/ 31 h 31"/>
                  <a:gd name="T8" fmla="*/ 31 w 31"/>
                  <a:gd name="T9" fmla="*/ 1 h 31"/>
                </a:gdLst>
                <a:ahLst/>
                <a:cxnLst>
                  <a:cxn ang="0">
                    <a:pos x="T0" y="T1"/>
                  </a:cxn>
                  <a:cxn ang="0">
                    <a:pos x="T2" y="T3"/>
                  </a:cxn>
                  <a:cxn ang="0">
                    <a:pos x="T4" y="T5"/>
                  </a:cxn>
                  <a:cxn ang="0">
                    <a:pos x="T6" y="T7"/>
                  </a:cxn>
                  <a:cxn ang="0">
                    <a:pos x="T8" y="T9"/>
                  </a:cxn>
                </a:cxnLst>
                <a:rect l="0" t="0" r="r" b="b"/>
                <a:pathLst>
                  <a:path w="31" h="31">
                    <a:moveTo>
                      <a:pt x="31" y="1"/>
                    </a:moveTo>
                    <a:lnTo>
                      <a:pt x="30" y="0"/>
                    </a:lnTo>
                    <a:lnTo>
                      <a:pt x="0" y="30"/>
                    </a:lnTo>
                    <a:lnTo>
                      <a:pt x="1" y="31"/>
                    </a:lnTo>
                    <a:lnTo>
                      <a:pt x="31"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4" name="íṡľi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BA3FD3D-1534-403D-B574-00E555A51C01}"/>
                  </a:ext>
                </a:extLst>
              </p:cNvPr>
              <p:cNvSpPr/>
              <p:nvPr/>
            </p:nvSpPr>
            <p:spPr bwMode="auto">
              <a:xfrm>
                <a:off x="4655" y="2352"/>
                <a:ext cx="43" cy="7"/>
              </a:xfrm>
              <a:custGeom>
                <a:avLst/>
                <a:gdLst>
                  <a:gd name="T0" fmla="*/ 43 w 43"/>
                  <a:gd name="T1" fmla="*/ 2 h 7"/>
                  <a:gd name="T2" fmla="*/ 43 w 43"/>
                  <a:gd name="T3" fmla="*/ 0 h 7"/>
                  <a:gd name="T4" fmla="*/ 0 w 43"/>
                  <a:gd name="T5" fmla="*/ 6 h 7"/>
                  <a:gd name="T6" fmla="*/ 1 w 43"/>
                  <a:gd name="T7" fmla="*/ 7 h 7"/>
                  <a:gd name="T8" fmla="*/ 43 w 43"/>
                  <a:gd name="T9" fmla="*/ 2 h 7"/>
                </a:gdLst>
                <a:ahLst/>
                <a:cxnLst>
                  <a:cxn ang="0">
                    <a:pos x="T0" y="T1"/>
                  </a:cxn>
                  <a:cxn ang="0">
                    <a:pos x="T2" y="T3"/>
                  </a:cxn>
                  <a:cxn ang="0">
                    <a:pos x="T4" y="T5"/>
                  </a:cxn>
                  <a:cxn ang="0">
                    <a:pos x="T6" y="T7"/>
                  </a:cxn>
                  <a:cxn ang="0">
                    <a:pos x="T8" y="T9"/>
                  </a:cxn>
                </a:cxnLst>
                <a:rect l="0" t="0" r="r" b="b"/>
                <a:pathLst>
                  <a:path w="43" h="7">
                    <a:moveTo>
                      <a:pt x="43" y="2"/>
                    </a:moveTo>
                    <a:lnTo>
                      <a:pt x="43" y="0"/>
                    </a:lnTo>
                    <a:lnTo>
                      <a:pt x="0" y="6"/>
                    </a:lnTo>
                    <a:lnTo>
                      <a:pt x="1" y="7"/>
                    </a:lnTo>
                    <a:lnTo>
                      <a:pt x="43" y="2"/>
                    </a:lnTo>
                    <a:close/>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5" name="íṩḷi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CCB0114-A43C-4952-B14B-86A5238A5D1B}"/>
                  </a:ext>
                </a:extLst>
              </p:cNvPr>
              <p:cNvSpPr/>
              <p:nvPr/>
            </p:nvSpPr>
            <p:spPr bwMode="auto">
              <a:xfrm>
                <a:off x="4655" y="2352"/>
                <a:ext cx="43" cy="7"/>
              </a:xfrm>
              <a:custGeom>
                <a:avLst/>
                <a:gdLst>
                  <a:gd name="T0" fmla="*/ 43 w 43"/>
                  <a:gd name="T1" fmla="*/ 2 h 7"/>
                  <a:gd name="T2" fmla="*/ 43 w 43"/>
                  <a:gd name="T3" fmla="*/ 0 h 7"/>
                  <a:gd name="T4" fmla="*/ 0 w 43"/>
                  <a:gd name="T5" fmla="*/ 6 h 7"/>
                  <a:gd name="T6" fmla="*/ 1 w 43"/>
                  <a:gd name="T7" fmla="*/ 7 h 7"/>
                  <a:gd name="T8" fmla="*/ 43 w 43"/>
                  <a:gd name="T9" fmla="*/ 2 h 7"/>
                </a:gdLst>
                <a:ahLst/>
                <a:cxnLst>
                  <a:cxn ang="0">
                    <a:pos x="T0" y="T1"/>
                  </a:cxn>
                  <a:cxn ang="0">
                    <a:pos x="T2" y="T3"/>
                  </a:cxn>
                  <a:cxn ang="0">
                    <a:pos x="T4" y="T5"/>
                  </a:cxn>
                  <a:cxn ang="0">
                    <a:pos x="T6" y="T7"/>
                  </a:cxn>
                  <a:cxn ang="0">
                    <a:pos x="T8" y="T9"/>
                  </a:cxn>
                </a:cxnLst>
                <a:rect l="0" t="0" r="r" b="b"/>
                <a:pathLst>
                  <a:path w="43" h="7">
                    <a:moveTo>
                      <a:pt x="43" y="2"/>
                    </a:moveTo>
                    <a:lnTo>
                      <a:pt x="43" y="0"/>
                    </a:lnTo>
                    <a:lnTo>
                      <a:pt x="0" y="6"/>
                    </a:lnTo>
                    <a:lnTo>
                      <a:pt x="1" y="7"/>
                    </a:lnTo>
                    <a:lnTo>
                      <a:pt x="43"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6" name="ïŝlíḍ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D7C8C62-19C6-4858-8F4F-BF69A17D6510}"/>
                  </a:ext>
                </a:extLst>
              </p:cNvPr>
              <p:cNvSpPr/>
              <p:nvPr/>
            </p:nvSpPr>
            <p:spPr bwMode="auto">
              <a:xfrm>
                <a:off x="4653" y="2379"/>
                <a:ext cx="43" cy="9"/>
              </a:xfrm>
              <a:custGeom>
                <a:avLst/>
                <a:gdLst>
                  <a:gd name="T0" fmla="*/ 42 w 43"/>
                  <a:gd name="T1" fmla="*/ 9 h 9"/>
                  <a:gd name="T2" fmla="*/ 43 w 43"/>
                  <a:gd name="T3" fmla="*/ 8 h 9"/>
                  <a:gd name="T4" fmla="*/ 1 w 43"/>
                  <a:gd name="T5" fmla="*/ 0 h 9"/>
                  <a:gd name="T6" fmla="*/ 0 w 43"/>
                  <a:gd name="T7" fmla="*/ 1 h 9"/>
                  <a:gd name="T8" fmla="*/ 42 w 43"/>
                  <a:gd name="T9" fmla="*/ 9 h 9"/>
                </a:gdLst>
                <a:ahLst/>
                <a:cxnLst>
                  <a:cxn ang="0">
                    <a:pos x="T0" y="T1"/>
                  </a:cxn>
                  <a:cxn ang="0">
                    <a:pos x="T2" y="T3"/>
                  </a:cxn>
                  <a:cxn ang="0">
                    <a:pos x="T4" y="T5"/>
                  </a:cxn>
                  <a:cxn ang="0">
                    <a:pos x="T6" y="T7"/>
                  </a:cxn>
                  <a:cxn ang="0">
                    <a:pos x="T8" y="T9"/>
                  </a:cxn>
                </a:cxnLst>
                <a:rect l="0" t="0" r="r" b="b"/>
                <a:pathLst>
                  <a:path w="43" h="9">
                    <a:moveTo>
                      <a:pt x="42" y="9"/>
                    </a:moveTo>
                    <a:lnTo>
                      <a:pt x="43" y="8"/>
                    </a:lnTo>
                    <a:lnTo>
                      <a:pt x="1" y="0"/>
                    </a:lnTo>
                    <a:lnTo>
                      <a:pt x="0" y="1"/>
                    </a:lnTo>
                    <a:lnTo>
                      <a:pt x="42" y="9"/>
                    </a:lnTo>
                    <a:close/>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7" name="ïšľïď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16E8092-D42E-456D-A7B5-266BA86F849E}"/>
                  </a:ext>
                </a:extLst>
              </p:cNvPr>
              <p:cNvSpPr/>
              <p:nvPr/>
            </p:nvSpPr>
            <p:spPr bwMode="auto">
              <a:xfrm>
                <a:off x="4653" y="2379"/>
                <a:ext cx="43" cy="9"/>
              </a:xfrm>
              <a:custGeom>
                <a:avLst/>
                <a:gdLst>
                  <a:gd name="T0" fmla="*/ 42 w 43"/>
                  <a:gd name="T1" fmla="*/ 9 h 9"/>
                  <a:gd name="T2" fmla="*/ 43 w 43"/>
                  <a:gd name="T3" fmla="*/ 8 h 9"/>
                  <a:gd name="T4" fmla="*/ 1 w 43"/>
                  <a:gd name="T5" fmla="*/ 0 h 9"/>
                  <a:gd name="T6" fmla="*/ 0 w 43"/>
                  <a:gd name="T7" fmla="*/ 1 h 9"/>
                  <a:gd name="T8" fmla="*/ 42 w 43"/>
                  <a:gd name="T9" fmla="*/ 9 h 9"/>
                </a:gdLst>
                <a:ahLst/>
                <a:cxnLst>
                  <a:cxn ang="0">
                    <a:pos x="T0" y="T1"/>
                  </a:cxn>
                  <a:cxn ang="0">
                    <a:pos x="T2" y="T3"/>
                  </a:cxn>
                  <a:cxn ang="0">
                    <a:pos x="T4" y="T5"/>
                  </a:cxn>
                  <a:cxn ang="0">
                    <a:pos x="T6" y="T7"/>
                  </a:cxn>
                  <a:cxn ang="0">
                    <a:pos x="T8" y="T9"/>
                  </a:cxn>
                </a:cxnLst>
                <a:rect l="0" t="0" r="r" b="b"/>
                <a:pathLst>
                  <a:path w="43" h="9">
                    <a:moveTo>
                      <a:pt x="42" y="9"/>
                    </a:moveTo>
                    <a:lnTo>
                      <a:pt x="43" y="8"/>
                    </a:lnTo>
                    <a:lnTo>
                      <a:pt x="1" y="0"/>
                    </a:lnTo>
                    <a:lnTo>
                      <a:pt x="0" y="1"/>
                    </a:lnTo>
                    <a:lnTo>
                      <a:pt x="42"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8" name="išli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42DB010-7167-48E2-86E7-685005129537}"/>
                  </a:ext>
                </a:extLst>
              </p:cNvPr>
              <p:cNvSpPr/>
              <p:nvPr/>
            </p:nvSpPr>
            <p:spPr bwMode="auto">
              <a:xfrm>
                <a:off x="4612" y="2290"/>
                <a:ext cx="2" cy="41"/>
              </a:xfrm>
              <a:custGeom>
                <a:avLst/>
                <a:gdLst>
                  <a:gd name="T0" fmla="*/ 2 w 2"/>
                  <a:gd name="T1" fmla="*/ 41 h 41"/>
                  <a:gd name="T2" fmla="*/ 0 w 2"/>
                  <a:gd name="T3" fmla="*/ 41 h 41"/>
                  <a:gd name="T4" fmla="*/ 0 w 2"/>
                  <a:gd name="T5" fmla="*/ 0 h 41"/>
                  <a:gd name="T6" fmla="*/ 1 w 2"/>
                  <a:gd name="T7" fmla="*/ 0 h 41"/>
                  <a:gd name="T8" fmla="*/ 2 w 2"/>
                  <a:gd name="T9" fmla="*/ 41 h 41"/>
                </a:gdLst>
                <a:ahLst/>
                <a:cxnLst>
                  <a:cxn ang="0">
                    <a:pos x="T0" y="T1"/>
                  </a:cxn>
                  <a:cxn ang="0">
                    <a:pos x="T2" y="T3"/>
                  </a:cxn>
                  <a:cxn ang="0">
                    <a:pos x="T4" y="T5"/>
                  </a:cxn>
                  <a:cxn ang="0">
                    <a:pos x="T6" y="T7"/>
                  </a:cxn>
                  <a:cxn ang="0">
                    <a:pos x="T8" y="T9"/>
                  </a:cxn>
                </a:cxnLst>
                <a:rect l="0" t="0" r="r" b="b"/>
                <a:pathLst>
                  <a:path w="2" h="41">
                    <a:moveTo>
                      <a:pt x="2" y="41"/>
                    </a:moveTo>
                    <a:lnTo>
                      <a:pt x="0" y="41"/>
                    </a:lnTo>
                    <a:lnTo>
                      <a:pt x="0" y="0"/>
                    </a:lnTo>
                    <a:lnTo>
                      <a:pt x="1" y="0"/>
                    </a:lnTo>
                    <a:lnTo>
                      <a:pt x="2" y="41"/>
                    </a:lnTo>
                    <a:close/>
                  </a:path>
                </a:pathLst>
              </a:custGeom>
              <a:solidFill>
                <a:srgbClr val="FFF0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9" name="íṣ1î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C8F4126-4B6F-4C5D-9E49-06C3E6F60384}"/>
                  </a:ext>
                </a:extLst>
              </p:cNvPr>
              <p:cNvSpPr/>
              <p:nvPr/>
            </p:nvSpPr>
            <p:spPr bwMode="auto">
              <a:xfrm>
                <a:off x="4612" y="2290"/>
                <a:ext cx="2" cy="41"/>
              </a:xfrm>
              <a:custGeom>
                <a:avLst/>
                <a:gdLst>
                  <a:gd name="T0" fmla="*/ 2 w 2"/>
                  <a:gd name="T1" fmla="*/ 41 h 41"/>
                  <a:gd name="T2" fmla="*/ 0 w 2"/>
                  <a:gd name="T3" fmla="*/ 41 h 41"/>
                  <a:gd name="T4" fmla="*/ 0 w 2"/>
                  <a:gd name="T5" fmla="*/ 0 h 41"/>
                  <a:gd name="T6" fmla="*/ 1 w 2"/>
                  <a:gd name="T7" fmla="*/ 0 h 41"/>
                  <a:gd name="T8" fmla="*/ 2 w 2"/>
                  <a:gd name="T9" fmla="*/ 41 h 41"/>
                </a:gdLst>
                <a:ahLst/>
                <a:cxnLst>
                  <a:cxn ang="0">
                    <a:pos x="T0" y="T1"/>
                  </a:cxn>
                  <a:cxn ang="0">
                    <a:pos x="T2" y="T3"/>
                  </a:cxn>
                  <a:cxn ang="0">
                    <a:pos x="T4" y="T5"/>
                  </a:cxn>
                  <a:cxn ang="0">
                    <a:pos x="T6" y="T7"/>
                  </a:cxn>
                  <a:cxn ang="0">
                    <a:pos x="T8" y="T9"/>
                  </a:cxn>
                </a:cxnLst>
                <a:rect l="0" t="0" r="r" b="b"/>
                <a:pathLst>
                  <a:path w="2" h="41">
                    <a:moveTo>
                      <a:pt x="2" y="41"/>
                    </a:moveTo>
                    <a:lnTo>
                      <a:pt x="0" y="41"/>
                    </a:lnTo>
                    <a:lnTo>
                      <a:pt x="0" y="0"/>
                    </a:lnTo>
                    <a:lnTo>
                      <a:pt x="1" y="0"/>
                    </a:lnTo>
                    <a:lnTo>
                      <a:pt x="2" y="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0" name="işľi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7D337E5-BB4D-4823-9726-1F95D2E8B4CA}"/>
                  </a:ext>
                </a:extLst>
              </p:cNvPr>
              <p:cNvSpPr/>
              <p:nvPr/>
            </p:nvSpPr>
            <p:spPr bwMode="auto">
              <a:xfrm>
                <a:off x="4343" y="2576"/>
                <a:ext cx="515" cy="3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1" name="íṩḷíḑ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44BBF74-F522-462C-AE42-4CB69AD870EF}"/>
                  </a:ext>
                </a:extLst>
              </p:cNvPr>
              <p:cNvSpPr/>
              <p:nvPr/>
            </p:nvSpPr>
            <p:spPr bwMode="auto">
              <a:xfrm>
                <a:off x="4343" y="2576"/>
                <a:ext cx="515"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2" name="îSlí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8A51452-12A1-4A80-959B-E7547EB079CF}"/>
                  </a:ext>
                </a:extLst>
              </p:cNvPr>
              <p:cNvSpPr/>
              <p:nvPr/>
            </p:nvSpPr>
            <p:spPr bwMode="auto">
              <a:xfrm>
                <a:off x="4343" y="2576"/>
                <a:ext cx="305" cy="39"/>
              </a:xfrm>
              <a:prstGeom prst="rect">
                <a:avLst/>
              </a:prstGeom>
              <a:solidFill>
                <a:srgbClr val="0076C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3" name="îŝľï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EB66DCE7-FEF4-4B5F-A17F-EBBD55277825}"/>
                  </a:ext>
                </a:extLst>
              </p:cNvPr>
              <p:cNvSpPr/>
              <p:nvPr/>
            </p:nvSpPr>
            <p:spPr bwMode="auto">
              <a:xfrm>
                <a:off x="4343" y="2576"/>
                <a:ext cx="305"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4" name="ï$1î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CCCD634-CE37-442D-86D9-ECAF800C487A}"/>
                  </a:ext>
                </a:extLst>
              </p:cNvPr>
              <p:cNvSpPr/>
              <p:nvPr/>
            </p:nvSpPr>
            <p:spPr bwMode="auto">
              <a:xfrm>
                <a:off x="4509" y="2511"/>
                <a:ext cx="18" cy="31"/>
              </a:xfrm>
              <a:custGeom>
                <a:avLst/>
                <a:gdLst>
                  <a:gd name="T0" fmla="*/ 18 w 18"/>
                  <a:gd name="T1" fmla="*/ 27 h 31"/>
                  <a:gd name="T2" fmla="*/ 18 w 18"/>
                  <a:gd name="T3" fmla="*/ 31 h 31"/>
                  <a:gd name="T4" fmla="*/ 0 w 18"/>
                  <a:gd name="T5" fmla="*/ 31 h 31"/>
                  <a:gd name="T6" fmla="*/ 0 w 18"/>
                  <a:gd name="T7" fmla="*/ 0 h 31"/>
                  <a:gd name="T8" fmla="*/ 4 w 18"/>
                  <a:gd name="T9" fmla="*/ 0 h 31"/>
                  <a:gd name="T10" fmla="*/ 4 w 18"/>
                  <a:gd name="T11" fmla="*/ 27 h 31"/>
                  <a:gd name="T12" fmla="*/ 18 w 18"/>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8" h="31">
                    <a:moveTo>
                      <a:pt x="18" y="27"/>
                    </a:moveTo>
                    <a:lnTo>
                      <a:pt x="18" y="31"/>
                    </a:lnTo>
                    <a:lnTo>
                      <a:pt x="0" y="31"/>
                    </a:lnTo>
                    <a:lnTo>
                      <a:pt x="0" y="0"/>
                    </a:lnTo>
                    <a:lnTo>
                      <a:pt x="4" y="0"/>
                    </a:lnTo>
                    <a:lnTo>
                      <a:pt x="4" y="27"/>
                    </a:lnTo>
                    <a:lnTo>
                      <a:pt x="18" y="27"/>
                    </a:lnTo>
                    <a:close/>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5" name="ï$1ï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0527D38-579F-4E0B-84AE-2A684B96197A}"/>
                  </a:ext>
                </a:extLst>
              </p:cNvPr>
              <p:cNvSpPr/>
              <p:nvPr/>
            </p:nvSpPr>
            <p:spPr bwMode="auto">
              <a:xfrm>
                <a:off x="4509" y="2511"/>
                <a:ext cx="18" cy="31"/>
              </a:xfrm>
              <a:custGeom>
                <a:avLst/>
                <a:gdLst>
                  <a:gd name="T0" fmla="*/ 18 w 18"/>
                  <a:gd name="T1" fmla="*/ 27 h 31"/>
                  <a:gd name="T2" fmla="*/ 18 w 18"/>
                  <a:gd name="T3" fmla="*/ 31 h 31"/>
                  <a:gd name="T4" fmla="*/ 0 w 18"/>
                  <a:gd name="T5" fmla="*/ 31 h 31"/>
                  <a:gd name="T6" fmla="*/ 0 w 18"/>
                  <a:gd name="T7" fmla="*/ 0 h 31"/>
                  <a:gd name="T8" fmla="*/ 4 w 18"/>
                  <a:gd name="T9" fmla="*/ 0 h 31"/>
                  <a:gd name="T10" fmla="*/ 4 w 18"/>
                  <a:gd name="T11" fmla="*/ 27 h 31"/>
                  <a:gd name="T12" fmla="*/ 18 w 18"/>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8" h="31">
                    <a:moveTo>
                      <a:pt x="18" y="27"/>
                    </a:moveTo>
                    <a:lnTo>
                      <a:pt x="18" y="31"/>
                    </a:lnTo>
                    <a:lnTo>
                      <a:pt x="0" y="31"/>
                    </a:lnTo>
                    <a:lnTo>
                      <a:pt x="0" y="0"/>
                    </a:lnTo>
                    <a:lnTo>
                      <a:pt x="4" y="0"/>
                    </a:lnTo>
                    <a:lnTo>
                      <a:pt x="4" y="27"/>
                    </a:lnTo>
                    <a:lnTo>
                      <a:pt x="18" y="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6" name="îṧli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382711C-F24F-43D5-BB9F-71F444BE5D85}"/>
                  </a:ext>
                </a:extLst>
              </p:cNvPr>
              <p:cNvSpPr/>
              <p:nvPr/>
            </p:nvSpPr>
            <p:spPr bwMode="auto">
              <a:xfrm>
                <a:off x="4530" y="2518"/>
                <a:ext cx="21" cy="24"/>
              </a:xfrm>
              <a:custGeom>
                <a:avLst/>
                <a:gdLst>
                  <a:gd name="T0" fmla="*/ 37 w 37"/>
                  <a:gd name="T1" fmla="*/ 21 h 42"/>
                  <a:gd name="T2" fmla="*/ 36 w 37"/>
                  <a:gd name="T3" fmla="*/ 29 h 42"/>
                  <a:gd name="T4" fmla="*/ 32 w 37"/>
                  <a:gd name="T5" fmla="*/ 36 h 42"/>
                  <a:gd name="T6" fmla="*/ 26 w 37"/>
                  <a:gd name="T7" fmla="*/ 40 h 42"/>
                  <a:gd name="T8" fmla="*/ 18 w 37"/>
                  <a:gd name="T9" fmla="*/ 42 h 42"/>
                  <a:gd name="T10" fmla="*/ 11 w 37"/>
                  <a:gd name="T11" fmla="*/ 40 h 42"/>
                  <a:gd name="T12" fmla="*/ 5 w 37"/>
                  <a:gd name="T13" fmla="*/ 36 h 42"/>
                  <a:gd name="T14" fmla="*/ 1 w 37"/>
                  <a:gd name="T15" fmla="*/ 29 h 42"/>
                  <a:gd name="T16" fmla="*/ 0 w 37"/>
                  <a:gd name="T17" fmla="*/ 21 h 42"/>
                  <a:gd name="T18" fmla="*/ 1 w 37"/>
                  <a:gd name="T19" fmla="*/ 12 h 42"/>
                  <a:gd name="T20" fmla="*/ 5 w 37"/>
                  <a:gd name="T21" fmla="*/ 5 h 42"/>
                  <a:gd name="T22" fmla="*/ 11 w 37"/>
                  <a:gd name="T23" fmla="*/ 1 h 42"/>
                  <a:gd name="T24" fmla="*/ 18 w 37"/>
                  <a:gd name="T25" fmla="*/ 0 h 42"/>
                  <a:gd name="T26" fmla="*/ 26 w 37"/>
                  <a:gd name="T27" fmla="*/ 1 h 42"/>
                  <a:gd name="T28" fmla="*/ 32 w 37"/>
                  <a:gd name="T29" fmla="*/ 5 h 42"/>
                  <a:gd name="T30" fmla="*/ 36 w 37"/>
                  <a:gd name="T31" fmla="*/ 12 h 42"/>
                  <a:gd name="T32" fmla="*/ 37 w 37"/>
                  <a:gd name="T33" fmla="*/ 21 h 42"/>
                  <a:gd name="T34" fmla="*/ 30 w 37"/>
                  <a:gd name="T35" fmla="*/ 21 h 42"/>
                  <a:gd name="T36" fmla="*/ 27 w 37"/>
                  <a:gd name="T37" fmla="*/ 10 h 42"/>
                  <a:gd name="T38" fmla="*/ 18 w 37"/>
                  <a:gd name="T39" fmla="*/ 6 h 42"/>
                  <a:gd name="T40" fmla="*/ 10 w 37"/>
                  <a:gd name="T41" fmla="*/ 10 h 42"/>
                  <a:gd name="T42" fmla="*/ 7 w 37"/>
                  <a:gd name="T43" fmla="*/ 21 h 42"/>
                  <a:gd name="T44" fmla="*/ 10 w 37"/>
                  <a:gd name="T45" fmla="*/ 31 h 42"/>
                  <a:gd name="T46" fmla="*/ 18 w 37"/>
                  <a:gd name="T47" fmla="*/ 35 h 42"/>
                  <a:gd name="T48" fmla="*/ 27 w 37"/>
                  <a:gd name="T49" fmla="*/ 31 h 42"/>
                  <a:gd name="T50" fmla="*/ 30 w 37"/>
                  <a:gd name="T51"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2">
                    <a:moveTo>
                      <a:pt x="37" y="21"/>
                    </a:moveTo>
                    <a:cubicBezTo>
                      <a:pt x="37" y="24"/>
                      <a:pt x="37" y="27"/>
                      <a:pt x="36" y="29"/>
                    </a:cubicBezTo>
                    <a:cubicBezTo>
                      <a:pt x="35" y="32"/>
                      <a:pt x="34" y="34"/>
                      <a:pt x="32" y="36"/>
                    </a:cubicBezTo>
                    <a:cubicBezTo>
                      <a:pt x="30" y="38"/>
                      <a:pt x="28" y="39"/>
                      <a:pt x="26" y="40"/>
                    </a:cubicBezTo>
                    <a:cubicBezTo>
                      <a:pt x="24" y="41"/>
                      <a:pt x="21" y="42"/>
                      <a:pt x="18" y="42"/>
                    </a:cubicBezTo>
                    <a:cubicBezTo>
                      <a:pt x="16" y="42"/>
                      <a:pt x="13" y="41"/>
                      <a:pt x="11" y="40"/>
                    </a:cubicBezTo>
                    <a:cubicBezTo>
                      <a:pt x="9" y="39"/>
                      <a:pt x="7" y="38"/>
                      <a:pt x="5" y="36"/>
                    </a:cubicBezTo>
                    <a:cubicBezTo>
                      <a:pt x="3" y="34"/>
                      <a:pt x="2" y="32"/>
                      <a:pt x="1" y="29"/>
                    </a:cubicBezTo>
                    <a:cubicBezTo>
                      <a:pt x="0" y="27"/>
                      <a:pt x="0" y="24"/>
                      <a:pt x="0" y="21"/>
                    </a:cubicBezTo>
                    <a:cubicBezTo>
                      <a:pt x="0" y="18"/>
                      <a:pt x="0" y="15"/>
                      <a:pt x="1" y="12"/>
                    </a:cubicBezTo>
                    <a:cubicBezTo>
                      <a:pt x="2" y="10"/>
                      <a:pt x="3" y="7"/>
                      <a:pt x="5" y="5"/>
                    </a:cubicBezTo>
                    <a:cubicBezTo>
                      <a:pt x="7" y="4"/>
                      <a:pt x="9" y="2"/>
                      <a:pt x="11" y="1"/>
                    </a:cubicBezTo>
                    <a:cubicBezTo>
                      <a:pt x="13" y="0"/>
                      <a:pt x="16" y="0"/>
                      <a:pt x="18" y="0"/>
                    </a:cubicBezTo>
                    <a:cubicBezTo>
                      <a:pt x="21" y="0"/>
                      <a:pt x="24" y="0"/>
                      <a:pt x="26" y="1"/>
                    </a:cubicBezTo>
                    <a:cubicBezTo>
                      <a:pt x="28" y="2"/>
                      <a:pt x="30" y="4"/>
                      <a:pt x="32" y="5"/>
                    </a:cubicBezTo>
                    <a:cubicBezTo>
                      <a:pt x="34" y="7"/>
                      <a:pt x="35" y="10"/>
                      <a:pt x="36" y="12"/>
                    </a:cubicBezTo>
                    <a:cubicBezTo>
                      <a:pt x="37" y="15"/>
                      <a:pt x="37" y="18"/>
                      <a:pt x="37" y="21"/>
                    </a:cubicBezTo>
                    <a:moveTo>
                      <a:pt x="30" y="21"/>
                    </a:moveTo>
                    <a:cubicBezTo>
                      <a:pt x="30" y="16"/>
                      <a:pt x="29" y="13"/>
                      <a:pt x="27" y="10"/>
                    </a:cubicBezTo>
                    <a:cubicBezTo>
                      <a:pt x="25" y="7"/>
                      <a:pt x="22" y="6"/>
                      <a:pt x="18" y="6"/>
                    </a:cubicBezTo>
                    <a:cubicBezTo>
                      <a:pt x="15" y="6"/>
                      <a:pt x="12" y="7"/>
                      <a:pt x="10" y="10"/>
                    </a:cubicBezTo>
                    <a:cubicBezTo>
                      <a:pt x="8" y="13"/>
                      <a:pt x="7" y="16"/>
                      <a:pt x="7" y="21"/>
                    </a:cubicBezTo>
                    <a:cubicBezTo>
                      <a:pt x="7" y="25"/>
                      <a:pt x="8" y="29"/>
                      <a:pt x="10" y="31"/>
                    </a:cubicBezTo>
                    <a:cubicBezTo>
                      <a:pt x="12" y="34"/>
                      <a:pt x="15" y="35"/>
                      <a:pt x="18" y="35"/>
                    </a:cubicBezTo>
                    <a:cubicBezTo>
                      <a:pt x="22" y="35"/>
                      <a:pt x="25" y="34"/>
                      <a:pt x="27" y="31"/>
                    </a:cubicBezTo>
                    <a:cubicBezTo>
                      <a:pt x="29" y="29"/>
                      <a:pt x="30" y="25"/>
                      <a:pt x="30" y="21"/>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7" name="ïṧlîḑ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F691482-B480-49B4-BCF2-52244A3886BF}"/>
                  </a:ext>
                </a:extLst>
              </p:cNvPr>
              <p:cNvSpPr/>
              <p:nvPr/>
            </p:nvSpPr>
            <p:spPr bwMode="auto">
              <a:xfrm>
                <a:off x="4555" y="2518"/>
                <a:ext cx="18" cy="24"/>
              </a:xfrm>
              <a:custGeom>
                <a:avLst/>
                <a:gdLst>
                  <a:gd name="T0" fmla="*/ 16 w 31"/>
                  <a:gd name="T1" fmla="*/ 0 h 41"/>
                  <a:gd name="T2" fmla="*/ 23 w 31"/>
                  <a:gd name="T3" fmla="*/ 1 h 41"/>
                  <a:gd name="T4" fmla="*/ 28 w 31"/>
                  <a:gd name="T5" fmla="*/ 4 h 41"/>
                  <a:gd name="T6" fmla="*/ 31 w 31"/>
                  <a:gd name="T7" fmla="*/ 9 h 41"/>
                  <a:gd name="T8" fmla="*/ 31 w 31"/>
                  <a:gd name="T9" fmla="*/ 15 h 41"/>
                  <a:gd name="T10" fmla="*/ 31 w 31"/>
                  <a:gd name="T11" fmla="*/ 40 h 41"/>
                  <a:gd name="T12" fmla="*/ 29 w 31"/>
                  <a:gd name="T13" fmla="*/ 40 h 41"/>
                  <a:gd name="T14" fmla="*/ 25 w 31"/>
                  <a:gd name="T15" fmla="*/ 41 h 41"/>
                  <a:gd name="T16" fmla="*/ 21 w 31"/>
                  <a:gd name="T17" fmla="*/ 41 h 41"/>
                  <a:gd name="T18" fmla="*/ 16 w 31"/>
                  <a:gd name="T19" fmla="*/ 41 h 41"/>
                  <a:gd name="T20" fmla="*/ 10 w 31"/>
                  <a:gd name="T21" fmla="*/ 41 h 41"/>
                  <a:gd name="T22" fmla="*/ 5 w 31"/>
                  <a:gd name="T23" fmla="*/ 39 h 41"/>
                  <a:gd name="T24" fmla="*/ 2 w 31"/>
                  <a:gd name="T25" fmla="*/ 35 h 41"/>
                  <a:gd name="T26" fmla="*/ 0 w 31"/>
                  <a:gd name="T27" fmla="*/ 29 h 41"/>
                  <a:gd name="T28" fmla="*/ 2 w 31"/>
                  <a:gd name="T29" fmla="*/ 23 h 41"/>
                  <a:gd name="T30" fmla="*/ 5 w 31"/>
                  <a:gd name="T31" fmla="*/ 19 h 41"/>
                  <a:gd name="T32" fmla="*/ 11 w 31"/>
                  <a:gd name="T33" fmla="*/ 17 h 41"/>
                  <a:gd name="T34" fmla="*/ 17 w 31"/>
                  <a:gd name="T35" fmla="*/ 16 h 41"/>
                  <a:gd name="T36" fmla="*/ 19 w 31"/>
                  <a:gd name="T37" fmla="*/ 16 h 41"/>
                  <a:gd name="T38" fmla="*/ 22 w 31"/>
                  <a:gd name="T39" fmla="*/ 17 h 41"/>
                  <a:gd name="T40" fmla="*/ 23 w 31"/>
                  <a:gd name="T41" fmla="*/ 17 h 41"/>
                  <a:gd name="T42" fmla="*/ 24 w 31"/>
                  <a:gd name="T43" fmla="*/ 17 h 41"/>
                  <a:gd name="T44" fmla="*/ 24 w 31"/>
                  <a:gd name="T45" fmla="*/ 15 h 41"/>
                  <a:gd name="T46" fmla="*/ 24 w 31"/>
                  <a:gd name="T47" fmla="*/ 12 h 41"/>
                  <a:gd name="T48" fmla="*/ 23 w 31"/>
                  <a:gd name="T49" fmla="*/ 9 h 41"/>
                  <a:gd name="T50" fmla="*/ 20 w 31"/>
                  <a:gd name="T51" fmla="*/ 7 h 41"/>
                  <a:gd name="T52" fmla="*/ 15 w 31"/>
                  <a:gd name="T53" fmla="*/ 6 h 41"/>
                  <a:gd name="T54" fmla="*/ 9 w 31"/>
                  <a:gd name="T55" fmla="*/ 6 h 41"/>
                  <a:gd name="T56" fmla="*/ 5 w 31"/>
                  <a:gd name="T57" fmla="*/ 7 h 41"/>
                  <a:gd name="T58" fmla="*/ 5 w 31"/>
                  <a:gd name="T59" fmla="*/ 1 h 41"/>
                  <a:gd name="T60" fmla="*/ 9 w 31"/>
                  <a:gd name="T61" fmla="*/ 0 h 41"/>
                  <a:gd name="T62" fmla="*/ 16 w 31"/>
                  <a:gd name="T63" fmla="*/ 0 h 41"/>
                  <a:gd name="T64" fmla="*/ 17 w 31"/>
                  <a:gd name="T65" fmla="*/ 35 h 41"/>
                  <a:gd name="T66" fmla="*/ 21 w 31"/>
                  <a:gd name="T67" fmla="*/ 35 h 41"/>
                  <a:gd name="T68" fmla="*/ 24 w 31"/>
                  <a:gd name="T69" fmla="*/ 35 h 41"/>
                  <a:gd name="T70" fmla="*/ 24 w 31"/>
                  <a:gd name="T71" fmla="*/ 23 h 41"/>
                  <a:gd name="T72" fmla="*/ 22 w 31"/>
                  <a:gd name="T73" fmla="*/ 22 h 41"/>
                  <a:gd name="T74" fmla="*/ 18 w 31"/>
                  <a:gd name="T75" fmla="*/ 22 h 41"/>
                  <a:gd name="T76" fmla="*/ 14 w 31"/>
                  <a:gd name="T77" fmla="*/ 22 h 41"/>
                  <a:gd name="T78" fmla="*/ 11 w 31"/>
                  <a:gd name="T79" fmla="*/ 23 h 41"/>
                  <a:gd name="T80" fmla="*/ 9 w 31"/>
                  <a:gd name="T81" fmla="*/ 25 h 41"/>
                  <a:gd name="T82" fmla="*/ 8 w 31"/>
                  <a:gd name="T83" fmla="*/ 29 h 41"/>
                  <a:gd name="T84" fmla="*/ 10 w 31"/>
                  <a:gd name="T85" fmla="*/ 34 h 41"/>
                  <a:gd name="T86" fmla="*/ 17 w 31"/>
                  <a:gd name="T87"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41">
                    <a:moveTo>
                      <a:pt x="16" y="0"/>
                    </a:moveTo>
                    <a:cubicBezTo>
                      <a:pt x="19" y="0"/>
                      <a:pt x="21" y="0"/>
                      <a:pt x="23" y="1"/>
                    </a:cubicBezTo>
                    <a:cubicBezTo>
                      <a:pt x="25" y="2"/>
                      <a:pt x="27" y="3"/>
                      <a:pt x="28" y="4"/>
                    </a:cubicBezTo>
                    <a:cubicBezTo>
                      <a:pt x="29" y="5"/>
                      <a:pt x="30" y="7"/>
                      <a:pt x="31" y="9"/>
                    </a:cubicBezTo>
                    <a:cubicBezTo>
                      <a:pt x="31" y="11"/>
                      <a:pt x="31" y="13"/>
                      <a:pt x="31" y="15"/>
                    </a:cubicBezTo>
                    <a:cubicBezTo>
                      <a:pt x="31" y="40"/>
                      <a:pt x="31" y="40"/>
                      <a:pt x="31" y="40"/>
                    </a:cubicBezTo>
                    <a:cubicBezTo>
                      <a:pt x="31" y="40"/>
                      <a:pt x="30" y="40"/>
                      <a:pt x="29" y="40"/>
                    </a:cubicBezTo>
                    <a:cubicBezTo>
                      <a:pt x="28" y="41"/>
                      <a:pt x="27" y="41"/>
                      <a:pt x="25" y="41"/>
                    </a:cubicBezTo>
                    <a:cubicBezTo>
                      <a:pt x="24" y="41"/>
                      <a:pt x="22" y="41"/>
                      <a:pt x="21" y="41"/>
                    </a:cubicBezTo>
                    <a:cubicBezTo>
                      <a:pt x="19" y="41"/>
                      <a:pt x="17" y="41"/>
                      <a:pt x="16" y="41"/>
                    </a:cubicBezTo>
                    <a:cubicBezTo>
                      <a:pt x="14" y="41"/>
                      <a:pt x="12" y="41"/>
                      <a:pt x="10" y="41"/>
                    </a:cubicBezTo>
                    <a:cubicBezTo>
                      <a:pt x="8" y="40"/>
                      <a:pt x="6" y="40"/>
                      <a:pt x="5" y="39"/>
                    </a:cubicBezTo>
                    <a:cubicBezTo>
                      <a:pt x="3" y="38"/>
                      <a:pt x="2" y="36"/>
                      <a:pt x="2" y="35"/>
                    </a:cubicBezTo>
                    <a:cubicBezTo>
                      <a:pt x="1" y="33"/>
                      <a:pt x="0" y="31"/>
                      <a:pt x="0" y="29"/>
                    </a:cubicBezTo>
                    <a:cubicBezTo>
                      <a:pt x="0" y="27"/>
                      <a:pt x="1" y="25"/>
                      <a:pt x="2" y="23"/>
                    </a:cubicBezTo>
                    <a:cubicBezTo>
                      <a:pt x="3" y="21"/>
                      <a:pt x="4" y="20"/>
                      <a:pt x="5" y="19"/>
                    </a:cubicBezTo>
                    <a:cubicBezTo>
                      <a:pt x="7" y="18"/>
                      <a:pt x="9" y="18"/>
                      <a:pt x="11" y="17"/>
                    </a:cubicBezTo>
                    <a:cubicBezTo>
                      <a:pt x="13" y="17"/>
                      <a:pt x="15" y="16"/>
                      <a:pt x="17" y="16"/>
                    </a:cubicBezTo>
                    <a:cubicBezTo>
                      <a:pt x="18" y="16"/>
                      <a:pt x="19" y="16"/>
                      <a:pt x="19" y="16"/>
                    </a:cubicBezTo>
                    <a:cubicBezTo>
                      <a:pt x="20" y="17"/>
                      <a:pt x="21" y="17"/>
                      <a:pt x="22" y="17"/>
                    </a:cubicBezTo>
                    <a:cubicBezTo>
                      <a:pt x="22" y="17"/>
                      <a:pt x="23" y="17"/>
                      <a:pt x="23" y="17"/>
                    </a:cubicBezTo>
                    <a:cubicBezTo>
                      <a:pt x="24" y="17"/>
                      <a:pt x="24" y="17"/>
                      <a:pt x="24" y="17"/>
                    </a:cubicBezTo>
                    <a:cubicBezTo>
                      <a:pt x="24" y="15"/>
                      <a:pt x="24" y="15"/>
                      <a:pt x="24" y="15"/>
                    </a:cubicBezTo>
                    <a:cubicBezTo>
                      <a:pt x="24" y="14"/>
                      <a:pt x="24" y="13"/>
                      <a:pt x="24" y="12"/>
                    </a:cubicBezTo>
                    <a:cubicBezTo>
                      <a:pt x="24" y="11"/>
                      <a:pt x="23" y="10"/>
                      <a:pt x="23" y="9"/>
                    </a:cubicBezTo>
                    <a:cubicBezTo>
                      <a:pt x="22" y="8"/>
                      <a:pt x="21" y="7"/>
                      <a:pt x="20" y="7"/>
                    </a:cubicBezTo>
                    <a:cubicBezTo>
                      <a:pt x="19" y="6"/>
                      <a:pt x="17" y="6"/>
                      <a:pt x="15" y="6"/>
                    </a:cubicBezTo>
                    <a:cubicBezTo>
                      <a:pt x="13" y="6"/>
                      <a:pt x="11" y="6"/>
                      <a:pt x="9" y="6"/>
                    </a:cubicBezTo>
                    <a:cubicBezTo>
                      <a:pt x="8" y="7"/>
                      <a:pt x="6" y="7"/>
                      <a:pt x="5" y="7"/>
                    </a:cubicBezTo>
                    <a:cubicBezTo>
                      <a:pt x="5" y="1"/>
                      <a:pt x="5" y="1"/>
                      <a:pt x="5" y="1"/>
                    </a:cubicBezTo>
                    <a:cubicBezTo>
                      <a:pt x="5" y="1"/>
                      <a:pt x="7" y="1"/>
                      <a:pt x="9" y="0"/>
                    </a:cubicBezTo>
                    <a:cubicBezTo>
                      <a:pt x="11" y="0"/>
                      <a:pt x="14" y="0"/>
                      <a:pt x="16" y="0"/>
                    </a:cubicBezTo>
                    <a:moveTo>
                      <a:pt x="17" y="35"/>
                    </a:moveTo>
                    <a:cubicBezTo>
                      <a:pt x="18" y="35"/>
                      <a:pt x="20" y="35"/>
                      <a:pt x="21" y="35"/>
                    </a:cubicBezTo>
                    <a:cubicBezTo>
                      <a:pt x="23" y="35"/>
                      <a:pt x="24" y="35"/>
                      <a:pt x="24" y="35"/>
                    </a:cubicBezTo>
                    <a:cubicBezTo>
                      <a:pt x="24" y="23"/>
                      <a:pt x="24" y="23"/>
                      <a:pt x="24" y="23"/>
                    </a:cubicBezTo>
                    <a:cubicBezTo>
                      <a:pt x="24" y="23"/>
                      <a:pt x="23" y="23"/>
                      <a:pt x="22" y="22"/>
                    </a:cubicBezTo>
                    <a:cubicBezTo>
                      <a:pt x="21" y="22"/>
                      <a:pt x="19" y="22"/>
                      <a:pt x="18" y="22"/>
                    </a:cubicBezTo>
                    <a:cubicBezTo>
                      <a:pt x="17" y="22"/>
                      <a:pt x="16" y="22"/>
                      <a:pt x="14" y="22"/>
                    </a:cubicBezTo>
                    <a:cubicBezTo>
                      <a:pt x="13" y="22"/>
                      <a:pt x="12" y="23"/>
                      <a:pt x="11" y="23"/>
                    </a:cubicBezTo>
                    <a:cubicBezTo>
                      <a:pt x="10" y="24"/>
                      <a:pt x="9" y="24"/>
                      <a:pt x="9" y="25"/>
                    </a:cubicBezTo>
                    <a:cubicBezTo>
                      <a:pt x="8" y="26"/>
                      <a:pt x="8" y="27"/>
                      <a:pt x="8" y="29"/>
                    </a:cubicBezTo>
                    <a:cubicBezTo>
                      <a:pt x="8" y="31"/>
                      <a:pt x="8" y="33"/>
                      <a:pt x="10" y="34"/>
                    </a:cubicBezTo>
                    <a:cubicBezTo>
                      <a:pt x="12" y="35"/>
                      <a:pt x="14" y="35"/>
                      <a:pt x="17" y="35"/>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8" name="îsļi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9AB272F-CDE0-426A-8F81-6AEA92402CD5}"/>
                  </a:ext>
                </a:extLst>
              </p:cNvPr>
              <p:cNvSpPr/>
              <p:nvPr/>
            </p:nvSpPr>
            <p:spPr bwMode="auto">
              <a:xfrm>
                <a:off x="4579" y="2507"/>
                <a:ext cx="20" cy="35"/>
              </a:xfrm>
              <a:custGeom>
                <a:avLst/>
                <a:gdLst>
                  <a:gd name="T0" fmla="*/ 28 w 35"/>
                  <a:gd name="T1" fmla="*/ 1 h 61"/>
                  <a:gd name="T2" fmla="*/ 35 w 35"/>
                  <a:gd name="T3" fmla="*/ 0 h 61"/>
                  <a:gd name="T4" fmla="*/ 35 w 35"/>
                  <a:gd name="T5" fmla="*/ 58 h 61"/>
                  <a:gd name="T6" fmla="*/ 29 w 35"/>
                  <a:gd name="T7" fmla="*/ 60 h 61"/>
                  <a:gd name="T8" fmla="*/ 20 w 35"/>
                  <a:gd name="T9" fmla="*/ 61 h 61"/>
                  <a:gd name="T10" fmla="*/ 12 w 35"/>
                  <a:gd name="T11" fmla="*/ 59 h 61"/>
                  <a:gd name="T12" fmla="*/ 6 w 35"/>
                  <a:gd name="T13" fmla="*/ 55 h 61"/>
                  <a:gd name="T14" fmla="*/ 2 w 35"/>
                  <a:gd name="T15" fmla="*/ 48 h 61"/>
                  <a:gd name="T16" fmla="*/ 0 w 35"/>
                  <a:gd name="T17" fmla="*/ 40 h 61"/>
                  <a:gd name="T18" fmla="*/ 1 w 35"/>
                  <a:gd name="T19" fmla="*/ 31 h 61"/>
                  <a:gd name="T20" fmla="*/ 5 w 35"/>
                  <a:gd name="T21" fmla="*/ 25 h 61"/>
                  <a:gd name="T22" fmla="*/ 10 w 35"/>
                  <a:gd name="T23" fmla="*/ 20 h 61"/>
                  <a:gd name="T24" fmla="*/ 18 w 35"/>
                  <a:gd name="T25" fmla="*/ 19 h 61"/>
                  <a:gd name="T26" fmla="*/ 24 w 35"/>
                  <a:gd name="T27" fmla="*/ 20 h 61"/>
                  <a:gd name="T28" fmla="*/ 28 w 35"/>
                  <a:gd name="T29" fmla="*/ 21 h 61"/>
                  <a:gd name="T30" fmla="*/ 28 w 35"/>
                  <a:gd name="T31" fmla="*/ 1 h 61"/>
                  <a:gd name="T32" fmla="*/ 28 w 35"/>
                  <a:gd name="T33" fmla="*/ 28 h 61"/>
                  <a:gd name="T34" fmla="*/ 24 w 35"/>
                  <a:gd name="T35" fmla="*/ 26 h 61"/>
                  <a:gd name="T36" fmla="*/ 19 w 35"/>
                  <a:gd name="T37" fmla="*/ 25 h 61"/>
                  <a:gd name="T38" fmla="*/ 14 w 35"/>
                  <a:gd name="T39" fmla="*/ 26 h 61"/>
                  <a:gd name="T40" fmla="*/ 10 w 35"/>
                  <a:gd name="T41" fmla="*/ 29 h 61"/>
                  <a:gd name="T42" fmla="*/ 8 w 35"/>
                  <a:gd name="T43" fmla="*/ 34 h 61"/>
                  <a:gd name="T44" fmla="*/ 8 w 35"/>
                  <a:gd name="T45" fmla="*/ 40 h 61"/>
                  <a:gd name="T46" fmla="*/ 11 w 35"/>
                  <a:gd name="T47" fmla="*/ 50 h 61"/>
                  <a:gd name="T48" fmla="*/ 20 w 35"/>
                  <a:gd name="T49" fmla="*/ 54 h 61"/>
                  <a:gd name="T50" fmla="*/ 25 w 35"/>
                  <a:gd name="T51" fmla="*/ 54 h 61"/>
                  <a:gd name="T52" fmla="*/ 28 w 35"/>
                  <a:gd name="T53" fmla="*/ 53 h 61"/>
                  <a:gd name="T54" fmla="*/ 28 w 35"/>
                  <a:gd name="T55"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61">
                    <a:moveTo>
                      <a:pt x="28" y="1"/>
                    </a:moveTo>
                    <a:cubicBezTo>
                      <a:pt x="35" y="0"/>
                      <a:pt x="35" y="0"/>
                      <a:pt x="35" y="0"/>
                    </a:cubicBezTo>
                    <a:cubicBezTo>
                      <a:pt x="35" y="58"/>
                      <a:pt x="35" y="58"/>
                      <a:pt x="35" y="58"/>
                    </a:cubicBezTo>
                    <a:cubicBezTo>
                      <a:pt x="34" y="59"/>
                      <a:pt x="32" y="59"/>
                      <a:pt x="29" y="60"/>
                    </a:cubicBezTo>
                    <a:cubicBezTo>
                      <a:pt x="26" y="60"/>
                      <a:pt x="23" y="61"/>
                      <a:pt x="20" y="61"/>
                    </a:cubicBezTo>
                    <a:cubicBezTo>
                      <a:pt x="17" y="61"/>
                      <a:pt x="14" y="60"/>
                      <a:pt x="12" y="59"/>
                    </a:cubicBezTo>
                    <a:cubicBezTo>
                      <a:pt x="9" y="58"/>
                      <a:pt x="7" y="57"/>
                      <a:pt x="6" y="55"/>
                    </a:cubicBezTo>
                    <a:cubicBezTo>
                      <a:pt x="4" y="53"/>
                      <a:pt x="2" y="51"/>
                      <a:pt x="2" y="48"/>
                    </a:cubicBezTo>
                    <a:cubicBezTo>
                      <a:pt x="1" y="46"/>
                      <a:pt x="0" y="43"/>
                      <a:pt x="0" y="40"/>
                    </a:cubicBezTo>
                    <a:cubicBezTo>
                      <a:pt x="0" y="37"/>
                      <a:pt x="0" y="34"/>
                      <a:pt x="1" y="31"/>
                    </a:cubicBezTo>
                    <a:cubicBezTo>
                      <a:pt x="2" y="29"/>
                      <a:pt x="3" y="26"/>
                      <a:pt x="5" y="25"/>
                    </a:cubicBezTo>
                    <a:cubicBezTo>
                      <a:pt x="6" y="23"/>
                      <a:pt x="8" y="21"/>
                      <a:pt x="10" y="20"/>
                    </a:cubicBezTo>
                    <a:cubicBezTo>
                      <a:pt x="13" y="19"/>
                      <a:pt x="15" y="19"/>
                      <a:pt x="18" y="19"/>
                    </a:cubicBezTo>
                    <a:cubicBezTo>
                      <a:pt x="20" y="19"/>
                      <a:pt x="22" y="19"/>
                      <a:pt x="24" y="20"/>
                    </a:cubicBezTo>
                    <a:cubicBezTo>
                      <a:pt x="26" y="20"/>
                      <a:pt x="27" y="21"/>
                      <a:pt x="28" y="21"/>
                    </a:cubicBezTo>
                    <a:cubicBezTo>
                      <a:pt x="28" y="1"/>
                      <a:pt x="28" y="1"/>
                      <a:pt x="28" y="1"/>
                    </a:cubicBezTo>
                    <a:moveTo>
                      <a:pt x="28" y="28"/>
                    </a:moveTo>
                    <a:cubicBezTo>
                      <a:pt x="27" y="27"/>
                      <a:pt x="26" y="27"/>
                      <a:pt x="24" y="26"/>
                    </a:cubicBezTo>
                    <a:cubicBezTo>
                      <a:pt x="23" y="25"/>
                      <a:pt x="21" y="25"/>
                      <a:pt x="19" y="25"/>
                    </a:cubicBezTo>
                    <a:cubicBezTo>
                      <a:pt x="17" y="25"/>
                      <a:pt x="15" y="25"/>
                      <a:pt x="14" y="26"/>
                    </a:cubicBezTo>
                    <a:cubicBezTo>
                      <a:pt x="12" y="27"/>
                      <a:pt x="11" y="28"/>
                      <a:pt x="10" y="29"/>
                    </a:cubicBezTo>
                    <a:cubicBezTo>
                      <a:pt x="9" y="31"/>
                      <a:pt x="9" y="32"/>
                      <a:pt x="8" y="34"/>
                    </a:cubicBezTo>
                    <a:cubicBezTo>
                      <a:pt x="8" y="36"/>
                      <a:pt x="8" y="38"/>
                      <a:pt x="8" y="40"/>
                    </a:cubicBezTo>
                    <a:cubicBezTo>
                      <a:pt x="8" y="44"/>
                      <a:pt x="9" y="48"/>
                      <a:pt x="11" y="50"/>
                    </a:cubicBezTo>
                    <a:cubicBezTo>
                      <a:pt x="13" y="53"/>
                      <a:pt x="16" y="54"/>
                      <a:pt x="20" y="54"/>
                    </a:cubicBezTo>
                    <a:cubicBezTo>
                      <a:pt x="22" y="54"/>
                      <a:pt x="24" y="54"/>
                      <a:pt x="25" y="54"/>
                    </a:cubicBezTo>
                    <a:cubicBezTo>
                      <a:pt x="26" y="54"/>
                      <a:pt x="27" y="54"/>
                      <a:pt x="28" y="53"/>
                    </a:cubicBezTo>
                    <a:cubicBezTo>
                      <a:pt x="28" y="28"/>
                      <a:pt x="28" y="28"/>
                      <a:pt x="28" y="28"/>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9" name="ï$ḷi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0AA9B80-7FC5-4219-B572-06DDEB1212E6}"/>
                  </a:ext>
                </a:extLst>
              </p:cNvPr>
              <p:cNvSpPr/>
              <p:nvPr/>
            </p:nvSpPr>
            <p:spPr bwMode="auto">
              <a:xfrm>
                <a:off x="4605" y="2509"/>
                <a:ext cx="6" cy="33"/>
              </a:xfrm>
              <a:custGeom>
                <a:avLst/>
                <a:gdLst>
                  <a:gd name="T0" fmla="*/ 5 w 10"/>
                  <a:gd name="T1" fmla="*/ 9 h 57"/>
                  <a:gd name="T2" fmla="*/ 2 w 10"/>
                  <a:gd name="T3" fmla="*/ 8 h 57"/>
                  <a:gd name="T4" fmla="*/ 0 w 10"/>
                  <a:gd name="T5" fmla="*/ 5 h 57"/>
                  <a:gd name="T6" fmla="*/ 2 w 10"/>
                  <a:gd name="T7" fmla="*/ 1 h 57"/>
                  <a:gd name="T8" fmla="*/ 5 w 10"/>
                  <a:gd name="T9" fmla="*/ 0 h 57"/>
                  <a:gd name="T10" fmla="*/ 8 w 10"/>
                  <a:gd name="T11" fmla="*/ 1 h 57"/>
                  <a:gd name="T12" fmla="*/ 10 w 10"/>
                  <a:gd name="T13" fmla="*/ 5 h 57"/>
                  <a:gd name="T14" fmla="*/ 8 w 10"/>
                  <a:gd name="T15" fmla="*/ 8 h 57"/>
                  <a:gd name="T16" fmla="*/ 5 w 10"/>
                  <a:gd name="T17" fmla="*/ 9 h 57"/>
                  <a:gd name="T18" fmla="*/ 9 w 10"/>
                  <a:gd name="T19" fmla="*/ 57 h 57"/>
                  <a:gd name="T20" fmla="*/ 2 w 10"/>
                  <a:gd name="T21" fmla="*/ 57 h 57"/>
                  <a:gd name="T22" fmla="*/ 2 w 10"/>
                  <a:gd name="T23" fmla="*/ 17 h 57"/>
                  <a:gd name="T24" fmla="*/ 9 w 10"/>
                  <a:gd name="T25" fmla="*/ 17 h 57"/>
                  <a:gd name="T26" fmla="*/ 9 w 1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57">
                    <a:moveTo>
                      <a:pt x="5" y="9"/>
                    </a:moveTo>
                    <a:cubicBezTo>
                      <a:pt x="4" y="9"/>
                      <a:pt x="3" y="9"/>
                      <a:pt x="2" y="8"/>
                    </a:cubicBezTo>
                    <a:cubicBezTo>
                      <a:pt x="1" y="7"/>
                      <a:pt x="0" y="6"/>
                      <a:pt x="0" y="5"/>
                    </a:cubicBezTo>
                    <a:cubicBezTo>
                      <a:pt x="0" y="3"/>
                      <a:pt x="1" y="2"/>
                      <a:pt x="2" y="1"/>
                    </a:cubicBezTo>
                    <a:cubicBezTo>
                      <a:pt x="3" y="1"/>
                      <a:pt x="4" y="0"/>
                      <a:pt x="5" y="0"/>
                    </a:cubicBezTo>
                    <a:cubicBezTo>
                      <a:pt x="6" y="0"/>
                      <a:pt x="7" y="1"/>
                      <a:pt x="8" y="1"/>
                    </a:cubicBezTo>
                    <a:cubicBezTo>
                      <a:pt x="9" y="2"/>
                      <a:pt x="10" y="3"/>
                      <a:pt x="10" y="5"/>
                    </a:cubicBezTo>
                    <a:cubicBezTo>
                      <a:pt x="10" y="6"/>
                      <a:pt x="9" y="7"/>
                      <a:pt x="8" y="8"/>
                    </a:cubicBezTo>
                    <a:cubicBezTo>
                      <a:pt x="7" y="9"/>
                      <a:pt x="6" y="9"/>
                      <a:pt x="5" y="9"/>
                    </a:cubicBezTo>
                    <a:moveTo>
                      <a:pt x="9" y="57"/>
                    </a:moveTo>
                    <a:cubicBezTo>
                      <a:pt x="2" y="57"/>
                      <a:pt x="2" y="57"/>
                      <a:pt x="2" y="57"/>
                    </a:cubicBezTo>
                    <a:cubicBezTo>
                      <a:pt x="2" y="17"/>
                      <a:pt x="2" y="17"/>
                      <a:pt x="2" y="17"/>
                    </a:cubicBezTo>
                    <a:cubicBezTo>
                      <a:pt x="9" y="17"/>
                      <a:pt x="9" y="17"/>
                      <a:pt x="9" y="17"/>
                    </a:cubicBezTo>
                    <a:cubicBezTo>
                      <a:pt x="9" y="57"/>
                      <a:pt x="9" y="57"/>
                      <a:pt x="9" y="57"/>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0" name="iŝḷí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8F2669C-C909-4CCF-A6C6-6D55B3ED69D2}"/>
                  </a:ext>
                </a:extLst>
              </p:cNvPr>
              <p:cNvSpPr/>
              <p:nvPr/>
            </p:nvSpPr>
            <p:spPr bwMode="auto">
              <a:xfrm>
                <a:off x="4617" y="2518"/>
                <a:ext cx="18" cy="24"/>
              </a:xfrm>
              <a:custGeom>
                <a:avLst/>
                <a:gdLst>
                  <a:gd name="T0" fmla="*/ 0 w 32"/>
                  <a:gd name="T1" fmla="*/ 2 h 41"/>
                  <a:gd name="T2" fmla="*/ 6 w 32"/>
                  <a:gd name="T3" fmla="*/ 1 h 41"/>
                  <a:gd name="T4" fmla="*/ 16 w 32"/>
                  <a:gd name="T5" fmla="*/ 0 h 41"/>
                  <a:gd name="T6" fmla="*/ 24 w 32"/>
                  <a:gd name="T7" fmla="*/ 1 h 41"/>
                  <a:gd name="T8" fmla="*/ 29 w 32"/>
                  <a:gd name="T9" fmla="*/ 5 h 41"/>
                  <a:gd name="T10" fmla="*/ 31 w 32"/>
                  <a:gd name="T11" fmla="*/ 11 h 41"/>
                  <a:gd name="T12" fmla="*/ 32 w 32"/>
                  <a:gd name="T13" fmla="*/ 18 h 41"/>
                  <a:gd name="T14" fmla="*/ 32 w 32"/>
                  <a:gd name="T15" fmla="*/ 41 h 41"/>
                  <a:gd name="T16" fmla="*/ 25 w 32"/>
                  <a:gd name="T17" fmla="*/ 41 h 41"/>
                  <a:gd name="T18" fmla="*/ 25 w 32"/>
                  <a:gd name="T19" fmla="*/ 20 h 41"/>
                  <a:gd name="T20" fmla="*/ 25 w 32"/>
                  <a:gd name="T21" fmla="*/ 13 h 41"/>
                  <a:gd name="T22" fmla="*/ 23 w 32"/>
                  <a:gd name="T23" fmla="*/ 9 h 41"/>
                  <a:gd name="T24" fmla="*/ 20 w 32"/>
                  <a:gd name="T25" fmla="*/ 7 h 41"/>
                  <a:gd name="T26" fmla="*/ 15 w 32"/>
                  <a:gd name="T27" fmla="*/ 6 h 41"/>
                  <a:gd name="T28" fmla="*/ 13 w 32"/>
                  <a:gd name="T29" fmla="*/ 6 h 41"/>
                  <a:gd name="T30" fmla="*/ 10 w 32"/>
                  <a:gd name="T31" fmla="*/ 6 h 41"/>
                  <a:gd name="T32" fmla="*/ 8 w 32"/>
                  <a:gd name="T33" fmla="*/ 7 h 41"/>
                  <a:gd name="T34" fmla="*/ 7 w 32"/>
                  <a:gd name="T35" fmla="*/ 7 h 41"/>
                  <a:gd name="T36" fmla="*/ 7 w 32"/>
                  <a:gd name="T37" fmla="*/ 41 h 41"/>
                  <a:gd name="T38" fmla="*/ 0 w 32"/>
                  <a:gd name="T39" fmla="*/ 41 h 41"/>
                  <a:gd name="T40" fmla="*/ 0 w 32"/>
                  <a:gd name="T41"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2"/>
                    </a:moveTo>
                    <a:cubicBezTo>
                      <a:pt x="2" y="1"/>
                      <a:pt x="4" y="1"/>
                      <a:pt x="6" y="1"/>
                    </a:cubicBezTo>
                    <a:cubicBezTo>
                      <a:pt x="9" y="0"/>
                      <a:pt x="12" y="0"/>
                      <a:pt x="16" y="0"/>
                    </a:cubicBezTo>
                    <a:cubicBezTo>
                      <a:pt x="19" y="0"/>
                      <a:pt x="22" y="0"/>
                      <a:pt x="24" y="1"/>
                    </a:cubicBezTo>
                    <a:cubicBezTo>
                      <a:pt x="26" y="2"/>
                      <a:pt x="28" y="3"/>
                      <a:pt x="29" y="5"/>
                    </a:cubicBezTo>
                    <a:cubicBezTo>
                      <a:pt x="30" y="7"/>
                      <a:pt x="31" y="8"/>
                      <a:pt x="31" y="11"/>
                    </a:cubicBezTo>
                    <a:cubicBezTo>
                      <a:pt x="32" y="13"/>
                      <a:pt x="32" y="15"/>
                      <a:pt x="32" y="18"/>
                    </a:cubicBezTo>
                    <a:cubicBezTo>
                      <a:pt x="32" y="41"/>
                      <a:pt x="32" y="41"/>
                      <a:pt x="32" y="41"/>
                    </a:cubicBezTo>
                    <a:cubicBezTo>
                      <a:pt x="25" y="41"/>
                      <a:pt x="25" y="41"/>
                      <a:pt x="25" y="41"/>
                    </a:cubicBezTo>
                    <a:cubicBezTo>
                      <a:pt x="25" y="20"/>
                      <a:pt x="25" y="20"/>
                      <a:pt x="25" y="20"/>
                    </a:cubicBezTo>
                    <a:cubicBezTo>
                      <a:pt x="25" y="17"/>
                      <a:pt x="25" y="15"/>
                      <a:pt x="25" y="13"/>
                    </a:cubicBezTo>
                    <a:cubicBezTo>
                      <a:pt x="24" y="12"/>
                      <a:pt x="24" y="10"/>
                      <a:pt x="23" y="9"/>
                    </a:cubicBezTo>
                    <a:cubicBezTo>
                      <a:pt x="22" y="8"/>
                      <a:pt x="21" y="7"/>
                      <a:pt x="20" y="7"/>
                    </a:cubicBezTo>
                    <a:cubicBezTo>
                      <a:pt x="19" y="6"/>
                      <a:pt x="17" y="6"/>
                      <a:pt x="15" y="6"/>
                    </a:cubicBezTo>
                    <a:cubicBezTo>
                      <a:pt x="14" y="6"/>
                      <a:pt x="14" y="6"/>
                      <a:pt x="13" y="6"/>
                    </a:cubicBezTo>
                    <a:cubicBezTo>
                      <a:pt x="12" y="6"/>
                      <a:pt x="11" y="6"/>
                      <a:pt x="10" y="6"/>
                    </a:cubicBezTo>
                    <a:cubicBezTo>
                      <a:pt x="10" y="7"/>
                      <a:pt x="9" y="7"/>
                      <a:pt x="8" y="7"/>
                    </a:cubicBezTo>
                    <a:cubicBezTo>
                      <a:pt x="8" y="7"/>
                      <a:pt x="7" y="7"/>
                      <a:pt x="7" y="7"/>
                    </a:cubicBezTo>
                    <a:cubicBezTo>
                      <a:pt x="7" y="41"/>
                      <a:pt x="7" y="41"/>
                      <a:pt x="7" y="41"/>
                    </a:cubicBezTo>
                    <a:cubicBezTo>
                      <a:pt x="0" y="41"/>
                      <a:pt x="0" y="41"/>
                      <a:pt x="0" y="41"/>
                    </a:cubicBezTo>
                    <a:cubicBezTo>
                      <a:pt x="0" y="2"/>
                      <a:pt x="0" y="2"/>
                      <a:pt x="0" y="2"/>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1" name="îṥḷïḑ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7E66B6E-9605-4FEB-A684-8B3E7ACF1097}"/>
                  </a:ext>
                </a:extLst>
              </p:cNvPr>
              <p:cNvSpPr/>
              <p:nvPr/>
            </p:nvSpPr>
            <p:spPr bwMode="auto">
              <a:xfrm>
                <a:off x="4641" y="2518"/>
                <a:ext cx="19" cy="32"/>
              </a:xfrm>
              <a:custGeom>
                <a:avLst/>
                <a:gdLst>
                  <a:gd name="T0" fmla="*/ 27 w 34"/>
                  <a:gd name="T1" fmla="*/ 37 h 55"/>
                  <a:gd name="T2" fmla="*/ 24 w 34"/>
                  <a:gd name="T3" fmla="*/ 38 h 55"/>
                  <a:gd name="T4" fmla="*/ 17 w 34"/>
                  <a:gd name="T5" fmla="*/ 39 h 55"/>
                  <a:gd name="T6" fmla="*/ 11 w 34"/>
                  <a:gd name="T7" fmla="*/ 38 h 55"/>
                  <a:gd name="T8" fmla="*/ 5 w 34"/>
                  <a:gd name="T9" fmla="*/ 34 h 55"/>
                  <a:gd name="T10" fmla="*/ 1 w 34"/>
                  <a:gd name="T11" fmla="*/ 28 h 55"/>
                  <a:gd name="T12" fmla="*/ 0 w 34"/>
                  <a:gd name="T13" fmla="*/ 20 h 55"/>
                  <a:gd name="T14" fmla="*/ 1 w 34"/>
                  <a:gd name="T15" fmla="*/ 12 h 55"/>
                  <a:gd name="T16" fmla="*/ 5 w 34"/>
                  <a:gd name="T17" fmla="*/ 5 h 55"/>
                  <a:gd name="T18" fmla="*/ 11 w 34"/>
                  <a:gd name="T19" fmla="*/ 1 h 55"/>
                  <a:gd name="T20" fmla="*/ 19 w 34"/>
                  <a:gd name="T21" fmla="*/ 0 h 55"/>
                  <a:gd name="T22" fmla="*/ 28 w 34"/>
                  <a:gd name="T23" fmla="*/ 1 h 55"/>
                  <a:gd name="T24" fmla="*/ 34 w 34"/>
                  <a:gd name="T25" fmla="*/ 2 h 55"/>
                  <a:gd name="T26" fmla="*/ 34 w 34"/>
                  <a:gd name="T27" fmla="*/ 38 h 55"/>
                  <a:gd name="T28" fmla="*/ 29 w 34"/>
                  <a:gd name="T29" fmla="*/ 51 h 55"/>
                  <a:gd name="T30" fmla="*/ 15 w 34"/>
                  <a:gd name="T31" fmla="*/ 55 h 55"/>
                  <a:gd name="T32" fmla="*/ 8 w 34"/>
                  <a:gd name="T33" fmla="*/ 54 h 55"/>
                  <a:gd name="T34" fmla="*/ 2 w 34"/>
                  <a:gd name="T35" fmla="*/ 53 h 55"/>
                  <a:gd name="T36" fmla="*/ 3 w 34"/>
                  <a:gd name="T37" fmla="*/ 47 h 55"/>
                  <a:gd name="T38" fmla="*/ 9 w 34"/>
                  <a:gd name="T39" fmla="*/ 48 h 55"/>
                  <a:gd name="T40" fmla="*/ 15 w 34"/>
                  <a:gd name="T41" fmla="*/ 49 h 55"/>
                  <a:gd name="T42" fmla="*/ 24 w 34"/>
                  <a:gd name="T43" fmla="*/ 46 h 55"/>
                  <a:gd name="T44" fmla="*/ 27 w 34"/>
                  <a:gd name="T45" fmla="*/ 38 h 55"/>
                  <a:gd name="T46" fmla="*/ 27 w 34"/>
                  <a:gd name="T47" fmla="*/ 37 h 55"/>
                  <a:gd name="T48" fmla="*/ 27 w 34"/>
                  <a:gd name="T49" fmla="*/ 7 h 55"/>
                  <a:gd name="T50" fmla="*/ 24 w 34"/>
                  <a:gd name="T51" fmla="*/ 6 h 55"/>
                  <a:gd name="T52" fmla="*/ 19 w 34"/>
                  <a:gd name="T53" fmla="*/ 6 h 55"/>
                  <a:gd name="T54" fmla="*/ 10 w 34"/>
                  <a:gd name="T55" fmla="*/ 10 h 55"/>
                  <a:gd name="T56" fmla="*/ 7 w 34"/>
                  <a:gd name="T57" fmla="*/ 20 h 55"/>
                  <a:gd name="T58" fmla="*/ 8 w 34"/>
                  <a:gd name="T59" fmla="*/ 26 h 55"/>
                  <a:gd name="T60" fmla="*/ 11 w 34"/>
                  <a:gd name="T61" fmla="*/ 30 h 55"/>
                  <a:gd name="T62" fmla="*/ 14 w 34"/>
                  <a:gd name="T63" fmla="*/ 32 h 55"/>
                  <a:gd name="T64" fmla="*/ 18 w 34"/>
                  <a:gd name="T65" fmla="*/ 33 h 55"/>
                  <a:gd name="T66" fmla="*/ 23 w 34"/>
                  <a:gd name="T67" fmla="*/ 32 h 55"/>
                  <a:gd name="T68" fmla="*/ 27 w 34"/>
                  <a:gd name="T69" fmla="*/ 30 h 55"/>
                  <a:gd name="T70" fmla="*/ 27 w 34"/>
                  <a:gd name="T71"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55">
                    <a:moveTo>
                      <a:pt x="27" y="37"/>
                    </a:moveTo>
                    <a:cubicBezTo>
                      <a:pt x="26" y="37"/>
                      <a:pt x="25" y="38"/>
                      <a:pt x="24" y="38"/>
                    </a:cubicBezTo>
                    <a:cubicBezTo>
                      <a:pt x="22" y="39"/>
                      <a:pt x="20" y="39"/>
                      <a:pt x="17" y="39"/>
                    </a:cubicBezTo>
                    <a:cubicBezTo>
                      <a:pt x="15" y="39"/>
                      <a:pt x="13" y="39"/>
                      <a:pt x="11" y="38"/>
                    </a:cubicBezTo>
                    <a:cubicBezTo>
                      <a:pt x="8" y="37"/>
                      <a:pt x="7" y="36"/>
                      <a:pt x="5" y="34"/>
                    </a:cubicBezTo>
                    <a:cubicBezTo>
                      <a:pt x="3" y="33"/>
                      <a:pt x="2" y="31"/>
                      <a:pt x="1" y="28"/>
                    </a:cubicBezTo>
                    <a:cubicBezTo>
                      <a:pt x="0" y="26"/>
                      <a:pt x="0" y="23"/>
                      <a:pt x="0" y="20"/>
                    </a:cubicBezTo>
                    <a:cubicBezTo>
                      <a:pt x="0" y="17"/>
                      <a:pt x="0" y="14"/>
                      <a:pt x="1" y="12"/>
                    </a:cubicBezTo>
                    <a:cubicBezTo>
                      <a:pt x="2" y="9"/>
                      <a:pt x="3" y="7"/>
                      <a:pt x="5" y="5"/>
                    </a:cubicBezTo>
                    <a:cubicBezTo>
                      <a:pt x="7" y="4"/>
                      <a:pt x="9" y="2"/>
                      <a:pt x="11" y="1"/>
                    </a:cubicBezTo>
                    <a:cubicBezTo>
                      <a:pt x="13" y="0"/>
                      <a:pt x="16" y="0"/>
                      <a:pt x="19" y="0"/>
                    </a:cubicBezTo>
                    <a:cubicBezTo>
                      <a:pt x="23" y="0"/>
                      <a:pt x="25" y="0"/>
                      <a:pt x="28" y="1"/>
                    </a:cubicBezTo>
                    <a:cubicBezTo>
                      <a:pt x="30" y="1"/>
                      <a:pt x="32" y="2"/>
                      <a:pt x="34" y="2"/>
                    </a:cubicBezTo>
                    <a:cubicBezTo>
                      <a:pt x="34" y="38"/>
                      <a:pt x="34" y="38"/>
                      <a:pt x="34" y="38"/>
                    </a:cubicBezTo>
                    <a:cubicBezTo>
                      <a:pt x="34" y="44"/>
                      <a:pt x="33" y="48"/>
                      <a:pt x="29" y="51"/>
                    </a:cubicBezTo>
                    <a:cubicBezTo>
                      <a:pt x="26" y="54"/>
                      <a:pt x="21" y="55"/>
                      <a:pt x="15" y="55"/>
                    </a:cubicBezTo>
                    <a:cubicBezTo>
                      <a:pt x="12" y="55"/>
                      <a:pt x="10" y="55"/>
                      <a:pt x="8" y="54"/>
                    </a:cubicBezTo>
                    <a:cubicBezTo>
                      <a:pt x="6" y="54"/>
                      <a:pt x="4" y="54"/>
                      <a:pt x="2" y="53"/>
                    </a:cubicBezTo>
                    <a:cubicBezTo>
                      <a:pt x="3" y="47"/>
                      <a:pt x="3" y="47"/>
                      <a:pt x="3" y="47"/>
                    </a:cubicBezTo>
                    <a:cubicBezTo>
                      <a:pt x="5" y="47"/>
                      <a:pt x="7" y="48"/>
                      <a:pt x="9" y="48"/>
                    </a:cubicBezTo>
                    <a:cubicBezTo>
                      <a:pt x="11" y="49"/>
                      <a:pt x="13" y="49"/>
                      <a:pt x="15" y="49"/>
                    </a:cubicBezTo>
                    <a:cubicBezTo>
                      <a:pt x="19" y="49"/>
                      <a:pt x="22" y="48"/>
                      <a:pt x="24" y="46"/>
                    </a:cubicBezTo>
                    <a:cubicBezTo>
                      <a:pt x="26" y="45"/>
                      <a:pt x="27" y="42"/>
                      <a:pt x="27" y="38"/>
                    </a:cubicBezTo>
                    <a:cubicBezTo>
                      <a:pt x="27" y="37"/>
                      <a:pt x="27" y="37"/>
                      <a:pt x="27" y="37"/>
                    </a:cubicBezTo>
                    <a:moveTo>
                      <a:pt x="27" y="7"/>
                    </a:moveTo>
                    <a:cubicBezTo>
                      <a:pt x="26" y="7"/>
                      <a:pt x="25" y="7"/>
                      <a:pt x="24" y="6"/>
                    </a:cubicBezTo>
                    <a:cubicBezTo>
                      <a:pt x="23" y="6"/>
                      <a:pt x="21" y="6"/>
                      <a:pt x="19" y="6"/>
                    </a:cubicBezTo>
                    <a:cubicBezTo>
                      <a:pt x="15" y="6"/>
                      <a:pt x="12" y="7"/>
                      <a:pt x="10" y="10"/>
                    </a:cubicBezTo>
                    <a:cubicBezTo>
                      <a:pt x="8" y="12"/>
                      <a:pt x="7" y="16"/>
                      <a:pt x="7" y="20"/>
                    </a:cubicBezTo>
                    <a:cubicBezTo>
                      <a:pt x="7" y="22"/>
                      <a:pt x="8" y="24"/>
                      <a:pt x="8" y="26"/>
                    </a:cubicBezTo>
                    <a:cubicBezTo>
                      <a:pt x="9" y="27"/>
                      <a:pt x="10" y="29"/>
                      <a:pt x="11" y="30"/>
                    </a:cubicBezTo>
                    <a:cubicBezTo>
                      <a:pt x="12" y="31"/>
                      <a:pt x="13" y="32"/>
                      <a:pt x="14" y="32"/>
                    </a:cubicBezTo>
                    <a:cubicBezTo>
                      <a:pt x="15" y="33"/>
                      <a:pt x="17" y="33"/>
                      <a:pt x="18" y="33"/>
                    </a:cubicBezTo>
                    <a:cubicBezTo>
                      <a:pt x="20" y="33"/>
                      <a:pt x="22" y="33"/>
                      <a:pt x="23" y="32"/>
                    </a:cubicBezTo>
                    <a:cubicBezTo>
                      <a:pt x="25" y="32"/>
                      <a:pt x="26" y="31"/>
                      <a:pt x="27" y="30"/>
                    </a:cubicBezTo>
                    <a:cubicBezTo>
                      <a:pt x="27" y="7"/>
                      <a:pt x="27" y="7"/>
                      <a:pt x="27" y="7"/>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2" name="ïṩľi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338C14E-ED8B-4FE7-86F5-3DF517BB50D9}"/>
                  </a:ext>
                </a:extLst>
              </p:cNvPr>
              <p:cNvSpPr/>
              <p:nvPr/>
            </p:nvSpPr>
            <p:spPr bwMode="auto">
              <a:xfrm>
                <a:off x="4676" y="2536"/>
                <a:ext cx="7" cy="6"/>
              </a:xfrm>
              <a:custGeom>
                <a:avLst/>
                <a:gdLst>
                  <a:gd name="T0" fmla="*/ 11 w 11"/>
                  <a:gd name="T1" fmla="*/ 5 h 11"/>
                  <a:gd name="T2" fmla="*/ 9 w 11"/>
                  <a:gd name="T3" fmla="*/ 9 h 11"/>
                  <a:gd name="T4" fmla="*/ 5 w 11"/>
                  <a:gd name="T5" fmla="*/ 11 h 11"/>
                  <a:gd name="T6" fmla="*/ 2 w 11"/>
                  <a:gd name="T7" fmla="*/ 9 h 11"/>
                  <a:gd name="T8" fmla="*/ 0 w 11"/>
                  <a:gd name="T9" fmla="*/ 5 h 11"/>
                  <a:gd name="T10" fmla="*/ 2 w 11"/>
                  <a:gd name="T11" fmla="*/ 2 h 11"/>
                  <a:gd name="T12" fmla="*/ 5 w 11"/>
                  <a:gd name="T13" fmla="*/ 0 h 11"/>
                  <a:gd name="T14" fmla="*/ 9 w 11"/>
                  <a:gd name="T15" fmla="*/ 2 h 11"/>
                  <a:gd name="T16" fmla="*/ 11 w 11"/>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1" y="5"/>
                    </a:moveTo>
                    <a:cubicBezTo>
                      <a:pt x="11" y="7"/>
                      <a:pt x="10" y="8"/>
                      <a:pt x="9" y="9"/>
                    </a:cubicBezTo>
                    <a:cubicBezTo>
                      <a:pt x="8" y="10"/>
                      <a:pt x="7" y="11"/>
                      <a:pt x="5" y="11"/>
                    </a:cubicBezTo>
                    <a:cubicBezTo>
                      <a:pt x="4" y="11"/>
                      <a:pt x="3" y="10"/>
                      <a:pt x="2" y="9"/>
                    </a:cubicBezTo>
                    <a:cubicBezTo>
                      <a:pt x="1" y="8"/>
                      <a:pt x="0" y="7"/>
                      <a:pt x="0" y="5"/>
                    </a:cubicBezTo>
                    <a:cubicBezTo>
                      <a:pt x="0" y="4"/>
                      <a:pt x="1" y="3"/>
                      <a:pt x="2" y="2"/>
                    </a:cubicBezTo>
                    <a:cubicBezTo>
                      <a:pt x="3" y="1"/>
                      <a:pt x="4" y="0"/>
                      <a:pt x="5" y="0"/>
                    </a:cubicBezTo>
                    <a:cubicBezTo>
                      <a:pt x="7" y="0"/>
                      <a:pt x="8" y="1"/>
                      <a:pt x="9" y="2"/>
                    </a:cubicBezTo>
                    <a:cubicBezTo>
                      <a:pt x="10" y="3"/>
                      <a:pt x="11" y="4"/>
                      <a:pt x="11" y="5"/>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iṡļï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0F4A4C0-A531-4861-9123-ACEFFB0CA0B3}"/>
                  </a:ext>
                </a:extLst>
              </p:cNvPr>
              <p:cNvSpPr/>
              <p:nvPr/>
            </p:nvSpPr>
            <p:spPr bwMode="auto">
              <a:xfrm>
                <a:off x="4687" y="2536"/>
                <a:ext cx="7" cy="6"/>
              </a:xfrm>
              <a:custGeom>
                <a:avLst/>
                <a:gdLst>
                  <a:gd name="T0" fmla="*/ 11 w 11"/>
                  <a:gd name="T1" fmla="*/ 5 h 11"/>
                  <a:gd name="T2" fmla="*/ 9 w 11"/>
                  <a:gd name="T3" fmla="*/ 9 h 11"/>
                  <a:gd name="T4" fmla="*/ 5 w 11"/>
                  <a:gd name="T5" fmla="*/ 11 h 11"/>
                  <a:gd name="T6" fmla="*/ 2 w 11"/>
                  <a:gd name="T7" fmla="*/ 9 h 11"/>
                  <a:gd name="T8" fmla="*/ 0 w 11"/>
                  <a:gd name="T9" fmla="*/ 5 h 11"/>
                  <a:gd name="T10" fmla="*/ 2 w 11"/>
                  <a:gd name="T11" fmla="*/ 2 h 11"/>
                  <a:gd name="T12" fmla="*/ 5 w 11"/>
                  <a:gd name="T13" fmla="*/ 0 h 11"/>
                  <a:gd name="T14" fmla="*/ 9 w 11"/>
                  <a:gd name="T15" fmla="*/ 2 h 11"/>
                  <a:gd name="T16" fmla="*/ 11 w 11"/>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1" y="5"/>
                    </a:moveTo>
                    <a:cubicBezTo>
                      <a:pt x="11" y="7"/>
                      <a:pt x="10" y="8"/>
                      <a:pt x="9" y="9"/>
                    </a:cubicBezTo>
                    <a:cubicBezTo>
                      <a:pt x="8" y="10"/>
                      <a:pt x="7" y="11"/>
                      <a:pt x="5" y="11"/>
                    </a:cubicBezTo>
                    <a:cubicBezTo>
                      <a:pt x="4" y="11"/>
                      <a:pt x="3" y="10"/>
                      <a:pt x="2" y="9"/>
                    </a:cubicBezTo>
                    <a:cubicBezTo>
                      <a:pt x="1" y="8"/>
                      <a:pt x="0" y="7"/>
                      <a:pt x="0" y="5"/>
                    </a:cubicBezTo>
                    <a:cubicBezTo>
                      <a:pt x="0" y="4"/>
                      <a:pt x="1" y="3"/>
                      <a:pt x="2" y="2"/>
                    </a:cubicBezTo>
                    <a:cubicBezTo>
                      <a:pt x="3" y="1"/>
                      <a:pt x="4" y="0"/>
                      <a:pt x="5" y="0"/>
                    </a:cubicBezTo>
                    <a:cubicBezTo>
                      <a:pt x="7" y="0"/>
                      <a:pt x="8" y="1"/>
                      <a:pt x="9" y="2"/>
                    </a:cubicBezTo>
                    <a:cubicBezTo>
                      <a:pt x="10" y="3"/>
                      <a:pt x="11" y="4"/>
                      <a:pt x="11" y="5"/>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4" name="îŝ1i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F97E663-28F7-4BB7-A5BD-CA6144C42B91}"/>
                  </a:ext>
                </a:extLst>
              </p:cNvPr>
              <p:cNvSpPr/>
              <p:nvPr/>
            </p:nvSpPr>
            <p:spPr bwMode="auto">
              <a:xfrm>
                <a:off x="4698" y="2536"/>
                <a:ext cx="6" cy="6"/>
              </a:xfrm>
              <a:custGeom>
                <a:avLst/>
                <a:gdLst>
                  <a:gd name="T0" fmla="*/ 10 w 10"/>
                  <a:gd name="T1" fmla="*/ 5 h 11"/>
                  <a:gd name="T2" fmla="*/ 9 w 10"/>
                  <a:gd name="T3" fmla="*/ 9 h 11"/>
                  <a:gd name="T4" fmla="*/ 5 w 10"/>
                  <a:gd name="T5" fmla="*/ 11 h 11"/>
                  <a:gd name="T6" fmla="*/ 2 w 10"/>
                  <a:gd name="T7" fmla="*/ 9 h 11"/>
                  <a:gd name="T8" fmla="*/ 0 w 10"/>
                  <a:gd name="T9" fmla="*/ 5 h 11"/>
                  <a:gd name="T10" fmla="*/ 2 w 10"/>
                  <a:gd name="T11" fmla="*/ 2 h 11"/>
                  <a:gd name="T12" fmla="*/ 5 w 10"/>
                  <a:gd name="T13" fmla="*/ 0 h 11"/>
                  <a:gd name="T14" fmla="*/ 9 w 10"/>
                  <a:gd name="T15" fmla="*/ 2 h 11"/>
                  <a:gd name="T16" fmla="*/ 10 w 10"/>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0" y="5"/>
                    </a:moveTo>
                    <a:cubicBezTo>
                      <a:pt x="10" y="7"/>
                      <a:pt x="10" y="8"/>
                      <a:pt x="9" y="9"/>
                    </a:cubicBezTo>
                    <a:cubicBezTo>
                      <a:pt x="8" y="10"/>
                      <a:pt x="7" y="11"/>
                      <a:pt x="5" y="11"/>
                    </a:cubicBezTo>
                    <a:cubicBezTo>
                      <a:pt x="4" y="11"/>
                      <a:pt x="2" y="10"/>
                      <a:pt x="2" y="9"/>
                    </a:cubicBezTo>
                    <a:cubicBezTo>
                      <a:pt x="1" y="8"/>
                      <a:pt x="0" y="7"/>
                      <a:pt x="0" y="5"/>
                    </a:cubicBezTo>
                    <a:cubicBezTo>
                      <a:pt x="0" y="4"/>
                      <a:pt x="1" y="3"/>
                      <a:pt x="2" y="2"/>
                    </a:cubicBezTo>
                    <a:cubicBezTo>
                      <a:pt x="2" y="1"/>
                      <a:pt x="4" y="0"/>
                      <a:pt x="5" y="0"/>
                    </a:cubicBezTo>
                    <a:cubicBezTo>
                      <a:pt x="7" y="0"/>
                      <a:pt x="8" y="1"/>
                      <a:pt x="9" y="2"/>
                    </a:cubicBezTo>
                    <a:cubicBezTo>
                      <a:pt x="10" y="3"/>
                      <a:pt x="10" y="4"/>
                      <a:pt x="10" y="5"/>
                    </a:cubicBezTo>
                  </a:path>
                </a:pathLst>
              </a:custGeom>
              <a:solidFill>
                <a:srgbClr val="8E43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5" name="îṣḷîď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D7839FE-DB54-4F07-B340-AE2770A282E0}"/>
                  </a:ext>
                </a:extLst>
              </p:cNvPr>
              <p:cNvSpPr/>
              <p:nvPr/>
            </p:nvSpPr>
            <p:spPr bwMode="auto">
              <a:xfrm>
                <a:off x="4262" y="1762"/>
                <a:ext cx="647" cy="943"/>
              </a:xfrm>
              <a:custGeom>
                <a:avLst/>
                <a:gdLst>
                  <a:gd name="T0" fmla="*/ 1042 w 1132"/>
                  <a:gd name="T1" fmla="*/ 1493 h 1650"/>
                  <a:gd name="T2" fmla="*/ 675 w 1132"/>
                  <a:gd name="T3" fmla="*/ 1424 h 1650"/>
                  <a:gd name="T4" fmla="*/ 725 w 1132"/>
                  <a:gd name="T5" fmla="*/ 1359 h 1650"/>
                  <a:gd name="T6" fmla="*/ 734 w 1132"/>
                  <a:gd name="T7" fmla="*/ 1356 h 1650"/>
                  <a:gd name="T8" fmla="*/ 730 w 1132"/>
                  <a:gd name="T9" fmla="*/ 1365 h 1650"/>
                  <a:gd name="T10" fmla="*/ 744 w 1132"/>
                  <a:gd name="T11" fmla="*/ 1359 h 1650"/>
                  <a:gd name="T12" fmla="*/ 753 w 1132"/>
                  <a:gd name="T13" fmla="*/ 1356 h 1650"/>
                  <a:gd name="T14" fmla="*/ 749 w 1132"/>
                  <a:gd name="T15" fmla="*/ 1365 h 1650"/>
                  <a:gd name="T16" fmla="*/ 763 w 1132"/>
                  <a:gd name="T17" fmla="*/ 1359 h 1650"/>
                  <a:gd name="T18" fmla="*/ 772 w 1132"/>
                  <a:gd name="T19" fmla="*/ 1356 h 1650"/>
                  <a:gd name="T20" fmla="*/ 768 w 1132"/>
                  <a:gd name="T21" fmla="*/ 1365 h 1650"/>
                  <a:gd name="T22" fmla="*/ 609 w 1132"/>
                  <a:gd name="T23" fmla="*/ 1324 h 1650"/>
                  <a:gd name="T24" fmla="*/ 621 w 1132"/>
                  <a:gd name="T25" fmla="*/ 1364 h 1650"/>
                  <a:gd name="T26" fmla="*/ 637 w 1132"/>
                  <a:gd name="T27" fmla="*/ 1323 h 1650"/>
                  <a:gd name="T28" fmla="*/ 652 w 1132"/>
                  <a:gd name="T29" fmla="*/ 1334 h 1650"/>
                  <a:gd name="T30" fmla="*/ 646 w 1132"/>
                  <a:gd name="T31" fmla="*/ 1364 h 1650"/>
                  <a:gd name="T32" fmla="*/ 644 w 1132"/>
                  <a:gd name="T33" fmla="*/ 1332 h 1650"/>
                  <a:gd name="T34" fmla="*/ 634 w 1132"/>
                  <a:gd name="T35" fmla="*/ 1329 h 1650"/>
                  <a:gd name="T36" fmla="*/ 628 w 1132"/>
                  <a:gd name="T37" fmla="*/ 1330 h 1650"/>
                  <a:gd name="T38" fmla="*/ 680 w 1132"/>
                  <a:gd name="T39" fmla="*/ 1362 h 1650"/>
                  <a:gd name="T40" fmla="*/ 664 w 1132"/>
                  <a:gd name="T41" fmla="*/ 1351 h 1650"/>
                  <a:gd name="T42" fmla="*/ 668 w 1132"/>
                  <a:gd name="T43" fmla="*/ 1328 h 1650"/>
                  <a:gd name="T44" fmla="*/ 691 w 1132"/>
                  <a:gd name="T45" fmla="*/ 1324 h 1650"/>
                  <a:gd name="T46" fmla="*/ 692 w 1132"/>
                  <a:gd name="T47" fmla="*/ 1374 h 1650"/>
                  <a:gd name="T48" fmla="*/ 665 w 1132"/>
                  <a:gd name="T49" fmla="*/ 1376 h 1650"/>
                  <a:gd name="T50" fmla="*/ 678 w 1132"/>
                  <a:gd name="T51" fmla="*/ 1372 h 1650"/>
                  <a:gd name="T52" fmla="*/ 690 w 1132"/>
                  <a:gd name="T53" fmla="*/ 1360 h 1650"/>
                  <a:gd name="T54" fmla="*/ 487 w 1132"/>
                  <a:gd name="T55" fmla="*/ 1365 h 1650"/>
                  <a:gd name="T56" fmla="*/ 470 w 1132"/>
                  <a:gd name="T57" fmla="*/ 1352 h 1650"/>
                  <a:gd name="T58" fmla="*/ 474 w 1132"/>
                  <a:gd name="T59" fmla="*/ 1328 h 1650"/>
                  <a:gd name="T60" fmla="*/ 495 w 1132"/>
                  <a:gd name="T61" fmla="*/ 1324 h 1650"/>
                  <a:gd name="T62" fmla="*/ 506 w 1132"/>
                  <a:gd name="T63" fmla="*/ 1344 h 1650"/>
                  <a:gd name="T64" fmla="*/ 495 w 1132"/>
                  <a:gd name="T65" fmla="*/ 1363 h 1650"/>
                  <a:gd name="T66" fmla="*/ 518 w 1132"/>
                  <a:gd name="T67" fmla="*/ 1324 h 1650"/>
                  <a:gd name="T68" fmla="*/ 536 w 1132"/>
                  <a:gd name="T69" fmla="*/ 1324 h 1650"/>
                  <a:gd name="T70" fmla="*/ 544 w 1132"/>
                  <a:gd name="T71" fmla="*/ 1338 h 1650"/>
                  <a:gd name="T72" fmla="*/ 538 w 1132"/>
                  <a:gd name="T73" fmla="*/ 1364 h 1650"/>
                  <a:gd name="T74" fmla="*/ 523 w 1132"/>
                  <a:gd name="T75" fmla="*/ 1364 h 1650"/>
                  <a:gd name="T76" fmla="*/ 513 w 1132"/>
                  <a:gd name="T77" fmla="*/ 1352 h 1650"/>
                  <a:gd name="T78" fmla="*/ 524 w 1132"/>
                  <a:gd name="T79" fmla="*/ 1340 h 1650"/>
                  <a:gd name="T80" fmla="*/ 535 w 1132"/>
                  <a:gd name="T81" fmla="*/ 1340 h 1650"/>
                  <a:gd name="T82" fmla="*/ 537 w 1132"/>
                  <a:gd name="T83" fmla="*/ 1338 h 1650"/>
                  <a:gd name="T84" fmla="*/ 533 w 1132"/>
                  <a:gd name="T85" fmla="*/ 1330 h 1650"/>
                  <a:gd name="T86" fmla="*/ 518 w 1132"/>
                  <a:gd name="T87" fmla="*/ 1330 h 1650"/>
                  <a:gd name="T88" fmla="*/ 440 w 1132"/>
                  <a:gd name="T89" fmla="*/ 1310 h 1650"/>
                  <a:gd name="T90" fmla="*/ 464 w 1132"/>
                  <a:gd name="T91" fmla="*/ 1364 h 1650"/>
                  <a:gd name="T92" fmla="*/ 602 w 1132"/>
                  <a:gd name="T93" fmla="*/ 1315 h 1650"/>
                  <a:gd name="T94" fmla="*/ 605 w 1132"/>
                  <a:gd name="T95" fmla="*/ 1307 h 1650"/>
                  <a:gd name="T96" fmla="*/ 608 w 1132"/>
                  <a:gd name="T97" fmla="*/ 1315 h 1650"/>
                  <a:gd name="T98" fmla="*/ 582 w 1132"/>
                  <a:gd name="T99" fmla="*/ 1305 h 1650"/>
                  <a:gd name="T100" fmla="*/ 583 w 1132"/>
                  <a:gd name="T101" fmla="*/ 1364 h 1650"/>
                  <a:gd name="T102" fmla="*/ 560 w 1132"/>
                  <a:gd name="T103" fmla="*/ 1359 h 1650"/>
                  <a:gd name="T104" fmla="*/ 555 w 1132"/>
                  <a:gd name="T105" fmla="*/ 1335 h 1650"/>
                  <a:gd name="T106" fmla="*/ 572 w 1132"/>
                  <a:gd name="T107" fmla="*/ 1323 h 1650"/>
                  <a:gd name="T108" fmla="*/ 515 w 1132"/>
                  <a:gd name="T109" fmla="*/ 1216 h 1650"/>
                  <a:gd name="T110" fmla="*/ 728 w 1132"/>
                  <a:gd name="T111" fmla="*/ 902 h 1650"/>
                  <a:gd name="T112" fmla="*/ 515 w 1132"/>
                  <a:gd name="T113" fmla="*/ 1216 h 1650"/>
                  <a:gd name="T114" fmla="*/ 794 w 1132"/>
                  <a:gd name="T115" fmla="*/ 452 h 1650"/>
                  <a:gd name="T116" fmla="*/ 684 w 1132"/>
                  <a:gd name="T117" fmla="*/ 799 h 1650"/>
                  <a:gd name="T118" fmla="*/ 0 w 1132"/>
                  <a:gd name="T119" fmla="*/ 1650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2" h="1650">
                    <a:moveTo>
                      <a:pt x="675" y="1424"/>
                    </a:moveTo>
                    <a:cubicBezTo>
                      <a:pt x="1042" y="1424"/>
                      <a:pt x="1042" y="1424"/>
                      <a:pt x="1042" y="1424"/>
                    </a:cubicBezTo>
                    <a:cubicBezTo>
                      <a:pt x="1042" y="1493"/>
                      <a:pt x="1042" y="1493"/>
                      <a:pt x="1042" y="1493"/>
                    </a:cubicBezTo>
                    <a:cubicBezTo>
                      <a:pt x="142" y="1493"/>
                      <a:pt x="142" y="1493"/>
                      <a:pt x="142" y="1493"/>
                    </a:cubicBezTo>
                    <a:cubicBezTo>
                      <a:pt x="142" y="1424"/>
                      <a:pt x="142" y="1424"/>
                      <a:pt x="142" y="1424"/>
                    </a:cubicBezTo>
                    <a:cubicBezTo>
                      <a:pt x="675" y="1424"/>
                      <a:pt x="675" y="1424"/>
                      <a:pt x="675" y="1424"/>
                    </a:cubicBezTo>
                    <a:moveTo>
                      <a:pt x="730" y="1365"/>
                    </a:moveTo>
                    <a:cubicBezTo>
                      <a:pt x="729" y="1365"/>
                      <a:pt x="728" y="1364"/>
                      <a:pt x="727" y="1363"/>
                    </a:cubicBezTo>
                    <a:cubicBezTo>
                      <a:pt x="726" y="1362"/>
                      <a:pt x="725" y="1361"/>
                      <a:pt x="725" y="1359"/>
                    </a:cubicBezTo>
                    <a:cubicBezTo>
                      <a:pt x="725" y="1358"/>
                      <a:pt x="726" y="1357"/>
                      <a:pt x="727" y="1356"/>
                    </a:cubicBezTo>
                    <a:cubicBezTo>
                      <a:pt x="728" y="1355"/>
                      <a:pt x="729" y="1354"/>
                      <a:pt x="730" y="1354"/>
                    </a:cubicBezTo>
                    <a:cubicBezTo>
                      <a:pt x="732" y="1354"/>
                      <a:pt x="733" y="1355"/>
                      <a:pt x="734" y="1356"/>
                    </a:cubicBezTo>
                    <a:cubicBezTo>
                      <a:pt x="735" y="1357"/>
                      <a:pt x="736" y="1358"/>
                      <a:pt x="736" y="1359"/>
                    </a:cubicBezTo>
                    <a:cubicBezTo>
                      <a:pt x="736" y="1361"/>
                      <a:pt x="735" y="1362"/>
                      <a:pt x="734" y="1363"/>
                    </a:cubicBezTo>
                    <a:cubicBezTo>
                      <a:pt x="733" y="1364"/>
                      <a:pt x="732" y="1365"/>
                      <a:pt x="730" y="1365"/>
                    </a:cubicBezTo>
                    <a:moveTo>
                      <a:pt x="749" y="1365"/>
                    </a:moveTo>
                    <a:cubicBezTo>
                      <a:pt x="748" y="1365"/>
                      <a:pt x="747" y="1364"/>
                      <a:pt x="746" y="1363"/>
                    </a:cubicBezTo>
                    <a:cubicBezTo>
                      <a:pt x="745" y="1362"/>
                      <a:pt x="744" y="1361"/>
                      <a:pt x="744" y="1359"/>
                    </a:cubicBezTo>
                    <a:cubicBezTo>
                      <a:pt x="744" y="1358"/>
                      <a:pt x="745" y="1357"/>
                      <a:pt x="746" y="1356"/>
                    </a:cubicBezTo>
                    <a:cubicBezTo>
                      <a:pt x="747" y="1355"/>
                      <a:pt x="748" y="1354"/>
                      <a:pt x="749" y="1354"/>
                    </a:cubicBezTo>
                    <a:cubicBezTo>
                      <a:pt x="751" y="1354"/>
                      <a:pt x="752" y="1355"/>
                      <a:pt x="753" y="1356"/>
                    </a:cubicBezTo>
                    <a:cubicBezTo>
                      <a:pt x="754" y="1357"/>
                      <a:pt x="755" y="1358"/>
                      <a:pt x="755" y="1359"/>
                    </a:cubicBezTo>
                    <a:cubicBezTo>
                      <a:pt x="755" y="1361"/>
                      <a:pt x="754" y="1362"/>
                      <a:pt x="753" y="1363"/>
                    </a:cubicBezTo>
                    <a:cubicBezTo>
                      <a:pt x="752" y="1364"/>
                      <a:pt x="751" y="1365"/>
                      <a:pt x="749" y="1365"/>
                    </a:cubicBezTo>
                    <a:moveTo>
                      <a:pt x="768" y="1365"/>
                    </a:moveTo>
                    <a:cubicBezTo>
                      <a:pt x="767" y="1365"/>
                      <a:pt x="765" y="1364"/>
                      <a:pt x="765" y="1363"/>
                    </a:cubicBezTo>
                    <a:cubicBezTo>
                      <a:pt x="764" y="1362"/>
                      <a:pt x="763" y="1361"/>
                      <a:pt x="763" y="1359"/>
                    </a:cubicBezTo>
                    <a:cubicBezTo>
                      <a:pt x="763" y="1358"/>
                      <a:pt x="764" y="1357"/>
                      <a:pt x="765" y="1356"/>
                    </a:cubicBezTo>
                    <a:cubicBezTo>
                      <a:pt x="765" y="1355"/>
                      <a:pt x="767" y="1354"/>
                      <a:pt x="768" y="1354"/>
                    </a:cubicBezTo>
                    <a:cubicBezTo>
                      <a:pt x="770" y="1354"/>
                      <a:pt x="771" y="1355"/>
                      <a:pt x="772" y="1356"/>
                    </a:cubicBezTo>
                    <a:cubicBezTo>
                      <a:pt x="773" y="1357"/>
                      <a:pt x="773" y="1358"/>
                      <a:pt x="773" y="1359"/>
                    </a:cubicBezTo>
                    <a:cubicBezTo>
                      <a:pt x="773" y="1361"/>
                      <a:pt x="773" y="1362"/>
                      <a:pt x="772" y="1363"/>
                    </a:cubicBezTo>
                    <a:cubicBezTo>
                      <a:pt x="771" y="1364"/>
                      <a:pt x="770" y="1365"/>
                      <a:pt x="768" y="1365"/>
                    </a:cubicBezTo>
                    <a:moveTo>
                      <a:pt x="602" y="1364"/>
                    </a:moveTo>
                    <a:cubicBezTo>
                      <a:pt x="602" y="1324"/>
                      <a:pt x="602" y="1324"/>
                      <a:pt x="602" y="1324"/>
                    </a:cubicBezTo>
                    <a:cubicBezTo>
                      <a:pt x="609" y="1324"/>
                      <a:pt x="609" y="1324"/>
                      <a:pt x="609" y="1324"/>
                    </a:cubicBezTo>
                    <a:cubicBezTo>
                      <a:pt x="609" y="1364"/>
                      <a:pt x="609" y="1364"/>
                      <a:pt x="609" y="1364"/>
                    </a:cubicBezTo>
                    <a:cubicBezTo>
                      <a:pt x="602" y="1364"/>
                      <a:pt x="602" y="1364"/>
                      <a:pt x="602" y="1364"/>
                    </a:cubicBezTo>
                    <a:moveTo>
                      <a:pt x="621" y="1364"/>
                    </a:moveTo>
                    <a:cubicBezTo>
                      <a:pt x="621" y="1325"/>
                      <a:pt x="621" y="1325"/>
                      <a:pt x="621" y="1325"/>
                    </a:cubicBezTo>
                    <a:cubicBezTo>
                      <a:pt x="623" y="1324"/>
                      <a:pt x="625" y="1324"/>
                      <a:pt x="627" y="1324"/>
                    </a:cubicBezTo>
                    <a:cubicBezTo>
                      <a:pt x="630" y="1323"/>
                      <a:pt x="633" y="1323"/>
                      <a:pt x="637" y="1323"/>
                    </a:cubicBezTo>
                    <a:cubicBezTo>
                      <a:pt x="640" y="1323"/>
                      <a:pt x="643" y="1323"/>
                      <a:pt x="645" y="1324"/>
                    </a:cubicBezTo>
                    <a:cubicBezTo>
                      <a:pt x="647" y="1325"/>
                      <a:pt x="649" y="1326"/>
                      <a:pt x="650" y="1328"/>
                    </a:cubicBezTo>
                    <a:cubicBezTo>
                      <a:pt x="651" y="1330"/>
                      <a:pt x="652" y="1331"/>
                      <a:pt x="652" y="1334"/>
                    </a:cubicBezTo>
                    <a:cubicBezTo>
                      <a:pt x="653" y="1336"/>
                      <a:pt x="653" y="1338"/>
                      <a:pt x="653" y="1341"/>
                    </a:cubicBezTo>
                    <a:cubicBezTo>
                      <a:pt x="653" y="1364"/>
                      <a:pt x="653" y="1364"/>
                      <a:pt x="653" y="1364"/>
                    </a:cubicBezTo>
                    <a:cubicBezTo>
                      <a:pt x="646" y="1364"/>
                      <a:pt x="646" y="1364"/>
                      <a:pt x="646" y="1364"/>
                    </a:cubicBezTo>
                    <a:cubicBezTo>
                      <a:pt x="646" y="1343"/>
                      <a:pt x="646" y="1343"/>
                      <a:pt x="646" y="1343"/>
                    </a:cubicBezTo>
                    <a:cubicBezTo>
                      <a:pt x="646" y="1340"/>
                      <a:pt x="646" y="1338"/>
                      <a:pt x="646" y="1336"/>
                    </a:cubicBezTo>
                    <a:cubicBezTo>
                      <a:pt x="645" y="1335"/>
                      <a:pt x="645" y="1333"/>
                      <a:pt x="644" y="1332"/>
                    </a:cubicBezTo>
                    <a:cubicBezTo>
                      <a:pt x="643" y="1331"/>
                      <a:pt x="642" y="1330"/>
                      <a:pt x="641" y="1330"/>
                    </a:cubicBezTo>
                    <a:cubicBezTo>
                      <a:pt x="640" y="1329"/>
                      <a:pt x="638" y="1329"/>
                      <a:pt x="636" y="1329"/>
                    </a:cubicBezTo>
                    <a:cubicBezTo>
                      <a:pt x="635" y="1329"/>
                      <a:pt x="635" y="1329"/>
                      <a:pt x="634" y="1329"/>
                    </a:cubicBezTo>
                    <a:cubicBezTo>
                      <a:pt x="633" y="1329"/>
                      <a:pt x="632" y="1329"/>
                      <a:pt x="631" y="1329"/>
                    </a:cubicBezTo>
                    <a:cubicBezTo>
                      <a:pt x="631" y="1330"/>
                      <a:pt x="630" y="1330"/>
                      <a:pt x="629" y="1330"/>
                    </a:cubicBezTo>
                    <a:cubicBezTo>
                      <a:pt x="629" y="1330"/>
                      <a:pt x="628" y="1330"/>
                      <a:pt x="628" y="1330"/>
                    </a:cubicBezTo>
                    <a:cubicBezTo>
                      <a:pt x="628" y="1364"/>
                      <a:pt x="628" y="1364"/>
                      <a:pt x="628" y="1364"/>
                    </a:cubicBezTo>
                    <a:cubicBezTo>
                      <a:pt x="621" y="1364"/>
                      <a:pt x="621" y="1364"/>
                      <a:pt x="621" y="1364"/>
                    </a:cubicBezTo>
                    <a:moveTo>
                      <a:pt x="680" y="1362"/>
                    </a:moveTo>
                    <a:cubicBezTo>
                      <a:pt x="678" y="1362"/>
                      <a:pt x="676" y="1362"/>
                      <a:pt x="674" y="1361"/>
                    </a:cubicBezTo>
                    <a:cubicBezTo>
                      <a:pt x="671" y="1360"/>
                      <a:pt x="670" y="1359"/>
                      <a:pt x="668" y="1357"/>
                    </a:cubicBezTo>
                    <a:cubicBezTo>
                      <a:pt x="666" y="1356"/>
                      <a:pt x="665" y="1354"/>
                      <a:pt x="664" y="1351"/>
                    </a:cubicBezTo>
                    <a:cubicBezTo>
                      <a:pt x="663" y="1349"/>
                      <a:pt x="663" y="1346"/>
                      <a:pt x="663" y="1343"/>
                    </a:cubicBezTo>
                    <a:cubicBezTo>
                      <a:pt x="663" y="1340"/>
                      <a:pt x="663" y="1337"/>
                      <a:pt x="664" y="1335"/>
                    </a:cubicBezTo>
                    <a:cubicBezTo>
                      <a:pt x="665" y="1332"/>
                      <a:pt x="666" y="1330"/>
                      <a:pt x="668" y="1328"/>
                    </a:cubicBezTo>
                    <a:cubicBezTo>
                      <a:pt x="670" y="1327"/>
                      <a:pt x="672" y="1325"/>
                      <a:pt x="674" y="1324"/>
                    </a:cubicBezTo>
                    <a:cubicBezTo>
                      <a:pt x="676" y="1323"/>
                      <a:pt x="679" y="1323"/>
                      <a:pt x="682" y="1323"/>
                    </a:cubicBezTo>
                    <a:cubicBezTo>
                      <a:pt x="686" y="1323"/>
                      <a:pt x="688" y="1323"/>
                      <a:pt x="691" y="1324"/>
                    </a:cubicBezTo>
                    <a:cubicBezTo>
                      <a:pt x="693" y="1324"/>
                      <a:pt x="695" y="1325"/>
                      <a:pt x="697" y="1325"/>
                    </a:cubicBezTo>
                    <a:cubicBezTo>
                      <a:pt x="697" y="1361"/>
                      <a:pt x="697" y="1361"/>
                      <a:pt x="697" y="1361"/>
                    </a:cubicBezTo>
                    <a:cubicBezTo>
                      <a:pt x="697" y="1367"/>
                      <a:pt x="696" y="1371"/>
                      <a:pt x="692" y="1374"/>
                    </a:cubicBezTo>
                    <a:cubicBezTo>
                      <a:pt x="689" y="1377"/>
                      <a:pt x="684" y="1378"/>
                      <a:pt x="678" y="1378"/>
                    </a:cubicBezTo>
                    <a:cubicBezTo>
                      <a:pt x="675" y="1378"/>
                      <a:pt x="673" y="1378"/>
                      <a:pt x="671" y="1377"/>
                    </a:cubicBezTo>
                    <a:cubicBezTo>
                      <a:pt x="669" y="1377"/>
                      <a:pt x="667" y="1377"/>
                      <a:pt x="665" y="1376"/>
                    </a:cubicBezTo>
                    <a:cubicBezTo>
                      <a:pt x="666" y="1370"/>
                      <a:pt x="666" y="1370"/>
                      <a:pt x="666" y="1370"/>
                    </a:cubicBezTo>
                    <a:cubicBezTo>
                      <a:pt x="668" y="1370"/>
                      <a:pt x="670" y="1371"/>
                      <a:pt x="672" y="1371"/>
                    </a:cubicBezTo>
                    <a:cubicBezTo>
                      <a:pt x="674" y="1372"/>
                      <a:pt x="676" y="1372"/>
                      <a:pt x="678" y="1372"/>
                    </a:cubicBezTo>
                    <a:cubicBezTo>
                      <a:pt x="682" y="1372"/>
                      <a:pt x="685" y="1371"/>
                      <a:pt x="687" y="1369"/>
                    </a:cubicBezTo>
                    <a:cubicBezTo>
                      <a:pt x="689" y="1368"/>
                      <a:pt x="690" y="1365"/>
                      <a:pt x="690" y="1361"/>
                    </a:cubicBezTo>
                    <a:cubicBezTo>
                      <a:pt x="690" y="1360"/>
                      <a:pt x="690" y="1360"/>
                      <a:pt x="690" y="1360"/>
                    </a:cubicBezTo>
                    <a:cubicBezTo>
                      <a:pt x="689" y="1360"/>
                      <a:pt x="688" y="1361"/>
                      <a:pt x="687" y="1361"/>
                    </a:cubicBezTo>
                    <a:cubicBezTo>
                      <a:pt x="685" y="1362"/>
                      <a:pt x="683" y="1362"/>
                      <a:pt x="680" y="1362"/>
                    </a:cubicBezTo>
                    <a:moveTo>
                      <a:pt x="487" y="1365"/>
                    </a:moveTo>
                    <a:cubicBezTo>
                      <a:pt x="485" y="1365"/>
                      <a:pt x="482" y="1364"/>
                      <a:pt x="480" y="1363"/>
                    </a:cubicBezTo>
                    <a:cubicBezTo>
                      <a:pt x="478" y="1362"/>
                      <a:pt x="476" y="1361"/>
                      <a:pt x="474" y="1359"/>
                    </a:cubicBezTo>
                    <a:cubicBezTo>
                      <a:pt x="472" y="1357"/>
                      <a:pt x="471" y="1355"/>
                      <a:pt x="470" y="1352"/>
                    </a:cubicBezTo>
                    <a:cubicBezTo>
                      <a:pt x="469" y="1350"/>
                      <a:pt x="469" y="1347"/>
                      <a:pt x="469" y="1344"/>
                    </a:cubicBezTo>
                    <a:cubicBezTo>
                      <a:pt x="469" y="1341"/>
                      <a:pt x="469" y="1338"/>
                      <a:pt x="470" y="1335"/>
                    </a:cubicBezTo>
                    <a:cubicBezTo>
                      <a:pt x="471" y="1333"/>
                      <a:pt x="472" y="1330"/>
                      <a:pt x="474" y="1328"/>
                    </a:cubicBezTo>
                    <a:cubicBezTo>
                      <a:pt x="476" y="1327"/>
                      <a:pt x="478" y="1325"/>
                      <a:pt x="480" y="1324"/>
                    </a:cubicBezTo>
                    <a:cubicBezTo>
                      <a:pt x="482" y="1323"/>
                      <a:pt x="485" y="1323"/>
                      <a:pt x="487" y="1323"/>
                    </a:cubicBezTo>
                    <a:cubicBezTo>
                      <a:pt x="490" y="1323"/>
                      <a:pt x="493" y="1323"/>
                      <a:pt x="495" y="1324"/>
                    </a:cubicBezTo>
                    <a:cubicBezTo>
                      <a:pt x="497" y="1325"/>
                      <a:pt x="499" y="1327"/>
                      <a:pt x="501" y="1328"/>
                    </a:cubicBezTo>
                    <a:cubicBezTo>
                      <a:pt x="503" y="1330"/>
                      <a:pt x="504" y="1333"/>
                      <a:pt x="505" y="1335"/>
                    </a:cubicBezTo>
                    <a:cubicBezTo>
                      <a:pt x="506" y="1338"/>
                      <a:pt x="506" y="1341"/>
                      <a:pt x="506" y="1344"/>
                    </a:cubicBezTo>
                    <a:cubicBezTo>
                      <a:pt x="506" y="1347"/>
                      <a:pt x="506" y="1350"/>
                      <a:pt x="505" y="1352"/>
                    </a:cubicBezTo>
                    <a:cubicBezTo>
                      <a:pt x="504" y="1355"/>
                      <a:pt x="503" y="1357"/>
                      <a:pt x="501" y="1359"/>
                    </a:cubicBezTo>
                    <a:cubicBezTo>
                      <a:pt x="499" y="1361"/>
                      <a:pt x="497" y="1362"/>
                      <a:pt x="495" y="1363"/>
                    </a:cubicBezTo>
                    <a:cubicBezTo>
                      <a:pt x="493" y="1364"/>
                      <a:pt x="490" y="1365"/>
                      <a:pt x="487" y="1365"/>
                    </a:cubicBezTo>
                    <a:moveTo>
                      <a:pt x="518" y="1330"/>
                    </a:moveTo>
                    <a:cubicBezTo>
                      <a:pt x="518" y="1324"/>
                      <a:pt x="518" y="1324"/>
                      <a:pt x="518" y="1324"/>
                    </a:cubicBezTo>
                    <a:cubicBezTo>
                      <a:pt x="518" y="1324"/>
                      <a:pt x="520" y="1324"/>
                      <a:pt x="522" y="1323"/>
                    </a:cubicBezTo>
                    <a:cubicBezTo>
                      <a:pt x="524" y="1323"/>
                      <a:pt x="527" y="1323"/>
                      <a:pt x="529" y="1323"/>
                    </a:cubicBezTo>
                    <a:cubicBezTo>
                      <a:pt x="532" y="1323"/>
                      <a:pt x="534" y="1323"/>
                      <a:pt x="536" y="1324"/>
                    </a:cubicBezTo>
                    <a:cubicBezTo>
                      <a:pt x="538" y="1325"/>
                      <a:pt x="540" y="1326"/>
                      <a:pt x="541" y="1327"/>
                    </a:cubicBezTo>
                    <a:cubicBezTo>
                      <a:pt x="542" y="1328"/>
                      <a:pt x="543" y="1330"/>
                      <a:pt x="544" y="1332"/>
                    </a:cubicBezTo>
                    <a:cubicBezTo>
                      <a:pt x="544" y="1334"/>
                      <a:pt x="544" y="1336"/>
                      <a:pt x="544" y="1338"/>
                    </a:cubicBezTo>
                    <a:cubicBezTo>
                      <a:pt x="544" y="1363"/>
                      <a:pt x="544" y="1363"/>
                      <a:pt x="544" y="1363"/>
                    </a:cubicBezTo>
                    <a:cubicBezTo>
                      <a:pt x="544" y="1363"/>
                      <a:pt x="543" y="1363"/>
                      <a:pt x="542" y="1363"/>
                    </a:cubicBezTo>
                    <a:cubicBezTo>
                      <a:pt x="541" y="1364"/>
                      <a:pt x="540" y="1364"/>
                      <a:pt x="538" y="1364"/>
                    </a:cubicBezTo>
                    <a:cubicBezTo>
                      <a:pt x="537" y="1364"/>
                      <a:pt x="535" y="1364"/>
                      <a:pt x="534" y="1364"/>
                    </a:cubicBezTo>
                    <a:cubicBezTo>
                      <a:pt x="532" y="1364"/>
                      <a:pt x="530" y="1364"/>
                      <a:pt x="529" y="1364"/>
                    </a:cubicBezTo>
                    <a:cubicBezTo>
                      <a:pt x="527" y="1364"/>
                      <a:pt x="525" y="1364"/>
                      <a:pt x="523" y="1364"/>
                    </a:cubicBezTo>
                    <a:cubicBezTo>
                      <a:pt x="521" y="1363"/>
                      <a:pt x="519" y="1363"/>
                      <a:pt x="518" y="1362"/>
                    </a:cubicBezTo>
                    <a:cubicBezTo>
                      <a:pt x="516" y="1361"/>
                      <a:pt x="515" y="1359"/>
                      <a:pt x="515" y="1358"/>
                    </a:cubicBezTo>
                    <a:cubicBezTo>
                      <a:pt x="514" y="1356"/>
                      <a:pt x="513" y="1354"/>
                      <a:pt x="513" y="1352"/>
                    </a:cubicBezTo>
                    <a:cubicBezTo>
                      <a:pt x="513" y="1350"/>
                      <a:pt x="514" y="1348"/>
                      <a:pt x="515" y="1346"/>
                    </a:cubicBezTo>
                    <a:cubicBezTo>
                      <a:pt x="516" y="1344"/>
                      <a:pt x="517" y="1343"/>
                      <a:pt x="518" y="1342"/>
                    </a:cubicBezTo>
                    <a:cubicBezTo>
                      <a:pt x="520" y="1341"/>
                      <a:pt x="522" y="1341"/>
                      <a:pt x="524" y="1340"/>
                    </a:cubicBezTo>
                    <a:cubicBezTo>
                      <a:pt x="526" y="1340"/>
                      <a:pt x="528" y="1339"/>
                      <a:pt x="530" y="1339"/>
                    </a:cubicBezTo>
                    <a:cubicBezTo>
                      <a:pt x="531" y="1339"/>
                      <a:pt x="532" y="1339"/>
                      <a:pt x="532" y="1339"/>
                    </a:cubicBezTo>
                    <a:cubicBezTo>
                      <a:pt x="533" y="1340"/>
                      <a:pt x="534" y="1340"/>
                      <a:pt x="535" y="1340"/>
                    </a:cubicBezTo>
                    <a:cubicBezTo>
                      <a:pt x="535" y="1340"/>
                      <a:pt x="536" y="1340"/>
                      <a:pt x="536" y="1340"/>
                    </a:cubicBezTo>
                    <a:cubicBezTo>
                      <a:pt x="537" y="1340"/>
                      <a:pt x="537" y="1340"/>
                      <a:pt x="537" y="1340"/>
                    </a:cubicBezTo>
                    <a:cubicBezTo>
                      <a:pt x="537" y="1338"/>
                      <a:pt x="537" y="1338"/>
                      <a:pt x="537" y="1338"/>
                    </a:cubicBezTo>
                    <a:cubicBezTo>
                      <a:pt x="537" y="1337"/>
                      <a:pt x="537" y="1336"/>
                      <a:pt x="537" y="1335"/>
                    </a:cubicBezTo>
                    <a:cubicBezTo>
                      <a:pt x="537" y="1334"/>
                      <a:pt x="536" y="1333"/>
                      <a:pt x="536" y="1332"/>
                    </a:cubicBezTo>
                    <a:cubicBezTo>
                      <a:pt x="535" y="1331"/>
                      <a:pt x="534" y="1330"/>
                      <a:pt x="533" y="1330"/>
                    </a:cubicBezTo>
                    <a:cubicBezTo>
                      <a:pt x="532" y="1329"/>
                      <a:pt x="530" y="1329"/>
                      <a:pt x="528" y="1329"/>
                    </a:cubicBezTo>
                    <a:cubicBezTo>
                      <a:pt x="526" y="1329"/>
                      <a:pt x="524" y="1329"/>
                      <a:pt x="522" y="1329"/>
                    </a:cubicBezTo>
                    <a:cubicBezTo>
                      <a:pt x="521" y="1330"/>
                      <a:pt x="519" y="1330"/>
                      <a:pt x="518" y="1330"/>
                    </a:cubicBezTo>
                    <a:moveTo>
                      <a:pt x="432" y="1364"/>
                    </a:moveTo>
                    <a:cubicBezTo>
                      <a:pt x="432" y="1310"/>
                      <a:pt x="432" y="1310"/>
                      <a:pt x="432" y="1310"/>
                    </a:cubicBezTo>
                    <a:cubicBezTo>
                      <a:pt x="440" y="1310"/>
                      <a:pt x="440" y="1310"/>
                      <a:pt x="440" y="1310"/>
                    </a:cubicBezTo>
                    <a:cubicBezTo>
                      <a:pt x="440" y="1357"/>
                      <a:pt x="440" y="1357"/>
                      <a:pt x="440" y="1357"/>
                    </a:cubicBezTo>
                    <a:cubicBezTo>
                      <a:pt x="464" y="1357"/>
                      <a:pt x="464" y="1357"/>
                      <a:pt x="464" y="1357"/>
                    </a:cubicBezTo>
                    <a:cubicBezTo>
                      <a:pt x="464" y="1364"/>
                      <a:pt x="464" y="1364"/>
                      <a:pt x="464" y="1364"/>
                    </a:cubicBezTo>
                    <a:cubicBezTo>
                      <a:pt x="432" y="1364"/>
                      <a:pt x="432" y="1364"/>
                      <a:pt x="432" y="1364"/>
                    </a:cubicBezTo>
                    <a:moveTo>
                      <a:pt x="605" y="1316"/>
                    </a:moveTo>
                    <a:cubicBezTo>
                      <a:pt x="604" y="1316"/>
                      <a:pt x="603" y="1316"/>
                      <a:pt x="602" y="1315"/>
                    </a:cubicBezTo>
                    <a:cubicBezTo>
                      <a:pt x="601" y="1314"/>
                      <a:pt x="600" y="1313"/>
                      <a:pt x="600" y="1312"/>
                    </a:cubicBezTo>
                    <a:cubicBezTo>
                      <a:pt x="600" y="1310"/>
                      <a:pt x="601" y="1309"/>
                      <a:pt x="602" y="1308"/>
                    </a:cubicBezTo>
                    <a:cubicBezTo>
                      <a:pt x="603" y="1308"/>
                      <a:pt x="604" y="1307"/>
                      <a:pt x="605" y="1307"/>
                    </a:cubicBezTo>
                    <a:cubicBezTo>
                      <a:pt x="606" y="1307"/>
                      <a:pt x="607" y="1308"/>
                      <a:pt x="608" y="1308"/>
                    </a:cubicBezTo>
                    <a:cubicBezTo>
                      <a:pt x="609" y="1309"/>
                      <a:pt x="610" y="1310"/>
                      <a:pt x="610" y="1312"/>
                    </a:cubicBezTo>
                    <a:cubicBezTo>
                      <a:pt x="610" y="1313"/>
                      <a:pt x="609" y="1314"/>
                      <a:pt x="608" y="1315"/>
                    </a:cubicBezTo>
                    <a:cubicBezTo>
                      <a:pt x="607" y="1316"/>
                      <a:pt x="606" y="1316"/>
                      <a:pt x="605" y="1316"/>
                    </a:cubicBezTo>
                    <a:moveTo>
                      <a:pt x="582" y="1325"/>
                    </a:moveTo>
                    <a:cubicBezTo>
                      <a:pt x="582" y="1305"/>
                      <a:pt x="582" y="1305"/>
                      <a:pt x="582" y="1305"/>
                    </a:cubicBezTo>
                    <a:cubicBezTo>
                      <a:pt x="589" y="1304"/>
                      <a:pt x="589" y="1304"/>
                      <a:pt x="589" y="1304"/>
                    </a:cubicBezTo>
                    <a:cubicBezTo>
                      <a:pt x="589" y="1362"/>
                      <a:pt x="589" y="1362"/>
                      <a:pt x="589" y="1362"/>
                    </a:cubicBezTo>
                    <a:cubicBezTo>
                      <a:pt x="588" y="1363"/>
                      <a:pt x="586" y="1363"/>
                      <a:pt x="583" y="1364"/>
                    </a:cubicBezTo>
                    <a:cubicBezTo>
                      <a:pt x="580" y="1364"/>
                      <a:pt x="577" y="1365"/>
                      <a:pt x="574" y="1365"/>
                    </a:cubicBezTo>
                    <a:cubicBezTo>
                      <a:pt x="571" y="1365"/>
                      <a:pt x="568" y="1364"/>
                      <a:pt x="566" y="1363"/>
                    </a:cubicBezTo>
                    <a:cubicBezTo>
                      <a:pt x="563" y="1362"/>
                      <a:pt x="561" y="1361"/>
                      <a:pt x="560" y="1359"/>
                    </a:cubicBezTo>
                    <a:cubicBezTo>
                      <a:pt x="558" y="1357"/>
                      <a:pt x="556" y="1355"/>
                      <a:pt x="556" y="1352"/>
                    </a:cubicBezTo>
                    <a:cubicBezTo>
                      <a:pt x="555" y="1350"/>
                      <a:pt x="554" y="1347"/>
                      <a:pt x="554" y="1344"/>
                    </a:cubicBezTo>
                    <a:cubicBezTo>
                      <a:pt x="554" y="1341"/>
                      <a:pt x="554" y="1338"/>
                      <a:pt x="555" y="1335"/>
                    </a:cubicBezTo>
                    <a:cubicBezTo>
                      <a:pt x="556" y="1333"/>
                      <a:pt x="557" y="1330"/>
                      <a:pt x="559" y="1329"/>
                    </a:cubicBezTo>
                    <a:cubicBezTo>
                      <a:pt x="560" y="1327"/>
                      <a:pt x="562" y="1325"/>
                      <a:pt x="564" y="1324"/>
                    </a:cubicBezTo>
                    <a:cubicBezTo>
                      <a:pt x="567" y="1323"/>
                      <a:pt x="569" y="1323"/>
                      <a:pt x="572" y="1323"/>
                    </a:cubicBezTo>
                    <a:cubicBezTo>
                      <a:pt x="574" y="1323"/>
                      <a:pt x="576" y="1323"/>
                      <a:pt x="578" y="1324"/>
                    </a:cubicBezTo>
                    <a:cubicBezTo>
                      <a:pt x="580" y="1324"/>
                      <a:pt x="581" y="1325"/>
                      <a:pt x="582" y="1325"/>
                    </a:cubicBezTo>
                    <a:moveTo>
                      <a:pt x="515" y="1216"/>
                    </a:moveTo>
                    <a:cubicBezTo>
                      <a:pt x="460" y="1183"/>
                      <a:pt x="423" y="1122"/>
                      <a:pt x="423" y="1053"/>
                    </a:cubicBezTo>
                    <a:cubicBezTo>
                      <a:pt x="423" y="948"/>
                      <a:pt x="508" y="863"/>
                      <a:pt x="613" y="863"/>
                    </a:cubicBezTo>
                    <a:cubicBezTo>
                      <a:pt x="657" y="863"/>
                      <a:pt x="696" y="878"/>
                      <a:pt x="728" y="902"/>
                    </a:cubicBezTo>
                    <a:cubicBezTo>
                      <a:pt x="783" y="935"/>
                      <a:pt x="820" y="995"/>
                      <a:pt x="820" y="1064"/>
                    </a:cubicBezTo>
                    <a:cubicBezTo>
                      <a:pt x="820" y="1169"/>
                      <a:pt x="735" y="1255"/>
                      <a:pt x="630" y="1255"/>
                    </a:cubicBezTo>
                    <a:cubicBezTo>
                      <a:pt x="587" y="1255"/>
                      <a:pt x="547" y="1240"/>
                      <a:pt x="515" y="1216"/>
                    </a:cubicBezTo>
                    <a:moveTo>
                      <a:pt x="1132" y="0"/>
                    </a:moveTo>
                    <a:cubicBezTo>
                      <a:pt x="1111" y="0"/>
                      <a:pt x="1111" y="0"/>
                      <a:pt x="1111" y="0"/>
                    </a:cubicBezTo>
                    <a:cubicBezTo>
                      <a:pt x="794" y="452"/>
                      <a:pt x="794" y="452"/>
                      <a:pt x="794" y="452"/>
                    </a:cubicBezTo>
                    <a:cubicBezTo>
                      <a:pt x="798" y="455"/>
                      <a:pt x="801" y="458"/>
                      <a:pt x="804" y="461"/>
                    </a:cubicBezTo>
                    <a:cubicBezTo>
                      <a:pt x="847" y="496"/>
                      <a:pt x="875" y="549"/>
                      <a:pt x="875" y="609"/>
                    </a:cubicBezTo>
                    <a:cubicBezTo>
                      <a:pt x="875" y="714"/>
                      <a:pt x="790" y="799"/>
                      <a:pt x="684" y="799"/>
                    </a:cubicBezTo>
                    <a:cubicBezTo>
                      <a:pt x="644" y="799"/>
                      <a:pt x="606" y="786"/>
                      <a:pt x="575" y="764"/>
                    </a:cubicBezTo>
                    <a:cubicBezTo>
                      <a:pt x="0" y="1584"/>
                      <a:pt x="0" y="1584"/>
                      <a:pt x="0" y="1584"/>
                    </a:cubicBezTo>
                    <a:cubicBezTo>
                      <a:pt x="0" y="1650"/>
                      <a:pt x="0" y="1650"/>
                      <a:pt x="0" y="1650"/>
                    </a:cubicBezTo>
                    <a:cubicBezTo>
                      <a:pt x="1132" y="1650"/>
                      <a:pt x="1132" y="1650"/>
                      <a:pt x="1132" y="1650"/>
                    </a:cubicBezTo>
                    <a:cubicBezTo>
                      <a:pt x="1132" y="0"/>
                      <a:pt x="1132" y="0"/>
                      <a:pt x="1132" y="0"/>
                    </a:cubicBezTo>
                  </a:path>
                </a:pathLst>
              </a:custGeom>
              <a:solidFill>
                <a:srgbClr val="B9BF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6" name="ïṥlï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2C01452-A86A-4BF4-BAB1-B8ECAB8D5878}"/>
                  </a:ext>
                </a:extLst>
              </p:cNvPr>
              <p:cNvSpPr/>
              <p:nvPr/>
            </p:nvSpPr>
            <p:spPr bwMode="auto">
              <a:xfrm>
                <a:off x="4591" y="2026"/>
                <a:ext cx="171" cy="193"/>
              </a:xfrm>
              <a:custGeom>
                <a:avLst/>
                <a:gdLst>
                  <a:gd name="T0" fmla="*/ 229 w 300"/>
                  <a:gd name="T1" fmla="*/ 0 h 338"/>
                  <a:gd name="T2" fmla="*/ 285 w 300"/>
                  <a:gd name="T3" fmla="*/ 135 h 338"/>
                  <a:gd name="T4" fmla="*/ 95 w 300"/>
                  <a:gd name="T5" fmla="*/ 325 h 338"/>
                  <a:gd name="T6" fmla="*/ 2 w 300"/>
                  <a:gd name="T7" fmla="*/ 301 h 338"/>
                  <a:gd name="T8" fmla="*/ 0 w 300"/>
                  <a:gd name="T9" fmla="*/ 303 h 338"/>
                  <a:gd name="T10" fmla="*/ 109 w 300"/>
                  <a:gd name="T11" fmla="*/ 338 h 338"/>
                  <a:gd name="T12" fmla="*/ 300 w 300"/>
                  <a:gd name="T13" fmla="*/ 148 h 338"/>
                  <a:gd name="T14" fmla="*/ 229 w 300"/>
                  <a:gd name="T15" fmla="*/ 0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38">
                    <a:moveTo>
                      <a:pt x="229" y="0"/>
                    </a:moveTo>
                    <a:cubicBezTo>
                      <a:pt x="264" y="35"/>
                      <a:pt x="285" y="82"/>
                      <a:pt x="285" y="135"/>
                    </a:cubicBezTo>
                    <a:cubicBezTo>
                      <a:pt x="285" y="240"/>
                      <a:pt x="200" y="325"/>
                      <a:pt x="95" y="325"/>
                    </a:cubicBezTo>
                    <a:cubicBezTo>
                      <a:pt x="61" y="325"/>
                      <a:pt x="29" y="316"/>
                      <a:pt x="2" y="301"/>
                    </a:cubicBezTo>
                    <a:cubicBezTo>
                      <a:pt x="0" y="303"/>
                      <a:pt x="0" y="303"/>
                      <a:pt x="0" y="303"/>
                    </a:cubicBezTo>
                    <a:cubicBezTo>
                      <a:pt x="31" y="325"/>
                      <a:pt x="69" y="338"/>
                      <a:pt x="109" y="338"/>
                    </a:cubicBezTo>
                    <a:cubicBezTo>
                      <a:pt x="215" y="338"/>
                      <a:pt x="300" y="253"/>
                      <a:pt x="300" y="148"/>
                    </a:cubicBezTo>
                    <a:cubicBezTo>
                      <a:pt x="300" y="88"/>
                      <a:pt x="272" y="35"/>
                      <a:pt x="229" y="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7" name="íṧļ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753FE47-9E7D-4CF6-AD5D-E025A9880196}"/>
                  </a:ext>
                </a:extLst>
              </p:cNvPr>
              <p:cNvSpPr/>
              <p:nvPr/>
            </p:nvSpPr>
            <p:spPr bwMode="auto">
              <a:xfrm>
                <a:off x="4592" y="2020"/>
                <a:ext cx="162" cy="191"/>
              </a:xfrm>
              <a:custGeom>
                <a:avLst/>
                <a:gdLst>
                  <a:gd name="T0" fmla="*/ 213 w 283"/>
                  <a:gd name="T1" fmla="*/ 141 h 334"/>
                  <a:gd name="T2" fmla="*/ 217 w 283"/>
                  <a:gd name="T3" fmla="*/ 141 h 334"/>
                  <a:gd name="T4" fmla="*/ 252 w 283"/>
                  <a:gd name="T5" fmla="*/ 172 h 334"/>
                  <a:gd name="T6" fmla="*/ 256 w 283"/>
                  <a:gd name="T7" fmla="*/ 172 h 334"/>
                  <a:gd name="T8" fmla="*/ 274 w 283"/>
                  <a:gd name="T9" fmla="*/ 190 h 334"/>
                  <a:gd name="T10" fmla="*/ 274 w 283"/>
                  <a:gd name="T11" fmla="*/ 194 h 334"/>
                  <a:gd name="T12" fmla="*/ 252 w 283"/>
                  <a:gd name="T13" fmla="*/ 194 h 334"/>
                  <a:gd name="T14" fmla="*/ 239 w 283"/>
                  <a:gd name="T15" fmla="*/ 194 h 334"/>
                  <a:gd name="T16" fmla="*/ 204 w 283"/>
                  <a:gd name="T17" fmla="*/ 194 h 334"/>
                  <a:gd name="T18" fmla="*/ 182 w 283"/>
                  <a:gd name="T19" fmla="*/ 194 h 334"/>
                  <a:gd name="T20" fmla="*/ 144 w 283"/>
                  <a:gd name="T21" fmla="*/ 194 h 334"/>
                  <a:gd name="T22" fmla="*/ 144 w 283"/>
                  <a:gd name="T23" fmla="*/ 194 h 334"/>
                  <a:gd name="T24" fmla="*/ 135 w 283"/>
                  <a:gd name="T25" fmla="*/ 194 h 334"/>
                  <a:gd name="T26" fmla="*/ 134 w 283"/>
                  <a:gd name="T27" fmla="*/ 187 h 334"/>
                  <a:gd name="T28" fmla="*/ 165 w 283"/>
                  <a:gd name="T29" fmla="*/ 156 h 334"/>
                  <a:gd name="T30" fmla="*/ 169 w 283"/>
                  <a:gd name="T31" fmla="*/ 156 h 334"/>
                  <a:gd name="T32" fmla="*/ 174 w 283"/>
                  <a:gd name="T33" fmla="*/ 156 h 334"/>
                  <a:gd name="T34" fmla="*/ 181 w 283"/>
                  <a:gd name="T35" fmla="*/ 157 h 334"/>
                  <a:gd name="T36" fmla="*/ 207 w 283"/>
                  <a:gd name="T37" fmla="*/ 141 h 334"/>
                  <a:gd name="T38" fmla="*/ 207 w 283"/>
                  <a:gd name="T39" fmla="*/ 141 h 334"/>
                  <a:gd name="T40" fmla="*/ 208 w 283"/>
                  <a:gd name="T41" fmla="*/ 141 h 334"/>
                  <a:gd name="T42" fmla="*/ 209 w 283"/>
                  <a:gd name="T43" fmla="*/ 141 h 334"/>
                  <a:gd name="T44" fmla="*/ 209 w 283"/>
                  <a:gd name="T45" fmla="*/ 141 h 334"/>
                  <a:gd name="T46" fmla="*/ 213 w 283"/>
                  <a:gd name="T47" fmla="*/ 141 h 334"/>
                  <a:gd name="T48" fmla="*/ 217 w 283"/>
                  <a:gd name="T49" fmla="*/ 0 h 334"/>
                  <a:gd name="T50" fmla="*/ 171 w 283"/>
                  <a:gd name="T51" fmla="*/ 65 h 334"/>
                  <a:gd name="T52" fmla="*/ 89 w 283"/>
                  <a:gd name="T53" fmla="*/ 182 h 334"/>
                  <a:gd name="T54" fmla="*/ 89 w 283"/>
                  <a:gd name="T55" fmla="*/ 183 h 334"/>
                  <a:gd name="T56" fmla="*/ 72 w 283"/>
                  <a:gd name="T57" fmla="*/ 229 h 334"/>
                  <a:gd name="T58" fmla="*/ 65 w 283"/>
                  <a:gd name="T59" fmla="*/ 217 h 334"/>
                  <a:gd name="T60" fmla="*/ 60 w 283"/>
                  <a:gd name="T61" fmla="*/ 223 h 334"/>
                  <a:gd name="T62" fmla="*/ 72 w 283"/>
                  <a:gd name="T63" fmla="*/ 243 h 334"/>
                  <a:gd name="T64" fmla="*/ 76 w 283"/>
                  <a:gd name="T65" fmla="*/ 242 h 334"/>
                  <a:gd name="T66" fmla="*/ 90 w 283"/>
                  <a:gd name="T67" fmla="*/ 256 h 334"/>
                  <a:gd name="T68" fmla="*/ 89 w 283"/>
                  <a:gd name="T69" fmla="*/ 259 h 334"/>
                  <a:gd name="T70" fmla="*/ 73 w 283"/>
                  <a:gd name="T71" fmla="*/ 259 h 334"/>
                  <a:gd name="T72" fmla="*/ 62 w 283"/>
                  <a:gd name="T73" fmla="*/ 259 h 334"/>
                  <a:gd name="T74" fmla="*/ 35 w 283"/>
                  <a:gd name="T75" fmla="*/ 259 h 334"/>
                  <a:gd name="T76" fmla="*/ 35 w 283"/>
                  <a:gd name="T77" fmla="*/ 259 h 334"/>
                  <a:gd name="T78" fmla="*/ 0 w 283"/>
                  <a:gd name="T79" fmla="*/ 310 h 334"/>
                  <a:gd name="T80" fmla="*/ 93 w 283"/>
                  <a:gd name="T81" fmla="*/ 334 h 334"/>
                  <a:gd name="T82" fmla="*/ 283 w 283"/>
                  <a:gd name="T83" fmla="*/ 144 h 334"/>
                  <a:gd name="T84" fmla="*/ 227 w 283"/>
                  <a:gd name="T85" fmla="*/ 9 h 334"/>
                  <a:gd name="T86" fmla="*/ 217 w 283"/>
                  <a:gd name="T8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3" h="334">
                    <a:moveTo>
                      <a:pt x="213" y="141"/>
                    </a:moveTo>
                    <a:cubicBezTo>
                      <a:pt x="214" y="141"/>
                      <a:pt x="216" y="141"/>
                      <a:pt x="217" y="141"/>
                    </a:cubicBezTo>
                    <a:cubicBezTo>
                      <a:pt x="234" y="141"/>
                      <a:pt x="248" y="154"/>
                      <a:pt x="252" y="172"/>
                    </a:cubicBezTo>
                    <a:cubicBezTo>
                      <a:pt x="253" y="172"/>
                      <a:pt x="255" y="172"/>
                      <a:pt x="256" y="172"/>
                    </a:cubicBezTo>
                    <a:cubicBezTo>
                      <a:pt x="266" y="172"/>
                      <a:pt x="274" y="180"/>
                      <a:pt x="274" y="190"/>
                    </a:cubicBezTo>
                    <a:cubicBezTo>
                      <a:pt x="274" y="191"/>
                      <a:pt x="274" y="192"/>
                      <a:pt x="274" y="194"/>
                    </a:cubicBezTo>
                    <a:cubicBezTo>
                      <a:pt x="252" y="194"/>
                      <a:pt x="252" y="194"/>
                      <a:pt x="252" y="194"/>
                    </a:cubicBezTo>
                    <a:cubicBezTo>
                      <a:pt x="239" y="194"/>
                      <a:pt x="239" y="194"/>
                      <a:pt x="239" y="194"/>
                    </a:cubicBezTo>
                    <a:cubicBezTo>
                      <a:pt x="204" y="194"/>
                      <a:pt x="204" y="194"/>
                      <a:pt x="204" y="194"/>
                    </a:cubicBezTo>
                    <a:cubicBezTo>
                      <a:pt x="182" y="194"/>
                      <a:pt x="182" y="194"/>
                      <a:pt x="182" y="194"/>
                    </a:cubicBezTo>
                    <a:cubicBezTo>
                      <a:pt x="144" y="194"/>
                      <a:pt x="144" y="194"/>
                      <a:pt x="144" y="194"/>
                    </a:cubicBezTo>
                    <a:cubicBezTo>
                      <a:pt x="144" y="194"/>
                      <a:pt x="144" y="194"/>
                      <a:pt x="144" y="194"/>
                    </a:cubicBezTo>
                    <a:cubicBezTo>
                      <a:pt x="135" y="194"/>
                      <a:pt x="135" y="194"/>
                      <a:pt x="135" y="194"/>
                    </a:cubicBezTo>
                    <a:cubicBezTo>
                      <a:pt x="134" y="191"/>
                      <a:pt x="134" y="189"/>
                      <a:pt x="134" y="187"/>
                    </a:cubicBezTo>
                    <a:cubicBezTo>
                      <a:pt x="134" y="170"/>
                      <a:pt x="148" y="156"/>
                      <a:pt x="165" y="156"/>
                    </a:cubicBezTo>
                    <a:cubicBezTo>
                      <a:pt x="167" y="156"/>
                      <a:pt x="168" y="156"/>
                      <a:pt x="169" y="156"/>
                    </a:cubicBezTo>
                    <a:cubicBezTo>
                      <a:pt x="171" y="156"/>
                      <a:pt x="172" y="156"/>
                      <a:pt x="174" y="156"/>
                    </a:cubicBezTo>
                    <a:cubicBezTo>
                      <a:pt x="176" y="156"/>
                      <a:pt x="178" y="156"/>
                      <a:pt x="181" y="157"/>
                    </a:cubicBezTo>
                    <a:cubicBezTo>
                      <a:pt x="187" y="147"/>
                      <a:pt x="196" y="141"/>
                      <a:pt x="207" y="141"/>
                    </a:cubicBezTo>
                    <a:cubicBezTo>
                      <a:pt x="207" y="141"/>
                      <a:pt x="207" y="141"/>
                      <a:pt x="207" y="141"/>
                    </a:cubicBezTo>
                    <a:cubicBezTo>
                      <a:pt x="207" y="141"/>
                      <a:pt x="207" y="141"/>
                      <a:pt x="208" y="141"/>
                    </a:cubicBezTo>
                    <a:cubicBezTo>
                      <a:pt x="208" y="141"/>
                      <a:pt x="208" y="141"/>
                      <a:pt x="209" y="141"/>
                    </a:cubicBezTo>
                    <a:cubicBezTo>
                      <a:pt x="209" y="141"/>
                      <a:pt x="209" y="141"/>
                      <a:pt x="209" y="141"/>
                    </a:cubicBezTo>
                    <a:cubicBezTo>
                      <a:pt x="210" y="141"/>
                      <a:pt x="211" y="141"/>
                      <a:pt x="213" y="141"/>
                    </a:cubicBezTo>
                    <a:moveTo>
                      <a:pt x="217" y="0"/>
                    </a:moveTo>
                    <a:cubicBezTo>
                      <a:pt x="171" y="65"/>
                      <a:pt x="171" y="65"/>
                      <a:pt x="171" y="65"/>
                    </a:cubicBezTo>
                    <a:cubicBezTo>
                      <a:pt x="169" y="80"/>
                      <a:pt x="155" y="148"/>
                      <a:pt x="89" y="182"/>
                    </a:cubicBezTo>
                    <a:cubicBezTo>
                      <a:pt x="89" y="183"/>
                      <a:pt x="89" y="183"/>
                      <a:pt x="89" y="183"/>
                    </a:cubicBezTo>
                    <a:cubicBezTo>
                      <a:pt x="72" y="229"/>
                      <a:pt x="72" y="229"/>
                      <a:pt x="72" y="229"/>
                    </a:cubicBezTo>
                    <a:cubicBezTo>
                      <a:pt x="65" y="217"/>
                      <a:pt x="65" y="217"/>
                      <a:pt x="65" y="217"/>
                    </a:cubicBezTo>
                    <a:cubicBezTo>
                      <a:pt x="60" y="223"/>
                      <a:pt x="60" y="223"/>
                      <a:pt x="60" y="223"/>
                    </a:cubicBezTo>
                    <a:cubicBezTo>
                      <a:pt x="66" y="228"/>
                      <a:pt x="71" y="234"/>
                      <a:pt x="72" y="243"/>
                    </a:cubicBezTo>
                    <a:cubicBezTo>
                      <a:pt x="73" y="242"/>
                      <a:pt x="75" y="242"/>
                      <a:pt x="76" y="242"/>
                    </a:cubicBezTo>
                    <a:cubicBezTo>
                      <a:pt x="83" y="242"/>
                      <a:pt x="90" y="248"/>
                      <a:pt x="90" y="256"/>
                    </a:cubicBezTo>
                    <a:cubicBezTo>
                      <a:pt x="90" y="257"/>
                      <a:pt x="89" y="258"/>
                      <a:pt x="89" y="259"/>
                    </a:cubicBezTo>
                    <a:cubicBezTo>
                      <a:pt x="73" y="259"/>
                      <a:pt x="73" y="259"/>
                      <a:pt x="73" y="259"/>
                    </a:cubicBezTo>
                    <a:cubicBezTo>
                      <a:pt x="62" y="259"/>
                      <a:pt x="62" y="259"/>
                      <a:pt x="62" y="259"/>
                    </a:cubicBezTo>
                    <a:cubicBezTo>
                      <a:pt x="35" y="259"/>
                      <a:pt x="35" y="259"/>
                      <a:pt x="35" y="259"/>
                    </a:cubicBezTo>
                    <a:cubicBezTo>
                      <a:pt x="35" y="259"/>
                      <a:pt x="35" y="259"/>
                      <a:pt x="35" y="259"/>
                    </a:cubicBezTo>
                    <a:cubicBezTo>
                      <a:pt x="0" y="310"/>
                      <a:pt x="0" y="310"/>
                      <a:pt x="0" y="310"/>
                    </a:cubicBezTo>
                    <a:cubicBezTo>
                      <a:pt x="27" y="325"/>
                      <a:pt x="59" y="334"/>
                      <a:pt x="93" y="334"/>
                    </a:cubicBezTo>
                    <a:cubicBezTo>
                      <a:pt x="198" y="334"/>
                      <a:pt x="283" y="249"/>
                      <a:pt x="283" y="144"/>
                    </a:cubicBezTo>
                    <a:cubicBezTo>
                      <a:pt x="283" y="91"/>
                      <a:pt x="262" y="44"/>
                      <a:pt x="227" y="9"/>
                    </a:cubicBezTo>
                    <a:cubicBezTo>
                      <a:pt x="224" y="6"/>
                      <a:pt x="221" y="3"/>
                      <a:pt x="217" y="0"/>
                    </a:cubicBezTo>
                  </a:path>
                </a:pathLst>
              </a:custGeom>
              <a:solidFill>
                <a:srgbClr val="BBD5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8" name="îṧľí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55FF78C-6DEB-46FD-A8B3-AEA588362DCE}"/>
                  </a:ext>
                </a:extLst>
              </p:cNvPr>
              <p:cNvSpPr/>
              <p:nvPr/>
            </p:nvSpPr>
            <p:spPr bwMode="auto">
              <a:xfrm>
                <a:off x="4643" y="2058"/>
                <a:ext cx="47" cy="66"/>
              </a:xfrm>
              <a:custGeom>
                <a:avLst/>
                <a:gdLst>
                  <a:gd name="T0" fmla="*/ 82 w 82"/>
                  <a:gd name="T1" fmla="*/ 0 h 117"/>
                  <a:gd name="T2" fmla="*/ 82 w 82"/>
                  <a:gd name="T3" fmla="*/ 0 h 117"/>
                  <a:gd name="T4" fmla="*/ 73 w 82"/>
                  <a:gd name="T5" fmla="*/ 34 h 117"/>
                  <a:gd name="T6" fmla="*/ 73 w 82"/>
                  <a:gd name="T7" fmla="*/ 34 h 117"/>
                  <a:gd name="T8" fmla="*/ 0 w 82"/>
                  <a:gd name="T9" fmla="*/ 117 h 117"/>
                  <a:gd name="T10" fmla="*/ 0 w 82"/>
                  <a:gd name="T11" fmla="*/ 117 h 117"/>
                  <a:gd name="T12" fmla="*/ 82 w 82"/>
                  <a:gd name="T13" fmla="*/ 0 h 117"/>
                </a:gdLst>
                <a:ahLst/>
                <a:cxnLst>
                  <a:cxn ang="0">
                    <a:pos x="T0" y="T1"/>
                  </a:cxn>
                  <a:cxn ang="0">
                    <a:pos x="T2" y="T3"/>
                  </a:cxn>
                  <a:cxn ang="0">
                    <a:pos x="T4" y="T5"/>
                  </a:cxn>
                  <a:cxn ang="0">
                    <a:pos x="T6" y="T7"/>
                  </a:cxn>
                  <a:cxn ang="0">
                    <a:pos x="T8" y="T9"/>
                  </a:cxn>
                  <a:cxn ang="0">
                    <a:pos x="T10" y="T11"/>
                  </a:cxn>
                  <a:cxn ang="0">
                    <a:pos x="T12" y="T13"/>
                  </a:cxn>
                </a:cxnLst>
                <a:rect l="0" t="0" r="r" b="b"/>
                <a:pathLst>
                  <a:path w="82" h="117">
                    <a:moveTo>
                      <a:pt x="82" y="0"/>
                    </a:moveTo>
                    <a:cubicBezTo>
                      <a:pt x="82" y="0"/>
                      <a:pt x="82" y="0"/>
                      <a:pt x="82" y="0"/>
                    </a:cubicBezTo>
                    <a:cubicBezTo>
                      <a:pt x="81" y="5"/>
                      <a:pt x="79" y="18"/>
                      <a:pt x="73" y="34"/>
                    </a:cubicBezTo>
                    <a:cubicBezTo>
                      <a:pt x="73" y="34"/>
                      <a:pt x="73" y="34"/>
                      <a:pt x="73" y="34"/>
                    </a:cubicBezTo>
                    <a:cubicBezTo>
                      <a:pt x="62" y="60"/>
                      <a:pt x="41" y="96"/>
                      <a:pt x="0" y="117"/>
                    </a:cubicBezTo>
                    <a:cubicBezTo>
                      <a:pt x="0" y="117"/>
                      <a:pt x="0" y="117"/>
                      <a:pt x="0" y="117"/>
                    </a:cubicBezTo>
                    <a:cubicBezTo>
                      <a:pt x="66" y="83"/>
                      <a:pt x="80" y="15"/>
                      <a:pt x="82" y="0"/>
                    </a:cubicBezTo>
                  </a:path>
                </a:pathLst>
              </a:custGeom>
              <a:solidFill>
                <a:srgbClr val="E55B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9" name="ï$ļïḑ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E3454C3-C248-40D0-9F51-6A0D53FF3D20}"/>
                  </a:ext>
                </a:extLst>
              </p:cNvPr>
              <p:cNvSpPr/>
              <p:nvPr/>
            </p:nvSpPr>
            <p:spPr bwMode="auto">
              <a:xfrm>
                <a:off x="4629" y="2125"/>
                <a:ext cx="14" cy="26"/>
              </a:xfrm>
              <a:custGeom>
                <a:avLst/>
                <a:gdLst>
                  <a:gd name="T0" fmla="*/ 14 w 14"/>
                  <a:gd name="T1" fmla="*/ 0 h 26"/>
                  <a:gd name="T2" fmla="*/ 14 w 14"/>
                  <a:gd name="T3" fmla="*/ 0 h 26"/>
                  <a:gd name="T4" fmla="*/ 4 w 14"/>
                  <a:gd name="T5" fmla="*/ 26 h 26"/>
                  <a:gd name="T6" fmla="*/ 0 w 14"/>
                  <a:gd name="T7" fmla="*/ 19 h 26"/>
                  <a:gd name="T8" fmla="*/ 0 w 14"/>
                  <a:gd name="T9" fmla="*/ 19 h 26"/>
                  <a:gd name="T10" fmla="*/ 4 w 14"/>
                  <a:gd name="T11" fmla="*/ 26 h 26"/>
                  <a:gd name="T12" fmla="*/ 14 w 14"/>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4" h="26">
                    <a:moveTo>
                      <a:pt x="14" y="0"/>
                    </a:moveTo>
                    <a:lnTo>
                      <a:pt x="14" y="0"/>
                    </a:lnTo>
                    <a:lnTo>
                      <a:pt x="4" y="26"/>
                    </a:lnTo>
                    <a:lnTo>
                      <a:pt x="0" y="19"/>
                    </a:lnTo>
                    <a:lnTo>
                      <a:pt x="0" y="19"/>
                    </a:lnTo>
                    <a:lnTo>
                      <a:pt x="4" y="26"/>
                    </a:lnTo>
                    <a:lnTo>
                      <a:pt x="14" y="0"/>
                    </a:lnTo>
                    <a:close/>
                  </a:path>
                </a:pathLst>
              </a:custGeom>
              <a:solidFill>
                <a:srgbClr val="E5D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0" name="íṡľî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F270FF8-23B8-487B-B106-8FC6C3AAD707}"/>
                  </a:ext>
                </a:extLst>
              </p:cNvPr>
              <p:cNvSpPr/>
              <p:nvPr/>
            </p:nvSpPr>
            <p:spPr bwMode="auto">
              <a:xfrm>
                <a:off x="4629" y="2125"/>
                <a:ext cx="14" cy="26"/>
              </a:xfrm>
              <a:custGeom>
                <a:avLst/>
                <a:gdLst>
                  <a:gd name="T0" fmla="*/ 14 w 14"/>
                  <a:gd name="T1" fmla="*/ 0 h 26"/>
                  <a:gd name="T2" fmla="*/ 14 w 14"/>
                  <a:gd name="T3" fmla="*/ 0 h 26"/>
                  <a:gd name="T4" fmla="*/ 4 w 14"/>
                  <a:gd name="T5" fmla="*/ 26 h 26"/>
                  <a:gd name="T6" fmla="*/ 0 w 14"/>
                  <a:gd name="T7" fmla="*/ 19 h 26"/>
                  <a:gd name="T8" fmla="*/ 0 w 14"/>
                  <a:gd name="T9" fmla="*/ 19 h 26"/>
                  <a:gd name="T10" fmla="*/ 4 w 14"/>
                  <a:gd name="T11" fmla="*/ 26 h 26"/>
                  <a:gd name="T12" fmla="*/ 14 w 14"/>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4" h="26">
                    <a:moveTo>
                      <a:pt x="14" y="0"/>
                    </a:moveTo>
                    <a:lnTo>
                      <a:pt x="14" y="0"/>
                    </a:lnTo>
                    <a:lnTo>
                      <a:pt x="4" y="26"/>
                    </a:lnTo>
                    <a:lnTo>
                      <a:pt x="0" y="19"/>
                    </a:lnTo>
                    <a:lnTo>
                      <a:pt x="0" y="19"/>
                    </a:lnTo>
                    <a:lnTo>
                      <a:pt x="4" y="26"/>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1" name="ísľî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4207533-7307-43C4-BE32-D80D4B283665}"/>
                  </a:ext>
                </a:extLst>
              </p:cNvPr>
              <p:cNvSpPr/>
              <p:nvPr/>
            </p:nvSpPr>
            <p:spPr bwMode="auto">
              <a:xfrm>
                <a:off x="4684" y="2058"/>
                <a:ext cx="6" cy="19"/>
              </a:xfrm>
              <a:custGeom>
                <a:avLst/>
                <a:gdLst>
                  <a:gd name="T0" fmla="*/ 9 w 9"/>
                  <a:gd name="T1" fmla="*/ 0 h 34"/>
                  <a:gd name="T2" fmla="*/ 9 w 9"/>
                  <a:gd name="T3" fmla="*/ 0 h 34"/>
                  <a:gd name="T4" fmla="*/ 0 w 9"/>
                  <a:gd name="T5" fmla="*/ 34 h 34"/>
                  <a:gd name="T6" fmla="*/ 0 w 9"/>
                  <a:gd name="T7" fmla="*/ 34 h 34"/>
                  <a:gd name="T8" fmla="*/ 9 w 9"/>
                  <a:gd name="T9" fmla="*/ 0 h 34"/>
                </a:gdLst>
                <a:ahLst/>
                <a:cxnLst>
                  <a:cxn ang="0">
                    <a:pos x="T0" y="T1"/>
                  </a:cxn>
                  <a:cxn ang="0">
                    <a:pos x="T2" y="T3"/>
                  </a:cxn>
                  <a:cxn ang="0">
                    <a:pos x="T4" y="T5"/>
                  </a:cxn>
                  <a:cxn ang="0">
                    <a:pos x="T6" y="T7"/>
                  </a:cxn>
                  <a:cxn ang="0">
                    <a:pos x="T8" y="T9"/>
                  </a:cxn>
                </a:cxnLst>
                <a:rect l="0" t="0" r="r" b="b"/>
                <a:pathLst>
                  <a:path w="9" h="34">
                    <a:moveTo>
                      <a:pt x="9" y="0"/>
                    </a:moveTo>
                    <a:cubicBezTo>
                      <a:pt x="9" y="0"/>
                      <a:pt x="9" y="0"/>
                      <a:pt x="9" y="0"/>
                    </a:cubicBezTo>
                    <a:cubicBezTo>
                      <a:pt x="8" y="6"/>
                      <a:pt x="6" y="18"/>
                      <a:pt x="0" y="34"/>
                    </a:cubicBezTo>
                    <a:cubicBezTo>
                      <a:pt x="0" y="34"/>
                      <a:pt x="0" y="34"/>
                      <a:pt x="0" y="34"/>
                    </a:cubicBezTo>
                    <a:cubicBezTo>
                      <a:pt x="6" y="18"/>
                      <a:pt x="8" y="5"/>
                      <a:pt x="9" y="0"/>
                    </a:cubicBezTo>
                  </a:path>
                </a:pathLst>
              </a:custGeom>
              <a:solidFill>
                <a:srgbClr val="E52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2" name="i$lí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03BFCC2-935B-42BF-A7CB-C2926FE27AA6}"/>
                  </a:ext>
                </a:extLst>
              </p:cNvPr>
              <p:cNvSpPr/>
              <p:nvPr/>
            </p:nvSpPr>
            <p:spPr bwMode="auto">
              <a:xfrm>
                <a:off x="4643" y="2071"/>
                <a:ext cx="41" cy="53"/>
              </a:xfrm>
              <a:custGeom>
                <a:avLst/>
                <a:gdLst>
                  <a:gd name="T0" fmla="*/ 66 w 73"/>
                  <a:gd name="T1" fmla="*/ 0 h 93"/>
                  <a:gd name="T2" fmla="*/ 0 w 73"/>
                  <a:gd name="T3" fmla="*/ 93 h 93"/>
                  <a:gd name="T4" fmla="*/ 73 w 73"/>
                  <a:gd name="T5" fmla="*/ 10 h 93"/>
                  <a:gd name="T6" fmla="*/ 66 w 73"/>
                  <a:gd name="T7" fmla="*/ 0 h 93"/>
                </a:gdLst>
                <a:ahLst/>
                <a:cxnLst>
                  <a:cxn ang="0">
                    <a:pos x="T0" y="T1"/>
                  </a:cxn>
                  <a:cxn ang="0">
                    <a:pos x="T2" y="T3"/>
                  </a:cxn>
                  <a:cxn ang="0">
                    <a:pos x="T4" y="T5"/>
                  </a:cxn>
                  <a:cxn ang="0">
                    <a:pos x="T6" y="T7"/>
                  </a:cxn>
                </a:cxnLst>
                <a:rect l="0" t="0" r="r" b="b"/>
                <a:pathLst>
                  <a:path w="73" h="93">
                    <a:moveTo>
                      <a:pt x="66" y="0"/>
                    </a:moveTo>
                    <a:cubicBezTo>
                      <a:pt x="0" y="93"/>
                      <a:pt x="0" y="93"/>
                      <a:pt x="0" y="93"/>
                    </a:cubicBezTo>
                    <a:cubicBezTo>
                      <a:pt x="41" y="72"/>
                      <a:pt x="62" y="36"/>
                      <a:pt x="73" y="10"/>
                    </a:cubicBezTo>
                    <a:cubicBezTo>
                      <a:pt x="66" y="0"/>
                      <a:pt x="66" y="0"/>
                      <a:pt x="66" y="0"/>
                    </a:cubicBezTo>
                  </a:path>
                </a:pathLst>
              </a:custGeom>
              <a:solidFill>
                <a:srgbClr val="B749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3" name="isľí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0537023-B2E5-40F9-8BD3-7A4D388A514D}"/>
                  </a:ext>
                </a:extLst>
              </p:cNvPr>
              <p:cNvSpPr/>
              <p:nvPr/>
            </p:nvSpPr>
            <p:spPr bwMode="auto">
              <a:xfrm>
                <a:off x="4629" y="2125"/>
                <a:ext cx="14" cy="26"/>
              </a:xfrm>
              <a:custGeom>
                <a:avLst/>
                <a:gdLst>
                  <a:gd name="T0" fmla="*/ 14 w 14"/>
                  <a:gd name="T1" fmla="*/ 0 h 26"/>
                  <a:gd name="T2" fmla="*/ 0 w 14"/>
                  <a:gd name="T3" fmla="*/ 19 h 26"/>
                  <a:gd name="T4" fmla="*/ 4 w 14"/>
                  <a:gd name="T5" fmla="*/ 26 h 26"/>
                  <a:gd name="T6" fmla="*/ 14 w 14"/>
                  <a:gd name="T7" fmla="*/ 0 h 26"/>
                </a:gdLst>
                <a:ahLst/>
                <a:cxnLst>
                  <a:cxn ang="0">
                    <a:pos x="T0" y="T1"/>
                  </a:cxn>
                  <a:cxn ang="0">
                    <a:pos x="T2" y="T3"/>
                  </a:cxn>
                  <a:cxn ang="0">
                    <a:pos x="T4" y="T5"/>
                  </a:cxn>
                  <a:cxn ang="0">
                    <a:pos x="T6" y="T7"/>
                  </a:cxn>
                </a:cxnLst>
                <a:rect l="0" t="0" r="r" b="b"/>
                <a:pathLst>
                  <a:path w="14" h="26">
                    <a:moveTo>
                      <a:pt x="14" y="0"/>
                    </a:moveTo>
                    <a:lnTo>
                      <a:pt x="0" y="19"/>
                    </a:lnTo>
                    <a:lnTo>
                      <a:pt x="4" y="26"/>
                    </a:lnTo>
                    <a:lnTo>
                      <a:pt x="14" y="0"/>
                    </a:lnTo>
                    <a:close/>
                  </a:path>
                </a:pathLst>
              </a:custGeom>
              <a:solidFill>
                <a:srgbClr val="B7A8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4" name="î$ļï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8F898BC-B39C-4B07-833C-287E16250F69}"/>
                  </a:ext>
                </a:extLst>
              </p:cNvPr>
              <p:cNvSpPr/>
              <p:nvPr/>
            </p:nvSpPr>
            <p:spPr bwMode="auto">
              <a:xfrm>
                <a:off x="4629" y="2125"/>
                <a:ext cx="14" cy="26"/>
              </a:xfrm>
              <a:custGeom>
                <a:avLst/>
                <a:gdLst>
                  <a:gd name="T0" fmla="*/ 14 w 14"/>
                  <a:gd name="T1" fmla="*/ 0 h 26"/>
                  <a:gd name="T2" fmla="*/ 0 w 14"/>
                  <a:gd name="T3" fmla="*/ 19 h 26"/>
                  <a:gd name="T4" fmla="*/ 4 w 14"/>
                  <a:gd name="T5" fmla="*/ 26 h 26"/>
                  <a:gd name="T6" fmla="*/ 14 w 14"/>
                  <a:gd name="T7" fmla="*/ 0 h 26"/>
                </a:gdLst>
                <a:ahLst/>
                <a:cxnLst>
                  <a:cxn ang="0">
                    <a:pos x="T0" y="T1"/>
                  </a:cxn>
                  <a:cxn ang="0">
                    <a:pos x="T2" y="T3"/>
                  </a:cxn>
                  <a:cxn ang="0">
                    <a:pos x="T4" y="T5"/>
                  </a:cxn>
                  <a:cxn ang="0">
                    <a:pos x="T6" y="T7"/>
                  </a:cxn>
                </a:cxnLst>
                <a:rect l="0" t="0" r="r" b="b"/>
                <a:pathLst>
                  <a:path w="14" h="26">
                    <a:moveTo>
                      <a:pt x="14" y="0"/>
                    </a:moveTo>
                    <a:lnTo>
                      <a:pt x="0" y="19"/>
                    </a:lnTo>
                    <a:lnTo>
                      <a:pt x="4" y="26"/>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5" name="iṧḻíḑ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3056D43-BA1C-40D9-B74F-68744AAB1BDB}"/>
                  </a:ext>
                </a:extLst>
              </p:cNvPr>
              <p:cNvSpPr/>
              <p:nvPr/>
            </p:nvSpPr>
            <p:spPr bwMode="auto">
              <a:xfrm>
                <a:off x="4680" y="2058"/>
                <a:ext cx="10" cy="19"/>
              </a:xfrm>
              <a:custGeom>
                <a:avLst/>
                <a:gdLst>
                  <a:gd name="T0" fmla="*/ 16 w 16"/>
                  <a:gd name="T1" fmla="*/ 0 h 34"/>
                  <a:gd name="T2" fmla="*/ 0 w 16"/>
                  <a:gd name="T3" fmla="*/ 24 h 34"/>
                  <a:gd name="T4" fmla="*/ 7 w 16"/>
                  <a:gd name="T5" fmla="*/ 34 h 34"/>
                  <a:gd name="T6" fmla="*/ 7 w 16"/>
                  <a:gd name="T7" fmla="*/ 34 h 34"/>
                  <a:gd name="T8" fmla="*/ 16 w 16"/>
                  <a:gd name="T9" fmla="*/ 0 h 34"/>
                </a:gdLst>
                <a:ahLst/>
                <a:cxnLst>
                  <a:cxn ang="0">
                    <a:pos x="T0" y="T1"/>
                  </a:cxn>
                  <a:cxn ang="0">
                    <a:pos x="T2" y="T3"/>
                  </a:cxn>
                  <a:cxn ang="0">
                    <a:pos x="T4" y="T5"/>
                  </a:cxn>
                  <a:cxn ang="0">
                    <a:pos x="T6" y="T7"/>
                  </a:cxn>
                  <a:cxn ang="0">
                    <a:pos x="T8" y="T9"/>
                  </a:cxn>
                </a:cxnLst>
                <a:rect l="0" t="0" r="r" b="b"/>
                <a:pathLst>
                  <a:path w="16" h="34">
                    <a:moveTo>
                      <a:pt x="16" y="0"/>
                    </a:moveTo>
                    <a:cubicBezTo>
                      <a:pt x="0" y="24"/>
                      <a:pt x="0" y="24"/>
                      <a:pt x="0" y="24"/>
                    </a:cubicBezTo>
                    <a:cubicBezTo>
                      <a:pt x="7" y="34"/>
                      <a:pt x="7" y="34"/>
                      <a:pt x="7" y="34"/>
                    </a:cubicBezTo>
                    <a:cubicBezTo>
                      <a:pt x="7" y="34"/>
                      <a:pt x="7" y="34"/>
                      <a:pt x="7" y="34"/>
                    </a:cubicBezTo>
                    <a:cubicBezTo>
                      <a:pt x="13" y="18"/>
                      <a:pt x="15" y="6"/>
                      <a:pt x="16" y="0"/>
                    </a:cubicBezTo>
                  </a:path>
                </a:pathLst>
              </a:custGeom>
              <a:solidFill>
                <a:srgbClr val="B71F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6" name="îṧļî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2A3EE6C-027F-4AB4-9745-68F480B95899}"/>
                  </a:ext>
                </a:extLst>
              </p:cNvPr>
              <p:cNvSpPr/>
              <p:nvPr/>
            </p:nvSpPr>
            <p:spPr bwMode="auto">
              <a:xfrm>
                <a:off x="4612" y="2148"/>
                <a:ext cx="31" cy="20"/>
              </a:xfrm>
              <a:custGeom>
                <a:avLst/>
                <a:gdLst>
                  <a:gd name="T0" fmla="*/ 25 w 55"/>
                  <a:gd name="T1" fmla="*/ 0 h 36"/>
                  <a:gd name="T2" fmla="*/ 23 w 55"/>
                  <a:gd name="T3" fmla="*/ 4 h 36"/>
                  <a:gd name="T4" fmla="*/ 31 w 55"/>
                  <a:gd name="T5" fmla="*/ 20 h 36"/>
                  <a:gd name="T6" fmla="*/ 34 w 55"/>
                  <a:gd name="T7" fmla="*/ 19 h 36"/>
                  <a:gd name="T8" fmla="*/ 48 w 55"/>
                  <a:gd name="T9" fmla="*/ 33 h 36"/>
                  <a:gd name="T10" fmla="*/ 48 w 55"/>
                  <a:gd name="T11" fmla="*/ 33 h 36"/>
                  <a:gd name="T12" fmla="*/ 48 w 55"/>
                  <a:gd name="T13" fmla="*/ 33 h 36"/>
                  <a:gd name="T14" fmla="*/ 48 w 55"/>
                  <a:gd name="T15" fmla="*/ 36 h 36"/>
                  <a:gd name="T16" fmla="*/ 31 w 55"/>
                  <a:gd name="T17" fmla="*/ 36 h 36"/>
                  <a:gd name="T18" fmla="*/ 20 w 55"/>
                  <a:gd name="T19" fmla="*/ 36 h 36"/>
                  <a:gd name="T20" fmla="*/ 0 w 55"/>
                  <a:gd name="T21" fmla="*/ 36 h 36"/>
                  <a:gd name="T22" fmla="*/ 0 w 55"/>
                  <a:gd name="T23" fmla="*/ 36 h 36"/>
                  <a:gd name="T24" fmla="*/ 27 w 55"/>
                  <a:gd name="T25" fmla="*/ 36 h 36"/>
                  <a:gd name="T26" fmla="*/ 38 w 55"/>
                  <a:gd name="T27" fmla="*/ 36 h 36"/>
                  <a:gd name="T28" fmla="*/ 54 w 55"/>
                  <a:gd name="T29" fmla="*/ 36 h 36"/>
                  <a:gd name="T30" fmla="*/ 55 w 55"/>
                  <a:gd name="T31" fmla="*/ 33 h 36"/>
                  <a:gd name="T32" fmla="*/ 41 w 55"/>
                  <a:gd name="T33" fmla="*/ 19 h 36"/>
                  <a:gd name="T34" fmla="*/ 37 w 55"/>
                  <a:gd name="T35" fmla="*/ 20 h 36"/>
                  <a:gd name="T36" fmla="*/ 25 w 55"/>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36">
                    <a:moveTo>
                      <a:pt x="25" y="0"/>
                    </a:moveTo>
                    <a:cubicBezTo>
                      <a:pt x="23" y="4"/>
                      <a:pt x="23" y="4"/>
                      <a:pt x="23" y="4"/>
                    </a:cubicBezTo>
                    <a:cubicBezTo>
                      <a:pt x="27" y="8"/>
                      <a:pt x="29" y="13"/>
                      <a:pt x="31" y="20"/>
                    </a:cubicBezTo>
                    <a:cubicBezTo>
                      <a:pt x="32" y="19"/>
                      <a:pt x="33" y="19"/>
                      <a:pt x="34" y="19"/>
                    </a:cubicBezTo>
                    <a:cubicBezTo>
                      <a:pt x="42" y="19"/>
                      <a:pt x="48" y="25"/>
                      <a:pt x="48" y="33"/>
                    </a:cubicBezTo>
                    <a:cubicBezTo>
                      <a:pt x="48" y="33"/>
                      <a:pt x="48" y="33"/>
                      <a:pt x="48" y="33"/>
                    </a:cubicBezTo>
                    <a:cubicBezTo>
                      <a:pt x="48" y="33"/>
                      <a:pt x="48" y="33"/>
                      <a:pt x="48" y="33"/>
                    </a:cubicBezTo>
                    <a:cubicBezTo>
                      <a:pt x="48" y="34"/>
                      <a:pt x="48" y="35"/>
                      <a:pt x="48" y="36"/>
                    </a:cubicBezTo>
                    <a:cubicBezTo>
                      <a:pt x="31" y="36"/>
                      <a:pt x="31" y="36"/>
                      <a:pt x="31" y="36"/>
                    </a:cubicBezTo>
                    <a:cubicBezTo>
                      <a:pt x="20" y="36"/>
                      <a:pt x="20" y="36"/>
                      <a:pt x="20" y="36"/>
                    </a:cubicBezTo>
                    <a:cubicBezTo>
                      <a:pt x="0" y="36"/>
                      <a:pt x="0" y="36"/>
                      <a:pt x="0" y="36"/>
                    </a:cubicBezTo>
                    <a:cubicBezTo>
                      <a:pt x="0" y="36"/>
                      <a:pt x="0" y="36"/>
                      <a:pt x="0" y="36"/>
                    </a:cubicBezTo>
                    <a:cubicBezTo>
                      <a:pt x="27" y="36"/>
                      <a:pt x="27" y="36"/>
                      <a:pt x="27" y="36"/>
                    </a:cubicBezTo>
                    <a:cubicBezTo>
                      <a:pt x="38" y="36"/>
                      <a:pt x="38" y="36"/>
                      <a:pt x="38" y="36"/>
                    </a:cubicBezTo>
                    <a:cubicBezTo>
                      <a:pt x="54" y="36"/>
                      <a:pt x="54" y="36"/>
                      <a:pt x="54" y="36"/>
                    </a:cubicBezTo>
                    <a:cubicBezTo>
                      <a:pt x="54" y="35"/>
                      <a:pt x="55" y="34"/>
                      <a:pt x="55" y="33"/>
                    </a:cubicBezTo>
                    <a:cubicBezTo>
                      <a:pt x="55" y="25"/>
                      <a:pt x="48" y="19"/>
                      <a:pt x="41" y="19"/>
                    </a:cubicBezTo>
                    <a:cubicBezTo>
                      <a:pt x="40" y="19"/>
                      <a:pt x="38" y="19"/>
                      <a:pt x="37" y="20"/>
                    </a:cubicBezTo>
                    <a:cubicBezTo>
                      <a:pt x="36" y="11"/>
                      <a:pt x="31" y="5"/>
                      <a:pt x="25" y="0"/>
                    </a:cubicBezTo>
                  </a:path>
                </a:pathLst>
              </a:custGeom>
              <a:solidFill>
                <a:srgbClr val="4444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7" name="íšļi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B5399B7-128B-43D5-AD75-2BB4C0EB2D2D}"/>
                  </a:ext>
                </a:extLst>
              </p:cNvPr>
              <p:cNvSpPr/>
              <p:nvPr/>
            </p:nvSpPr>
            <p:spPr bwMode="auto">
              <a:xfrm>
                <a:off x="4612" y="2167"/>
                <a:ext cx="27" cy="1"/>
              </a:xfrm>
              <a:custGeom>
                <a:avLst/>
                <a:gdLst>
                  <a:gd name="T0" fmla="*/ 3 w 48"/>
                  <a:gd name="T1" fmla="*/ 0 h 3"/>
                  <a:gd name="T2" fmla="*/ 0 w 48"/>
                  <a:gd name="T3" fmla="*/ 3 h 3"/>
                  <a:gd name="T4" fmla="*/ 20 w 48"/>
                  <a:gd name="T5" fmla="*/ 3 h 3"/>
                  <a:gd name="T6" fmla="*/ 31 w 48"/>
                  <a:gd name="T7" fmla="*/ 3 h 3"/>
                  <a:gd name="T8" fmla="*/ 48 w 48"/>
                  <a:gd name="T9" fmla="*/ 3 h 3"/>
                  <a:gd name="T10" fmla="*/ 48 w 48"/>
                  <a:gd name="T11" fmla="*/ 0 h 3"/>
                  <a:gd name="T12" fmla="*/ 48 w 48"/>
                  <a:gd name="T13" fmla="*/ 0 h 3"/>
                  <a:gd name="T14" fmla="*/ 48 w 48"/>
                  <a:gd name="T15" fmla="*/ 3 h 3"/>
                  <a:gd name="T16" fmla="*/ 31 w 48"/>
                  <a:gd name="T17" fmla="*/ 3 h 3"/>
                  <a:gd name="T18" fmla="*/ 20 w 48"/>
                  <a:gd name="T19" fmla="*/ 3 h 3"/>
                  <a:gd name="T20" fmla="*/ 3 w 48"/>
                  <a:gd name="T21" fmla="*/ 3 h 3"/>
                  <a:gd name="T22" fmla="*/ 3 w 48"/>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3">
                    <a:moveTo>
                      <a:pt x="3" y="0"/>
                    </a:moveTo>
                    <a:cubicBezTo>
                      <a:pt x="0" y="3"/>
                      <a:pt x="0" y="3"/>
                      <a:pt x="0" y="3"/>
                    </a:cubicBezTo>
                    <a:cubicBezTo>
                      <a:pt x="20" y="3"/>
                      <a:pt x="20" y="3"/>
                      <a:pt x="20" y="3"/>
                    </a:cubicBezTo>
                    <a:cubicBezTo>
                      <a:pt x="31" y="3"/>
                      <a:pt x="31" y="3"/>
                      <a:pt x="31" y="3"/>
                    </a:cubicBezTo>
                    <a:cubicBezTo>
                      <a:pt x="48" y="3"/>
                      <a:pt x="48" y="3"/>
                      <a:pt x="48" y="3"/>
                    </a:cubicBezTo>
                    <a:cubicBezTo>
                      <a:pt x="48" y="2"/>
                      <a:pt x="48" y="1"/>
                      <a:pt x="48" y="0"/>
                    </a:cubicBezTo>
                    <a:cubicBezTo>
                      <a:pt x="48" y="0"/>
                      <a:pt x="48" y="0"/>
                      <a:pt x="48" y="0"/>
                    </a:cubicBezTo>
                    <a:cubicBezTo>
                      <a:pt x="48" y="1"/>
                      <a:pt x="48" y="2"/>
                      <a:pt x="48" y="3"/>
                    </a:cubicBezTo>
                    <a:cubicBezTo>
                      <a:pt x="31" y="3"/>
                      <a:pt x="31" y="3"/>
                      <a:pt x="31" y="3"/>
                    </a:cubicBezTo>
                    <a:cubicBezTo>
                      <a:pt x="20" y="3"/>
                      <a:pt x="20" y="3"/>
                      <a:pt x="20" y="3"/>
                    </a:cubicBezTo>
                    <a:cubicBezTo>
                      <a:pt x="3" y="3"/>
                      <a:pt x="3" y="3"/>
                      <a:pt x="3" y="3"/>
                    </a:cubicBezTo>
                    <a:cubicBezTo>
                      <a:pt x="3" y="0"/>
                      <a:pt x="3" y="0"/>
                      <a:pt x="3" y="0"/>
                    </a:cubicBezTo>
                  </a:path>
                </a:pathLst>
              </a:custGeom>
              <a:solidFill>
                <a:srgbClr val="61BD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8" name="îṥḷi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D553571-1785-4751-A9E8-392DCA0B4781}"/>
                  </a:ext>
                </a:extLst>
              </p:cNvPr>
              <p:cNvSpPr/>
              <p:nvPr/>
            </p:nvSpPr>
            <p:spPr bwMode="auto">
              <a:xfrm>
                <a:off x="4613" y="2150"/>
                <a:ext cx="26" cy="18"/>
              </a:xfrm>
              <a:custGeom>
                <a:avLst/>
                <a:gdLst>
                  <a:gd name="T0" fmla="*/ 20 w 45"/>
                  <a:gd name="T1" fmla="*/ 0 h 32"/>
                  <a:gd name="T2" fmla="*/ 0 w 45"/>
                  <a:gd name="T3" fmla="*/ 29 h 32"/>
                  <a:gd name="T4" fmla="*/ 0 w 45"/>
                  <a:gd name="T5" fmla="*/ 32 h 32"/>
                  <a:gd name="T6" fmla="*/ 17 w 45"/>
                  <a:gd name="T7" fmla="*/ 32 h 32"/>
                  <a:gd name="T8" fmla="*/ 28 w 45"/>
                  <a:gd name="T9" fmla="*/ 32 h 32"/>
                  <a:gd name="T10" fmla="*/ 45 w 45"/>
                  <a:gd name="T11" fmla="*/ 32 h 32"/>
                  <a:gd name="T12" fmla="*/ 45 w 45"/>
                  <a:gd name="T13" fmla="*/ 29 h 32"/>
                  <a:gd name="T14" fmla="*/ 31 w 45"/>
                  <a:gd name="T15" fmla="*/ 15 h 32"/>
                  <a:gd name="T16" fmla="*/ 28 w 45"/>
                  <a:gd name="T17" fmla="*/ 16 h 32"/>
                  <a:gd name="T18" fmla="*/ 2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20" y="0"/>
                    </a:moveTo>
                    <a:cubicBezTo>
                      <a:pt x="0" y="29"/>
                      <a:pt x="0" y="29"/>
                      <a:pt x="0" y="29"/>
                    </a:cubicBezTo>
                    <a:cubicBezTo>
                      <a:pt x="0" y="32"/>
                      <a:pt x="0" y="32"/>
                      <a:pt x="0" y="32"/>
                    </a:cubicBezTo>
                    <a:cubicBezTo>
                      <a:pt x="17" y="32"/>
                      <a:pt x="17" y="32"/>
                      <a:pt x="17" y="32"/>
                    </a:cubicBezTo>
                    <a:cubicBezTo>
                      <a:pt x="28" y="32"/>
                      <a:pt x="28" y="32"/>
                      <a:pt x="28" y="32"/>
                    </a:cubicBezTo>
                    <a:cubicBezTo>
                      <a:pt x="45" y="32"/>
                      <a:pt x="45" y="32"/>
                      <a:pt x="45" y="32"/>
                    </a:cubicBezTo>
                    <a:cubicBezTo>
                      <a:pt x="45" y="31"/>
                      <a:pt x="45" y="30"/>
                      <a:pt x="45" y="29"/>
                    </a:cubicBezTo>
                    <a:cubicBezTo>
                      <a:pt x="45" y="21"/>
                      <a:pt x="39" y="15"/>
                      <a:pt x="31" y="15"/>
                    </a:cubicBezTo>
                    <a:cubicBezTo>
                      <a:pt x="30" y="15"/>
                      <a:pt x="29" y="15"/>
                      <a:pt x="28" y="16"/>
                    </a:cubicBezTo>
                    <a:cubicBezTo>
                      <a:pt x="26" y="9"/>
                      <a:pt x="24" y="4"/>
                      <a:pt x="20" y="0"/>
                    </a:cubicBezTo>
                  </a:path>
                </a:pathLst>
              </a:custGeom>
              <a:solidFill>
                <a:srgbClr val="4D97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9" name="íṧḷi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DC3E7AF-20AA-4BB7-A562-89037419A231}"/>
                  </a:ext>
                </a:extLst>
              </p:cNvPr>
              <p:cNvSpPr/>
              <p:nvPr/>
            </p:nvSpPr>
            <p:spPr bwMode="auto">
              <a:xfrm>
                <a:off x="4674" y="2101"/>
                <a:ext cx="75" cy="30"/>
              </a:xfrm>
              <a:custGeom>
                <a:avLst/>
                <a:gdLst>
                  <a:gd name="T0" fmla="*/ 30 w 130"/>
                  <a:gd name="T1" fmla="*/ 15 h 53"/>
                  <a:gd name="T2" fmla="*/ 25 w 130"/>
                  <a:gd name="T3" fmla="*/ 15 h 53"/>
                  <a:gd name="T4" fmla="*/ 35 w 130"/>
                  <a:gd name="T5" fmla="*/ 18 h 53"/>
                  <a:gd name="T6" fmla="*/ 37 w 130"/>
                  <a:gd name="T7" fmla="*/ 16 h 53"/>
                  <a:gd name="T8" fmla="*/ 30 w 130"/>
                  <a:gd name="T9" fmla="*/ 15 h 53"/>
                  <a:gd name="T10" fmla="*/ 73 w 130"/>
                  <a:gd name="T11" fmla="*/ 0 h 53"/>
                  <a:gd name="T12" fmla="*/ 69 w 130"/>
                  <a:gd name="T13" fmla="*/ 0 h 53"/>
                  <a:gd name="T14" fmla="*/ 99 w 130"/>
                  <a:gd name="T15" fmla="*/ 31 h 53"/>
                  <a:gd name="T16" fmla="*/ 103 w 130"/>
                  <a:gd name="T17" fmla="*/ 31 h 53"/>
                  <a:gd name="T18" fmla="*/ 122 w 130"/>
                  <a:gd name="T19" fmla="*/ 49 h 53"/>
                  <a:gd name="T20" fmla="*/ 122 w 130"/>
                  <a:gd name="T21" fmla="*/ 49 h 53"/>
                  <a:gd name="T22" fmla="*/ 122 w 130"/>
                  <a:gd name="T23" fmla="*/ 49 h 53"/>
                  <a:gd name="T24" fmla="*/ 121 w 130"/>
                  <a:gd name="T25" fmla="*/ 53 h 53"/>
                  <a:gd name="T26" fmla="*/ 100 w 130"/>
                  <a:gd name="T27" fmla="*/ 53 h 53"/>
                  <a:gd name="T28" fmla="*/ 86 w 130"/>
                  <a:gd name="T29" fmla="*/ 53 h 53"/>
                  <a:gd name="T30" fmla="*/ 51 w 130"/>
                  <a:gd name="T31" fmla="*/ 53 h 53"/>
                  <a:gd name="T32" fmla="*/ 29 w 130"/>
                  <a:gd name="T33" fmla="*/ 53 h 53"/>
                  <a:gd name="T34" fmla="*/ 0 w 130"/>
                  <a:gd name="T35" fmla="*/ 53 h 53"/>
                  <a:gd name="T36" fmla="*/ 0 w 130"/>
                  <a:gd name="T37" fmla="*/ 53 h 53"/>
                  <a:gd name="T38" fmla="*/ 38 w 130"/>
                  <a:gd name="T39" fmla="*/ 53 h 53"/>
                  <a:gd name="T40" fmla="*/ 60 w 130"/>
                  <a:gd name="T41" fmla="*/ 53 h 53"/>
                  <a:gd name="T42" fmla="*/ 95 w 130"/>
                  <a:gd name="T43" fmla="*/ 53 h 53"/>
                  <a:gd name="T44" fmla="*/ 108 w 130"/>
                  <a:gd name="T45" fmla="*/ 53 h 53"/>
                  <a:gd name="T46" fmla="*/ 130 w 130"/>
                  <a:gd name="T47" fmla="*/ 53 h 53"/>
                  <a:gd name="T48" fmla="*/ 130 w 130"/>
                  <a:gd name="T49" fmla="*/ 49 h 53"/>
                  <a:gd name="T50" fmla="*/ 112 w 130"/>
                  <a:gd name="T51" fmla="*/ 31 h 53"/>
                  <a:gd name="T52" fmla="*/ 108 w 130"/>
                  <a:gd name="T53" fmla="*/ 31 h 53"/>
                  <a:gd name="T54" fmla="*/ 73 w 130"/>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53">
                    <a:moveTo>
                      <a:pt x="30" y="15"/>
                    </a:moveTo>
                    <a:cubicBezTo>
                      <a:pt x="28" y="15"/>
                      <a:pt x="27" y="15"/>
                      <a:pt x="25" y="15"/>
                    </a:cubicBezTo>
                    <a:cubicBezTo>
                      <a:pt x="29" y="16"/>
                      <a:pt x="32" y="17"/>
                      <a:pt x="35" y="18"/>
                    </a:cubicBezTo>
                    <a:cubicBezTo>
                      <a:pt x="35" y="17"/>
                      <a:pt x="36" y="16"/>
                      <a:pt x="37" y="16"/>
                    </a:cubicBezTo>
                    <a:cubicBezTo>
                      <a:pt x="34" y="15"/>
                      <a:pt x="32" y="15"/>
                      <a:pt x="30" y="15"/>
                    </a:cubicBezTo>
                    <a:moveTo>
                      <a:pt x="73" y="0"/>
                    </a:moveTo>
                    <a:cubicBezTo>
                      <a:pt x="72" y="0"/>
                      <a:pt x="70" y="0"/>
                      <a:pt x="69" y="0"/>
                    </a:cubicBezTo>
                    <a:cubicBezTo>
                      <a:pt x="83" y="2"/>
                      <a:pt x="95" y="15"/>
                      <a:pt x="99" y="31"/>
                    </a:cubicBezTo>
                    <a:cubicBezTo>
                      <a:pt x="101" y="31"/>
                      <a:pt x="102" y="31"/>
                      <a:pt x="103" y="31"/>
                    </a:cubicBezTo>
                    <a:cubicBezTo>
                      <a:pt x="113" y="31"/>
                      <a:pt x="122" y="39"/>
                      <a:pt x="122" y="49"/>
                    </a:cubicBezTo>
                    <a:cubicBezTo>
                      <a:pt x="122" y="49"/>
                      <a:pt x="122" y="49"/>
                      <a:pt x="122" y="49"/>
                    </a:cubicBezTo>
                    <a:cubicBezTo>
                      <a:pt x="122" y="49"/>
                      <a:pt x="122" y="49"/>
                      <a:pt x="122" y="49"/>
                    </a:cubicBezTo>
                    <a:cubicBezTo>
                      <a:pt x="122" y="50"/>
                      <a:pt x="121" y="51"/>
                      <a:pt x="121" y="53"/>
                    </a:cubicBezTo>
                    <a:cubicBezTo>
                      <a:pt x="100" y="53"/>
                      <a:pt x="100" y="53"/>
                      <a:pt x="100" y="53"/>
                    </a:cubicBezTo>
                    <a:cubicBezTo>
                      <a:pt x="86" y="53"/>
                      <a:pt x="86" y="53"/>
                      <a:pt x="86" y="53"/>
                    </a:cubicBezTo>
                    <a:cubicBezTo>
                      <a:pt x="51" y="53"/>
                      <a:pt x="51" y="53"/>
                      <a:pt x="51" y="53"/>
                    </a:cubicBezTo>
                    <a:cubicBezTo>
                      <a:pt x="29" y="53"/>
                      <a:pt x="29" y="53"/>
                      <a:pt x="29" y="53"/>
                    </a:cubicBezTo>
                    <a:cubicBezTo>
                      <a:pt x="0" y="53"/>
                      <a:pt x="0" y="53"/>
                      <a:pt x="0" y="53"/>
                    </a:cubicBezTo>
                    <a:cubicBezTo>
                      <a:pt x="0" y="53"/>
                      <a:pt x="0" y="53"/>
                      <a:pt x="0" y="53"/>
                    </a:cubicBezTo>
                    <a:cubicBezTo>
                      <a:pt x="38" y="53"/>
                      <a:pt x="38" y="53"/>
                      <a:pt x="38" y="53"/>
                    </a:cubicBezTo>
                    <a:cubicBezTo>
                      <a:pt x="60" y="53"/>
                      <a:pt x="60" y="53"/>
                      <a:pt x="60" y="53"/>
                    </a:cubicBezTo>
                    <a:cubicBezTo>
                      <a:pt x="95" y="53"/>
                      <a:pt x="95" y="53"/>
                      <a:pt x="95" y="53"/>
                    </a:cubicBezTo>
                    <a:cubicBezTo>
                      <a:pt x="108" y="53"/>
                      <a:pt x="108" y="53"/>
                      <a:pt x="108" y="53"/>
                    </a:cubicBezTo>
                    <a:cubicBezTo>
                      <a:pt x="130" y="53"/>
                      <a:pt x="130" y="53"/>
                      <a:pt x="130" y="53"/>
                    </a:cubicBezTo>
                    <a:cubicBezTo>
                      <a:pt x="130" y="51"/>
                      <a:pt x="130" y="50"/>
                      <a:pt x="130" y="49"/>
                    </a:cubicBezTo>
                    <a:cubicBezTo>
                      <a:pt x="130" y="39"/>
                      <a:pt x="122" y="31"/>
                      <a:pt x="112" y="31"/>
                    </a:cubicBezTo>
                    <a:cubicBezTo>
                      <a:pt x="111" y="31"/>
                      <a:pt x="109" y="31"/>
                      <a:pt x="108" y="31"/>
                    </a:cubicBezTo>
                    <a:cubicBezTo>
                      <a:pt x="104" y="13"/>
                      <a:pt x="90" y="0"/>
                      <a:pt x="73" y="0"/>
                    </a:cubicBezTo>
                  </a:path>
                </a:pathLst>
              </a:custGeom>
              <a:solidFill>
                <a:srgbClr val="4444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0" name="íṥľî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20AD039-7E25-480B-9BC1-8CC356F64693}"/>
                  </a:ext>
                </a:extLst>
              </p:cNvPr>
              <p:cNvSpPr/>
              <p:nvPr/>
            </p:nvSpPr>
            <p:spPr bwMode="auto">
              <a:xfrm>
                <a:off x="4668" y="2101"/>
                <a:ext cx="76" cy="30"/>
              </a:xfrm>
              <a:custGeom>
                <a:avLst/>
                <a:gdLst>
                  <a:gd name="T0" fmla="*/ 73 w 132"/>
                  <a:gd name="T1" fmla="*/ 0 h 53"/>
                  <a:gd name="T2" fmla="*/ 47 w 132"/>
                  <a:gd name="T3" fmla="*/ 16 h 53"/>
                  <a:gd name="T4" fmla="*/ 45 w 132"/>
                  <a:gd name="T5" fmla="*/ 18 h 53"/>
                  <a:gd name="T6" fmla="*/ 35 w 132"/>
                  <a:gd name="T7" fmla="*/ 15 h 53"/>
                  <a:gd name="T8" fmla="*/ 31 w 132"/>
                  <a:gd name="T9" fmla="*/ 15 h 53"/>
                  <a:gd name="T10" fmla="*/ 0 w 132"/>
                  <a:gd name="T11" fmla="*/ 46 h 53"/>
                  <a:gd name="T12" fmla="*/ 1 w 132"/>
                  <a:gd name="T13" fmla="*/ 53 h 53"/>
                  <a:gd name="T14" fmla="*/ 10 w 132"/>
                  <a:gd name="T15" fmla="*/ 53 h 53"/>
                  <a:gd name="T16" fmla="*/ 39 w 132"/>
                  <a:gd name="T17" fmla="*/ 53 h 53"/>
                  <a:gd name="T18" fmla="*/ 61 w 132"/>
                  <a:gd name="T19" fmla="*/ 53 h 53"/>
                  <a:gd name="T20" fmla="*/ 96 w 132"/>
                  <a:gd name="T21" fmla="*/ 53 h 53"/>
                  <a:gd name="T22" fmla="*/ 110 w 132"/>
                  <a:gd name="T23" fmla="*/ 53 h 53"/>
                  <a:gd name="T24" fmla="*/ 131 w 132"/>
                  <a:gd name="T25" fmla="*/ 53 h 53"/>
                  <a:gd name="T26" fmla="*/ 132 w 132"/>
                  <a:gd name="T27" fmla="*/ 49 h 53"/>
                  <a:gd name="T28" fmla="*/ 132 w 132"/>
                  <a:gd name="T29" fmla="*/ 49 h 53"/>
                  <a:gd name="T30" fmla="*/ 131 w 132"/>
                  <a:gd name="T31" fmla="*/ 53 h 53"/>
                  <a:gd name="T32" fmla="*/ 110 w 132"/>
                  <a:gd name="T33" fmla="*/ 53 h 53"/>
                  <a:gd name="T34" fmla="*/ 96 w 132"/>
                  <a:gd name="T35" fmla="*/ 53 h 53"/>
                  <a:gd name="T36" fmla="*/ 73 w 132"/>
                  <a:gd name="T37" fmla="*/ 53 h 53"/>
                  <a:gd name="T38" fmla="*/ 73 w 132"/>
                  <a:gd name="T39" fmla="*/ 0 h 53"/>
                  <a:gd name="T40" fmla="*/ 75 w 132"/>
                  <a:gd name="T41" fmla="*/ 0 h 53"/>
                  <a:gd name="T42" fmla="*/ 74 w 132"/>
                  <a:gd name="T43" fmla="*/ 0 h 53"/>
                  <a:gd name="T44" fmla="*/ 75 w 132"/>
                  <a:gd name="T4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53">
                    <a:moveTo>
                      <a:pt x="73" y="0"/>
                    </a:moveTo>
                    <a:cubicBezTo>
                      <a:pt x="62" y="0"/>
                      <a:pt x="53" y="6"/>
                      <a:pt x="47" y="16"/>
                    </a:cubicBezTo>
                    <a:cubicBezTo>
                      <a:pt x="46" y="16"/>
                      <a:pt x="45" y="17"/>
                      <a:pt x="45" y="18"/>
                    </a:cubicBezTo>
                    <a:cubicBezTo>
                      <a:pt x="42" y="17"/>
                      <a:pt x="39" y="16"/>
                      <a:pt x="35" y="15"/>
                    </a:cubicBezTo>
                    <a:cubicBezTo>
                      <a:pt x="34" y="15"/>
                      <a:pt x="33" y="15"/>
                      <a:pt x="31" y="15"/>
                    </a:cubicBezTo>
                    <a:cubicBezTo>
                      <a:pt x="14" y="15"/>
                      <a:pt x="0" y="29"/>
                      <a:pt x="0" y="46"/>
                    </a:cubicBezTo>
                    <a:cubicBezTo>
                      <a:pt x="0" y="48"/>
                      <a:pt x="0" y="50"/>
                      <a:pt x="1" y="53"/>
                    </a:cubicBezTo>
                    <a:cubicBezTo>
                      <a:pt x="10" y="53"/>
                      <a:pt x="10" y="53"/>
                      <a:pt x="10" y="53"/>
                    </a:cubicBezTo>
                    <a:cubicBezTo>
                      <a:pt x="39" y="53"/>
                      <a:pt x="39" y="53"/>
                      <a:pt x="39" y="53"/>
                    </a:cubicBezTo>
                    <a:cubicBezTo>
                      <a:pt x="61" y="53"/>
                      <a:pt x="61" y="53"/>
                      <a:pt x="61" y="53"/>
                    </a:cubicBezTo>
                    <a:cubicBezTo>
                      <a:pt x="96" y="53"/>
                      <a:pt x="96" y="53"/>
                      <a:pt x="96" y="53"/>
                    </a:cubicBezTo>
                    <a:cubicBezTo>
                      <a:pt x="110" y="53"/>
                      <a:pt x="110" y="53"/>
                      <a:pt x="110" y="53"/>
                    </a:cubicBezTo>
                    <a:cubicBezTo>
                      <a:pt x="131" y="53"/>
                      <a:pt x="131" y="53"/>
                      <a:pt x="131" y="53"/>
                    </a:cubicBezTo>
                    <a:cubicBezTo>
                      <a:pt x="131" y="51"/>
                      <a:pt x="132" y="50"/>
                      <a:pt x="132" y="49"/>
                    </a:cubicBezTo>
                    <a:cubicBezTo>
                      <a:pt x="132" y="49"/>
                      <a:pt x="132" y="49"/>
                      <a:pt x="132" y="49"/>
                    </a:cubicBezTo>
                    <a:cubicBezTo>
                      <a:pt x="132" y="50"/>
                      <a:pt x="131" y="51"/>
                      <a:pt x="131" y="53"/>
                    </a:cubicBezTo>
                    <a:cubicBezTo>
                      <a:pt x="110" y="53"/>
                      <a:pt x="110" y="53"/>
                      <a:pt x="110" y="53"/>
                    </a:cubicBezTo>
                    <a:cubicBezTo>
                      <a:pt x="96" y="53"/>
                      <a:pt x="96" y="53"/>
                      <a:pt x="96" y="53"/>
                    </a:cubicBezTo>
                    <a:cubicBezTo>
                      <a:pt x="73" y="53"/>
                      <a:pt x="73" y="53"/>
                      <a:pt x="73" y="53"/>
                    </a:cubicBezTo>
                    <a:cubicBezTo>
                      <a:pt x="73" y="0"/>
                      <a:pt x="73" y="0"/>
                      <a:pt x="73" y="0"/>
                    </a:cubicBezTo>
                    <a:moveTo>
                      <a:pt x="75" y="0"/>
                    </a:moveTo>
                    <a:cubicBezTo>
                      <a:pt x="74" y="0"/>
                      <a:pt x="74" y="0"/>
                      <a:pt x="74" y="0"/>
                    </a:cubicBezTo>
                    <a:cubicBezTo>
                      <a:pt x="74" y="0"/>
                      <a:pt x="74" y="0"/>
                      <a:pt x="75" y="0"/>
                    </a:cubicBezTo>
                  </a:path>
                </a:pathLst>
              </a:custGeom>
              <a:solidFill>
                <a:srgbClr val="61BD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1" name="íṣļî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2A342A3-5E44-4D76-A273-8BC4D1DE38B9}"/>
                  </a:ext>
                </a:extLst>
              </p:cNvPr>
              <p:cNvSpPr/>
              <p:nvPr/>
            </p:nvSpPr>
            <p:spPr bwMode="auto">
              <a:xfrm>
                <a:off x="4710" y="2101"/>
                <a:ext cx="1"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path>
                </a:pathLst>
              </a:custGeom>
              <a:solidFill>
                <a:srgbClr val="95AB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2" name="ïṥ1í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154CCD6-C25B-4C2D-BF07-63E440F2DCF5}"/>
                  </a:ext>
                </a:extLst>
              </p:cNvPr>
              <p:cNvSpPr/>
              <p:nvPr/>
            </p:nvSpPr>
            <p:spPr bwMode="auto">
              <a:xfrm>
                <a:off x="4710" y="2101"/>
                <a:ext cx="34" cy="30"/>
              </a:xfrm>
              <a:custGeom>
                <a:avLst/>
                <a:gdLst>
                  <a:gd name="T0" fmla="*/ 2 w 59"/>
                  <a:gd name="T1" fmla="*/ 0 h 53"/>
                  <a:gd name="T2" fmla="*/ 2 w 59"/>
                  <a:gd name="T3" fmla="*/ 0 h 53"/>
                  <a:gd name="T4" fmla="*/ 1 w 59"/>
                  <a:gd name="T5" fmla="*/ 0 h 53"/>
                  <a:gd name="T6" fmla="*/ 0 w 59"/>
                  <a:gd name="T7" fmla="*/ 0 h 53"/>
                  <a:gd name="T8" fmla="*/ 0 w 59"/>
                  <a:gd name="T9" fmla="*/ 53 h 53"/>
                  <a:gd name="T10" fmla="*/ 23 w 59"/>
                  <a:gd name="T11" fmla="*/ 53 h 53"/>
                  <a:gd name="T12" fmla="*/ 37 w 59"/>
                  <a:gd name="T13" fmla="*/ 53 h 53"/>
                  <a:gd name="T14" fmla="*/ 58 w 59"/>
                  <a:gd name="T15" fmla="*/ 53 h 53"/>
                  <a:gd name="T16" fmla="*/ 59 w 59"/>
                  <a:gd name="T17" fmla="*/ 49 h 53"/>
                  <a:gd name="T18" fmla="*/ 40 w 59"/>
                  <a:gd name="T19" fmla="*/ 31 h 53"/>
                  <a:gd name="T20" fmla="*/ 36 w 59"/>
                  <a:gd name="T21" fmla="*/ 31 h 53"/>
                  <a:gd name="T22" fmla="*/ 6 w 59"/>
                  <a:gd name="T23" fmla="*/ 0 h 53"/>
                  <a:gd name="T24" fmla="*/ 2 w 59"/>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3">
                    <a:moveTo>
                      <a:pt x="2" y="0"/>
                    </a:moveTo>
                    <a:cubicBezTo>
                      <a:pt x="2" y="0"/>
                      <a:pt x="2" y="0"/>
                      <a:pt x="2" y="0"/>
                    </a:cubicBezTo>
                    <a:cubicBezTo>
                      <a:pt x="1" y="0"/>
                      <a:pt x="1" y="0"/>
                      <a:pt x="1" y="0"/>
                    </a:cubicBezTo>
                    <a:cubicBezTo>
                      <a:pt x="0" y="0"/>
                      <a:pt x="0" y="0"/>
                      <a:pt x="0" y="0"/>
                    </a:cubicBezTo>
                    <a:cubicBezTo>
                      <a:pt x="0" y="53"/>
                      <a:pt x="0" y="53"/>
                      <a:pt x="0" y="53"/>
                    </a:cubicBezTo>
                    <a:cubicBezTo>
                      <a:pt x="23" y="53"/>
                      <a:pt x="23" y="53"/>
                      <a:pt x="23" y="53"/>
                    </a:cubicBezTo>
                    <a:cubicBezTo>
                      <a:pt x="37" y="53"/>
                      <a:pt x="37" y="53"/>
                      <a:pt x="37" y="53"/>
                    </a:cubicBezTo>
                    <a:cubicBezTo>
                      <a:pt x="58" y="53"/>
                      <a:pt x="58" y="53"/>
                      <a:pt x="58" y="53"/>
                    </a:cubicBezTo>
                    <a:cubicBezTo>
                      <a:pt x="58" y="51"/>
                      <a:pt x="59" y="50"/>
                      <a:pt x="59" y="49"/>
                    </a:cubicBezTo>
                    <a:cubicBezTo>
                      <a:pt x="59" y="39"/>
                      <a:pt x="50" y="31"/>
                      <a:pt x="40" y="31"/>
                    </a:cubicBezTo>
                    <a:cubicBezTo>
                      <a:pt x="39" y="31"/>
                      <a:pt x="38" y="31"/>
                      <a:pt x="36" y="31"/>
                    </a:cubicBezTo>
                    <a:cubicBezTo>
                      <a:pt x="32" y="15"/>
                      <a:pt x="20" y="2"/>
                      <a:pt x="6" y="0"/>
                    </a:cubicBezTo>
                    <a:cubicBezTo>
                      <a:pt x="4" y="0"/>
                      <a:pt x="3" y="0"/>
                      <a:pt x="2" y="0"/>
                    </a:cubicBezTo>
                  </a:path>
                </a:pathLst>
              </a:custGeom>
              <a:solidFill>
                <a:srgbClr val="4D97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3" name="ïŝḻïḍ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D8B7FE9-4315-45B4-924B-3A54C6D18D03}"/>
                  </a:ext>
                </a:extLst>
              </p:cNvPr>
              <p:cNvSpPr/>
              <p:nvPr/>
            </p:nvSpPr>
            <p:spPr bwMode="auto">
              <a:xfrm>
                <a:off x="4556" y="2278"/>
                <a:ext cx="175" cy="201"/>
              </a:xfrm>
              <a:custGeom>
                <a:avLst/>
                <a:gdLst>
                  <a:gd name="T0" fmla="*/ 213 w 305"/>
                  <a:gd name="T1" fmla="*/ 0 h 353"/>
                  <a:gd name="T2" fmla="*/ 289 w 305"/>
                  <a:gd name="T3" fmla="*/ 151 h 353"/>
                  <a:gd name="T4" fmla="*/ 98 w 305"/>
                  <a:gd name="T5" fmla="*/ 342 h 353"/>
                  <a:gd name="T6" fmla="*/ 0 w 305"/>
                  <a:gd name="T7" fmla="*/ 314 h 353"/>
                  <a:gd name="T8" fmla="*/ 115 w 305"/>
                  <a:gd name="T9" fmla="*/ 353 h 353"/>
                  <a:gd name="T10" fmla="*/ 305 w 305"/>
                  <a:gd name="T11" fmla="*/ 162 h 353"/>
                  <a:gd name="T12" fmla="*/ 213 w 305"/>
                  <a:gd name="T13" fmla="*/ 0 h 353"/>
                </a:gdLst>
                <a:ahLst/>
                <a:cxnLst>
                  <a:cxn ang="0">
                    <a:pos x="T0" y="T1"/>
                  </a:cxn>
                  <a:cxn ang="0">
                    <a:pos x="T2" y="T3"/>
                  </a:cxn>
                  <a:cxn ang="0">
                    <a:pos x="T4" y="T5"/>
                  </a:cxn>
                  <a:cxn ang="0">
                    <a:pos x="T6" y="T7"/>
                  </a:cxn>
                  <a:cxn ang="0">
                    <a:pos x="T8" y="T9"/>
                  </a:cxn>
                  <a:cxn ang="0">
                    <a:pos x="T10" y="T11"/>
                  </a:cxn>
                  <a:cxn ang="0">
                    <a:pos x="T12" y="T13"/>
                  </a:cxn>
                </a:cxnLst>
                <a:rect l="0" t="0" r="r" b="b"/>
                <a:pathLst>
                  <a:path w="305" h="353">
                    <a:moveTo>
                      <a:pt x="213" y="0"/>
                    </a:moveTo>
                    <a:cubicBezTo>
                      <a:pt x="259" y="34"/>
                      <a:pt x="289" y="89"/>
                      <a:pt x="289" y="151"/>
                    </a:cubicBezTo>
                    <a:cubicBezTo>
                      <a:pt x="289" y="256"/>
                      <a:pt x="204" y="342"/>
                      <a:pt x="98" y="342"/>
                    </a:cubicBezTo>
                    <a:cubicBezTo>
                      <a:pt x="62" y="342"/>
                      <a:pt x="29" y="332"/>
                      <a:pt x="0" y="314"/>
                    </a:cubicBezTo>
                    <a:cubicBezTo>
                      <a:pt x="32" y="338"/>
                      <a:pt x="72" y="353"/>
                      <a:pt x="115" y="353"/>
                    </a:cubicBezTo>
                    <a:cubicBezTo>
                      <a:pt x="220" y="353"/>
                      <a:pt x="305" y="267"/>
                      <a:pt x="305" y="162"/>
                    </a:cubicBezTo>
                    <a:cubicBezTo>
                      <a:pt x="305" y="93"/>
                      <a:pt x="268" y="33"/>
                      <a:pt x="213" y="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4" name="išḻí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2F84CFA-4EF3-4850-A891-12C615A693A7}"/>
                  </a:ext>
                </a:extLst>
              </p:cNvPr>
              <p:cNvSpPr/>
              <p:nvPr/>
            </p:nvSpPr>
            <p:spPr bwMode="auto">
              <a:xfrm>
                <a:off x="4504" y="2255"/>
                <a:ext cx="218" cy="218"/>
              </a:xfrm>
              <a:custGeom>
                <a:avLst/>
                <a:gdLst>
                  <a:gd name="T0" fmla="*/ 43 w 381"/>
                  <a:gd name="T1" fmla="*/ 236 h 381"/>
                  <a:gd name="T2" fmla="*/ 117 w 381"/>
                  <a:gd name="T3" fmla="*/ 224 h 381"/>
                  <a:gd name="T4" fmla="*/ 335 w 381"/>
                  <a:gd name="T5" fmla="*/ 233 h 381"/>
                  <a:gd name="T6" fmla="*/ 262 w 381"/>
                  <a:gd name="T7" fmla="*/ 216 h 381"/>
                  <a:gd name="T8" fmla="*/ 335 w 381"/>
                  <a:gd name="T9" fmla="*/ 233 h 381"/>
                  <a:gd name="T10" fmla="*/ 265 w 381"/>
                  <a:gd name="T11" fmla="*/ 179 h 381"/>
                  <a:gd name="T12" fmla="*/ 340 w 381"/>
                  <a:gd name="T13" fmla="*/ 172 h 381"/>
                  <a:gd name="T14" fmla="*/ 115 w 381"/>
                  <a:gd name="T15" fmla="*/ 178 h 381"/>
                  <a:gd name="T16" fmla="*/ 41 w 381"/>
                  <a:gd name="T17" fmla="*/ 166 h 381"/>
                  <a:gd name="T18" fmla="*/ 115 w 381"/>
                  <a:gd name="T19" fmla="*/ 178 h 381"/>
                  <a:gd name="T20" fmla="*/ 192 w 381"/>
                  <a:gd name="T21" fmla="*/ 147 h 381"/>
                  <a:gd name="T22" fmla="*/ 252 w 381"/>
                  <a:gd name="T23" fmla="*/ 209 h 381"/>
                  <a:gd name="T24" fmla="*/ 219 w 381"/>
                  <a:gd name="T25" fmla="*/ 283 h 381"/>
                  <a:gd name="T26" fmla="*/ 219 w 381"/>
                  <a:gd name="T27" fmla="*/ 288 h 381"/>
                  <a:gd name="T28" fmla="*/ 219 w 381"/>
                  <a:gd name="T29" fmla="*/ 288 h 381"/>
                  <a:gd name="T30" fmla="*/ 219 w 381"/>
                  <a:gd name="T31" fmla="*/ 291 h 381"/>
                  <a:gd name="T32" fmla="*/ 219 w 381"/>
                  <a:gd name="T33" fmla="*/ 295 h 381"/>
                  <a:gd name="T34" fmla="*/ 219 w 381"/>
                  <a:gd name="T35" fmla="*/ 295 h 381"/>
                  <a:gd name="T36" fmla="*/ 219 w 381"/>
                  <a:gd name="T37" fmla="*/ 299 h 381"/>
                  <a:gd name="T38" fmla="*/ 219 w 381"/>
                  <a:gd name="T39" fmla="*/ 303 h 381"/>
                  <a:gd name="T40" fmla="*/ 219 w 381"/>
                  <a:gd name="T41" fmla="*/ 303 h 381"/>
                  <a:gd name="T42" fmla="*/ 219 w 381"/>
                  <a:gd name="T43" fmla="*/ 306 h 381"/>
                  <a:gd name="T44" fmla="*/ 219 w 381"/>
                  <a:gd name="T45" fmla="*/ 310 h 381"/>
                  <a:gd name="T46" fmla="*/ 219 w 381"/>
                  <a:gd name="T47" fmla="*/ 310 h 381"/>
                  <a:gd name="T48" fmla="*/ 219 w 381"/>
                  <a:gd name="T49" fmla="*/ 313 h 381"/>
                  <a:gd name="T50" fmla="*/ 218 w 381"/>
                  <a:gd name="T51" fmla="*/ 315 h 381"/>
                  <a:gd name="T52" fmla="*/ 170 w 381"/>
                  <a:gd name="T53" fmla="*/ 319 h 381"/>
                  <a:gd name="T54" fmla="*/ 163 w 381"/>
                  <a:gd name="T55" fmla="*/ 314 h 381"/>
                  <a:gd name="T56" fmla="*/ 163 w 381"/>
                  <a:gd name="T57" fmla="*/ 312 h 381"/>
                  <a:gd name="T58" fmla="*/ 130 w 381"/>
                  <a:gd name="T59" fmla="*/ 209 h 381"/>
                  <a:gd name="T60" fmla="*/ 191 w 381"/>
                  <a:gd name="T61" fmla="*/ 147 h 381"/>
                  <a:gd name="T62" fmla="*/ 97 w 381"/>
                  <a:gd name="T63" fmla="*/ 94 h 381"/>
                  <a:gd name="T64" fmla="*/ 150 w 381"/>
                  <a:gd name="T65" fmla="*/ 145 h 381"/>
                  <a:gd name="T66" fmla="*/ 227 w 381"/>
                  <a:gd name="T67" fmla="*/ 147 h 381"/>
                  <a:gd name="T68" fmla="*/ 277 w 381"/>
                  <a:gd name="T69" fmla="*/ 93 h 381"/>
                  <a:gd name="T70" fmla="*/ 227 w 381"/>
                  <a:gd name="T71" fmla="*/ 147 h 381"/>
                  <a:gd name="T72" fmla="*/ 189 w 381"/>
                  <a:gd name="T73" fmla="*/ 61 h 381"/>
                  <a:gd name="T74" fmla="*/ 193 w 381"/>
                  <a:gd name="T75" fmla="*/ 133 h 381"/>
                  <a:gd name="T76" fmla="*/ 190 w 381"/>
                  <a:gd name="T77" fmla="*/ 0 h 381"/>
                  <a:gd name="T78" fmla="*/ 92 w 381"/>
                  <a:gd name="T79" fmla="*/ 353 h 381"/>
                  <a:gd name="T80" fmla="*/ 381 w 381"/>
                  <a:gd name="T81" fmla="*/ 190 h 381"/>
                  <a:gd name="T82" fmla="*/ 190 w 381"/>
                  <a:gd name="T83"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1" h="381">
                    <a:moveTo>
                      <a:pt x="44" y="239"/>
                    </a:moveTo>
                    <a:cubicBezTo>
                      <a:pt x="43" y="236"/>
                      <a:pt x="43" y="236"/>
                      <a:pt x="43" y="236"/>
                    </a:cubicBezTo>
                    <a:cubicBezTo>
                      <a:pt x="117" y="222"/>
                      <a:pt x="117" y="222"/>
                      <a:pt x="117" y="222"/>
                    </a:cubicBezTo>
                    <a:cubicBezTo>
                      <a:pt x="117" y="224"/>
                      <a:pt x="117" y="224"/>
                      <a:pt x="117" y="224"/>
                    </a:cubicBezTo>
                    <a:cubicBezTo>
                      <a:pt x="44" y="239"/>
                      <a:pt x="44" y="239"/>
                      <a:pt x="44" y="239"/>
                    </a:cubicBezTo>
                    <a:moveTo>
                      <a:pt x="335" y="233"/>
                    </a:moveTo>
                    <a:cubicBezTo>
                      <a:pt x="261" y="219"/>
                      <a:pt x="261" y="219"/>
                      <a:pt x="261" y="219"/>
                    </a:cubicBezTo>
                    <a:cubicBezTo>
                      <a:pt x="262" y="216"/>
                      <a:pt x="262" y="216"/>
                      <a:pt x="262" y="216"/>
                    </a:cubicBezTo>
                    <a:cubicBezTo>
                      <a:pt x="336" y="230"/>
                      <a:pt x="336" y="230"/>
                      <a:pt x="336" y="230"/>
                    </a:cubicBezTo>
                    <a:cubicBezTo>
                      <a:pt x="335" y="233"/>
                      <a:pt x="335" y="233"/>
                      <a:pt x="335" y="233"/>
                    </a:cubicBezTo>
                    <a:moveTo>
                      <a:pt x="266" y="182"/>
                    </a:moveTo>
                    <a:cubicBezTo>
                      <a:pt x="265" y="179"/>
                      <a:pt x="265" y="179"/>
                      <a:pt x="265" y="179"/>
                    </a:cubicBezTo>
                    <a:cubicBezTo>
                      <a:pt x="340" y="170"/>
                      <a:pt x="340" y="170"/>
                      <a:pt x="340" y="170"/>
                    </a:cubicBezTo>
                    <a:cubicBezTo>
                      <a:pt x="340" y="172"/>
                      <a:pt x="340" y="172"/>
                      <a:pt x="340" y="172"/>
                    </a:cubicBezTo>
                    <a:cubicBezTo>
                      <a:pt x="266" y="182"/>
                      <a:pt x="266" y="182"/>
                      <a:pt x="266" y="182"/>
                    </a:cubicBezTo>
                    <a:moveTo>
                      <a:pt x="115" y="178"/>
                    </a:moveTo>
                    <a:cubicBezTo>
                      <a:pt x="41" y="168"/>
                      <a:pt x="41" y="168"/>
                      <a:pt x="41" y="168"/>
                    </a:cubicBezTo>
                    <a:cubicBezTo>
                      <a:pt x="41" y="166"/>
                      <a:pt x="41" y="166"/>
                      <a:pt x="41" y="166"/>
                    </a:cubicBezTo>
                    <a:cubicBezTo>
                      <a:pt x="116" y="175"/>
                      <a:pt x="116" y="175"/>
                      <a:pt x="116" y="175"/>
                    </a:cubicBezTo>
                    <a:cubicBezTo>
                      <a:pt x="115" y="178"/>
                      <a:pt x="115" y="178"/>
                      <a:pt x="115" y="178"/>
                    </a:cubicBezTo>
                    <a:moveTo>
                      <a:pt x="191" y="147"/>
                    </a:moveTo>
                    <a:cubicBezTo>
                      <a:pt x="191" y="147"/>
                      <a:pt x="192" y="147"/>
                      <a:pt x="192" y="147"/>
                    </a:cubicBezTo>
                    <a:cubicBezTo>
                      <a:pt x="202" y="147"/>
                      <a:pt x="252" y="150"/>
                      <a:pt x="252" y="209"/>
                    </a:cubicBezTo>
                    <a:cubicBezTo>
                      <a:pt x="252" y="209"/>
                      <a:pt x="252" y="209"/>
                      <a:pt x="252" y="209"/>
                    </a:cubicBezTo>
                    <a:cubicBezTo>
                      <a:pt x="252" y="209"/>
                      <a:pt x="252" y="209"/>
                      <a:pt x="252" y="209"/>
                    </a:cubicBezTo>
                    <a:cubicBezTo>
                      <a:pt x="252" y="233"/>
                      <a:pt x="219" y="283"/>
                      <a:pt x="219" y="283"/>
                    </a:cubicBezTo>
                    <a:cubicBezTo>
                      <a:pt x="219" y="283"/>
                      <a:pt x="219" y="283"/>
                      <a:pt x="219" y="283"/>
                    </a:cubicBezTo>
                    <a:cubicBezTo>
                      <a:pt x="219" y="288"/>
                      <a:pt x="219" y="288"/>
                      <a:pt x="219" y="288"/>
                    </a:cubicBezTo>
                    <a:cubicBezTo>
                      <a:pt x="219" y="288"/>
                      <a:pt x="219" y="288"/>
                      <a:pt x="219" y="288"/>
                    </a:cubicBezTo>
                    <a:cubicBezTo>
                      <a:pt x="219" y="288"/>
                      <a:pt x="219" y="288"/>
                      <a:pt x="219" y="288"/>
                    </a:cubicBezTo>
                    <a:cubicBezTo>
                      <a:pt x="219" y="291"/>
                      <a:pt x="219" y="291"/>
                      <a:pt x="219" y="291"/>
                    </a:cubicBezTo>
                    <a:cubicBezTo>
                      <a:pt x="219" y="291"/>
                      <a:pt x="219" y="291"/>
                      <a:pt x="219" y="291"/>
                    </a:cubicBezTo>
                    <a:cubicBezTo>
                      <a:pt x="219" y="291"/>
                      <a:pt x="219" y="291"/>
                      <a:pt x="219" y="291"/>
                    </a:cubicBezTo>
                    <a:cubicBezTo>
                      <a:pt x="219" y="295"/>
                      <a:pt x="219" y="295"/>
                      <a:pt x="219" y="295"/>
                    </a:cubicBezTo>
                    <a:cubicBezTo>
                      <a:pt x="219" y="295"/>
                      <a:pt x="219" y="295"/>
                      <a:pt x="219" y="295"/>
                    </a:cubicBezTo>
                    <a:cubicBezTo>
                      <a:pt x="219" y="295"/>
                      <a:pt x="219" y="295"/>
                      <a:pt x="219" y="295"/>
                    </a:cubicBezTo>
                    <a:cubicBezTo>
                      <a:pt x="219" y="299"/>
                      <a:pt x="219" y="299"/>
                      <a:pt x="219" y="299"/>
                    </a:cubicBezTo>
                    <a:cubicBezTo>
                      <a:pt x="219" y="299"/>
                      <a:pt x="219" y="299"/>
                      <a:pt x="219" y="299"/>
                    </a:cubicBezTo>
                    <a:cubicBezTo>
                      <a:pt x="219" y="299"/>
                      <a:pt x="219" y="299"/>
                      <a:pt x="219" y="299"/>
                    </a:cubicBezTo>
                    <a:cubicBezTo>
                      <a:pt x="219" y="303"/>
                      <a:pt x="219" y="303"/>
                      <a:pt x="219" y="303"/>
                    </a:cubicBezTo>
                    <a:cubicBezTo>
                      <a:pt x="219" y="303"/>
                      <a:pt x="219" y="303"/>
                      <a:pt x="219" y="303"/>
                    </a:cubicBezTo>
                    <a:cubicBezTo>
                      <a:pt x="219" y="303"/>
                      <a:pt x="219" y="303"/>
                      <a:pt x="219" y="303"/>
                    </a:cubicBezTo>
                    <a:cubicBezTo>
                      <a:pt x="219" y="306"/>
                      <a:pt x="219" y="306"/>
                      <a:pt x="219" y="306"/>
                    </a:cubicBezTo>
                    <a:cubicBezTo>
                      <a:pt x="219" y="306"/>
                      <a:pt x="219" y="306"/>
                      <a:pt x="219" y="306"/>
                    </a:cubicBezTo>
                    <a:cubicBezTo>
                      <a:pt x="219" y="306"/>
                      <a:pt x="219" y="306"/>
                      <a:pt x="219" y="306"/>
                    </a:cubicBezTo>
                    <a:cubicBezTo>
                      <a:pt x="219" y="310"/>
                      <a:pt x="219" y="310"/>
                      <a:pt x="219" y="310"/>
                    </a:cubicBezTo>
                    <a:cubicBezTo>
                      <a:pt x="219" y="310"/>
                      <a:pt x="219" y="310"/>
                      <a:pt x="219" y="310"/>
                    </a:cubicBezTo>
                    <a:cubicBezTo>
                      <a:pt x="219" y="310"/>
                      <a:pt x="219" y="310"/>
                      <a:pt x="219" y="310"/>
                    </a:cubicBezTo>
                    <a:cubicBezTo>
                      <a:pt x="219" y="312"/>
                      <a:pt x="219" y="312"/>
                      <a:pt x="219" y="312"/>
                    </a:cubicBezTo>
                    <a:cubicBezTo>
                      <a:pt x="219" y="313"/>
                      <a:pt x="219" y="313"/>
                      <a:pt x="219" y="313"/>
                    </a:cubicBezTo>
                    <a:cubicBezTo>
                      <a:pt x="219" y="314"/>
                      <a:pt x="219" y="314"/>
                      <a:pt x="219" y="314"/>
                    </a:cubicBezTo>
                    <a:cubicBezTo>
                      <a:pt x="219" y="314"/>
                      <a:pt x="218" y="315"/>
                      <a:pt x="218" y="315"/>
                    </a:cubicBezTo>
                    <a:cubicBezTo>
                      <a:pt x="217" y="318"/>
                      <a:pt x="215" y="319"/>
                      <a:pt x="212" y="319"/>
                    </a:cubicBezTo>
                    <a:cubicBezTo>
                      <a:pt x="170" y="319"/>
                      <a:pt x="170" y="319"/>
                      <a:pt x="170" y="319"/>
                    </a:cubicBezTo>
                    <a:cubicBezTo>
                      <a:pt x="167" y="319"/>
                      <a:pt x="165" y="318"/>
                      <a:pt x="164" y="315"/>
                    </a:cubicBezTo>
                    <a:cubicBezTo>
                      <a:pt x="163" y="315"/>
                      <a:pt x="163" y="314"/>
                      <a:pt x="163" y="314"/>
                    </a:cubicBezTo>
                    <a:cubicBezTo>
                      <a:pt x="163" y="314"/>
                      <a:pt x="163" y="314"/>
                      <a:pt x="163" y="313"/>
                    </a:cubicBezTo>
                    <a:cubicBezTo>
                      <a:pt x="163" y="313"/>
                      <a:pt x="163" y="313"/>
                      <a:pt x="163" y="312"/>
                    </a:cubicBezTo>
                    <a:cubicBezTo>
                      <a:pt x="163" y="283"/>
                      <a:pt x="163" y="283"/>
                      <a:pt x="163" y="283"/>
                    </a:cubicBezTo>
                    <a:cubicBezTo>
                      <a:pt x="163" y="283"/>
                      <a:pt x="130" y="233"/>
                      <a:pt x="130" y="209"/>
                    </a:cubicBezTo>
                    <a:cubicBezTo>
                      <a:pt x="130" y="150"/>
                      <a:pt x="180" y="147"/>
                      <a:pt x="190" y="147"/>
                    </a:cubicBezTo>
                    <a:cubicBezTo>
                      <a:pt x="190" y="147"/>
                      <a:pt x="191" y="147"/>
                      <a:pt x="191" y="147"/>
                    </a:cubicBezTo>
                    <a:moveTo>
                      <a:pt x="149" y="147"/>
                    </a:moveTo>
                    <a:cubicBezTo>
                      <a:pt x="97" y="94"/>
                      <a:pt x="97" y="94"/>
                      <a:pt x="97" y="94"/>
                    </a:cubicBezTo>
                    <a:cubicBezTo>
                      <a:pt x="99" y="93"/>
                      <a:pt x="99" y="93"/>
                      <a:pt x="99" y="93"/>
                    </a:cubicBezTo>
                    <a:cubicBezTo>
                      <a:pt x="150" y="145"/>
                      <a:pt x="150" y="145"/>
                      <a:pt x="150" y="145"/>
                    </a:cubicBezTo>
                    <a:cubicBezTo>
                      <a:pt x="149" y="147"/>
                      <a:pt x="149" y="147"/>
                      <a:pt x="149" y="147"/>
                    </a:cubicBezTo>
                    <a:moveTo>
                      <a:pt x="227" y="147"/>
                    </a:moveTo>
                    <a:cubicBezTo>
                      <a:pt x="225" y="145"/>
                      <a:pt x="225" y="145"/>
                      <a:pt x="225" y="145"/>
                    </a:cubicBezTo>
                    <a:cubicBezTo>
                      <a:pt x="277" y="93"/>
                      <a:pt x="277" y="93"/>
                      <a:pt x="277" y="93"/>
                    </a:cubicBezTo>
                    <a:cubicBezTo>
                      <a:pt x="279" y="94"/>
                      <a:pt x="279" y="94"/>
                      <a:pt x="279" y="94"/>
                    </a:cubicBezTo>
                    <a:cubicBezTo>
                      <a:pt x="227" y="147"/>
                      <a:pt x="227" y="147"/>
                      <a:pt x="227" y="147"/>
                    </a:cubicBezTo>
                    <a:moveTo>
                      <a:pt x="190" y="133"/>
                    </a:moveTo>
                    <a:cubicBezTo>
                      <a:pt x="189" y="61"/>
                      <a:pt x="189" y="61"/>
                      <a:pt x="189" y="61"/>
                    </a:cubicBezTo>
                    <a:cubicBezTo>
                      <a:pt x="191" y="61"/>
                      <a:pt x="191" y="61"/>
                      <a:pt x="191" y="61"/>
                    </a:cubicBezTo>
                    <a:cubicBezTo>
                      <a:pt x="193" y="133"/>
                      <a:pt x="193" y="133"/>
                      <a:pt x="193" y="133"/>
                    </a:cubicBezTo>
                    <a:cubicBezTo>
                      <a:pt x="190" y="133"/>
                      <a:pt x="190" y="133"/>
                      <a:pt x="190" y="133"/>
                    </a:cubicBezTo>
                    <a:moveTo>
                      <a:pt x="190" y="0"/>
                    </a:moveTo>
                    <a:cubicBezTo>
                      <a:pt x="85" y="0"/>
                      <a:pt x="0" y="85"/>
                      <a:pt x="0" y="190"/>
                    </a:cubicBezTo>
                    <a:cubicBezTo>
                      <a:pt x="0" y="259"/>
                      <a:pt x="37" y="320"/>
                      <a:pt x="92" y="353"/>
                    </a:cubicBezTo>
                    <a:cubicBezTo>
                      <a:pt x="121" y="371"/>
                      <a:pt x="154" y="381"/>
                      <a:pt x="190" y="381"/>
                    </a:cubicBezTo>
                    <a:cubicBezTo>
                      <a:pt x="296" y="381"/>
                      <a:pt x="381" y="295"/>
                      <a:pt x="381" y="190"/>
                    </a:cubicBezTo>
                    <a:cubicBezTo>
                      <a:pt x="381" y="128"/>
                      <a:pt x="351" y="73"/>
                      <a:pt x="305" y="39"/>
                    </a:cubicBezTo>
                    <a:cubicBezTo>
                      <a:pt x="273" y="15"/>
                      <a:pt x="234" y="0"/>
                      <a:pt x="190" y="0"/>
                    </a:cubicBezTo>
                  </a:path>
                </a:pathLst>
              </a:custGeom>
              <a:solidFill>
                <a:srgbClr val="DE5C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5" name="iŝḻ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FBBC241-4201-4091-BF9B-66246E21A4BC}"/>
                  </a:ext>
                </a:extLst>
              </p:cNvPr>
              <p:cNvSpPr/>
              <p:nvPr/>
            </p:nvSpPr>
            <p:spPr bwMode="auto">
              <a:xfrm>
                <a:off x="4578" y="2339"/>
                <a:ext cx="70" cy="78"/>
              </a:xfrm>
              <a:custGeom>
                <a:avLst/>
                <a:gdLst>
                  <a:gd name="T0" fmla="*/ 55 w 122"/>
                  <a:gd name="T1" fmla="*/ 92 h 136"/>
                  <a:gd name="T2" fmla="*/ 57 w 122"/>
                  <a:gd name="T3" fmla="*/ 136 h 136"/>
                  <a:gd name="T4" fmla="*/ 66 w 122"/>
                  <a:gd name="T5" fmla="*/ 105 h 136"/>
                  <a:gd name="T6" fmla="*/ 65 w 122"/>
                  <a:gd name="T7" fmla="*/ 91 h 136"/>
                  <a:gd name="T8" fmla="*/ 60 w 122"/>
                  <a:gd name="T9" fmla="*/ 90 h 136"/>
                  <a:gd name="T10" fmla="*/ 50 w 122"/>
                  <a:gd name="T11" fmla="*/ 90 h 136"/>
                  <a:gd name="T12" fmla="*/ 51 w 122"/>
                  <a:gd name="T13" fmla="*/ 90 h 136"/>
                  <a:gd name="T14" fmla="*/ 20 w 122"/>
                  <a:gd name="T15" fmla="*/ 60 h 136"/>
                  <a:gd name="T16" fmla="*/ 21 w 122"/>
                  <a:gd name="T17" fmla="*/ 47 h 136"/>
                  <a:gd name="T18" fmla="*/ 32 w 122"/>
                  <a:gd name="T19" fmla="*/ 50 h 136"/>
                  <a:gd name="T20" fmla="*/ 20 w 122"/>
                  <a:gd name="T21" fmla="*/ 60 h 136"/>
                  <a:gd name="T22" fmla="*/ 18 w 122"/>
                  <a:gd name="T23" fmla="*/ 35 h 136"/>
                  <a:gd name="T24" fmla="*/ 40 w 122"/>
                  <a:gd name="T25" fmla="*/ 16 h 136"/>
                  <a:gd name="T26" fmla="*/ 39 w 122"/>
                  <a:gd name="T27" fmla="*/ 40 h 136"/>
                  <a:gd name="T28" fmla="*/ 62 w 122"/>
                  <a:gd name="T29" fmla="*/ 0 h 136"/>
                  <a:gd name="T30" fmla="*/ 60 w 122"/>
                  <a:gd name="T31" fmla="*/ 0 h 136"/>
                  <a:gd name="T32" fmla="*/ 33 w 122"/>
                  <a:gd name="T33" fmla="*/ 136 h 136"/>
                  <a:gd name="T34" fmla="*/ 55 w 122"/>
                  <a:gd name="T35" fmla="*/ 136 h 136"/>
                  <a:gd name="T36" fmla="*/ 53 w 122"/>
                  <a:gd name="T37" fmla="*/ 92 h 136"/>
                  <a:gd name="T38" fmla="*/ 48 w 122"/>
                  <a:gd name="T39" fmla="*/ 90 h 136"/>
                  <a:gd name="T40" fmla="*/ 50 w 122"/>
                  <a:gd name="T41" fmla="*/ 88 h 136"/>
                  <a:gd name="T42" fmla="*/ 57 w 122"/>
                  <a:gd name="T43" fmla="*/ 89 h 136"/>
                  <a:gd name="T44" fmla="*/ 59 w 122"/>
                  <a:gd name="T45" fmla="*/ 88 h 136"/>
                  <a:gd name="T46" fmla="*/ 62 w 122"/>
                  <a:gd name="T47" fmla="*/ 83 h 136"/>
                  <a:gd name="T48" fmla="*/ 62 w 122"/>
                  <a:gd name="T49" fmla="*/ 86 h 136"/>
                  <a:gd name="T50" fmla="*/ 63 w 122"/>
                  <a:gd name="T51" fmla="*/ 89 h 136"/>
                  <a:gd name="T52" fmla="*/ 68 w 122"/>
                  <a:gd name="T53" fmla="*/ 89 h 136"/>
                  <a:gd name="T54" fmla="*/ 72 w 122"/>
                  <a:gd name="T55" fmla="*/ 86 h 136"/>
                  <a:gd name="T56" fmla="*/ 75 w 122"/>
                  <a:gd name="T57" fmla="*/ 87 h 136"/>
                  <a:gd name="T58" fmla="*/ 69 w 122"/>
                  <a:gd name="T59" fmla="*/ 91 h 136"/>
                  <a:gd name="T60" fmla="*/ 70 w 122"/>
                  <a:gd name="T61" fmla="*/ 136 h 136"/>
                  <a:gd name="T62" fmla="*/ 78 w 122"/>
                  <a:gd name="T63" fmla="*/ 2 h 136"/>
                  <a:gd name="T64" fmla="*/ 122 w 122"/>
                  <a:gd name="T65" fmla="*/ 6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136">
                    <a:moveTo>
                      <a:pt x="60" y="90"/>
                    </a:moveTo>
                    <a:cubicBezTo>
                      <a:pt x="59" y="91"/>
                      <a:pt x="57" y="92"/>
                      <a:pt x="55" y="92"/>
                    </a:cubicBezTo>
                    <a:cubicBezTo>
                      <a:pt x="55" y="93"/>
                      <a:pt x="55" y="93"/>
                      <a:pt x="55" y="93"/>
                    </a:cubicBezTo>
                    <a:cubicBezTo>
                      <a:pt x="59" y="99"/>
                      <a:pt x="57" y="129"/>
                      <a:pt x="57" y="136"/>
                    </a:cubicBezTo>
                    <a:cubicBezTo>
                      <a:pt x="68" y="136"/>
                      <a:pt x="68" y="136"/>
                      <a:pt x="68" y="136"/>
                    </a:cubicBezTo>
                    <a:cubicBezTo>
                      <a:pt x="68" y="132"/>
                      <a:pt x="66" y="122"/>
                      <a:pt x="66" y="105"/>
                    </a:cubicBezTo>
                    <a:cubicBezTo>
                      <a:pt x="66" y="99"/>
                      <a:pt x="66" y="94"/>
                      <a:pt x="67" y="91"/>
                    </a:cubicBezTo>
                    <a:cubicBezTo>
                      <a:pt x="67" y="91"/>
                      <a:pt x="66" y="91"/>
                      <a:pt x="65" y="91"/>
                    </a:cubicBezTo>
                    <a:cubicBezTo>
                      <a:pt x="64" y="91"/>
                      <a:pt x="64" y="91"/>
                      <a:pt x="63" y="91"/>
                    </a:cubicBezTo>
                    <a:cubicBezTo>
                      <a:pt x="61" y="91"/>
                      <a:pt x="61" y="90"/>
                      <a:pt x="60" y="90"/>
                    </a:cubicBezTo>
                    <a:moveTo>
                      <a:pt x="50" y="90"/>
                    </a:moveTo>
                    <a:cubicBezTo>
                      <a:pt x="50" y="90"/>
                      <a:pt x="50" y="90"/>
                      <a:pt x="50" y="90"/>
                    </a:cubicBezTo>
                    <a:cubicBezTo>
                      <a:pt x="49" y="90"/>
                      <a:pt x="49" y="90"/>
                      <a:pt x="49" y="90"/>
                    </a:cubicBezTo>
                    <a:cubicBezTo>
                      <a:pt x="50" y="90"/>
                      <a:pt x="50" y="90"/>
                      <a:pt x="51" y="90"/>
                    </a:cubicBezTo>
                    <a:cubicBezTo>
                      <a:pt x="50" y="90"/>
                      <a:pt x="50" y="90"/>
                      <a:pt x="50" y="90"/>
                    </a:cubicBezTo>
                    <a:moveTo>
                      <a:pt x="20" y="60"/>
                    </a:moveTo>
                    <a:cubicBezTo>
                      <a:pt x="17" y="60"/>
                      <a:pt x="14" y="59"/>
                      <a:pt x="14" y="57"/>
                    </a:cubicBezTo>
                    <a:cubicBezTo>
                      <a:pt x="13" y="53"/>
                      <a:pt x="16" y="49"/>
                      <a:pt x="21" y="47"/>
                    </a:cubicBezTo>
                    <a:cubicBezTo>
                      <a:pt x="22" y="47"/>
                      <a:pt x="24" y="47"/>
                      <a:pt x="25" y="47"/>
                    </a:cubicBezTo>
                    <a:cubicBezTo>
                      <a:pt x="28" y="47"/>
                      <a:pt x="31" y="48"/>
                      <a:pt x="32" y="50"/>
                    </a:cubicBezTo>
                    <a:cubicBezTo>
                      <a:pt x="33" y="53"/>
                      <a:pt x="30" y="58"/>
                      <a:pt x="25" y="59"/>
                    </a:cubicBezTo>
                    <a:cubicBezTo>
                      <a:pt x="23" y="60"/>
                      <a:pt x="22" y="60"/>
                      <a:pt x="20" y="60"/>
                    </a:cubicBezTo>
                    <a:moveTo>
                      <a:pt x="30" y="42"/>
                    </a:moveTo>
                    <a:cubicBezTo>
                      <a:pt x="24" y="42"/>
                      <a:pt x="19" y="39"/>
                      <a:pt x="18" y="35"/>
                    </a:cubicBezTo>
                    <a:cubicBezTo>
                      <a:pt x="16" y="29"/>
                      <a:pt x="21" y="21"/>
                      <a:pt x="31" y="17"/>
                    </a:cubicBezTo>
                    <a:cubicBezTo>
                      <a:pt x="34" y="16"/>
                      <a:pt x="37" y="16"/>
                      <a:pt x="40" y="16"/>
                    </a:cubicBezTo>
                    <a:cubicBezTo>
                      <a:pt x="46" y="16"/>
                      <a:pt x="51" y="18"/>
                      <a:pt x="52" y="23"/>
                    </a:cubicBezTo>
                    <a:cubicBezTo>
                      <a:pt x="55" y="29"/>
                      <a:pt x="49" y="37"/>
                      <a:pt x="39" y="40"/>
                    </a:cubicBezTo>
                    <a:cubicBezTo>
                      <a:pt x="36" y="41"/>
                      <a:pt x="33" y="42"/>
                      <a:pt x="30" y="42"/>
                    </a:cubicBezTo>
                    <a:moveTo>
                      <a:pt x="62" y="0"/>
                    </a:moveTo>
                    <a:cubicBezTo>
                      <a:pt x="62" y="0"/>
                      <a:pt x="61" y="0"/>
                      <a:pt x="61" y="0"/>
                    </a:cubicBezTo>
                    <a:cubicBezTo>
                      <a:pt x="61" y="0"/>
                      <a:pt x="60" y="0"/>
                      <a:pt x="60" y="0"/>
                    </a:cubicBezTo>
                    <a:cubicBezTo>
                      <a:pt x="50" y="0"/>
                      <a:pt x="0" y="3"/>
                      <a:pt x="0" y="62"/>
                    </a:cubicBezTo>
                    <a:cubicBezTo>
                      <a:pt x="0" y="86"/>
                      <a:pt x="33" y="136"/>
                      <a:pt x="33" y="136"/>
                    </a:cubicBezTo>
                    <a:cubicBezTo>
                      <a:pt x="33" y="136"/>
                      <a:pt x="33" y="136"/>
                      <a:pt x="33" y="136"/>
                    </a:cubicBezTo>
                    <a:cubicBezTo>
                      <a:pt x="55" y="136"/>
                      <a:pt x="55" y="136"/>
                      <a:pt x="55" y="136"/>
                    </a:cubicBezTo>
                    <a:cubicBezTo>
                      <a:pt x="56" y="125"/>
                      <a:pt x="57" y="99"/>
                      <a:pt x="54" y="94"/>
                    </a:cubicBezTo>
                    <a:cubicBezTo>
                      <a:pt x="53" y="93"/>
                      <a:pt x="53" y="92"/>
                      <a:pt x="53" y="92"/>
                    </a:cubicBezTo>
                    <a:cubicBezTo>
                      <a:pt x="52" y="92"/>
                      <a:pt x="52" y="92"/>
                      <a:pt x="51" y="92"/>
                    </a:cubicBezTo>
                    <a:cubicBezTo>
                      <a:pt x="48" y="92"/>
                      <a:pt x="48" y="91"/>
                      <a:pt x="48" y="90"/>
                    </a:cubicBezTo>
                    <a:cubicBezTo>
                      <a:pt x="47" y="90"/>
                      <a:pt x="48" y="89"/>
                      <a:pt x="49" y="88"/>
                    </a:cubicBezTo>
                    <a:cubicBezTo>
                      <a:pt x="49" y="88"/>
                      <a:pt x="50" y="88"/>
                      <a:pt x="50" y="88"/>
                    </a:cubicBezTo>
                    <a:cubicBezTo>
                      <a:pt x="51" y="88"/>
                      <a:pt x="52" y="89"/>
                      <a:pt x="53" y="90"/>
                    </a:cubicBezTo>
                    <a:cubicBezTo>
                      <a:pt x="55" y="90"/>
                      <a:pt x="56" y="90"/>
                      <a:pt x="57" y="89"/>
                    </a:cubicBezTo>
                    <a:cubicBezTo>
                      <a:pt x="58" y="89"/>
                      <a:pt x="59" y="89"/>
                      <a:pt x="59" y="88"/>
                    </a:cubicBezTo>
                    <a:cubicBezTo>
                      <a:pt x="59" y="88"/>
                      <a:pt x="59" y="88"/>
                      <a:pt x="59" y="88"/>
                    </a:cubicBezTo>
                    <a:cubicBezTo>
                      <a:pt x="59" y="86"/>
                      <a:pt x="60" y="84"/>
                      <a:pt x="61" y="84"/>
                    </a:cubicBezTo>
                    <a:cubicBezTo>
                      <a:pt x="61" y="83"/>
                      <a:pt x="61" y="83"/>
                      <a:pt x="62" y="83"/>
                    </a:cubicBezTo>
                    <a:cubicBezTo>
                      <a:pt x="62" y="83"/>
                      <a:pt x="62" y="83"/>
                      <a:pt x="62" y="84"/>
                    </a:cubicBezTo>
                    <a:cubicBezTo>
                      <a:pt x="63" y="84"/>
                      <a:pt x="63" y="85"/>
                      <a:pt x="62" y="86"/>
                    </a:cubicBezTo>
                    <a:cubicBezTo>
                      <a:pt x="62" y="87"/>
                      <a:pt x="62" y="88"/>
                      <a:pt x="61" y="89"/>
                    </a:cubicBezTo>
                    <a:cubicBezTo>
                      <a:pt x="62" y="89"/>
                      <a:pt x="62" y="89"/>
                      <a:pt x="63" y="89"/>
                    </a:cubicBezTo>
                    <a:cubicBezTo>
                      <a:pt x="64" y="90"/>
                      <a:pt x="65" y="90"/>
                      <a:pt x="65" y="90"/>
                    </a:cubicBezTo>
                    <a:cubicBezTo>
                      <a:pt x="66" y="90"/>
                      <a:pt x="67" y="89"/>
                      <a:pt x="68" y="89"/>
                    </a:cubicBezTo>
                    <a:cubicBezTo>
                      <a:pt x="69" y="88"/>
                      <a:pt x="70" y="87"/>
                      <a:pt x="70" y="87"/>
                    </a:cubicBezTo>
                    <a:cubicBezTo>
                      <a:pt x="71" y="86"/>
                      <a:pt x="72" y="86"/>
                      <a:pt x="72" y="86"/>
                    </a:cubicBezTo>
                    <a:cubicBezTo>
                      <a:pt x="73" y="86"/>
                      <a:pt x="73" y="86"/>
                      <a:pt x="74" y="87"/>
                    </a:cubicBezTo>
                    <a:cubicBezTo>
                      <a:pt x="75" y="87"/>
                      <a:pt x="75" y="87"/>
                      <a:pt x="75" y="87"/>
                    </a:cubicBezTo>
                    <a:cubicBezTo>
                      <a:pt x="74" y="88"/>
                      <a:pt x="74" y="88"/>
                      <a:pt x="74" y="88"/>
                    </a:cubicBezTo>
                    <a:cubicBezTo>
                      <a:pt x="74" y="88"/>
                      <a:pt x="72" y="90"/>
                      <a:pt x="69" y="91"/>
                    </a:cubicBezTo>
                    <a:cubicBezTo>
                      <a:pt x="68" y="93"/>
                      <a:pt x="68" y="97"/>
                      <a:pt x="68" y="105"/>
                    </a:cubicBezTo>
                    <a:cubicBezTo>
                      <a:pt x="68" y="122"/>
                      <a:pt x="69" y="133"/>
                      <a:pt x="70" y="136"/>
                    </a:cubicBezTo>
                    <a:cubicBezTo>
                      <a:pt x="77" y="136"/>
                      <a:pt x="77" y="136"/>
                      <a:pt x="77" y="136"/>
                    </a:cubicBezTo>
                    <a:cubicBezTo>
                      <a:pt x="107" y="79"/>
                      <a:pt x="87" y="21"/>
                      <a:pt x="78" y="2"/>
                    </a:cubicBezTo>
                    <a:cubicBezTo>
                      <a:pt x="96" y="6"/>
                      <a:pt x="122" y="20"/>
                      <a:pt x="122" y="62"/>
                    </a:cubicBezTo>
                    <a:cubicBezTo>
                      <a:pt x="122" y="62"/>
                      <a:pt x="122" y="62"/>
                      <a:pt x="122" y="62"/>
                    </a:cubicBezTo>
                    <a:cubicBezTo>
                      <a:pt x="122" y="3"/>
                      <a:pt x="72" y="0"/>
                      <a:pt x="62" y="0"/>
                    </a:cubicBezTo>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6" name="îṣli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5CD469E-DB30-4242-8986-A9D4AA0F3442}"/>
                  </a:ext>
                </a:extLst>
              </p:cNvPr>
              <p:cNvSpPr/>
              <p:nvPr/>
            </p:nvSpPr>
            <p:spPr bwMode="auto">
              <a:xfrm>
                <a:off x="4605" y="2387"/>
                <a:ext cx="16" cy="30"/>
              </a:xfrm>
              <a:custGeom>
                <a:avLst/>
                <a:gdLst>
                  <a:gd name="T0" fmla="*/ 4 w 28"/>
                  <a:gd name="T1" fmla="*/ 7 h 53"/>
                  <a:gd name="T2" fmla="*/ 2 w 28"/>
                  <a:gd name="T3" fmla="*/ 7 h 53"/>
                  <a:gd name="T4" fmla="*/ 3 w 28"/>
                  <a:gd name="T5" fmla="*/ 7 h 53"/>
                  <a:gd name="T6" fmla="*/ 3 w 28"/>
                  <a:gd name="T7" fmla="*/ 7 h 53"/>
                  <a:gd name="T8" fmla="*/ 4 w 28"/>
                  <a:gd name="T9" fmla="*/ 7 h 53"/>
                  <a:gd name="T10" fmla="*/ 15 w 28"/>
                  <a:gd name="T11" fmla="*/ 0 h 53"/>
                  <a:gd name="T12" fmla="*/ 14 w 28"/>
                  <a:gd name="T13" fmla="*/ 1 h 53"/>
                  <a:gd name="T14" fmla="*/ 12 w 28"/>
                  <a:gd name="T15" fmla="*/ 5 h 53"/>
                  <a:gd name="T16" fmla="*/ 12 w 28"/>
                  <a:gd name="T17" fmla="*/ 5 h 53"/>
                  <a:gd name="T18" fmla="*/ 10 w 28"/>
                  <a:gd name="T19" fmla="*/ 6 h 53"/>
                  <a:gd name="T20" fmla="*/ 6 w 28"/>
                  <a:gd name="T21" fmla="*/ 7 h 53"/>
                  <a:gd name="T22" fmla="*/ 3 w 28"/>
                  <a:gd name="T23" fmla="*/ 5 h 53"/>
                  <a:gd name="T24" fmla="*/ 2 w 28"/>
                  <a:gd name="T25" fmla="*/ 5 h 53"/>
                  <a:gd name="T26" fmla="*/ 1 w 28"/>
                  <a:gd name="T27" fmla="*/ 7 h 53"/>
                  <a:gd name="T28" fmla="*/ 4 w 28"/>
                  <a:gd name="T29" fmla="*/ 9 h 53"/>
                  <a:gd name="T30" fmla="*/ 6 w 28"/>
                  <a:gd name="T31" fmla="*/ 9 h 53"/>
                  <a:gd name="T32" fmla="*/ 7 w 28"/>
                  <a:gd name="T33" fmla="*/ 11 h 53"/>
                  <a:gd name="T34" fmla="*/ 8 w 28"/>
                  <a:gd name="T35" fmla="*/ 53 h 53"/>
                  <a:gd name="T36" fmla="*/ 10 w 28"/>
                  <a:gd name="T37" fmla="*/ 53 h 53"/>
                  <a:gd name="T38" fmla="*/ 8 w 28"/>
                  <a:gd name="T39" fmla="*/ 10 h 53"/>
                  <a:gd name="T40" fmla="*/ 8 w 28"/>
                  <a:gd name="T41" fmla="*/ 9 h 53"/>
                  <a:gd name="T42" fmla="*/ 13 w 28"/>
                  <a:gd name="T43" fmla="*/ 7 h 53"/>
                  <a:gd name="T44" fmla="*/ 16 w 28"/>
                  <a:gd name="T45" fmla="*/ 8 h 53"/>
                  <a:gd name="T46" fmla="*/ 18 w 28"/>
                  <a:gd name="T47" fmla="*/ 8 h 53"/>
                  <a:gd name="T48" fmla="*/ 20 w 28"/>
                  <a:gd name="T49" fmla="*/ 8 h 53"/>
                  <a:gd name="T50" fmla="*/ 19 w 28"/>
                  <a:gd name="T51" fmla="*/ 22 h 53"/>
                  <a:gd name="T52" fmla="*/ 21 w 28"/>
                  <a:gd name="T53" fmla="*/ 53 h 53"/>
                  <a:gd name="T54" fmla="*/ 23 w 28"/>
                  <a:gd name="T55" fmla="*/ 53 h 53"/>
                  <a:gd name="T56" fmla="*/ 21 w 28"/>
                  <a:gd name="T57" fmla="*/ 22 h 53"/>
                  <a:gd name="T58" fmla="*/ 22 w 28"/>
                  <a:gd name="T59" fmla="*/ 8 h 53"/>
                  <a:gd name="T60" fmla="*/ 27 w 28"/>
                  <a:gd name="T61" fmla="*/ 5 h 53"/>
                  <a:gd name="T62" fmla="*/ 28 w 28"/>
                  <a:gd name="T63" fmla="*/ 4 h 53"/>
                  <a:gd name="T64" fmla="*/ 27 w 28"/>
                  <a:gd name="T65" fmla="*/ 4 h 53"/>
                  <a:gd name="T66" fmla="*/ 25 w 28"/>
                  <a:gd name="T67" fmla="*/ 3 h 53"/>
                  <a:gd name="T68" fmla="*/ 23 w 28"/>
                  <a:gd name="T69" fmla="*/ 4 h 53"/>
                  <a:gd name="T70" fmla="*/ 21 w 28"/>
                  <a:gd name="T71" fmla="*/ 6 h 53"/>
                  <a:gd name="T72" fmla="*/ 18 w 28"/>
                  <a:gd name="T73" fmla="*/ 7 h 53"/>
                  <a:gd name="T74" fmla="*/ 16 w 28"/>
                  <a:gd name="T75" fmla="*/ 6 h 53"/>
                  <a:gd name="T76" fmla="*/ 14 w 28"/>
                  <a:gd name="T77" fmla="*/ 6 h 53"/>
                  <a:gd name="T78" fmla="*/ 15 w 28"/>
                  <a:gd name="T79" fmla="*/ 3 h 53"/>
                  <a:gd name="T80" fmla="*/ 15 w 28"/>
                  <a:gd name="T81" fmla="*/ 1 h 53"/>
                  <a:gd name="T82" fmla="*/ 15 w 28"/>
                  <a:gd name="T8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53">
                    <a:moveTo>
                      <a:pt x="4" y="7"/>
                    </a:moveTo>
                    <a:cubicBezTo>
                      <a:pt x="3" y="7"/>
                      <a:pt x="3" y="7"/>
                      <a:pt x="2" y="7"/>
                    </a:cubicBezTo>
                    <a:cubicBezTo>
                      <a:pt x="3" y="7"/>
                      <a:pt x="3" y="7"/>
                      <a:pt x="3" y="7"/>
                    </a:cubicBezTo>
                    <a:cubicBezTo>
                      <a:pt x="3" y="7"/>
                      <a:pt x="3" y="7"/>
                      <a:pt x="3" y="7"/>
                    </a:cubicBezTo>
                    <a:cubicBezTo>
                      <a:pt x="3" y="7"/>
                      <a:pt x="3" y="7"/>
                      <a:pt x="4" y="7"/>
                    </a:cubicBezTo>
                    <a:moveTo>
                      <a:pt x="15" y="0"/>
                    </a:moveTo>
                    <a:cubicBezTo>
                      <a:pt x="14" y="0"/>
                      <a:pt x="14" y="0"/>
                      <a:pt x="14" y="1"/>
                    </a:cubicBezTo>
                    <a:cubicBezTo>
                      <a:pt x="13" y="1"/>
                      <a:pt x="12" y="3"/>
                      <a:pt x="12" y="5"/>
                    </a:cubicBezTo>
                    <a:cubicBezTo>
                      <a:pt x="12" y="5"/>
                      <a:pt x="12" y="5"/>
                      <a:pt x="12" y="5"/>
                    </a:cubicBezTo>
                    <a:cubicBezTo>
                      <a:pt x="12" y="6"/>
                      <a:pt x="11" y="6"/>
                      <a:pt x="10" y="6"/>
                    </a:cubicBezTo>
                    <a:cubicBezTo>
                      <a:pt x="9" y="7"/>
                      <a:pt x="8" y="7"/>
                      <a:pt x="6" y="7"/>
                    </a:cubicBezTo>
                    <a:cubicBezTo>
                      <a:pt x="5" y="6"/>
                      <a:pt x="4" y="5"/>
                      <a:pt x="3" y="5"/>
                    </a:cubicBezTo>
                    <a:cubicBezTo>
                      <a:pt x="3" y="5"/>
                      <a:pt x="2" y="5"/>
                      <a:pt x="2" y="5"/>
                    </a:cubicBezTo>
                    <a:cubicBezTo>
                      <a:pt x="1" y="6"/>
                      <a:pt x="0" y="7"/>
                      <a:pt x="1" y="7"/>
                    </a:cubicBezTo>
                    <a:cubicBezTo>
                      <a:pt x="1" y="8"/>
                      <a:pt x="1" y="9"/>
                      <a:pt x="4" y="9"/>
                    </a:cubicBezTo>
                    <a:cubicBezTo>
                      <a:pt x="5" y="9"/>
                      <a:pt x="5" y="9"/>
                      <a:pt x="6" y="9"/>
                    </a:cubicBezTo>
                    <a:cubicBezTo>
                      <a:pt x="6" y="9"/>
                      <a:pt x="6" y="10"/>
                      <a:pt x="7" y="11"/>
                    </a:cubicBezTo>
                    <a:cubicBezTo>
                      <a:pt x="10" y="16"/>
                      <a:pt x="9" y="42"/>
                      <a:pt x="8" y="53"/>
                    </a:cubicBezTo>
                    <a:cubicBezTo>
                      <a:pt x="10" y="53"/>
                      <a:pt x="10" y="53"/>
                      <a:pt x="10" y="53"/>
                    </a:cubicBezTo>
                    <a:cubicBezTo>
                      <a:pt x="10" y="46"/>
                      <a:pt x="12" y="16"/>
                      <a:pt x="8" y="10"/>
                    </a:cubicBezTo>
                    <a:cubicBezTo>
                      <a:pt x="8" y="9"/>
                      <a:pt x="8" y="9"/>
                      <a:pt x="8" y="9"/>
                    </a:cubicBezTo>
                    <a:cubicBezTo>
                      <a:pt x="10" y="9"/>
                      <a:pt x="12" y="8"/>
                      <a:pt x="13" y="7"/>
                    </a:cubicBezTo>
                    <a:cubicBezTo>
                      <a:pt x="14" y="7"/>
                      <a:pt x="14" y="8"/>
                      <a:pt x="16" y="8"/>
                    </a:cubicBezTo>
                    <a:cubicBezTo>
                      <a:pt x="17" y="8"/>
                      <a:pt x="17" y="8"/>
                      <a:pt x="18" y="8"/>
                    </a:cubicBezTo>
                    <a:cubicBezTo>
                      <a:pt x="19" y="8"/>
                      <a:pt x="20" y="8"/>
                      <a:pt x="20" y="8"/>
                    </a:cubicBezTo>
                    <a:cubicBezTo>
                      <a:pt x="19" y="11"/>
                      <a:pt x="19" y="16"/>
                      <a:pt x="19" y="22"/>
                    </a:cubicBezTo>
                    <a:cubicBezTo>
                      <a:pt x="19" y="39"/>
                      <a:pt x="21" y="49"/>
                      <a:pt x="21" y="53"/>
                    </a:cubicBezTo>
                    <a:cubicBezTo>
                      <a:pt x="23" y="53"/>
                      <a:pt x="23" y="53"/>
                      <a:pt x="23" y="53"/>
                    </a:cubicBezTo>
                    <a:cubicBezTo>
                      <a:pt x="22" y="50"/>
                      <a:pt x="21" y="39"/>
                      <a:pt x="21" y="22"/>
                    </a:cubicBezTo>
                    <a:cubicBezTo>
                      <a:pt x="21" y="14"/>
                      <a:pt x="21" y="10"/>
                      <a:pt x="22" y="8"/>
                    </a:cubicBezTo>
                    <a:cubicBezTo>
                      <a:pt x="25" y="7"/>
                      <a:pt x="27" y="5"/>
                      <a:pt x="27" y="5"/>
                    </a:cubicBezTo>
                    <a:cubicBezTo>
                      <a:pt x="28" y="4"/>
                      <a:pt x="28" y="4"/>
                      <a:pt x="28" y="4"/>
                    </a:cubicBezTo>
                    <a:cubicBezTo>
                      <a:pt x="27" y="4"/>
                      <a:pt x="27" y="4"/>
                      <a:pt x="27" y="4"/>
                    </a:cubicBezTo>
                    <a:cubicBezTo>
                      <a:pt x="26" y="3"/>
                      <a:pt x="26" y="3"/>
                      <a:pt x="25" y="3"/>
                    </a:cubicBezTo>
                    <a:cubicBezTo>
                      <a:pt x="25" y="3"/>
                      <a:pt x="24" y="3"/>
                      <a:pt x="23" y="4"/>
                    </a:cubicBezTo>
                    <a:cubicBezTo>
                      <a:pt x="23" y="4"/>
                      <a:pt x="22" y="5"/>
                      <a:pt x="21" y="6"/>
                    </a:cubicBezTo>
                    <a:cubicBezTo>
                      <a:pt x="20" y="6"/>
                      <a:pt x="19" y="7"/>
                      <a:pt x="18" y="7"/>
                    </a:cubicBezTo>
                    <a:cubicBezTo>
                      <a:pt x="18" y="7"/>
                      <a:pt x="17" y="7"/>
                      <a:pt x="16" y="6"/>
                    </a:cubicBezTo>
                    <a:cubicBezTo>
                      <a:pt x="15" y="6"/>
                      <a:pt x="15" y="6"/>
                      <a:pt x="14" y="6"/>
                    </a:cubicBezTo>
                    <a:cubicBezTo>
                      <a:pt x="15" y="5"/>
                      <a:pt x="15" y="4"/>
                      <a:pt x="15" y="3"/>
                    </a:cubicBezTo>
                    <a:cubicBezTo>
                      <a:pt x="16" y="2"/>
                      <a:pt x="16" y="1"/>
                      <a:pt x="15" y="1"/>
                    </a:cubicBezTo>
                    <a:cubicBezTo>
                      <a:pt x="15" y="0"/>
                      <a:pt x="15" y="0"/>
                      <a:pt x="15" y="0"/>
                    </a:cubicBezTo>
                  </a:path>
                </a:pathLst>
              </a:custGeom>
              <a:solidFill>
                <a:srgbClr val="474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7" name="işḻi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BE4CFC8-FD23-4444-B75A-14D66F7BDD17}"/>
                  </a:ext>
                </a:extLst>
              </p:cNvPr>
              <p:cNvSpPr/>
              <p:nvPr/>
            </p:nvSpPr>
            <p:spPr bwMode="auto">
              <a:xfrm>
                <a:off x="4597" y="2417"/>
                <a:ext cx="32" cy="21"/>
              </a:xfrm>
              <a:custGeom>
                <a:avLst/>
                <a:gdLst>
                  <a:gd name="T0" fmla="*/ 7 w 56"/>
                  <a:gd name="T1" fmla="*/ 36 h 36"/>
                  <a:gd name="T2" fmla="*/ 55 w 56"/>
                  <a:gd name="T3" fmla="*/ 32 h 36"/>
                  <a:gd name="T4" fmla="*/ 2 w 56"/>
                  <a:gd name="T5" fmla="*/ 33 h 36"/>
                  <a:gd name="T6" fmla="*/ 56 w 56"/>
                  <a:gd name="T7" fmla="*/ 27 h 36"/>
                  <a:gd name="T8" fmla="*/ 56 w 56"/>
                  <a:gd name="T9" fmla="*/ 30 h 36"/>
                  <a:gd name="T10" fmla="*/ 56 w 56"/>
                  <a:gd name="T11" fmla="*/ 27 h 36"/>
                  <a:gd name="T12" fmla="*/ 54 w 56"/>
                  <a:gd name="T13" fmla="*/ 22 h 36"/>
                  <a:gd name="T14" fmla="*/ 56 w 56"/>
                  <a:gd name="T15" fmla="*/ 20 h 36"/>
                  <a:gd name="T16" fmla="*/ 54 w 56"/>
                  <a:gd name="T17" fmla="*/ 14 h 36"/>
                  <a:gd name="T18" fmla="*/ 56 w 56"/>
                  <a:gd name="T19" fmla="*/ 12 h 36"/>
                  <a:gd name="T20" fmla="*/ 54 w 56"/>
                  <a:gd name="T21" fmla="*/ 7 h 36"/>
                  <a:gd name="T22" fmla="*/ 56 w 56"/>
                  <a:gd name="T23" fmla="*/ 5 h 36"/>
                  <a:gd name="T24" fmla="*/ 37 w 56"/>
                  <a:gd name="T25" fmla="*/ 0 h 36"/>
                  <a:gd name="T26" fmla="*/ 24 w 56"/>
                  <a:gd name="T27" fmla="*/ 0 h 36"/>
                  <a:gd name="T28" fmla="*/ 0 w 56"/>
                  <a:gd name="T29" fmla="*/ 0 h 36"/>
                  <a:gd name="T30" fmla="*/ 0 w 56"/>
                  <a:gd name="T31" fmla="*/ 30 h 36"/>
                  <a:gd name="T32" fmla="*/ 0 w 56"/>
                  <a:gd name="T33" fmla="*/ 27 h 36"/>
                  <a:gd name="T34" fmla="*/ 54 w 56"/>
                  <a:gd name="T35" fmla="*/ 25 h 36"/>
                  <a:gd name="T36" fmla="*/ 56 w 56"/>
                  <a:gd name="T37" fmla="*/ 23 h 36"/>
                  <a:gd name="T38" fmla="*/ 2 w 56"/>
                  <a:gd name="T39" fmla="*/ 25 h 36"/>
                  <a:gd name="T40" fmla="*/ 2 w 56"/>
                  <a:gd name="T41" fmla="*/ 22 h 36"/>
                  <a:gd name="T42" fmla="*/ 2 w 56"/>
                  <a:gd name="T43" fmla="*/ 18 h 36"/>
                  <a:gd name="T44" fmla="*/ 56 w 56"/>
                  <a:gd name="T45" fmla="*/ 20 h 36"/>
                  <a:gd name="T46" fmla="*/ 54 w 56"/>
                  <a:gd name="T47" fmla="*/ 18 h 36"/>
                  <a:gd name="T48" fmla="*/ 0 w 56"/>
                  <a:gd name="T49" fmla="*/ 16 h 36"/>
                  <a:gd name="T50" fmla="*/ 0 w 56"/>
                  <a:gd name="T51" fmla="*/ 12 h 36"/>
                  <a:gd name="T52" fmla="*/ 54 w 56"/>
                  <a:gd name="T53" fmla="*/ 10 h 36"/>
                  <a:gd name="T54" fmla="*/ 56 w 56"/>
                  <a:gd name="T55" fmla="*/ 8 h 36"/>
                  <a:gd name="T56" fmla="*/ 2 w 56"/>
                  <a:gd name="T57" fmla="*/ 10 h 36"/>
                  <a:gd name="T58" fmla="*/ 2 w 56"/>
                  <a:gd name="T59" fmla="*/ 7 h 36"/>
                  <a:gd name="T60" fmla="*/ 2 w 56"/>
                  <a:gd name="T61" fmla="*/ 3 h 36"/>
                  <a:gd name="T62" fmla="*/ 56 w 56"/>
                  <a:gd name="T63" fmla="*/ 5 h 36"/>
                  <a:gd name="T64" fmla="*/ 44 w 56"/>
                  <a:gd name="T6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36">
                    <a:moveTo>
                      <a:pt x="1" y="32"/>
                    </a:moveTo>
                    <a:cubicBezTo>
                      <a:pt x="2" y="35"/>
                      <a:pt x="4" y="36"/>
                      <a:pt x="7" y="36"/>
                    </a:cubicBezTo>
                    <a:cubicBezTo>
                      <a:pt x="49" y="36"/>
                      <a:pt x="49" y="36"/>
                      <a:pt x="49" y="36"/>
                    </a:cubicBezTo>
                    <a:cubicBezTo>
                      <a:pt x="52" y="36"/>
                      <a:pt x="54" y="35"/>
                      <a:pt x="55" y="32"/>
                    </a:cubicBezTo>
                    <a:cubicBezTo>
                      <a:pt x="55" y="33"/>
                      <a:pt x="54" y="33"/>
                      <a:pt x="54" y="33"/>
                    </a:cubicBezTo>
                    <a:cubicBezTo>
                      <a:pt x="2" y="33"/>
                      <a:pt x="2" y="33"/>
                      <a:pt x="2" y="33"/>
                    </a:cubicBezTo>
                    <a:cubicBezTo>
                      <a:pt x="2" y="33"/>
                      <a:pt x="1" y="33"/>
                      <a:pt x="1" y="32"/>
                    </a:cubicBezTo>
                    <a:moveTo>
                      <a:pt x="56" y="27"/>
                    </a:moveTo>
                    <a:cubicBezTo>
                      <a:pt x="56" y="28"/>
                      <a:pt x="55" y="29"/>
                      <a:pt x="54" y="29"/>
                    </a:cubicBezTo>
                    <a:cubicBezTo>
                      <a:pt x="54" y="29"/>
                      <a:pt x="55" y="30"/>
                      <a:pt x="56" y="30"/>
                    </a:cubicBezTo>
                    <a:cubicBezTo>
                      <a:pt x="56" y="30"/>
                      <a:pt x="56" y="30"/>
                      <a:pt x="56" y="29"/>
                    </a:cubicBezTo>
                    <a:cubicBezTo>
                      <a:pt x="56" y="27"/>
                      <a:pt x="56" y="27"/>
                      <a:pt x="56" y="27"/>
                    </a:cubicBezTo>
                    <a:moveTo>
                      <a:pt x="56" y="20"/>
                    </a:moveTo>
                    <a:cubicBezTo>
                      <a:pt x="56" y="21"/>
                      <a:pt x="55" y="22"/>
                      <a:pt x="54" y="22"/>
                    </a:cubicBezTo>
                    <a:cubicBezTo>
                      <a:pt x="55" y="22"/>
                      <a:pt x="56" y="22"/>
                      <a:pt x="56" y="23"/>
                    </a:cubicBezTo>
                    <a:cubicBezTo>
                      <a:pt x="56" y="20"/>
                      <a:pt x="56" y="20"/>
                      <a:pt x="56" y="20"/>
                    </a:cubicBezTo>
                    <a:moveTo>
                      <a:pt x="56" y="12"/>
                    </a:moveTo>
                    <a:cubicBezTo>
                      <a:pt x="56" y="13"/>
                      <a:pt x="55" y="14"/>
                      <a:pt x="54" y="14"/>
                    </a:cubicBezTo>
                    <a:cubicBezTo>
                      <a:pt x="55" y="14"/>
                      <a:pt x="56" y="15"/>
                      <a:pt x="56" y="16"/>
                    </a:cubicBezTo>
                    <a:cubicBezTo>
                      <a:pt x="56" y="12"/>
                      <a:pt x="56" y="12"/>
                      <a:pt x="56" y="12"/>
                    </a:cubicBezTo>
                    <a:moveTo>
                      <a:pt x="56" y="5"/>
                    </a:moveTo>
                    <a:cubicBezTo>
                      <a:pt x="56" y="6"/>
                      <a:pt x="55" y="7"/>
                      <a:pt x="54" y="7"/>
                    </a:cubicBezTo>
                    <a:cubicBezTo>
                      <a:pt x="55" y="7"/>
                      <a:pt x="56" y="7"/>
                      <a:pt x="56" y="8"/>
                    </a:cubicBezTo>
                    <a:cubicBezTo>
                      <a:pt x="56" y="5"/>
                      <a:pt x="56" y="5"/>
                      <a:pt x="56" y="5"/>
                    </a:cubicBezTo>
                    <a:moveTo>
                      <a:pt x="44" y="0"/>
                    </a:moveTo>
                    <a:cubicBezTo>
                      <a:pt x="37" y="0"/>
                      <a:pt x="37" y="0"/>
                      <a:pt x="37" y="0"/>
                    </a:cubicBezTo>
                    <a:cubicBezTo>
                      <a:pt x="35" y="0"/>
                      <a:pt x="35" y="0"/>
                      <a:pt x="35" y="0"/>
                    </a:cubicBezTo>
                    <a:cubicBezTo>
                      <a:pt x="24" y="0"/>
                      <a:pt x="24" y="0"/>
                      <a:pt x="24" y="0"/>
                    </a:cubicBezTo>
                    <a:cubicBezTo>
                      <a:pt x="22" y="0"/>
                      <a:pt x="22" y="0"/>
                      <a:pt x="22" y="0"/>
                    </a:cubicBezTo>
                    <a:cubicBezTo>
                      <a:pt x="0" y="0"/>
                      <a:pt x="0" y="0"/>
                      <a:pt x="0" y="0"/>
                    </a:cubicBezTo>
                    <a:cubicBezTo>
                      <a:pt x="0" y="29"/>
                      <a:pt x="0" y="29"/>
                      <a:pt x="0" y="29"/>
                    </a:cubicBezTo>
                    <a:cubicBezTo>
                      <a:pt x="0" y="30"/>
                      <a:pt x="0" y="30"/>
                      <a:pt x="0" y="30"/>
                    </a:cubicBezTo>
                    <a:cubicBezTo>
                      <a:pt x="0" y="30"/>
                      <a:pt x="1" y="29"/>
                      <a:pt x="2" y="29"/>
                    </a:cubicBezTo>
                    <a:cubicBezTo>
                      <a:pt x="1" y="29"/>
                      <a:pt x="0" y="28"/>
                      <a:pt x="0" y="27"/>
                    </a:cubicBezTo>
                    <a:cubicBezTo>
                      <a:pt x="0" y="26"/>
                      <a:pt x="1" y="25"/>
                      <a:pt x="2" y="25"/>
                    </a:cubicBezTo>
                    <a:cubicBezTo>
                      <a:pt x="54" y="25"/>
                      <a:pt x="54" y="25"/>
                      <a:pt x="54" y="25"/>
                    </a:cubicBezTo>
                    <a:cubicBezTo>
                      <a:pt x="55" y="25"/>
                      <a:pt x="56" y="26"/>
                      <a:pt x="56" y="27"/>
                    </a:cubicBezTo>
                    <a:cubicBezTo>
                      <a:pt x="56" y="23"/>
                      <a:pt x="56" y="23"/>
                      <a:pt x="56" y="23"/>
                    </a:cubicBezTo>
                    <a:cubicBezTo>
                      <a:pt x="56" y="25"/>
                      <a:pt x="55" y="25"/>
                      <a:pt x="54" y="25"/>
                    </a:cubicBezTo>
                    <a:cubicBezTo>
                      <a:pt x="2" y="25"/>
                      <a:pt x="2" y="25"/>
                      <a:pt x="2" y="25"/>
                    </a:cubicBezTo>
                    <a:cubicBezTo>
                      <a:pt x="1" y="25"/>
                      <a:pt x="0" y="25"/>
                      <a:pt x="0" y="23"/>
                    </a:cubicBezTo>
                    <a:cubicBezTo>
                      <a:pt x="0" y="22"/>
                      <a:pt x="1" y="22"/>
                      <a:pt x="2" y="22"/>
                    </a:cubicBezTo>
                    <a:cubicBezTo>
                      <a:pt x="1" y="22"/>
                      <a:pt x="0" y="21"/>
                      <a:pt x="0" y="20"/>
                    </a:cubicBezTo>
                    <a:cubicBezTo>
                      <a:pt x="0" y="19"/>
                      <a:pt x="1" y="18"/>
                      <a:pt x="2" y="18"/>
                    </a:cubicBezTo>
                    <a:cubicBezTo>
                      <a:pt x="54" y="18"/>
                      <a:pt x="54" y="18"/>
                      <a:pt x="54" y="18"/>
                    </a:cubicBezTo>
                    <a:cubicBezTo>
                      <a:pt x="55" y="18"/>
                      <a:pt x="56" y="19"/>
                      <a:pt x="56" y="20"/>
                    </a:cubicBezTo>
                    <a:cubicBezTo>
                      <a:pt x="56" y="16"/>
                      <a:pt x="56" y="16"/>
                      <a:pt x="56" y="16"/>
                    </a:cubicBezTo>
                    <a:cubicBezTo>
                      <a:pt x="56" y="17"/>
                      <a:pt x="55" y="18"/>
                      <a:pt x="54" y="18"/>
                    </a:cubicBezTo>
                    <a:cubicBezTo>
                      <a:pt x="2" y="18"/>
                      <a:pt x="2" y="18"/>
                      <a:pt x="2" y="18"/>
                    </a:cubicBezTo>
                    <a:cubicBezTo>
                      <a:pt x="1" y="18"/>
                      <a:pt x="0" y="17"/>
                      <a:pt x="0" y="16"/>
                    </a:cubicBezTo>
                    <a:cubicBezTo>
                      <a:pt x="0" y="15"/>
                      <a:pt x="1" y="14"/>
                      <a:pt x="2" y="14"/>
                    </a:cubicBezTo>
                    <a:cubicBezTo>
                      <a:pt x="1" y="14"/>
                      <a:pt x="0" y="13"/>
                      <a:pt x="0" y="12"/>
                    </a:cubicBezTo>
                    <a:cubicBezTo>
                      <a:pt x="0" y="11"/>
                      <a:pt x="1" y="10"/>
                      <a:pt x="2" y="10"/>
                    </a:cubicBezTo>
                    <a:cubicBezTo>
                      <a:pt x="54" y="10"/>
                      <a:pt x="54" y="10"/>
                      <a:pt x="54" y="10"/>
                    </a:cubicBezTo>
                    <a:cubicBezTo>
                      <a:pt x="55" y="10"/>
                      <a:pt x="56" y="11"/>
                      <a:pt x="56" y="12"/>
                    </a:cubicBezTo>
                    <a:cubicBezTo>
                      <a:pt x="56" y="8"/>
                      <a:pt x="56" y="8"/>
                      <a:pt x="56" y="8"/>
                    </a:cubicBezTo>
                    <a:cubicBezTo>
                      <a:pt x="56" y="9"/>
                      <a:pt x="55" y="10"/>
                      <a:pt x="54" y="10"/>
                    </a:cubicBezTo>
                    <a:cubicBezTo>
                      <a:pt x="2" y="10"/>
                      <a:pt x="2" y="10"/>
                      <a:pt x="2" y="10"/>
                    </a:cubicBezTo>
                    <a:cubicBezTo>
                      <a:pt x="1" y="10"/>
                      <a:pt x="0" y="9"/>
                      <a:pt x="0" y="8"/>
                    </a:cubicBezTo>
                    <a:cubicBezTo>
                      <a:pt x="0" y="7"/>
                      <a:pt x="1" y="7"/>
                      <a:pt x="2" y="7"/>
                    </a:cubicBezTo>
                    <a:cubicBezTo>
                      <a:pt x="1" y="7"/>
                      <a:pt x="0" y="6"/>
                      <a:pt x="0" y="5"/>
                    </a:cubicBezTo>
                    <a:cubicBezTo>
                      <a:pt x="0" y="4"/>
                      <a:pt x="1" y="3"/>
                      <a:pt x="2" y="3"/>
                    </a:cubicBezTo>
                    <a:cubicBezTo>
                      <a:pt x="54" y="3"/>
                      <a:pt x="54" y="3"/>
                      <a:pt x="54" y="3"/>
                    </a:cubicBezTo>
                    <a:cubicBezTo>
                      <a:pt x="55" y="3"/>
                      <a:pt x="56" y="4"/>
                      <a:pt x="56" y="5"/>
                    </a:cubicBezTo>
                    <a:cubicBezTo>
                      <a:pt x="56" y="0"/>
                      <a:pt x="56" y="0"/>
                      <a:pt x="56" y="0"/>
                    </a:cubicBezTo>
                    <a:cubicBezTo>
                      <a:pt x="44" y="0"/>
                      <a:pt x="44" y="0"/>
                      <a:pt x="44" y="0"/>
                    </a:cubicBezTo>
                    <a:cubicBezTo>
                      <a:pt x="44" y="0"/>
                      <a:pt x="44" y="0"/>
                      <a:pt x="44" y="0"/>
                    </a:cubicBezTo>
                  </a:path>
                </a:pathLst>
              </a:custGeom>
              <a:solidFill>
                <a:srgbClr val="1B2A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8" name="íšļï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61F1F6F-E185-402F-8762-A53FF30E55DE}"/>
                  </a:ext>
                </a:extLst>
              </p:cNvPr>
              <p:cNvSpPr/>
              <p:nvPr/>
            </p:nvSpPr>
            <p:spPr bwMode="auto">
              <a:xfrm>
                <a:off x="4597" y="2419"/>
                <a:ext cx="32" cy="2"/>
              </a:xfrm>
              <a:custGeom>
                <a:avLst/>
                <a:gdLst>
                  <a:gd name="T0" fmla="*/ 54 w 56"/>
                  <a:gd name="T1" fmla="*/ 0 h 4"/>
                  <a:gd name="T2" fmla="*/ 2 w 56"/>
                  <a:gd name="T3" fmla="*/ 0 h 4"/>
                  <a:gd name="T4" fmla="*/ 0 w 56"/>
                  <a:gd name="T5" fmla="*/ 2 h 4"/>
                  <a:gd name="T6" fmla="*/ 2 w 56"/>
                  <a:gd name="T7" fmla="*/ 4 h 4"/>
                  <a:gd name="T8" fmla="*/ 2 w 56"/>
                  <a:gd name="T9" fmla="*/ 4 h 4"/>
                  <a:gd name="T10" fmla="*/ 54 w 56"/>
                  <a:gd name="T11" fmla="*/ 4 h 4"/>
                  <a:gd name="T12" fmla="*/ 54 w 56"/>
                  <a:gd name="T13" fmla="*/ 4 h 4"/>
                  <a:gd name="T14" fmla="*/ 56 w 56"/>
                  <a:gd name="T15" fmla="*/ 2 h 4"/>
                  <a:gd name="T16" fmla="*/ 56 w 56"/>
                  <a:gd name="T17" fmla="*/ 2 h 4"/>
                  <a:gd name="T18" fmla="*/ 54 w 5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
                    <a:moveTo>
                      <a:pt x="54" y="0"/>
                    </a:moveTo>
                    <a:cubicBezTo>
                      <a:pt x="2" y="0"/>
                      <a:pt x="2" y="0"/>
                      <a:pt x="2" y="0"/>
                    </a:cubicBezTo>
                    <a:cubicBezTo>
                      <a:pt x="1" y="0"/>
                      <a:pt x="0" y="1"/>
                      <a:pt x="0" y="2"/>
                    </a:cubicBezTo>
                    <a:cubicBezTo>
                      <a:pt x="0" y="3"/>
                      <a:pt x="1" y="4"/>
                      <a:pt x="2" y="4"/>
                    </a:cubicBezTo>
                    <a:cubicBezTo>
                      <a:pt x="2" y="4"/>
                      <a:pt x="2" y="4"/>
                      <a:pt x="2" y="4"/>
                    </a:cubicBezTo>
                    <a:cubicBezTo>
                      <a:pt x="54" y="4"/>
                      <a:pt x="54" y="4"/>
                      <a:pt x="54" y="4"/>
                    </a:cubicBezTo>
                    <a:cubicBezTo>
                      <a:pt x="54" y="4"/>
                      <a:pt x="54" y="4"/>
                      <a:pt x="54" y="4"/>
                    </a:cubicBezTo>
                    <a:cubicBezTo>
                      <a:pt x="55" y="4"/>
                      <a:pt x="56" y="3"/>
                      <a:pt x="56" y="2"/>
                    </a:cubicBezTo>
                    <a:cubicBezTo>
                      <a:pt x="56" y="2"/>
                      <a:pt x="56" y="2"/>
                      <a:pt x="56" y="2"/>
                    </a:cubicBezTo>
                    <a:cubicBezTo>
                      <a:pt x="56" y="1"/>
                      <a:pt x="55" y="0"/>
                      <a:pt x="54" y="0"/>
                    </a:cubicBezTo>
                  </a:path>
                </a:pathLst>
              </a:custGeom>
              <a:solidFill>
                <a:srgbClr val="303D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9" name="iṥ1iḑ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F64F2A8-2973-4767-823A-91C8D8EC6593}"/>
                  </a:ext>
                </a:extLst>
              </p:cNvPr>
              <p:cNvSpPr/>
              <p:nvPr/>
            </p:nvSpPr>
            <p:spPr bwMode="auto">
              <a:xfrm>
                <a:off x="4597" y="2423"/>
                <a:ext cx="32" cy="2"/>
              </a:xfrm>
              <a:custGeom>
                <a:avLst/>
                <a:gdLst>
                  <a:gd name="T0" fmla="*/ 54 w 56"/>
                  <a:gd name="T1" fmla="*/ 0 h 4"/>
                  <a:gd name="T2" fmla="*/ 2 w 56"/>
                  <a:gd name="T3" fmla="*/ 0 h 4"/>
                  <a:gd name="T4" fmla="*/ 0 w 56"/>
                  <a:gd name="T5" fmla="*/ 2 h 4"/>
                  <a:gd name="T6" fmla="*/ 2 w 56"/>
                  <a:gd name="T7" fmla="*/ 4 h 4"/>
                  <a:gd name="T8" fmla="*/ 2 w 56"/>
                  <a:gd name="T9" fmla="*/ 4 h 4"/>
                  <a:gd name="T10" fmla="*/ 54 w 56"/>
                  <a:gd name="T11" fmla="*/ 4 h 4"/>
                  <a:gd name="T12" fmla="*/ 54 w 56"/>
                  <a:gd name="T13" fmla="*/ 4 h 4"/>
                  <a:gd name="T14" fmla="*/ 56 w 56"/>
                  <a:gd name="T15" fmla="*/ 2 h 4"/>
                  <a:gd name="T16" fmla="*/ 56 w 56"/>
                  <a:gd name="T17" fmla="*/ 2 h 4"/>
                  <a:gd name="T18" fmla="*/ 54 w 5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
                    <a:moveTo>
                      <a:pt x="54" y="0"/>
                    </a:moveTo>
                    <a:cubicBezTo>
                      <a:pt x="2" y="0"/>
                      <a:pt x="2" y="0"/>
                      <a:pt x="2" y="0"/>
                    </a:cubicBezTo>
                    <a:cubicBezTo>
                      <a:pt x="1" y="0"/>
                      <a:pt x="0" y="1"/>
                      <a:pt x="0" y="2"/>
                    </a:cubicBezTo>
                    <a:cubicBezTo>
                      <a:pt x="0" y="3"/>
                      <a:pt x="1" y="4"/>
                      <a:pt x="2" y="4"/>
                    </a:cubicBezTo>
                    <a:cubicBezTo>
                      <a:pt x="2" y="4"/>
                      <a:pt x="2" y="4"/>
                      <a:pt x="2" y="4"/>
                    </a:cubicBezTo>
                    <a:cubicBezTo>
                      <a:pt x="54" y="4"/>
                      <a:pt x="54" y="4"/>
                      <a:pt x="54" y="4"/>
                    </a:cubicBezTo>
                    <a:cubicBezTo>
                      <a:pt x="54" y="4"/>
                      <a:pt x="54" y="4"/>
                      <a:pt x="54" y="4"/>
                    </a:cubicBezTo>
                    <a:cubicBezTo>
                      <a:pt x="55" y="4"/>
                      <a:pt x="56" y="3"/>
                      <a:pt x="56" y="2"/>
                    </a:cubicBezTo>
                    <a:cubicBezTo>
                      <a:pt x="56" y="2"/>
                      <a:pt x="56" y="2"/>
                      <a:pt x="56" y="2"/>
                    </a:cubicBezTo>
                    <a:cubicBezTo>
                      <a:pt x="56" y="1"/>
                      <a:pt x="55" y="0"/>
                      <a:pt x="54" y="0"/>
                    </a:cubicBezTo>
                  </a:path>
                </a:pathLst>
              </a:custGeom>
              <a:solidFill>
                <a:srgbClr val="303D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0" name="îšľïḑ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DB9D17E-ADD6-4BE8-9479-72D5711A9E1E}"/>
                  </a:ext>
                </a:extLst>
              </p:cNvPr>
              <p:cNvSpPr/>
              <p:nvPr/>
            </p:nvSpPr>
            <p:spPr bwMode="auto">
              <a:xfrm>
                <a:off x="4597" y="2427"/>
                <a:ext cx="32" cy="3"/>
              </a:xfrm>
              <a:custGeom>
                <a:avLst/>
                <a:gdLst>
                  <a:gd name="T0" fmla="*/ 54 w 56"/>
                  <a:gd name="T1" fmla="*/ 0 h 4"/>
                  <a:gd name="T2" fmla="*/ 2 w 56"/>
                  <a:gd name="T3" fmla="*/ 0 h 4"/>
                  <a:gd name="T4" fmla="*/ 0 w 56"/>
                  <a:gd name="T5" fmla="*/ 2 h 4"/>
                  <a:gd name="T6" fmla="*/ 2 w 56"/>
                  <a:gd name="T7" fmla="*/ 4 h 4"/>
                  <a:gd name="T8" fmla="*/ 2 w 56"/>
                  <a:gd name="T9" fmla="*/ 4 h 4"/>
                  <a:gd name="T10" fmla="*/ 54 w 56"/>
                  <a:gd name="T11" fmla="*/ 4 h 4"/>
                  <a:gd name="T12" fmla="*/ 54 w 56"/>
                  <a:gd name="T13" fmla="*/ 4 h 4"/>
                  <a:gd name="T14" fmla="*/ 56 w 56"/>
                  <a:gd name="T15" fmla="*/ 2 h 4"/>
                  <a:gd name="T16" fmla="*/ 56 w 56"/>
                  <a:gd name="T17" fmla="*/ 2 h 4"/>
                  <a:gd name="T18" fmla="*/ 54 w 5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
                    <a:moveTo>
                      <a:pt x="54" y="0"/>
                    </a:moveTo>
                    <a:cubicBezTo>
                      <a:pt x="2" y="0"/>
                      <a:pt x="2" y="0"/>
                      <a:pt x="2" y="0"/>
                    </a:cubicBezTo>
                    <a:cubicBezTo>
                      <a:pt x="1" y="0"/>
                      <a:pt x="0" y="1"/>
                      <a:pt x="0" y="2"/>
                    </a:cubicBezTo>
                    <a:cubicBezTo>
                      <a:pt x="0" y="3"/>
                      <a:pt x="1" y="4"/>
                      <a:pt x="2" y="4"/>
                    </a:cubicBezTo>
                    <a:cubicBezTo>
                      <a:pt x="2" y="4"/>
                      <a:pt x="2" y="4"/>
                      <a:pt x="2" y="4"/>
                    </a:cubicBezTo>
                    <a:cubicBezTo>
                      <a:pt x="54" y="4"/>
                      <a:pt x="54" y="4"/>
                      <a:pt x="54" y="4"/>
                    </a:cubicBezTo>
                    <a:cubicBezTo>
                      <a:pt x="54" y="4"/>
                      <a:pt x="54" y="4"/>
                      <a:pt x="54" y="4"/>
                    </a:cubicBezTo>
                    <a:cubicBezTo>
                      <a:pt x="55" y="4"/>
                      <a:pt x="56" y="3"/>
                      <a:pt x="56" y="2"/>
                    </a:cubicBezTo>
                    <a:cubicBezTo>
                      <a:pt x="56" y="2"/>
                      <a:pt x="56" y="2"/>
                      <a:pt x="56" y="2"/>
                    </a:cubicBezTo>
                    <a:cubicBezTo>
                      <a:pt x="56" y="1"/>
                      <a:pt x="55" y="0"/>
                      <a:pt x="54" y="0"/>
                    </a:cubicBezTo>
                  </a:path>
                </a:pathLst>
              </a:custGeom>
              <a:solidFill>
                <a:srgbClr val="303D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1" name="ï$ľî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FE5EF6D-3654-4A4F-B720-D06E29707091}"/>
                  </a:ext>
                </a:extLst>
              </p:cNvPr>
              <p:cNvSpPr/>
              <p:nvPr/>
            </p:nvSpPr>
            <p:spPr bwMode="auto">
              <a:xfrm>
                <a:off x="4597" y="2431"/>
                <a:ext cx="32" cy="3"/>
              </a:xfrm>
              <a:custGeom>
                <a:avLst/>
                <a:gdLst>
                  <a:gd name="T0" fmla="*/ 54 w 56"/>
                  <a:gd name="T1" fmla="*/ 0 h 4"/>
                  <a:gd name="T2" fmla="*/ 2 w 56"/>
                  <a:gd name="T3" fmla="*/ 0 h 4"/>
                  <a:gd name="T4" fmla="*/ 0 w 56"/>
                  <a:gd name="T5" fmla="*/ 2 h 4"/>
                  <a:gd name="T6" fmla="*/ 2 w 56"/>
                  <a:gd name="T7" fmla="*/ 4 h 4"/>
                  <a:gd name="T8" fmla="*/ 2 w 56"/>
                  <a:gd name="T9" fmla="*/ 4 h 4"/>
                  <a:gd name="T10" fmla="*/ 54 w 56"/>
                  <a:gd name="T11" fmla="*/ 4 h 4"/>
                  <a:gd name="T12" fmla="*/ 54 w 56"/>
                  <a:gd name="T13" fmla="*/ 4 h 4"/>
                  <a:gd name="T14" fmla="*/ 56 w 56"/>
                  <a:gd name="T15" fmla="*/ 2 h 4"/>
                  <a:gd name="T16" fmla="*/ 56 w 56"/>
                  <a:gd name="T17" fmla="*/ 2 h 4"/>
                  <a:gd name="T18" fmla="*/ 54 w 5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
                    <a:moveTo>
                      <a:pt x="54" y="0"/>
                    </a:moveTo>
                    <a:cubicBezTo>
                      <a:pt x="2" y="0"/>
                      <a:pt x="2" y="0"/>
                      <a:pt x="2" y="0"/>
                    </a:cubicBezTo>
                    <a:cubicBezTo>
                      <a:pt x="1" y="0"/>
                      <a:pt x="0" y="1"/>
                      <a:pt x="0" y="2"/>
                    </a:cubicBezTo>
                    <a:cubicBezTo>
                      <a:pt x="0" y="3"/>
                      <a:pt x="1" y="4"/>
                      <a:pt x="2" y="4"/>
                    </a:cubicBezTo>
                    <a:cubicBezTo>
                      <a:pt x="2" y="4"/>
                      <a:pt x="2" y="4"/>
                      <a:pt x="2" y="4"/>
                    </a:cubicBezTo>
                    <a:cubicBezTo>
                      <a:pt x="54" y="4"/>
                      <a:pt x="54" y="4"/>
                      <a:pt x="54" y="4"/>
                    </a:cubicBezTo>
                    <a:cubicBezTo>
                      <a:pt x="54" y="4"/>
                      <a:pt x="54" y="4"/>
                      <a:pt x="54" y="4"/>
                    </a:cubicBezTo>
                    <a:cubicBezTo>
                      <a:pt x="55" y="4"/>
                      <a:pt x="56" y="3"/>
                      <a:pt x="56" y="2"/>
                    </a:cubicBezTo>
                    <a:cubicBezTo>
                      <a:pt x="56" y="2"/>
                      <a:pt x="56" y="2"/>
                      <a:pt x="56" y="2"/>
                    </a:cubicBezTo>
                    <a:cubicBezTo>
                      <a:pt x="56" y="1"/>
                      <a:pt x="55" y="0"/>
                      <a:pt x="54" y="0"/>
                    </a:cubicBezTo>
                  </a:path>
                </a:pathLst>
              </a:custGeom>
              <a:solidFill>
                <a:srgbClr val="303D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2" name="íṧ1i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325E859-4CD0-4599-92EF-C678AB671006}"/>
                  </a:ext>
                </a:extLst>
              </p:cNvPr>
              <p:cNvSpPr/>
              <p:nvPr/>
            </p:nvSpPr>
            <p:spPr bwMode="auto">
              <a:xfrm>
                <a:off x="4597" y="2421"/>
                <a:ext cx="32" cy="2"/>
              </a:xfrm>
              <a:custGeom>
                <a:avLst/>
                <a:gdLst>
                  <a:gd name="T0" fmla="*/ 54 w 56"/>
                  <a:gd name="T1" fmla="*/ 0 h 3"/>
                  <a:gd name="T2" fmla="*/ 54 w 56"/>
                  <a:gd name="T3" fmla="*/ 0 h 3"/>
                  <a:gd name="T4" fmla="*/ 2 w 56"/>
                  <a:gd name="T5" fmla="*/ 0 h 3"/>
                  <a:gd name="T6" fmla="*/ 2 w 56"/>
                  <a:gd name="T7" fmla="*/ 0 h 3"/>
                  <a:gd name="T8" fmla="*/ 0 w 56"/>
                  <a:gd name="T9" fmla="*/ 1 h 3"/>
                  <a:gd name="T10" fmla="*/ 2 w 56"/>
                  <a:gd name="T11" fmla="*/ 3 h 3"/>
                  <a:gd name="T12" fmla="*/ 54 w 56"/>
                  <a:gd name="T13" fmla="*/ 3 h 3"/>
                  <a:gd name="T14" fmla="*/ 56 w 56"/>
                  <a:gd name="T15" fmla="*/ 1 h 3"/>
                  <a:gd name="T16" fmla="*/ 56 w 56"/>
                  <a:gd name="T17" fmla="*/ 1 h 3"/>
                  <a:gd name="T18" fmla="*/ 54 w 5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
                    <a:moveTo>
                      <a:pt x="54" y="0"/>
                    </a:moveTo>
                    <a:cubicBezTo>
                      <a:pt x="54" y="0"/>
                      <a:pt x="54" y="0"/>
                      <a:pt x="54" y="0"/>
                    </a:cubicBezTo>
                    <a:cubicBezTo>
                      <a:pt x="2" y="0"/>
                      <a:pt x="2" y="0"/>
                      <a:pt x="2" y="0"/>
                    </a:cubicBezTo>
                    <a:cubicBezTo>
                      <a:pt x="2" y="0"/>
                      <a:pt x="2" y="0"/>
                      <a:pt x="2" y="0"/>
                    </a:cubicBezTo>
                    <a:cubicBezTo>
                      <a:pt x="1" y="0"/>
                      <a:pt x="0" y="0"/>
                      <a:pt x="0" y="1"/>
                    </a:cubicBezTo>
                    <a:cubicBezTo>
                      <a:pt x="0" y="2"/>
                      <a:pt x="1" y="3"/>
                      <a:pt x="2" y="3"/>
                    </a:cubicBezTo>
                    <a:cubicBezTo>
                      <a:pt x="54" y="3"/>
                      <a:pt x="54" y="3"/>
                      <a:pt x="54" y="3"/>
                    </a:cubicBezTo>
                    <a:cubicBezTo>
                      <a:pt x="55" y="3"/>
                      <a:pt x="56" y="2"/>
                      <a:pt x="56" y="1"/>
                    </a:cubicBezTo>
                    <a:cubicBezTo>
                      <a:pt x="56" y="1"/>
                      <a:pt x="56" y="1"/>
                      <a:pt x="56" y="1"/>
                    </a:cubicBezTo>
                    <a:cubicBezTo>
                      <a:pt x="56" y="0"/>
                      <a:pt x="55" y="0"/>
                      <a:pt x="54" y="0"/>
                    </a:cubicBezTo>
                  </a:path>
                </a:pathLst>
              </a:custGeom>
              <a:solidFill>
                <a:srgbClr val="1826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3" name="íSľî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77EEC0F-871C-4451-BE50-924863A96686}"/>
                  </a:ext>
                </a:extLst>
              </p:cNvPr>
              <p:cNvSpPr/>
              <p:nvPr/>
            </p:nvSpPr>
            <p:spPr bwMode="auto">
              <a:xfrm>
                <a:off x="4597" y="2425"/>
                <a:ext cx="32" cy="2"/>
              </a:xfrm>
              <a:custGeom>
                <a:avLst/>
                <a:gdLst>
                  <a:gd name="T0" fmla="*/ 54 w 56"/>
                  <a:gd name="T1" fmla="*/ 0 h 4"/>
                  <a:gd name="T2" fmla="*/ 54 w 56"/>
                  <a:gd name="T3" fmla="*/ 0 h 4"/>
                  <a:gd name="T4" fmla="*/ 2 w 56"/>
                  <a:gd name="T5" fmla="*/ 0 h 4"/>
                  <a:gd name="T6" fmla="*/ 2 w 56"/>
                  <a:gd name="T7" fmla="*/ 0 h 4"/>
                  <a:gd name="T8" fmla="*/ 0 w 56"/>
                  <a:gd name="T9" fmla="*/ 2 h 4"/>
                  <a:gd name="T10" fmla="*/ 2 w 56"/>
                  <a:gd name="T11" fmla="*/ 4 h 4"/>
                  <a:gd name="T12" fmla="*/ 54 w 56"/>
                  <a:gd name="T13" fmla="*/ 4 h 4"/>
                  <a:gd name="T14" fmla="*/ 56 w 56"/>
                  <a:gd name="T15" fmla="*/ 2 h 4"/>
                  <a:gd name="T16" fmla="*/ 56 w 56"/>
                  <a:gd name="T17" fmla="*/ 2 h 4"/>
                  <a:gd name="T18" fmla="*/ 54 w 5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
                    <a:moveTo>
                      <a:pt x="54" y="0"/>
                    </a:moveTo>
                    <a:cubicBezTo>
                      <a:pt x="54" y="0"/>
                      <a:pt x="54" y="0"/>
                      <a:pt x="54" y="0"/>
                    </a:cubicBezTo>
                    <a:cubicBezTo>
                      <a:pt x="2" y="0"/>
                      <a:pt x="2" y="0"/>
                      <a:pt x="2" y="0"/>
                    </a:cubicBezTo>
                    <a:cubicBezTo>
                      <a:pt x="2" y="0"/>
                      <a:pt x="2" y="0"/>
                      <a:pt x="2" y="0"/>
                    </a:cubicBezTo>
                    <a:cubicBezTo>
                      <a:pt x="1" y="0"/>
                      <a:pt x="0" y="1"/>
                      <a:pt x="0" y="2"/>
                    </a:cubicBezTo>
                    <a:cubicBezTo>
                      <a:pt x="0" y="3"/>
                      <a:pt x="1" y="4"/>
                      <a:pt x="2" y="4"/>
                    </a:cubicBezTo>
                    <a:cubicBezTo>
                      <a:pt x="54" y="4"/>
                      <a:pt x="54" y="4"/>
                      <a:pt x="54" y="4"/>
                    </a:cubicBezTo>
                    <a:cubicBezTo>
                      <a:pt x="55" y="4"/>
                      <a:pt x="56" y="3"/>
                      <a:pt x="56" y="2"/>
                    </a:cubicBezTo>
                    <a:cubicBezTo>
                      <a:pt x="56" y="2"/>
                      <a:pt x="56" y="2"/>
                      <a:pt x="56" y="2"/>
                    </a:cubicBezTo>
                    <a:cubicBezTo>
                      <a:pt x="56" y="1"/>
                      <a:pt x="55" y="0"/>
                      <a:pt x="54" y="0"/>
                    </a:cubicBezTo>
                  </a:path>
                </a:pathLst>
              </a:custGeom>
              <a:solidFill>
                <a:srgbClr val="1826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4" name="isļîḍ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F2FF72A-3C8E-48C6-AA4C-3F91093FC78A}"/>
                  </a:ext>
                </a:extLst>
              </p:cNvPr>
              <p:cNvSpPr/>
              <p:nvPr/>
            </p:nvSpPr>
            <p:spPr bwMode="auto">
              <a:xfrm>
                <a:off x="4597" y="2430"/>
                <a:ext cx="32" cy="1"/>
              </a:xfrm>
              <a:custGeom>
                <a:avLst/>
                <a:gdLst>
                  <a:gd name="T0" fmla="*/ 54 w 56"/>
                  <a:gd name="T1" fmla="*/ 0 h 3"/>
                  <a:gd name="T2" fmla="*/ 54 w 56"/>
                  <a:gd name="T3" fmla="*/ 0 h 3"/>
                  <a:gd name="T4" fmla="*/ 2 w 56"/>
                  <a:gd name="T5" fmla="*/ 0 h 3"/>
                  <a:gd name="T6" fmla="*/ 2 w 56"/>
                  <a:gd name="T7" fmla="*/ 0 h 3"/>
                  <a:gd name="T8" fmla="*/ 0 w 56"/>
                  <a:gd name="T9" fmla="*/ 1 h 3"/>
                  <a:gd name="T10" fmla="*/ 2 w 56"/>
                  <a:gd name="T11" fmla="*/ 3 h 3"/>
                  <a:gd name="T12" fmla="*/ 54 w 56"/>
                  <a:gd name="T13" fmla="*/ 3 h 3"/>
                  <a:gd name="T14" fmla="*/ 56 w 56"/>
                  <a:gd name="T15" fmla="*/ 1 h 3"/>
                  <a:gd name="T16" fmla="*/ 56 w 56"/>
                  <a:gd name="T17" fmla="*/ 1 h 3"/>
                  <a:gd name="T18" fmla="*/ 54 w 5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
                    <a:moveTo>
                      <a:pt x="54" y="0"/>
                    </a:moveTo>
                    <a:cubicBezTo>
                      <a:pt x="54" y="0"/>
                      <a:pt x="54" y="0"/>
                      <a:pt x="54" y="0"/>
                    </a:cubicBezTo>
                    <a:cubicBezTo>
                      <a:pt x="2" y="0"/>
                      <a:pt x="2" y="0"/>
                      <a:pt x="2" y="0"/>
                    </a:cubicBezTo>
                    <a:cubicBezTo>
                      <a:pt x="2" y="0"/>
                      <a:pt x="2" y="0"/>
                      <a:pt x="2" y="0"/>
                    </a:cubicBezTo>
                    <a:cubicBezTo>
                      <a:pt x="1" y="0"/>
                      <a:pt x="0" y="0"/>
                      <a:pt x="0" y="1"/>
                    </a:cubicBezTo>
                    <a:cubicBezTo>
                      <a:pt x="0" y="3"/>
                      <a:pt x="1" y="3"/>
                      <a:pt x="2" y="3"/>
                    </a:cubicBezTo>
                    <a:cubicBezTo>
                      <a:pt x="54" y="3"/>
                      <a:pt x="54" y="3"/>
                      <a:pt x="54" y="3"/>
                    </a:cubicBezTo>
                    <a:cubicBezTo>
                      <a:pt x="55" y="3"/>
                      <a:pt x="56" y="3"/>
                      <a:pt x="56" y="1"/>
                    </a:cubicBezTo>
                    <a:cubicBezTo>
                      <a:pt x="56" y="1"/>
                      <a:pt x="56" y="1"/>
                      <a:pt x="56" y="1"/>
                    </a:cubicBezTo>
                    <a:cubicBezTo>
                      <a:pt x="56" y="0"/>
                      <a:pt x="55" y="0"/>
                      <a:pt x="54" y="0"/>
                    </a:cubicBezTo>
                  </a:path>
                </a:pathLst>
              </a:custGeom>
              <a:solidFill>
                <a:srgbClr val="1826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5" name="íṡ1îḑ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7DEA87D-6F80-4BEC-96C4-9FA1953E149E}"/>
                  </a:ext>
                </a:extLst>
              </p:cNvPr>
              <p:cNvSpPr/>
              <p:nvPr/>
            </p:nvSpPr>
            <p:spPr bwMode="auto">
              <a:xfrm>
                <a:off x="4597" y="2434"/>
                <a:ext cx="32" cy="1"/>
              </a:xfrm>
              <a:custGeom>
                <a:avLst/>
                <a:gdLst>
                  <a:gd name="T0" fmla="*/ 0 w 56"/>
                  <a:gd name="T1" fmla="*/ 0 h 2"/>
                  <a:gd name="T2" fmla="*/ 0 w 56"/>
                  <a:gd name="T3" fmla="*/ 1 h 2"/>
                  <a:gd name="T4" fmla="*/ 1 w 56"/>
                  <a:gd name="T5" fmla="*/ 2 h 2"/>
                  <a:gd name="T6" fmla="*/ 0 w 56"/>
                  <a:gd name="T7" fmla="*/ 0 h 2"/>
                  <a:gd name="T8" fmla="*/ 56 w 56"/>
                  <a:gd name="T9" fmla="*/ 0 h 2"/>
                  <a:gd name="T10" fmla="*/ 55 w 56"/>
                  <a:gd name="T11" fmla="*/ 2 h 2"/>
                  <a:gd name="T12" fmla="*/ 56 w 56"/>
                  <a:gd name="T13" fmla="*/ 1 h 2"/>
                  <a:gd name="T14" fmla="*/ 56 w 5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
                    <a:moveTo>
                      <a:pt x="0" y="0"/>
                    </a:moveTo>
                    <a:cubicBezTo>
                      <a:pt x="0" y="1"/>
                      <a:pt x="0" y="1"/>
                      <a:pt x="0" y="1"/>
                    </a:cubicBezTo>
                    <a:cubicBezTo>
                      <a:pt x="0" y="1"/>
                      <a:pt x="0" y="2"/>
                      <a:pt x="1" y="2"/>
                    </a:cubicBezTo>
                    <a:cubicBezTo>
                      <a:pt x="0" y="2"/>
                      <a:pt x="0" y="1"/>
                      <a:pt x="0" y="0"/>
                    </a:cubicBezTo>
                    <a:moveTo>
                      <a:pt x="56" y="0"/>
                    </a:moveTo>
                    <a:cubicBezTo>
                      <a:pt x="55" y="1"/>
                      <a:pt x="55" y="2"/>
                      <a:pt x="55" y="2"/>
                    </a:cubicBezTo>
                    <a:cubicBezTo>
                      <a:pt x="55" y="2"/>
                      <a:pt x="56" y="1"/>
                      <a:pt x="56" y="1"/>
                    </a:cubicBezTo>
                    <a:cubicBezTo>
                      <a:pt x="56" y="1"/>
                      <a:pt x="56" y="1"/>
                      <a:pt x="56" y="0"/>
                    </a:cubicBezTo>
                  </a:path>
                </a:pathLst>
              </a:custGeom>
              <a:solidFill>
                <a:srgbClr val="C753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6" name="í$ľï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F12DBFC-5C2B-452C-B20C-58919857FE66}"/>
                  </a:ext>
                </a:extLst>
              </p:cNvPr>
              <p:cNvSpPr/>
              <p:nvPr/>
            </p:nvSpPr>
            <p:spPr bwMode="auto">
              <a:xfrm>
                <a:off x="4597" y="2434"/>
                <a:ext cx="32" cy="2"/>
              </a:xfrm>
              <a:custGeom>
                <a:avLst/>
                <a:gdLst>
                  <a:gd name="T0" fmla="*/ 54 w 56"/>
                  <a:gd name="T1" fmla="*/ 0 h 4"/>
                  <a:gd name="T2" fmla="*/ 54 w 56"/>
                  <a:gd name="T3" fmla="*/ 0 h 4"/>
                  <a:gd name="T4" fmla="*/ 2 w 56"/>
                  <a:gd name="T5" fmla="*/ 0 h 4"/>
                  <a:gd name="T6" fmla="*/ 2 w 56"/>
                  <a:gd name="T7" fmla="*/ 0 h 4"/>
                  <a:gd name="T8" fmla="*/ 0 w 56"/>
                  <a:gd name="T9" fmla="*/ 1 h 4"/>
                  <a:gd name="T10" fmla="*/ 1 w 56"/>
                  <a:gd name="T11" fmla="*/ 3 h 4"/>
                  <a:gd name="T12" fmla="*/ 2 w 56"/>
                  <a:gd name="T13" fmla="*/ 4 h 4"/>
                  <a:gd name="T14" fmla="*/ 54 w 56"/>
                  <a:gd name="T15" fmla="*/ 4 h 4"/>
                  <a:gd name="T16" fmla="*/ 55 w 56"/>
                  <a:gd name="T17" fmla="*/ 3 h 4"/>
                  <a:gd name="T18" fmla="*/ 56 w 56"/>
                  <a:gd name="T19" fmla="*/ 1 h 4"/>
                  <a:gd name="T20" fmla="*/ 54 w 56"/>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4">
                    <a:moveTo>
                      <a:pt x="54" y="0"/>
                    </a:moveTo>
                    <a:cubicBezTo>
                      <a:pt x="54" y="0"/>
                      <a:pt x="54" y="0"/>
                      <a:pt x="54" y="0"/>
                    </a:cubicBezTo>
                    <a:cubicBezTo>
                      <a:pt x="2" y="0"/>
                      <a:pt x="2" y="0"/>
                      <a:pt x="2" y="0"/>
                    </a:cubicBezTo>
                    <a:cubicBezTo>
                      <a:pt x="2" y="0"/>
                      <a:pt x="2" y="0"/>
                      <a:pt x="2" y="0"/>
                    </a:cubicBezTo>
                    <a:cubicBezTo>
                      <a:pt x="1" y="0"/>
                      <a:pt x="0" y="1"/>
                      <a:pt x="0" y="1"/>
                    </a:cubicBezTo>
                    <a:cubicBezTo>
                      <a:pt x="0" y="2"/>
                      <a:pt x="0" y="3"/>
                      <a:pt x="1" y="3"/>
                    </a:cubicBezTo>
                    <a:cubicBezTo>
                      <a:pt x="1" y="4"/>
                      <a:pt x="2" y="4"/>
                      <a:pt x="2" y="4"/>
                    </a:cubicBezTo>
                    <a:cubicBezTo>
                      <a:pt x="54" y="4"/>
                      <a:pt x="54" y="4"/>
                      <a:pt x="54" y="4"/>
                    </a:cubicBezTo>
                    <a:cubicBezTo>
                      <a:pt x="54" y="4"/>
                      <a:pt x="55" y="4"/>
                      <a:pt x="55" y="3"/>
                    </a:cubicBezTo>
                    <a:cubicBezTo>
                      <a:pt x="55" y="3"/>
                      <a:pt x="55" y="2"/>
                      <a:pt x="56" y="1"/>
                    </a:cubicBezTo>
                    <a:cubicBezTo>
                      <a:pt x="55" y="1"/>
                      <a:pt x="54" y="0"/>
                      <a:pt x="54" y="0"/>
                    </a:cubicBezTo>
                  </a:path>
                </a:pathLst>
              </a:custGeom>
              <a:solidFill>
                <a:srgbClr val="1826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7" name="ïš1i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218DC57-210C-4FF7-984F-43A9A0C73316}"/>
                  </a:ext>
                </a:extLst>
              </p:cNvPr>
              <p:cNvSpPr/>
              <p:nvPr/>
            </p:nvSpPr>
            <p:spPr bwMode="auto">
              <a:xfrm>
                <a:off x="4629" y="2375"/>
                <a:ext cx="19" cy="42"/>
              </a:xfrm>
              <a:custGeom>
                <a:avLst/>
                <a:gdLst>
                  <a:gd name="T0" fmla="*/ 33 w 33"/>
                  <a:gd name="T1" fmla="*/ 0 h 74"/>
                  <a:gd name="T2" fmla="*/ 0 w 33"/>
                  <a:gd name="T3" fmla="*/ 74 h 74"/>
                  <a:gd name="T4" fmla="*/ 0 w 33"/>
                  <a:gd name="T5" fmla="*/ 74 h 74"/>
                  <a:gd name="T6" fmla="*/ 33 w 33"/>
                  <a:gd name="T7" fmla="*/ 0 h 74"/>
                  <a:gd name="T8" fmla="*/ 33 w 33"/>
                  <a:gd name="T9" fmla="*/ 0 h 74"/>
                </a:gdLst>
                <a:ahLst/>
                <a:cxnLst>
                  <a:cxn ang="0">
                    <a:pos x="T0" y="T1"/>
                  </a:cxn>
                  <a:cxn ang="0">
                    <a:pos x="T2" y="T3"/>
                  </a:cxn>
                  <a:cxn ang="0">
                    <a:pos x="T4" y="T5"/>
                  </a:cxn>
                  <a:cxn ang="0">
                    <a:pos x="T6" y="T7"/>
                  </a:cxn>
                  <a:cxn ang="0">
                    <a:pos x="T8" y="T9"/>
                  </a:cxn>
                </a:cxnLst>
                <a:rect l="0" t="0" r="r" b="b"/>
                <a:pathLst>
                  <a:path w="33" h="74">
                    <a:moveTo>
                      <a:pt x="33" y="0"/>
                    </a:moveTo>
                    <a:cubicBezTo>
                      <a:pt x="33" y="24"/>
                      <a:pt x="0" y="74"/>
                      <a:pt x="0" y="74"/>
                    </a:cubicBezTo>
                    <a:cubicBezTo>
                      <a:pt x="0" y="74"/>
                      <a:pt x="0" y="74"/>
                      <a:pt x="0" y="74"/>
                    </a:cubicBezTo>
                    <a:cubicBezTo>
                      <a:pt x="0" y="74"/>
                      <a:pt x="33" y="24"/>
                      <a:pt x="33" y="0"/>
                    </a:cubicBezTo>
                    <a:cubicBezTo>
                      <a:pt x="33" y="0"/>
                      <a:pt x="33" y="0"/>
                      <a:pt x="33" y="0"/>
                    </a:cubicBezTo>
                  </a:path>
                </a:pathLst>
              </a:custGeom>
              <a:solidFill>
                <a:srgbClr val="C753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8" name="isḷî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5AF8F10-2312-4D26-B5AD-6298510EC974}"/>
                  </a:ext>
                </a:extLst>
              </p:cNvPr>
              <p:cNvSpPr/>
              <p:nvPr/>
            </p:nvSpPr>
            <p:spPr bwMode="auto">
              <a:xfrm>
                <a:off x="4622" y="2340"/>
                <a:ext cx="26" cy="77"/>
              </a:xfrm>
              <a:custGeom>
                <a:avLst/>
                <a:gdLst>
                  <a:gd name="T0" fmla="*/ 1 w 45"/>
                  <a:gd name="T1" fmla="*/ 0 h 134"/>
                  <a:gd name="T2" fmla="*/ 0 w 45"/>
                  <a:gd name="T3" fmla="*/ 134 h 134"/>
                  <a:gd name="T4" fmla="*/ 12 w 45"/>
                  <a:gd name="T5" fmla="*/ 134 h 134"/>
                  <a:gd name="T6" fmla="*/ 45 w 45"/>
                  <a:gd name="T7" fmla="*/ 60 h 134"/>
                  <a:gd name="T8" fmla="*/ 1 w 45"/>
                  <a:gd name="T9" fmla="*/ 0 h 134"/>
                </a:gdLst>
                <a:ahLst/>
                <a:cxnLst>
                  <a:cxn ang="0">
                    <a:pos x="T0" y="T1"/>
                  </a:cxn>
                  <a:cxn ang="0">
                    <a:pos x="T2" y="T3"/>
                  </a:cxn>
                  <a:cxn ang="0">
                    <a:pos x="T4" y="T5"/>
                  </a:cxn>
                  <a:cxn ang="0">
                    <a:pos x="T6" y="T7"/>
                  </a:cxn>
                  <a:cxn ang="0">
                    <a:pos x="T8" y="T9"/>
                  </a:cxn>
                </a:cxnLst>
                <a:rect l="0" t="0" r="r" b="b"/>
                <a:pathLst>
                  <a:path w="45" h="134">
                    <a:moveTo>
                      <a:pt x="1" y="0"/>
                    </a:moveTo>
                    <a:cubicBezTo>
                      <a:pt x="10" y="19"/>
                      <a:pt x="30" y="77"/>
                      <a:pt x="0" y="134"/>
                    </a:cubicBezTo>
                    <a:cubicBezTo>
                      <a:pt x="12" y="134"/>
                      <a:pt x="12" y="134"/>
                      <a:pt x="12" y="134"/>
                    </a:cubicBezTo>
                    <a:cubicBezTo>
                      <a:pt x="12" y="134"/>
                      <a:pt x="45" y="84"/>
                      <a:pt x="45" y="60"/>
                    </a:cubicBezTo>
                    <a:cubicBezTo>
                      <a:pt x="45" y="18"/>
                      <a:pt x="19" y="4"/>
                      <a:pt x="1" y="0"/>
                    </a:cubicBezTo>
                  </a:path>
                </a:pathLst>
              </a:custGeom>
              <a:solidFill>
                <a:srgbClr val="CEC2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9" name="íšḷi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6455818-CECE-414A-9C92-86D65364D962}"/>
                  </a:ext>
                </a:extLst>
              </p:cNvPr>
              <p:cNvSpPr/>
              <p:nvPr/>
            </p:nvSpPr>
            <p:spPr bwMode="auto">
              <a:xfrm>
                <a:off x="4622" y="2417"/>
                <a:ext cx="7" cy="0"/>
              </a:xfrm>
              <a:custGeom>
                <a:avLst/>
                <a:gdLst>
                  <a:gd name="T0" fmla="*/ 12 w 12"/>
                  <a:gd name="T1" fmla="*/ 0 w 12"/>
                  <a:gd name="T2" fmla="*/ 0 w 12"/>
                  <a:gd name="T3" fmla="*/ 12 w 12"/>
                  <a:gd name="T4" fmla="*/ 12 w 12"/>
                </a:gdLst>
                <a:ahLst/>
                <a:cxnLst>
                  <a:cxn ang="0">
                    <a:pos x="T0" y="0"/>
                  </a:cxn>
                  <a:cxn ang="0">
                    <a:pos x="T1" y="0"/>
                  </a:cxn>
                  <a:cxn ang="0">
                    <a:pos x="T2" y="0"/>
                  </a:cxn>
                  <a:cxn ang="0">
                    <a:pos x="T3" y="0"/>
                  </a:cxn>
                  <a:cxn ang="0">
                    <a:pos x="T4" y="0"/>
                  </a:cxn>
                </a:cxnLst>
                <a:rect l="0" t="0" r="r" b="b"/>
                <a:pathLst>
                  <a:path w="12">
                    <a:moveTo>
                      <a:pt x="12" y="0"/>
                    </a:moveTo>
                    <a:cubicBezTo>
                      <a:pt x="0" y="0"/>
                      <a:pt x="0" y="0"/>
                      <a:pt x="0" y="0"/>
                    </a:cubicBezTo>
                    <a:cubicBezTo>
                      <a:pt x="0" y="0"/>
                      <a:pt x="0" y="0"/>
                      <a:pt x="0" y="0"/>
                    </a:cubicBezTo>
                    <a:cubicBezTo>
                      <a:pt x="12" y="0"/>
                      <a:pt x="12" y="0"/>
                      <a:pt x="12" y="0"/>
                    </a:cubicBezTo>
                    <a:cubicBezTo>
                      <a:pt x="12" y="0"/>
                      <a:pt x="12" y="0"/>
                      <a:pt x="12" y="0"/>
                    </a:cubicBezTo>
                  </a:path>
                </a:pathLst>
              </a:custGeom>
              <a:solidFill>
                <a:srgbClr val="1826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0" name="îśḻî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7B486D9-BF93-4073-868B-06673054E387}"/>
                  </a:ext>
                </a:extLst>
              </p:cNvPr>
              <p:cNvSpPr/>
              <p:nvPr/>
            </p:nvSpPr>
            <p:spPr bwMode="auto">
              <a:xfrm>
                <a:off x="4585" y="2366"/>
                <a:ext cx="12" cy="8"/>
              </a:xfrm>
              <a:custGeom>
                <a:avLst/>
                <a:gdLst>
                  <a:gd name="T0" fmla="*/ 12 w 20"/>
                  <a:gd name="T1" fmla="*/ 0 h 13"/>
                  <a:gd name="T2" fmla="*/ 8 w 20"/>
                  <a:gd name="T3" fmla="*/ 0 h 13"/>
                  <a:gd name="T4" fmla="*/ 1 w 20"/>
                  <a:gd name="T5" fmla="*/ 10 h 13"/>
                  <a:gd name="T6" fmla="*/ 7 w 20"/>
                  <a:gd name="T7" fmla="*/ 13 h 13"/>
                  <a:gd name="T8" fmla="*/ 12 w 20"/>
                  <a:gd name="T9" fmla="*/ 12 h 13"/>
                  <a:gd name="T10" fmla="*/ 19 w 20"/>
                  <a:gd name="T11" fmla="*/ 3 h 13"/>
                  <a:gd name="T12" fmla="*/ 12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2" y="0"/>
                    </a:moveTo>
                    <a:cubicBezTo>
                      <a:pt x="11" y="0"/>
                      <a:pt x="9" y="0"/>
                      <a:pt x="8" y="0"/>
                    </a:cubicBezTo>
                    <a:cubicBezTo>
                      <a:pt x="3" y="2"/>
                      <a:pt x="0" y="6"/>
                      <a:pt x="1" y="10"/>
                    </a:cubicBezTo>
                    <a:cubicBezTo>
                      <a:pt x="1" y="12"/>
                      <a:pt x="4" y="13"/>
                      <a:pt x="7" y="13"/>
                    </a:cubicBezTo>
                    <a:cubicBezTo>
                      <a:pt x="9" y="13"/>
                      <a:pt x="10" y="13"/>
                      <a:pt x="12" y="12"/>
                    </a:cubicBezTo>
                    <a:cubicBezTo>
                      <a:pt x="17" y="11"/>
                      <a:pt x="20" y="6"/>
                      <a:pt x="19" y="3"/>
                    </a:cubicBezTo>
                    <a:cubicBezTo>
                      <a:pt x="18" y="1"/>
                      <a:pt x="15" y="0"/>
                      <a:pt x="12" y="0"/>
                    </a:cubicBezTo>
                  </a:path>
                </a:pathLst>
              </a:custGeom>
              <a:solidFill>
                <a:srgbClr val="E5D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1" name="íšli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9E3FAA2-1613-490B-A633-48A502A42B3D}"/>
                  </a:ext>
                </a:extLst>
              </p:cNvPr>
              <p:cNvSpPr/>
              <p:nvPr/>
            </p:nvSpPr>
            <p:spPr bwMode="auto">
              <a:xfrm>
                <a:off x="4587" y="2348"/>
                <a:ext cx="22" cy="15"/>
              </a:xfrm>
              <a:custGeom>
                <a:avLst/>
                <a:gdLst>
                  <a:gd name="T0" fmla="*/ 24 w 39"/>
                  <a:gd name="T1" fmla="*/ 0 h 26"/>
                  <a:gd name="T2" fmla="*/ 15 w 39"/>
                  <a:gd name="T3" fmla="*/ 1 h 26"/>
                  <a:gd name="T4" fmla="*/ 2 w 39"/>
                  <a:gd name="T5" fmla="*/ 19 h 26"/>
                  <a:gd name="T6" fmla="*/ 14 w 39"/>
                  <a:gd name="T7" fmla="*/ 26 h 26"/>
                  <a:gd name="T8" fmla="*/ 23 w 39"/>
                  <a:gd name="T9" fmla="*/ 24 h 26"/>
                  <a:gd name="T10" fmla="*/ 36 w 39"/>
                  <a:gd name="T11" fmla="*/ 7 h 26"/>
                  <a:gd name="T12" fmla="*/ 24 w 39"/>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9" h="26">
                    <a:moveTo>
                      <a:pt x="24" y="0"/>
                    </a:moveTo>
                    <a:cubicBezTo>
                      <a:pt x="21" y="0"/>
                      <a:pt x="18" y="0"/>
                      <a:pt x="15" y="1"/>
                    </a:cubicBezTo>
                    <a:cubicBezTo>
                      <a:pt x="5" y="5"/>
                      <a:pt x="0" y="13"/>
                      <a:pt x="2" y="19"/>
                    </a:cubicBezTo>
                    <a:cubicBezTo>
                      <a:pt x="3" y="23"/>
                      <a:pt x="8" y="26"/>
                      <a:pt x="14" y="26"/>
                    </a:cubicBezTo>
                    <a:cubicBezTo>
                      <a:pt x="17" y="26"/>
                      <a:pt x="20" y="25"/>
                      <a:pt x="23" y="24"/>
                    </a:cubicBezTo>
                    <a:cubicBezTo>
                      <a:pt x="33" y="21"/>
                      <a:pt x="39" y="13"/>
                      <a:pt x="36" y="7"/>
                    </a:cubicBezTo>
                    <a:cubicBezTo>
                      <a:pt x="35" y="2"/>
                      <a:pt x="30" y="0"/>
                      <a:pt x="24" y="0"/>
                    </a:cubicBezTo>
                  </a:path>
                </a:pathLst>
              </a:custGeom>
              <a:solidFill>
                <a:srgbClr val="E5D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2" name="ïṥḻi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5C2D384-35D1-4B40-B89A-1AC525E105F5}"/>
                  </a:ext>
                </a:extLst>
              </p:cNvPr>
              <p:cNvSpPr/>
              <p:nvPr/>
            </p:nvSpPr>
            <p:spPr bwMode="auto">
              <a:xfrm>
                <a:off x="4559" y="2308"/>
                <a:ext cx="30" cy="31"/>
              </a:xfrm>
              <a:custGeom>
                <a:avLst/>
                <a:gdLst>
                  <a:gd name="T0" fmla="*/ 1 w 30"/>
                  <a:gd name="T1" fmla="*/ 0 h 31"/>
                  <a:gd name="T2" fmla="*/ 0 w 30"/>
                  <a:gd name="T3" fmla="*/ 1 h 31"/>
                  <a:gd name="T4" fmla="*/ 30 w 30"/>
                  <a:gd name="T5" fmla="*/ 31 h 31"/>
                  <a:gd name="T6" fmla="*/ 30 w 30"/>
                  <a:gd name="T7" fmla="*/ 30 h 31"/>
                  <a:gd name="T8" fmla="*/ 1 w 30"/>
                  <a:gd name="T9" fmla="*/ 0 h 31"/>
                </a:gdLst>
                <a:ahLst/>
                <a:cxnLst>
                  <a:cxn ang="0">
                    <a:pos x="T0" y="T1"/>
                  </a:cxn>
                  <a:cxn ang="0">
                    <a:pos x="T2" y="T3"/>
                  </a:cxn>
                  <a:cxn ang="0">
                    <a:pos x="T4" y="T5"/>
                  </a:cxn>
                  <a:cxn ang="0">
                    <a:pos x="T6" y="T7"/>
                  </a:cxn>
                  <a:cxn ang="0">
                    <a:pos x="T8" y="T9"/>
                  </a:cxn>
                </a:cxnLst>
                <a:rect l="0" t="0" r="r" b="b"/>
                <a:pathLst>
                  <a:path w="30" h="31">
                    <a:moveTo>
                      <a:pt x="1" y="0"/>
                    </a:moveTo>
                    <a:lnTo>
                      <a:pt x="0" y="1"/>
                    </a:lnTo>
                    <a:lnTo>
                      <a:pt x="30" y="31"/>
                    </a:lnTo>
                    <a:lnTo>
                      <a:pt x="30" y="30"/>
                    </a:lnTo>
                    <a:lnTo>
                      <a:pt x="1" y="0"/>
                    </a:lnTo>
                    <a:close/>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3" name="íşḷi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51E4018-F31B-492A-A56B-98C1B6F4FD17}"/>
                  </a:ext>
                </a:extLst>
              </p:cNvPr>
              <p:cNvSpPr/>
              <p:nvPr/>
            </p:nvSpPr>
            <p:spPr bwMode="auto">
              <a:xfrm>
                <a:off x="4559" y="2308"/>
                <a:ext cx="30" cy="31"/>
              </a:xfrm>
              <a:custGeom>
                <a:avLst/>
                <a:gdLst>
                  <a:gd name="T0" fmla="*/ 1 w 30"/>
                  <a:gd name="T1" fmla="*/ 0 h 31"/>
                  <a:gd name="T2" fmla="*/ 0 w 30"/>
                  <a:gd name="T3" fmla="*/ 1 h 31"/>
                  <a:gd name="T4" fmla="*/ 30 w 30"/>
                  <a:gd name="T5" fmla="*/ 31 h 31"/>
                  <a:gd name="T6" fmla="*/ 30 w 30"/>
                  <a:gd name="T7" fmla="*/ 30 h 31"/>
                  <a:gd name="T8" fmla="*/ 1 w 30"/>
                  <a:gd name="T9" fmla="*/ 0 h 31"/>
                </a:gdLst>
                <a:ahLst/>
                <a:cxnLst>
                  <a:cxn ang="0">
                    <a:pos x="T0" y="T1"/>
                  </a:cxn>
                  <a:cxn ang="0">
                    <a:pos x="T2" y="T3"/>
                  </a:cxn>
                  <a:cxn ang="0">
                    <a:pos x="T4" y="T5"/>
                  </a:cxn>
                  <a:cxn ang="0">
                    <a:pos x="T6" y="T7"/>
                  </a:cxn>
                  <a:cxn ang="0">
                    <a:pos x="T8" y="T9"/>
                  </a:cxn>
                </a:cxnLst>
                <a:rect l="0" t="0" r="r" b="b"/>
                <a:pathLst>
                  <a:path w="30" h="31">
                    <a:moveTo>
                      <a:pt x="1" y="0"/>
                    </a:moveTo>
                    <a:lnTo>
                      <a:pt x="0" y="1"/>
                    </a:lnTo>
                    <a:lnTo>
                      <a:pt x="30" y="31"/>
                    </a:lnTo>
                    <a:lnTo>
                      <a:pt x="30" y="3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4" name="ïŝļ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2FE2EC9-4609-440C-BB65-673A0CDA5A0E}"/>
                  </a:ext>
                </a:extLst>
              </p:cNvPr>
              <p:cNvSpPr/>
              <p:nvPr/>
            </p:nvSpPr>
            <p:spPr bwMode="auto">
              <a:xfrm>
                <a:off x="4527" y="2350"/>
                <a:ext cx="43" cy="7"/>
              </a:xfrm>
              <a:custGeom>
                <a:avLst/>
                <a:gdLst>
                  <a:gd name="T0" fmla="*/ 0 w 43"/>
                  <a:gd name="T1" fmla="*/ 0 h 7"/>
                  <a:gd name="T2" fmla="*/ 0 w 43"/>
                  <a:gd name="T3" fmla="*/ 1 h 7"/>
                  <a:gd name="T4" fmla="*/ 42 w 43"/>
                  <a:gd name="T5" fmla="*/ 7 h 7"/>
                  <a:gd name="T6" fmla="*/ 43 w 43"/>
                  <a:gd name="T7" fmla="*/ 5 h 7"/>
                  <a:gd name="T8" fmla="*/ 0 w 43"/>
                  <a:gd name="T9" fmla="*/ 0 h 7"/>
                </a:gdLst>
                <a:ahLst/>
                <a:cxnLst>
                  <a:cxn ang="0">
                    <a:pos x="T0" y="T1"/>
                  </a:cxn>
                  <a:cxn ang="0">
                    <a:pos x="T2" y="T3"/>
                  </a:cxn>
                  <a:cxn ang="0">
                    <a:pos x="T4" y="T5"/>
                  </a:cxn>
                  <a:cxn ang="0">
                    <a:pos x="T6" y="T7"/>
                  </a:cxn>
                  <a:cxn ang="0">
                    <a:pos x="T8" y="T9"/>
                  </a:cxn>
                </a:cxnLst>
                <a:rect l="0" t="0" r="r" b="b"/>
                <a:pathLst>
                  <a:path w="43" h="7">
                    <a:moveTo>
                      <a:pt x="0" y="0"/>
                    </a:moveTo>
                    <a:lnTo>
                      <a:pt x="0" y="1"/>
                    </a:lnTo>
                    <a:lnTo>
                      <a:pt x="42" y="7"/>
                    </a:lnTo>
                    <a:lnTo>
                      <a:pt x="43" y="5"/>
                    </a:lnTo>
                    <a:lnTo>
                      <a:pt x="0" y="0"/>
                    </a:lnTo>
                    <a:close/>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5" name="ïśľiḋ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6343400-7EB4-4CAE-86FB-95712B24F9D4}"/>
                  </a:ext>
                </a:extLst>
              </p:cNvPr>
              <p:cNvSpPr/>
              <p:nvPr/>
            </p:nvSpPr>
            <p:spPr bwMode="auto">
              <a:xfrm>
                <a:off x="4527" y="2350"/>
                <a:ext cx="43" cy="7"/>
              </a:xfrm>
              <a:custGeom>
                <a:avLst/>
                <a:gdLst>
                  <a:gd name="T0" fmla="*/ 0 w 43"/>
                  <a:gd name="T1" fmla="*/ 0 h 7"/>
                  <a:gd name="T2" fmla="*/ 0 w 43"/>
                  <a:gd name="T3" fmla="*/ 1 h 7"/>
                  <a:gd name="T4" fmla="*/ 42 w 43"/>
                  <a:gd name="T5" fmla="*/ 7 h 7"/>
                  <a:gd name="T6" fmla="*/ 43 w 43"/>
                  <a:gd name="T7" fmla="*/ 5 h 7"/>
                  <a:gd name="T8" fmla="*/ 0 w 43"/>
                  <a:gd name="T9" fmla="*/ 0 h 7"/>
                </a:gdLst>
                <a:ahLst/>
                <a:cxnLst>
                  <a:cxn ang="0">
                    <a:pos x="T0" y="T1"/>
                  </a:cxn>
                  <a:cxn ang="0">
                    <a:pos x="T2" y="T3"/>
                  </a:cxn>
                  <a:cxn ang="0">
                    <a:pos x="T4" y="T5"/>
                  </a:cxn>
                  <a:cxn ang="0">
                    <a:pos x="T6" y="T7"/>
                  </a:cxn>
                  <a:cxn ang="0">
                    <a:pos x="T8" y="T9"/>
                  </a:cxn>
                </a:cxnLst>
                <a:rect l="0" t="0" r="r" b="b"/>
                <a:pathLst>
                  <a:path w="43" h="7">
                    <a:moveTo>
                      <a:pt x="0" y="0"/>
                    </a:moveTo>
                    <a:lnTo>
                      <a:pt x="0" y="1"/>
                    </a:lnTo>
                    <a:lnTo>
                      <a:pt x="42" y="7"/>
                    </a:lnTo>
                    <a:lnTo>
                      <a:pt x="4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6" name="í$ḷî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61AD998-DE8D-4DE2-99DC-FCF1D01FBA6B}"/>
                  </a:ext>
                </a:extLst>
              </p:cNvPr>
              <p:cNvSpPr/>
              <p:nvPr/>
            </p:nvSpPr>
            <p:spPr bwMode="auto">
              <a:xfrm>
                <a:off x="4528" y="2382"/>
                <a:ext cx="43" cy="10"/>
              </a:xfrm>
              <a:custGeom>
                <a:avLst/>
                <a:gdLst>
                  <a:gd name="T0" fmla="*/ 43 w 43"/>
                  <a:gd name="T1" fmla="*/ 0 h 10"/>
                  <a:gd name="T2" fmla="*/ 0 w 43"/>
                  <a:gd name="T3" fmla="*/ 8 h 10"/>
                  <a:gd name="T4" fmla="*/ 1 w 43"/>
                  <a:gd name="T5" fmla="*/ 10 h 10"/>
                  <a:gd name="T6" fmla="*/ 43 w 43"/>
                  <a:gd name="T7" fmla="*/ 1 h 10"/>
                  <a:gd name="T8" fmla="*/ 43 w 43"/>
                  <a:gd name="T9" fmla="*/ 0 h 10"/>
                </a:gdLst>
                <a:ahLst/>
                <a:cxnLst>
                  <a:cxn ang="0">
                    <a:pos x="T0" y="T1"/>
                  </a:cxn>
                  <a:cxn ang="0">
                    <a:pos x="T2" y="T3"/>
                  </a:cxn>
                  <a:cxn ang="0">
                    <a:pos x="T4" y="T5"/>
                  </a:cxn>
                  <a:cxn ang="0">
                    <a:pos x="T6" y="T7"/>
                  </a:cxn>
                  <a:cxn ang="0">
                    <a:pos x="T8" y="T9"/>
                  </a:cxn>
                </a:cxnLst>
                <a:rect l="0" t="0" r="r" b="b"/>
                <a:pathLst>
                  <a:path w="43" h="10">
                    <a:moveTo>
                      <a:pt x="43" y="0"/>
                    </a:moveTo>
                    <a:lnTo>
                      <a:pt x="0" y="8"/>
                    </a:lnTo>
                    <a:lnTo>
                      <a:pt x="1" y="10"/>
                    </a:lnTo>
                    <a:lnTo>
                      <a:pt x="43" y="1"/>
                    </a:lnTo>
                    <a:lnTo>
                      <a:pt x="43" y="0"/>
                    </a:lnTo>
                    <a:close/>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7" name="iSľi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EB36331-3502-40F3-9BF0-FEEB327B7430}"/>
                  </a:ext>
                </a:extLst>
              </p:cNvPr>
              <p:cNvSpPr/>
              <p:nvPr/>
            </p:nvSpPr>
            <p:spPr bwMode="auto">
              <a:xfrm>
                <a:off x="4528" y="2382"/>
                <a:ext cx="43" cy="10"/>
              </a:xfrm>
              <a:custGeom>
                <a:avLst/>
                <a:gdLst>
                  <a:gd name="T0" fmla="*/ 43 w 43"/>
                  <a:gd name="T1" fmla="*/ 0 h 10"/>
                  <a:gd name="T2" fmla="*/ 0 w 43"/>
                  <a:gd name="T3" fmla="*/ 8 h 10"/>
                  <a:gd name="T4" fmla="*/ 1 w 43"/>
                  <a:gd name="T5" fmla="*/ 10 h 10"/>
                  <a:gd name="T6" fmla="*/ 43 w 43"/>
                  <a:gd name="T7" fmla="*/ 1 h 10"/>
                  <a:gd name="T8" fmla="*/ 43 w 43"/>
                  <a:gd name="T9" fmla="*/ 0 h 10"/>
                </a:gdLst>
                <a:ahLst/>
                <a:cxnLst>
                  <a:cxn ang="0">
                    <a:pos x="T0" y="T1"/>
                  </a:cxn>
                  <a:cxn ang="0">
                    <a:pos x="T2" y="T3"/>
                  </a:cxn>
                  <a:cxn ang="0">
                    <a:pos x="T4" y="T5"/>
                  </a:cxn>
                  <a:cxn ang="0">
                    <a:pos x="T6" y="T7"/>
                  </a:cxn>
                  <a:cxn ang="0">
                    <a:pos x="T8" y="T9"/>
                  </a:cxn>
                </a:cxnLst>
                <a:rect l="0" t="0" r="r" b="b"/>
                <a:pathLst>
                  <a:path w="43" h="10">
                    <a:moveTo>
                      <a:pt x="43" y="0"/>
                    </a:moveTo>
                    <a:lnTo>
                      <a:pt x="0" y="8"/>
                    </a:lnTo>
                    <a:lnTo>
                      <a:pt x="1" y="10"/>
                    </a:lnTo>
                    <a:lnTo>
                      <a:pt x="43" y="1"/>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8" name="îs1î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9807D6E-36C1-4A4E-9328-78BACA9C3B25}"/>
                  </a:ext>
                </a:extLst>
              </p:cNvPr>
              <p:cNvSpPr/>
              <p:nvPr/>
            </p:nvSpPr>
            <p:spPr bwMode="auto">
              <a:xfrm>
                <a:off x="4632" y="2308"/>
                <a:ext cx="31" cy="31"/>
              </a:xfrm>
              <a:custGeom>
                <a:avLst/>
                <a:gdLst>
                  <a:gd name="T0" fmla="*/ 30 w 31"/>
                  <a:gd name="T1" fmla="*/ 0 h 31"/>
                  <a:gd name="T2" fmla="*/ 0 w 31"/>
                  <a:gd name="T3" fmla="*/ 30 h 31"/>
                  <a:gd name="T4" fmla="*/ 1 w 31"/>
                  <a:gd name="T5" fmla="*/ 31 h 31"/>
                  <a:gd name="T6" fmla="*/ 31 w 31"/>
                  <a:gd name="T7" fmla="*/ 1 h 31"/>
                  <a:gd name="T8" fmla="*/ 30 w 31"/>
                  <a:gd name="T9" fmla="*/ 0 h 31"/>
                </a:gdLst>
                <a:ahLst/>
                <a:cxnLst>
                  <a:cxn ang="0">
                    <a:pos x="T0" y="T1"/>
                  </a:cxn>
                  <a:cxn ang="0">
                    <a:pos x="T2" y="T3"/>
                  </a:cxn>
                  <a:cxn ang="0">
                    <a:pos x="T4" y="T5"/>
                  </a:cxn>
                  <a:cxn ang="0">
                    <a:pos x="T6" y="T7"/>
                  </a:cxn>
                  <a:cxn ang="0">
                    <a:pos x="T8" y="T9"/>
                  </a:cxn>
                </a:cxnLst>
                <a:rect l="0" t="0" r="r" b="b"/>
                <a:pathLst>
                  <a:path w="31" h="31">
                    <a:moveTo>
                      <a:pt x="30" y="0"/>
                    </a:moveTo>
                    <a:lnTo>
                      <a:pt x="0" y="30"/>
                    </a:lnTo>
                    <a:lnTo>
                      <a:pt x="1" y="31"/>
                    </a:lnTo>
                    <a:lnTo>
                      <a:pt x="31" y="1"/>
                    </a:lnTo>
                    <a:lnTo>
                      <a:pt x="30" y="0"/>
                    </a:lnTo>
                    <a:close/>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9" name="îṩḻî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122A648-4924-4217-B012-2D5614C32B29}"/>
                  </a:ext>
                </a:extLst>
              </p:cNvPr>
              <p:cNvSpPr/>
              <p:nvPr/>
            </p:nvSpPr>
            <p:spPr bwMode="auto">
              <a:xfrm>
                <a:off x="4632" y="2308"/>
                <a:ext cx="31" cy="31"/>
              </a:xfrm>
              <a:custGeom>
                <a:avLst/>
                <a:gdLst>
                  <a:gd name="T0" fmla="*/ 30 w 31"/>
                  <a:gd name="T1" fmla="*/ 0 h 31"/>
                  <a:gd name="T2" fmla="*/ 0 w 31"/>
                  <a:gd name="T3" fmla="*/ 30 h 31"/>
                  <a:gd name="T4" fmla="*/ 1 w 31"/>
                  <a:gd name="T5" fmla="*/ 31 h 31"/>
                  <a:gd name="T6" fmla="*/ 31 w 31"/>
                  <a:gd name="T7" fmla="*/ 1 h 31"/>
                  <a:gd name="T8" fmla="*/ 30 w 31"/>
                  <a:gd name="T9" fmla="*/ 0 h 31"/>
                </a:gdLst>
                <a:ahLst/>
                <a:cxnLst>
                  <a:cxn ang="0">
                    <a:pos x="T0" y="T1"/>
                  </a:cxn>
                  <a:cxn ang="0">
                    <a:pos x="T2" y="T3"/>
                  </a:cxn>
                  <a:cxn ang="0">
                    <a:pos x="T4" y="T5"/>
                  </a:cxn>
                  <a:cxn ang="0">
                    <a:pos x="T6" y="T7"/>
                  </a:cxn>
                  <a:cxn ang="0">
                    <a:pos x="T8" y="T9"/>
                  </a:cxn>
                </a:cxnLst>
                <a:rect l="0" t="0" r="r" b="b"/>
                <a:pathLst>
                  <a:path w="31" h="31">
                    <a:moveTo>
                      <a:pt x="30" y="0"/>
                    </a:moveTo>
                    <a:lnTo>
                      <a:pt x="0" y="30"/>
                    </a:lnTo>
                    <a:lnTo>
                      <a:pt x="1" y="31"/>
                    </a:lnTo>
                    <a:lnTo>
                      <a:pt x="31" y="1"/>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0" name="ïŝļí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CF33EC8-30F0-490B-AA8F-3445553A1902}"/>
                  </a:ext>
                </a:extLst>
              </p:cNvPr>
              <p:cNvSpPr/>
              <p:nvPr/>
            </p:nvSpPr>
            <p:spPr bwMode="auto">
              <a:xfrm>
                <a:off x="4655" y="2352"/>
                <a:ext cx="43" cy="7"/>
              </a:xfrm>
              <a:custGeom>
                <a:avLst/>
                <a:gdLst>
                  <a:gd name="T0" fmla="*/ 43 w 43"/>
                  <a:gd name="T1" fmla="*/ 0 h 7"/>
                  <a:gd name="T2" fmla="*/ 0 w 43"/>
                  <a:gd name="T3" fmla="*/ 6 h 7"/>
                  <a:gd name="T4" fmla="*/ 1 w 43"/>
                  <a:gd name="T5" fmla="*/ 7 h 7"/>
                  <a:gd name="T6" fmla="*/ 43 w 43"/>
                  <a:gd name="T7" fmla="*/ 2 h 7"/>
                  <a:gd name="T8" fmla="*/ 43 w 43"/>
                  <a:gd name="T9" fmla="*/ 0 h 7"/>
                </a:gdLst>
                <a:ahLst/>
                <a:cxnLst>
                  <a:cxn ang="0">
                    <a:pos x="T0" y="T1"/>
                  </a:cxn>
                  <a:cxn ang="0">
                    <a:pos x="T2" y="T3"/>
                  </a:cxn>
                  <a:cxn ang="0">
                    <a:pos x="T4" y="T5"/>
                  </a:cxn>
                  <a:cxn ang="0">
                    <a:pos x="T6" y="T7"/>
                  </a:cxn>
                  <a:cxn ang="0">
                    <a:pos x="T8" y="T9"/>
                  </a:cxn>
                </a:cxnLst>
                <a:rect l="0" t="0" r="r" b="b"/>
                <a:pathLst>
                  <a:path w="43" h="7">
                    <a:moveTo>
                      <a:pt x="43" y="0"/>
                    </a:moveTo>
                    <a:lnTo>
                      <a:pt x="0" y="6"/>
                    </a:lnTo>
                    <a:lnTo>
                      <a:pt x="1" y="7"/>
                    </a:lnTo>
                    <a:lnTo>
                      <a:pt x="43" y="2"/>
                    </a:lnTo>
                    <a:lnTo>
                      <a:pt x="43" y="0"/>
                    </a:lnTo>
                    <a:close/>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1" name="işlï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4EC874C-65B9-4BF6-ADF5-AEE81272A094}"/>
                  </a:ext>
                </a:extLst>
              </p:cNvPr>
              <p:cNvSpPr/>
              <p:nvPr/>
            </p:nvSpPr>
            <p:spPr bwMode="auto">
              <a:xfrm>
                <a:off x="4655" y="2352"/>
                <a:ext cx="43" cy="7"/>
              </a:xfrm>
              <a:custGeom>
                <a:avLst/>
                <a:gdLst>
                  <a:gd name="T0" fmla="*/ 43 w 43"/>
                  <a:gd name="T1" fmla="*/ 0 h 7"/>
                  <a:gd name="T2" fmla="*/ 0 w 43"/>
                  <a:gd name="T3" fmla="*/ 6 h 7"/>
                  <a:gd name="T4" fmla="*/ 1 w 43"/>
                  <a:gd name="T5" fmla="*/ 7 h 7"/>
                  <a:gd name="T6" fmla="*/ 43 w 43"/>
                  <a:gd name="T7" fmla="*/ 2 h 7"/>
                  <a:gd name="T8" fmla="*/ 43 w 43"/>
                  <a:gd name="T9" fmla="*/ 0 h 7"/>
                </a:gdLst>
                <a:ahLst/>
                <a:cxnLst>
                  <a:cxn ang="0">
                    <a:pos x="T0" y="T1"/>
                  </a:cxn>
                  <a:cxn ang="0">
                    <a:pos x="T2" y="T3"/>
                  </a:cxn>
                  <a:cxn ang="0">
                    <a:pos x="T4" y="T5"/>
                  </a:cxn>
                  <a:cxn ang="0">
                    <a:pos x="T6" y="T7"/>
                  </a:cxn>
                  <a:cxn ang="0">
                    <a:pos x="T8" y="T9"/>
                  </a:cxn>
                </a:cxnLst>
                <a:rect l="0" t="0" r="r" b="b"/>
                <a:pathLst>
                  <a:path w="43" h="7">
                    <a:moveTo>
                      <a:pt x="43" y="0"/>
                    </a:moveTo>
                    <a:lnTo>
                      <a:pt x="0" y="6"/>
                    </a:lnTo>
                    <a:lnTo>
                      <a:pt x="1" y="7"/>
                    </a:lnTo>
                    <a:lnTo>
                      <a:pt x="43" y="2"/>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2" name="íṣli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5E611E5-675C-4659-81CD-34C293AF983D}"/>
                  </a:ext>
                </a:extLst>
              </p:cNvPr>
              <p:cNvSpPr/>
              <p:nvPr/>
            </p:nvSpPr>
            <p:spPr bwMode="auto">
              <a:xfrm>
                <a:off x="4653" y="2379"/>
                <a:ext cx="43" cy="9"/>
              </a:xfrm>
              <a:custGeom>
                <a:avLst/>
                <a:gdLst>
                  <a:gd name="T0" fmla="*/ 1 w 43"/>
                  <a:gd name="T1" fmla="*/ 0 h 9"/>
                  <a:gd name="T2" fmla="*/ 0 w 43"/>
                  <a:gd name="T3" fmla="*/ 1 h 9"/>
                  <a:gd name="T4" fmla="*/ 42 w 43"/>
                  <a:gd name="T5" fmla="*/ 9 h 9"/>
                  <a:gd name="T6" fmla="*/ 43 w 43"/>
                  <a:gd name="T7" fmla="*/ 8 h 9"/>
                  <a:gd name="T8" fmla="*/ 1 w 43"/>
                  <a:gd name="T9" fmla="*/ 0 h 9"/>
                </a:gdLst>
                <a:ahLst/>
                <a:cxnLst>
                  <a:cxn ang="0">
                    <a:pos x="T0" y="T1"/>
                  </a:cxn>
                  <a:cxn ang="0">
                    <a:pos x="T2" y="T3"/>
                  </a:cxn>
                  <a:cxn ang="0">
                    <a:pos x="T4" y="T5"/>
                  </a:cxn>
                  <a:cxn ang="0">
                    <a:pos x="T6" y="T7"/>
                  </a:cxn>
                  <a:cxn ang="0">
                    <a:pos x="T8" y="T9"/>
                  </a:cxn>
                </a:cxnLst>
                <a:rect l="0" t="0" r="r" b="b"/>
                <a:pathLst>
                  <a:path w="43" h="9">
                    <a:moveTo>
                      <a:pt x="1" y="0"/>
                    </a:moveTo>
                    <a:lnTo>
                      <a:pt x="0" y="1"/>
                    </a:lnTo>
                    <a:lnTo>
                      <a:pt x="42" y="9"/>
                    </a:lnTo>
                    <a:lnTo>
                      <a:pt x="43" y="8"/>
                    </a:lnTo>
                    <a:lnTo>
                      <a:pt x="1" y="0"/>
                    </a:lnTo>
                    <a:close/>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3" name="ïŝḻid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3855155-60AE-4596-8666-2022C6977444}"/>
                  </a:ext>
                </a:extLst>
              </p:cNvPr>
              <p:cNvSpPr/>
              <p:nvPr/>
            </p:nvSpPr>
            <p:spPr bwMode="auto">
              <a:xfrm>
                <a:off x="4653" y="2379"/>
                <a:ext cx="43" cy="9"/>
              </a:xfrm>
              <a:custGeom>
                <a:avLst/>
                <a:gdLst>
                  <a:gd name="T0" fmla="*/ 1 w 43"/>
                  <a:gd name="T1" fmla="*/ 0 h 9"/>
                  <a:gd name="T2" fmla="*/ 0 w 43"/>
                  <a:gd name="T3" fmla="*/ 1 h 9"/>
                  <a:gd name="T4" fmla="*/ 42 w 43"/>
                  <a:gd name="T5" fmla="*/ 9 h 9"/>
                  <a:gd name="T6" fmla="*/ 43 w 43"/>
                  <a:gd name="T7" fmla="*/ 8 h 9"/>
                  <a:gd name="T8" fmla="*/ 1 w 43"/>
                  <a:gd name="T9" fmla="*/ 0 h 9"/>
                </a:gdLst>
                <a:ahLst/>
                <a:cxnLst>
                  <a:cxn ang="0">
                    <a:pos x="T0" y="T1"/>
                  </a:cxn>
                  <a:cxn ang="0">
                    <a:pos x="T2" y="T3"/>
                  </a:cxn>
                  <a:cxn ang="0">
                    <a:pos x="T4" y="T5"/>
                  </a:cxn>
                  <a:cxn ang="0">
                    <a:pos x="T6" y="T7"/>
                  </a:cxn>
                  <a:cxn ang="0">
                    <a:pos x="T8" y="T9"/>
                  </a:cxn>
                </a:cxnLst>
                <a:rect l="0" t="0" r="r" b="b"/>
                <a:pathLst>
                  <a:path w="43" h="9">
                    <a:moveTo>
                      <a:pt x="1" y="0"/>
                    </a:moveTo>
                    <a:lnTo>
                      <a:pt x="0" y="1"/>
                    </a:lnTo>
                    <a:lnTo>
                      <a:pt x="42" y="9"/>
                    </a:lnTo>
                    <a:lnTo>
                      <a:pt x="43" y="8"/>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4" name="îśļî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E82E86D-3A08-4C42-B13B-88F4016EFC3D}"/>
                  </a:ext>
                </a:extLst>
              </p:cNvPr>
              <p:cNvSpPr/>
              <p:nvPr/>
            </p:nvSpPr>
            <p:spPr bwMode="auto">
              <a:xfrm>
                <a:off x="4612" y="2290"/>
                <a:ext cx="2" cy="41"/>
              </a:xfrm>
              <a:custGeom>
                <a:avLst/>
                <a:gdLst>
                  <a:gd name="T0" fmla="*/ 1 w 2"/>
                  <a:gd name="T1" fmla="*/ 0 h 41"/>
                  <a:gd name="T2" fmla="*/ 0 w 2"/>
                  <a:gd name="T3" fmla="*/ 0 h 41"/>
                  <a:gd name="T4" fmla="*/ 0 w 2"/>
                  <a:gd name="T5" fmla="*/ 41 h 41"/>
                  <a:gd name="T6" fmla="*/ 2 w 2"/>
                  <a:gd name="T7" fmla="*/ 41 h 41"/>
                  <a:gd name="T8" fmla="*/ 1 w 2"/>
                  <a:gd name="T9" fmla="*/ 0 h 41"/>
                </a:gdLst>
                <a:ahLst/>
                <a:cxnLst>
                  <a:cxn ang="0">
                    <a:pos x="T0" y="T1"/>
                  </a:cxn>
                  <a:cxn ang="0">
                    <a:pos x="T2" y="T3"/>
                  </a:cxn>
                  <a:cxn ang="0">
                    <a:pos x="T4" y="T5"/>
                  </a:cxn>
                  <a:cxn ang="0">
                    <a:pos x="T6" y="T7"/>
                  </a:cxn>
                  <a:cxn ang="0">
                    <a:pos x="T8" y="T9"/>
                  </a:cxn>
                </a:cxnLst>
                <a:rect l="0" t="0" r="r" b="b"/>
                <a:pathLst>
                  <a:path w="2" h="41">
                    <a:moveTo>
                      <a:pt x="1" y="0"/>
                    </a:moveTo>
                    <a:lnTo>
                      <a:pt x="0" y="0"/>
                    </a:lnTo>
                    <a:lnTo>
                      <a:pt x="0" y="41"/>
                    </a:lnTo>
                    <a:lnTo>
                      <a:pt x="2" y="41"/>
                    </a:lnTo>
                    <a:lnTo>
                      <a:pt x="1" y="0"/>
                    </a:lnTo>
                    <a:close/>
                  </a:path>
                </a:pathLst>
              </a:custGeom>
              <a:solidFill>
                <a:srgbClr val="E5D8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5" name="ïṧľí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179FCAF-EB44-42E6-81FA-47DB78303492}"/>
                  </a:ext>
                </a:extLst>
              </p:cNvPr>
              <p:cNvSpPr/>
              <p:nvPr/>
            </p:nvSpPr>
            <p:spPr bwMode="auto">
              <a:xfrm>
                <a:off x="4612" y="2290"/>
                <a:ext cx="2" cy="41"/>
              </a:xfrm>
              <a:custGeom>
                <a:avLst/>
                <a:gdLst>
                  <a:gd name="T0" fmla="*/ 1 w 2"/>
                  <a:gd name="T1" fmla="*/ 0 h 41"/>
                  <a:gd name="T2" fmla="*/ 0 w 2"/>
                  <a:gd name="T3" fmla="*/ 0 h 41"/>
                  <a:gd name="T4" fmla="*/ 0 w 2"/>
                  <a:gd name="T5" fmla="*/ 41 h 41"/>
                  <a:gd name="T6" fmla="*/ 2 w 2"/>
                  <a:gd name="T7" fmla="*/ 41 h 41"/>
                  <a:gd name="T8" fmla="*/ 1 w 2"/>
                  <a:gd name="T9" fmla="*/ 0 h 41"/>
                </a:gdLst>
                <a:ahLst/>
                <a:cxnLst>
                  <a:cxn ang="0">
                    <a:pos x="T0" y="T1"/>
                  </a:cxn>
                  <a:cxn ang="0">
                    <a:pos x="T2" y="T3"/>
                  </a:cxn>
                  <a:cxn ang="0">
                    <a:pos x="T4" y="T5"/>
                  </a:cxn>
                  <a:cxn ang="0">
                    <a:pos x="T6" y="T7"/>
                  </a:cxn>
                  <a:cxn ang="0">
                    <a:pos x="T8" y="T9"/>
                  </a:cxn>
                </a:cxnLst>
                <a:rect l="0" t="0" r="r" b="b"/>
                <a:pathLst>
                  <a:path w="2" h="41">
                    <a:moveTo>
                      <a:pt x="1" y="0"/>
                    </a:moveTo>
                    <a:lnTo>
                      <a:pt x="0" y="0"/>
                    </a:lnTo>
                    <a:lnTo>
                      <a:pt x="0" y="41"/>
                    </a:lnTo>
                    <a:lnTo>
                      <a:pt x="2" y="4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6" name="ïŝḷï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92C38E8-18A3-4413-AE43-74065319AD90}"/>
                  </a:ext>
                </a:extLst>
              </p:cNvPr>
              <p:cNvSpPr/>
              <p:nvPr/>
            </p:nvSpPr>
            <p:spPr bwMode="auto">
              <a:xfrm>
                <a:off x="4343" y="2576"/>
                <a:ext cx="515" cy="39"/>
              </a:xfrm>
              <a:custGeom>
                <a:avLst/>
                <a:gdLst>
                  <a:gd name="T0" fmla="*/ 515 w 515"/>
                  <a:gd name="T1" fmla="*/ 0 h 39"/>
                  <a:gd name="T2" fmla="*/ 305 w 515"/>
                  <a:gd name="T3" fmla="*/ 0 h 39"/>
                  <a:gd name="T4" fmla="*/ 305 w 515"/>
                  <a:gd name="T5" fmla="*/ 39 h 39"/>
                  <a:gd name="T6" fmla="*/ 0 w 515"/>
                  <a:gd name="T7" fmla="*/ 39 h 39"/>
                  <a:gd name="T8" fmla="*/ 0 w 515"/>
                  <a:gd name="T9" fmla="*/ 0 h 39"/>
                  <a:gd name="T10" fmla="*/ 0 w 515"/>
                  <a:gd name="T11" fmla="*/ 39 h 39"/>
                  <a:gd name="T12" fmla="*/ 515 w 515"/>
                  <a:gd name="T13" fmla="*/ 39 h 39"/>
                  <a:gd name="T14" fmla="*/ 515 w 51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39">
                    <a:moveTo>
                      <a:pt x="515" y="0"/>
                    </a:moveTo>
                    <a:lnTo>
                      <a:pt x="305" y="0"/>
                    </a:lnTo>
                    <a:lnTo>
                      <a:pt x="305" y="39"/>
                    </a:lnTo>
                    <a:lnTo>
                      <a:pt x="0" y="39"/>
                    </a:lnTo>
                    <a:lnTo>
                      <a:pt x="0" y="0"/>
                    </a:lnTo>
                    <a:lnTo>
                      <a:pt x="0" y="39"/>
                    </a:lnTo>
                    <a:lnTo>
                      <a:pt x="515" y="39"/>
                    </a:lnTo>
                    <a:lnTo>
                      <a:pt x="51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7" name="iṣľî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CDDF825-515E-45ED-8DDB-4D28C0E1CB4B}"/>
                  </a:ext>
                </a:extLst>
              </p:cNvPr>
              <p:cNvSpPr/>
              <p:nvPr/>
            </p:nvSpPr>
            <p:spPr bwMode="auto">
              <a:xfrm>
                <a:off x="4343" y="2576"/>
                <a:ext cx="515" cy="39"/>
              </a:xfrm>
              <a:custGeom>
                <a:avLst/>
                <a:gdLst>
                  <a:gd name="T0" fmla="*/ 515 w 515"/>
                  <a:gd name="T1" fmla="*/ 0 h 39"/>
                  <a:gd name="T2" fmla="*/ 305 w 515"/>
                  <a:gd name="T3" fmla="*/ 0 h 39"/>
                  <a:gd name="T4" fmla="*/ 305 w 515"/>
                  <a:gd name="T5" fmla="*/ 39 h 39"/>
                  <a:gd name="T6" fmla="*/ 0 w 515"/>
                  <a:gd name="T7" fmla="*/ 39 h 39"/>
                  <a:gd name="T8" fmla="*/ 0 w 515"/>
                  <a:gd name="T9" fmla="*/ 0 h 39"/>
                  <a:gd name="T10" fmla="*/ 0 w 515"/>
                  <a:gd name="T11" fmla="*/ 39 h 39"/>
                  <a:gd name="T12" fmla="*/ 515 w 515"/>
                  <a:gd name="T13" fmla="*/ 39 h 39"/>
                  <a:gd name="T14" fmla="*/ 515 w 51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39">
                    <a:moveTo>
                      <a:pt x="515" y="0"/>
                    </a:moveTo>
                    <a:lnTo>
                      <a:pt x="305" y="0"/>
                    </a:lnTo>
                    <a:lnTo>
                      <a:pt x="305" y="39"/>
                    </a:lnTo>
                    <a:lnTo>
                      <a:pt x="0" y="39"/>
                    </a:lnTo>
                    <a:lnTo>
                      <a:pt x="0" y="0"/>
                    </a:lnTo>
                    <a:lnTo>
                      <a:pt x="0" y="39"/>
                    </a:lnTo>
                    <a:lnTo>
                      <a:pt x="515" y="39"/>
                    </a:lnTo>
                    <a:lnTo>
                      <a:pt x="5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8" name="íṩļî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781047D-F258-4D79-974C-0877A4DA5E66}"/>
                  </a:ext>
                </a:extLst>
              </p:cNvPr>
              <p:cNvSpPr/>
              <p:nvPr/>
            </p:nvSpPr>
            <p:spPr bwMode="auto">
              <a:xfrm>
                <a:off x="4343" y="2576"/>
                <a:ext cx="305" cy="39"/>
              </a:xfrm>
              <a:prstGeom prst="rect">
                <a:avLst/>
              </a:prstGeom>
              <a:solidFill>
                <a:srgbClr val="006A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9" name="îŝļí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23C2085-E951-4DA2-8408-5FA79F154374}"/>
                  </a:ext>
                </a:extLst>
              </p:cNvPr>
              <p:cNvSpPr/>
              <p:nvPr/>
            </p:nvSpPr>
            <p:spPr bwMode="auto">
              <a:xfrm>
                <a:off x="4343" y="2576"/>
                <a:ext cx="305"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0" name="ïṩļí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9082B9C-C121-4443-8E57-931E947CAFAA}"/>
                  </a:ext>
                </a:extLst>
              </p:cNvPr>
              <p:cNvSpPr/>
              <p:nvPr/>
            </p:nvSpPr>
            <p:spPr bwMode="auto">
              <a:xfrm>
                <a:off x="4534" y="2522"/>
                <a:ext cx="122" cy="16"/>
              </a:xfrm>
              <a:custGeom>
                <a:avLst/>
                <a:gdLst>
                  <a:gd name="T0" fmla="*/ 55 w 214"/>
                  <a:gd name="T1" fmla="*/ 16 h 29"/>
                  <a:gd name="T2" fmla="*/ 51 w 214"/>
                  <a:gd name="T3" fmla="*/ 16 h 29"/>
                  <a:gd name="T4" fmla="*/ 48 w 214"/>
                  <a:gd name="T5" fmla="*/ 17 h 29"/>
                  <a:gd name="T6" fmla="*/ 46 w 214"/>
                  <a:gd name="T7" fmla="*/ 19 h 29"/>
                  <a:gd name="T8" fmla="*/ 45 w 214"/>
                  <a:gd name="T9" fmla="*/ 23 h 29"/>
                  <a:gd name="T10" fmla="*/ 47 w 214"/>
                  <a:gd name="T11" fmla="*/ 28 h 29"/>
                  <a:gd name="T12" fmla="*/ 54 w 214"/>
                  <a:gd name="T13" fmla="*/ 29 h 29"/>
                  <a:gd name="T14" fmla="*/ 58 w 214"/>
                  <a:gd name="T15" fmla="*/ 29 h 29"/>
                  <a:gd name="T16" fmla="*/ 61 w 214"/>
                  <a:gd name="T17" fmla="*/ 29 h 29"/>
                  <a:gd name="T18" fmla="*/ 61 w 214"/>
                  <a:gd name="T19" fmla="*/ 17 h 29"/>
                  <a:gd name="T20" fmla="*/ 59 w 214"/>
                  <a:gd name="T21" fmla="*/ 16 h 29"/>
                  <a:gd name="T22" fmla="*/ 55 w 214"/>
                  <a:gd name="T23" fmla="*/ 16 h 29"/>
                  <a:gd name="T24" fmla="*/ 206 w 214"/>
                  <a:gd name="T25" fmla="*/ 0 h 29"/>
                  <a:gd name="T26" fmla="*/ 197 w 214"/>
                  <a:gd name="T27" fmla="*/ 4 h 29"/>
                  <a:gd name="T28" fmla="*/ 194 w 214"/>
                  <a:gd name="T29" fmla="*/ 14 h 29"/>
                  <a:gd name="T30" fmla="*/ 195 w 214"/>
                  <a:gd name="T31" fmla="*/ 20 h 29"/>
                  <a:gd name="T32" fmla="*/ 198 w 214"/>
                  <a:gd name="T33" fmla="*/ 24 h 29"/>
                  <a:gd name="T34" fmla="*/ 201 w 214"/>
                  <a:gd name="T35" fmla="*/ 26 h 29"/>
                  <a:gd name="T36" fmla="*/ 205 w 214"/>
                  <a:gd name="T37" fmla="*/ 27 h 29"/>
                  <a:gd name="T38" fmla="*/ 210 w 214"/>
                  <a:gd name="T39" fmla="*/ 26 h 29"/>
                  <a:gd name="T40" fmla="*/ 214 w 214"/>
                  <a:gd name="T41" fmla="*/ 24 h 29"/>
                  <a:gd name="T42" fmla="*/ 214 w 214"/>
                  <a:gd name="T43" fmla="*/ 1 h 29"/>
                  <a:gd name="T44" fmla="*/ 211 w 214"/>
                  <a:gd name="T45" fmla="*/ 0 h 29"/>
                  <a:gd name="T46" fmla="*/ 206 w 214"/>
                  <a:gd name="T47" fmla="*/ 0 h 29"/>
                  <a:gd name="T48" fmla="*/ 97 w 214"/>
                  <a:gd name="T49" fmla="*/ 0 h 29"/>
                  <a:gd name="T50" fmla="*/ 92 w 214"/>
                  <a:gd name="T51" fmla="*/ 1 h 29"/>
                  <a:gd name="T52" fmla="*/ 88 w 214"/>
                  <a:gd name="T53" fmla="*/ 4 h 29"/>
                  <a:gd name="T54" fmla="*/ 86 w 214"/>
                  <a:gd name="T55" fmla="*/ 9 h 29"/>
                  <a:gd name="T56" fmla="*/ 86 w 214"/>
                  <a:gd name="T57" fmla="*/ 15 h 29"/>
                  <a:gd name="T58" fmla="*/ 89 w 214"/>
                  <a:gd name="T59" fmla="*/ 25 h 29"/>
                  <a:gd name="T60" fmla="*/ 98 w 214"/>
                  <a:gd name="T61" fmla="*/ 29 h 29"/>
                  <a:gd name="T62" fmla="*/ 103 w 214"/>
                  <a:gd name="T63" fmla="*/ 29 h 29"/>
                  <a:gd name="T64" fmla="*/ 106 w 214"/>
                  <a:gd name="T65" fmla="*/ 28 h 29"/>
                  <a:gd name="T66" fmla="*/ 106 w 214"/>
                  <a:gd name="T67" fmla="*/ 3 h 29"/>
                  <a:gd name="T68" fmla="*/ 102 w 214"/>
                  <a:gd name="T69" fmla="*/ 1 h 29"/>
                  <a:gd name="T70" fmla="*/ 97 w 214"/>
                  <a:gd name="T71" fmla="*/ 0 h 29"/>
                  <a:gd name="T72" fmla="*/ 11 w 214"/>
                  <a:gd name="T73" fmla="*/ 0 h 29"/>
                  <a:gd name="T74" fmla="*/ 3 w 214"/>
                  <a:gd name="T75" fmla="*/ 4 h 29"/>
                  <a:gd name="T76" fmla="*/ 0 w 214"/>
                  <a:gd name="T77" fmla="*/ 15 h 29"/>
                  <a:gd name="T78" fmla="*/ 3 w 214"/>
                  <a:gd name="T79" fmla="*/ 25 h 29"/>
                  <a:gd name="T80" fmla="*/ 11 w 214"/>
                  <a:gd name="T81" fmla="*/ 29 h 29"/>
                  <a:gd name="T82" fmla="*/ 20 w 214"/>
                  <a:gd name="T83" fmla="*/ 25 h 29"/>
                  <a:gd name="T84" fmla="*/ 23 w 214"/>
                  <a:gd name="T85" fmla="*/ 15 h 29"/>
                  <a:gd name="T86" fmla="*/ 20 w 214"/>
                  <a:gd name="T87" fmla="*/ 4 h 29"/>
                  <a:gd name="T88" fmla="*/ 11 w 214"/>
                  <a:gd name="T8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9">
                    <a:moveTo>
                      <a:pt x="55" y="16"/>
                    </a:moveTo>
                    <a:cubicBezTo>
                      <a:pt x="54" y="16"/>
                      <a:pt x="53" y="16"/>
                      <a:pt x="51" y="16"/>
                    </a:cubicBezTo>
                    <a:cubicBezTo>
                      <a:pt x="50" y="16"/>
                      <a:pt x="49" y="17"/>
                      <a:pt x="48" y="17"/>
                    </a:cubicBezTo>
                    <a:cubicBezTo>
                      <a:pt x="47" y="18"/>
                      <a:pt x="46" y="18"/>
                      <a:pt x="46" y="19"/>
                    </a:cubicBezTo>
                    <a:cubicBezTo>
                      <a:pt x="45" y="20"/>
                      <a:pt x="45" y="21"/>
                      <a:pt x="45" y="23"/>
                    </a:cubicBezTo>
                    <a:cubicBezTo>
                      <a:pt x="45" y="25"/>
                      <a:pt x="45" y="27"/>
                      <a:pt x="47" y="28"/>
                    </a:cubicBezTo>
                    <a:cubicBezTo>
                      <a:pt x="49" y="29"/>
                      <a:pt x="51" y="29"/>
                      <a:pt x="54" y="29"/>
                    </a:cubicBezTo>
                    <a:cubicBezTo>
                      <a:pt x="55" y="29"/>
                      <a:pt x="57" y="29"/>
                      <a:pt x="58" y="29"/>
                    </a:cubicBezTo>
                    <a:cubicBezTo>
                      <a:pt x="60" y="29"/>
                      <a:pt x="61" y="29"/>
                      <a:pt x="61" y="29"/>
                    </a:cubicBezTo>
                    <a:cubicBezTo>
                      <a:pt x="61" y="17"/>
                      <a:pt x="61" y="17"/>
                      <a:pt x="61" y="17"/>
                    </a:cubicBezTo>
                    <a:cubicBezTo>
                      <a:pt x="61" y="17"/>
                      <a:pt x="60" y="17"/>
                      <a:pt x="59" y="16"/>
                    </a:cubicBezTo>
                    <a:cubicBezTo>
                      <a:pt x="58" y="16"/>
                      <a:pt x="56" y="16"/>
                      <a:pt x="55" y="16"/>
                    </a:cubicBezTo>
                    <a:moveTo>
                      <a:pt x="206" y="0"/>
                    </a:moveTo>
                    <a:cubicBezTo>
                      <a:pt x="202" y="0"/>
                      <a:pt x="199" y="1"/>
                      <a:pt x="197" y="4"/>
                    </a:cubicBezTo>
                    <a:cubicBezTo>
                      <a:pt x="195" y="6"/>
                      <a:pt x="194" y="10"/>
                      <a:pt x="194" y="14"/>
                    </a:cubicBezTo>
                    <a:cubicBezTo>
                      <a:pt x="194" y="16"/>
                      <a:pt x="195" y="18"/>
                      <a:pt x="195" y="20"/>
                    </a:cubicBezTo>
                    <a:cubicBezTo>
                      <a:pt x="196" y="21"/>
                      <a:pt x="197" y="23"/>
                      <a:pt x="198" y="24"/>
                    </a:cubicBezTo>
                    <a:cubicBezTo>
                      <a:pt x="199" y="25"/>
                      <a:pt x="200" y="26"/>
                      <a:pt x="201" y="26"/>
                    </a:cubicBezTo>
                    <a:cubicBezTo>
                      <a:pt x="202" y="27"/>
                      <a:pt x="204" y="27"/>
                      <a:pt x="205" y="27"/>
                    </a:cubicBezTo>
                    <a:cubicBezTo>
                      <a:pt x="207" y="27"/>
                      <a:pt x="209" y="27"/>
                      <a:pt x="210" y="26"/>
                    </a:cubicBezTo>
                    <a:cubicBezTo>
                      <a:pt x="212" y="26"/>
                      <a:pt x="213" y="25"/>
                      <a:pt x="214" y="24"/>
                    </a:cubicBezTo>
                    <a:cubicBezTo>
                      <a:pt x="214" y="1"/>
                      <a:pt x="214" y="1"/>
                      <a:pt x="214" y="1"/>
                    </a:cubicBezTo>
                    <a:cubicBezTo>
                      <a:pt x="213" y="1"/>
                      <a:pt x="212" y="1"/>
                      <a:pt x="211" y="0"/>
                    </a:cubicBezTo>
                    <a:cubicBezTo>
                      <a:pt x="210" y="0"/>
                      <a:pt x="208" y="0"/>
                      <a:pt x="206" y="0"/>
                    </a:cubicBezTo>
                    <a:moveTo>
                      <a:pt x="97" y="0"/>
                    </a:moveTo>
                    <a:cubicBezTo>
                      <a:pt x="95" y="0"/>
                      <a:pt x="93" y="0"/>
                      <a:pt x="92" y="1"/>
                    </a:cubicBezTo>
                    <a:cubicBezTo>
                      <a:pt x="90" y="2"/>
                      <a:pt x="89" y="3"/>
                      <a:pt x="88" y="4"/>
                    </a:cubicBezTo>
                    <a:cubicBezTo>
                      <a:pt x="87" y="6"/>
                      <a:pt x="87" y="7"/>
                      <a:pt x="86" y="9"/>
                    </a:cubicBezTo>
                    <a:cubicBezTo>
                      <a:pt x="86" y="11"/>
                      <a:pt x="86" y="13"/>
                      <a:pt x="86" y="15"/>
                    </a:cubicBezTo>
                    <a:cubicBezTo>
                      <a:pt x="86" y="19"/>
                      <a:pt x="87" y="23"/>
                      <a:pt x="89" y="25"/>
                    </a:cubicBezTo>
                    <a:cubicBezTo>
                      <a:pt x="91" y="28"/>
                      <a:pt x="94" y="29"/>
                      <a:pt x="98" y="29"/>
                    </a:cubicBezTo>
                    <a:cubicBezTo>
                      <a:pt x="100" y="29"/>
                      <a:pt x="102" y="29"/>
                      <a:pt x="103" y="29"/>
                    </a:cubicBezTo>
                    <a:cubicBezTo>
                      <a:pt x="104" y="29"/>
                      <a:pt x="105" y="29"/>
                      <a:pt x="106" y="28"/>
                    </a:cubicBezTo>
                    <a:cubicBezTo>
                      <a:pt x="106" y="3"/>
                      <a:pt x="106" y="3"/>
                      <a:pt x="106" y="3"/>
                    </a:cubicBezTo>
                    <a:cubicBezTo>
                      <a:pt x="105" y="2"/>
                      <a:pt x="104" y="2"/>
                      <a:pt x="102" y="1"/>
                    </a:cubicBezTo>
                    <a:cubicBezTo>
                      <a:pt x="101" y="0"/>
                      <a:pt x="99" y="0"/>
                      <a:pt x="97" y="0"/>
                    </a:cubicBezTo>
                    <a:moveTo>
                      <a:pt x="11" y="0"/>
                    </a:moveTo>
                    <a:cubicBezTo>
                      <a:pt x="8" y="0"/>
                      <a:pt x="5" y="1"/>
                      <a:pt x="3" y="4"/>
                    </a:cubicBezTo>
                    <a:cubicBezTo>
                      <a:pt x="1" y="7"/>
                      <a:pt x="0" y="10"/>
                      <a:pt x="0" y="15"/>
                    </a:cubicBezTo>
                    <a:cubicBezTo>
                      <a:pt x="0" y="19"/>
                      <a:pt x="1" y="23"/>
                      <a:pt x="3" y="25"/>
                    </a:cubicBezTo>
                    <a:cubicBezTo>
                      <a:pt x="5" y="28"/>
                      <a:pt x="8" y="29"/>
                      <a:pt x="11" y="29"/>
                    </a:cubicBezTo>
                    <a:cubicBezTo>
                      <a:pt x="15" y="29"/>
                      <a:pt x="18" y="28"/>
                      <a:pt x="20" y="25"/>
                    </a:cubicBezTo>
                    <a:cubicBezTo>
                      <a:pt x="22" y="23"/>
                      <a:pt x="23" y="19"/>
                      <a:pt x="23" y="15"/>
                    </a:cubicBezTo>
                    <a:cubicBezTo>
                      <a:pt x="23" y="10"/>
                      <a:pt x="22" y="7"/>
                      <a:pt x="20" y="4"/>
                    </a:cubicBezTo>
                    <a:cubicBezTo>
                      <a:pt x="18" y="1"/>
                      <a:pt x="15" y="0"/>
                      <a:pt x="11" y="0"/>
                    </a:cubicBezTo>
                  </a:path>
                </a:pathLst>
              </a:custGeom>
              <a:solidFill>
                <a:srgbClr val="B9BF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1" name="işḻí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5C0D290-4301-43E4-836D-F3E3720D6580}"/>
                  </a:ext>
                </a:extLst>
              </p:cNvPr>
              <p:cNvSpPr/>
              <p:nvPr/>
            </p:nvSpPr>
            <p:spPr bwMode="auto">
              <a:xfrm>
                <a:off x="4509" y="2511"/>
                <a:ext cx="18" cy="31"/>
              </a:xfrm>
              <a:custGeom>
                <a:avLst/>
                <a:gdLst>
                  <a:gd name="T0" fmla="*/ 4 w 18"/>
                  <a:gd name="T1" fmla="*/ 0 h 31"/>
                  <a:gd name="T2" fmla="*/ 0 w 18"/>
                  <a:gd name="T3" fmla="*/ 0 h 31"/>
                  <a:gd name="T4" fmla="*/ 0 w 18"/>
                  <a:gd name="T5" fmla="*/ 31 h 31"/>
                  <a:gd name="T6" fmla="*/ 18 w 18"/>
                  <a:gd name="T7" fmla="*/ 31 h 31"/>
                  <a:gd name="T8" fmla="*/ 18 w 18"/>
                  <a:gd name="T9" fmla="*/ 27 h 31"/>
                  <a:gd name="T10" fmla="*/ 4 w 18"/>
                  <a:gd name="T11" fmla="*/ 27 h 31"/>
                  <a:gd name="T12" fmla="*/ 4 w 1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8" h="31">
                    <a:moveTo>
                      <a:pt x="4" y="0"/>
                    </a:moveTo>
                    <a:lnTo>
                      <a:pt x="0" y="0"/>
                    </a:lnTo>
                    <a:lnTo>
                      <a:pt x="0" y="31"/>
                    </a:lnTo>
                    <a:lnTo>
                      <a:pt x="18" y="31"/>
                    </a:lnTo>
                    <a:lnTo>
                      <a:pt x="18" y="27"/>
                    </a:lnTo>
                    <a:lnTo>
                      <a:pt x="4" y="27"/>
                    </a:lnTo>
                    <a:lnTo>
                      <a:pt x="4" y="0"/>
                    </a:lnTo>
                    <a:close/>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2" name="îšļi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0DD7BEE-3FD2-4776-B67B-3647691BDA75}"/>
                  </a:ext>
                </a:extLst>
              </p:cNvPr>
              <p:cNvSpPr/>
              <p:nvPr/>
            </p:nvSpPr>
            <p:spPr bwMode="auto">
              <a:xfrm>
                <a:off x="4509" y="2511"/>
                <a:ext cx="18" cy="31"/>
              </a:xfrm>
              <a:custGeom>
                <a:avLst/>
                <a:gdLst>
                  <a:gd name="T0" fmla="*/ 4 w 18"/>
                  <a:gd name="T1" fmla="*/ 0 h 31"/>
                  <a:gd name="T2" fmla="*/ 0 w 18"/>
                  <a:gd name="T3" fmla="*/ 0 h 31"/>
                  <a:gd name="T4" fmla="*/ 0 w 18"/>
                  <a:gd name="T5" fmla="*/ 31 h 31"/>
                  <a:gd name="T6" fmla="*/ 18 w 18"/>
                  <a:gd name="T7" fmla="*/ 31 h 31"/>
                  <a:gd name="T8" fmla="*/ 18 w 18"/>
                  <a:gd name="T9" fmla="*/ 27 h 31"/>
                  <a:gd name="T10" fmla="*/ 4 w 18"/>
                  <a:gd name="T11" fmla="*/ 27 h 31"/>
                  <a:gd name="T12" fmla="*/ 4 w 1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8" h="31">
                    <a:moveTo>
                      <a:pt x="4" y="0"/>
                    </a:moveTo>
                    <a:lnTo>
                      <a:pt x="0" y="0"/>
                    </a:lnTo>
                    <a:lnTo>
                      <a:pt x="0" y="31"/>
                    </a:lnTo>
                    <a:lnTo>
                      <a:pt x="18" y="31"/>
                    </a:lnTo>
                    <a:lnTo>
                      <a:pt x="18" y="27"/>
                    </a:lnTo>
                    <a:lnTo>
                      <a:pt x="4" y="2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3" name="ïSḻí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84ABC95-D9B4-4E11-AAE5-C57DD9BD186F}"/>
                  </a:ext>
                </a:extLst>
              </p:cNvPr>
              <p:cNvSpPr/>
              <p:nvPr/>
            </p:nvSpPr>
            <p:spPr bwMode="auto">
              <a:xfrm>
                <a:off x="4530" y="2518"/>
                <a:ext cx="21" cy="24"/>
              </a:xfrm>
              <a:custGeom>
                <a:avLst/>
                <a:gdLst>
                  <a:gd name="T0" fmla="*/ 18 w 37"/>
                  <a:gd name="T1" fmla="*/ 35 h 42"/>
                  <a:gd name="T2" fmla="*/ 10 w 37"/>
                  <a:gd name="T3" fmla="*/ 31 h 42"/>
                  <a:gd name="T4" fmla="*/ 7 w 37"/>
                  <a:gd name="T5" fmla="*/ 21 h 42"/>
                  <a:gd name="T6" fmla="*/ 10 w 37"/>
                  <a:gd name="T7" fmla="*/ 10 h 42"/>
                  <a:gd name="T8" fmla="*/ 18 w 37"/>
                  <a:gd name="T9" fmla="*/ 6 h 42"/>
                  <a:gd name="T10" fmla="*/ 27 w 37"/>
                  <a:gd name="T11" fmla="*/ 10 h 42"/>
                  <a:gd name="T12" fmla="*/ 30 w 37"/>
                  <a:gd name="T13" fmla="*/ 21 h 42"/>
                  <a:gd name="T14" fmla="*/ 27 w 37"/>
                  <a:gd name="T15" fmla="*/ 31 h 42"/>
                  <a:gd name="T16" fmla="*/ 18 w 37"/>
                  <a:gd name="T17" fmla="*/ 35 h 42"/>
                  <a:gd name="T18" fmla="*/ 18 w 37"/>
                  <a:gd name="T19" fmla="*/ 0 h 42"/>
                  <a:gd name="T20" fmla="*/ 11 w 37"/>
                  <a:gd name="T21" fmla="*/ 1 h 42"/>
                  <a:gd name="T22" fmla="*/ 5 w 37"/>
                  <a:gd name="T23" fmla="*/ 5 h 42"/>
                  <a:gd name="T24" fmla="*/ 1 w 37"/>
                  <a:gd name="T25" fmla="*/ 12 h 42"/>
                  <a:gd name="T26" fmla="*/ 0 w 37"/>
                  <a:gd name="T27" fmla="*/ 21 h 42"/>
                  <a:gd name="T28" fmla="*/ 1 w 37"/>
                  <a:gd name="T29" fmla="*/ 29 h 42"/>
                  <a:gd name="T30" fmla="*/ 5 w 37"/>
                  <a:gd name="T31" fmla="*/ 36 h 42"/>
                  <a:gd name="T32" fmla="*/ 11 w 37"/>
                  <a:gd name="T33" fmla="*/ 40 h 42"/>
                  <a:gd name="T34" fmla="*/ 18 w 37"/>
                  <a:gd name="T35" fmla="*/ 42 h 42"/>
                  <a:gd name="T36" fmla="*/ 26 w 37"/>
                  <a:gd name="T37" fmla="*/ 40 h 42"/>
                  <a:gd name="T38" fmla="*/ 32 w 37"/>
                  <a:gd name="T39" fmla="*/ 36 h 42"/>
                  <a:gd name="T40" fmla="*/ 36 w 37"/>
                  <a:gd name="T41" fmla="*/ 29 h 42"/>
                  <a:gd name="T42" fmla="*/ 37 w 37"/>
                  <a:gd name="T43" fmla="*/ 21 h 42"/>
                  <a:gd name="T44" fmla="*/ 36 w 37"/>
                  <a:gd name="T45" fmla="*/ 12 h 42"/>
                  <a:gd name="T46" fmla="*/ 32 w 37"/>
                  <a:gd name="T47" fmla="*/ 5 h 42"/>
                  <a:gd name="T48" fmla="*/ 26 w 37"/>
                  <a:gd name="T49" fmla="*/ 1 h 42"/>
                  <a:gd name="T50" fmla="*/ 18 w 37"/>
                  <a:gd name="T5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2">
                    <a:moveTo>
                      <a:pt x="18" y="35"/>
                    </a:moveTo>
                    <a:cubicBezTo>
                      <a:pt x="15" y="35"/>
                      <a:pt x="12" y="34"/>
                      <a:pt x="10" y="31"/>
                    </a:cubicBezTo>
                    <a:cubicBezTo>
                      <a:pt x="8" y="29"/>
                      <a:pt x="7" y="25"/>
                      <a:pt x="7" y="21"/>
                    </a:cubicBezTo>
                    <a:cubicBezTo>
                      <a:pt x="7" y="16"/>
                      <a:pt x="8" y="13"/>
                      <a:pt x="10" y="10"/>
                    </a:cubicBezTo>
                    <a:cubicBezTo>
                      <a:pt x="12" y="7"/>
                      <a:pt x="15" y="6"/>
                      <a:pt x="18" y="6"/>
                    </a:cubicBezTo>
                    <a:cubicBezTo>
                      <a:pt x="22" y="6"/>
                      <a:pt x="25" y="7"/>
                      <a:pt x="27" y="10"/>
                    </a:cubicBezTo>
                    <a:cubicBezTo>
                      <a:pt x="29" y="13"/>
                      <a:pt x="30" y="16"/>
                      <a:pt x="30" y="21"/>
                    </a:cubicBezTo>
                    <a:cubicBezTo>
                      <a:pt x="30" y="25"/>
                      <a:pt x="29" y="29"/>
                      <a:pt x="27" y="31"/>
                    </a:cubicBezTo>
                    <a:cubicBezTo>
                      <a:pt x="25" y="34"/>
                      <a:pt x="22" y="35"/>
                      <a:pt x="18" y="35"/>
                    </a:cubicBezTo>
                    <a:moveTo>
                      <a:pt x="18" y="0"/>
                    </a:moveTo>
                    <a:cubicBezTo>
                      <a:pt x="16" y="0"/>
                      <a:pt x="13" y="0"/>
                      <a:pt x="11" y="1"/>
                    </a:cubicBezTo>
                    <a:cubicBezTo>
                      <a:pt x="9" y="2"/>
                      <a:pt x="7" y="4"/>
                      <a:pt x="5" y="5"/>
                    </a:cubicBezTo>
                    <a:cubicBezTo>
                      <a:pt x="3" y="7"/>
                      <a:pt x="2" y="10"/>
                      <a:pt x="1" y="12"/>
                    </a:cubicBezTo>
                    <a:cubicBezTo>
                      <a:pt x="0" y="15"/>
                      <a:pt x="0" y="18"/>
                      <a:pt x="0" y="21"/>
                    </a:cubicBezTo>
                    <a:cubicBezTo>
                      <a:pt x="0" y="24"/>
                      <a:pt x="0" y="27"/>
                      <a:pt x="1" y="29"/>
                    </a:cubicBezTo>
                    <a:cubicBezTo>
                      <a:pt x="2" y="32"/>
                      <a:pt x="3" y="34"/>
                      <a:pt x="5" y="36"/>
                    </a:cubicBezTo>
                    <a:cubicBezTo>
                      <a:pt x="7" y="38"/>
                      <a:pt x="9" y="39"/>
                      <a:pt x="11" y="40"/>
                    </a:cubicBezTo>
                    <a:cubicBezTo>
                      <a:pt x="13" y="41"/>
                      <a:pt x="16" y="42"/>
                      <a:pt x="18" y="42"/>
                    </a:cubicBezTo>
                    <a:cubicBezTo>
                      <a:pt x="21" y="42"/>
                      <a:pt x="24" y="41"/>
                      <a:pt x="26" y="40"/>
                    </a:cubicBezTo>
                    <a:cubicBezTo>
                      <a:pt x="28" y="39"/>
                      <a:pt x="30" y="38"/>
                      <a:pt x="32" y="36"/>
                    </a:cubicBezTo>
                    <a:cubicBezTo>
                      <a:pt x="34" y="34"/>
                      <a:pt x="35" y="32"/>
                      <a:pt x="36" y="29"/>
                    </a:cubicBezTo>
                    <a:cubicBezTo>
                      <a:pt x="37" y="27"/>
                      <a:pt x="37" y="24"/>
                      <a:pt x="37" y="21"/>
                    </a:cubicBezTo>
                    <a:cubicBezTo>
                      <a:pt x="37" y="18"/>
                      <a:pt x="37" y="15"/>
                      <a:pt x="36" y="12"/>
                    </a:cubicBezTo>
                    <a:cubicBezTo>
                      <a:pt x="35" y="10"/>
                      <a:pt x="34" y="7"/>
                      <a:pt x="32" y="5"/>
                    </a:cubicBezTo>
                    <a:cubicBezTo>
                      <a:pt x="30" y="4"/>
                      <a:pt x="28" y="2"/>
                      <a:pt x="26" y="1"/>
                    </a:cubicBezTo>
                    <a:cubicBezTo>
                      <a:pt x="24" y="0"/>
                      <a:pt x="21" y="0"/>
                      <a:pt x="18"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4" name="íṡ1í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A88DD99-2F07-423F-B3CC-F0A4856AFBED}"/>
                  </a:ext>
                </a:extLst>
              </p:cNvPr>
              <p:cNvSpPr/>
              <p:nvPr/>
            </p:nvSpPr>
            <p:spPr bwMode="auto">
              <a:xfrm>
                <a:off x="4555" y="2518"/>
                <a:ext cx="18" cy="24"/>
              </a:xfrm>
              <a:custGeom>
                <a:avLst/>
                <a:gdLst>
                  <a:gd name="T0" fmla="*/ 17 w 31"/>
                  <a:gd name="T1" fmla="*/ 35 h 41"/>
                  <a:gd name="T2" fmla="*/ 10 w 31"/>
                  <a:gd name="T3" fmla="*/ 34 h 41"/>
                  <a:gd name="T4" fmla="*/ 8 w 31"/>
                  <a:gd name="T5" fmla="*/ 29 h 41"/>
                  <a:gd name="T6" fmla="*/ 9 w 31"/>
                  <a:gd name="T7" fmla="*/ 25 h 41"/>
                  <a:gd name="T8" fmla="*/ 11 w 31"/>
                  <a:gd name="T9" fmla="*/ 23 h 41"/>
                  <a:gd name="T10" fmla="*/ 14 w 31"/>
                  <a:gd name="T11" fmla="*/ 22 h 41"/>
                  <a:gd name="T12" fmla="*/ 18 w 31"/>
                  <a:gd name="T13" fmla="*/ 22 h 41"/>
                  <a:gd name="T14" fmla="*/ 22 w 31"/>
                  <a:gd name="T15" fmla="*/ 22 h 41"/>
                  <a:gd name="T16" fmla="*/ 24 w 31"/>
                  <a:gd name="T17" fmla="*/ 23 h 41"/>
                  <a:gd name="T18" fmla="*/ 24 w 31"/>
                  <a:gd name="T19" fmla="*/ 35 h 41"/>
                  <a:gd name="T20" fmla="*/ 21 w 31"/>
                  <a:gd name="T21" fmla="*/ 35 h 41"/>
                  <a:gd name="T22" fmla="*/ 17 w 31"/>
                  <a:gd name="T23" fmla="*/ 35 h 41"/>
                  <a:gd name="T24" fmla="*/ 16 w 31"/>
                  <a:gd name="T25" fmla="*/ 0 h 41"/>
                  <a:gd name="T26" fmla="*/ 9 w 31"/>
                  <a:gd name="T27" fmla="*/ 0 h 41"/>
                  <a:gd name="T28" fmla="*/ 5 w 31"/>
                  <a:gd name="T29" fmla="*/ 1 h 41"/>
                  <a:gd name="T30" fmla="*/ 5 w 31"/>
                  <a:gd name="T31" fmla="*/ 7 h 41"/>
                  <a:gd name="T32" fmla="*/ 9 w 31"/>
                  <a:gd name="T33" fmla="*/ 6 h 41"/>
                  <a:gd name="T34" fmla="*/ 15 w 31"/>
                  <a:gd name="T35" fmla="*/ 6 h 41"/>
                  <a:gd name="T36" fmla="*/ 20 w 31"/>
                  <a:gd name="T37" fmla="*/ 7 h 41"/>
                  <a:gd name="T38" fmla="*/ 23 w 31"/>
                  <a:gd name="T39" fmla="*/ 9 h 41"/>
                  <a:gd name="T40" fmla="*/ 24 w 31"/>
                  <a:gd name="T41" fmla="*/ 12 h 41"/>
                  <a:gd name="T42" fmla="*/ 24 w 31"/>
                  <a:gd name="T43" fmla="*/ 15 h 41"/>
                  <a:gd name="T44" fmla="*/ 24 w 31"/>
                  <a:gd name="T45" fmla="*/ 17 h 41"/>
                  <a:gd name="T46" fmla="*/ 23 w 31"/>
                  <a:gd name="T47" fmla="*/ 17 h 41"/>
                  <a:gd name="T48" fmla="*/ 22 w 31"/>
                  <a:gd name="T49" fmla="*/ 17 h 41"/>
                  <a:gd name="T50" fmla="*/ 19 w 31"/>
                  <a:gd name="T51" fmla="*/ 16 h 41"/>
                  <a:gd name="T52" fmla="*/ 17 w 31"/>
                  <a:gd name="T53" fmla="*/ 16 h 41"/>
                  <a:gd name="T54" fmla="*/ 11 w 31"/>
                  <a:gd name="T55" fmla="*/ 17 h 41"/>
                  <a:gd name="T56" fmla="*/ 5 w 31"/>
                  <a:gd name="T57" fmla="*/ 19 h 41"/>
                  <a:gd name="T58" fmla="*/ 2 w 31"/>
                  <a:gd name="T59" fmla="*/ 23 h 41"/>
                  <a:gd name="T60" fmla="*/ 0 w 31"/>
                  <a:gd name="T61" fmla="*/ 29 h 41"/>
                  <a:gd name="T62" fmla="*/ 2 w 31"/>
                  <a:gd name="T63" fmla="*/ 35 h 41"/>
                  <a:gd name="T64" fmla="*/ 5 w 31"/>
                  <a:gd name="T65" fmla="*/ 39 h 41"/>
                  <a:gd name="T66" fmla="*/ 10 w 31"/>
                  <a:gd name="T67" fmla="*/ 41 h 41"/>
                  <a:gd name="T68" fmla="*/ 16 w 31"/>
                  <a:gd name="T69" fmla="*/ 41 h 41"/>
                  <a:gd name="T70" fmla="*/ 21 w 31"/>
                  <a:gd name="T71" fmla="*/ 41 h 41"/>
                  <a:gd name="T72" fmla="*/ 25 w 31"/>
                  <a:gd name="T73" fmla="*/ 41 h 41"/>
                  <a:gd name="T74" fmla="*/ 29 w 31"/>
                  <a:gd name="T75" fmla="*/ 40 h 41"/>
                  <a:gd name="T76" fmla="*/ 31 w 31"/>
                  <a:gd name="T77" fmla="*/ 40 h 41"/>
                  <a:gd name="T78" fmla="*/ 31 w 31"/>
                  <a:gd name="T79" fmla="*/ 15 h 41"/>
                  <a:gd name="T80" fmla="*/ 31 w 31"/>
                  <a:gd name="T81" fmla="*/ 9 h 41"/>
                  <a:gd name="T82" fmla="*/ 28 w 31"/>
                  <a:gd name="T83" fmla="*/ 4 h 41"/>
                  <a:gd name="T84" fmla="*/ 23 w 31"/>
                  <a:gd name="T85" fmla="*/ 1 h 41"/>
                  <a:gd name="T86" fmla="*/ 16 w 31"/>
                  <a:gd name="T8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41">
                    <a:moveTo>
                      <a:pt x="17" y="35"/>
                    </a:moveTo>
                    <a:cubicBezTo>
                      <a:pt x="14" y="35"/>
                      <a:pt x="12" y="35"/>
                      <a:pt x="10" y="34"/>
                    </a:cubicBezTo>
                    <a:cubicBezTo>
                      <a:pt x="8" y="33"/>
                      <a:pt x="8" y="31"/>
                      <a:pt x="8" y="29"/>
                    </a:cubicBezTo>
                    <a:cubicBezTo>
                      <a:pt x="8" y="27"/>
                      <a:pt x="8" y="26"/>
                      <a:pt x="9" y="25"/>
                    </a:cubicBezTo>
                    <a:cubicBezTo>
                      <a:pt x="9" y="24"/>
                      <a:pt x="10" y="24"/>
                      <a:pt x="11" y="23"/>
                    </a:cubicBezTo>
                    <a:cubicBezTo>
                      <a:pt x="12" y="23"/>
                      <a:pt x="13" y="22"/>
                      <a:pt x="14" y="22"/>
                    </a:cubicBezTo>
                    <a:cubicBezTo>
                      <a:pt x="16" y="22"/>
                      <a:pt x="17" y="22"/>
                      <a:pt x="18" y="22"/>
                    </a:cubicBezTo>
                    <a:cubicBezTo>
                      <a:pt x="19" y="22"/>
                      <a:pt x="21" y="22"/>
                      <a:pt x="22" y="22"/>
                    </a:cubicBezTo>
                    <a:cubicBezTo>
                      <a:pt x="23" y="23"/>
                      <a:pt x="24" y="23"/>
                      <a:pt x="24" y="23"/>
                    </a:cubicBezTo>
                    <a:cubicBezTo>
                      <a:pt x="24" y="35"/>
                      <a:pt x="24" y="35"/>
                      <a:pt x="24" y="35"/>
                    </a:cubicBezTo>
                    <a:cubicBezTo>
                      <a:pt x="24" y="35"/>
                      <a:pt x="23" y="35"/>
                      <a:pt x="21" y="35"/>
                    </a:cubicBezTo>
                    <a:cubicBezTo>
                      <a:pt x="20" y="35"/>
                      <a:pt x="18" y="35"/>
                      <a:pt x="17" y="35"/>
                    </a:cubicBezTo>
                    <a:moveTo>
                      <a:pt x="16" y="0"/>
                    </a:moveTo>
                    <a:cubicBezTo>
                      <a:pt x="14" y="0"/>
                      <a:pt x="11" y="0"/>
                      <a:pt x="9" y="0"/>
                    </a:cubicBezTo>
                    <a:cubicBezTo>
                      <a:pt x="7" y="1"/>
                      <a:pt x="5" y="1"/>
                      <a:pt x="5" y="1"/>
                    </a:cubicBezTo>
                    <a:cubicBezTo>
                      <a:pt x="5" y="7"/>
                      <a:pt x="5" y="7"/>
                      <a:pt x="5" y="7"/>
                    </a:cubicBezTo>
                    <a:cubicBezTo>
                      <a:pt x="6" y="7"/>
                      <a:pt x="8" y="7"/>
                      <a:pt x="9" y="6"/>
                    </a:cubicBezTo>
                    <a:cubicBezTo>
                      <a:pt x="11" y="6"/>
                      <a:pt x="13" y="6"/>
                      <a:pt x="15" y="6"/>
                    </a:cubicBezTo>
                    <a:cubicBezTo>
                      <a:pt x="17" y="6"/>
                      <a:pt x="19" y="6"/>
                      <a:pt x="20" y="7"/>
                    </a:cubicBezTo>
                    <a:cubicBezTo>
                      <a:pt x="21" y="7"/>
                      <a:pt x="22" y="8"/>
                      <a:pt x="23" y="9"/>
                    </a:cubicBezTo>
                    <a:cubicBezTo>
                      <a:pt x="23" y="10"/>
                      <a:pt x="24" y="11"/>
                      <a:pt x="24" y="12"/>
                    </a:cubicBezTo>
                    <a:cubicBezTo>
                      <a:pt x="24" y="13"/>
                      <a:pt x="24" y="14"/>
                      <a:pt x="24" y="15"/>
                    </a:cubicBezTo>
                    <a:cubicBezTo>
                      <a:pt x="24" y="17"/>
                      <a:pt x="24" y="17"/>
                      <a:pt x="24" y="17"/>
                    </a:cubicBezTo>
                    <a:cubicBezTo>
                      <a:pt x="24" y="17"/>
                      <a:pt x="24" y="17"/>
                      <a:pt x="23" y="17"/>
                    </a:cubicBezTo>
                    <a:cubicBezTo>
                      <a:pt x="23" y="17"/>
                      <a:pt x="22" y="17"/>
                      <a:pt x="22" y="17"/>
                    </a:cubicBezTo>
                    <a:cubicBezTo>
                      <a:pt x="21" y="17"/>
                      <a:pt x="20" y="17"/>
                      <a:pt x="19" y="16"/>
                    </a:cubicBezTo>
                    <a:cubicBezTo>
                      <a:pt x="19" y="16"/>
                      <a:pt x="18" y="16"/>
                      <a:pt x="17" y="16"/>
                    </a:cubicBezTo>
                    <a:cubicBezTo>
                      <a:pt x="15" y="16"/>
                      <a:pt x="13" y="17"/>
                      <a:pt x="11" y="17"/>
                    </a:cubicBezTo>
                    <a:cubicBezTo>
                      <a:pt x="9" y="18"/>
                      <a:pt x="7" y="18"/>
                      <a:pt x="5" y="19"/>
                    </a:cubicBezTo>
                    <a:cubicBezTo>
                      <a:pt x="4" y="20"/>
                      <a:pt x="3" y="21"/>
                      <a:pt x="2" y="23"/>
                    </a:cubicBezTo>
                    <a:cubicBezTo>
                      <a:pt x="1" y="25"/>
                      <a:pt x="0" y="27"/>
                      <a:pt x="0" y="29"/>
                    </a:cubicBezTo>
                    <a:cubicBezTo>
                      <a:pt x="0" y="31"/>
                      <a:pt x="1" y="33"/>
                      <a:pt x="2" y="35"/>
                    </a:cubicBezTo>
                    <a:cubicBezTo>
                      <a:pt x="2" y="36"/>
                      <a:pt x="3" y="38"/>
                      <a:pt x="5" y="39"/>
                    </a:cubicBezTo>
                    <a:cubicBezTo>
                      <a:pt x="6" y="40"/>
                      <a:pt x="8" y="40"/>
                      <a:pt x="10" y="41"/>
                    </a:cubicBezTo>
                    <a:cubicBezTo>
                      <a:pt x="12" y="41"/>
                      <a:pt x="14" y="41"/>
                      <a:pt x="16" y="41"/>
                    </a:cubicBezTo>
                    <a:cubicBezTo>
                      <a:pt x="17" y="41"/>
                      <a:pt x="19" y="41"/>
                      <a:pt x="21" y="41"/>
                    </a:cubicBezTo>
                    <a:cubicBezTo>
                      <a:pt x="22" y="41"/>
                      <a:pt x="24" y="41"/>
                      <a:pt x="25" y="41"/>
                    </a:cubicBezTo>
                    <a:cubicBezTo>
                      <a:pt x="27" y="41"/>
                      <a:pt x="28" y="41"/>
                      <a:pt x="29" y="40"/>
                    </a:cubicBezTo>
                    <a:cubicBezTo>
                      <a:pt x="30" y="40"/>
                      <a:pt x="31" y="40"/>
                      <a:pt x="31" y="40"/>
                    </a:cubicBezTo>
                    <a:cubicBezTo>
                      <a:pt x="31" y="15"/>
                      <a:pt x="31" y="15"/>
                      <a:pt x="31" y="15"/>
                    </a:cubicBezTo>
                    <a:cubicBezTo>
                      <a:pt x="31" y="13"/>
                      <a:pt x="31" y="11"/>
                      <a:pt x="31" y="9"/>
                    </a:cubicBezTo>
                    <a:cubicBezTo>
                      <a:pt x="30" y="7"/>
                      <a:pt x="29" y="5"/>
                      <a:pt x="28" y="4"/>
                    </a:cubicBezTo>
                    <a:cubicBezTo>
                      <a:pt x="27" y="3"/>
                      <a:pt x="25" y="2"/>
                      <a:pt x="23" y="1"/>
                    </a:cubicBezTo>
                    <a:cubicBezTo>
                      <a:pt x="21" y="0"/>
                      <a:pt x="19" y="0"/>
                      <a:pt x="16"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5" name="íṡḻï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F54D45A-38E0-47AC-B876-19FA4757A469}"/>
                  </a:ext>
                </a:extLst>
              </p:cNvPr>
              <p:cNvSpPr/>
              <p:nvPr/>
            </p:nvSpPr>
            <p:spPr bwMode="auto">
              <a:xfrm>
                <a:off x="4579" y="2507"/>
                <a:ext cx="20" cy="35"/>
              </a:xfrm>
              <a:custGeom>
                <a:avLst/>
                <a:gdLst>
                  <a:gd name="T0" fmla="*/ 20 w 35"/>
                  <a:gd name="T1" fmla="*/ 54 h 61"/>
                  <a:gd name="T2" fmla="*/ 11 w 35"/>
                  <a:gd name="T3" fmla="*/ 50 h 61"/>
                  <a:gd name="T4" fmla="*/ 8 w 35"/>
                  <a:gd name="T5" fmla="*/ 40 h 61"/>
                  <a:gd name="T6" fmla="*/ 8 w 35"/>
                  <a:gd name="T7" fmla="*/ 34 h 61"/>
                  <a:gd name="T8" fmla="*/ 10 w 35"/>
                  <a:gd name="T9" fmla="*/ 29 h 61"/>
                  <a:gd name="T10" fmla="*/ 14 w 35"/>
                  <a:gd name="T11" fmla="*/ 26 h 61"/>
                  <a:gd name="T12" fmla="*/ 19 w 35"/>
                  <a:gd name="T13" fmla="*/ 25 h 61"/>
                  <a:gd name="T14" fmla="*/ 24 w 35"/>
                  <a:gd name="T15" fmla="*/ 26 h 61"/>
                  <a:gd name="T16" fmla="*/ 28 w 35"/>
                  <a:gd name="T17" fmla="*/ 28 h 61"/>
                  <a:gd name="T18" fmla="*/ 28 w 35"/>
                  <a:gd name="T19" fmla="*/ 53 h 61"/>
                  <a:gd name="T20" fmla="*/ 25 w 35"/>
                  <a:gd name="T21" fmla="*/ 54 h 61"/>
                  <a:gd name="T22" fmla="*/ 20 w 35"/>
                  <a:gd name="T23" fmla="*/ 54 h 61"/>
                  <a:gd name="T24" fmla="*/ 35 w 35"/>
                  <a:gd name="T25" fmla="*/ 0 h 61"/>
                  <a:gd name="T26" fmla="*/ 28 w 35"/>
                  <a:gd name="T27" fmla="*/ 1 h 61"/>
                  <a:gd name="T28" fmla="*/ 28 w 35"/>
                  <a:gd name="T29" fmla="*/ 21 h 61"/>
                  <a:gd name="T30" fmla="*/ 24 w 35"/>
                  <a:gd name="T31" fmla="*/ 20 h 61"/>
                  <a:gd name="T32" fmla="*/ 18 w 35"/>
                  <a:gd name="T33" fmla="*/ 19 h 61"/>
                  <a:gd name="T34" fmla="*/ 10 w 35"/>
                  <a:gd name="T35" fmla="*/ 20 h 61"/>
                  <a:gd name="T36" fmla="*/ 5 w 35"/>
                  <a:gd name="T37" fmla="*/ 25 h 61"/>
                  <a:gd name="T38" fmla="*/ 1 w 35"/>
                  <a:gd name="T39" fmla="*/ 31 h 61"/>
                  <a:gd name="T40" fmla="*/ 0 w 35"/>
                  <a:gd name="T41" fmla="*/ 40 h 61"/>
                  <a:gd name="T42" fmla="*/ 2 w 35"/>
                  <a:gd name="T43" fmla="*/ 48 h 61"/>
                  <a:gd name="T44" fmla="*/ 6 w 35"/>
                  <a:gd name="T45" fmla="*/ 55 h 61"/>
                  <a:gd name="T46" fmla="*/ 12 w 35"/>
                  <a:gd name="T47" fmla="*/ 59 h 61"/>
                  <a:gd name="T48" fmla="*/ 20 w 35"/>
                  <a:gd name="T49" fmla="*/ 61 h 61"/>
                  <a:gd name="T50" fmla="*/ 29 w 35"/>
                  <a:gd name="T51" fmla="*/ 60 h 61"/>
                  <a:gd name="T52" fmla="*/ 35 w 35"/>
                  <a:gd name="T53" fmla="*/ 58 h 61"/>
                  <a:gd name="T54" fmla="*/ 35 w 35"/>
                  <a:gd name="T5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61">
                    <a:moveTo>
                      <a:pt x="20" y="54"/>
                    </a:moveTo>
                    <a:cubicBezTo>
                      <a:pt x="16" y="54"/>
                      <a:pt x="13" y="53"/>
                      <a:pt x="11" y="50"/>
                    </a:cubicBezTo>
                    <a:cubicBezTo>
                      <a:pt x="9" y="48"/>
                      <a:pt x="8" y="44"/>
                      <a:pt x="8" y="40"/>
                    </a:cubicBezTo>
                    <a:cubicBezTo>
                      <a:pt x="8" y="38"/>
                      <a:pt x="8" y="36"/>
                      <a:pt x="8" y="34"/>
                    </a:cubicBezTo>
                    <a:cubicBezTo>
                      <a:pt x="9" y="32"/>
                      <a:pt x="9" y="31"/>
                      <a:pt x="10" y="29"/>
                    </a:cubicBezTo>
                    <a:cubicBezTo>
                      <a:pt x="11" y="28"/>
                      <a:pt x="12" y="27"/>
                      <a:pt x="14" y="26"/>
                    </a:cubicBezTo>
                    <a:cubicBezTo>
                      <a:pt x="15" y="25"/>
                      <a:pt x="17" y="25"/>
                      <a:pt x="19" y="25"/>
                    </a:cubicBezTo>
                    <a:cubicBezTo>
                      <a:pt x="21" y="25"/>
                      <a:pt x="23" y="25"/>
                      <a:pt x="24" y="26"/>
                    </a:cubicBezTo>
                    <a:cubicBezTo>
                      <a:pt x="26" y="27"/>
                      <a:pt x="27" y="27"/>
                      <a:pt x="28" y="28"/>
                    </a:cubicBezTo>
                    <a:cubicBezTo>
                      <a:pt x="28" y="53"/>
                      <a:pt x="28" y="53"/>
                      <a:pt x="28" y="53"/>
                    </a:cubicBezTo>
                    <a:cubicBezTo>
                      <a:pt x="27" y="54"/>
                      <a:pt x="26" y="54"/>
                      <a:pt x="25" y="54"/>
                    </a:cubicBezTo>
                    <a:cubicBezTo>
                      <a:pt x="24" y="54"/>
                      <a:pt x="22" y="54"/>
                      <a:pt x="20" y="54"/>
                    </a:cubicBezTo>
                    <a:moveTo>
                      <a:pt x="35" y="0"/>
                    </a:moveTo>
                    <a:cubicBezTo>
                      <a:pt x="28" y="1"/>
                      <a:pt x="28" y="1"/>
                      <a:pt x="28" y="1"/>
                    </a:cubicBezTo>
                    <a:cubicBezTo>
                      <a:pt x="28" y="21"/>
                      <a:pt x="28" y="21"/>
                      <a:pt x="28" y="21"/>
                    </a:cubicBezTo>
                    <a:cubicBezTo>
                      <a:pt x="27" y="21"/>
                      <a:pt x="26" y="20"/>
                      <a:pt x="24" y="20"/>
                    </a:cubicBezTo>
                    <a:cubicBezTo>
                      <a:pt x="22" y="19"/>
                      <a:pt x="20" y="19"/>
                      <a:pt x="18" y="19"/>
                    </a:cubicBezTo>
                    <a:cubicBezTo>
                      <a:pt x="15" y="19"/>
                      <a:pt x="13" y="19"/>
                      <a:pt x="10" y="20"/>
                    </a:cubicBezTo>
                    <a:cubicBezTo>
                      <a:pt x="8" y="21"/>
                      <a:pt x="6" y="23"/>
                      <a:pt x="5" y="25"/>
                    </a:cubicBezTo>
                    <a:cubicBezTo>
                      <a:pt x="3" y="26"/>
                      <a:pt x="2" y="29"/>
                      <a:pt x="1" y="31"/>
                    </a:cubicBezTo>
                    <a:cubicBezTo>
                      <a:pt x="0" y="34"/>
                      <a:pt x="0" y="37"/>
                      <a:pt x="0" y="40"/>
                    </a:cubicBezTo>
                    <a:cubicBezTo>
                      <a:pt x="0" y="43"/>
                      <a:pt x="1" y="46"/>
                      <a:pt x="2" y="48"/>
                    </a:cubicBezTo>
                    <a:cubicBezTo>
                      <a:pt x="2" y="51"/>
                      <a:pt x="4" y="53"/>
                      <a:pt x="6" y="55"/>
                    </a:cubicBezTo>
                    <a:cubicBezTo>
                      <a:pt x="7" y="57"/>
                      <a:pt x="9" y="58"/>
                      <a:pt x="12" y="59"/>
                    </a:cubicBezTo>
                    <a:cubicBezTo>
                      <a:pt x="14" y="60"/>
                      <a:pt x="17" y="61"/>
                      <a:pt x="20" y="61"/>
                    </a:cubicBezTo>
                    <a:cubicBezTo>
                      <a:pt x="23" y="61"/>
                      <a:pt x="26" y="60"/>
                      <a:pt x="29" y="60"/>
                    </a:cubicBezTo>
                    <a:cubicBezTo>
                      <a:pt x="32" y="59"/>
                      <a:pt x="34" y="59"/>
                      <a:pt x="35" y="58"/>
                    </a:cubicBezTo>
                    <a:cubicBezTo>
                      <a:pt x="35" y="0"/>
                      <a:pt x="35" y="0"/>
                      <a:pt x="35"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6" name="íṥḷí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B99064B-2320-4A3B-ABF1-96027A4E08E4}"/>
                  </a:ext>
                </a:extLst>
              </p:cNvPr>
              <p:cNvSpPr/>
              <p:nvPr/>
            </p:nvSpPr>
            <p:spPr bwMode="auto">
              <a:xfrm>
                <a:off x="4605" y="2509"/>
                <a:ext cx="6" cy="33"/>
              </a:xfrm>
              <a:custGeom>
                <a:avLst/>
                <a:gdLst>
                  <a:gd name="T0" fmla="*/ 9 w 10"/>
                  <a:gd name="T1" fmla="*/ 17 h 57"/>
                  <a:gd name="T2" fmla="*/ 2 w 10"/>
                  <a:gd name="T3" fmla="*/ 17 h 57"/>
                  <a:gd name="T4" fmla="*/ 2 w 10"/>
                  <a:gd name="T5" fmla="*/ 57 h 57"/>
                  <a:gd name="T6" fmla="*/ 9 w 10"/>
                  <a:gd name="T7" fmla="*/ 57 h 57"/>
                  <a:gd name="T8" fmla="*/ 9 w 10"/>
                  <a:gd name="T9" fmla="*/ 17 h 57"/>
                  <a:gd name="T10" fmla="*/ 5 w 10"/>
                  <a:gd name="T11" fmla="*/ 0 h 57"/>
                  <a:gd name="T12" fmla="*/ 2 w 10"/>
                  <a:gd name="T13" fmla="*/ 1 h 57"/>
                  <a:gd name="T14" fmla="*/ 0 w 10"/>
                  <a:gd name="T15" fmla="*/ 5 h 57"/>
                  <a:gd name="T16" fmla="*/ 2 w 10"/>
                  <a:gd name="T17" fmla="*/ 8 h 57"/>
                  <a:gd name="T18" fmla="*/ 5 w 10"/>
                  <a:gd name="T19" fmla="*/ 9 h 57"/>
                  <a:gd name="T20" fmla="*/ 8 w 10"/>
                  <a:gd name="T21" fmla="*/ 8 h 57"/>
                  <a:gd name="T22" fmla="*/ 10 w 10"/>
                  <a:gd name="T23" fmla="*/ 5 h 57"/>
                  <a:gd name="T24" fmla="*/ 8 w 10"/>
                  <a:gd name="T25" fmla="*/ 1 h 57"/>
                  <a:gd name="T26" fmla="*/ 5 w 1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57">
                    <a:moveTo>
                      <a:pt x="9" y="17"/>
                    </a:moveTo>
                    <a:cubicBezTo>
                      <a:pt x="2" y="17"/>
                      <a:pt x="2" y="17"/>
                      <a:pt x="2" y="17"/>
                    </a:cubicBezTo>
                    <a:cubicBezTo>
                      <a:pt x="2" y="57"/>
                      <a:pt x="2" y="57"/>
                      <a:pt x="2" y="57"/>
                    </a:cubicBezTo>
                    <a:cubicBezTo>
                      <a:pt x="9" y="57"/>
                      <a:pt x="9" y="57"/>
                      <a:pt x="9" y="57"/>
                    </a:cubicBezTo>
                    <a:cubicBezTo>
                      <a:pt x="9" y="17"/>
                      <a:pt x="9" y="17"/>
                      <a:pt x="9" y="17"/>
                    </a:cubicBezTo>
                    <a:moveTo>
                      <a:pt x="5" y="0"/>
                    </a:moveTo>
                    <a:cubicBezTo>
                      <a:pt x="4" y="0"/>
                      <a:pt x="3" y="1"/>
                      <a:pt x="2" y="1"/>
                    </a:cubicBezTo>
                    <a:cubicBezTo>
                      <a:pt x="1" y="2"/>
                      <a:pt x="0" y="3"/>
                      <a:pt x="0" y="5"/>
                    </a:cubicBezTo>
                    <a:cubicBezTo>
                      <a:pt x="0" y="6"/>
                      <a:pt x="1" y="7"/>
                      <a:pt x="2" y="8"/>
                    </a:cubicBezTo>
                    <a:cubicBezTo>
                      <a:pt x="3" y="9"/>
                      <a:pt x="4" y="9"/>
                      <a:pt x="5" y="9"/>
                    </a:cubicBezTo>
                    <a:cubicBezTo>
                      <a:pt x="6" y="9"/>
                      <a:pt x="7" y="9"/>
                      <a:pt x="8" y="8"/>
                    </a:cubicBezTo>
                    <a:cubicBezTo>
                      <a:pt x="9" y="7"/>
                      <a:pt x="10" y="6"/>
                      <a:pt x="10" y="5"/>
                    </a:cubicBezTo>
                    <a:cubicBezTo>
                      <a:pt x="10" y="3"/>
                      <a:pt x="9" y="2"/>
                      <a:pt x="8" y="1"/>
                    </a:cubicBezTo>
                    <a:cubicBezTo>
                      <a:pt x="7" y="1"/>
                      <a:pt x="6" y="0"/>
                      <a:pt x="5"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7" name="i$1í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8F1D574-4849-447B-AF5C-357260D08ADB}"/>
                  </a:ext>
                </a:extLst>
              </p:cNvPr>
              <p:cNvSpPr/>
              <p:nvPr/>
            </p:nvSpPr>
            <p:spPr bwMode="auto">
              <a:xfrm>
                <a:off x="4617" y="2518"/>
                <a:ext cx="18" cy="24"/>
              </a:xfrm>
              <a:custGeom>
                <a:avLst/>
                <a:gdLst>
                  <a:gd name="T0" fmla="*/ 16 w 32"/>
                  <a:gd name="T1" fmla="*/ 0 h 41"/>
                  <a:gd name="T2" fmla="*/ 6 w 32"/>
                  <a:gd name="T3" fmla="*/ 1 h 41"/>
                  <a:gd name="T4" fmla="*/ 0 w 32"/>
                  <a:gd name="T5" fmla="*/ 2 h 41"/>
                  <a:gd name="T6" fmla="*/ 0 w 32"/>
                  <a:gd name="T7" fmla="*/ 41 h 41"/>
                  <a:gd name="T8" fmla="*/ 7 w 32"/>
                  <a:gd name="T9" fmla="*/ 41 h 41"/>
                  <a:gd name="T10" fmla="*/ 7 w 32"/>
                  <a:gd name="T11" fmla="*/ 7 h 41"/>
                  <a:gd name="T12" fmla="*/ 8 w 32"/>
                  <a:gd name="T13" fmla="*/ 7 h 41"/>
                  <a:gd name="T14" fmla="*/ 10 w 32"/>
                  <a:gd name="T15" fmla="*/ 6 h 41"/>
                  <a:gd name="T16" fmla="*/ 13 w 32"/>
                  <a:gd name="T17" fmla="*/ 6 h 41"/>
                  <a:gd name="T18" fmla="*/ 15 w 32"/>
                  <a:gd name="T19" fmla="*/ 6 h 41"/>
                  <a:gd name="T20" fmla="*/ 20 w 32"/>
                  <a:gd name="T21" fmla="*/ 7 h 41"/>
                  <a:gd name="T22" fmla="*/ 23 w 32"/>
                  <a:gd name="T23" fmla="*/ 9 h 41"/>
                  <a:gd name="T24" fmla="*/ 25 w 32"/>
                  <a:gd name="T25" fmla="*/ 13 h 41"/>
                  <a:gd name="T26" fmla="*/ 25 w 32"/>
                  <a:gd name="T27" fmla="*/ 20 h 41"/>
                  <a:gd name="T28" fmla="*/ 25 w 32"/>
                  <a:gd name="T29" fmla="*/ 41 h 41"/>
                  <a:gd name="T30" fmla="*/ 32 w 32"/>
                  <a:gd name="T31" fmla="*/ 41 h 41"/>
                  <a:gd name="T32" fmla="*/ 32 w 32"/>
                  <a:gd name="T33" fmla="*/ 18 h 41"/>
                  <a:gd name="T34" fmla="*/ 31 w 32"/>
                  <a:gd name="T35" fmla="*/ 11 h 41"/>
                  <a:gd name="T36" fmla="*/ 29 w 32"/>
                  <a:gd name="T37" fmla="*/ 5 h 41"/>
                  <a:gd name="T38" fmla="*/ 24 w 32"/>
                  <a:gd name="T39" fmla="*/ 1 h 41"/>
                  <a:gd name="T40" fmla="*/ 16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16" y="0"/>
                    </a:moveTo>
                    <a:cubicBezTo>
                      <a:pt x="12" y="0"/>
                      <a:pt x="9" y="0"/>
                      <a:pt x="6" y="1"/>
                    </a:cubicBezTo>
                    <a:cubicBezTo>
                      <a:pt x="4" y="1"/>
                      <a:pt x="2" y="1"/>
                      <a:pt x="0" y="2"/>
                    </a:cubicBezTo>
                    <a:cubicBezTo>
                      <a:pt x="0" y="41"/>
                      <a:pt x="0" y="41"/>
                      <a:pt x="0" y="41"/>
                    </a:cubicBezTo>
                    <a:cubicBezTo>
                      <a:pt x="7" y="41"/>
                      <a:pt x="7" y="41"/>
                      <a:pt x="7" y="41"/>
                    </a:cubicBezTo>
                    <a:cubicBezTo>
                      <a:pt x="7" y="7"/>
                      <a:pt x="7" y="7"/>
                      <a:pt x="7" y="7"/>
                    </a:cubicBezTo>
                    <a:cubicBezTo>
                      <a:pt x="7" y="7"/>
                      <a:pt x="8" y="7"/>
                      <a:pt x="8" y="7"/>
                    </a:cubicBezTo>
                    <a:cubicBezTo>
                      <a:pt x="9" y="7"/>
                      <a:pt x="10" y="7"/>
                      <a:pt x="10" y="6"/>
                    </a:cubicBezTo>
                    <a:cubicBezTo>
                      <a:pt x="11" y="6"/>
                      <a:pt x="12" y="6"/>
                      <a:pt x="13" y="6"/>
                    </a:cubicBezTo>
                    <a:cubicBezTo>
                      <a:pt x="14" y="6"/>
                      <a:pt x="14" y="6"/>
                      <a:pt x="15" y="6"/>
                    </a:cubicBezTo>
                    <a:cubicBezTo>
                      <a:pt x="17" y="6"/>
                      <a:pt x="19" y="6"/>
                      <a:pt x="20" y="7"/>
                    </a:cubicBezTo>
                    <a:cubicBezTo>
                      <a:pt x="21" y="7"/>
                      <a:pt x="22" y="8"/>
                      <a:pt x="23" y="9"/>
                    </a:cubicBezTo>
                    <a:cubicBezTo>
                      <a:pt x="24" y="10"/>
                      <a:pt x="24" y="12"/>
                      <a:pt x="25" y="13"/>
                    </a:cubicBezTo>
                    <a:cubicBezTo>
                      <a:pt x="25" y="15"/>
                      <a:pt x="25" y="17"/>
                      <a:pt x="25" y="20"/>
                    </a:cubicBezTo>
                    <a:cubicBezTo>
                      <a:pt x="25" y="41"/>
                      <a:pt x="25" y="41"/>
                      <a:pt x="25" y="41"/>
                    </a:cubicBezTo>
                    <a:cubicBezTo>
                      <a:pt x="32" y="41"/>
                      <a:pt x="32" y="41"/>
                      <a:pt x="32" y="41"/>
                    </a:cubicBezTo>
                    <a:cubicBezTo>
                      <a:pt x="32" y="18"/>
                      <a:pt x="32" y="18"/>
                      <a:pt x="32" y="18"/>
                    </a:cubicBezTo>
                    <a:cubicBezTo>
                      <a:pt x="32" y="15"/>
                      <a:pt x="32" y="13"/>
                      <a:pt x="31" y="11"/>
                    </a:cubicBezTo>
                    <a:cubicBezTo>
                      <a:pt x="31" y="8"/>
                      <a:pt x="30" y="7"/>
                      <a:pt x="29" y="5"/>
                    </a:cubicBezTo>
                    <a:cubicBezTo>
                      <a:pt x="28" y="3"/>
                      <a:pt x="26" y="2"/>
                      <a:pt x="24" y="1"/>
                    </a:cubicBezTo>
                    <a:cubicBezTo>
                      <a:pt x="22" y="0"/>
                      <a:pt x="19" y="0"/>
                      <a:pt x="16"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8" name="îṩļi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79E6861-E948-441D-ABA9-9098BECA6C6D}"/>
                  </a:ext>
                </a:extLst>
              </p:cNvPr>
              <p:cNvSpPr/>
              <p:nvPr/>
            </p:nvSpPr>
            <p:spPr bwMode="auto">
              <a:xfrm>
                <a:off x="4641" y="2518"/>
                <a:ext cx="19" cy="32"/>
              </a:xfrm>
              <a:custGeom>
                <a:avLst/>
                <a:gdLst>
                  <a:gd name="T0" fmla="*/ 18 w 34"/>
                  <a:gd name="T1" fmla="*/ 33 h 55"/>
                  <a:gd name="T2" fmla="*/ 14 w 34"/>
                  <a:gd name="T3" fmla="*/ 32 h 55"/>
                  <a:gd name="T4" fmla="*/ 11 w 34"/>
                  <a:gd name="T5" fmla="*/ 30 h 55"/>
                  <a:gd name="T6" fmla="*/ 8 w 34"/>
                  <a:gd name="T7" fmla="*/ 26 h 55"/>
                  <a:gd name="T8" fmla="*/ 7 w 34"/>
                  <a:gd name="T9" fmla="*/ 20 h 55"/>
                  <a:gd name="T10" fmla="*/ 10 w 34"/>
                  <a:gd name="T11" fmla="*/ 10 h 55"/>
                  <a:gd name="T12" fmla="*/ 19 w 34"/>
                  <a:gd name="T13" fmla="*/ 6 h 55"/>
                  <a:gd name="T14" fmla="*/ 24 w 34"/>
                  <a:gd name="T15" fmla="*/ 6 h 55"/>
                  <a:gd name="T16" fmla="*/ 27 w 34"/>
                  <a:gd name="T17" fmla="*/ 7 h 55"/>
                  <a:gd name="T18" fmla="*/ 27 w 34"/>
                  <a:gd name="T19" fmla="*/ 30 h 55"/>
                  <a:gd name="T20" fmla="*/ 23 w 34"/>
                  <a:gd name="T21" fmla="*/ 32 h 55"/>
                  <a:gd name="T22" fmla="*/ 18 w 34"/>
                  <a:gd name="T23" fmla="*/ 33 h 55"/>
                  <a:gd name="T24" fmla="*/ 19 w 34"/>
                  <a:gd name="T25" fmla="*/ 0 h 55"/>
                  <a:gd name="T26" fmla="*/ 11 w 34"/>
                  <a:gd name="T27" fmla="*/ 1 h 55"/>
                  <a:gd name="T28" fmla="*/ 5 w 34"/>
                  <a:gd name="T29" fmla="*/ 5 h 55"/>
                  <a:gd name="T30" fmla="*/ 1 w 34"/>
                  <a:gd name="T31" fmla="*/ 12 h 55"/>
                  <a:gd name="T32" fmla="*/ 0 w 34"/>
                  <a:gd name="T33" fmla="*/ 20 h 55"/>
                  <a:gd name="T34" fmla="*/ 1 w 34"/>
                  <a:gd name="T35" fmla="*/ 28 h 55"/>
                  <a:gd name="T36" fmla="*/ 5 w 34"/>
                  <a:gd name="T37" fmla="*/ 34 h 55"/>
                  <a:gd name="T38" fmla="*/ 11 w 34"/>
                  <a:gd name="T39" fmla="*/ 38 h 55"/>
                  <a:gd name="T40" fmla="*/ 17 w 34"/>
                  <a:gd name="T41" fmla="*/ 39 h 55"/>
                  <a:gd name="T42" fmla="*/ 24 w 34"/>
                  <a:gd name="T43" fmla="*/ 38 h 55"/>
                  <a:gd name="T44" fmla="*/ 27 w 34"/>
                  <a:gd name="T45" fmla="*/ 37 h 55"/>
                  <a:gd name="T46" fmla="*/ 27 w 34"/>
                  <a:gd name="T47" fmla="*/ 38 h 55"/>
                  <a:gd name="T48" fmla="*/ 24 w 34"/>
                  <a:gd name="T49" fmla="*/ 46 h 55"/>
                  <a:gd name="T50" fmla="*/ 15 w 34"/>
                  <a:gd name="T51" fmla="*/ 49 h 55"/>
                  <a:gd name="T52" fmla="*/ 9 w 34"/>
                  <a:gd name="T53" fmla="*/ 48 h 55"/>
                  <a:gd name="T54" fmla="*/ 3 w 34"/>
                  <a:gd name="T55" fmla="*/ 47 h 55"/>
                  <a:gd name="T56" fmla="*/ 2 w 34"/>
                  <a:gd name="T57" fmla="*/ 53 h 55"/>
                  <a:gd name="T58" fmla="*/ 8 w 34"/>
                  <a:gd name="T59" fmla="*/ 54 h 55"/>
                  <a:gd name="T60" fmla="*/ 15 w 34"/>
                  <a:gd name="T61" fmla="*/ 55 h 55"/>
                  <a:gd name="T62" fmla="*/ 29 w 34"/>
                  <a:gd name="T63" fmla="*/ 51 h 55"/>
                  <a:gd name="T64" fmla="*/ 34 w 34"/>
                  <a:gd name="T65" fmla="*/ 38 h 55"/>
                  <a:gd name="T66" fmla="*/ 34 w 34"/>
                  <a:gd name="T67" fmla="*/ 2 h 55"/>
                  <a:gd name="T68" fmla="*/ 28 w 34"/>
                  <a:gd name="T69" fmla="*/ 1 h 55"/>
                  <a:gd name="T70" fmla="*/ 19 w 34"/>
                  <a:gd name="T7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55">
                    <a:moveTo>
                      <a:pt x="18" y="33"/>
                    </a:moveTo>
                    <a:cubicBezTo>
                      <a:pt x="17" y="33"/>
                      <a:pt x="15" y="33"/>
                      <a:pt x="14" y="32"/>
                    </a:cubicBezTo>
                    <a:cubicBezTo>
                      <a:pt x="13" y="32"/>
                      <a:pt x="12" y="31"/>
                      <a:pt x="11" y="30"/>
                    </a:cubicBezTo>
                    <a:cubicBezTo>
                      <a:pt x="10" y="29"/>
                      <a:pt x="9" y="27"/>
                      <a:pt x="8" y="26"/>
                    </a:cubicBezTo>
                    <a:cubicBezTo>
                      <a:pt x="8" y="24"/>
                      <a:pt x="7" y="22"/>
                      <a:pt x="7" y="20"/>
                    </a:cubicBezTo>
                    <a:cubicBezTo>
                      <a:pt x="7" y="16"/>
                      <a:pt x="8" y="12"/>
                      <a:pt x="10" y="10"/>
                    </a:cubicBezTo>
                    <a:cubicBezTo>
                      <a:pt x="12" y="7"/>
                      <a:pt x="15" y="6"/>
                      <a:pt x="19" y="6"/>
                    </a:cubicBezTo>
                    <a:cubicBezTo>
                      <a:pt x="21" y="6"/>
                      <a:pt x="23" y="6"/>
                      <a:pt x="24" y="6"/>
                    </a:cubicBezTo>
                    <a:cubicBezTo>
                      <a:pt x="25" y="7"/>
                      <a:pt x="26" y="7"/>
                      <a:pt x="27" y="7"/>
                    </a:cubicBezTo>
                    <a:cubicBezTo>
                      <a:pt x="27" y="30"/>
                      <a:pt x="27" y="30"/>
                      <a:pt x="27" y="30"/>
                    </a:cubicBezTo>
                    <a:cubicBezTo>
                      <a:pt x="26" y="31"/>
                      <a:pt x="25" y="32"/>
                      <a:pt x="23" y="32"/>
                    </a:cubicBezTo>
                    <a:cubicBezTo>
                      <a:pt x="22" y="33"/>
                      <a:pt x="20" y="33"/>
                      <a:pt x="18" y="33"/>
                    </a:cubicBezTo>
                    <a:moveTo>
                      <a:pt x="19" y="0"/>
                    </a:moveTo>
                    <a:cubicBezTo>
                      <a:pt x="16" y="0"/>
                      <a:pt x="13" y="0"/>
                      <a:pt x="11" y="1"/>
                    </a:cubicBezTo>
                    <a:cubicBezTo>
                      <a:pt x="9" y="2"/>
                      <a:pt x="7" y="4"/>
                      <a:pt x="5" y="5"/>
                    </a:cubicBezTo>
                    <a:cubicBezTo>
                      <a:pt x="3" y="7"/>
                      <a:pt x="2" y="9"/>
                      <a:pt x="1" y="12"/>
                    </a:cubicBezTo>
                    <a:cubicBezTo>
                      <a:pt x="0" y="14"/>
                      <a:pt x="0" y="17"/>
                      <a:pt x="0" y="20"/>
                    </a:cubicBezTo>
                    <a:cubicBezTo>
                      <a:pt x="0" y="23"/>
                      <a:pt x="0" y="26"/>
                      <a:pt x="1" y="28"/>
                    </a:cubicBezTo>
                    <a:cubicBezTo>
                      <a:pt x="2" y="31"/>
                      <a:pt x="3" y="33"/>
                      <a:pt x="5" y="34"/>
                    </a:cubicBezTo>
                    <a:cubicBezTo>
                      <a:pt x="7" y="36"/>
                      <a:pt x="8" y="37"/>
                      <a:pt x="11" y="38"/>
                    </a:cubicBezTo>
                    <a:cubicBezTo>
                      <a:pt x="13" y="39"/>
                      <a:pt x="15" y="39"/>
                      <a:pt x="17" y="39"/>
                    </a:cubicBezTo>
                    <a:cubicBezTo>
                      <a:pt x="20" y="39"/>
                      <a:pt x="22" y="39"/>
                      <a:pt x="24" y="38"/>
                    </a:cubicBezTo>
                    <a:cubicBezTo>
                      <a:pt x="25" y="38"/>
                      <a:pt x="26" y="37"/>
                      <a:pt x="27" y="37"/>
                    </a:cubicBezTo>
                    <a:cubicBezTo>
                      <a:pt x="27" y="38"/>
                      <a:pt x="27" y="38"/>
                      <a:pt x="27" y="38"/>
                    </a:cubicBezTo>
                    <a:cubicBezTo>
                      <a:pt x="27" y="42"/>
                      <a:pt x="26" y="45"/>
                      <a:pt x="24" y="46"/>
                    </a:cubicBezTo>
                    <a:cubicBezTo>
                      <a:pt x="22" y="48"/>
                      <a:pt x="19" y="49"/>
                      <a:pt x="15" y="49"/>
                    </a:cubicBezTo>
                    <a:cubicBezTo>
                      <a:pt x="13" y="49"/>
                      <a:pt x="11" y="49"/>
                      <a:pt x="9" y="48"/>
                    </a:cubicBezTo>
                    <a:cubicBezTo>
                      <a:pt x="7" y="48"/>
                      <a:pt x="5" y="47"/>
                      <a:pt x="3" y="47"/>
                    </a:cubicBezTo>
                    <a:cubicBezTo>
                      <a:pt x="2" y="53"/>
                      <a:pt x="2" y="53"/>
                      <a:pt x="2" y="53"/>
                    </a:cubicBezTo>
                    <a:cubicBezTo>
                      <a:pt x="4" y="54"/>
                      <a:pt x="6" y="54"/>
                      <a:pt x="8" y="54"/>
                    </a:cubicBezTo>
                    <a:cubicBezTo>
                      <a:pt x="10" y="55"/>
                      <a:pt x="12" y="55"/>
                      <a:pt x="15" y="55"/>
                    </a:cubicBezTo>
                    <a:cubicBezTo>
                      <a:pt x="21" y="55"/>
                      <a:pt x="26" y="54"/>
                      <a:pt x="29" y="51"/>
                    </a:cubicBezTo>
                    <a:cubicBezTo>
                      <a:pt x="33" y="48"/>
                      <a:pt x="34" y="44"/>
                      <a:pt x="34" y="38"/>
                    </a:cubicBezTo>
                    <a:cubicBezTo>
                      <a:pt x="34" y="2"/>
                      <a:pt x="34" y="2"/>
                      <a:pt x="34" y="2"/>
                    </a:cubicBezTo>
                    <a:cubicBezTo>
                      <a:pt x="32" y="2"/>
                      <a:pt x="30" y="1"/>
                      <a:pt x="28" y="1"/>
                    </a:cubicBezTo>
                    <a:cubicBezTo>
                      <a:pt x="25" y="0"/>
                      <a:pt x="23" y="0"/>
                      <a:pt x="19"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9" name="ïṥľ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195236D-8A74-4A5A-8E9C-720B1BB37F08}"/>
                  </a:ext>
                </a:extLst>
              </p:cNvPr>
              <p:cNvSpPr/>
              <p:nvPr/>
            </p:nvSpPr>
            <p:spPr bwMode="auto">
              <a:xfrm>
                <a:off x="4676" y="2536"/>
                <a:ext cx="7" cy="6"/>
              </a:xfrm>
              <a:custGeom>
                <a:avLst/>
                <a:gdLst>
                  <a:gd name="T0" fmla="*/ 5 w 11"/>
                  <a:gd name="T1" fmla="*/ 0 h 11"/>
                  <a:gd name="T2" fmla="*/ 2 w 11"/>
                  <a:gd name="T3" fmla="*/ 2 h 11"/>
                  <a:gd name="T4" fmla="*/ 0 w 11"/>
                  <a:gd name="T5" fmla="*/ 5 h 11"/>
                  <a:gd name="T6" fmla="*/ 2 w 11"/>
                  <a:gd name="T7" fmla="*/ 9 h 11"/>
                  <a:gd name="T8" fmla="*/ 5 w 11"/>
                  <a:gd name="T9" fmla="*/ 11 h 11"/>
                  <a:gd name="T10" fmla="*/ 9 w 11"/>
                  <a:gd name="T11" fmla="*/ 9 h 11"/>
                  <a:gd name="T12" fmla="*/ 11 w 11"/>
                  <a:gd name="T13" fmla="*/ 5 h 11"/>
                  <a:gd name="T14" fmla="*/ 9 w 11"/>
                  <a:gd name="T15" fmla="*/ 2 h 11"/>
                  <a:gd name="T16" fmla="*/ 5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5" y="0"/>
                    </a:moveTo>
                    <a:cubicBezTo>
                      <a:pt x="4" y="0"/>
                      <a:pt x="3" y="1"/>
                      <a:pt x="2" y="2"/>
                    </a:cubicBezTo>
                    <a:cubicBezTo>
                      <a:pt x="1" y="3"/>
                      <a:pt x="0" y="4"/>
                      <a:pt x="0" y="5"/>
                    </a:cubicBezTo>
                    <a:cubicBezTo>
                      <a:pt x="0" y="7"/>
                      <a:pt x="1" y="8"/>
                      <a:pt x="2" y="9"/>
                    </a:cubicBezTo>
                    <a:cubicBezTo>
                      <a:pt x="3" y="10"/>
                      <a:pt x="4" y="11"/>
                      <a:pt x="5" y="11"/>
                    </a:cubicBezTo>
                    <a:cubicBezTo>
                      <a:pt x="7" y="11"/>
                      <a:pt x="8" y="10"/>
                      <a:pt x="9" y="9"/>
                    </a:cubicBezTo>
                    <a:cubicBezTo>
                      <a:pt x="10" y="8"/>
                      <a:pt x="11" y="7"/>
                      <a:pt x="11" y="5"/>
                    </a:cubicBezTo>
                    <a:cubicBezTo>
                      <a:pt x="11" y="4"/>
                      <a:pt x="10" y="3"/>
                      <a:pt x="9" y="2"/>
                    </a:cubicBezTo>
                    <a:cubicBezTo>
                      <a:pt x="8" y="1"/>
                      <a:pt x="7" y="0"/>
                      <a:pt x="5"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0" name="ïŝ1ï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9307CBD-50A6-4904-9240-C4A7905B91AD}"/>
                  </a:ext>
                </a:extLst>
              </p:cNvPr>
              <p:cNvSpPr/>
              <p:nvPr/>
            </p:nvSpPr>
            <p:spPr bwMode="auto">
              <a:xfrm>
                <a:off x="4687" y="2536"/>
                <a:ext cx="7" cy="6"/>
              </a:xfrm>
              <a:custGeom>
                <a:avLst/>
                <a:gdLst>
                  <a:gd name="T0" fmla="*/ 5 w 11"/>
                  <a:gd name="T1" fmla="*/ 0 h 11"/>
                  <a:gd name="T2" fmla="*/ 2 w 11"/>
                  <a:gd name="T3" fmla="*/ 2 h 11"/>
                  <a:gd name="T4" fmla="*/ 0 w 11"/>
                  <a:gd name="T5" fmla="*/ 5 h 11"/>
                  <a:gd name="T6" fmla="*/ 2 w 11"/>
                  <a:gd name="T7" fmla="*/ 9 h 11"/>
                  <a:gd name="T8" fmla="*/ 5 w 11"/>
                  <a:gd name="T9" fmla="*/ 11 h 11"/>
                  <a:gd name="T10" fmla="*/ 9 w 11"/>
                  <a:gd name="T11" fmla="*/ 9 h 11"/>
                  <a:gd name="T12" fmla="*/ 11 w 11"/>
                  <a:gd name="T13" fmla="*/ 5 h 11"/>
                  <a:gd name="T14" fmla="*/ 9 w 11"/>
                  <a:gd name="T15" fmla="*/ 2 h 11"/>
                  <a:gd name="T16" fmla="*/ 5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5" y="0"/>
                    </a:moveTo>
                    <a:cubicBezTo>
                      <a:pt x="4" y="0"/>
                      <a:pt x="3" y="1"/>
                      <a:pt x="2" y="2"/>
                    </a:cubicBezTo>
                    <a:cubicBezTo>
                      <a:pt x="1" y="3"/>
                      <a:pt x="0" y="4"/>
                      <a:pt x="0" y="5"/>
                    </a:cubicBezTo>
                    <a:cubicBezTo>
                      <a:pt x="0" y="7"/>
                      <a:pt x="1" y="8"/>
                      <a:pt x="2" y="9"/>
                    </a:cubicBezTo>
                    <a:cubicBezTo>
                      <a:pt x="3" y="10"/>
                      <a:pt x="4" y="11"/>
                      <a:pt x="5" y="11"/>
                    </a:cubicBezTo>
                    <a:cubicBezTo>
                      <a:pt x="7" y="11"/>
                      <a:pt x="8" y="10"/>
                      <a:pt x="9" y="9"/>
                    </a:cubicBezTo>
                    <a:cubicBezTo>
                      <a:pt x="10" y="8"/>
                      <a:pt x="11" y="7"/>
                      <a:pt x="11" y="5"/>
                    </a:cubicBezTo>
                    <a:cubicBezTo>
                      <a:pt x="11" y="4"/>
                      <a:pt x="10" y="3"/>
                      <a:pt x="9" y="2"/>
                    </a:cubicBezTo>
                    <a:cubicBezTo>
                      <a:pt x="8" y="1"/>
                      <a:pt x="7" y="0"/>
                      <a:pt x="5"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1" name="iṣḷï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35AC998-B993-476E-9D0A-A35E0EDA11CB}"/>
                  </a:ext>
                </a:extLst>
              </p:cNvPr>
              <p:cNvSpPr/>
              <p:nvPr/>
            </p:nvSpPr>
            <p:spPr bwMode="auto">
              <a:xfrm>
                <a:off x="4698" y="2536"/>
                <a:ext cx="6" cy="6"/>
              </a:xfrm>
              <a:custGeom>
                <a:avLst/>
                <a:gdLst>
                  <a:gd name="T0" fmla="*/ 5 w 10"/>
                  <a:gd name="T1" fmla="*/ 0 h 11"/>
                  <a:gd name="T2" fmla="*/ 2 w 10"/>
                  <a:gd name="T3" fmla="*/ 2 h 11"/>
                  <a:gd name="T4" fmla="*/ 0 w 10"/>
                  <a:gd name="T5" fmla="*/ 5 h 11"/>
                  <a:gd name="T6" fmla="*/ 2 w 10"/>
                  <a:gd name="T7" fmla="*/ 9 h 11"/>
                  <a:gd name="T8" fmla="*/ 5 w 10"/>
                  <a:gd name="T9" fmla="*/ 11 h 11"/>
                  <a:gd name="T10" fmla="*/ 9 w 10"/>
                  <a:gd name="T11" fmla="*/ 9 h 11"/>
                  <a:gd name="T12" fmla="*/ 10 w 10"/>
                  <a:gd name="T13" fmla="*/ 5 h 11"/>
                  <a:gd name="T14" fmla="*/ 9 w 10"/>
                  <a:gd name="T15" fmla="*/ 2 h 11"/>
                  <a:gd name="T16" fmla="*/ 5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5" y="0"/>
                    </a:moveTo>
                    <a:cubicBezTo>
                      <a:pt x="4" y="0"/>
                      <a:pt x="2" y="1"/>
                      <a:pt x="2" y="2"/>
                    </a:cubicBezTo>
                    <a:cubicBezTo>
                      <a:pt x="1" y="3"/>
                      <a:pt x="0" y="4"/>
                      <a:pt x="0" y="5"/>
                    </a:cubicBezTo>
                    <a:cubicBezTo>
                      <a:pt x="0" y="7"/>
                      <a:pt x="1" y="8"/>
                      <a:pt x="2" y="9"/>
                    </a:cubicBezTo>
                    <a:cubicBezTo>
                      <a:pt x="2" y="10"/>
                      <a:pt x="4" y="11"/>
                      <a:pt x="5" y="11"/>
                    </a:cubicBezTo>
                    <a:cubicBezTo>
                      <a:pt x="7" y="11"/>
                      <a:pt x="8" y="10"/>
                      <a:pt x="9" y="9"/>
                    </a:cubicBezTo>
                    <a:cubicBezTo>
                      <a:pt x="10" y="8"/>
                      <a:pt x="10" y="7"/>
                      <a:pt x="10" y="5"/>
                    </a:cubicBezTo>
                    <a:cubicBezTo>
                      <a:pt x="10" y="4"/>
                      <a:pt x="10" y="3"/>
                      <a:pt x="9" y="2"/>
                    </a:cubicBezTo>
                    <a:cubicBezTo>
                      <a:pt x="8" y="1"/>
                      <a:pt x="7" y="0"/>
                      <a:pt x="5" y="0"/>
                    </a:cubicBezTo>
                  </a:path>
                </a:pathLst>
              </a:custGeom>
              <a:solidFill>
                <a:srgbClr val="803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2" name="îṩļî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74750AF-CE22-470B-9C48-36363A356298}"/>
                  </a:ext>
                </a:extLst>
              </p:cNvPr>
              <p:cNvSpPr/>
              <p:nvPr/>
            </p:nvSpPr>
            <p:spPr bwMode="auto">
              <a:xfrm>
                <a:off x="3293" y="836"/>
                <a:ext cx="871" cy="930"/>
              </a:xfrm>
              <a:custGeom>
                <a:avLst/>
                <a:gdLst>
                  <a:gd name="T0" fmla="*/ 755 w 1522"/>
                  <a:gd name="T1" fmla="*/ 0 h 1626"/>
                  <a:gd name="T2" fmla="*/ 432 w 1522"/>
                  <a:gd name="T3" fmla="*/ 1626 h 1626"/>
                  <a:gd name="T4" fmla="*/ 769 w 1522"/>
                  <a:gd name="T5" fmla="*/ 1623 h 1626"/>
                  <a:gd name="T6" fmla="*/ 1106 w 1522"/>
                  <a:gd name="T7" fmla="*/ 1620 h 1626"/>
                  <a:gd name="T8" fmla="*/ 755 w 1522"/>
                  <a:gd name="T9" fmla="*/ 0 h 1626"/>
                </a:gdLst>
                <a:ahLst/>
                <a:cxnLst>
                  <a:cxn ang="0">
                    <a:pos x="T0" y="T1"/>
                  </a:cxn>
                  <a:cxn ang="0">
                    <a:pos x="T2" y="T3"/>
                  </a:cxn>
                  <a:cxn ang="0">
                    <a:pos x="T4" y="T5"/>
                  </a:cxn>
                  <a:cxn ang="0">
                    <a:pos x="T6" y="T7"/>
                  </a:cxn>
                  <a:cxn ang="0">
                    <a:pos x="T8" y="T9"/>
                  </a:cxn>
                </a:cxnLst>
                <a:rect l="0" t="0" r="r" b="b"/>
                <a:pathLst>
                  <a:path w="1522" h="1626">
                    <a:moveTo>
                      <a:pt x="755" y="0"/>
                    </a:moveTo>
                    <a:cubicBezTo>
                      <a:pt x="755" y="0"/>
                      <a:pt x="0" y="666"/>
                      <a:pt x="432" y="1626"/>
                    </a:cubicBezTo>
                    <a:cubicBezTo>
                      <a:pt x="769" y="1623"/>
                      <a:pt x="769" y="1623"/>
                      <a:pt x="769" y="1623"/>
                    </a:cubicBezTo>
                    <a:cubicBezTo>
                      <a:pt x="1106" y="1620"/>
                      <a:pt x="1106" y="1620"/>
                      <a:pt x="1106" y="1620"/>
                    </a:cubicBezTo>
                    <a:cubicBezTo>
                      <a:pt x="1522" y="653"/>
                      <a:pt x="755" y="0"/>
                      <a:pt x="755" y="0"/>
                    </a:cubicBezTo>
                  </a:path>
                </a:pathLst>
              </a:custGeom>
              <a:solidFill>
                <a:srgbClr val="FF65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3" name="îšlíḓ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EE81096-D7C1-4DC5-9195-62FD7C41C29A}"/>
                  </a:ext>
                </a:extLst>
              </p:cNvPr>
              <p:cNvSpPr/>
              <p:nvPr/>
            </p:nvSpPr>
            <p:spPr bwMode="auto">
              <a:xfrm>
                <a:off x="3540" y="1762"/>
                <a:ext cx="385" cy="82"/>
              </a:xfrm>
              <a:custGeom>
                <a:avLst/>
                <a:gdLst>
                  <a:gd name="T0" fmla="*/ 362 w 673"/>
                  <a:gd name="T1" fmla="*/ 3 h 143"/>
                  <a:gd name="T2" fmla="*/ 355 w 673"/>
                  <a:gd name="T3" fmla="*/ 3 h 143"/>
                  <a:gd name="T4" fmla="*/ 0 w 673"/>
                  <a:gd name="T5" fmla="*/ 6 h 143"/>
                  <a:gd name="T6" fmla="*/ 167 w 673"/>
                  <a:gd name="T7" fmla="*/ 143 h 143"/>
                  <a:gd name="T8" fmla="*/ 356 w 673"/>
                  <a:gd name="T9" fmla="*/ 141 h 143"/>
                  <a:gd name="T10" fmla="*/ 364 w 673"/>
                  <a:gd name="T11" fmla="*/ 141 h 143"/>
                  <a:gd name="T12" fmla="*/ 529 w 673"/>
                  <a:gd name="T13" fmla="*/ 140 h 143"/>
                  <a:gd name="T14" fmla="*/ 673 w 673"/>
                  <a:gd name="T15" fmla="*/ 0 h 143"/>
                  <a:gd name="T16" fmla="*/ 362 w 673"/>
                  <a:gd name="T17" fmla="*/ 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143">
                    <a:moveTo>
                      <a:pt x="362" y="3"/>
                    </a:moveTo>
                    <a:cubicBezTo>
                      <a:pt x="355" y="3"/>
                      <a:pt x="355" y="3"/>
                      <a:pt x="355" y="3"/>
                    </a:cubicBezTo>
                    <a:cubicBezTo>
                      <a:pt x="0" y="6"/>
                      <a:pt x="0" y="6"/>
                      <a:pt x="0" y="6"/>
                    </a:cubicBezTo>
                    <a:cubicBezTo>
                      <a:pt x="0" y="6"/>
                      <a:pt x="91" y="120"/>
                      <a:pt x="167" y="143"/>
                    </a:cubicBezTo>
                    <a:cubicBezTo>
                      <a:pt x="356" y="141"/>
                      <a:pt x="356" y="141"/>
                      <a:pt x="356" y="141"/>
                    </a:cubicBezTo>
                    <a:cubicBezTo>
                      <a:pt x="364" y="141"/>
                      <a:pt x="364" y="141"/>
                      <a:pt x="364" y="141"/>
                    </a:cubicBezTo>
                    <a:cubicBezTo>
                      <a:pt x="529" y="140"/>
                      <a:pt x="529" y="140"/>
                      <a:pt x="529" y="140"/>
                    </a:cubicBezTo>
                    <a:cubicBezTo>
                      <a:pt x="595" y="115"/>
                      <a:pt x="673" y="0"/>
                      <a:pt x="673" y="0"/>
                    </a:cubicBezTo>
                    <a:cubicBezTo>
                      <a:pt x="362" y="3"/>
                      <a:pt x="362" y="3"/>
                      <a:pt x="362" y="3"/>
                    </a:cubicBezTo>
                  </a:path>
                </a:pathLst>
              </a:custGeom>
              <a:solidFill>
                <a:srgbClr val="0051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4" name="íSḷiď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BF61141-2F5D-48EF-831F-4E30A5B72124}"/>
                  </a:ext>
                </a:extLst>
              </p:cNvPr>
              <p:cNvSpPr/>
              <p:nvPr/>
            </p:nvSpPr>
            <p:spPr bwMode="auto">
              <a:xfrm>
                <a:off x="3633" y="1842"/>
                <a:ext cx="201" cy="60"/>
              </a:xfrm>
              <a:custGeom>
                <a:avLst/>
                <a:gdLst>
                  <a:gd name="T0" fmla="*/ 201 w 201"/>
                  <a:gd name="T1" fmla="*/ 58 h 60"/>
                  <a:gd name="T2" fmla="*/ 0 w 201"/>
                  <a:gd name="T3" fmla="*/ 60 h 60"/>
                  <a:gd name="T4" fmla="*/ 0 w 201"/>
                  <a:gd name="T5" fmla="*/ 2 h 60"/>
                  <a:gd name="T6" fmla="*/ 201 w 201"/>
                  <a:gd name="T7" fmla="*/ 0 h 60"/>
                  <a:gd name="T8" fmla="*/ 201 w 201"/>
                  <a:gd name="T9" fmla="*/ 58 h 60"/>
                </a:gdLst>
                <a:ahLst/>
                <a:cxnLst>
                  <a:cxn ang="0">
                    <a:pos x="T0" y="T1"/>
                  </a:cxn>
                  <a:cxn ang="0">
                    <a:pos x="T2" y="T3"/>
                  </a:cxn>
                  <a:cxn ang="0">
                    <a:pos x="T4" y="T5"/>
                  </a:cxn>
                  <a:cxn ang="0">
                    <a:pos x="T6" y="T7"/>
                  </a:cxn>
                  <a:cxn ang="0">
                    <a:pos x="T8" y="T9"/>
                  </a:cxn>
                </a:cxnLst>
                <a:rect l="0" t="0" r="r" b="b"/>
                <a:pathLst>
                  <a:path w="201" h="60">
                    <a:moveTo>
                      <a:pt x="201" y="58"/>
                    </a:moveTo>
                    <a:lnTo>
                      <a:pt x="0" y="60"/>
                    </a:lnTo>
                    <a:lnTo>
                      <a:pt x="0" y="2"/>
                    </a:lnTo>
                    <a:lnTo>
                      <a:pt x="201" y="0"/>
                    </a:lnTo>
                    <a:lnTo>
                      <a:pt x="201" y="58"/>
                    </a:lnTo>
                    <a:close/>
                  </a:path>
                </a:pathLst>
              </a:custGeom>
              <a:solidFill>
                <a:srgbClr val="E46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5" name="íṣli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68B7245-542C-4C87-973C-1AE0ED598D03}"/>
                  </a:ext>
                </a:extLst>
              </p:cNvPr>
              <p:cNvSpPr/>
              <p:nvPr/>
            </p:nvSpPr>
            <p:spPr bwMode="auto">
              <a:xfrm>
                <a:off x="3633" y="1842"/>
                <a:ext cx="201" cy="60"/>
              </a:xfrm>
              <a:custGeom>
                <a:avLst/>
                <a:gdLst>
                  <a:gd name="T0" fmla="*/ 201 w 201"/>
                  <a:gd name="T1" fmla="*/ 58 h 60"/>
                  <a:gd name="T2" fmla="*/ 0 w 201"/>
                  <a:gd name="T3" fmla="*/ 60 h 60"/>
                  <a:gd name="T4" fmla="*/ 0 w 201"/>
                  <a:gd name="T5" fmla="*/ 2 h 60"/>
                  <a:gd name="T6" fmla="*/ 201 w 201"/>
                  <a:gd name="T7" fmla="*/ 0 h 60"/>
                  <a:gd name="T8" fmla="*/ 201 w 201"/>
                  <a:gd name="T9" fmla="*/ 58 h 60"/>
                </a:gdLst>
                <a:ahLst/>
                <a:cxnLst>
                  <a:cxn ang="0">
                    <a:pos x="T0" y="T1"/>
                  </a:cxn>
                  <a:cxn ang="0">
                    <a:pos x="T2" y="T3"/>
                  </a:cxn>
                  <a:cxn ang="0">
                    <a:pos x="T4" y="T5"/>
                  </a:cxn>
                  <a:cxn ang="0">
                    <a:pos x="T6" y="T7"/>
                  </a:cxn>
                  <a:cxn ang="0">
                    <a:pos x="T8" y="T9"/>
                  </a:cxn>
                </a:cxnLst>
                <a:rect l="0" t="0" r="r" b="b"/>
                <a:pathLst>
                  <a:path w="201" h="60">
                    <a:moveTo>
                      <a:pt x="201" y="58"/>
                    </a:moveTo>
                    <a:lnTo>
                      <a:pt x="0" y="60"/>
                    </a:lnTo>
                    <a:lnTo>
                      <a:pt x="0" y="2"/>
                    </a:lnTo>
                    <a:lnTo>
                      <a:pt x="201" y="0"/>
                    </a:lnTo>
                    <a:lnTo>
                      <a:pt x="201"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6" name="íśli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D5DEBCD-86F4-42D8-8093-EB0858C17EFA}"/>
                  </a:ext>
                </a:extLst>
              </p:cNvPr>
              <p:cNvSpPr/>
              <p:nvPr/>
            </p:nvSpPr>
            <p:spPr bwMode="auto">
              <a:xfrm>
                <a:off x="3654" y="1900"/>
                <a:ext cx="159" cy="29"/>
              </a:xfrm>
              <a:custGeom>
                <a:avLst/>
                <a:gdLst>
                  <a:gd name="T0" fmla="*/ 159 w 159"/>
                  <a:gd name="T1" fmla="*/ 27 h 29"/>
                  <a:gd name="T2" fmla="*/ 1 w 159"/>
                  <a:gd name="T3" fmla="*/ 29 h 29"/>
                  <a:gd name="T4" fmla="*/ 0 w 159"/>
                  <a:gd name="T5" fmla="*/ 2 h 29"/>
                  <a:gd name="T6" fmla="*/ 159 w 159"/>
                  <a:gd name="T7" fmla="*/ 0 h 29"/>
                  <a:gd name="T8" fmla="*/ 159 w 159"/>
                  <a:gd name="T9" fmla="*/ 27 h 29"/>
                </a:gdLst>
                <a:ahLst/>
                <a:cxnLst>
                  <a:cxn ang="0">
                    <a:pos x="T0" y="T1"/>
                  </a:cxn>
                  <a:cxn ang="0">
                    <a:pos x="T2" y="T3"/>
                  </a:cxn>
                  <a:cxn ang="0">
                    <a:pos x="T4" y="T5"/>
                  </a:cxn>
                  <a:cxn ang="0">
                    <a:pos x="T6" y="T7"/>
                  </a:cxn>
                  <a:cxn ang="0">
                    <a:pos x="T8" y="T9"/>
                  </a:cxn>
                </a:cxnLst>
                <a:rect l="0" t="0" r="r" b="b"/>
                <a:pathLst>
                  <a:path w="159" h="29">
                    <a:moveTo>
                      <a:pt x="159" y="27"/>
                    </a:moveTo>
                    <a:lnTo>
                      <a:pt x="1" y="29"/>
                    </a:lnTo>
                    <a:lnTo>
                      <a:pt x="0" y="2"/>
                    </a:lnTo>
                    <a:lnTo>
                      <a:pt x="159" y="0"/>
                    </a:lnTo>
                    <a:lnTo>
                      <a:pt x="159" y="27"/>
                    </a:lnTo>
                    <a:close/>
                  </a:path>
                </a:pathLst>
              </a:custGeom>
              <a:solidFill>
                <a:srgbClr val="C000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7" name="iṣļi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B883F03-8E19-4DDC-9E6E-9A52FDFF9B80}"/>
                  </a:ext>
                </a:extLst>
              </p:cNvPr>
              <p:cNvSpPr/>
              <p:nvPr/>
            </p:nvSpPr>
            <p:spPr bwMode="auto">
              <a:xfrm>
                <a:off x="3654" y="1900"/>
                <a:ext cx="159" cy="29"/>
              </a:xfrm>
              <a:custGeom>
                <a:avLst/>
                <a:gdLst>
                  <a:gd name="T0" fmla="*/ 159 w 159"/>
                  <a:gd name="T1" fmla="*/ 27 h 29"/>
                  <a:gd name="T2" fmla="*/ 1 w 159"/>
                  <a:gd name="T3" fmla="*/ 29 h 29"/>
                  <a:gd name="T4" fmla="*/ 0 w 159"/>
                  <a:gd name="T5" fmla="*/ 2 h 29"/>
                  <a:gd name="T6" fmla="*/ 159 w 159"/>
                  <a:gd name="T7" fmla="*/ 0 h 29"/>
                  <a:gd name="T8" fmla="*/ 159 w 159"/>
                  <a:gd name="T9" fmla="*/ 27 h 29"/>
                </a:gdLst>
                <a:ahLst/>
                <a:cxnLst>
                  <a:cxn ang="0">
                    <a:pos x="T0" y="T1"/>
                  </a:cxn>
                  <a:cxn ang="0">
                    <a:pos x="T2" y="T3"/>
                  </a:cxn>
                  <a:cxn ang="0">
                    <a:pos x="T4" y="T5"/>
                  </a:cxn>
                  <a:cxn ang="0">
                    <a:pos x="T6" y="T7"/>
                  </a:cxn>
                  <a:cxn ang="0">
                    <a:pos x="T8" y="T9"/>
                  </a:cxn>
                </a:cxnLst>
                <a:rect l="0" t="0" r="r" b="b"/>
                <a:pathLst>
                  <a:path w="159" h="29">
                    <a:moveTo>
                      <a:pt x="159" y="27"/>
                    </a:moveTo>
                    <a:lnTo>
                      <a:pt x="1" y="29"/>
                    </a:lnTo>
                    <a:lnTo>
                      <a:pt x="0" y="2"/>
                    </a:lnTo>
                    <a:lnTo>
                      <a:pt x="159" y="0"/>
                    </a:lnTo>
                    <a:lnTo>
                      <a:pt x="159" y="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8" name="iśľí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CDD5700-D045-4DE8-AC27-A92C4D03860E}"/>
                  </a:ext>
                </a:extLst>
              </p:cNvPr>
              <p:cNvSpPr/>
              <p:nvPr/>
            </p:nvSpPr>
            <p:spPr bwMode="auto">
              <a:xfrm>
                <a:off x="3310" y="1462"/>
                <a:ext cx="276" cy="281"/>
              </a:xfrm>
              <a:custGeom>
                <a:avLst/>
                <a:gdLst>
                  <a:gd name="T0" fmla="*/ 199 w 276"/>
                  <a:gd name="T1" fmla="*/ 0 h 281"/>
                  <a:gd name="T2" fmla="*/ 0 w 276"/>
                  <a:gd name="T3" fmla="*/ 281 h 281"/>
                  <a:gd name="T4" fmla="*/ 276 w 276"/>
                  <a:gd name="T5" fmla="*/ 269 h 281"/>
                  <a:gd name="T6" fmla="*/ 199 w 276"/>
                  <a:gd name="T7" fmla="*/ 0 h 281"/>
                </a:gdLst>
                <a:ahLst/>
                <a:cxnLst>
                  <a:cxn ang="0">
                    <a:pos x="T0" y="T1"/>
                  </a:cxn>
                  <a:cxn ang="0">
                    <a:pos x="T2" y="T3"/>
                  </a:cxn>
                  <a:cxn ang="0">
                    <a:pos x="T4" y="T5"/>
                  </a:cxn>
                  <a:cxn ang="0">
                    <a:pos x="T6" y="T7"/>
                  </a:cxn>
                </a:cxnLst>
                <a:rect l="0" t="0" r="r" b="b"/>
                <a:pathLst>
                  <a:path w="276" h="281">
                    <a:moveTo>
                      <a:pt x="199" y="0"/>
                    </a:moveTo>
                    <a:lnTo>
                      <a:pt x="0" y="281"/>
                    </a:lnTo>
                    <a:lnTo>
                      <a:pt x="276" y="269"/>
                    </a:lnTo>
                    <a:lnTo>
                      <a:pt x="199" y="0"/>
                    </a:lnTo>
                    <a:close/>
                  </a:path>
                </a:pathLst>
              </a:custGeom>
              <a:solidFill>
                <a:srgbClr val="FFEA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9" name="íŝḻîḑ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D7C9C8F-5733-4645-9FDA-7EFFF6ABAD24}"/>
                  </a:ext>
                </a:extLst>
              </p:cNvPr>
              <p:cNvSpPr/>
              <p:nvPr/>
            </p:nvSpPr>
            <p:spPr bwMode="auto">
              <a:xfrm>
                <a:off x="3861" y="1438"/>
                <a:ext cx="276" cy="279"/>
              </a:xfrm>
              <a:custGeom>
                <a:avLst/>
                <a:gdLst>
                  <a:gd name="T0" fmla="*/ 73 w 276"/>
                  <a:gd name="T1" fmla="*/ 0 h 279"/>
                  <a:gd name="T2" fmla="*/ 276 w 276"/>
                  <a:gd name="T3" fmla="*/ 279 h 279"/>
                  <a:gd name="T4" fmla="*/ 0 w 276"/>
                  <a:gd name="T5" fmla="*/ 272 h 279"/>
                  <a:gd name="T6" fmla="*/ 73 w 276"/>
                  <a:gd name="T7" fmla="*/ 0 h 279"/>
                </a:gdLst>
                <a:ahLst/>
                <a:cxnLst>
                  <a:cxn ang="0">
                    <a:pos x="T0" y="T1"/>
                  </a:cxn>
                  <a:cxn ang="0">
                    <a:pos x="T2" y="T3"/>
                  </a:cxn>
                  <a:cxn ang="0">
                    <a:pos x="T4" y="T5"/>
                  </a:cxn>
                  <a:cxn ang="0">
                    <a:pos x="T6" y="T7"/>
                  </a:cxn>
                </a:cxnLst>
                <a:rect l="0" t="0" r="r" b="b"/>
                <a:pathLst>
                  <a:path w="276" h="279">
                    <a:moveTo>
                      <a:pt x="73" y="0"/>
                    </a:moveTo>
                    <a:lnTo>
                      <a:pt x="276" y="279"/>
                    </a:lnTo>
                    <a:lnTo>
                      <a:pt x="0" y="272"/>
                    </a:lnTo>
                    <a:lnTo>
                      <a:pt x="73" y="0"/>
                    </a:lnTo>
                    <a:close/>
                  </a:path>
                </a:pathLst>
              </a:custGeom>
              <a:solidFill>
                <a:srgbClr val="FFEA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0" name="íşḷiḑ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C729776-F66A-42D0-A42D-72A46A9FB6BD}"/>
                  </a:ext>
                </a:extLst>
              </p:cNvPr>
              <p:cNvSpPr/>
              <p:nvPr/>
            </p:nvSpPr>
            <p:spPr bwMode="auto">
              <a:xfrm>
                <a:off x="3861" y="1438"/>
                <a:ext cx="276" cy="279"/>
              </a:xfrm>
              <a:custGeom>
                <a:avLst/>
                <a:gdLst>
                  <a:gd name="T0" fmla="*/ 73 w 276"/>
                  <a:gd name="T1" fmla="*/ 0 h 279"/>
                  <a:gd name="T2" fmla="*/ 276 w 276"/>
                  <a:gd name="T3" fmla="*/ 279 h 279"/>
                  <a:gd name="T4" fmla="*/ 0 w 276"/>
                  <a:gd name="T5" fmla="*/ 272 h 279"/>
                  <a:gd name="T6" fmla="*/ 73 w 276"/>
                  <a:gd name="T7" fmla="*/ 0 h 279"/>
                </a:gdLst>
                <a:ahLst/>
                <a:cxnLst>
                  <a:cxn ang="0">
                    <a:pos x="T0" y="T1"/>
                  </a:cxn>
                  <a:cxn ang="0">
                    <a:pos x="T2" y="T3"/>
                  </a:cxn>
                  <a:cxn ang="0">
                    <a:pos x="T4" y="T5"/>
                  </a:cxn>
                  <a:cxn ang="0">
                    <a:pos x="T6" y="T7"/>
                  </a:cxn>
                </a:cxnLst>
                <a:rect l="0" t="0" r="r" b="b"/>
                <a:pathLst>
                  <a:path w="276" h="279">
                    <a:moveTo>
                      <a:pt x="73" y="0"/>
                    </a:moveTo>
                    <a:lnTo>
                      <a:pt x="276" y="279"/>
                    </a:lnTo>
                    <a:lnTo>
                      <a:pt x="0" y="272"/>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1" name="íṥ1î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DB3DAAF-3617-40C7-A701-EBF170A1FCE9}"/>
                  </a:ext>
                </a:extLst>
              </p:cNvPr>
              <p:cNvSpPr/>
              <p:nvPr/>
            </p:nvSpPr>
            <p:spPr bwMode="auto">
              <a:xfrm>
                <a:off x="3593" y="1976"/>
                <a:ext cx="291" cy="639"/>
              </a:xfrm>
              <a:custGeom>
                <a:avLst/>
                <a:gdLst>
                  <a:gd name="T0" fmla="*/ 83 w 509"/>
                  <a:gd name="T1" fmla="*/ 0 h 1118"/>
                  <a:gd name="T2" fmla="*/ 0 w 509"/>
                  <a:gd name="T3" fmla="*/ 1118 h 1118"/>
                  <a:gd name="T4" fmla="*/ 509 w 509"/>
                  <a:gd name="T5" fmla="*/ 1104 h 1118"/>
                  <a:gd name="T6" fmla="*/ 398 w 509"/>
                  <a:gd name="T7" fmla="*/ 7 h 1118"/>
                  <a:gd name="T8" fmla="*/ 83 w 509"/>
                  <a:gd name="T9" fmla="*/ 0 h 1118"/>
                </a:gdLst>
                <a:ahLst/>
                <a:cxnLst>
                  <a:cxn ang="0">
                    <a:pos x="T0" y="T1"/>
                  </a:cxn>
                  <a:cxn ang="0">
                    <a:pos x="T2" y="T3"/>
                  </a:cxn>
                  <a:cxn ang="0">
                    <a:pos x="T4" y="T5"/>
                  </a:cxn>
                  <a:cxn ang="0">
                    <a:pos x="T6" y="T7"/>
                  </a:cxn>
                  <a:cxn ang="0">
                    <a:pos x="T8" y="T9"/>
                  </a:cxn>
                </a:cxnLst>
                <a:rect l="0" t="0" r="r" b="b"/>
                <a:pathLst>
                  <a:path w="509" h="1118">
                    <a:moveTo>
                      <a:pt x="83" y="0"/>
                    </a:moveTo>
                    <a:cubicBezTo>
                      <a:pt x="83" y="0"/>
                      <a:pt x="81" y="813"/>
                      <a:pt x="0" y="1118"/>
                    </a:cubicBezTo>
                    <a:cubicBezTo>
                      <a:pt x="509" y="1104"/>
                      <a:pt x="509" y="1104"/>
                      <a:pt x="509" y="1104"/>
                    </a:cubicBezTo>
                    <a:cubicBezTo>
                      <a:pt x="509" y="1104"/>
                      <a:pt x="380" y="299"/>
                      <a:pt x="398" y="7"/>
                    </a:cubicBezTo>
                    <a:cubicBezTo>
                      <a:pt x="83" y="0"/>
                      <a:pt x="83" y="0"/>
                      <a:pt x="83" y="0"/>
                    </a:cubicBezTo>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2" name="ïṥḷï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A265605-AA66-4C1A-AAF9-7FE2143A176E}"/>
                  </a:ext>
                </a:extLst>
              </p:cNvPr>
              <p:cNvSpPr/>
              <p:nvPr/>
            </p:nvSpPr>
            <p:spPr bwMode="auto">
              <a:xfrm>
                <a:off x="3649" y="1879"/>
                <a:ext cx="185" cy="785"/>
              </a:xfrm>
              <a:custGeom>
                <a:avLst/>
                <a:gdLst>
                  <a:gd name="T0" fmla="*/ 39 w 324"/>
                  <a:gd name="T1" fmla="*/ 195 h 1374"/>
                  <a:gd name="T2" fmla="*/ 64 w 324"/>
                  <a:gd name="T3" fmla="*/ 945 h 1374"/>
                  <a:gd name="T4" fmla="*/ 0 w 324"/>
                  <a:gd name="T5" fmla="*/ 1374 h 1374"/>
                  <a:gd name="T6" fmla="*/ 315 w 324"/>
                  <a:gd name="T7" fmla="*/ 1328 h 1374"/>
                  <a:gd name="T8" fmla="*/ 249 w 324"/>
                  <a:gd name="T9" fmla="*/ 195 h 1374"/>
                  <a:gd name="T10" fmla="*/ 39 w 324"/>
                  <a:gd name="T11" fmla="*/ 195 h 1374"/>
                </a:gdLst>
                <a:ahLst/>
                <a:cxnLst>
                  <a:cxn ang="0">
                    <a:pos x="T0" y="T1"/>
                  </a:cxn>
                  <a:cxn ang="0">
                    <a:pos x="T2" y="T3"/>
                  </a:cxn>
                  <a:cxn ang="0">
                    <a:pos x="T4" y="T5"/>
                  </a:cxn>
                  <a:cxn ang="0">
                    <a:pos x="T6" y="T7"/>
                  </a:cxn>
                  <a:cxn ang="0">
                    <a:pos x="T8" y="T9"/>
                  </a:cxn>
                  <a:cxn ang="0">
                    <a:pos x="T10" y="T11"/>
                  </a:cxn>
                </a:cxnLst>
                <a:rect l="0" t="0" r="r" b="b"/>
                <a:pathLst>
                  <a:path w="324" h="1374">
                    <a:moveTo>
                      <a:pt x="39" y="195"/>
                    </a:moveTo>
                    <a:cubicBezTo>
                      <a:pt x="39" y="195"/>
                      <a:pt x="115" y="733"/>
                      <a:pt x="64" y="945"/>
                    </a:cubicBezTo>
                    <a:cubicBezTo>
                      <a:pt x="12" y="1158"/>
                      <a:pt x="0" y="1374"/>
                      <a:pt x="0" y="1374"/>
                    </a:cubicBezTo>
                    <a:cubicBezTo>
                      <a:pt x="315" y="1328"/>
                      <a:pt x="315" y="1328"/>
                      <a:pt x="315" y="1328"/>
                    </a:cubicBezTo>
                    <a:cubicBezTo>
                      <a:pt x="315" y="1328"/>
                      <a:pt x="174" y="391"/>
                      <a:pt x="249" y="195"/>
                    </a:cubicBezTo>
                    <a:cubicBezTo>
                      <a:pt x="324" y="0"/>
                      <a:pt x="39" y="195"/>
                      <a:pt x="39" y="195"/>
                    </a:cubicBezTo>
                  </a:path>
                </a:pathLst>
              </a:custGeom>
              <a:solidFill>
                <a:srgbClr val="CECE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3" name="ïṡļí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A5DE6B79-FFAA-4EF5-BFEB-EA7A8F578869}"/>
                  </a:ext>
                </a:extLst>
              </p:cNvPr>
              <p:cNvSpPr/>
              <p:nvPr/>
            </p:nvSpPr>
            <p:spPr bwMode="auto">
              <a:xfrm>
                <a:off x="3459" y="2436"/>
                <a:ext cx="527" cy="211"/>
              </a:xfrm>
              <a:custGeom>
                <a:avLst/>
                <a:gdLst>
                  <a:gd name="T0" fmla="*/ 793 w 920"/>
                  <a:gd name="T1" fmla="*/ 216 h 370"/>
                  <a:gd name="T2" fmla="*/ 764 w 920"/>
                  <a:gd name="T3" fmla="*/ 219 h 370"/>
                  <a:gd name="T4" fmla="*/ 521 w 920"/>
                  <a:gd name="T5" fmla="*/ 0 h 370"/>
                  <a:gd name="T6" fmla="*/ 314 w 920"/>
                  <a:gd name="T7" fmla="*/ 128 h 370"/>
                  <a:gd name="T8" fmla="*/ 217 w 920"/>
                  <a:gd name="T9" fmla="*/ 105 h 370"/>
                  <a:gd name="T10" fmla="*/ 0 w 920"/>
                  <a:gd name="T11" fmla="*/ 320 h 370"/>
                  <a:gd name="T12" fmla="*/ 6 w 920"/>
                  <a:gd name="T13" fmla="*/ 370 h 370"/>
                  <a:gd name="T14" fmla="*/ 275 w 920"/>
                  <a:gd name="T15" fmla="*/ 370 h 370"/>
                  <a:gd name="T16" fmla="*/ 429 w 920"/>
                  <a:gd name="T17" fmla="*/ 370 h 370"/>
                  <a:gd name="T18" fmla="*/ 670 w 920"/>
                  <a:gd name="T19" fmla="*/ 370 h 370"/>
                  <a:gd name="T20" fmla="*/ 767 w 920"/>
                  <a:gd name="T21" fmla="*/ 370 h 370"/>
                  <a:gd name="T22" fmla="*/ 916 w 920"/>
                  <a:gd name="T23" fmla="*/ 370 h 370"/>
                  <a:gd name="T24" fmla="*/ 920 w 920"/>
                  <a:gd name="T25" fmla="*/ 341 h 370"/>
                  <a:gd name="T26" fmla="*/ 793 w 920"/>
                  <a:gd name="T27" fmla="*/ 21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0" h="370">
                    <a:moveTo>
                      <a:pt x="793" y="216"/>
                    </a:moveTo>
                    <a:cubicBezTo>
                      <a:pt x="783" y="216"/>
                      <a:pt x="773" y="217"/>
                      <a:pt x="764" y="219"/>
                    </a:cubicBezTo>
                    <a:cubicBezTo>
                      <a:pt x="734" y="93"/>
                      <a:pt x="637" y="0"/>
                      <a:pt x="521" y="0"/>
                    </a:cubicBezTo>
                    <a:cubicBezTo>
                      <a:pt x="435" y="0"/>
                      <a:pt x="360" y="50"/>
                      <a:pt x="314" y="128"/>
                    </a:cubicBezTo>
                    <a:cubicBezTo>
                      <a:pt x="285" y="113"/>
                      <a:pt x="252" y="105"/>
                      <a:pt x="217" y="105"/>
                    </a:cubicBezTo>
                    <a:cubicBezTo>
                      <a:pt x="97" y="105"/>
                      <a:pt x="0" y="202"/>
                      <a:pt x="0" y="320"/>
                    </a:cubicBezTo>
                    <a:cubicBezTo>
                      <a:pt x="0" y="337"/>
                      <a:pt x="2" y="354"/>
                      <a:pt x="6" y="370"/>
                    </a:cubicBezTo>
                    <a:cubicBezTo>
                      <a:pt x="275" y="370"/>
                      <a:pt x="275" y="370"/>
                      <a:pt x="275" y="370"/>
                    </a:cubicBezTo>
                    <a:cubicBezTo>
                      <a:pt x="429" y="370"/>
                      <a:pt x="429" y="370"/>
                      <a:pt x="429" y="370"/>
                    </a:cubicBezTo>
                    <a:cubicBezTo>
                      <a:pt x="670" y="370"/>
                      <a:pt x="670" y="370"/>
                      <a:pt x="670" y="370"/>
                    </a:cubicBezTo>
                    <a:cubicBezTo>
                      <a:pt x="767" y="370"/>
                      <a:pt x="767" y="370"/>
                      <a:pt x="767" y="370"/>
                    </a:cubicBezTo>
                    <a:cubicBezTo>
                      <a:pt x="916" y="370"/>
                      <a:pt x="916" y="370"/>
                      <a:pt x="916" y="370"/>
                    </a:cubicBezTo>
                    <a:cubicBezTo>
                      <a:pt x="918" y="360"/>
                      <a:pt x="920" y="351"/>
                      <a:pt x="920" y="341"/>
                    </a:cubicBezTo>
                    <a:cubicBezTo>
                      <a:pt x="920" y="272"/>
                      <a:pt x="863" y="216"/>
                      <a:pt x="793" y="216"/>
                    </a:cubicBezTo>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4" name="išḷï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A3D5579-0A1E-4C2B-9CCB-2E2525D29014}"/>
                  </a:ext>
                </a:extLst>
              </p:cNvPr>
              <p:cNvSpPr/>
              <p:nvPr/>
            </p:nvSpPr>
            <p:spPr bwMode="auto">
              <a:xfrm>
                <a:off x="3313" y="2559"/>
                <a:ext cx="527" cy="211"/>
              </a:xfrm>
              <a:custGeom>
                <a:avLst/>
                <a:gdLst>
                  <a:gd name="T0" fmla="*/ 793 w 920"/>
                  <a:gd name="T1" fmla="*/ 217 h 370"/>
                  <a:gd name="T2" fmla="*/ 764 w 920"/>
                  <a:gd name="T3" fmla="*/ 220 h 370"/>
                  <a:gd name="T4" fmla="*/ 521 w 920"/>
                  <a:gd name="T5" fmla="*/ 0 h 370"/>
                  <a:gd name="T6" fmla="*/ 314 w 920"/>
                  <a:gd name="T7" fmla="*/ 128 h 370"/>
                  <a:gd name="T8" fmla="*/ 217 w 920"/>
                  <a:gd name="T9" fmla="*/ 106 h 370"/>
                  <a:gd name="T10" fmla="*/ 0 w 920"/>
                  <a:gd name="T11" fmla="*/ 321 h 370"/>
                  <a:gd name="T12" fmla="*/ 6 w 920"/>
                  <a:gd name="T13" fmla="*/ 370 h 370"/>
                  <a:gd name="T14" fmla="*/ 275 w 920"/>
                  <a:gd name="T15" fmla="*/ 370 h 370"/>
                  <a:gd name="T16" fmla="*/ 429 w 920"/>
                  <a:gd name="T17" fmla="*/ 370 h 370"/>
                  <a:gd name="T18" fmla="*/ 670 w 920"/>
                  <a:gd name="T19" fmla="*/ 370 h 370"/>
                  <a:gd name="T20" fmla="*/ 767 w 920"/>
                  <a:gd name="T21" fmla="*/ 370 h 370"/>
                  <a:gd name="T22" fmla="*/ 916 w 920"/>
                  <a:gd name="T23" fmla="*/ 370 h 370"/>
                  <a:gd name="T24" fmla="*/ 920 w 920"/>
                  <a:gd name="T25" fmla="*/ 342 h 370"/>
                  <a:gd name="T26" fmla="*/ 793 w 920"/>
                  <a:gd name="T27" fmla="*/ 217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0" h="370">
                    <a:moveTo>
                      <a:pt x="793" y="217"/>
                    </a:moveTo>
                    <a:cubicBezTo>
                      <a:pt x="783" y="217"/>
                      <a:pt x="773" y="218"/>
                      <a:pt x="764" y="220"/>
                    </a:cubicBezTo>
                    <a:cubicBezTo>
                      <a:pt x="734" y="93"/>
                      <a:pt x="637" y="0"/>
                      <a:pt x="521" y="0"/>
                    </a:cubicBezTo>
                    <a:cubicBezTo>
                      <a:pt x="435" y="0"/>
                      <a:pt x="360" y="51"/>
                      <a:pt x="314" y="128"/>
                    </a:cubicBezTo>
                    <a:cubicBezTo>
                      <a:pt x="285" y="114"/>
                      <a:pt x="252" y="106"/>
                      <a:pt x="217" y="106"/>
                    </a:cubicBezTo>
                    <a:cubicBezTo>
                      <a:pt x="97" y="106"/>
                      <a:pt x="0" y="202"/>
                      <a:pt x="0" y="321"/>
                    </a:cubicBezTo>
                    <a:cubicBezTo>
                      <a:pt x="0" y="338"/>
                      <a:pt x="2" y="354"/>
                      <a:pt x="6" y="370"/>
                    </a:cubicBezTo>
                    <a:cubicBezTo>
                      <a:pt x="275" y="370"/>
                      <a:pt x="275" y="370"/>
                      <a:pt x="275" y="370"/>
                    </a:cubicBezTo>
                    <a:cubicBezTo>
                      <a:pt x="429" y="370"/>
                      <a:pt x="429" y="370"/>
                      <a:pt x="429" y="370"/>
                    </a:cubicBezTo>
                    <a:cubicBezTo>
                      <a:pt x="670" y="370"/>
                      <a:pt x="670" y="370"/>
                      <a:pt x="670" y="370"/>
                    </a:cubicBezTo>
                    <a:cubicBezTo>
                      <a:pt x="767" y="370"/>
                      <a:pt x="767" y="370"/>
                      <a:pt x="767" y="370"/>
                    </a:cubicBezTo>
                    <a:cubicBezTo>
                      <a:pt x="916" y="370"/>
                      <a:pt x="916" y="370"/>
                      <a:pt x="916" y="370"/>
                    </a:cubicBezTo>
                    <a:cubicBezTo>
                      <a:pt x="918" y="361"/>
                      <a:pt x="920" y="352"/>
                      <a:pt x="920" y="342"/>
                    </a:cubicBezTo>
                    <a:cubicBezTo>
                      <a:pt x="920" y="273"/>
                      <a:pt x="863" y="217"/>
                      <a:pt x="793" y="217"/>
                    </a:cubicBezTo>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5" name="ïṣḷi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7E1C02D-9240-45B6-B94C-6C6164788FA5}"/>
                  </a:ext>
                </a:extLst>
              </p:cNvPr>
              <p:cNvSpPr/>
              <p:nvPr/>
            </p:nvSpPr>
            <p:spPr bwMode="auto">
              <a:xfrm>
                <a:off x="3628" y="2559"/>
                <a:ext cx="526" cy="211"/>
              </a:xfrm>
              <a:custGeom>
                <a:avLst/>
                <a:gdLst>
                  <a:gd name="T0" fmla="*/ 127 w 920"/>
                  <a:gd name="T1" fmla="*/ 217 h 370"/>
                  <a:gd name="T2" fmla="*/ 156 w 920"/>
                  <a:gd name="T3" fmla="*/ 220 h 370"/>
                  <a:gd name="T4" fmla="*/ 399 w 920"/>
                  <a:gd name="T5" fmla="*/ 0 h 370"/>
                  <a:gd name="T6" fmla="*/ 606 w 920"/>
                  <a:gd name="T7" fmla="*/ 128 h 370"/>
                  <a:gd name="T8" fmla="*/ 702 w 920"/>
                  <a:gd name="T9" fmla="*/ 106 h 370"/>
                  <a:gd name="T10" fmla="*/ 920 w 920"/>
                  <a:gd name="T11" fmla="*/ 321 h 370"/>
                  <a:gd name="T12" fmla="*/ 914 w 920"/>
                  <a:gd name="T13" fmla="*/ 370 h 370"/>
                  <a:gd name="T14" fmla="*/ 645 w 920"/>
                  <a:gd name="T15" fmla="*/ 370 h 370"/>
                  <a:gd name="T16" fmla="*/ 491 w 920"/>
                  <a:gd name="T17" fmla="*/ 370 h 370"/>
                  <a:gd name="T18" fmla="*/ 250 w 920"/>
                  <a:gd name="T19" fmla="*/ 370 h 370"/>
                  <a:gd name="T20" fmla="*/ 153 w 920"/>
                  <a:gd name="T21" fmla="*/ 370 h 370"/>
                  <a:gd name="T22" fmla="*/ 4 w 920"/>
                  <a:gd name="T23" fmla="*/ 370 h 370"/>
                  <a:gd name="T24" fmla="*/ 0 w 920"/>
                  <a:gd name="T25" fmla="*/ 342 h 370"/>
                  <a:gd name="T26" fmla="*/ 127 w 920"/>
                  <a:gd name="T27" fmla="*/ 217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0" h="370">
                    <a:moveTo>
                      <a:pt x="127" y="217"/>
                    </a:moveTo>
                    <a:cubicBezTo>
                      <a:pt x="137" y="217"/>
                      <a:pt x="147" y="218"/>
                      <a:pt x="156" y="220"/>
                    </a:cubicBezTo>
                    <a:cubicBezTo>
                      <a:pt x="186" y="93"/>
                      <a:pt x="283" y="0"/>
                      <a:pt x="399" y="0"/>
                    </a:cubicBezTo>
                    <a:cubicBezTo>
                      <a:pt x="485" y="0"/>
                      <a:pt x="560" y="51"/>
                      <a:pt x="606" y="128"/>
                    </a:cubicBezTo>
                    <a:cubicBezTo>
                      <a:pt x="635" y="114"/>
                      <a:pt x="668" y="106"/>
                      <a:pt x="702" y="106"/>
                    </a:cubicBezTo>
                    <a:cubicBezTo>
                      <a:pt x="823" y="106"/>
                      <a:pt x="920" y="202"/>
                      <a:pt x="920" y="321"/>
                    </a:cubicBezTo>
                    <a:cubicBezTo>
                      <a:pt x="920" y="338"/>
                      <a:pt x="918" y="354"/>
                      <a:pt x="914" y="370"/>
                    </a:cubicBezTo>
                    <a:cubicBezTo>
                      <a:pt x="645" y="370"/>
                      <a:pt x="645" y="370"/>
                      <a:pt x="645" y="370"/>
                    </a:cubicBezTo>
                    <a:cubicBezTo>
                      <a:pt x="491" y="370"/>
                      <a:pt x="491" y="370"/>
                      <a:pt x="491" y="370"/>
                    </a:cubicBezTo>
                    <a:cubicBezTo>
                      <a:pt x="250" y="370"/>
                      <a:pt x="250" y="370"/>
                      <a:pt x="250" y="370"/>
                    </a:cubicBezTo>
                    <a:cubicBezTo>
                      <a:pt x="153" y="370"/>
                      <a:pt x="153" y="370"/>
                      <a:pt x="153" y="370"/>
                    </a:cubicBezTo>
                    <a:cubicBezTo>
                      <a:pt x="4" y="370"/>
                      <a:pt x="4" y="370"/>
                      <a:pt x="4" y="370"/>
                    </a:cubicBezTo>
                    <a:cubicBezTo>
                      <a:pt x="2" y="361"/>
                      <a:pt x="0" y="352"/>
                      <a:pt x="0" y="342"/>
                    </a:cubicBezTo>
                    <a:cubicBezTo>
                      <a:pt x="0" y="273"/>
                      <a:pt x="57" y="217"/>
                      <a:pt x="127" y="217"/>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6" name="îṧḻí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43C987C-5E60-46E4-8842-BD0BDC1EB9E7}"/>
                  </a:ext>
                </a:extLst>
              </p:cNvPr>
              <p:cNvSpPr/>
              <p:nvPr/>
            </p:nvSpPr>
            <p:spPr bwMode="auto">
              <a:xfrm>
                <a:off x="3603" y="836"/>
                <a:ext cx="246" cy="146"/>
              </a:xfrm>
              <a:custGeom>
                <a:avLst/>
                <a:gdLst>
                  <a:gd name="T0" fmla="*/ 429 w 429"/>
                  <a:gd name="T1" fmla="*/ 251 h 255"/>
                  <a:gd name="T2" fmla="*/ 212 w 429"/>
                  <a:gd name="T3" fmla="*/ 0 h 255"/>
                  <a:gd name="T4" fmla="*/ 0 w 429"/>
                  <a:gd name="T5" fmla="*/ 255 h 255"/>
                  <a:gd name="T6" fmla="*/ 429 w 429"/>
                  <a:gd name="T7" fmla="*/ 251 h 255"/>
                </a:gdLst>
                <a:ahLst/>
                <a:cxnLst>
                  <a:cxn ang="0">
                    <a:pos x="T0" y="T1"/>
                  </a:cxn>
                  <a:cxn ang="0">
                    <a:pos x="T2" y="T3"/>
                  </a:cxn>
                  <a:cxn ang="0">
                    <a:pos x="T4" y="T5"/>
                  </a:cxn>
                  <a:cxn ang="0">
                    <a:pos x="T6" y="T7"/>
                  </a:cxn>
                </a:cxnLst>
                <a:rect l="0" t="0" r="r" b="b"/>
                <a:pathLst>
                  <a:path w="429" h="255">
                    <a:moveTo>
                      <a:pt x="429" y="251"/>
                    </a:moveTo>
                    <a:cubicBezTo>
                      <a:pt x="317" y="89"/>
                      <a:pt x="212" y="0"/>
                      <a:pt x="212" y="0"/>
                    </a:cubicBezTo>
                    <a:cubicBezTo>
                      <a:pt x="212" y="0"/>
                      <a:pt x="108" y="91"/>
                      <a:pt x="0" y="255"/>
                    </a:cubicBezTo>
                    <a:cubicBezTo>
                      <a:pt x="429" y="251"/>
                      <a:pt x="429" y="251"/>
                      <a:pt x="429" y="251"/>
                    </a:cubicBezTo>
                  </a:path>
                </a:pathLst>
              </a:custGeom>
              <a:solidFill>
                <a:srgbClr val="FF2C0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7" name="iṩḻî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EA72873-ED92-4DD2-A30E-301B709A4EE1}"/>
                  </a:ext>
                </a:extLst>
              </p:cNvPr>
              <p:cNvSpPr/>
              <p:nvPr/>
            </p:nvSpPr>
            <p:spPr bwMode="auto">
              <a:xfrm>
                <a:off x="3601" y="1927"/>
                <a:ext cx="266" cy="232"/>
              </a:xfrm>
              <a:custGeom>
                <a:avLst/>
                <a:gdLst>
                  <a:gd name="T0" fmla="*/ 135 w 266"/>
                  <a:gd name="T1" fmla="*/ 232 h 232"/>
                  <a:gd name="T2" fmla="*/ 200 w 266"/>
                  <a:gd name="T3" fmla="*/ 116 h 232"/>
                  <a:gd name="T4" fmla="*/ 266 w 266"/>
                  <a:gd name="T5" fmla="*/ 0 h 232"/>
                  <a:gd name="T6" fmla="*/ 133 w 266"/>
                  <a:gd name="T7" fmla="*/ 1 h 232"/>
                  <a:gd name="T8" fmla="*/ 0 w 266"/>
                  <a:gd name="T9" fmla="*/ 2 h 232"/>
                  <a:gd name="T10" fmla="*/ 67 w 266"/>
                  <a:gd name="T11" fmla="*/ 117 h 232"/>
                  <a:gd name="T12" fmla="*/ 135 w 266"/>
                  <a:gd name="T13" fmla="*/ 232 h 232"/>
                </a:gdLst>
                <a:ahLst/>
                <a:cxnLst>
                  <a:cxn ang="0">
                    <a:pos x="T0" y="T1"/>
                  </a:cxn>
                  <a:cxn ang="0">
                    <a:pos x="T2" y="T3"/>
                  </a:cxn>
                  <a:cxn ang="0">
                    <a:pos x="T4" y="T5"/>
                  </a:cxn>
                  <a:cxn ang="0">
                    <a:pos x="T6" y="T7"/>
                  </a:cxn>
                  <a:cxn ang="0">
                    <a:pos x="T8" y="T9"/>
                  </a:cxn>
                  <a:cxn ang="0">
                    <a:pos x="T10" y="T11"/>
                  </a:cxn>
                  <a:cxn ang="0">
                    <a:pos x="T12" y="T13"/>
                  </a:cxn>
                </a:cxnLst>
                <a:rect l="0" t="0" r="r" b="b"/>
                <a:pathLst>
                  <a:path w="266" h="232">
                    <a:moveTo>
                      <a:pt x="135" y="232"/>
                    </a:moveTo>
                    <a:lnTo>
                      <a:pt x="200" y="116"/>
                    </a:lnTo>
                    <a:lnTo>
                      <a:pt x="266" y="0"/>
                    </a:lnTo>
                    <a:lnTo>
                      <a:pt x="133" y="1"/>
                    </a:lnTo>
                    <a:lnTo>
                      <a:pt x="0" y="2"/>
                    </a:lnTo>
                    <a:lnTo>
                      <a:pt x="67" y="117"/>
                    </a:lnTo>
                    <a:lnTo>
                      <a:pt x="135" y="232"/>
                    </a:lnTo>
                    <a:close/>
                  </a:path>
                </a:pathLst>
              </a:custGeom>
              <a:solidFill>
                <a:srgbClr val="FF1A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8" name="îṥľï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BFA6098-69E0-478A-A53A-5FEA8AFFD922}"/>
                  </a:ext>
                </a:extLst>
              </p:cNvPr>
              <p:cNvSpPr/>
              <p:nvPr/>
            </p:nvSpPr>
            <p:spPr bwMode="auto">
              <a:xfrm>
                <a:off x="3601" y="1927"/>
                <a:ext cx="266" cy="232"/>
              </a:xfrm>
              <a:custGeom>
                <a:avLst/>
                <a:gdLst>
                  <a:gd name="T0" fmla="*/ 135 w 266"/>
                  <a:gd name="T1" fmla="*/ 232 h 232"/>
                  <a:gd name="T2" fmla="*/ 200 w 266"/>
                  <a:gd name="T3" fmla="*/ 116 h 232"/>
                  <a:gd name="T4" fmla="*/ 266 w 266"/>
                  <a:gd name="T5" fmla="*/ 0 h 232"/>
                  <a:gd name="T6" fmla="*/ 133 w 266"/>
                  <a:gd name="T7" fmla="*/ 1 h 232"/>
                  <a:gd name="T8" fmla="*/ 0 w 266"/>
                  <a:gd name="T9" fmla="*/ 2 h 232"/>
                  <a:gd name="T10" fmla="*/ 67 w 266"/>
                  <a:gd name="T11" fmla="*/ 117 h 232"/>
                  <a:gd name="T12" fmla="*/ 135 w 266"/>
                  <a:gd name="T13" fmla="*/ 232 h 232"/>
                </a:gdLst>
                <a:ahLst/>
                <a:cxnLst>
                  <a:cxn ang="0">
                    <a:pos x="T0" y="T1"/>
                  </a:cxn>
                  <a:cxn ang="0">
                    <a:pos x="T2" y="T3"/>
                  </a:cxn>
                  <a:cxn ang="0">
                    <a:pos x="T4" y="T5"/>
                  </a:cxn>
                  <a:cxn ang="0">
                    <a:pos x="T6" y="T7"/>
                  </a:cxn>
                  <a:cxn ang="0">
                    <a:pos x="T8" y="T9"/>
                  </a:cxn>
                  <a:cxn ang="0">
                    <a:pos x="T10" y="T11"/>
                  </a:cxn>
                  <a:cxn ang="0">
                    <a:pos x="T12" y="T13"/>
                  </a:cxn>
                </a:cxnLst>
                <a:rect l="0" t="0" r="r" b="b"/>
                <a:pathLst>
                  <a:path w="266" h="232">
                    <a:moveTo>
                      <a:pt x="135" y="232"/>
                    </a:moveTo>
                    <a:lnTo>
                      <a:pt x="200" y="116"/>
                    </a:lnTo>
                    <a:lnTo>
                      <a:pt x="266" y="0"/>
                    </a:lnTo>
                    <a:lnTo>
                      <a:pt x="133" y="1"/>
                    </a:lnTo>
                    <a:lnTo>
                      <a:pt x="0" y="2"/>
                    </a:lnTo>
                    <a:lnTo>
                      <a:pt x="67" y="117"/>
                    </a:lnTo>
                    <a:lnTo>
                      <a:pt x="135"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9" name="íšḻi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A7DB269-B8E7-402C-8833-FFE6EEE75CD7}"/>
                  </a:ext>
                </a:extLst>
              </p:cNvPr>
              <p:cNvSpPr/>
              <p:nvPr/>
            </p:nvSpPr>
            <p:spPr bwMode="auto">
              <a:xfrm>
                <a:off x="3633" y="1927"/>
                <a:ext cx="196" cy="163"/>
              </a:xfrm>
              <a:custGeom>
                <a:avLst/>
                <a:gdLst>
                  <a:gd name="T0" fmla="*/ 99 w 196"/>
                  <a:gd name="T1" fmla="*/ 163 h 163"/>
                  <a:gd name="T2" fmla="*/ 148 w 196"/>
                  <a:gd name="T3" fmla="*/ 81 h 163"/>
                  <a:gd name="T4" fmla="*/ 196 w 196"/>
                  <a:gd name="T5" fmla="*/ 0 h 163"/>
                  <a:gd name="T6" fmla="*/ 97 w 196"/>
                  <a:gd name="T7" fmla="*/ 1 h 163"/>
                  <a:gd name="T8" fmla="*/ 0 w 196"/>
                  <a:gd name="T9" fmla="*/ 2 h 163"/>
                  <a:gd name="T10" fmla="*/ 49 w 196"/>
                  <a:gd name="T11" fmla="*/ 83 h 163"/>
                  <a:gd name="T12" fmla="*/ 99 w 19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96" h="163">
                    <a:moveTo>
                      <a:pt x="99" y="163"/>
                    </a:moveTo>
                    <a:lnTo>
                      <a:pt x="148" y="81"/>
                    </a:lnTo>
                    <a:lnTo>
                      <a:pt x="196" y="0"/>
                    </a:lnTo>
                    <a:lnTo>
                      <a:pt x="97" y="1"/>
                    </a:lnTo>
                    <a:lnTo>
                      <a:pt x="0" y="2"/>
                    </a:lnTo>
                    <a:lnTo>
                      <a:pt x="49" y="83"/>
                    </a:lnTo>
                    <a:lnTo>
                      <a:pt x="99" y="163"/>
                    </a:lnTo>
                    <a:close/>
                  </a:path>
                </a:pathLst>
              </a:custGeom>
              <a:solidFill>
                <a:srgbClr val="FF2C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0" name="îśḷí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C8C6C44-05BB-48DF-97CD-29664F1B4BD4}"/>
                  </a:ext>
                </a:extLst>
              </p:cNvPr>
              <p:cNvSpPr/>
              <p:nvPr/>
            </p:nvSpPr>
            <p:spPr bwMode="auto">
              <a:xfrm>
                <a:off x="3633" y="1927"/>
                <a:ext cx="196" cy="163"/>
              </a:xfrm>
              <a:custGeom>
                <a:avLst/>
                <a:gdLst>
                  <a:gd name="T0" fmla="*/ 99 w 196"/>
                  <a:gd name="T1" fmla="*/ 163 h 163"/>
                  <a:gd name="T2" fmla="*/ 148 w 196"/>
                  <a:gd name="T3" fmla="*/ 81 h 163"/>
                  <a:gd name="T4" fmla="*/ 196 w 196"/>
                  <a:gd name="T5" fmla="*/ 0 h 163"/>
                  <a:gd name="T6" fmla="*/ 97 w 196"/>
                  <a:gd name="T7" fmla="*/ 1 h 163"/>
                  <a:gd name="T8" fmla="*/ 0 w 196"/>
                  <a:gd name="T9" fmla="*/ 2 h 163"/>
                  <a:gd name="T10" fmla="*/ 49 w 196"/>
                  <a:gd name="T11" fmla="*/ 83 h 163"/>
                  <a:gd name="T12" fmla="*/ 99 w 19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96" h="163">
                    <a:moveTo>
                      <a:pt x="99" y="163"/>
                    </a:moveTo>
                    <a:lnTo>
                      <a:pt x="148" y="81"/>
                    </a:lnTo>
                    <a:lnTo>
                      <a:pt x="196" y="0"/>
                    </a:lnTo>
                    <a:lnTo>
                      <a:pt x="97" y="1"/>
                    </a:lnTo>
                    <a:lnTo>
                      <a:pt x="0" y="2"/>
                    </a:lnTo>
                    <a:lnTo>
                      <a:pt x="49" y="83"/>
                    </a:lnTo>
                    <a:lnTo>
                      <a:pt x="99"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9" name="iṥļíd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75BCEA0-AEFC-4AEF-AEB9-619BC5C2C843}"/>
                </a:ext>
              </a:extLst>
            </p:cNvPr>
            <p:cNvSpPr/>
            <p:nvPr/>
          </p:nvSpPr>
          <p:spPr bwMode="auto">
            <a:xfrm>
              <a:off x="5910263" y="3006147"/>
              <a:ext cx="212725" cy="125413"/>
            </a:xfrm>
            <a:custGeom>
              <a:avLst/>
              <a:gdLst>
                <a:gd name="T0" fmla="*/ 68 w 134"/>
                <a:gd name="T1" fmla="*/ 79 h 79"/>
                <a:gd name="T2" fmla="*/ 101 w 134"/>
                <a:gd name="T3" fmla="*/ 40 h 79"/>
                <a:gd name="T4" fmla="*/ 134 w 134"/>
                <a:gd name="T5" fmla="*/ 0 h 79"/>
                <a:gd name="T6" fmla="*/ 67 w 134"/>
                <a:gd name="T7" fmla="*/ 1 h 79"/>
                <a:gd name="T8" fmla="*/ 0 w 134"/>
                <a:gd name="T9" fmla="*/ 1 h 79"/>
                <a:gd name="T10" fmla="*/ 34 w 134"/>
                <a:gd name="T11" fmla="*/ 40 h 79"/>
                <a:gd name="T12" fmla="*/ 68 w 134"/>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134" h="79">
                  <a:moveTo>
                    <a:pt x="68" y="79"/>
                  </a:moveTo>
                  <a:lnTo>
                    <a:pt x="101" y="40"/>
                  </a:lnTo>
                  <a:lnTo>
                    <a:pt x="134" y="0"/>
                  </a:lnTo>
                  <a:lnTo>
                    <a:pt x="67" y="1"/>
                  </a:lnTo>
                  <a:lnTo>
                    <a:pt x="0" y="1"/>
                  </a:lnTo>
                  <a:lnTo>
                    <a:pt x="34" y="40"/>
                  </a:lnTo>
                  <a:lnTo>
                    <a:pt x="68" y="79"/>
                  </a:lnTo>
                  <a:close/>
                </a:path>
              </a:pathLst>
            </a:custGeom>
            <a:solidFill>
              <a:srgbClr val="FFD7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iṩļ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7C16B73-ED6E-42FA-82BE-D451D12C83FC}"/>
                </a:ext>
              </a:extLst>
            </p:cNvPr>
            <p:cNvSpPr/>
            <p:nvPr/>
          </p:nvSpPr>
          <p:spPr bwMode="auto">
            <a:xfrm>
              <a:off x="5910263" y="3006147"/>
              <a:ext cx="212725" cy="125413"/>
            </a:xfrm>
            <a:custGeom>
              <a:avLst/>
              <a:gdLst>
                <a:gd name="T0" fmla="*/ 68 w 134"/>
                <a:gd name="T1" fmla="*/ 79 h 79"/>
                <a:gd name="T2" fmla="*/ 101 w 134"/>
                <a:gd name="T3" fmla="*/ 40 h 79"/>
                <a:gd name="T4" fmla="*/ 134 w 134"/>
                <a:gd name="T5" fmla="*/ 0 h 79"/>
                <a:gd name="T6" fmla="*/ 67 w 134"/>
                <a:gd name="T7" fmla="*/ 1 h 79"/>
                <a:gd name="T8" fmla="*/ 0 w 134"/>
                <a:gd name="T9" fmla="*/ 1 h 79"/>
                <a:gd name="T10" fmla="*/ 34 w 134"/>
                <a:gd name="T11" fmla="*/ 40 h 79"/>
                <a:gd name="T12" fmla="*/ 68 w 134"/>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134" h="79">
                  <a:moveTo>
                    <a:pt x="68" y="79"/>
                  </a:moveTo>
                  <a:lnTo>
                    <a:pt x="101" y="40"/>
                  </a:lnTo>
                  <a:lnTo>
                    <a:pt x="134" y="0"/>
                  </a:lnTo>
                  <a:lnTo>
                    <a:pt x="67" y="1"/>
                  </a:lnTo>
                  <a:lnTo>
                    <a:pt x="0" y="1"/>
                  </a:lnTo>
                  <a:lnTo>
                    <a:pt x="34" y="40"/>
                  </a:lnTo>
                  <a:lnTo>
                    <a:pt x="68" y="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ïṣlí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6170A79-CC91-4548-A426-29EC574B6DDE}"/>
                </a:ext>
              </a:extLst>
            </p:cNvPr>
            <p:cNvSpPr/>
            <p:nvPr/>
          </p:nvSpPr>
          <p:spPr bwMode="auto">
            <a:xfrm>
              <a:off x="6018213" y="1282122"/>
              <a:ext cx="0" cy="1588"/>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1" y="1"/>
                    <a:pt x="1" y="1"/>
                  </a:cubicBezTo>
                  <a:cubicBezTo>
                    <a:pt x="1" y="1"/>
                    <a:pt x="1" y="1"/>
                    <a:pt x="1" y="1"/>
                  </a:cubicBezTo>
                  <a:cubicBezTo>
                    <a:pt x="1" y="1"/>
                    <a:pt x="1"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ísḻî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65DE77E-6201-46E3-A23E-1DA46716E31C}"/>
                </a:ext>
              </a:extLst>
            </p:cNvPr>
            <p:cNvSpPr/>
            <p:nvPr/>
          </p:nvSpPr>
          <p:spPr bwMode="auto">
            <a:xfrm>
              <a:off x="6018213" y="1282122"/>
              <a:ext cx="0" cy="1588"/>
            </a:xfrm>
            <a:custGeom>
              <a:avLst/>
              <a:gdLst>
                <a:gd name="T0" fmla="*/ 0 w 1"/>
                <a:gd name="T1" fmla="*/ 0 h 1"/>
                <a:gd name="T2" fmla="*/ 1 w 1"/>
                <a:gd name="T3" fmla="*/ 1 h 1"/>
                <a:gd name="T4" fmla="*/ 1 w 1"/>
                <a:gd name="T5" fmla="*/ 1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1" y="0"/>
                    <a:pt x="1" y="1"/>
                  </a:cubicBezTo>
                  <a:cubicBezTo>
                    <a:pt x="1" y="1"/>
                    <a:pt x="1" y="1"/>
                    <a:pt x="1" y="1"/>
                  </a:cubicBezTo>
                  <a:cubicBezTo>
                    <a:pt x="1" y="1"/>
                    <a:pt x="1" y="0"/>
                    <a:pt x="0" y="0"/>
                  </a:cubicBezTo>
                  <a:cubicBezTo>
                    <a:pt x="0" y="0"/>
                    <a:pt x="0" y="0"/>
                    <a:pt x="0" y="0"/>
                  </a:cubicBezTo>
                </a:path>
              </a:pathLst>
            </a:custGeom>
            <a:solidFill>
              <a:srgbClr val="CC5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íṣḷi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ECCDBEE-832D-4FCE-92D1-564FD5B73CFB}"/>
                </a:ext>
              </a:extLst>
            </p:cNvPr>
            <p:cNvSpPr/>
            <p:nvPr/>
          </p:nvSpPr>
          <p:spPr bwMode="auto">
            <a:xfrm>
              <a:off x="6018213" y="2744209"/>
              <a:ext cx="311150" cy="263525"/>
            </a:xfrm>
            <a:custGeom>
              <a:avLst/>
              <a:gdLst>
                <a:gd name="T0" fmla="*/ 104 w 196"/>
                <a:gd name="T1" fmla="*/ 138 h 166"/>
                <a:gd name="T2" fmla="*/ 0 w 196"/>
                <a:gd name="T3" fmla="*/ 139 h 166"/>
                <a:gd name="T4" fmla="*/ 0 w 196"/>
                <a:gd name="T5" fmla="*/ 139 h 166"/>
                <a:gd name="T6" fmla="*/ 83 w 196"/>
                <a:gd name="T7" fmla="*/ 138 h 166"/>
                <a:gd name="T8" fmla="*/ 83 w 196"/>
                <a:gd name="T9" fmla="*/ 165 h 166"/>
                <a:gd name="T10" fmla="*/ 54 w 196"/>
                <a:gd name="T11" fmla="*/ 166 h 166"/>
                <a:gd name="T12" fmla="*/ 90 w 196"/>
                <a:gd name="T13" fmla="*/ 165 h 166"/>
                <a:gd name="T14" fmla="*/ 83 w 196"/>
                <a:gd name="T15" fmla="*/ 165 h 166"/>
                <a:gd name="T16" fmla="*/ 83 w 196"/>
                <a:gd name="T17" fmla="*/ 138 h 166"/>
                <a:gd name="T18" fmla="*/ 104 w 196"/>
                <a:gd name="T19" fmla="*/ 138 h 166"/>
                <a:gd name="T20" fmla="*/ 113 w 196"/>
                <a:gd name="T21" fmla="*/ 80 h 166"/>
                <a:gd name="T22" fmla="*/ 18 w 196"/>
                <a:gd name="T23" fmla="*/ 81 h 166"/>
                <a:gd name="T24" fmla="*/ 14 w 196"/>
                <a:gd name="T25" fmla="*/ 81 h 166"/>
                <a:gd name="T26" fmla="*/ 0 w 196"/>
                <a:gd name="T27" fmla="*/ 81 h 166"/>
                <a:gd name="T28" fmla="*/ 0 w 196"/>
                <a:gd name="T29" fmla="*/ 81 h 166"/>
                <a:gd name="T30" fmla="*/ 104 w 196"/>
                <a:gd name="T31" fmla="*/ 80 h 166"/>
                <a:gd name="T32" fmla="*/ 104 w 196"/>
                <a:gd name="T33" fmla="*/ 138 h 166"/>
                <a:gd name="T34" fmla="*/ 104 w 196"/>
                <a:gd name="T35" fmla="*/ 80 h 166"/>
                <a:gd name="T36" fmla="*/ 113 w 196"/>
                <a:gd name="T37" fmla="*/ 80 h 166"/>
                <a:gd name="T38" fmla="*/ 14 w 196"/>
                <a:gd name="T39" fmla="*/ 2 h 166"/>
                <a:gd name="T40" fmla="*/ 4 w 196"/>
                <a:gd name="T41" fmla="*/ 2 h 166"/>
                <a:gd name="T42" fmla="*/ 13 w 196"/>
                <a:gd name="T43" fmla="*/ 2 h 166"/>
                <a:gd name="T44" fmla="*/ 14 w 196"/>
                <a:gd name="T45" fmla="*/ 2 h 166"/>
                <a:gd name="T46" fmla="*/ 196 w 196"/>
                <a:gd name="T47" fmla="*/ 0 h 166"/>
                <a:gd name="T48" fmla="*/ 41 w 196"/>
                <a:gd name="T49" fmla="*/ 1 h 166"/>
                <a:gd name="T50" fmla="*/ 195 w 196"/>
                <a:gd name="T51" fmla="*/ 0 h 166"/>
                <a:gd name="T52" fmla="*/ 195 w 196"/>
                <a:gd name="T53" fmla="*/ 0 h 166"/>
                <a:gd name="T54" fmla="*/ 196 w 196"/>
                <a:gd name="T5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166">
                  <a:moveTo>
                    <a:pt x="104" y="138"/>
                  </a:moveTo>
                  <a:lnTo>
                    <a:pt x="0" y="139"/>
                  </a:lnTo>
                  <a:lnTo>
                    <a:pt x="0" y="139"/>
                  </a:lnTo>
                  <a:lnTo>
                    <a:pt x="83" y="138"/>
                  </a:lnTo>
                  <a:lnTo>
                    <a:pt x="83" y="165"/>
                  </a:lnTo>
                  <a:lnTo>
                    <a:pt x="54" y="166"/>
                  </a:lnTo>
                  <a:lnTo>
                    <a:pt x="90" y="165"/>
                  </a:lnTo>
                  <a:lnTo>
                    <a:pt x="83" y="165"/>
                  </a:lnTo>
                  <a:lnTo>
                    <a:pt x="83" y="138"/>
                  </a:lnTo>
                  <a:lnTo>
                    <a:pt x="104" y="138"/>
                  </a:lnTo>
                  <a:close/>
                  <a:moveTo>
                    <a:pt x="113" y="80"/>
                  </a:moveTo>
                  <a:lnTo>
                    <a:pt x="18" y="81"/>
                  </a:lnTo>
                  <a:lnTo>
                    <a:pt x="14" y="81"/>
                  </a:lnTo>
                  <a:lnTo>
                    <a:pt x="0" y="81"/>
                  </a:lnTo>
                  <a:lnTo>
                    <a:pt x="0" y="81"/>
                  </a:lnTo>
                  <a:lnTo>
                    <a:pt x="104" y="80"/>
                  </a:lnTo>
                  <a:lnTo>
                    <a:pt x="104" y="138"/>
                  </a:lnTo>
                  <a:lnTo>
                    <a:pt x="104" y="80"/>
                  </a:lnTo>
                  <a:lnTo>
                    <a:pt x="113" y="80"/>
                  </a:lnTo>
                  <a:close/>
                  <a:moveTo>
                    <a:pt x="14" y="2"/>
                  </a:moveTo>
                  <a:lnTo>
                    <a:pt x="4" y="2"/>
                  </a:lnTo>
                  <a:lnTo>
                    <a:pt x="13" y="2"/>
                  </a:lnTo>
                  <a:lnTo>
                    <a:pt x="14" y="2"/>
                  </a:lnTo>
                  <a:close/>
                  <a:moveTo>
                    <a:pt x="196" y="0"/>
                  </a:moveTo>
                  <a:lnTo>
                    <a:pt x="41" y="1"/>
                  </a:lnTo>
                  <a:lnTo>
                    <a:pt x="195" y="0"/>
                  </a:lnTo>
                  <a:lnTo>
                    <a:pt x="195" y="0"/>
                  </a:lnTo>
                  <a:lnTo>
                    <a:pt x="19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išļiḍ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2CE722E-4E9A-4A31-BAF1-7D09E8F14F70}"/>
                </a:ext>
              </a:extLst>
            </p:cNvPr>
            <p:cNvSpPr/>
            <p:nvPr/>
          </p:nvSpPr>
          <p:spPr bwMode="auto">
            <a:xfrm>
              <a:off x="6018213" y="2744209"/>
              <a:ext cx="311150" cy="263525"/>
            </a:xfrm>
            <a:custGeom>
              <a:avLst/>
              <a:gdLst>
                <a:gd name="T0" fmla="*/ 104 w 196"/>
                <a:gd name="T1" fmla="*/ 138 h 166"/>
                <a:gd name="T2" fmla="*/ 0 w 196"/>
                <a:gd name="T3" fmla="*/ 139 h 166"/>
                <a:gd name="T4" fmla="*/ 0 w 196"/>
                <a:gd name="T5" fmla="*/ 139 h 166"/>
                <a:gd name="T6" fmla="*/ 83 w 196"/>
                <a:gd name="T7" fmla="*/ 138 h 166"/>
                <a:gd name="T8" fmla="*/ 83 w 196"/>
                <a:gd name="T9" fmla="*/ 165 h 166"/>
                <a:gd name="T10" fmla="*/ 54 w 196"/>
                <a:gd name="T11" fmla="*/ 166 h 166"/>
                <a:gd name="T12" fmla="*/ 90 w 196"/>
                <a:gd name="T13" fmla="*/ 165 h 166"/>
                <a:gd name="T14" fmla="*/ 83 w 196"/>
                <a:gd name="T15" fmla="*/ 165 h 166"/>
                <a:gd name="T16" fmla="*/ 83 w 196"/>
                <a:gd name="T17" fmla="*/ 138 h 166"/>
                <a:gd name="T18" fmla="*/ 104 w 196"/>
                <a:gd name="T19" fmla="*/ 138 h 166"/>
                <a:gd name="T20" fmla="*/ 113 w 196"/>
                <a:gd name="T21" fmla="*/ 80 h 166"/>
                <a:gd name="T22" fmla="*/ 18 w 196"/>
                <a:gd name="T23" fmla="*/ 81 h 166"/>
                <a:gd name="T24" fmla="*/ 14 w 196"/>
                <a:gd name="T25" fmla="*/ 81 h 166"/>
                <a:gd name="T26" fmla="*/ 0 w 196"/>
                <a:gd name="T27" fmla="*/ 81 h 166"/>
                <a:gd name="T28" fmla="*/ 0 w 196"/>
                <a:gd name="T29" fmla="*/ 81 h 166"/>
                <a:gd name="T30" fmla="*/ 104 w 196"/>
                <a:gd name="T31" fmla="*/ 80 h 166"/>
                <a:gd name="T32" fmla="*/ 104 w 196"/>
                <a:gd name="T33" fmla="*/ 138 h 166"/>
                <a:gd name="T34" fmla="*/ 104 w 196"/>
                <a:gd name="T35" fmla="*/ 80 h 166"/>
                <a:gd name="T36" fmla="*/ 113 w 196"/>
                <a:gd name="T37" fmla="*/ 80 h 166"/>
                <a:gd name="T38" fmla="*/ 14 w 196"/>
                <a:gd name="T39" fmla="*/ 2 h 166"/>
                <a:gd name="T40" fmla="*/ 4 w 196"/>
                <a:gd name="T41" fmla="*/ 2 h 166"/>
                <a:gd name="T42" fmla="*/ 13 w 196"/>
                <a:gd name="T43" fmla="*/ 2 h 166"/>
                <a:gd name="T44" fmla="*/ 14 w 196"/>
                <a:gd name="T45" fmla="*/ 2 h 166"/>
                <a:gd name="T46" fmla="*/ 196 w 196"/>
                <a:gd name="T47" fmla="*/ 0 h 166"/>
                <a:gd name="T48" fmla="*/ 41 w 196"/>
                <a:gd name="T49" fmla="*/ 1 h 166"/>
                <a:gd name="T50" fmla="*/ 195 w 196"/>
                <a:gd name="T51" fmla="*/ 0 h 166"/>
                <a:gd name="T52" fmla="*/ 195 w 196"/>
                <a:gd name="T53" fmla="*/ 0 h 166"/>
                <a:gd name="T54" fmla="*/ 196 w 196"/>
                <a:gd name="T5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166">
                  <a:moveTo>
                    <a:pt x="104" y="138"/>
                  </a:moveTo>
                  <a:lnTo>
                    <a:pt x="0" y="139"/>
                  </a:lnTo>
                  <a:lnTo>
                    <a:pt x="0" y="139"/>
                  </a:lnTo>
                  <a:lnTo>
                    <a:pt x="83" y="138"/>
                  </a:lnTo>
                  <a:lnTo>
                    <a:pt x="83" y="165"/>
                  </a:lnTo>
                  <a:lnTo>
                    <a:pt x="54" y="166"/>
                  </a:lnTo>
                  <a:lnTo>
                    <a:pt x="90" y="165"/>
                  </a:lnTo>
                  <a:lnTo>
                    <a:pt x="83" y="165"/>
                  </a:lnTo>
                  <a:lnTo>
                    <a:pt x="83" y="138"/>
                  </a:lnTo>
                  <a:lnTo>
                    <a:pt x="104" y="138"/>
                  </a:lnTo>
                  <a:moveTo>
                    <a:pt x="113" y="80"/>
                  </a:moveTo>
                  <a:lnTo>
                    <a:pt x="18" y="81"/>
                  </a:lnTo>
                  <a:lnTo>
                    <a:pt x="14" y="81"/>
                  </a:lnTo>
                  <a:lnTo>
                    <a:pt x="0" y="81"/>
                  </a:lnTo>
                  <a:lnTo>
                    <a:pt x="0" y="81"/>
                  </a:lnTo>
                  <a:lnTo>
                    <a:pt x="104" y="80"/>
                  </a:lnTo>
                  <a:lnTo>
                    <a:pt x="104" y="138"/>
                  </a:lnTo>
                  <a:lnTo>
                    <a:pt x="104" y="80"/>
                  </a:lnTo>
                  <a:lnTo>
                    <a:pt x="113" y="80"/>
                  </a:lnTo>
                  <a:moveTo>
                    <a:pt x="14" y="2"/>
                  </a:moveTo>
                  <a:lnTo>
                    <a:pt x="4" y="2"/>
                  </a:lnTo>
                  <a:lnTo>
                    <a:pt x="13" y="2"/>
                  </a:lnTo>
                  <a:lnTo>
                    <a:pt x="14" y="2"/>
                  </a:lnTo>
                  <a:moveTo>
                    <a:pt x="196" y="0"/>
                  </a:moveTo>
                  <a:lnTo>
                    <a:pt x="41" y="1"/>
                  </a:lnTo>
                  <a:lnTo>
                    <a:pt x="195" y="0"/>
                  </a:lnTo>
                  <a:lnTo>
                    <a:pt x="195" y="0"/>
                  </a:lnTo>
                  <a:lnTo>
                    <a:pt x="1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ïsľiḑ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4361084-AF7D-4857-8D06-75F3DF4C7934}"/>
                </a:ext>
              </a:extLst>
            </p:cNvPr>
            <p:cNvSpPr/>
            <p:nvPr/>
          </p:nvSpPr>
          <p:spPr bwMode="auto">
            <a:xfrm>
              <a:off x="6005513" y="1502784"/>
              <a:ext cx="468312" cy="1244600"/>
            </a:xfrm>
            <a:custGeom>
              <a:avLst/>
              <a:gdLst>
                <a:gd name="T0" fmla="*/ 221 w 515"/>
                <a:gd name="T1" fmla="*/ 0 h 1372"/>
                <a:gd name="T2" fmla="*/ 221 w 515"/>
                <a:gd name="T3" fmla="*/ 0 h 1372"/>
                <a:gd name="T4" fmla="*/ 0 w 515"/>
                <a:gd name="T5" fmla="*/ 2 h 1372"/>
                <a:gd name="T6" fmla="*/ 12 w 515"/>
                <a:gd name="T7" fmla="*/ 1372 h 1372"/>
                <a:gd name="T8" fmla="*/ 20 w 515"/>
                <a:gd name="T9" fmla="*/ 1372 h 1372"/>
                <a:gd name="T10" fmla="*/ 38 w 515"/>
                <a:gd name="T11" fmla="*/ 1372 h 1372"/>
                <a:gd name="T12" fmla="*/ 43 w 515"/>
                <a:gd name="T13" fmla="*/ 1372 h 1372"/>
                <a:gd name="T14" fmla="*/ 85 w 515"/>
                <a:gd name="T15" fmla="*/ 1371 h 1372"/>
                <a:gd name="T16" fmla="*/ 355 w 515"/>
                <a:gd name="T17" fmla="*/ 1369 h 1372"/>
                <a:gd name="T18" fmla="*/ 390 w 515"/>
                <a:gd name="T19" fmla="*/ 1281 h 1372"/>
                <a:gd name="T20" fmla="*/ 242 w 515"/>
                <a:gd name="T21" fmla="*/ 1277 h 1372"/>
                <a:gd name="T22" fmla="*/ 369 w 515"/>
                <a:gd name="T23" fmla="*/ 802 h 1372"/>
                <a:gd name="T24" fmla="*/ 470 w 515"/>
                <a:gd name="T25" fmla="*/ 942 h 1372"/>
                <a:gd name="T26" fmla="*/ 221 w 515"/>
                <a:gd name="T27" fmla="*/ 0 h 1372"/>
                <a:gd name="T28" fmla="*/ 221 w 515"/>
                <a:gd name="T29" fmla="*/ 0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1372">
                  <a:moveTo>
                    <a:pt x="221" y="0"/>
                  </a:moveTo>
                  <a:cubicBezTo>
                    <a:pt x="221" y="0"/>
                    <a:pt x="221" y="0"/>
                    <a:pt x="221" y="0"/>
                  </a:cubicBezTo>
                  <a:cubicBezTo>
                    <a:pt x="0" y="2"/>
                    <a:pt x="0" y="2"/>
                    <a:pt x="0" y="2"/>
                  </a:cubicBezTo>
                  <a:cubicBezTo>
                    <a:pt x="12" y="1372"/>
                    <a:pt x="12" y="1372"/>
                    <a:pt x="12" y="1372"/>
                  </a:cubicBezTo>
                  <a:cubicBezTo>
                    <a:pt x="20" y="1372"/>
                    <a:pt x="20" y="1372"/>
                    <a:pt x="20" y="1372"/>
                  </a:cubicBezTo>
                  <a:cubicBezTo>
                    <a:pt x="38" y="1372"/>
                    <a:pt x="38" y="1372"/>
                    <a:pt x="38" y="1372"/>
                  </a:cubicBezTo>
                  <a:cubicBezTo>
                    <a:pt x="43" y="1372"/>
                    <a:pt x="43" y="1372"/>
                    <a:pt x="43" y="1372"/>
                  </a:cubicBezTo>
                  <a:cubicBezTo>
                    <a:pt x="85" y="1371"/>
                    <a:pt x="85" y="1371"/>
                    <a:pt x="85" y="1371"/>
                  </a:cubicBezTo>
                  <a:cubicBezTo>
                    <a:pt x="355" y="1369"/>
                    <a:pt x="355" y="1369"/>
                    <a:pt x="355" y="1369"/>
                  </a:cubicBezTo>
                  <a:cubicBezTo>
                    <a:pt x="368" y="1339"/>
                    <a:pt x="379" y="1310"/>
                    <a:pt x="390" y="1281"/>
                  </a:cubicBezTo>
                  <a:cubicBezTo>
                    <a:pt x="242" y="1277"/>
                    <a:pt x="242" y="1277"/>
                    <a:pt x="242" y="1277"/>
                  </a:cubicBezTo>
                  <a:cubicBezTo>
                    <a:pt x="369" y="802"/>
                    <a:pt x="369" y="802"/>
                    <a:pt x="369" y="802"/>
                  </a:cubicBezTo>
                  <a:cubicBezTo>
                    <a:pt x="470" y="942"/>
                    <a:pt x="470" y="942"/>
                    <a:pt x="470" y="942"/>
                  </a:cubicBezTo>
                  <a:cubicBezTo>
                    <a:pt x="515" y="534"/>
                    <a:pt x="363" y="208"/>
                    <a:pt x="221" y="0"/>
                  </a:cubicBezTo>
                  <a:cubicBezTo>
                    <a:pt x="221" y="0"/>
                    <a:pt x="221" y="0"/>
                    <a:pt x="221" y="0"/>
                  </a:cubicBezTo>
                </a:path>
              </a:pathLst>
            </a:custGeom>
            <a:solidFill>
              <a:srgbClr val="CC5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îṧļí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BDB9C3E5-0857-45B8-946C-3BE39111AC19}"/>
                </a:ext>
              </a:extLst>
            </p:cNvPr>
            <p:cNvSpPr/>
            <p:nvPr/>
          </p:nvSpPr>
          <p:spPr bwMode="auto">
            <a:xfrm>
              <a:off x="6016626" y="2744209"/>
              <a:ext cx="311150" cy="128588"/>
            </a:xfrm>
            <a:custGeom>
              <a:avLst/>
              <a:gdLst>
                <a:gd name="T0" fmla="*/ 342 w 342"/>
                <a:gd name="T1" fmla="*/ 0 h 141"/>
                <a:gd name="T2" fmla="*/ 73 w 342"/>
                <a:gd name="T3" fmla="*/ 2 h 141"/>
                <a:gd name="T4" fmla="*/ 31 w 342"/>
                <a:gd name="T5" fmla="*/ 3 h 141"/>
                <a:gd name="T6" fmla="*/ 26 w 342"/>
                <a:gd name="T7" fmla="*/ 3 h 141"/>
                <a:gd name="T8" fmla="*/ 24 w 342"/>
                <a:gd name="T9" fmla="*/ 3 h 141"/>
                <a:gd name="T10" fmla="*/ 8 w 342"/>
                <a:gd name="T11" fmla="*/ 3 h 141"/>
                <a:gd name="T12" fmla="*/ 0 w 342"/>
                <a:gd name="T13" fmla="*/ 3 h 141"/>
                <a:gd name="T14" fmla="*/ 1 w 342"/>
                <a:gd name="T15" fmla="*/ 141 h 141"/>
                <a:gd name="T16" fmla="*/ 25 w 342"/>
                <a:gd name="T17" fmla="*/ 141 h 141"/>
                <a:gd name="T18" fmla="*/ 33 w 342"/>
                <a:gd name="T19" fmla="*/ 141 h 141"/>
                <a:gd name="T20" fmla="*/ 198 w 342"/>
                <a:gd name="T21" fmla="*/ 140 h 141"/>
                <a:gd name="T22" fmla="*/ 342 w 342"/>
                <a:gd name="T2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2" h="141">
                  <a:moveTo>
                    <a:pt x="342" y="0"/>
                  </a:moveTo>
                  <a:cubicBezTo>
                    <a:pt x="73" y="2"/>
                    <a:pt x="73" y="2"/>
                    <a:pt x="73" y="2"/>
                  </a:cubicBezTo>
                  <a:cubicBezTo>
                    <a:pt x="31" y="3"/>
                    <a:pt x="31" y="3"/>
                    <a:pt x="31" y="3"/>
                  </a:cubicBezTo>
                  <a:cubicBezTo>
                    <a:pt x="26" y="3"/>
                    <a:pt x="26" y="3"/>
                    <a:pt x="26" y="3"/>
                  </a:cubicBezTo>
                  <a:cubicBezTo>
                    <a:pt x="24" y="3"/>
                    <a:pt x="24" y="3"/>
                    <a:pt x="24" y="3"/>
                  </a:cubicBezTo>
                  <a:cubicBezTo>
                    <a:pt x="8" y="3"/>
                    <a:pt x="8" y="3"/>
                    <a:pt x="8" y="3"/>
                  </a:cubicBezTo>
                  <a:cubicBezTo>
                    <a:pt x="0" y="3"/>
                    <a:pt x="0" y="3"/>
                    <a:pt x="0" y="3"/>
                  </a:cubicBezTo>
                  <a:cubicBezTo>
                    <a:pt x="1" y="141"/>
                    <a:pt x="1" y="141"/>
                    <a:pt x="1" y="141"/>
                  </a:cubicBezTo>
                  <a:cubicBezTo>
                    <a:pt x="25" y="141"/>
                    <a:pt x="25" y="141"/>
                    <a:pt x="25" y="141"/>
                  </a:cubicBezTo>
                  <a:cubicBezTo>
                    <a:pt x="33" y="141"/>
                    <a:pt x="33" y="141"/>
                    <a:pt x="33" y="141"/>
                  </a:cubicBezTo>
                  <a:cubicBezTo>
                    <a:pt x="198" y="140"/>
                    <a:pt x="198" y="140"/>
                    <a:pt x="198" y="140"/>
                  </a:cubicBezTo>
                  <a:cubicBezTo>
                    <a:pt x="264" y="115"/>
                    <a:pt x="342" y="0"/>
                    <a:pt x="342" y="0"/>
                  </a:cubicBezTo>
                </a:path>
              </a:pathLst>
            </a:custGeom>
            <a:solidFill>
              <a:srgbClr val="00419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í$ḻíd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19011A7-CEDC-42CD-9C64-676ABA2C7CEF}"/>
                </a:ext>
              </a:extLst>
            </p:cNvPr>
            <p:cNvSpPr/>
            <p:nvPr/>
          </p:nvSpPr>
          <p:spPr bwMode="auto">
            <a:xfrm>
              <a:off x="6018213" y="2871209"/>
              <a:ext cx="165100" cy="93663"/>
            </a:xfrm>
            <a:custGeom>
              <a:avLst/>
              <a:gdLst>
                <a:gd name="T0" fmla="*/ 104 w 104"/>
                <a:gd name="T1" fmla="*/ 0 h 59"/>
                <a:gd name="T2" fmla="*/ 0 w 104"/>
                <a:gd name="T3" fmla="*/ 1 h 59"/>
                <a:gd name="T4" fmla="*/ 0 w 104"/>
                <a:gd name="T5" fmla="*/ 59 h 59"/>
                <a:gd name="T6" fmla="*/ 104 w 104"/>
                <a:gd name="T7" fmla="*/ 58 h 59"/>
                <a:gd name="T8" fmla="*/ 104 w 104"/>
                <a:gd name="T9" fmla="*/ 0 h 59"/>
              </a:gdLst>
              <a:ahLst/>
              <a:cxnLst>
                <a:cxn ang="0">
                  <a:pos x="T0" y="T1"/>
                </a:cxn>
                <a:cxn ang="0">
                  <a:pos x="T2" y="T3"/>
                </a:cxn>
                <a:cxn ang="0">
                  <a:pos x="T4" y="T5"/>
                </a:cxn>
                <a:cxn ang="0">
                  <a:pos x="T6" y="T7"/>
                </a:cxn>
                <a:cxn ang="0">
                  <a:pos x="T8" y="T9"/>
                </a:cxn>
              </a:cxnLst>
              <a:rect l="0" t="0" r="r" b="b"/>
              <a:pathLst>
                <a:path w="104" h="59">
                  <a:moveTo>
                    <a:pt x="104" y="0"/>
                  </a:moveTo>
                  <a:lnTo>
                    <a:pt x="0" y="1"/>
                  </a:lnTo>
                  <a:lnTo>
                    <a:pt x="0" y="59"/>
                  </a:lnTo>
                  <a:lnTo>
                    <a:pt x="104" y="58"/>
                  </a:lnTo>
                  <a:lnTo>
                    <a:pt x="104" y="0"/>
                  </a:lnTo>
                  <a:close/>
                </a:path>
              </a:pathLst>
            </a:custGeom>
            <a:solidFill>
              <a:srgbClr val="B65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ïṥḷí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D538DDE-EF25-48C7-A907-E91D53A1833E}"/>
                </a:ext>
              </a:extLst>
            </p:cNvPr>
            <p:cNvSpPr/>
            <p:nvPr/>
          </p:nvSpPr>
          <p:spPr bwMode="auto">
            <a:xfrm>
              <a:off x="6018213" y="2871209"/>
              <a:ext cx="165100" cy="93663"/>
            </a:xfrm>
            <a:custGeom>
              <a:avLst/>
              <a:gdLst>
                <a:gd name="T0" fmla="*/ 104 w 104"/>
                <a:gd name="T1" fmla="*/ 0 h 59"/>
                <a:gd name="T2" fmla="*/ 0 w 104"/>
                <a:gd name="T3" fmla="*/ 1 h 59"/>
                <a:gd name="T4" fmla="*/ 0 w 104"/>
                <a:gd name="T5" fmla="*/ 59 h 59"/>
                <a:gd name="T6" fmla="*/ 104 w 104"/>
                <a:gd name="T7" fmla="*/ 58 h 59"/>
                <a:gd name="T8" fmla="*/ 104 w 104"/>
                <a:gd name="T9" fmla="*/ 0 h 59"/>
              </a:gdLst>
              <a:ahLst/>
              <a:cxnLst>
                <a:cxn ang="0">
                  <a:pos x="T0" y="T1"/>
                </a:cxn>
                <a:cxn ang="0">
                  <a:pos x="T2" y="T3"/>
                </a:cxn>
                <a:cxn ang="0">
                  <a:pos x="T4" y="T5"/>
                </a:cxn>
                <a:cxn ang="0">
                  <a:pos x="T6" y="T7"/>
                </a:cxn>
                <a:cxn ang="0">
                  <a:pos x="T8" y="T9"/>
                </a:cxn>
              </a:cxnLst>
              <a:rect l="0" t="0" r="r" b="b"/>
              <a:pathLst>
                <a:path w="104" h="59">
                  <a:moveTo>
                    <a:pt x="104" y="0"/>
                  </a:moveTo>
                  <a:lnTo>
                    <a:pt x="0" y="1"/>
                  </a:lnTo>
                  <a:lnTo>
                    <a:pt x="0" y="59"/>
                  </a:lnTo>
                  <a:lnTo>
                    <a:pt x="104" y="5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îşļiḍ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4B8E6F80-7B17-4A04-BF94-A44CE020D733}"/>
                </a:ext>
              </a:extLst>
            </p:cNvPr>
            <p:cNvSpPr/>
            <p:nvPr/>
          </p:nvSpPr>
          <p:spPr bwMode="auto">
            <a:xfrm>
              <a:off x="6018213" y="2963284"/>
              <a:ext cx="131762" cy="44450"/>
            </a:xfrm>
            <a:custGeom>
              <a:avLst/>
              <a:gdLst>
                <a:gd name="T0" fmla="*/ 83 w 83"/>
                <a:gd name="T1" fmla="*/ 0 h 28"/>
                <a:gd name="T2" fmla="*/ 0 w 83"/>
                <a:gd name="T3" fmla="*/ 1 h 28"/>
                <a:gd name="T4" fmla="*/ 0 w 83"/>
                <a:gd name="T5" fmla="*/ 28 h 28"/>
                <a:gd name="T6" fmla="*/ 4 w 83"/>
                <a:gd name="T7" fmla="*/ 28 h 28"/>
                <a:gd name="T8" fmla="*/ 54 w 83"/>
                <a:gd name="T9" fmla="*/ 28 h 28"/>
                <a:gd name="T10" fmla="*/ 83 w 83"/>
                <a:gd name="T11" fmla="*/ 27 h 28"/>
                <a:gd name="T12" fmla="*/ 83 w 8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83" h="28">
                  <a:moveTo>
                    <a:pt x="83" y="0"/>
                  </a:moveTo>
                  <a:lnTo>
                    <a:pt x="0" y="1"/>
                  </a:lnTo>
                  <a:lnTo>
                    <a:pt x="0" y="28"/>
                  </a:lnTo>
                  <a:lnTo>
                    <a:pt x="4" y="28"/>
                  </a:lnTo>
                  <a:lnTo>
                    <a:pt x="54" y="28"/>
                  </a:lnTo>
                  <a:lnTo>
                    <a:pt x="83" y="27"/>
                  </a:lnTo>
                  <a:lnTo>
                    <a:pt x="83" y="0"/>
                  </a:lnTo>
                  <a:close/>
                </a:path>
              </a:pathLst>
            </a:custGeom>
            <a:solidFill>
              <a:srgbClr val="9A00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iṣ1íḍ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CC0ABA4-9352-4D2F-889B-1CFABD5223F1}"/>
                </a:ext>
              </a:extLst>
            </p:cNvPr>
            <p:cNvSpPr/>
            <p:nvPr/>
          </p:nvSpPr>
          <p:spPr bwMode="auto">
            <a:xfrm>
              <a:off x="6018213" y="2963284"/>
              <a:ext cx="131762" cy="44450"/>
            </a:xfrm>
            <a:custGeom>
              <a:avLst/>
              <a:gdLst>
                <a:gd name="T0" fmla="*/ 83 w 83"/>
                <a:gd name="T1" fmla="*/ 0 h 28"/>
                <a:gd name="T2" fmla="*/ 0 w 83"/>
                <a:gd name="T3" fmla="*/ 1 h 28"/>
                <a:gd name="T4" fmla="*/ 0 w 83"/>
                <a:gd name="T5" fmla="*/ 28 h 28"/>
                <a:gd name="T6" fmla="*/ 4 w 83"/>
                <a:gd name="T7" fmla="*/ 28 h 28"/>
                <a:gd name="T8" fmla="*/ 54 w 83"/>
                <a:gd name="T9" fmla="*/ 28 h 28"/>
                <a:gd name="T10" fmla="*/ 83 w 83"/>
                <a:gd name="T11" fmla="*/ 27 h 28"/>
                <a:gd name="T12" fmla="*/ 83 w 8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83" h="28">
                  <a:moveTo>
                    <a:pt x="83" y="0"/>
                  </a:moveTo>
                  <a:lnTo>
                    <a:pt x="0" y="1"/>
                  </a:lnTo>
                  <a:lnTo>
                    <a:pt x="0" y="28"/>
                  </a:lnTo>
                  <a:lnTo>
                    <a:pt x="4" y="28"/>
                  </a:lnTo>
                  <a:lnTo>
                    <a:pt x="54" y="28"/>
                  </a:lnTo>
                  <a:lnTo>
                    <a:pt x="83" y="27"/>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ï$ļí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E2B7200-B53A-498F-9BC9-AF98EC50DF34}"/>
                </a:ext>
              </a:extLst>
            </p:cNvPr>
            <p:cNvSpPr/>
            <p:nvPr/>
          </p:nvSpPr>
          <p:spPr bwMode="auto">
            <a:xfrm>
              <a:off x="6226175" y="2229859"/>
              <a:ext cx="438150" cy="442913"/>
            </a:xfrm>
            <a:custGeom>
              <a:avLst/>
              <a:gdLst>
                <a:gd name="T0" fmla="*/ 127 w 482"/>
                <a:gd name="T1" fmla="*/ 0 h 488"/>
                <a:gd name="T2" fmla="*/ 0 w 482"/>
                <a:gd name="T3" fmla="*/ 475 h 488"/>
                <a:gd name="T4" fmla="*/ 148 w 482"/>
                <a:gd name="T5" fmla="*/ 479 h 488"/>
                <a:gd name="T6" fmla="*/ 148 w 482"/>
                <a:gd name="T7" fmla="*/ 479 h 488"/>
                <a:gd name="T8" fmla="*/ 482 w 482"/>
                <a:gd name="T9" fmla="*/ 488 h 488"/>
                <a:gd name="T10" fmla="*/ 228 w 482"/>
                <a:gd name="T11" fmla="*/ 140 h 488"/>
                <a:gd name="T12" fmla="*/ 228 w 482"/>
                <a:gd name="T13" fmla="*/ 140 h 488"/>
                <a:gd name="T14" fmla="*/ 127 w 482"/>
                <a:gd name="T15" fmla="*/ 0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2" h="488">
                  <a:moveTo>
                    <a:pt x="127" y="0"/>
                  </a:moveTo>
                  <a:cubicBezTo>
                    <a:pt x="0" y="475"/>
                    <a:pt x="0" y="475"/>
                    <a:pt x="0" y="475"/>
                  </a:cubicBezTo>
                  <a:cubicBezTo>
                    <a:pt x="148" y="479"/>
                    <a:pt x="148" y="479"/>
                    <a:pt x="148" y="479"/>
                  </a:cubicBezTo>
                  <a:cubicBezTo>
                    <a:pt x="148" y="479"/>
                    <a:pt x="148" y="479"/>
                    <a:pt x="148" y="479"/>
                  </a:cubicBezTo>
                  <a:cubicBezTo>
                    <a:pt x="482" y="488"/>
                    <a:pt x="482" y="488"/>
                    <a:pt x="482" y="488"/>
                  </a:cubicBezTo>
                  <a:cubicBezTo>
                    <a:pt x="228" y="140"/>
                    <a:pt x="228" y="140"/>
                    <a:pt x="228" y="140"/>
                  </a:cubicBezTo>
                  <a:cubicBezTo>
                    <a:pt x="228" y="140"/>
                    <a:pt x="228" y="140"/>
                    <a:pt x="228" y="140"/>
                  </a:cubicBezTo>
                  <a:cubicBezTo>
                    <a:pt x="127" y="0"/>
                    <a:pt x="127" y="0"/>
                    <a:pt x="127" y="0"/>
                  </a:cubicBezTo>
                </a:path>
              </a:pathLst>
            </a:custGeom>
            <a:solidFill>
              <a:srgbClr val="CCB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íSlí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F98AE03-D84E-41DB-9B63-0CCEA565E5D8}"/>
                </a:ext>
              </a:extLst>
            </p:cNvPr>
            <p:cNvSpPr/>
            <p:nvPr/>
          </p:nvSpPr>
          <p:spPr bwMode="auto">
            <a:xfrm>
              <a:off x="6003926" y="1274184"/>
              <a:ext cx="203200" cy="230188"/>
            </a:xfrm>
            <a:custGeom>
              <a:avLst/>
              <a:gdLst>
                <a:gd name="T0" fmla="*/ 6 w 223"/>
                <a:gd name="T1" fmla="*/ 0 h 253"/>
                <a:gd name="T2" fmla="*/ 6 w 223"/>
                <a:gd name="T3" fmla="*/ 0 h 253"/>
                <a:gd name="T4" fmla="*/ 5 w 223"/>
                <a:gd name="T5" fmla="*/ 0 h 253"/>
                <a:gd name="T6" fmla="*/ 4 w 223"/>
                <a:gd name="T7" fmla="*/ 1 h 253"/>
                <a:gd name="T8" fmla="*/ 0 w 223"/>
                <a:gd name="T9" fmla="*/ 5 h 253"/>
                <a:gd name="T10" fmla="*/ 2 w 223"/>
                <a:gd name="T11" fmla="*/ 253 h 253"/>
                <a:gd name="T12" fmla="*/ 223 w 223"/>
                <a:gd name="T13" fmla="*/ 251 h 253"/>
                <a:gd name="T14" fmla="*/ 223 w 223"/>
                <a:gd name="T15" fmla="*/ 251 h 253"/>
                <a:gd name="T16" fmla="*/ 17 w 223"/>
                <a:gd name="T17" fmla="*/ 9 h 253"/>
                <a:gd name="T18" fmla="*/ 16 w 223"/>
                <a:gd name="T19" fmla="*/ 9 h 253"/>
                <a:gd name="T20" fmla="*/ 15 w 223"/>
                <a:gd name="T21" fmla="*/ 8 h 253"/>
                <a:gd name="T22" fmla="*/ 7 w 223"/>
                <a:gd name="T23" fmla="*/ 1 h 253"/>
                <a:gd name="T24" fmla="*/ 7 w 223"/>
                <a:gd name="T25" fmla="*/ 0 h 253"/>
                <a:gd name="T26" fmla="*/ 6 w 223"/>
                <a:gd name="T27" fmla="*/ 0 h 253"/>
                <a:gd name="T28" fmla="*/ 6 w 223"/>
                <a:gd name="T2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253">
                  <a:moveTo>
                    <a:pt x="6" y="0"/>
                  </a:moveTo>
                  <a:cubicBezTo>
                    <a:pt x="6" y="0"/>
                    <a:pt x="6" y="0"/>
                    <a:pt x="6" y="0"/>
                  </a:cubicBezTo>
                  <a:cubicBezTo>
                    <a:pt x="6" y="0"/>
                    <a:pt x="6" y="0"/>
                    <a:pt x="5" y="0"/>
                  </a:cubicBezTo>
                  <a:cubicBezTo>
                    <a:pt x="4" y="1"/>
                    <a:pt x="4" y="1"/>
                    <a:pt x="4" y="1"/>
                  </a:cubicBezTo>
                  <a:cubicBezTo>
                    <a:pt x="4" y="2"/>
                    <a:pt x="2" y="3"/>
                    <a:pt x="0" y="5"/>
                  </a:cubicBezTo>
                  <a:cubicBezTo>
                    <a:pt x="2" y="253"/>
                    <a:pt x="2" y="253"/>
                    <a:pt x="2" y="253"/>
                  </a:cubicBezTo>
                  <a:cubicBezTo>
                    <a:pt x="223" y="251"/>
                    <a:pt x="223" y="251"/>
                    <a:pt x="223" y="251"/>
                  </a:cubicBezTo>
                  <a:cubicBezTo>
                    <a:pt x="223" y="251"/>
                    <a:pt x="223" y="251"/>
                    <a:pt x="223" y="251"/>
                  </a:cubicBezTo>
                  <a:cubicBezTo>
                    <a:pt x="132" y="120"/>
                    <a:pt x="46" y="36"/>
                    <a:pt x="17" y="9"/>
                  </a:cubicBezTo>
                  <a:cubicBezTo>
                    <a:pt x="16" y="9"/>
                    <a:pt x="16" y="9"/>
                    <a:pt x="16" y="9"/>
                  </a:cubicBezTo>
                  <a:cubicBezTo>
                    <a:pt x="16" y="8"/>
                    <a:pt x="15" y="8"/>
                    <a:pt x="15" y="8"/>
                  </a:cubicBezTo>
                  <a:cubicBezTo>
                    <a:pt x="11" y="4"/>
                    <a:pt x="9" y="2"/>
                    <a:pt x="7" y="1"/>
                  </a:cubicBezTo>
                  <a:cubicBezTo>
                    <a:pt x="7" y="1"/>
                    <a:pt x="7" y="1"/>
                    <a:pt x="7" y="0"/>
                  </a:cubicBezTo>
                  <a:cubicBezTo>
                    <a:pt x="6" y="0"/>
                    <a:pt x="6" y="0"/>
                    <a:pt x="6" y="0"/>
                  </a:cubicBezTo>
                  <a:cubicBezTo>
                    <a:pt x="6" y="0"/>
                    <a:pt x="6" y="0"/>
                    <a:pt x="6" y="0"/>
                  </a:cubicBezTo>
                </a:path>
              </a:pathLst>
            </a:custGeom>
            <a:solidFill>
              <a:srgbClr val="CC23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îŝḷï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4207B34-8B62-4527-9253-0A1DF76508C6}"/>
                </a:ext>
              </a:extLst>
            </p:cNvPr>
            <p:cNvSpPr/>
            <p:nvPr/>
          </p:nvSpPr>
          <p:spPr bwMode="auto">
            <a:xfrm>
              <a:off x="6018213" y="3006147"/>
              <a:ext cx="217487" cy="368300"/>
            </a:xfrm>
            <a:custGeom>
              <a:avLst/>
              <a:gdLst>
                <a:gd name="T0" fmla="*/ 137 w 137"/>
                <a:gd name="T1" fmla="*/ 0 h 232"/>
                <a:gd name="T2" fmla="*/ 137 w 137"/>
                <a:gd name="T3" fmla="*/ 0 h 232"/>
                <a:gd name="T4" fmla="*/ 99 w 137"/>
                <a:gd name="T5" fmla="*/ 0 h 232"/>
                <a:gd name="T6" fmla="*/ 90 w 137"/>
                <a:gd name="T7" fmla="*/ 0 h 232"/>
                <a:gd name="T8" fmla="*/ 54 w 137"/>
                <a:gd name="T9" fmla="*/ 1 h 232"/>
                <a:gd name="T10" fmla="*/ 4 w 137"/>
                <a:gd name="T11" fmla="*/ 1 h 232"/>
                <a:gd name="T12" fmla="*/ 0 w 137"/>
                <a:gd name="T13" fmla="*/ 1 h 232"/>
                <a:gd name="T14" fmla="*/ 0 w 137"/>
                <a:gd name="T15" fmla="*/ 1 h 232"/>
                <a:gd name="T16" fmla="*/ 9 w 137"/>
                <a:gd name="T17" fmla="*/ 1 h 232"/>
                <a:gd name="T18" fmla="*/ 66 w 137"/>
                <a:gd name="T19" fmla="*/ 0 h 232"/>
                <a:gd name="T20" fmla="*/ 66 w 137"/>
                <a:gd name="T21" fmla="*/ 0 h 232"/>
                <a:gd name="T22" fmla="*/ 99 w 137"/>
                <a:gd name="T23" fmla="*/ 0 h 232"/>
                <a:gd name="T24" fmla="*/ 51 w 137"/>
                <a:gd name="T25" fmla="*/ 81 h 232"/>
                <a:gd name="T26" fmla="*/ 2 w 137"/>
                <a:gd name="T27" fmla="*/ 163 h 232"/>
                <a:gd name="T28" fmla="*/ 3 w 137"/>
                <a:gd name="T29" fmla="*/ 226 h 232"/>
                <a:gd name="T30" fmla="*/ 6 w 137"/>
                <a:gd name="T31" fmla="*/ 232 h 232"/>
                <a:gd name="T32" fmla="*/ 71 w 137"/>
                <a:gd name="T33" fmla="*/ 116 h 232"/>
                <a:gd name="T34" fmla="*/ 137 w 137"/>
                <a:gd name="T3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232">
                  <a:moveTo>
                    <a:pt x="137" y="0"/>
                  </a:moveTo>
                  <a:lnTo>
                    <a:pt x="137" y="0"/>
                  </a:lnTo>
                  <a:lnTo>
                    <a:pt x="99" y="0"/>
                  </a:lnTo>
                  <a:lnTo>
                    <a:pt x="90" y="0"/>
                  </a:lnTo>
                  <a:lnTo>
                    <a:pt x="54" y="1"/>
                  </a:lnTo>
                  <a:lnTo>
                    <a:pt x="4" y="1"/>
                  </a:lnTo>
                  <a:lnTo>
                    <a:pt x="0" y="1"/>
                  </a:lnTo>
                  <a:lnTo>
                    <a:pt x="0" y="1"/>
                  </a:lnTo>
                  <a:lnTo>
                    <a:pt x="9" y="1"/>
                  </a:lnTo>
                  <a:lnTo>
                    <a:pt x="66" y="0"/>
                  </a:lnTo>
                  <a:lnTo>
                    <a:pt x="66" y="0"/>
                  </a:lnTo>
                  <a:lnTo>
                    <a:pt x="99" y="0"/>
                  </a:lnTo>
                  <a:lnTo>
                    <a:pt x="51" y="81"/>
                  </a:lnTo>
                  <a:lnTo>
                    <a:pt x="2" y="163"/>
                  </a:lnTo>
                  <a:lnTo>
                    <a:pt x="3" y="226"/>
                  </a:lnTo>
                  <a:lnTo>
                    <a:pt x="6" y="232"/>
                  </a:lnTo>
                  <a:lnTo>
                    <a:pt x="71" y="116"/>
                  </a:lnTo>
                  <a:lnTo>
                    <a:pt x="137" y="0"/>
                  </a:lnTo>
                  <a:close/>
                </a:path>
              </a:pathLst>
            </a:custGeom>
            <a:solidFill>
              <a:srgbClr val="CC15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íṩḻiḍ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F8040417-F813-480E-AAB5-52C9E80F3BF1}"/>
                </a:ext>
              </a:extLst>
            </p:cNvPr>
            <p:cNvSpPr/>
            <p:nvPr/>
          </p:nvSpPr>
          <p:spPr bwMode="auto">
            <a:xfrm>
              <a:off x="6018213" y="3006147"/>
              <a:ext cx="217487" cy="368300"/>
            </a:xfrm>
            <a:custGeom>
              <a:avLst/>
              <a:gdLst>
                <a:gd name="T0" fmla="*/ 137 w 137"/>
                <a:gd name="T1" fmla="*/ 0 h 232"/>
                <a:gd name="T2" fmla="*/ 137 w 137"/>
                <a:gd name="T3" fmla="*/ 0 h 232"/>
                <a:gd name="T4" fmla="*/ 99 w 137"/>
                <a:gd name="T5" fmla="*/ 0 h 232"/>
                <a:gd name="T6" fmla="*/ 90 w 137"/>
                <a:gd name="T7" fmla="*/ 0 h 232"/>
                <a:gd name="T8" fmla="*/ 54 w 137"/>
                <a:gd name="T9" fmla="*/ 1 h 232"/>
                <a:gd name="T10" fmla="*/ 4 w 137"/>
                <a:gd name="T11" fmla="*/ 1 h 232"/>
                <a:gd name="T12" fmla="*/ 0 w 137"/>
                <a:gd name="T13" fmla="*/ 1 h 232"/>
                <a:gd name="T14" fmla="*/ 0 w 137"/>
                <a:gd name="T15" fmla="*/ 1 h 232"/>
                <a:gd name="T16" fmla="*/ 9 w 137"/>
                <a:gd name="T17" fmla="*/ 1 h 232"/>
                <a:gd name="T18" fmla="*/ 66 w 137"/>
                <a:gd name="T19" fmla="*/ 0 h 232"/>
                <a:gd name="T20" fmla="*/ 66 w 137"/>
                <a:gd name="T21" fmla="*/ 0 h 232"/>
                <a:gd name="T22" fmla="*/ 99 w 137"/>
                <a:gd name="T23" fmla="*/ 0 h 232"/>
                <a:gd name="T24" fmla="*/ 51 w 137"/>
                <a:gd name="T25" fmla="*/ 81 h 232"/>
                <a:gd name="T26" fmla="*/ 2 w 137"/>
                <a:gd name="T27" fmla="*/ 163 h 232"/>
                <a:gd name="T28" fmla="*/ 3 w 137"/>
                <a:gd name="T29" fmla="*/ 226 h 232"/>
                <a:gd name="T30" fmla="*/ 6 w 137"/>
                <a:gd name="T31" fmla="*/ 232 h 232"/>
                <a:gd name="T32" fmla="*/ 71 w 137"/>
                <a:gd name="T33" fmla="*/ 116 h 232"/>
                <a:gd name="T34" fmla="*/ 137 w 137"/>
                <a:gd name="T3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232">
                  <a:moveTo>
                    <a:pt x="137" y="0"/>
                  </a:moveTo>
                  <a:lnTo>
                    <a:pt x="137" y="0"/>
                  </a:lnTo>
                  <a:lnTo>
                    <a:pt x="99" y="0"/>
                  </a:lnTo>
                  <a:lnTo>
                    <a:pt x="90" y="0"/>
                  </a:lnTo>
                  <a:lnTo>
                    <a:pt x="54" y="1"/>
                  </a:lnTo>
                  <a:lnTo>
                    <a:pt x="4" y="1"/>
                  </a:lnTo>
                  <a:lnTo>
                    <a:pt x="0" y="1"/>
                  </a:lnTo>
                  <a:lnTo>
                    <a:pt x="0" y="1"/>
                  </a:lnTo>
                  <a:lnTo>
                    <a:pt x="9" y="1"/>
                  </a:lnTo>
                  <a:lnTo>
                    <a:pt x="66" y="0"/>
                  </a:lnTo>
                  <a:lnTo>
                    <a:pt x="66" y="0"/>
                  </a:lnTo>
                  <a:lnTo>
                    <a:pt x="99" y="0"/>
                  </a:lnTo>
                  <a:lnTo>
                    <a:pt x="51" y="81"/>
                  </a:lnTo>
                  <a:lnTo>
                    <a:pt x="2" y="163"/>
                  </a:lnTo>
                  <a:lnTo>
                    <a:pt x="3" y="226"/>
                  </a:lnTo>
                  <a:lnTo>
                    <a:pt x="6" y="232"/>
                  </a:lnTo>
                  <a:lnTo>
                    <a:pt x="71" y="116"/>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ïṩľí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780D40A-F67A-4505-973B-8939D478155B}"/>
                </a:ext>
              </a:extLst>
            </p:cNvPr>
            <p:cNvSpPr/>
            <p:nvPr/>
          </p:nvSpPr>
          <p:spPr bwMode="auto">
            <a:xfrm>
              <a:off x="6018213" y="3006147"/>
              <a:ext cx="157162" cy="258763"/>
            </a:xfrm>
            <a:custGeom>
              <a:avLst/>
              <a:gdLst>
                <a:gd name="T0" fmla="*/ 9 w 99"/>
                <a:gd name="T1" fmla="*/ 1 h 163"/>
                <a:gd name="T2" fmla="*/ 0 w 99"/>
                <a:gd name="T3" fmla="*/ 1 h 163"/>
                <a:gd name="T4" fmla="*/ 0 w 99"/>
                <a:gd name="T5" fmla="*/ 1 h 163"/>
                <a:gd name="T6" fmla="*/ 9 w 99"/>
                <a:gd name="T7" fmla="*/ 1 h 163"/>
                <a:gd name="T8" fmla="*/ 99 w 99"/>
                <a:gd name="T9" fmla="*/ 0 h 163"/>
                <a:gd name="T10" fmla="*/ 66 w 99"/>
                <a:gd name="T11" fmla="*/ 0 h 163"/>
                <a:gd name="T12" fmla="*/ 33 w 99"/>
                <a:gd name="T13" fmla="*/ 40 h 163"/>
                <a:gd name="T14" fmla="*/ 2 w 99"/>
                <a:gd name="T15" fmla="*/ 77 h 163"/>
                <a:gd name="T16" fmla="*/ 2 w 99"/>
                <a:gd name="T17" fmla="*/ 163 h 163"/>
                <a:gd name="T18" fmla="*/ 2 w 99"/>
                <a:gd name="T19" fmla="*/ 163 h 163"/>
                <a:gd name="T20" fmla="*/ 51 w 99"/>
                <a:gd name="T21" fmla="*/ 81 h 163"/>
                <a:gd name="T22" fmla="*/ 99 w 99"/>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163">
                  <a:moveTo>
                    <a:pt x="9" y="1"/>
                  </a:moveTo>
                  <a:lnTo>
                    <a:pt x="0" y="1"/>
                  </a:lnTo>
                  <a:lnTo>
                    <a:pt x="0" y="1"/>
                  </a:lnTo>
                  <a:lnTo>
                    <a:pt x="9" y="1"/>
                  </a:lnTo>
                  <a:close/>
                  <a:moveTo>
                    <a:pt x="99" y="0"/>
                  </a:moveTo>
                  <a:lnTo>
                    <a:pt x="66" y="0"/>
                  </a:lnTo>
                  <a:lnTo>
                    <a:pt x="33" y="40"/>
                  </a:lnTo>
                  <a:lnTo>
                    <a:pt x="2" y="77"/>
                  </a:lnTo>
                  <a:lnTo>
                    <a:pt x="2" y="163"/>
                  </a:lnTo>
                  <a:lnTo>
                    <a:pt x="2" y="163"/>
                  </a:lnTo>
                  <a:lnTo>
                    <a:pt x="51" y="81"/>
                  </a:lnTo>
                  <a:lnTo>
                    <a:pt x="99" y="0"/>
                  </a:lnTo>
                  <a:close/>
                </a:path>
              </a:pathLst>
            </a:custGeom>
            <a:solidFill>
              <a:srgbClr val="CC23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í$ḷî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E7449365-5358-4100-96AF-E37BAD98F520}"/>
                </a:ext>
              </a:extLst>
            </p:cNvPr>
            <p:cNvSpPr/>
            <p:nvPr/>
          </p:nvSpPr>
          <p:spPr bwMode="auto">
            <a:xfrm>
              <a:off x="6018213" y="3006147"/>
              <a:ext cx="157162" cy="258763"/>
            </a:xfrm>
            <a:custGeom>
              <a:avLst/>
              <a:gdLst>
                <a:gd name="T0" fmla="*/ 9 w 99"/>
                <a:gd name="T1" fmla="*/ 1 h 163"/>
                <a:gd name="T2" fmla="*/ 0 w 99"/>
                <a:gd name="T3" fmla="*/ 1 h 163"/>
                <a:gd name="T4" fmla="*/ 0 w 99"/>
                <a:gd name="T5" fmla="*/ 1 h 163"/>
                <a:gd name="T6" fmla="*/ 9 w 99"/>
                <a:gd name="T7" fmla="*/ 1 h 163"/>
                <a:gd name="T8" fmla="*/ 99 w 99"/>
                <a:gd name="T9" fmla="*/ 0 h 163"/>
                <a:gd name="T10" fmla="*/ 66 w 99"/>
                <a:gd name="T11" fmla="*/ 0 h 163"/>
                <a:gd name="T12" fmla="*/ 33 w 99"/>
                <a:gd name="T13" fmla="*/ 40 h 163"/>
                <a:gd name="T14" fmla="*/ 2 w 99"/>
                <a:gd name="T15" fmla="*/ 77 h 163"/>
                <a:gd name="T16" fmla="*/ 2 w 99"/>
                <a:gd name="T17" fmla="*/ 163 h 163"/>
                <a:gd name="T18" fmla="*/ 2 w 99"/>
                <a:gd name="T19" fmla="*/ 163 h 163"/>
                <a:gd name="T20" fmla="*/ 51 w 99"/>
                <a:gd name="T21" fmla="*/ 81 h 163"/>
                <a:gd name="T22" fmla="*/ 99 w 99"/>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163">
                  <a:moveTo>
                    <a:pt x="9" y="1"/>
                  </a:moveTo>
                  <a:lnTo>
                    <a:pt x="0" y="1"/>
                  </a:lnTo>
                  <a:lnTo>
                    <a:pt x="0" y="1"/>
                  </a:lnTo>
                  <a:lnTo>
                    <a:pt x="9" y="1"/>
                  </a:lnTo>
                  <a:moveTo>
                    <a:pt x="99" y="0"/>
                  </a:moveTo>
                  <a:lnTo>
                    <a:pt x="66" y="0"/>
                  </a:lnTo>
                  <a:lnTo>
                    <a:pt x="33" y="40"/>
                  </a:lnTo>
                  <a:lnTo>
                    <a:pt x="2" y="77"/>
                  </a:lnTo>
                  <a:lnTo>
                    <a:pt x="2" y="163"/>
                  </a:lnTo>
                  <a:lnTo>
                    <a:pt x="2" y="163"/>
                  </a:lnTo>
                  <a:lnTo>
                    <a:pt x="51" y="81"/>
                  </a:lnTo>
                  <a:lnTo>
                    <a:pt x="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iṩļîď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B470C04-C10B-4E9B-8E0A-70EDD7941FFF}"/>
                </a:ext>
              </a:extLst>
            </p:cNvPr>
            <p:cNvSpPr/>
            <p:nvPr/>
          </p:nvSpPr>
          <p:spPr bwMode="auto">
            <a:xfrm>
              <a:off x="6018213" y="3006147"/>
              <a:ext cx="104775" cy="122238"/>
            </a:xfrm>
            <a:custGeom>
              <a:avLst/>
              <a:gdLst>
                <a:gd name="T0" fmla="*/ 66 w 66"/>
                <a:gd name="T1" fmla="*/ 0 h 77"/>
                <a:gd name="T2" fmla="*/ 9 w 66"/>
                <a:gd name="T3" fmla="*/ 1 h 77"/>
                <a:gd name="T4" fmla="*/ 0 w 66"/>
                <a:gd name="T5" fmla="*/ 1 h 77"/>
                <a:gd name="T6" fmla="*/ 2 w 66"/>
                <a:gd name="T7" fmla="*/ 77 h 77"/>
                <a:gd name="T8" fmla="*/ 33 w 66"/>
                <a:gd name="T9" fmla="*/ 40 h 77"/>
                <a:gd name="T10" fmla="*/ 66 w 66"/>
                <a:gd name="T11" fmla="*/ 0 h 77"/>
                <a:gd name="T12" fmla="*/ 66 w 66"/>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6" h="77">
                  <a:moveTo>
                    <a:pt x="66" y="0"/>
                  </a:moveTo>
                  <a:lnTo>
                    <a:pt x="9" y="1"/>
                  </a:lnTo>
                  <a:lnTo>
                    <a:pt x="0" y="1"/>
                  </a:lnTo>
                  <a:lnTo>
                    <a:pt x="2" y="77"/>
                  </a:lnTo>
                  <a:lnTo>
                    <a:pt x="33" y="40"/>
                  </a:lnTo>
                  <a:lnTo>
                    <a:pt x="66" y="0"/>
                  </a:lnTo>
                  <a:lnTo>
                    <a:pt x="66" y="0"/>
                  </a:lnTo>
                  <a:close/>
                </a:path>
              </a:pathLst>
            </a:custGeom>
            <a:solidFill>
              <a:srgbClr val="CCA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iṩ1ïḑ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DEF62886-6B73-4C02-A32A-8E4EF0ABD005}"/>
                </a:ext>
              </a:extLst>
            </p:cNvPr>
            <p:cNvSpPr/>
            <p:nvPr/>
          </p:nvSpPr>
          <p:spPr bwMode="auto">
            <a:xfrm>
              <a:off x="6018213" y="3006147"/>
              <a:ext cx="104775" cy="122238"/>
            </a:xfrm>
            <a:custGeom>
              <a:avLst/>
              <a:gdLst>
                <a:gd name="T0" fmla="*/ 66 w 66"/>
                <a:gd name="T1" fmla="*/ 0 h 77"/>
                <a:gd name="T2" fmla="*/ 9 w 66"/>
                <a:gd name="T3" fmla="*/ 1 h 77"/>
                <a:gd name="T4" fmla="*/ 0 w 66"/>
                <a:gd name="T5" fmla="*/ 1 h 77"/>
                <a:gd name="T6" fmla="*/ 2 w 66"/>
                <a:gd name="T7" fmla="*/ 77 h 77"/>
                <a:gd name="T8" fmla="*/ 33 w 66"/>
                <a:gd name="T9" fmla="*/ 40 h 77"/>
                <a:gd name="T10" fmla="*/ 66 w 66"/>
                <a:gd name="T11" fmla="*/ 0 h 77"/>
                <a:gd name="T12" fmla="*/ 66 w 66"/>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6" h="77">
                  <a:moveTo>
                    <a:pt x="66" y="0"/>
                  </a:moveTo>
                  <a:lnTo>
                    <a:pt x="9" y="1"/>
                  </a:lnTo>
                  <a:lnTo>
                    <a:pt x="0" y="1"/>
                  </a:lnTo>
                  <a:lnTo>
                    <a:pt x="2" y="77"/>
                  </a:lnTo>
                  <a:lnTo>
                    <a:pt x="33" y="40"/>
                  </a:lnTo>
                  <a:lnTo>
                    <a:pt x="66" y="0"/>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îsľi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6788EC6E-07E9-4AAD-A74B-F12C023DE3E0}"/>
                </a:ext>
              </a:extLst>
            </p:cNvPr>
            <p:cNvSpPr/>
            <p:nvPr/>
          </p:nvSpPr>
          <p:spPr bwMode="auto">
            <a:xfrm>
              <a:off x="5713413" y="3839584"/>
              <a:ext cx="633412" cy="631825"/>
            </a:xfrm>
            <a:prstGeom prst="ellipse">
              <a:avLst/>
            </a:prstGeom>
            <a:solidFill>
              <a:srgbClr val="0B2E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íṧḻïḑ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0059B291-758D-40E1-A081-5960961A20D1}"/>
                </a:ext>
              </a:extLst>
            </p:cNvPr>
            <p:cNvSpPr/>
            <p:nvPr/>
          </p:nvSpPr>
          <p:spPr bwMode="auto">
            <a:xfrm>
              <a:off x="5794376" y="3922134"/>
              <a:ext cx="469900" cy="468313"/>
            </a:xfrm>
            <a:prstGeom prst="ellipse">
              <a:avLst/>
            </a:pr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îsḷîď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ECE9D37-4596-4374-B5FE-C5BBAEC67356}"/>
                </a:ext>
              </a:extLst>
            </p:cNvPr>
            <p:cNvSpPr/>
            <p:nvPr/>
          </p:nvSpPr>
          <p:spPr bwMode="auto">
            <a:xfrm>
              <a:off x="5872163" y="3999922"/>
              <a:ext cx="314325" cy="312738"/>
            </a:xfrm>
            <a:prstGeom prst="ellipse">
              <a:avLst/>
            </a:prstGeom>
            <a:solidFill>
              <a:srgbClr val="0B2E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ïš1ïḓ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757B1BE3-1A54-4A79-8938-AD58AC6AA907}"/>
                </a:ext>
              </a:extLst>
            </p:cNvPr>
            <p:cNvSpPr/>
            <p:nvPr/>
          </p:nvSpPr>
          <p:spPr bwMode="auto">
            <a:xfrm>
              <a:off x="5688013" y="4009447"/>
              <a:ext cx="1279525" cy="1838325"/>
            </a:xfrm>
            <a:custGeom>
              <a:avLst/>
              <a:gdLst>
                <a:gd name="T0" fmla="*/ 0 w 1410"/>
                <a:gd name="T1" fmla="*/ 1004 h 2026"/>
                <a:gd name="T2" fmla="*/ 4 w 1410"/>
                <a:gd name="T3" fmla="*/ 1517 h 2026"/>
                <a:gd name="T4" fmla="*/ 293 w 1410"/>
                <a:gd name="T5" fmla="*/ 1861 h 2026"/>
                <a:gd name="T6" fmla="*/ 490 w 1410"/>
                <a:gd name="T7" fmla="*/ 2026 h 2026"/>
                <a:gd name="T8" fmla="*/ 1224 w 1410"/>
                <a:gd name="T9" fmla="*/ 2026 h 2026"/>
                <a:gd name="T10" fmla="*/ 1410 w 1410"/>
                <a:gd name="T11" fmla="*/ 1726 h 2026"/>
                <a:gd name="T12" fmla="*/ 1410 w 1410"/>
                <a:gd name="T13" fmla="*/ 884 h 2026"/>
                <a:gd name="T14" fmla="*/ 1193 w 1410"/>
                <a:gd name="T15" fmla="*/ 884 h 2026"/>
                <a:gd name="T16" fmla="*/ 1125 w 1410"/>
                <a:gd name="T17" fmla="*/ 884 h 2026"/>
                <a:gd name="T18" fmla="*/ 1125 w 1410"/>
                <a:gd name="T19" fmla="*/ 755 h 2026"/>
                <a:gd name="T20" fmla="*/ 882 w 1410"/>
                <a:gd name="T21" fmla="*/ 755 h 2026"/>
                <a:gd name="T22" fmla="*/ 882 w 1410"/>
                <a:gd name="T23" fmla="*/ 874 h 2026"/>
                <a:gd name="T24" fmla="*/ 815 w 1410"/>
                <a:gd name="T25" fmla="*/ 874 h 2026"/>
                <a:gd name="T26" fmla="*/ 815 w 1410"/>
                <a:gd name="T27" fmla="*/ 665 h 2026"/>
                <a:gd name="T28" fmla="*/ 578 w 1410"/>
                <a:gd name="T29" fmla="*/ 665 h 2026"/>
                <a:gd name="T30" fmla="*/ 578 w 1410"/>
                <a:gd name="T31" fmla="*/ 874 h 2026"/>
                <a:gd name="T32" fmla="*/ 505 w 1410"/>
                <a:gd name="T33" fmla="*/ 874 h 2026"/>
                <a:gd name="T34" fmla="*/ 505 w 1410"/>
                <a:gd name="T35" fmla="*/ 243 h 2026"/>
                <a:gd name="T36" fmla="*/ 278 w 1410"/>
                <a:gd name="T37" fmla="*/ 243 h 2026"/>
                <a:gd name="T38" fmla="*/ 278 w 1410"/>
                <a:gd name="T39" fmla="*/ 1484 h 2026"/>
                <a:gd name="T40" fmla="*/ 225 w 1410"/>
                <a:gd name="T41" fmla="*/ 1381 h 2026"/>
                <a:gd name="T42" fmla="*/ 205 w 1410"/>
                <a:gd name="T43" fmla="*/ 1137 h 2026"/>
                <a:gd name="T44" fmla="*/ 0 w 1410"/>
                <a:gd name="T45" fmla="*/ 1004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0" h="2026">
                  <a:moveTo>
                    <a:pt x="0" y="1004"/>
                  </a:moveTo>
                  <a:cubicBezTo>
                    <a:pt x="4" y="1517"/>
                    <a:pt x="4" y="1517"/>
                    <a:pt x="4" y="1517"/>
                  </a:cubicBezTo>
                  <a:cubicBezTo>
                    <a:pt x="4" y="1517"/>
                    <a:pt x="226" y="1742"/>
                    <a:pt x="293" y="1861"/>
                  </a:cubicBezTo>
                  <a:cubicBezTo>
                    <a:pt x="361" y="1980"/>
                    <a:pt x="485" y="2026"/>
                    <a:pt x="490" y="2026"/>
                  </a:cubicBezTo>
                  <a:cubicBezTo>
                    <a:pt x="495" y="2026"/>
                    <a:pt x="1224" y="2026"/>
                    <a:pt x="1224" y="2026"/>
                  </a:cubicBezTo>
                  <a:cubicBezTo>
                    <a:pt x="1224" y="2026"/>
                    <a:pt x="1404" y="1974"/>
                    <a:pt x="1410" y="1726"/>
                  </a:cubicBezTo>
                  <a:cubicBezTo>
                    <a:pt x="1410" y="884"/>
                    <a:pt x="1410" y="884"/>
                    <a:pt x="1410" y="884"/>
                  </a:cubicBezTo>
                  <a:cubicBezTo>
                    <a:pt x="1410" y="884"/>
                    <a:pt x="1299" y="673"/>
                    <a:pt x="1193" y="884"/>
                  </a:cubicBezTo>
                  <a:cubicBezTo>
                    <a:pt x="1125" y="884"/>
                    <a:pt x="1125" y="884"/>
                    <a:pt x="1125" y="884"/>
                  </a:cubicBezTo>
                  <a:cubicBezTo>
                    <a:pt x="1125" y="755"/>
                    <a:pt x="1125" y="755"/>
                    <a:pt x="1125" y="755"/>
                  </a:cubicBezTo>
                  <a:cubicBezTo>
                    <a:pt x="1125" y="755"/>
                    <a:pt x="996" y="553"/>
                    <a:pt x="882" y="755"/>
                  </a:cubicBezTo>
                  <a:cubicBezTo>
                    <a:pt x="882" y="874"/>
                    <a:pt x="882" y="874"/>
                    <a:pt x="882" y="874"/>
                  </a:cubicBezTo>
                  <a:cubicBezTo>
                    <a:pt x="815" y="874"/>
                    <a:pt x="815" y="874"/>
                    <a:pt x="815" y="874"/>
                  </a:cubicBezTo>
                  <a:cubicBezTo>
                    <a:pt x="815" y="665"/>
                    <a:pt x="815" y="665"/>
                    <a:pt x="815" y="665"/>
                  </a:cubicBezTo>
                  <a:cubicBezTo>
                    <a:pt x="815" y="665"/>
                    <a:pt x="686" y="441"/>
                    <a:pt x="578" y="665"/>
                  </a:cubicBezTo>
                  <a:cubicBezTo>
                    <a:pt x="578" y="874"/>
                    <a:pt x="578" y="874"/>
                    <a:pt x="578" y="874"/>
                  </a:cubicBezTo>
                  <a:cubicBezTo>
                    <a:pt x="505" y="874"/>
                    <a:pt x="505" y="874"/>
                    <a:pt x="505" y="874"/>
                  </a:cubicBezTo>
                  <a:cubicBezTo>
                    <a:pt x="505" y="243"/>
                    <a:pt x="505" y="243"/>
                    <a:pt x="505" y="243"/>
                  </a:cubicBezTo>
                  <a:cubicBezTo>
                    <a:pt x="505" y="243"/>
                    <a:pt x="392" y="0"/>
                    <a:pt x="278" y="243"/>
                  </a:cubicBezTo>
                  <a:cubicBezTo>
                    <a:pt x="278" y="1484"/>
                    <a:pt x="278" y="1484"/>
                    <a:pt x="278" y="1484"/>
                  </a:cubicBezTo>
                  <a:cubicBezTo>
                    <a:pt x="278" y="1484"/>
                    <a:pt x="246" y="1453"/>
                    <a:pt x="225" y="1381"/>
                  </a:cubicBezTo>
                  <a:cubicBezTo>
                    <a:pt x="205" y="1137"/>
                    <a:pt x="205" y="1137"/>
                    <a:pt x="205" y="1137"/>
                  </a:cubicBezTo>
                  <a:cubicBezTo>
                    <a:pt x="205" y="1137"/>
                    <a:pt x="145" y="889"/>
                    <a:pt x="0" y="1004"/>
                  </a:cubicBezTo>
                </a:path>
              </a:pathLst>
            </a:custGeom>
            <a:solidFill>
              <a:srgbClr val="F9B9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íṣľï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4E680CE-5F16-40BB-B891-A1E61D30C5A0}"/>
                </a:ext>
              </a:extLst>
            </p:cNvPr>
            <p:cNvSpPr/>
            <p:nvPr/>
          </p:nvSpPr>
          <p:spPr bwMode="auto">
            <a:xfrm>
              <a:off x="5940426" y="4226934"/>
              <a:ext cx="0" cy="3175"/>
            </a:xfrm>
            <a:custGeom>
              <a:avLst/>
              <a:gdLst>
                <a:gd name="T0" fmla="*/ 0 w 1"/>
                <a:gd name="T1" fmla="*/ 2 h 3"/>
                <a:gd name="T2" fmla="*/ 0 w 1"/>
                <a:gd name="T3" fmla="*/ 3 h 3"/>
                <a:gd name="T4" fmla="*/ 0 w 1"/>
                <a:gd name="T5" fmla="*/ 3 h 3"/>
                <a:gd name="T6" fmla="*/ 0 w 1"/>
                <a:gd name="T7" fmla="*/ 2 h 3"/>
                <a:gd name="T8" fmla="*/ 1 w 1"/>
                <a:gd name="T9" fmla="*/ 2 h 3"/>
                <a:gd name="T10" fmla="*/ 0 w 1"/>
                <a:gd name="T11" fmla="*/ 2 h 3"/>
                <a:gd name="T12" fmla="*/ 1 w 1"/>
                <a:gd name="T13" fmla="*/ 2 h 3"/>
                <a:gd name="T14" fmla="*/ 1 w 1"/>
                <a:gd name="T15" fmla="*/ 1 h 3"/>
                <a:gd name="T16" fmla="*/ 1 w 1"/>
                <a:gd name="T17" fmla="*/ 1 h 3"/>
                <a:gd name="T18" fmla="*/ 1 w 1"/>
                <a:gd name="T19" fmla="*/ 1 h 3"/>
                <a:gd name="T20" fmla="*/ 1 w 1"/>
                <a:gd name="T21" fmla="*/ 0 h 3"/>
                <a:gd name="T22" fmla="*/ 1 w 1"/>
                <a:gd name="T23" fmla="*/ 0 h 3"/>
                <a:gd name="T24" fmla="*/ 1 w 1"/>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3"/>
                    <a:pt x="0" y="3"/>
                    <a:pt x="0" y="3"/>
                  </a:cubicBezTo>
                  <a:cubicBezTo>
                    <a:pt x="0" y="3"/>
                    <a:pt x="0" y="3"/>
                    <a:pt x="0" y="3"/>
                  </a:cubicBezTo>
                  <a:cubicBezTo>
                    <a:pt x="0" y="3"/>
                    <a:pt x="0" y="3"/>
                    <a:pt x="0" y="2"/>
                  </a:cubicBezTo>
                  <a:moveTo>
                    <a:pt x="1" y="2"/>
                  </a:moveTo>
                  <a:cubicBezTo>
                    <a:pt x="1" y="2"/>
                    <a:pt x="0" y="2"/>
                    <a:pt x="0" y="2"/>
                  </a:cubicBezTo>
                  <a:cubicBezTo>
                    <a:pt x="0" y="2"/>
                    <a:pt x="1" y="2"/>
                    <a:pt x="1" y="2"/>
                  </a:cubicBezTo>
                  <a:moveTo>
                    <a:pt x="1" y="1"/>
                  </a:moveTo>
                  <a:cubicBezTo>
                    <a:pt x="1" y="1"/>
                    <a:pt x="1" y="1"/>
                    <a:pt x="1" y="1"/>
                  </a:cubicBezTo>
                  <a:cubicBezTo>
                    <a:pt x="1" y="1"/>
                    <a:pt x="1" y="1"/>
                    <a:pt x="1" y="1"/>
                  </a:cubicBezTo>
                  <a:moveTo>
                    <a:pt x="1" y="0"/>
                  </a:moveTo>
                  <a:cubicBezTo>
                    <a:pt x="1" y="0"/>
                    <a:pt x="1" y="0"/>
                    <a:pt x="1" y="0"/>
                  </a:cubicBezTo>
                  <a:cubicBezTo>
                    <a:pt x="1" y="0"/>
                    <a:pt x="1" y="0"/>
                    <a:pt x="1" y="0"/>
                  </a:cubicBezTo>
                </a:path>
              </a:pathLst>
            </a:custGeom>
            <a:solidFill>
              <a:srgbClr val="0A29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îSḷïḓ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8A984163-4AD9-4964-936C-69C7ADD95F37}"/>
                </a:ext>
              </a:extLst>
            </p:cNvPr>
            <p:cNvSpPr/>
            <p:nvPr/>
          </p:nvSpPr>
          <p:spPr bwMode="auto">
            <a:xfrm>
              <a:off x="5940426" y="4141209"/>
              <a:ext cx="69850" cy="1228725"/>
            </a:xfrm>
            <a:custGeom>
              <a:avLst/>
              <a:gdLst>
                <a:gd name="T0" fmla="*/ 77 w 77"/>
                <a:gd name="T1" fmla="*/ 0 h 1355"/>
                <a:gd name="T2" fmla="*/ 1 w 77"/>
                <a:gd name="T3" fmla="*/ 96 h 1355"/>
                <a:gd name="T4" fmla="*/ 1 w 77"/>
                <a:gd name="T5" fmla="*/ 96 h 1355"/>
                <a:gd name="T6" fmla="*/ 1 w 77"/>
                <a:gd name="T7" fmla="*/ 97 h 1355"/>
                <a:gd name="T8" fmla="*/ 1 w 77"/>
                <a:gd name="T9" fmla="*/ 97 h 1355"/>
                <a:gd name="T10" fmla="*/ 1 w 77"/>
                <a:gd name="T11" fmla="*/ 98 h 1355"/>
                <a:gd name="T12" fmla="*/ 0 w 77"/>
                <a:gd name="T13" fmla="*/ 98 h 1355"/>
                <a:gd name="T14" fmla="*/ 0 w 77"/>
                <a:gd name="T15" fmla="*/ 98 h 1355"/>
                <a:gd name="T16" fmla="*/ 0 w 77"/>
                <a:gd name="T17" fmla="*/ 99 h 1355"/>
                <a:gd name="T18" fmla="*/ 0 w 77"/>
                <a:gd name="T19" fmla="*/ 1355 h 1355"/>
                <a:gd name="T20" fmla="*/ 77 w 77"/>
                <a:gd name="T21" fmla="*/ 1352 h 1355"/>
                <a:gd name="T22" fmla="*/ 77 w 77"/>
                <a:gd name="T23" fmla="*/ 119 h 1355"/>
                <a:gd name="T24" fmla="*/ 44 w 77"/>
                <a:gd name="T25" fmla="*/ 119 h 1355"/>
                <a:gd name="T26" fmla="*/ 77 w 77"/>
                <a:gd name="T27" fmla="*/ 49 h 1355"/>
                <a:gd name="T28" fmla="*/ 77 w 77"/>
                <a:gd name="T29" fmla="*/ 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1355">
                  <a:moveTo>
                    <a:pt x="77" y="0"/>
                  </a:moveTo>
                  <a:cubicBezTo>
                    <a:pt x="53" y="13"/>
                    <a:pt x="27" y="42"/>
                    <a:pt x="1" y="96"/>
                  </a:cubicBezTo>
                  <a:cubicBezTo>
                    <a:pt x="1" y="96"/>
                    <a:pt x="1" y="96"/>
                    <a:pt x="1" y="96"/>
                  </a:cubicBezTo>
                  <a:cubicBezTo>
                    <a:pt x="1" y="96"/>
                    <a:pt x="1" y="96"/>
                    <a:pt x="1" y="97"/>
                  </a:cubicBezTo>
                  <a:cubicBezTo>
                    <a:pt x="1" y="97"/>
                    <a:pt x="1" y="97"/>
                    <a:pt x="1" y="97"/>
                  </a:cubicBezTo>
                  <a:cubicBezTo>
                    <a:pt x="1" y="97"/>
                    <a:pt x="1" y="97"/>
                    <a:pt x="1" y="98"/>
                  </a:cubicBezTo>
                  <a:cubicBezTo>
                    <a:pt x="1" y="98"/>
                    <a:pt x="0" y="98"/>
                    <a:pt x="0" y="98"/>
                  </a:cubicBezTo>
                  <a:cubicBezTo>
                    <a:pt x="0" y="98"/>
                    <a:pt x="0" y="98"/>
                    <a:pt x="0" y="98"/>
                  </a:cubicBezTo>
                  <a:cubicBezTo>
                    <a:pt x="0" y="99"/>
                    <a:pt x="0" y="99"/>
                    <a:pt x="0" y="99"/>
                  </a:cubicBezTo>
                  <a:cubicBezTo>
                    <a:pt x="0" y="1355"/>
                    <a:pt x="0" y="1355"/>
                    <a:pt x="0" y="1355"/>
                  </a:cubicBezTo>
                  <a:cubicBezTo>
                    <a:pt x="77" y="1352"/>
                    <a:pt x="77" y="1352"/>
                    <a:pt x="77" y="1352"/>
                  </a:cubicBezTo>
                  <a:cubicBezTo>
                    <a:pt x="77" y="119"/>
                    <a:pt x="77" y="119"/>
                    <a:pt x="77" y="119"/>
                  </a:cubicBezTo>
                  <a:cubicBezTo>
                    <a:pt x="44" y="119"/>
                    <a:pt x="44" y="119"/>
                    <a:pt x="44" y="119"/>
                  </a:cubicBezTo>
                  <a:cubicBezTo>
                    <a:pt x="44" y="89"/>
                    <a:pt x="57" y="63"/>
                    <a:pt x="77" y="49"/>
                  </a:cubicBezTo>
                  <a:cubicBezTo>
                    <a:pt x="77" y="0"/>
                    <a:pt x="77" y="0"/>
                    <a:pt x="77" y="0"/>
                  </a:cubicBezTo>
                </a:path>
              </a:pathLst>
            </a:custGeom>
            <a:solidFill>
              <a:srgbClr val="E0A6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islï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CA8C75C0-E734-4505-88C4-1DDE22D196B5}"/>
                </a:ext>
              </a:extLst>
            </p:cNvPr>
            <p:cNvSpPr/>
            <p:nvPr/>
          </p:nvSpPr>
          <p:spPr bwMode="auto">
            <a:xfrm>
              <a:off x="6211888" y="4609522"/>
              <a:ext cx="3175" cy="3175"/>
            </a:xfrm>
            <a:custGeom>
              <a:avLst/>
              <a:gdLst>
                <a:gd name="T0" fmla="*/ 2 w 2"/>
                <a:gd name="T1" fmla="*/ 0 h 4"/>
                <a:gd name="T2" fmla="*/ 0 w 2"/>
                <a:gd name="T3" fmla="*/ 4 h 4"/>
                <a:gd name="T4" fmla="*/ 0 w 2"/>
                <a:gd name="T5" fmla="*/ 4 h 4"/>
                <a:gd name="T6" fmla="*/ 2 w 2"/>
                <a:gd name="T7" fmla="*/ 0 h 4"/>
                <a:gd name="T8" fmla="*/ 2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1" y="1"/>
                    <a:pt x="0" y="3"/>
                    <a:pt x="0" y="4"/>
                  </a:cubicBezTo>
                  <a:cubicBezTo>
                    <a:pt x="0" y="4"/>
                    <a:pt x="0" y="4"/>
                    <a:pt x="0" y="4"/>
                  </a:cubicBezTo>
                  <a:cubicBezTo>
                    <a:pt x="0" y="3"/>
                    <a:pt x="1" y="1"/>
                    <a:pt x="2" y="0"/>
                  </a:cubicBezTo>
                  <a:moveTo>
                    <a:pt x="2" y="0"/>
                  </a:moveTo>
                  <a:cubicBezTo>
                    <a:pt x="2" y="0"/>
                    <a:pt x="2" y="0"/>
                    <a:pt x="2" y="0"/>
                  </a:cubicBezTo>
                  <a:cubicBezTo>
                    <a:pt x="2" y="0"/>
                    <a:pt x="2" y="0"/>
                    <a:pt x="2"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ïśḻid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A260CF3-6918-4B08-AD00-0E92B023A4F1}"/>
                </a:ext>
              </a:extLst>
            </p:cNvPr>
            <p:cNvSpPr/>
            <p:nvPr/>
          </p:nvSpPr>
          <p:spPr bwMode="auto">
            <a:xfrm>
              <a:off x="6130925" y="4204709"/>
              <a:ext cx="103187" cy="625475"/>
            </a:xfrm>
            <a:custGeom>
              <a:avLst/>
              <a:gdLst>
                <a:gd name="T0" fmla="*/ 0 w 113"/>
                <a:gd name="T1" fmla="*/ 0 h 691"/>
                <a:gd name="T2" fmla="*/ 0 w 113"/>
                <a:gd name="T3" fmla="*/ 12 h 691"/>
                <a:gd name="T4" fmla="*/ 0 w 113"/>
                <a:gd name="T5" fmla="*/ 691 h 691"/>
                <a:gd name="T6" fmla="*/ 113 w 113"/>
                <a:gd name="T7" fmla="*/ 691 h 691"/>
                <a:gd name="T8" fmla="*/ 113 w 113"/>
                <a:gd name="T9" fmla="*/ 409 h 691"/>
                <a:gd name="T10" fmla="*/ 91 w 113"/>
                <a:gd name="T11" fmla="*/ 447 h 691"/>
                <a:gd name="T12" fmla="*/ 91 w 113"/>
                <a:gd name="T13" fmla="*/ 447 h 691"/>
                <a:gd name="T14" fmla="*/ 91 w 113"/>
                <a:gd name="T15" fmla="*/ 447 h 691"/>
                <a:gd name="T16" fmla="*/ 89 w 113"/>
                <a:gd name="T17" fmla="*/ 451 h 691"/>
                <a:gd name="T18" fmla="*/ 89 w 113"/>
                <a:gd name="T19" fmla="*/ 660 h 691"/>
                <a:gd name="T20" fmla="*/ 16 w 113"/>
                <a:gd name="T21" fmla="*/ 660 h 691"/>
                <a:gd name="T22" fmla="*/ 16 w 113"/>
                <a:gd name="T23" fmla="*/ 29 h 691"/>
                <a:gd name="T24" fmla="*/ 16 w 113"/>
                <a:gd name="T25" fmla="*/ 29 h 691"/>
                <a:gd name="T26" fmla="*/ 0 w 113"/>
                <a:gd name="T27"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691">
                  <a:moveTo>
                    <a:pt x="0" y="0"/>
                  </a:moveTo>
                  <a:cubicBezTo>
                    <a:pt x="0" y="12"/>
                    <a:pt x="0" y="12"/>
                    <a:pt x="0" y="12"/>
                  </a:cubicBezTo>
                  <a:cubicBezTo>
                    <a:pt x="0" y="691"/>
                    <a:pt x="0" y="691"/>
                    <a:pt x="0" y="691"/>
                  </a:cubicBezTo>
                  <a:cubicBezTo>
                    <a:pt x="113" y="691"/>
                    <a:pt x="113" y="691"/>
                    <a:pt x="113" y="691"/>
                  </a:cubicBezTo>
                  <a:cubicBezTo>
                    <a:pt x="113" y="409"/>
                    <a:pt x="113" y="409"/>
                    <a:pt x="113" y="409"/>
                  </a:cubicBezTo>
                  <a:cubicBezTo>
                    <a:pt x="106" y="420"/>
                    <a:pt x="98" y="432"/>
                    <a:pt x="91" y="447"/>
                  </a:cubicBezTo>
                  <a:cubicBezTo>
                    <a:pt x="91" y="447"/>
                    <a:pt x="91" y="447"/>
                    <a:pt x="91" y="447"/>
                  </a:cubicBezTo>
                  <a:cubicBezTo>
                    <a:pt x="91" y="447"/>
                    <a:pt x="91" y="447"/>
                    <a:pt x="91" y="447"/>
                  </a:cubicBezTo>
                  <a:cubicBezTo>
                    <a:pt x="90" y="448"/>
                    <a:pt x="89" y="450"/>
                    <a:pt x="89" y="451"/>
                  </a:cubicBezTo>
                  <a:cubicBezTo>
                    <a:pt x="89" y="660"/>
                    <a:pt x="89" y="660"/>
                    <a:pt x="89" y="660"/>
                  </a:cubicBezTo>
                  <a:cubicBezTo>
                    <a:pt x="16" y="660"/>
                    <a:pt x="16" y="660"/>
                    <a:pt x="16" y="660"/>
                  </a:cubicBezTo>
                  <a:cubicBezTo>
                    <a:pt x="16" y="29"/>
                    <a:pt x="16" y="29"/>
                    <a:pt x="16" y="29"/>
                  </a:cubicBezTo>
                  <a:cubicBezTo>
                    <a:pt x="16" y="29"/>
                    <a:pt x="16" y="29"/>
                    <a:pt x="16" y="29"/>
                  </a:cubicBezTo>
                  <a:cubicBezTo>
                    <a:pt x="16" y="29"/>
                    <a:pt x="10" y="17"/>
                    <a:pt x="0" y="0"/>
                  </a:cubicBezTo>
                </a:path>
              </a:pathLst>
            </a:custGeom>
            <a:solidFill>
              <a:srgbClr val="E0A6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íṣľíď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1D44B95A-885A-442A-A6D4-949F2AE3746A}"/>
                </a:ext>
              </a:extLst>
            </p:cNvPr>
            <p:cNvSpPr/>
            <p:nvPr/>
          </p:nvSpPr>
          <p:spPr bwMode="auto">
            <a:xfrm>
              <a:off x="6427788" y="4612697"/>
              <a:ext cx="61912" cy="82550"/>
            </a:xfrm>
            <a:custGeom>
              <a:avLst/>
              <a:gdLst>
                <a:gd name="T0" fmla="*/ 69 w 69"/>
                <a:gd name="T1" fmla="*/ 88 h 90"/>
                <a:gd name="T2" fmla="*/ 67 w 69"/>
                <a:gd name="T3" fmla="*/ 90 h 90"/>
                <a:gd name="T4" fmla="*/ 67 w 69"/>
                <a:gd name="T5" fmla="*/ 90 h 90"/>
                <a:gd name="T6" fmla="*/ 69 w 69"/>
                <a:gd name="T7" fmla="*/ 88 h 90"/>
                <a:gd name="T8" fmla="*/ 0 w 69"/>
                <a:gd name="T9" fmla="*/ 0 h 90"/>
                <a:gd name="T10" fmla="*/ 0 w 69"/>
                <a:gd name="T11" fmla="*/ 0 h 90"/>
                <a:gd name="T12" fmla="*/ 0 w 69"/>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69" h="90">
                  <a:moveTo>
                    <a:pt x="69" y="88"/>
                  </a:moveTo>
                  <a:cubicBezTo>
                    <a:pt x="68" y="88"/>
                    <a:pt x="68" y="89"/>
                    <a:pt x="67" y="90"/>
                  </a:cubicBezTo>
                  <a:cubicBezTo>
                    <a:pt x="67" y="90"/>
                    <a:pt x="67" y="90"/>
                    <a:pt x="67" y="90"/>
                  </a:cubicBezTo>
                  <a:cubicBezTo>
                    <a:pt x="68" y="89"/>
                    <a:pt x="68" y="88"/>
                    <a:pt x="69" y="88"/>
                  </a:cubicBezTo>
                  <a:moveTo>
                    <a:pt x="0" y="0"/>
                  </a:move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îṥľï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5EDB512-00A3-4E09-8B37-C0F7323FB66F}"/>
                </a:ext>
              </a:extLst>
            </p:cNvPr>
            <p:cNvSpPr/>
            <p:nvPr/>
          </p:nvSpPr>
          <p:spPr bwMode="auto">
            <a:xfrm>
              <a:off x="6405563" y="4582534"/>
              <a:ext cx="96837" cy="233363"/>
            </a:xfrm>
            <a:custGeom>
              <a:avLst/>
              <a:gdLst>
                <a:gd name="T0" fmla="*/ 0 w 107"/>
                <a:gd name="T1" fmla="*/ 0 h 258"/>
                <a:gd name="T2" fmla="*/ 0 w 107"/>
                <a:gd name="T3" fmla="*/ 258 h 258"/>
                <a:gd name="T4" fmla="*/ 107 w 107"/>
                <a:gd name="T5" fmla="*/ 258 h 258"/>
                <a:gd name="T6" fmla="*/ 107 w 107"/>
                <a:gd name="T7" fmla="*/ 99 h 258"/>
                <a:gd name="T8" fmla="*/ 93 w 107"/>
                <a:gd name="T9" fmla="*/ 122 h 258"/>
                <a:gd name="T10" fmla="*/ 91 w 107"/>
                <a:gd name="T11" fmla="*/ 124 h 258"/>
                <a:gd name="T12" fmla="*/ 91 w 107"/>
                <a:gd name="T13" fmla="*/ 243 h 258"/>
                <a:gd name="T14" fmla="*/ 24 w 107"/>
                <a:gd name="T15" fmla="*/ 243 h 258"/>
                <a:gd name="T16" fmla="*/ 24 w 107"/>
                <a:gd name="T17" fmla="*/ 34 h 258"/>
                <a:gd name="T18" fmla="*/ 24 w 107"/>
                <a:gd name="T19" fmla="*/ 34 h 258"/>
                <a:gd name="T20" fmla="*/ 24 w 107"/>
                <a:gd name="T21" fmla="*/ 34 h 258"/>
                <a:gd name="T22" fmla="*/ 24 w 107"/>
                <a:gd name="T23" fmla="*/ 34 h 258"/>
                <a:gd name="T24" fmla="*/ 0 w 107"/>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58">
                  <a:moveTo>
                    <a:pt x="0" y="0"/>
                  </a:moveTo>
                  <a:cubicBezTo>
                    <a:pt x="0" y="258"/>
                    <a:pt x="0" y="258"/>
                    <a:pt x="0" y="258"/>
                  </a:cubicBezTo>
                  <a:cubicBezTo>
                    <a:pt x="107" y="258"/>
                    <a:pt x="107" y="258"/>
                    <a:pt x="107" y="258"/>
                  </a:cubicBezTo>
                  <a:cubicBezTo>
                    <a:pt x="107" y="99"/>
                    <a:pt x="107" y="99"/>
                    <a:pt x="107" y="99"/>
                  </a:cubicBezTo>
                  <a:cubicBezTo>
                    <a:pt x="102" y="106"/>
                    <a:pt x="98" y="113"/>
                    <a:pt x="93" y="122"/>
                  </a:cubicBezTo>
                  <a:cubicBezTo>
                    <a:pt x="92" y="122"/>
                    <a:pt x="92" y="123"/>
                    <a:pt x="91" y="124"/>
                  </a:cubicBezTo>
                  <a:cubicBezTo>
                    <a:pt x="91" y="243"/>
                    <a:pt x="91" y="243"/>
                    <a:pt x="91" y="243"/>
                  </a:cubicBezTo>
                  <a:cubicBezTo>
                    <a:pt x="24" y="243"/>
                    <a:pt x="24" y="243"/>
                    <a:pt x="24" y="243"/>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15" y="18"/>
                    <a:pt x="0" y="0"/>
                  </a:cubicBezTo>
                </a:path>
              </a:pathLst>
            </a:custGeom>
            <a:solidFill>
              <a:srgbClr val="E0A6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îṩḻïḍ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26C5330-7277-4F7B-9A12-C3CBEEEACBC2}"/>
                </a:ext>
              </a:extLst>
            </p:cNvPr>
            <p:cNvSpPr/>
            <p:nvPr/>
          </p:nvSpPr>
          <p:spPr bwMode="auto">
            <a:xfrm>
              <a:off x="6708775" y="4695247"/>
              <a:ext cx="66675" cy="115888"/>
            </a:xfrm>
            <a:custGeom>
              <a:avLst/>
              <a:gdLst>
                <a:gd name="T0" fmla="*/ 0 w 73"/>
                <a:gd name="T1" fmla="*/ 0 h 129"/>
                <a:gd name="T2" fmla="*/ 0 w 73"/>
                <a:gd name="T3" fmla="*/ 0 h 129"/>
                <a:gd name="T4" fmla="*/ 0 w 73"/>
                <a:gd name="T5" fmla="*/ 129 h 129"/>
                <a:gd name="T6" fmla="*/ 68 w 73"/>
                <a:gd name="T7" fmla="*/ 129 h 129"/>
                <a:gd name="T8" fmla="*/ 73 w 73"/>
                <a:gd name="T9" fmla="*/ 119 h 129"/>
                <a:gd name="T10" fmla="*/ 68 w 73"/>
                <a:gd name="T11" fmla="*/ 129 h 129"/>
                <a:gd name="T12" fmla="*/ 0 w 73"/>
                <a:gd name="T13" fmla="*/ 129 h 129"/>
                <a:gd name="T14" fmla="*/ 0 w 73"/>
                <a:gd name="T15" fmla="*/ 0 h 129"/>
                <a:gd name="T16" fmla="*/ 0 w 73"/>
                <a:gd name="T1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29">
                  <a:moveTo>
                    <a:pt x="0" y="0"/>
                  </a:moveTo>
                  <a:cubicBezTo>
                    <a:pt x="0" y="0"/>
                    <a:pt x="0" y="0"/>
                    <a:pt x="0" y="0"/>
                  </a:cubicBezTo>
                  <a:cubicBezTo>
                    <a:pt x="0" y="129"/>
                    <a:pt x="0" y="129"/>
                    <a:pt x="0" y="129"/>
                  </a:cubicBezTo>
                  <a:cubicBezTo>
                    <a:pt x="68" y="129"/>
                    <a:pt x="68" y="129"/>
                    <a:pt x="68" y="129"/>
                  </a:cubicBezTo>
                  <a:cubicBezTo>
                    <a:pt x="69" y="126"/>
                    <a:pt x="71" y="122"/>
                    <a:pt x="73" y="119"/>
                  </a:cubicBezTo>
                  <a:cubicBezTo>
                    <a:pt x="71" y="122"/>
                    <a:pt x="69" y="126"/>
                    <a:pt x="68" y="129"/>
                  </a:cubicBezTo>
                  <a:cubicBezTo>
                    <a:pt x="0" y="129"/>
                    <a:pt x="0" y="129"/>
                    <a:pt x="0" y="129"/>
                  </a:cubicBez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îŝlîḍ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38F107C0-D004-4437-8ACB-C2DFECB714AE}"/>
                </a:ext>
              </a:extLst>
            </p:cNvPr>
            <p:cNvSpPr/>
            <p:nvPr/>
          </p:nvSpPr>
          <p:spPr bwMode="auto">
            <a:xfrm>
              <a:off x="6689725" y="4669847"/>
              <a:ext cx="101600" cy="160338"/>
            </a:xfrm>
            <a:custGeom>
              <a:avLst/>
              <a:gdLst>
                <a:gd name="T0" fmla="*/ 0 w 111"/>
                <a:gd name="T1" fmla="*/ 0 h 177"/>
                <a:gd name="T2" fmla="*/ 0 w 111"/>
                <a:gd name="T3" fmla="*/ 177 h 177"/>
                <a:gd name="T4" fmla="*/ 111 w 111"/>
                <a:gd name="T5" fmla="*/ 177 h 177"/>
                <a:gd name="T6" fmla="*/ 111 w 111"/>
                <a:gd name="T7" fmla="*/ 118 h 177"/>
                <a:gd name="T8" fmla="*/ 94 w 111"/>
                <a:gd name="T9" fmla="*/ 146 h 177"/>
                <a:gd name="T10" fmla="*/ 89 w 111"/>
                <a:gd name="T11" fmla="*/ 156 h 177"/>
                <a:gd name="T12" fmla="*/ 21 w 111"/>
                <a:gd name="T13" fmla="*/ 156 h 177"/>
                <a:gd name="T14" fmla="*/ 21 w 111"/>
                <a:gd name="T15" fmla="*/ 27 h 177"/>
                <a:gd name="T16" fmla="*/ 21 w 111"/>
                <a:gd name="T17" fmla="*/ 27 h 177"/>
                <a:gd name="T18" fmla="*/ 0 w 111"/>
                <a:gd name="T1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77">
                  <a:moveTo>
                    <a:pt x="0" y="0"/>
                  </a:moveTo>
                  <a:cubicBezTo>
                    <a:pt x="0" y="177"/>
                    <a:pt x="0" y="177"/>
                    <a:pt x="0" y="177"/>
                  </a:cubicBezTo>
                  <a:cubicBezTo>
                    <a:pt x="111" y="177"/>
                    <a:pt x="111" y="177"/>
                    <a:pt x="111" y="177"/>
                  </a:cubicBezTo>
                  <a:cubicBezTo>
                    <a:pt x="111" y="118"/>
                    <a:pt x="111" y="118"/>
                    <a:pt x="111" y="118"/>
                  </a:cubicBezTo>
                  <a:cubicBezTo>
                    <a:pt x="105" y="126"/>
                    <a:pt x="99" y="136"/>
                    <a:pt x="94" y="146"/>
                  </a:cubicBezTo>
                  <a:cubicBezTo>
                    <a:pt x="92" y="149"/>
                    <a:pt x="90" y="153"/>
                    <a:pt x="89" y="156"/>
                  </a:cubicBezTo>
                  <a:cubicBezTo>
                    <a:pt x="21" y="156"/>
                    <a:pt x="21" y="156"/>
                    <a:pt x="21" y="156"/>
                  </a:cubicBezTo>
                  <a:cubicBezTo>
                    <a:pt x="21" y="27"/>
                    <a:pt x="21" y="27"/>
                    <a:pt x="21" y="27"/>
                  </a:cubicBezTo>
                  <a:cubicBezTo>
                    <a:pt x="21" y="27"/>
                    <a:pt x="21" y="27"/>
                    <a:pt x="21" y="27"/>
                  </a:cubicBezTo>
                  <a:cubicBezTo>
                    <a:pt x="21" y="27"/>
                    <a:pt x="14" y="15"/>
                    <a:pt x="0" y="0"/>
                  </a:cubicBezTo>
                </a:path>
              </a:pathLst>
            </a:custGeom>
            <a:solidFill>
              <a:srgbClr val="E0A6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ísľiď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58B84CD6-8913-4803-AA35-6943C16FC109}"/>
                </a:ext>
              </a:extLst>
            </p:cNvPr>
            <p:cNvSpPr/>
            <p:nvPr/>
          </p:nvSpPr>
          <p:spPr bwMode="auto">
            <a:xfrm>
              <a:off x="5688013" y="4934959"/>
              <a:ext cx="0" cy="114300"/>
            </a:xfrm>
            <a:custGeom>
              <a:avLst/>
              <a:gdLst>
                <a:gd name="T0" fmla="*/ 0 h 127"/>
                <a:gd name="T1" fmla="*/ 127 h 127"/>
                <a:gd name="T2" fmla="*/ 127 h 127"/>
                <a:gd name="T3" fmla="*/ 0 h 127"/>
                <a:gd name="T4" fmla="*/ 0 h 127"/>
              </a:gdLst>
              <a:ahLst/>
              <a:cxnLst>
                <a:cxn ang="0">
                  <a:pos x="0" y="T0"/>
                </a:cxn>
                <a:cxn ang="0">
                  <a:pos x="0" y="T1"/>
                </a:cxn>
                <a:cxn ang="0">
                  <a:pos x="0" y="T2"/>
                </a:cxn>
                <a:cxn ang="0">
                  <a:pos x="0" y="T3"/>
                </a:cxn>
                <a:cxn ang="0">
                  <a:pos x="0" y="T4"/>
                </a:cxn>
              </a:cxnLst>
              <a:rect l="0" t="0" r="r" b="b"/>
              <a:pathLst>
                <a:path h="127">
                  <a:moveTo>
                    <a:pt x="0" y="0"/>
                  </a:moveTo>
                  <a:cubicBezTo>
                    <a:pt x="0" y="127"/>
                    <a:pt x="0" y="127"/>
                    <a:pt x="0" y="127"/>
                  </a:cubicBezTo>
                  <a:cubicBezTo>
                    <a:pt x="0" y="127"/>
                    <a:pt x="0" y="127"/>
                    <a:pt x="0" y="127"/>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ïṡļîḍ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987B422-C8AA-4837-A443-2056D3CF3509}"/>
                </a:ext>
              </a:extLst>
            </p:cNvPr>
            <p:cNvSpPr/>
            <p:nvPr/>
          </p:nvSpPr>
          <p:spPr bwMode="auto">
            <a:xfrm>
              <a:off x="5688013" y="4934959"/>
              <a:ext cx="42862" cy="114300"/>
            </a:xfrm>
            <a:custGeom>
              <a:avLst/>
              <a:gdLst>
                <a:gd name="T0" fmla="*/ 0 w 46"/>
                <a:gd name="T1" fmla="*/ 0 h 127"/>
                <a:gd name="T2" fmla="*/ 0 w 46"/>
                <a:gd name="T3" fmla="*/ 127 h 127"/>
                <a:gd name="T4" fmla="*/ 46 w 46"/>
                <a:gd name="T5" fmla="*/ 127 h 127"/>
                <a:gd name="T6" fmla="*/ 46 w 46"/>
                <a:gd name="T7" fmla="*/ 72 h 127"/>
                <a:gd name="T8" fmla="*/ 0 w 46"/>
                <a:gd name="T9" fmla="*/ 0 h 127"/>
              </a:gdLst>
              <a:ahLst/>
              <a:cxnLst>
                <a:cxn ang="0">
                  <a:pos x="T0" y="T1"/>
                </a:cxn>
                <a:cxn ang="0">
                  <a:pos x="T2" y="T3"/>
                </a:cxn>
                <a:cxn ang="0">
                  <a:pos x="T4" y="T5"/>
                </a:cxn>
                <a:cxn ang="0">
                  <a:pos x="T6" y="T7"/>
                </a:cxn>
                <a:cxn ang="0">
                  <a:pos x="T8" y="T9"/>
                </a:cxn>
              </a:cxnLst>
              <a:rect l="0" t="0" r="r" b="b"/>
              <a:pathLst>
                <a:path w="46" h="127">
                  <a:moveTo>
                    <a:pt x="0" y="0"/>
                  </a:moveTo>
                  <a:cubicBezTo>
                    <a:pt x="0" y="127"/>
                    <a:pt x="0" y="127"/>
                    <a:pt x="0" y="127"/>
                  </a:cubicBezTo>
                  <a:cubicBezTo>
                    <a:pt x="46" y="127"/>
                    <a:pt x="46" y="127"/>
                    <a:pt x="46" y="127"/>
                  </a:cubicBezTo>
                  <a:cubicBezTo>
                    <a:pt x="46" y="72"/>
                    <a:pt x="46" y="72"/>
                    <a:pt x="46" y="72"/>
                  </a:cubicBezTo>
                  <a:cubicBezTo>
                    <a:pt x="41" y="8"/>
                    <a:pt x="0" y="0"/>
                    <a:pt x="0" y="0"/>
                  </a:cubicBezTo>
                </a:path>
              </a:pathLst>
            </a:custGeom>
            <a:solidFill>
              <a:srgbClr val="FBD59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ís1iḋè">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2FE16D01-14BB-4040-ADFE-B49536AC1BD0}"/>
                </a:ext>
              </a:extLst>
            </p:cNvPr>
            <p:cNvSpPr/>
            <p:nvPr/>
          </p:nvSpPr>
          <p:spPr bwMode="auto">
            <a:xfrm>
              <a:off x="6010276" y="4174547"/>
              <a:ext cx="93662" cy="74613"/>
            </a:xfrm>
            <a:custGeom>
              <a:avLst/>
              <a:gdLst>
                <a:gd name="T0" fmla="*/ 35 w 104"/>
                <a:gd name="T1" fmla="*/ 0 h 82"/>
                <a:gd name="T2" fmla="*/ 0 w 104"/>
                <a:gd name="T3" fmla="*/ 12 h 82"/>
                <a:gd name="T4" fmla="*/ 0 w 104"/>
                <a:gd name="T5" fmla="*/ 82 h 82"/>
                <a:gd name="T6" fmla="*/ 104 w 104"/>
                <a:gd name="T7" fmla="*/ 82 h 82"/>
                <a:gd name="T8" fmla="*/ 35 w 104"/>
                <a:gd name="T9" fmla="*/ 0 h 82"/>
              </a:gdLst>
              <a:ahLst/>
              <a:cxnLst>
                <a:cxn ang="0">
                  <a:pos x="T0" y="T1"/>
                </a:cxn>
                <a:cxn ang="0">
                  <a:pos x="T2" y="T3"/>
                </a:cxn>
                <a:cxn ang="0">
                  <a:pos x="T4" y="T5"/>
                </a:cxn>
                <a:cxn ang="0">
                  <a:pos x="T6" y="T7"/>
                </a:cxn>
                <a:cxn ang="0">
                  <a:pos x="T8" y="T9"/>
                </a:cxn>
              </a:cxnLst>
              <a:rect l="0" t="0" r="r" b="b"/>
              <a:pathLst>
                <a:path w="104" h="82">
                  <a:moveTo>
                    <a:pt x="35" y="0"/>
                  </a:moveTo>
                  <a:cubicBezTo>
                    <a:pt x="23" y="0"/>
                    <a:pt x="11" y="4"/>
                    <a:pt x="0" y="12"/>
                  </a:cubicBezTo>
                  <a:cubicBezTo>
                    <a:pt x="0" y="82"/>
                    <a:pt x="0" y="82"/>
                    <a:pt x="0" y="82"/>
                  </a:cubicBezTo>
                  <a:cubicBezTo>
                    <a:pt x="104" y="82"/>
                    <a:pt x="104" y="82"/>
                    <a:pt x="104" y="82"/>
                  </a:cubicBezTo>
                  <a:cubicBezTo>
                    <a:pt x="104" y="37"/>
                    <a:pt x="73" y="0"/>
                    <a:pt x="35" y="0"/>
                  </a:cubicBezTo>
                </a:path>
              </a:pathLst>
            </a:custGeom>
            <a:solidFill>
              <a:srgbClr val="FCDC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îṡliḋe">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id="{995A96CE-35C0-4E10-B329-BCDDF87115FA}"/>
                </a:ext>
              </a:extLst>
            </p:cNvPr>
            <p:cNvSpPr/>
            <p:nvPr/>
          </p:nvSpPr>
          <p:spPr bwMode="auto">
            <a:xfrm>
              <a:off x="5980113" y="4185659"/>
              <a:ext cx="30162" cy="63500"/>
            </a:xfrm>
            <a:custGeom>
              <a:avLst/>
              <a:gdLst>
                <a:gd name="T0" fmla="*/ 33 w 33"/>
                <a:gd name="T1" fmla="*/ 0 h 70"/>
                <a:gd name="T2" fmla="*/ 0 w 33"/>
                <a:gd name="T3" fmla="*/ 70 h 70"/>
                <a:gd name="T4" fmla="*/ 33 w 33"/>
                <a:gd name="T5" fmla="*/ 70 h 70"/>
                <a:gd name="T6" fmla="*/ 33 w 33"/>
                <a:gd name="T7" fmla="*/ 0 h 70"/>
              </a:gdLst>
              <a:ahLst/>
              <a:cxnLst>
                <a:cxn ang="0">
                  <a:pos x="T0" y="T1"/>
                </a:cxn>
                <a:cxn ang="0">
                  <a:pos x="T2" y="T3"/>
                </a:cxn>
                <a:cxn ang="0">
                  <a:pos x="T4" y="T5"/>
                </a:cxn>
                <a:cxn ang="0">
                  <a:pos x="T6" y="T7"/>
                </a:cxn>
              </a:cxnLst>
              <a:rect l="0" t="0" r="r" b="b"/>
              <a:pathLst>
                <a:path w="33" h="70">
                  <a:moveTo>
                    <a:pt x="33" y="0"/>
                  </a:moveTo>
                  <a:cubicBezTo>
                    <a:pt x="13" y="14"/>
                    <a:pt x="0" y="40"/>
                    <a:pt x="0" y="70"/>
                  </a:cubicBezTo>
                  <a:cubicBezTo>
                    <a:pt x="33" y="70"/>
                    <a:pt x="33" y="70"/>
                    <a:pt x="33" y="70"/>
                  </a:cubicBezTo>
                  <a:cubicBezTo>
                    <a:pt x="33" y="0"/>
                    <a:pt x="33" y="0"/>
                    <a:pt x="33" y="0"/>
                  </a:cubicBezTo>
                </a:path>
              </a:pathLst>
            </a:custGeom>
            <a:solidFill>
              <a:srgbClr val="F0D3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9" name="PA-组合 27">
            <a:extLst>
              <a:ext uri="{FF2B5EF4-FFF2-40B4-BE49-F238E27FC236}">
                <a16:creationId xmlns="" xmlns:a16="http://schemas.microsoft.com/office/drawing/2014/main" id="{3D63BA62-D102-46BF-85D0-A42D61D72CF4}"/>
              </a:ext>
            </a:extLst>
          </p:cNvPr>
          <p:cNvGrpSpPr/>
          <p:nvPr>
            <p:custDataLst>
              <p:tags r:id="rId3"/>
            </p:custDataLst>
          </p:nvPr>
        </p:nvGrpSpPr>
        <p:grpSpPr>
          <a:xfrm>
            <a:off x="3612629" y="3906601"/>
            <a:ext cx="1669667" cy="2066190"/>
            <a:chOff x="6169650" y="4486172"/>
            <a:chExt cx="1926667" cy="2384229"/>
          </a:xfrm>
        </p:grpSpPr>
        <p:sp>
          <p:nvSpPr>
            <p:cNvPr id="20" name="PA-文本框 6">
              <a:extLst>
                <a:ext uri="{FF2B5EF4-FFF2-40B4-BE49-F238E27FC236}">
                  <a16:creationId xmlns="" xmlns:a16="http://schemas.microsoft.com/office/drawing/2014/main" id="{DBB9155B-AB98-44A8-A2AC-B392D48F2900}"/>
                </a:ext>
              </a:extLst>
            </p:cNvPr>
            <p:cNvSpPr txBox="1"/>
            <p:nvPr>
              <p:custDataLst>
                <p:tags r:id="rId13"/>
              </p:custDataLst>
            </p:nvPr>
          </p:nvSpPr>
          <p:spPr>
            <a:xfrm>
              <a:off x="6169650" y="4486172"/>
              <a:ext cx="1926666" cy="383413"/>
            </a:xfrm>
            <a:prstGeom prst="rect">
              <a:avLst/>
            </a:prstGeom>
            <a:noFill/>
          </p:spPr>
          <p:txBody>
            <a:bodyPr wrap="square" rtlCol="0">
              <a:spAutoFit/>
            </a:bodyPr>
            <a:lstStyle/>
            <a:p>
              <a:pPr algn="ctr"/>
              <a:r>
                <a:rPr lang="zh-CN" altLang="en-US" sz="1559" b="1" dirty="0">
                  <a:latin typeface="Huawei Sans" panose="020C0503030203020204" pitchFamily="34" charset="0"/>
                  <a:ea typeface="方正兰亭黑简体" panose="02000000000000000000" pitchFamily="2" charset="-122"/>
                  <a:sym typeface="Huawei Sans" panose="020C0503030203020204" pitchFamily="34" charset="0"/>
                </a:rPr>
                <a:t>资源弹性分配</a:t>
              </a:r>
              <a:endParaRPr lang="en-US" sz="155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PA-文本框 42">
              <a:extLst>
                <a:ext uri="{FF2B5EF4-FFF2-40B4-BE49-F238E27FC236}">
                  <a16:creationId xmlns="" xmlns:a16="http://schemas.microsoft.com/office/drawing/2014/main" id="{26B51898-E2F7-4E38-8E1D-68C051C17247}"/>
                </a:ext>
              </a:extLst>
            </p:cNvPr>
            <p:cNvSpPr txBox="1"/>
            <p:nvPr>
              <p:custDataLst>
                <p:tags r:id="rId14"/>
              </p:custDataLst>
            </p:nvPr>
          </p:nvSpPr>
          <p:spPr>
            <a:xfrm>
              <a:off x="6169651" y="4824731"/>
              <a:ext cx="1926666" cy="2045670"/>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云具备</a:t>
              </a:r>
              <a:r>
                <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的资源弹性伸缩和快速发放能力，使现代企业满足庞大复杂的云数据分析能力的同时，保证</a:t>
              </a:r>
              <a:r>
                <a:rPr lang="zh-CN" altLang="en-US"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效率。</a:t>
              </a:r>
              <a:endPar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71" name="27ae0bb9-1ebb-48b8-8a47-3c5f65f3443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4"/>
            </p:custDataLst>
          </p:nvPr>
        </p:nvGrpSpPr>
        <p:grpSpPr>
          <a:xfrm>
            <a:off x="3638367" y="1609433"/>
            <a:ext cx="1578011" cy="2119608"/>
            <a:chOff x="4265563" y="1940657"/>
            <a:chExt cx="3660875" cy="4917341"/>
          </a:xfrm>
        </p:grpSpPr>
        <p:grpSp>
          <p:nvGrpSpPr>
            <p:cNvPr id="272" name="ïṥḻï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34AE830-A99C-4058-A3CB-A61E7AD0E650}"/>
                </a:ext>
              </a:extLst>
            </p:cNvPr>
            <p:cNvGrpSpPr/>
            <p:nvPr/>
          </p:nvGrpSpPr>
          <p:grpSpPr>
            <a:xfrm>
              <a:off x="4265563" y="1940657"/>
              <a:ext cx="3660875" cy="3121872"/>
              <a:chOff x="4265562" y="1940657"/>
              <a:chExt cx="3660875" cy="3121872"/>
            </a:xfrm>
          </p:grpSpPr>
          <p:sp>
            <p:nvSpPr>
              <p:cNvPr id="288" name="íŝl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DDB5CE0-3949-479F-969E-45FA71D086C2}"/>
                  </a:ext>
                </a:extLst>
              </p:cNvPr>
              <p:cNvSpPr/>
              <p:nvPr/>
            </p:nvSpPr>
            <p:spPr bwMode="auto">
              <a:xfrm>
                <a:off x="5450885" y="3828974"/>
                <a:ext cx="567942" cy="832017"/>
              </a:xfrm>
              <a:custGeom>
                <a:avLst/>
                <a:gdLst>
                  <a:gd name="T0" fmla="*/ 351 w 351"/>
                  <a:gd name="T1" fmla="*/ 514 h 514"/>
                  <a:gd name="T2" fmla="*/ 351 w 351"/>
                  <a:gd name="T3" fmla="*/ 316 h 514"/>
                  <a:gd name="T4" fmla="*/ 286 w 351"/>
                  <a:gd name="T5" fmla="*/ 257 h 514"/>
                  <a:gd name="T6" fmla="*/ 66 w 351"/>
                  <a:gd name="T7" fmla="*/ 257 h 514"/>
                  <a:gd name="T8" fmla="*/ 0 w 351"/>
                  <a:gd name="T9" fmla="*/ 199 h 514"/>
                  <a:gd name="T10" fmla="*/ 0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351" y="514"/>
                    </a:moveTo>
                    <a:cubicBezTo>
                      <a:pt x="351" y="316"/>
                      <a:pt x="351" y="316"/>
                      <a:pt x="351" y="316"/>
                    </a:cubicBezTo>
                    <a:cubicBezTo>
                      <a:pt x="351" y="283"/>
                      <a:pt x="322" y="257"/>
                      <a:pt x="286" y="257"/>
                    </a:cubicBezTo>
                    <a:cubicBezTo>
                      <a:pt x="66" y="257"/>
                      <a:pt x="66" y="257"/>
                      <a:pt x="66" y="257"/>
                    </a:cubicBezTo>
                    <a:cubicBezTo>
                      <a:pt x="30" y="257"/>
                      <a:pt x="0" y="231"/>
                      <a:pt x="0" y="199"/>
                    </a:cubicBezTo>
                    <a:cubicBezTo>
                      <a:pt x="0" y="0"/>
                      <a:pt x="0" y="0"/>
                      <a:pt x="0" y="0"/>
                    </a:cubicBezTo>
                  </a:path>
                </a:pathLst>
              </a:custGeom>
              <a:noFill/>
              <a:ln w="412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9" name="íṡļ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C9D0786-2A90-4406-9646-EC7061AA6C38}"/>
                  </a:ext>
                </a:extLst>
              </p:cNvPr>
              <p:cNvSpPr/>
              <p:nvPr/>
            </p:nvSpPr>
            <p:spPr bwMode="auto">
              <a:xfrm>
                <a:off x="6127351" y="3828974"/>
                <a:ext cx="567942" cy="832017"/>
              </a:xfrm>
              <a:custGeom>
                <a:avLst/>
                <a:gdLst>
                  <a:gd name="T0" fmla="*/ 0 w 351"/>
                  <a:gd name="T1" fmla="*/ 514 h 514"/>
                  <a:gd name="T2" fmla="*/ 0 w 351"/>
                  <a:gd name="T3" fmla="*/ 316 h 514"/>
                  <a:gd name="T4" fmla="*/ 65 w 351"/>
                  <a:gd name="T5" fmla="*/ 257 h 514"/>
                  <a:gd name="T6" fmla="*/ 285 w 351"/>
                  <a:gd name="T7" fmla="*/ 257 h 514"/>
                  <a:gd name="T8" fmla="*/ 351 w 351"/>
                  <a:gd name="T9" fmla="*/ 199 h 514"/>
                  <a:gd name="T10" fmla="*/ 351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0" y="514"/>
                    </a:moveTo>
                    <a:cubicBezTo>
                      <a:pt x="0" y="316"/>
                      <a:pt x="0" y="316"/>
                      <a:pt x="0" y="316"/>
                    </a:cubicBezTo>
                    <a:cubicBezTo>
                      <a:pt x="0" y="283"/>
                      <a:pt x="29" y="257"/>
                      <a:pt x="65" y="257"/>
                    </a:cubicBezTo>
                    <a:cubicBezTo>
                      <a:pt x="285" y="257"/>
                      <a:pt x="285" y="257"/>
                      <a:pt x="285" y="257"/>
                    </a:cubicBezTo>
                    <a:cubicBezTo>
                      <a:pt x="321" y="257"/>
                      <a:pt x="351" y="231"/>
                      <a:pt x="351" y="199"/>
                    </a:cubicBezTo>
                    <a:cubicBezTo>
                      <a:pt x="351" y="0"/>
                      <a:pt x="351" y="0"/>
                      <a:pt x="351" y="0"/>
                    </a:cubicBezTo>
                  </a:path>
                </a:pathLst>
              </a:custGeom>
              <a:noFill/>
              <a:ln w="41275" cap="flat">
                <a:solidFill>
                  <a:srgbClr val="5895CB"/>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0" name="îṧḻï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F73159F-0D5E-423D-88C0-FD79BB302FC8}"/>
                  </a:ext>
                </a:extLst>
              </p:cNvPr>
              <p:cNvSpPr/>
              <p:nvPr/>
            </p:nvSpPr>
            <p:spPr bwMode="auto">
              <a:xfrm>
                <a:off x="4667101" y="2976458"/>
                <a:ext cx="381040" cy="555884"/>
              </a:xfrm>
              <a:custGeom>
                <a:avLst/>
                <a:gdLst>
                  <a:gd name="T0" fmla="*/ 235 w 235"/>
                  <a:gd name="T1" fmla="*/ 344 h 344"/>
                  <a:gd name="T2" fmla="*/ 235 w 235"/>
                  <a:gd name="T3" fmla="*/ 211 h 344"/>
                  <a:gd name="T4" fmla="*/ 191 w 235"/>
                  <a:gd name="T5" fmla="*/ 172 h 344"/>
                  <a:gd name="T6" fmla="*/ 44 w 235"/>
                  <a:gd name="T7" fmla="*/ 172 h 344"/>
                  <a:gd name="T8" fmla="*/ 0 w 235"/>
                  <a:gd name="T9" fmla="*/ 133 h 344"/>
                  <a:gd name="T10" fmla="*/ 0 w 235"/>
                  <a:gd name="T11" fmla="*/ 0 h 344"/>
                </a:gdLst>
                <a:ahLst/>
                <a:cxnLst>
                  <a:cxn ang="0">
                    <a:pos x="T0" y="T1"/>
                  </a:cxn>
                  <a:cxn ang="0">
                    <a:pos x="T2" y="T3"/>
                  </a:cxn>
                  <a:cxn ang="0">
                    <a:pos x="T4" y="T5"/>
                  </a:cxn>
                  <a:cxn ang="0">
                    <a:pos x="T6" y="T7"/>
                  </a:cxn>
                  <a:cxn ang="0">
                    <a:pos x="T8" y="T9"/>
                  </a:cxn>
                  <a:cxn ang="0">
                    <a:pos x="T10" y="T11"/>
                  </a:cxn>
                </a:cxnLst>
                <a:rect l="0" t="0" r="r" b="b"/>
                <a:pathLst>
                  <a:path w="235" h="344">
                    <a:moveTo>
                      <a:pt x="235" y="344"/>
                    </a:moveTo>
                    <a:cubicBezTo>
                      <a:pt x="235" y="211"/>
                      <a:pt x="235" y="211"/>
                      <a:pt x="235" y="211"/>
                    </a:cubicBezTo>
                    <a:cubicBezTo>
                      <a:pt x="235" y="189"/>
                      <a:pt x="215" y="172"/>
                      <a:pt x="191" y="172"/>
                    </a:cubicBezTo>
                    <a:cubicBezTo>
                      <a:pt x="44" y="172"/>
                      <a:pt x="44" y="172"/>
                      <a:pt x="44" y="172"/>
                    </a:cubicBezTo>
                    <a:cubicBezTo>
                      <a:pt x="20" y="172"/>
                      <a:pt x="0" y="154"/>
                      <a:pt x="0" y="133"/>
                    </a:cubicBezTo>
                    <a:cubicBezTo>
                      <a:pt x="0" y="0"/>
                      <a:pt x="0" y="0"/>
                      <a:pt x="0" y="0"/>
                    </a:cubicBezTo>
                  </a:path>
                </a:pathLst>
              </a:custGeom>
              <a:noFill/>
              <a:ln w="4127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1" name="íŝľ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00A4614-76CC-492E-B16B-EFBF8A4067D1}"/>
                  </a:ext>
                </a:extLst>
              </p:cNvPr>
              <p:cNvSpPr/>
              <p:nvPr/>
            </p:nvSpPr>
            <p:spPr bwMode="auto">
              <a:xfrm>
                <a:off x="7193297" y="3323735"/>
                <a:ext cx="378628" cy="557090"/>
              </a:xfrm>
              <a:custGeom>
                <a:avLst/>
                <a:gdLst>
                  <a:gd name="T0" fmla="*/ 0 w 234"/>
                  <a:gd name="T1" fmla="*/ 344 h 344"/>
                  <a:gd name="T2" fmla="*/ 0 w 234"/>
                  <a:gd name="T3" fmla="*/ 211 h 344"/>
                  <a:gd name="T4" fmla="*/ 43 w 234"/>
                  <a:gd name="T5" fmla="*/ 172 h 344"/>
                  <a:gd name="T6" fmla="*/ 191 w 234"/>
                  <a:gd name="T7" fmla="*/ 172 h 344"/>
                  <a:gd name="T8" fmla="*/ 234 w 234"/>
                  <a:gd name="T9" fmla="*/ 133 h 344"/>
                  <a:gd name="T10" fmla="*/ 234 w 234"/>
                  <a:gd name="T11" fmla="*/ 0 h 344"/>
                </a:gdLst>
                <a:ahLst/>
                <a:cxnLst>
                  <a:cxn ang="0">
                    <a:pos x="T0" y="T1"/>
                  </a:cxn>
                  <a:cxn ang="0">
                    <a:pos x="T2" y="T3"/>
                  </a:cxn>
                  <a:cxn ang="0">
                    <a:pos x="T4" y="T5"/>
                  </a:cxn>
                  <a:cxn ang="0">
                    <a:pos x="T6" y="T7"/>
                  </a:cxn>
                  <a:cxn ang="0">
                    <a:pos x="T8" y="T9"/>
                  </a:cxn>
                  <a:cxn ang="0">
                    <a:pos x="T10" y="T11"/>
                  </a:cxn>
                </a:cxnLst>
                <a:rect l="0" t="0" r="r" b="b"/>
                <a:pathLst>
                  <a:path w="234" h="344">
                    <a:moveTo>
                      <a:pt x="0" y="344"/>
                    </a:moveTo>
                    <a:cubicBezTo>
                      <a:pt x="0" y="211"/>
                      <a:pt x="0" y="211"/>
                      <a:pt x="0" y="211"/>
                    </a:cubicBezTo>
                    <a:cubicBezTo>
                      <a:pt x="0" y="190"/>
                      <a:pt x="19" y="172"/>
                      <a:pt x="43" y="172"/>
                    </a:cubicBezTo>
                    <a:cubicBezTo>
                      <a:pt x="191" y="172"/>
                      <a:pt x="191" y="172"/>
                      <a:pt x="191" y="172"/>
                    </a:cubicBezTo>
                    <a:cubicBezTo>
                      <a:pt x="215" y="172"/>
                      <a:pt x="234" y="154"/>
                      <a:pt x="234" y="133"/>
                    </a:cubicBezTo>
                    <a:cubicBezTo>
                      <a:pt x="234" y="0"/>
                      <a:pt x="234" y="0"/>
                      <a:pt x="234" y="0"/>
                    </a:cubicBezTo>
                  </a:path>
                </a:pathLst>
              </a:custGeom>
              <a:noFill/>
              <a:ln w="412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2" name="îṡḻ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4283470-877D-4BE3-B847-5853FC2D0F46}"/>
                  </a:ext>
                </a:extLst>
              </p:cNvPr>
              <p:cNvSpPr/>
              <p:nvPr/>
            </p:nvSpPr>
            <p:spPr bwMode="auto">
              <a:xfrm>
                <a:off x="6495127" y="2197497"/>
                <a:ext cx="379834" cy="555884"/>
              </a:xfrm>
              <a:custGeom>
                <a:avLst/>
                <a:gdLst>
                  <a:gd name="T0" fmla="*/ 0 w 235"/>
                  <a:gd name="T1" fmla="*/ 343 h 343"/>
                  <a:gd name="T2" fmla="*/ 0 w 235"/>
                  <a:gd name="T3" fmla="*/ 210 h 343"/>
                  <a:gd name="T4" fmla="*/ 44 w 235"/>
                  <a:gd name="T5" fmla="*/ 171 h 343"/>
                  <a:gd name="T6" fmla="*/ 191 w 235"/>
                  <a:gd name="T7" fmla="*/ 171 h 343"/>
                  <a:gd name="T8" fmla="*/ 235 w 235"/>
                  <a:gd name="T9" fmla="*/ 132 h 343"/>
                  <a:gd name="T10" fmla="*/ 235 w 235"/>
                  <a:gd name="T11" fmla="*/ 0 h 343"/>
                </a:gdLst>
                <a:ahLst/>
                <a:cxnLst>
                  <a:cxn ang="0">
                    <a:pos x="T0" y="T1"/>
                  </a:cxn>
                  <a:cxn ang="0">
                    <a:pos x="T2" y="T3"/>
                  </a:cxn>
                  <a:cxn ang="0">
                    <a:pos x="T4" y="T5"/>
                  </a:cxn>
                  <a:cxn ang="0">
                    <a:pos x="T6" y="T7"/>
                  </a:cxn>
                  <a:cxn ang="0">
                    <a:pos x="T8" y="T9"/>
                  </a:cxn>
                  <a:cxn ang="0">
                    <a:pos x="T10" y="T11"/>
                  </a:cxn>
                </a:cxnLst>
                <a:rect l="0" t="0" r="r" b="b"/>
                <a:pathLst>
                  <a:path w="235" h="343">
                    <a:moveTo>
                      <a:pt x="0" y="343"/>
                    </a:moveTo>
                    <a:cubicBezTo>
                      <a:pt x="0" y="210"/>
                      <a:pt x="0" y="210"/>
                      <a:pt x="0" y="210"/>
                    </a:cubicBezTo>
                    <a:cubicBezTo>
                      <a:pt x="0" y="189"/>
                      <a:pt x="20" y="171"/>
                      <a:pt x="44" y="171"/>
                    </a:cubicBezTo>
                    <a:cubicBezTo>
                      <a:pt x="191" y="171"/>
                      <a:pt x="191" y="171"/>
                      <a:pt x="191" y="171"/>
                    </a:cubicBezTo>
                    <a:cubicBezTo>
                      <a:pt x="215" y="171"/>
                      <a:pt x="235" y="154"/>
                      <a:pt x="235" y="132"/>
                    </a:cubicBezTo>
                    <a:cubicBezTo>
                      <a:pt x="235" y="0"/>
                      <a:pt x="235" y="0"/>
                      <a:pt x="235" y="0"/>
                    </a:cubicBezTo>
                  </a:path>
                </a:pathLst>
              </a:custGeom>
              <a:noFill/>
              <a:ln w="4127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3" name="îṩ1i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39D0649-359E-4C31-9D5D-00551C9C278F}"/>
                  </a:ext>
                </a:extLst>
              </p:cNvPr>
              <p:cNvSpPr/>
              <p:nvPr/>
            </p:nvSpPr>
            <p:spPr bwMode="auto">
              <a:xfrm>
                <a:off x="6074295" y="3655335"/>
                <a:ext cx="0" cy="1407194"/>
              </a:xfrm>
              <a:prstGeom prst="line">
                <a:avLst/>
              </a:prstGeom>
              <a:noFill/>
              <a:ln w="412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4" name="ïš1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AD50286-E3B5-4EE1-AC4C-EF6E45E6590B}"/>
                  </a:ext>
                </a:extLst>
              </p:cNvPr>
              <p:cNvSpPr/>
              <p:nvPr/>
            </p:nvSpPr>
            <p:spPr bwMode="auto">
              <a:xfrm>
                <a:off x="5282070" y="2357871"/>
                <a:ext cx="1583244" cy="1002038"/>
              </a:xfrm>
              <a:custGeom>
                <a:avLst/>
                <a:gdLst>
                  <a:gd name="T0" fmla="*/ 781 w 978"/>
                  <a:gd name="T1" fmla="*/ 619 h 619"/>
                  <a:gd name="T2" fmla="*/ 978 w 978"/>
                  <a:gd name="T3" fmla="*/ 422 h 619"/>
                  <a:gd name="T4" fmla="*/ 781 w 978"/>
                  <a:gd name="T5" fmla="*/ 225 h 619"/>
                  <a:gd name="T6" fmla="*/ 764 w 978"/>
                  <a:gd name="T7" fmla="*/ 226 h 619"/>
                  <a:gd name="T8" fmla="*/ 498 w 978"/>
                  <a:gd name="T9" fmla="*/ 0 h 619"/>
                  <a:gd name="T10" fmla="*/ 231 w 978"/>
                  <a:gd name="T11" fmla="*/ 228 h 619"/>
                  <a:gd name="T12" fmla="*/ 197 w 978"/>
                  <a:gd name="T13" fmla="*/ 225 h 619"/>
                  <a:gd name="T14" fmla="*/ 0 w 978"/>
                  <a:gd name="T15" fmla="*/ 422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2"/>
                    </a:cubicBezTo>
                    <a:cubicBezTo>
                      <a:pt x="978" y="313"/>
                      <a:pt x="890" y="225"/>
                      <a:pt x="781" y="225"/>
                    </a:cubicBezTo>
                    <a:cubicBezTo>
                      <a:pt x="775" y="225"/>
                      <a:pt x="770" y="226"/>
                      <a:pt x="764" y="226"/>
                    </a:cubicBezTo>
                    <a:cubicBezTo>
                      <a:pt x="743" y="98"/>
                      <a:pt x="632" y="0"/>
                      <a:pt x="498" y="0"/>
                    </a:cubicBezTo>
                    <a:cubicBezTo>
                      <a:pt x="363" y="0"/>
                      <a:pt x="251" y="99"/>
                      <a:pt x="231" y="228"/>
                    </a:cubicBezTo>
                    <a:cubicBezTo>
                      <a:pt x="220" y="226"/>
                      <a:pt x="208" y="225"/>
                      <a:pt x="197" y="225"/>
                    </a:cubicBezTo>
                    <a:cubicBezTo>
                      <a:pt x="88" y="225"/>
                      <a:pt x="0" y="313"/>
                      <a:pt x="0" y="422"/>
                    </a:cubicBezTo>
                    <a:cubicBezTo>
                      <a:pt x="0" y="531"/>
                      <a:pt x="88" y="619"/>
                      <a:pt x="197" y="619"/>
                    </a:cubicBezTo>
                    <a:lnTo>
                      <a:pt x="781" y="61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5" name="îṧľ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2B60E46-8A7D-4B5F-8982-DDE0B3036D21}"/>
                  </a:ext>
                </a:extLst>
              </p:cNvPr>
              <p:cNvSpPr/>
              <p:nvPr/>
            </p:nvSpPr>
            <p:spPr bwMode="auto">
              <a:xfrm>
                <a:off x="5754752"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8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6" y="226"/>
                      <a:pt x="770" y="226"/>
                      <a:pt x="764" y="227"/>
                    </a:cubicBezTo>
                    <a:cubicBezTo>
                      <a:pt x="743" y="98"/>
                      <a:pt x="632" y="0"/>
                      <a:pt x="498" y="0"/>
                    </a:cubicBezTo>
                    <a:cubicBezTo>
                      <a:pt x="363" y="0"/>
                      <a:pt x="251" y="99"/>
                      <a:pt x="231" y="229"/>
                    </a:cubicBezTo>
                    <a:cubicBezTo>
                      <a:pt x="220" y="227"/>
                      <a:pt x="209" y="226"/>
                      <a:pt x="197" y="226"/>
                    </a:cubicBezTo>
                    <a:cubicBezTo>
                      <a:pt x="88" y="226"/>
                      <a:pt x="0" y="314"/>
                      <a:pt x="0" y="423"/>
                    </a:cubicBezTo>
                    <a:cubicBezTo>
                      <a:pt x="0" y="531"/>
                      <a:pt x="88" y="619"/>
                      <a:pt x="197" y="619"/>
                    </a:cubicBezTo>
                    <a:lnTo>
                      <a:pt x="781" y="619"/>
                    </a:lnTo>
                    <a:close/>
                  </a:path>
                </a:pathLst>
              </a:custGeom>
              <a:solidFill>
                <a:schemeClr val="accent2"/>
              </a:solidFill>
              <a:ln w="38100">
                <a:solidFill>
                  <a:schemeClr val="bg1"/>
                </a:solidFill>
                <a:round/>
                <a:headEnd/>
                <a:tailEnd/>
              </a:ln>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6" name="isļî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ECB23EE-849F-4E5E-A675-340B7A757A0B}"/>
                  </a:ext>
                </a:extLst>
              </p:cNvPr>
              <p:cNvSpPr/>
              <p:nvPr/>
            </p:nvSpPr>
            <p:spPr bwMode="auto">
              <a:xfrm>
                <a:off x="4809388"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7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5" y="226"/>
                      <a:pt x="770" y="226"/>
                      <a:pt x="764" y="227"/>
                    </a:cubicBezTo>
                    <a:cubicBezTo>
                      <a:pt x="743" y="98"/>
                      <a:pt x="632" y="0"/>
                      <a:pt x="497" y="0"/>
                    </a:cubicBezTo>
                    <a:cubicBezTo>
                      <a:pt x="362" y="0"/>
                      <a:pt x="251" y="99"/>
                      <a:pt x="231" y="229"/>
                    </a:cubicBezTo>
                    <a:cubicBezTo>
                      <a:pt x="220" y="227"/>
                      <a:pt x="208" y="226"/>
                      <a:pt x="197" y="226"/>
                    </a:cubicBezTo>
                    <a:cubicBezTo>
                      <a:pt x="88" y="226"/>
                      <a:pt x="0" y="314"/>
                      <a:pt x="0" y="423"/>
                    </a:cubicBezTo>
                    <a:cubicBezTo>
                      <a:pt x="0" y="531"/>
                      <a:pt x="88" y="619"/>
                      <a:pt x="197" y="619"/>
                    </a:cubicBezTo>
                    <a:lnTo>
                      <a:pt x="781" y="619"/>
                    </a:lnTo>
                    <a:close/>
                  </a:path>
                </a:pathLst>
              </a:custGeom>
              <a:solidFill>
                <a:schemeClr val="accent4"/>
              </a:solidFill>
              <a:ln w="38100">
                <a:solidFill>
                  <a:schemeClr val="bg1"/>
                </a:solidFill>
                <a:round/>
                <a:headEnd/>
                <a:tailEnd/>
              </a:ln>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7" name="ïṩḷí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3AE06A5-7958-49A4-9D3A-CC8B872D22C9}"/>
                  </a:ext>
                </a:extLst>
              </p:cNvPr>
              <p:cNvSpPr/>
              <p:nvPr/>
            </p:nvSpPr>
            <p:spPr bwMode="auto">
              <a:xfrm>
                <a:off x="5746311" y="3343028"/>
                <a:ext cx="654761" cy="652350"/>
              </a:xfrm>
              <a:prstGeom prst="ellipse">
                <a:avLst/>
              </a:prstGeom>
              <a:solidFill>
                <a:schemeClr val="accent1"/>
              </a:solidFill>
              <a:ln w="38100">
                <a:solidFill>
                  <a:schemeClr val="bg1"/>
                </a:solidFill>
                <a:round/>
                <a:headEnd/>
                <a:tailEnd/>
              </a:ln>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8" name="ïş1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6BC5B29-11DF-4D30-BC10-04BA5D3023EF}"/>
                  </a:ext>
                </a:extLst>
              </p:cNvPr>
              <p:cNvSpPr/>
              <p:nvPr/>
            </p:nvSpPr>
            <p:spPr bwMode="auto">
              <a:xfrm>
                <a:off x="7263235" y="2934254"/>
                <a:ext cx="618587" cy="389480"/>
              </a:xfrm>
              <a:custGeom>
                <a:avLst/>
                <a:gdLst>
                  <a:gd name="T0" fmla="*/ 305 w 382"/>
                  <a:gd name="T1" fmla="*/ 241 h 241"/>
                  <a:gd name="T2" fmla="*/ 382 w 382"/>
                  <a:gd name="T3" fmla="*/ 164 h 241"/>
                  <a:gd name="T4" fmla="*/ 305 w 382"/>
                  <a:gd name="T5" fmla="*/ 88 h 241"/>
                  <a:gd name="T6" fmla="*/ 299 w 382"/>
                  <a:gd name="T7" fmla="*/ 88 h 241"/>
                  <a:gd name="T8" fmla="*/ 195 w 382"/>
                  <a:gd name="T9" fmla="*/ 0 h 241"/>
                  <a:gd name="T10" fmla="*/ 90 w 382"/>
                  <a:gd name="T11" fmla="*/ 89 h 241"/>
                  <a:gd name="T12" fmla="*/ 77 w 382"/>
                  <a:gd name="T13" fmla="*/ 88 h 241"/>
                  <a:gd name="T14" fmla="*/ 0 w 382"/>
                  <a:gd name="T15" fmla="*/ 164 h 241"/>
                  <a:gd name="T16" fmla="*/ 77 w 382"/>
                  <a:gd name="T17" fmla="*/ 241 h 241"/>
                  <a:gd name="T18" fmla="*/ 305 w 382"/>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1">
                    <a:moveTo>
                      <a:pt x="305" y="241"/>
                    </a:moveTo>
                    <a:cubicBezTo>
                      <a:pt x="348" y="241"/>
                      <a:pt x="382" y="207"/>
                      <a:pt x="382" y="164"/>
                    </a:cubicBezTo>
                    <a:cubicBezTo>
                      <a:pt x="382" y="122"/>
                      <a:pt x="348" y="88"/>
                      <a:pt x="305" y="88"/>
                    </a:cubicBezTo>
                    <a:cubicBezTo>
                      <a:pt x="303" y="88"/>
                      <a:pt x="301" y="88"/>
                      <a:pt x="299" y="88"/>
                    </a:cubicBezTo>
                    <a:cubicBezTo>
                      <a:pt x="290" y="38"/>
                      <a:pt x="247" y="0"/>
                      <a:pt x="195" y="0"/>
                    </a:cubicBezTo>
                    <a:cubicBezTo>
                      <a:pt x="142" y="0"/>
                      <a:pt x="98" y="38"/>
                      <a:pt x="90" y="89"/>
                    </a:cubicBezTo>
                    <a:cubicBezTo>
                      <a:pt x="86" y="88"/>
                      <a:pt x="82" y="88"/>
                      <a:pt x="77" y="88"/>
                    </a:cubicBezTo>
                    <a:cubicBezTo>
                      <a:pt x="35" y="88"/>
                      <a:pt x="0" y="122"/>
                      <a:pt x="0" y="164"/>
                    </a:cubicBezTo>
                    <a:cubicBezTo>
                      <a:pt x="0" y="207"/>
                      <a:pt x="35" y="241"/>
                      <a:pt x="77" y="241"/>
                    </a:cubicBezTo>
                    <a:lnTo>
                      <a:pt x="305" y="24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9" name="íṣļ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55F27AE-1A14-4231-8282-D871A8C84C7D}"/>
                  </a:ext>
                </a:extLst>
              </p:cNvPr>
              <p:cNvSpPr/>
              <p:nvPr/>
            </p:nvSpPr>
            <p:spPr bwMode="auto">
              <a:xfrm>
                <a:off x="4359616" y="2726853"/>
                <a:ext cx="617381" cy="390686"/>
              </a:xfrm>
              <a:custGeom>
                <a:avLst/>
                <a:gdLst>
                  <a:gd name="T0" fmla="*/ 304 w 381"/>
                  <a:gd name="T1" fmla="*/ 241 h 241"/>
                  <a:gd name="T2" fmla="*/ 381 w 381"/>
                  <a:gd name="T3" fmla="*/ 165 h 241"/>
                  <a:gd name="T4" fmla="*/ 304 w 381"/>
                  <a:gd name="T5" fmla="*/ 88 h 241"/>
                  <a:gd name="T6" fmla="*/ 298 w 381"/>
                  <a:gd name="T7" fmla="*/ 88 h 241"/>
                  <a:gd name="T8" fmla="*/ 194 w 381"/>
                  <a:gd name="T9" fmla="*/ 0 h 241"/>
                  <a:gd name="T10" fmla="*/ 90 w 381"/>
                  <a:gd name="T11" fmla="*/ 89 h 241"/>
                  <a:gd name="T12" fmla="*/ 76 w 381"/>
                  <a:gd name="T13" fmla="*/ 88 h 241"/>
                  <a:gd name="T14" fmla="*/ 0 w 381"/>
                  <a:gd name="T15" fmla="*/ 165 h 241"/>
                  <a:gd name="T16" fmla="*/ 76 w 381"/>
                  <a:gd name="T17" fmla="*/ 241 h 241"/>
                  <a:gd name="T18" fmla="*/ 304 w 381"/>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241">
                    <a:moveTo>
                      <a:pt x="304" y="241"/>
                    </a:moveTo>
                    <a:cubicBezTo>
                      <a:pt x="347" y="241"/>
                      <a:pt x="381" y="207"/>
                      <a:pt x="381" y="165"/>
                    </a:cubicBezTo>
                    <a:cubicBezTo>
                      <a:pt x="381" y="122"/>
                      <a:pt x="347" y="88"/>
                      <a:pt x="304" y="88"/>
                    </a:cubicBezTo>
                    <a:cubicBezTo>
                      <a:pt x="302" y="88"/>
                      <a:pt x="300" y="88"/>
                      <a:pt x="298" y="88"/>
                    </a:cubicBezTo>
                    <a:cubicBezTo>
                      <a:pt x="290" y="38"/>
                      <a:pt x="246" y="0"/>
                      <a:pt x="194" y="0"/>
                    </a:cubicBezTo>
                    <a:cubicBezTo>
                      <a:pt x="141" y="0"/>
                      <a:pt x="97" y="38"/>
                      <a:pt x="90" y="89"/>
                    </a:cubicBezTo>
                    <a:cubicBezTo>
                      <a:pt x="85" y="88"/>
                      <a:pt x="81" y="88"/>
                      <a:pt x="76" y="88"/>
                    </a:cubicBezTo>
                    <a:cubicBezTo>
                      <a:pt x="34" y="88"/>
                      <a:pt x="0" y="122"/>
                      <a:pt x="0" y="165"/>
                    </a:cubicBezTo>
                    <a:cubicBezTo>
                      <a:pt x="0" y="207"/>
                      <a:pt x="34" y="241"/>
                      <a:pt x="76" y="241"/>
                    </a:cubicBezTo>
                    <a:lnTo>
                      <a:pt x="304" y="24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0" name="işḻî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3ACF93E-7AED-4932-9D70-4D5205CF8C63}"/>
                  </a:ext>
                </a:extLst>
              </p:cNvPr>
              <p:cNvSpPr/>
              <p:nvPr/>
            </p:nvSpPr>
            <p:spPr bwMode="auto">
              <a:xfrm>
                <a:off x="6566270" y="1959950"/>
                <a:ext cx="617381" cy="391892"/>
              </a:xfrm>
              <a:custGeom>
                <a:avLst/>
                <a:gdLst>
                  <a:gd name="T0" fmla="*/ 305 w 382"/>
                  <a:gd name="T1" fmla="*/ 242 h 242"/>
                  <a:gd name="T2" fmla="*/ 382 w 382"/>
                  <a:gd name="T3" fmla="*/ 165 h 242"/>
                  <a:gd name="T4" fmla="*/ 305 w 382"/>
                  <a:gd name="T5" fmla="*/ 88 h 242"/>
                  <a:gd name="T6" fmla="*/ 298 w 382"/>
                  <a:gd name="T7" fmla="*/ 88 h 242"/>
                  <a:gd name="T8" fmla="*/ 194 w 382"/>
                  <a:gd name="T9" fmla="*/ 0 h 242"/>
                  <a:gd name="T10" fmla="*/ 90 w 382"/>
                  <a:gd name="T11" fmla="*/ 89 h 242"/>
                  <a:gd name="T12" fmla="*/ 77 w 382"/>
                  <a:gd name="T13" fmla="*/ 88 h 242"/>
                  <a:gd name="T14" fmla="*/ 0 w 382"/>
                  <a:gd name="T15" fmla="*/ 165 h 242"/>
                  <a:gd name="T16" fmla="*/ 77 w 382"/>
                  <a:gd name="T17" fmla="*/ 242 h 242"/>
                  <a:gd name="T18" fmla="*/ 305 w 382"/>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2">
                    <a:moveTo>
                      <a:pt x="305" y="242"/>
                    </a:moveTo>
                    <a:cubicBezTo>
                      <a:pt x="347" y="242"/>
                      <a:pt x="382" y="207"/>
                      <a:pt x="382" y="165"/>
                    </a:cubicBezTo>
                    <a:cubicBezTo>
                      <a:pt x="382" y="122"/>
                      <a:pt x="347" y="88"/>
                      <a:pt x="305" y="88"/>
                    </a:cubicBezTo>
                    <a:cubicBezTo>
                      <a:pt x="303" y="88"/>
                      <a:pt x="300" y="88"/>
                      <a:pt x="298" y="88"/>
                    </a:cubicBezTo>
                    <a:cubicBezTo>
                      <a:pt x="290" y="38"/>
                      <a:pt x="247" y="0"/>
                      <a:pt x="194" y="0"/>
                    </a:cubicBezTo>
                    <a:cubicBezTo>
                      <a:pt x="142" y="0"/>
                      <a:pt x="98" y="39"/>
                      <a:pt x="90" y="89"/>
                    </a:cubicBezTo>
                    <a:cubicBezTo>
                      <a:pt x="86" y="88"/>
                      <a:pt x="81" y="88"/>
                      <a:pt x="77" y="88"/>
                    </a:cubicBezTo>
                    <a:cubicBezTo>
                      <a:pt x="34" y="88"/>
                      <a:pt x="0" y="122"/>
                      <a:pt x="0" y="165"/>
                    </a:cubicBezTo>
                    <a:cubicBezTo>
                      <a:pt x="0" y="207"/>
                      <a:pt x="34" y="242"/>
                      <a:pt x="77" y="242"/>
                    </a:cubicBezTo>
                    <a:lnTo>
                      <a:pt x="305" y="24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1" name="îš1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8536E0F-4776-4758-9CC3-81871E2BA4CB}"/>
                  </a:ext>
                </a:extLst>
              </p:cNvPr>
              <p:cNvSpPr/>
              <p:nvPr/>
            </p:nvSpPr>
            <p:spPr bwMode="auto">
              <a:xfrm>
                <a:off x="5027641" y="2156499"/>
                <a:ext cx="309896"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2" name="íšľí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DFFF2AD-8B42-4CB9-81D1-A82AFC8B464E}"/>
                  </a:ext>
                </a:extLst>
              </p:cNvPr>
              <p:cNvSpPr/>
              <p:nvPr/>
            </p:nvSpPr>
            <p:spPr bwMode="auto">
              <a:xfrm>
                <a:off x="7616541" y="3630013"/>
                <a:ext cx="309896" cy="31110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3" name="iṣḻí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55E3D9E-7AF7-4B57-A696-ADFFAE7D6615}"/>
                  </a:ext>
                </a:extLst>
              </p:cNvPr>
              <p:cNvSpPr/>
              <p:nvPr/>
            </p:nvSpPr>
            <p:spPr bwMode="auto">
              <a:xfrm>
                <a:off x="7556250" y="2190262"/>
                <a:ext cx="311102" cy="3098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4" name="ïsľï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97141E3-EAAE-41CA-B015-82148D6C17CE}"/>
                  </a:ext>
                </a:extLst>
              </p:cNvPr>
              <p:cNvSpPr/>
              <p:nvPr/>
            </p:nvSpPr>
            <p:spPr bwMode="auto">
              <a:xfrm>
                <a:off x="4265562" y="3699951"/>
                <a:ext cx="311102"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5" name="ïşlï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B36FD65-B5C4-4234-A9B3-435BDE0D818A}"/>
                  </a:ext>
                </a:extLst>
              </p:cNvPr>
              <p:cNvSpPr/>
              <p:nvPr/>
            </p:nvSpPr>
            <p:spPr bwMode="auto">
              <a:xfrm>
                <a:off x="7198121" y="2611094"/>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6" name="îṩ1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F04C265-F696-4151-BBD9-5439E5964049}"/>
                  </a:ext>
                </a:extLst>
              </p:cNvPr>
              <p:cNvSpPr/>
              <p:nvPr/>
            </p:nvSpPr>
            <p:spPr bwMode="auto">
              <a:xfrm>
                <a:off x="5687226" y="1940657"/>
                <a:ext cx="229106" cy="23031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7" name="îṥļ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167A228-179A-4050-AA1A-9BD5C06FDCD5}"/>
                  </a:ext>
                </a:extLst>
              </p:cNvPr>
              <p:cNvSpPr/>
              <p:nvPr/>
            </p:nvSpPr>
            <p:spPr bwMode="auto">
              <a:xfrm>
                <a:off x="4378909" y="2180616"/>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8" name="işļï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8926EE8-7A9C-46E2-9396-34F3F4B7B19F}"/>
                  </a:ext>
                </a:extLst>
              </p:cNvPr>
              <p:cNvSpPr/>
              <p:nvPr/>
            </p:nvSpPr>
            <p:spPr bwMode="auto">
              <a:xfrm>
                <a:off x="4806976" y="4220866"/>
                <a:ext cx="229106" cy="229106"/>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9" name="ïşļi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D682E59-B81A-4401-8B8A-7A7ACCAD4B60}"/>
                  </a:ext>
                </a:extLst>
              </p:cNvPr>
              <p:cNvSpPr/>
              <p:nvPr/>
            </p:nvSpPr>
            <p:spPr bwMode="auto">
              <a:xfrm>
                <a:off x="7065480" y="4220866"/>
                <a:ext cx="230312" cy="22910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0" name="ïŝļ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E098D83-1A8D-4E5D-816A-21AA5A90CBCB}"/>
                  </a:ext>
                </a:extLst>
              </p:cNvPr>
              <p:cNvSpPr/>
              <p:nvPr/>
            </p:nvSpPr>
            <p:spPr bwMode="auto">
              <a:xfrm>
                <a:off x="5126519" y="3379202"/>
                <a:ext cx="271310" cy="204990"/>
              </a:xfrm>
              <a:custGeom>
                <a:avLst/>
                <a:gdLst>
                  <a:gd name="T0" fmla="*/ 151 w 167"/>
                  <a:gd name="T1" fmla="*/ 22 h 127"/>
                  <a:gd name="T2" fmla="*/ 110 w 167"/>
                  <a:gd name="T3" fmla="*/ 0 h 127"/>
                  <a:gd name="T4" fmla="*/ 110 w 167"/>
                  <a:gd name="T5" fmla="*/ 15 h 127"/>
                  <a:gd name="T6" fmla="*/ 139 w 167"/>
                  <a:gd name="T7" fmla="*/ 30 h 127"/>
                  <a:gd name="T8" fmla="*/ 129 w 167"/>
                  <a:gd name="T9" fmla="*/ 79 h 127"/>
                  <a:gd name="T10" fmla="*/ 110 w 167"/>
                  <a:gd name="T11" fmla="*/ 85 h 127"/>
                  <a:gd name="T12" fmla="*/ 110 w 167"/>
                  <a:gd name="T13" fmla="*/ 100 h 127"/>
                  <a:gd name="T14" fmla="*/ 137 w 167"/>
                  <a:gd name="T15" fmla="*/ 91 h 127"/>
                  <a:gd name="T16" fmla="*/ 151 w 167"/>
                  <a:gd name="T17" fmla="*/ 22 h 127"/>
                  <a:gd name="T18" fmla="*/ 110 w 167"/>
                  <a:gd name="T19" fmla="*/ 0 h 127"/>
                  <a:gd name="T20" fmla="*/ 82 w 167"/>
                  <a:gd name="T21" fmla="*/ 8 h 127"/>
                  <a:gd name="T22" fmla="*/ 65 w 167"/>
                  <a:gd name="T23" fmla="*/ 72 h 127"/>
                  <a:gd name="T24" fmla="*/ 57 w 167"/>
                  <a:gd name="T25" fmla="*/ 77 h 127"/>
                  <a:gd name="T26" fmla="*/ 57 w 167"/>
                  <a:gd name="T27" fmla="*/ 76 h 127"/>
                  <a:gd name="T28" fmla="*/ 57 w 167"/>
                  <a:gd name="T29" fmla="*/ 76 h 127"/>
                  <a:gd name="T30" fmla="*/ 57 w 167"/>
                  <a:gd name="T31" fmla="*/ 76 h 127"/>
                  <a:gd name="T32" fmla="*/ 57 w 167"/>
                  <a:gd name="T33" fmla="*/ 76 h 127"/>
                  <a:gd name="T34" fmla="*/ 47 w 167"/>
                  <a:gd name="T35" fmla="*/ 78 h 127"/>
                  <a:gd name="T36" fmla="*/ 7 w 167"/>
                  <a:gd name="T37" fmla="*/ 105 h 127"/>
                  <a:gd name="T38" fmla="*/ 3 w 167"/>
                  <a:gd name="T39" fmla="*/ 121 h 127"/>
                  <a:gd name="T40" fmla="*/ 19 w 167"/>
                  <a:gd name="T41" fmla="*/ 124 h 127"/>
                  <a:gd name="T42" fmla="*/ 60 w 167"/>
                  <a:gd name="T43" fmla="*/ 97 h 127"/>
                  <a:gd name="T44" fmla="*/ 65 w 167"/>
                  <a:gd name="T45" fmla="*/ 88 h 127"/>
                  <a:gd name="T46" fmla="*/ 65 w 167"/>
                  <a:gd name="T47" fmla="*/ 88 h 127"/>
                  <a:gd name="T48" fmla="*/ 65 w 167"/>
                  <a:gd name="T49" fmla="*/ 88 h 127"/>
                  <a:gd name="T50" fmla="*/ 72 w 167"/>
                  <a:gd name="T51" fmla="*/ 83 h 127"/>
                  <a:gd name="T52" fmla="*/ 110 w 167"/>
                  <a:gd name="T53" fmla="*/ 100 h 127"/>
                  <a:gd name="T54" fmla="*/ 110 w 167"/>
                  <a:gd name="T55" fmla="*/ 85 h 127"/>
                  <a:gd name="T56" fmla="*/ 81 w 167"/>
                  <a:gd name="T57" fmla="*/ 69 h 127"/>
                  <a:gd name="T58" fmla="*/ 81 w 167"/>
                  <a:gd name="T59" fmla="*/ 69 h 127"/>
                  <a:gd name="T60" fmla="*/ 90 w 167"/>
                  <a:gd name="T61" fmla="*/ 21 h 127"/>
                  <a:gd name="T62" fmla="*/ 110 w 167"/>
                  <a:gd name="T63" fmla="*/ 15 h 127"/>
                  <a:gd name="T64" fmla="*/ 110 w 167"/>
                  <a:gd name="T6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127">
                    <a:moveTo>
                      <a:pt x="151" y="22"/>
                    </a:moveTo>
                    <a:cubicBezTo>
                      <a:pt x="142" y="8"/>
                      <a:pt x="126" y="0"/>
                      <a:pt x="110" y="0"/>
                    </a:cubicBezTo>
                    <a:cubicBezTo>
                      <a:pt x="110" y="15"/>
                      <a:pt x="110" y="15"/>
                      <a:pt x="110" y="15"/>
                    </a:cubicBezTo>
                    <a:cubicBezTo>
                      <a:pt x="121" y="15"/>
                      <a:pt x="132" y="20"/>
                      <a:pt x="139" y="30"/>
                    </a:cubicBezTo>
                    <a:cubicBezTo>
                      <a:pt x="150" y="47"/>
                      <a:pt x="145" y="68"/>
                      <a:pt x="129" y="79"/>
                    </a:cubicBezTo>
                    <a:cubicBezTo>
                      <a:pt x="123" y="83"/>
                      <a:pt x="116" y="85"/>
                      <a:pt x="110" y="85"/>
                    </a:cubicBezTo>
                    <a:cubicBezTo>
                      <a:pt x="110" y="100"/>
                      <a:pt x="110" y="100"/>
                      <a:pt x="110" y="100"/>
                    </a:cubicBezTo>
                    <a:cubicBezTo>
                      <a:pt x="119" y="100"/>
                      <a:pt x="129" y="97"/>
                      <a:pt x="137" y="91"/>
                    </a:cubicBezTo>
                    <a:cubicBezTo>
                      <a:pt x="160" y="76"/>
                      <a:pt x="167" y="45"/>
                      <a:pt x="151" y="22"/>
                    </a:cubicBezTo>
                    <a:close/>
                    <a:moveTo>
                      <a:pt x="110" y="0"/>
                    </a:moveTo>
                    <a:cubicBezTo>
                      <a:pt x="100" y="0"/>
                      <a:pt x="91" y="3"/>
                      <a:pt x="82" y="8"/>
                    </a:cubicBezTo>
                    <a:cubicBezTo>
                      <a:pt x="61" y="22"/>
                      <a:pt x="54" y="50"/>
                      <a:pt x="65" y="72"/>
                    </a:cubicBezTo>
                    <a:cubicBezTo>
                      <a:pt x="57" y="77"/>
                      <a:pt x="57" y="77"/>
                      <a:pt x="57" y="77"/>
                    </a:cubicBezTo>
                    <a:cubicBezTo>
                      <a:pt x="57" y="76"/>
                      <a:pt x="57" y="76"/>
                      <a:pt x="57" y="76"/>
                    </a:cubicBezTo>
                    <a:cubicBezTo>
                      <a:pt x="57" y="76"/>
                      <a:pt x="57" y="76"/>
                      <a:pt x="57" y="76"/>
                    </a:cubicBezTo>
                    <a:cubicBezTo>
                      <a:pt x="57" y="76"/>
                      <a:pt x="57" y="76"/>
                      <a:pt x="57" y="76"/>
                    </a:cubicBezTo>
                    <a:cubicBezTo>
                      <a:pt x="57" y="76"/>
                      <a:pt x="57" y="76"/>
                      <a:pt x="57" y="76"/>
                    </a:cubicBezTo>
                    <a:cubicBezTo>
                      <a:pt x="54" y="75"/>
                      <a:pt x="50" y="76"/>
                      <a:pt x="47" y="78"/>
                    </a:cubicBezTo>
                    <a:cubicBezTo>
                      <a:pt x="7" y="105"/>
                      <a:pt x="7" y="105"/>
                      <a:pt x="7" y="105"/>
                    </a:cubicBezTo>
                    <a:cubicBezTo>
                      <a:pt x="1" y="108"/>
                      <a:pt x="0" y="115"/>
                      <a:pt x="3" y="121"/>
                    </a:cubicBezTo>
                    <a:cubicBezTo>
                      <a:pt x="7" y="126"/>
                      <a:pt x="14" y="127"/>
                      <a:pt x="19" y="124"/>
                    </a:cubicBezTo>
                    <a:cubicBezTo>
                      <a:pt x="60" y="97"/>
                      <a:pt x="60" y="97"/>
                      <a:pt x="60" y="97"/>
                    </a:cubicBezTo>
                    <a:cubicBezTo>
                      <a:pt x="63" y="95"/>
                      <a:pt x="65" y="92"/>
                      <a:pt x="65" y="88"/>
                    </a:cubicBezTo>
                    <a:cubicBezTo>
                      <a:pt x="65" y="88"/>
                      <a:pt x="65" y="88"/>
                      <a:pt x="65" y="88"/>
                    </a:cubicBezTo>
                    <a:cubicBezTo>
                      <a:pt x="65" y="88"/>
                      <a:pt x="65" y="88"/>
                      <a:pt x="65" y="88"/>
                    </a:cubicBezTo>
                    <a:cubicBezTo>
                      <a:pt x="72" y="83"/>
                      <a:pt x="72" y="83"/>
                      <a:pt x="72" y="83"/>
                    </a:cubicBezTo>
                    <a:cubicBezTo>
                      <a:pt x="82" y="94"/>
                      <a:pt x="96" y="100"/>
                      <a:pt x="110" y="100"/>
                    </a:cubicBezTo>
                    <a:cubicBezTo>
                      <a:pt x="110" y="85"/>
                      <a:pt x="110" y="85"/>
                      <a:pt x="110" y="85"/>
                    </a:cubicBezTo>
                    <a:cubicBezTo>
                      <a:pt x="98" y="85"/>
                      <a:pt x="87" y="79"/>
                      <a:pt x="81" y="69"/>
                    </a:cubicBezTo>
                    <a:cubicBezTo>
                      <a:pt x="81" y="69"/>
                      <a:pt x="81" y="69"/>
                      <a:pt x="81" y="69"/>
                    </a:cubicBezTo>
                    <a:cubicBezTo>
                      <a:pt x="70" y="53"/>
                      <a:pt x="74" y="31"/>
                      <a:pt x="90" y="21"/>
                    </a:cubicBezTo>
                    <a:cubicBezTo>
                      <a:pt x="96" y="17"/>
                      <a:pt x="103" y="15"/>
                      <a:pt x="110" y="15"/>
                    </a:cubicBez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1" name="ïṣľ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96ED149-8D29-4C25-8230-EF5AEDAD7DAF}"/>
                  </a:ext>
                </a:extLst>
              </p:cNvPr>
              <p:cNvSpPr/>
              <p:nvPr/>
            </p:nvSpPr>
            <p:spPr bwMode="auto">
              <a:xfrm>
                <a:off x="7685273" y="3790388"/>
                <a:ext cx="80790" cy="80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2" name="îṥḷî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07DCFF9-3A85-44BB-B115-D91C367B2811}"/>
                  </a:ext>
                </a:extLst>
              </p:cNvPr>
              <p:cNvSpPr/>
              <p:nvPr/>
            </p:nvSpPr>
            <p:spPr bwMode="auto">
              <a:xfrm>
                <a:off x="7726271" y="3678246"/>
                <a:ext cx="151934" cy="151934"/>
              </a:xfrm>
              <a:custGeom>
                <a:avLst/>
                <a:gdLst>
                  <a:gd name="T0" fmla="*/ 30 w 94"/>
                  <a:gd name="T1" fmla="*/ 64 h 94"/>
                  <a:gd name="T2" fmla="*/ 42 w 94"/>
                  <a:gd name="T3" fmla="*/ 94 h 94"/>
                  <a:gd name="T4" fmla="*/ 59 w 94"/>
                  <a:gd name="T5" fmla="*/ 94 h 94"/>
                  <a:gd name="T6" fmla="*/ 30 w 94"/>
                  <a:gd name="T7" fmla="*/ 42 h 94"/>
                  <a:gd name="T8" fmla="*/ 30 w 94"/>
                  <a:gd name="T9" fmla="*/ 64 h 94"/>
                  <a:gd name="T10" fmla="*/ 30 w 94"/>
                  <a:gd name="T11" fmla="*/ 23 h 94"/>
                  <a:gd name="T12" fmla="*/ 30 w 94"/>
                  <a:gd name="T13" fmla="*/ 5 h 94"/>
                  <a:gd name="T14" fmla="*/ 94 w 94"/>
                  <a:gd name="T15" fmla="*/ 94 h 94"/>
                  <a:gd name="T16" fmla="*/ 77 w 94"/>
                  <a:gd name="T17" fmla="*/ 94 h 94"/>
                  <a:gd name="T18" fmla="*/ 30 w 94"/>
                  <a:gd name="T19" fmla="*/ 23 h 94"/>
                  <a:gd name="T20" fmla="*/ 0 w 94"/>
                  <a:gd name="T21" fmla="*/ 51 h 94"/>
                  <a:gd name="T22" fmla="*/ 30 w 94"/>
                  <a:gd name="T23" fmla="*/ 64 h 94"/>
                  <a:gd name="T24" fmla="*/ 30 w 94"/>
                  <a:gd name="T25" fmla="*/ 42 h 94"/>
                  <a:gd name="T26" fmla="*/ 0 w 94"/>
                  <a:gd name="T27" fmla="*/ 35 h 94"/>
                  <a:gd name="T28" fmla="*/ 0 w 94"/>
                  <a:gd name="T29" fmla="*/ 51 h 94"/>
                  <a:gd name="T30" fmla="*/ 30 w 94"/>
                  <a:gd name="T31" fmla="*/ 5 h 94"/>
                  <a:gd name="T32" fmla="*/ 30 w 94"/>
                  <a:gd name="T33" fmla="*/ 23 h 94"/>
                  <a:gd name="T34" fmla="*/ 0 w 94"/>
                  <a:gd name="T35" fmla="*/ 17 h 94"/>
                  <a:gd name="T36" fmla="*/ 0 w 94"/>
                  <a:gd name="T37" fmla="*/ 0 h 94"/>
                  <a:gd name="T38" fmla="*/ 30 w 94"/>
                  <a:gd name="T39"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94">
                    <a:moveTo>
                      <a:pt x="30" y="64"/>
                    </a:moveTo>
                    <a:cubicBezTo>
                      <a:pt x="38" y="71"/>
                      <a:pt x="42" y="82"/>
                      <a:pt x="42" y="94"/>
                    </a:cubicBezTo>
                    <a:cubicBezTo>
                      <a:pt x="59" y="94"/>
                      <a:pt x="59" y="94"/>
                      <a:pt x="59" y="94"/>
                    </a:cubicBezTo>
                    <a:cubicBezTo>
                      <a:pt x="59" y="72"/>
                      <a:pt x="47" y="53"/>
                      <a:pt x="30" y="42"/>
                    </a:cubicBezTo>
                    <a:cubicBezTo>
                      <a:pt x="30" y="64"/>
                      <a:pt x="30" y="64"/>
                      <a:pt x="30" y="64"/>
                    </a:cubicBezTo>
                    <a:close/>
                    <a:moveTo>
                      <a:pt x="30" y="23"/>
                    </a:moveTo>
                    <a:cubicBezTo>
                      <a:pt x="30" y="5"/>
                      <a:pt x="30" y="5"/>
                      <a:pt x="30" y="5"/>
                    </a:cubicBezTo>
                    <a:cubicBezTo>
                      <a:pt x="67" y="18"/>
                      <a:pt x="94" y="53"/>
                      <a:pt x="94" y="94"/>
                    </a:cubicBezTo>
                    <a:cubicBezTo>
                      <a:pt x="77" y="94"/>
                      <a:pt x="77" y="94"/>
                      <a:pt x="77" y="94"/>
                    </a:cubicBezTo>
                    <a:cubicBezTo>
                      <a:pt x="77" y="62"/>
                      <a:pt x="57" y="34"/>
                      <a:pt x="30" y="23"/>
                    </a:cubicBezTo>
                    <a:close/>
                    <a:moveTo>
                      <a:pt x="0" y="51"/>
                    </a:moveTo>
                    <a:cubicBezTo>
                      <a:pt x="11" y="51"/>
                      <a:pt x="22" y="56"/>
                      <a:pt x="30" y="64"/>
                    </a:cubicBezTo>
                    <a:cubicBezTo>
                      <a:pt x="30" y="42"/>
                      <a:pt x="30" y="42"/>
                      <a:pt x="30" y="42"/>
                    </a:cubicBezTo>
                    <a:cubicBezTo>
                      <a:pt x="21" y="37"/>
                      <a:pt x="11" y="35"/>
                      <a:pt x="0" y="35"/>
                    </a:cubicBezTo>
                    <a:cubicBezTo>
                      <a:pt x="0" y="51"/>
                      <a:pt x="0" y="51"/>
                      <a:pt x="0" y="51"/>
                    </a:cubicBezTo>
                    <a:close/>
                    <a:moveTo>
                      <a:pt x="30" y="5"/>
                    </a:moveTo>
                    <a:cubicBezTo>
                      <a:pt x="30" y="23"/>
                      <a:pt x="30" y="23"/>
                      <a:pt x="30" y="23"/>
                    </a:cubicBezTo>
                    <a:cubicBezTo>
                      <a:pt x="20" y="19"/>
                      <a:pt x="10" y="17"/>
                      <a:pt x="0" y="17"/>
                    </a:cubicBezTo>
                    <a:cubicBezTo>
                      <a:pt x="0" y="0"/>
                      <a:pt x="0" y="0"/>
                      <a:pt x="0" y="0"/>
                    </a:cubicBezTo>
                    <a:cubicBezTo>
                      <a:pt x="10" y="0"/>
                      <a:pt x="20" y="2"/>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3" name="işḻï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15B1F07-CDA0-4DCB-A71C-4E544CF5C7CC}"/>
                  </a:ext>
                </a:extLst>
              </p:cNvPr>
              <p:cNvSpPr/>
              <p:nvPr/>
            </p:nvSpPr>
            <p:spPr bwMode="auto">
              <a:xfrm>
                <a:off x="5777663" y="2578537"/>
                <a:ext cx="224283" cy="224283"/>
              </a:xfrm>
              <a:custGeom>
                <a:avLst/>
                <a:gdLst>
                  <a:gd name="T0" fmla="*/ 69 w 139"/>
                  <a:gd name="T1" fmla="*/ 10 h 139"/>
                  <a:gd name="T2" fmla="*/ 76 w 139"/>
                  <a:gd name="T3" fmla="*/ 10 h 139"/>
                  <a:gd name="T4" fmla="*/ 79 w 139"/>
                  <a:gd name="T5" fmla="*/ 0 h 139"/>
                  <a:gd name="T6" fmla="*/ 100 w 139"/>
                  <a:gd name="T7" fmla="*/ 6 h 139"/>
                  <a:gd name="T8" fmla="*/ 97 w 139"/>
                  <a:gd name="T9" fmla="*/ 16 h 139"/>
                  <a:gd name="T10" fmla="*/ 116 w 139"/>
                  <a:gd name="T11" fmla="*/ 32 h 139"/>
                  <a:gd name="T12" fmla="*/ 125 w 139"/>
                  <a:gd name="T13" fmla="*/ 27 h 139"/>
                  <a:gd name="T14" fmla="*/ 136 w 139"/>
                  <a:gd name="T15" fmla="*/ 47 h 139"/>
                  <a:gd name="T16" fmla="*/ 127 w 139"/>
                  <a:gd name="T17" fmla="*/ 52 h 139"/>
                  <a:gd name="T18" fmla="*/ 129 w 139"/>
                  <a:gd name="T19" fmla="*/ 76 h 139"/>
                  <a:gd name="T20" fmla="*/ 139 w 139"/>
                  <a:gd name="T21" fmla="*/ 79 h 139"/>
                  <a:gd name="T22" fmla="*/ 133 w 139"/>
                  <a:gd name="T23" fmla="*/ 100 h 139"/>
                  <a:gd name="T24" fmla="*/ 123 w 139"/>
                  <a:gd name="T25" fmla="*/ 97 h 139"/>
                  <a:gd name="T26" fmla="*/ 107 w 139"/>
                  <a:gd name="T27" fmla="*/ 117 h 139"/>
                  <a:gd name="T28" fmla="*/ 112 w 139"/>
                  <a:gd name="T29" fmla="*/ 126 h 139"/>
                  <a:gd name="T30" fmla="*/ 92 w 139"/>
                  <a:gd name="T31" fmla="*/ 136 h 139"/>
                  <a:gd name="T32" fmla="*/ 87 w 139"/>
                  <a:gd name="T33" fmla="*/ 127 h 139"/>
                  <a:gd name="T34" fmla="*/ 69 w 139"/>
                  <a:gd name="T35" fmla="*/ 130 h 139"/>
                  <a:gd name="T36" fmla="*/ 69 w 139"/>
                  <a:gd name="T37" fmla="*/ 110 h 139"/>
                  <a:gd name="T38" fmla="*/ 108 w 139"/>
                  <a:gd name="T39" fmla="*/ 81 h 139"/>
                  <a:gd name="T40" fmla="*/ 81 w 139"/>
                  <a:gd name="T41" fmla="*/ 31 h 139"/>
                  <a:gd name="T42" fmla="*/ 69 w 139"/>
                  <a:gd name="T43" fmla="*/ 29 h 139"/>
                  <a:gd name="T44" fmla="*/ 69 w 139"/>
                  <a:gd name="T45" fmla="*/ 10 h 139"/>
                  <a:gd name="T46" fmla="*/ 32 w 139"/>
                  <a:gd name="T47" fmla="*/ 23 h 139"/>
                  <a:gd name="T48" fmla="*/ 27 w 139"/>
                  <a:gd name="T49" fmla="*/ 14 h 139"/>
                  <a:gd name="T50" fmla="*/ 46 w 139"/>
                  <a:gd name="T51" fmla="*/ 3 h 139"/>
                  <a:gd name="T52" fmla="*/ 51 w 139"/>
                  <a:gd name="T53" fmla="*/ 12 h 139"/>
                  <a:gd name="T54" fmla="*/ 69 w 139"/>
                  <a:gd name="T55" fmla="*/ 10 h 139"/>
                  <a:gd name="T56" fmla="*/ 69 w 139"/>
                  <a:gd name="T57" fmla="*/ 29 h 139"/>
                  <a:gd name="T58" fmla="*/ 31 w 139"/>
                  <a:gd name="T59" fmla="*/ 58 h 139"/>
                  <a:gd name="T60" fmla="*/ 58 w 139"/>
                  <a:gd name="T61" fmla="*/ 108 h 139"/>
                  <a:gd name="T62" fmla="*/ 58 w 139"/>
                  <a:gd name="T63" fmla="*/ 108 h 139"/>
                  <a:gd name="T64" fmla="*/ 69 w 139"/>
                  <a:gd name="T65" fmla="*/ 110 h 139"/>
                  <a:gd name="T66" fmla="*/ 69 w 139"/>
                  <a:gd name="T67" fmla="*/ 130 h 139"/>
                  <a:gd name="T68" fmla="*/ 63 w 139"/>
                  <a:gd name="T69" fmla="*/ 129 h 139"/>
                  <a:gd name="T70" fmla="*/ 60 w 139"/>
                  <a:gd name="T71" fmla="*/ 139 h 139"/>
                  <a:gd name="T72" fmla="*/ 39 w 139"/>
                  <a:gd name="T73" fmla="*/ 133 h 139"/>
                  <a:gd name="T74" fmla="*/ 42 w 139"/>
                  <a:gd name="T75" fmla="*/ 123 h 139"/>
                  <a:gd name="T76" fmla="*/ 22 w 139"/>
                  <a:gd name="T77" fmla="*/ 107 h 139"/>
                  <a:gd name="T78" fmla="*/ 13 w 139"/>
                  <a:gd name="T79" fmla="*/ 112 h 139"/>
                  <a:gd name="T80" fmla="*/ 3 w 139"/>
                  <a:gd name="T81" fmla="*/ 93 h 139"/>
                  <a:gd name="T82" fmla="*/ 12 w 139"/>
                  <a:gd name="T83" fmla="*/ 88 h 139"/>
                  <a:gd name="T84" fmla="*/ 10 w 139"/>
                  <a:gd name="T85" fmla="*/ 63 h 139"/>
                  <a:gd name="T86" fmla="*/ 0 w 139"/>
                  <a:gd name="T87" fmla="*/ 60 h 139"/>
                  <a:gd name="T88" fmla="*/ 6 w 139"/>
                  <a:gd name="T89" fmla="*/ 39 h 139"/>
                  <a:gd name="T90" fmla="*/ 16 w 139"/>
                  <a:gd name="T91" fmla="*/ 42 h 139"/>
                  <a:gd name="T92" fmla="*/ 32 w 139"/>
                  <a:gd name="T93"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 h="139">
                    <a:moveTo>
                      <a:pt x="69" y="10"/>
                    </a:moveTo>
                    <a:cubicBezTo>
                      <a:pt x="71" y="10"/>
                      <a:pt x="74" y="10"/>
                      <a:pt x="76" y="10"/>
                    </a:cubicBezTo>
                    <a:cubicBezTo>
                      <a:pt x="79" y="0"/>
                      <a:pt x="79" y="0"/>
                      <a:pt x="79" y="0"/>
                    </a:cubicBezTo>
                    <a:cubicBezTo>
                      <a:pt x="100" y="6"/>
                      <a:pt x="100" y="6"/>
                      <a:pt x="100" y="6"/>
                    </a:cubicBezTo>
                    <a:cubicBezTo>
                      <a:pt x="97" y="16"/>
                      <a:pt x="97" y="16"/>
                      <a:pt x="97" y="16"/>
                    </a:cubicBezTo>
                    <a:cubicBezTo>
                      <a:pt x="105" y="20"/>
                      <a:pt x="111" y="26"/>
                      <a:pt x="116" y="32"/>
                    </a:cubicBezTo>
                    <a:cubicBezTo>
                      <a:pt x="125" y="27"/>
                      <a:pt x="125" y="27"/>
                      <a:pt x="125" y="27"/>
                    </a:cubicBezTo>
                    <a:cubicBezTo>
                      <a:pt x="136" y="47"/>
                      <a:pt x="136" y="47"/>
                      <a:pt x="136" y="47"/>
                    </a:cubicBezTo>
                    <a:cubicBezTo>
                      <a:pt x="127" y="52"/>
                      <a:pt x="127" y="52"/>
                      <a:pt x="127" y="52"/>
                    </a:cubicBezTo>
                    <a:cubicBezTo>
                      <a:pt x="129" y="59"/>
                      <a:pt x="130" y="68"/>
                      <a:pt x="129" y="76"/>
                    </a:cubicBezTo>
                    <a:cubicBezTo>
                      <a:pt x="139" y="79"/>
                      <a:pt x="139" y="79"/>
                      <a:pt x="139" y="79"/>
                    </a:cubicBezTo>
                    <a:cubicBezTo>
                      <a:pt x="133" y="100"/>
                      <a:pt x="133" y="100"/>
                      <a:pt x="133" y="100"/>
                    </a:cubicBezTo>
                    <a:cubicBezTo>
                      <a:pt x="123" y="97"/>
                      <a:pt x="123" y="97"/>
                      <a:pt x="123" y="97"/>
                    </a:cubicBezTo>
                    <a:cubicBezTo>
                      <a:pt x="119" y="105"/>
                      <a:pt x="113" y="112"/>
                      <a:pt x="107" y="117"/>
                    </a:cubicBezTo>
                    <a:cubicBezTo>
                      <a:pt x="112" y="126"/>
                      <a:pt x="112" y="126"/>
                      <a:pt x="112" y="126"/>
                    </a:cubicBezTo>
                    <a:cubicBezTo>
                      <a:pt x="92" y="136"/>
                      <a:pt x="92" y="136"/>
                      <a:pt x="92" y="136"/>
                    </a:cubicBezTo>
                    <a:cubicBezTo>
                      <a:pt x="87" y="127"/>
                      <a:pt x="87" y="127"/>
                      <a:pt x="87" y="127"/>
                    </a:cubicBezTo>
                    <a:cubicBezTo>
                      <a:pt x="82" y="129"/>
                      <a:pt x="76" y="130"/>
                      <a:pt x="69" y="130"/>
                    </a:cubicBezTo>
                    <a:cubicBezTo>
                      <a:pt x="69" y="110"/>
                      <a:pt x="69" y="110"/>
                      <a:pt x="69" y="110"/>
                    </a:cubicBezTo>
                    <a:cubicBezTo>
                      <a:pt x="87" y="110"/>
                      <a:pt x="103" y="99"/>
                      <a:pt x="108" y="81"/>
                    </a:cubicBezTo>
                    <a:cubicBezTo>
                      <a:pt x="114" y="60"/>
                      <a:pt x="102" y="38"/>
                      <a:pt x="81" y="31"/>
                    </a:cubicBezTo>
                    <a:cubicBezTo>
                      <a:pt x="77" y="30"/>
                      <a:pt x="73" y="29"/>
                      <a:pt x="69" y="29"/>
                    </a:cubicBezTo>
                    <a:lnTo>
                      <a:pt x="69" y="10"/>
                    </a:lnTo>
                    <a:close/>
                    <a:moveTo>
                      <a:pt x="32" y="23"/>
                    </a:moveTo>
                    <a:cubicBezTo>
                      <a:pt x="27" y="14"/>
                      <a:pt x="27" y="14"/>
                      <a:pt x="27" y="14"/>
                    </a:cubicBezTo>
                    <a:cubicBezTo>
                      <a:pt x="46" y="3"/>
                      <a:pt x="46" y="3"/>
                      <a:pt x="46" y="3"/>
                    </a:cubicBezTo>
                    <a:cubicBezTo>
                      <a:pt x="51" y="12"/>
                      <a:pt x="51" y="12"/>
                      <a:pt x="51" y="12"/>
                    </a:cubicBezTo>
                    <a:cubicBezTo>
                      <a:pt x="57" y="11"/>
                      <a:pt x="63" y="10"/>
                      <a:pt x="69" y="10"/>
                    </a:cubicBezTo>
                    <a:cubicBezTo>
                      <a:pt x="69" y="29"/>
                      <a:pt x="69" y="29"/>
                      <a:pt x="69" y="29"/>
                    </a:cubicBezTo>
                    <a:cubicBezTo>
                      <a:pt x="52" y="29"/>
                      <a:pt x="36" y="41"/>
                      <a:pt x="31" y="58"/>
                    </a:cubicBezTo>
                    <a:cubicBezTo>
                      <a:pt x="24" y="79"/>
                      <a:pt x="36" y="102"/>
                      <a:pt x="58" y="108"/>
                    </a:cubicBezTo>
                    <a:cubicBezTo>
                      <a:pt x="58" y="108"/>
                      <a:pt x="58" y="108"/>
                      <a:pt x="58" y="108"/>
                    </a:cubicBezTo>
                    <a:cubicBezTo>
                      <a:pt x="61" y="109"/>
                      <a:pt x="65" y="110"/>
                      <a:pt x="69" y="110"/>
                    </a:cubicBezTo>
                    <a:cubicBezTo>
                      <a:pt x="69" y="130"/>
                      <a:pt x="69" y="130"/>
                      <a:pt x="69" y="130"/>
                    </a:cubicBezTo>
                    <a:cubicBezTo>
                      <a:pt x="67" y="130"/>
                      <a:pt x="65" y="130"/>
                      <a:pt x="63" y="129"/>
                    </a:cubicBezTo>
                    <a:cubicBezTo>
                      <a:pt x="60" y="139"/>
                      <a:pt x="60" y="139"/>
                      <a:pt x="60" y="139"/>
                    </a:cubicBezTo>
                    <a:cubicBezTo>
                      <a:pt x="39" y="133"/>
                      <a:pt x="39" y="133"/>
                      <a:pt x="39" y="133"/>
                    </a:cubicBezTo>
                    <a:cubicBezTo>
                      <a:pt x="42" y="123"/>
                      <a:pt x="42" y="123"/>
                      <a:pt x="42" y="123"/>
                    </a:cubicBezTo>
                    <a:cubicBezTo>
                      <a:pt x="34" y="119"/>
                      <a:pt x="27" y="114"/>
                      <a:pt x="22" y="107"/>
                    </a:cubicBezTo>
                    <a:cubicBezTo>
                      <a:pt x="13" y="112"/>
                      <a:pt x="13" y="112"/>
                      <a:pt x="13" y="112"/>
                    </a:cubicBezTo>
                    <a:cubicBezTo>
                      <a:pt x="3" y="93"/>
                      <a:pt x="3" y="93"/>
                      <a:pt x="3" y="93"/>
                    </a:cubicBezTo>
                    <a:cubicBezTo>
                      <a:pt x="12" y="88"/>
                      <a:pt x="12" y="88"/>
                      <a:pt x="12" y="88"/>
                    </a:cubicBezTo>
                    <a:cubicBezTo>
                      <a:pt x="10" y="80"/>
                      <a:pt x="9" y="72"/>
                      <a:pt x="10" y="63"/>
                    </a:cubicBezTo>
                    <a:cubicBezTo>
                      <a:pt x="0" y="60"/>
                      <a:pt x="0" y="60"/>
                      <a:pt x="0" y="60"/>
                    </a:cubicBezTo>
                    <a:cubicBezTo>
                      <a:pt x="6" y="39"/>
                      <a:pt x="6" y="39"/>
                      <a:pt x="6" y="39"/>
                    </a:cubicBezTo>
                    <a:cubicBezTo>
                      <a:pt x="16" y="42"/>
                      <a:pt x="16" y="42"/>
                      <a:pt x="16" y="42"/>
                    </a:cubicBezTo>
                    <a:cubicBezTo>
                      <a:pt x="20" y="34"/>
                      <a:pt x="25" y="28"/>
                      <a:pt x="3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4" name="iSḻi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DC35062-6C0B-4737-87A2-B1BFB8D3041B}"/>
                  </a:ext>
                </a:extLst>
              </p:cNvPr>
              <p:cNvSpPr/>
              <p:nvPr/>
            </p:nvSpPr>
            <p:spPr bwMode="auto">
              <a:xfrm>
                <a:off x="5938037" y="2888433"/>
                <a:ext cx="237547" cy="229106"/>
              </a:xfrm>
              <a:custGeom>
                <a:avLst/>
                <a:gdLst>
                  <a:gd name="T0" fmla="*/ 74 w 147"/>
                  <a:gd name="T1" fmla="*/ 0 h 141"/>
                  <a:gd name="T2" fmla="*/ 147 w 147"/>
                  <a:gd name="T3" fmla="*/ 63 h 141"/>
                  <a:gd name="T4" fmla="*/ 117 w 147"/>
                  <a:gd name="T5" fmla="*/ 115 h 141"/>
                  <a:gd name="T6" fmla="*/ 128 w 147"/>
                  <a:gd name="T7" fmla="*/ 141 h 141"/>
                  <a:gd name="T8" fmla="*/ 102 w 147"/>
                  <a:gd name="T9" fmla="*/ 122 h 141"/>
                  <a:gd name="T10" fmla="*/ 74 w 147"/>
                  <a:gd name="T11" fmla="*/ 127 h 141"/>
                  <a:gd name="T12" fmla="*/ 0 w 147"/>
                  <a:gd name="T13" fmla="*/ 63 h 141"/>
                  <a:gd name="T14" fmla="*/ 74 w 147"/>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1">
                    <a:moveTo>
                      <a:pt x="74" y="0"/>
                    </a:moveTo>
                    <a:cubicBezTo>
                      <a:pt x="114" y="0"/>
                      <a:pt x="147" y="28"/>
                      <a:pt x="147" y="63"/>
                    </a:cubicBezTo>
                    <a:cubicBezTo>
                      <a:pt x="147" y="84"/>
                      <a:pt x="135" y="103"/>
                      <a:pt x="117" y="115"/>
                    </a:cubicBezTo>
                    <a:cubicBezTo>
                      <a:pt x="128" y="141"/>
                      <a:pt x="128" y="141"/>
                      <a:pt x="128" y="141"/>
                    </a:cubicBezTo>
                    <a:cubicBezTo>
                      <a:pt x="102" y="122"/>
                      <a:pt x="102" y="122"/>
                      <a:pt x="102" y="122"/>
                    </a:cubicBezTo>
                    <a:cubicBezTo>
                      <a:pt x="93" y="125"/>
                      <a:pt x="84" y="127"/>
                      <a:pt x="74" y="127"/>
                    </a:cubicBezTo>
                    <a:cubicBezTo>
                      <a:pt x="33" y="127"/>
                      <a:pt x="0" y="98"/>
                      <a:pt x="0" y="63"/>
                    </a:cubicBezTo>
                    <a:cubicBezTo>
                      <a:pt x="0" y="28"/>
                      <a:pt x="33" y="0"/>
                      <a:pt x="7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5" name="íṩḷï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704EE3A-15F7-42B4-8A49-8B2640EB8901}"/>
                  </a:ext>
                </a:extLst>
              </p:cNvPr>
              <p:cNvSpPr/>
              <p:nvPr/>
            </p:nvSpPr>
            <p:spPr bwMode="auto">
              <a:xfrm>
                <a:off x="6093588" y="2977664"/>
                <a:ext cx="31351"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6" name="îs1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C73A757-93FC-4737-A066-97FCCEED17A8}"/>
                  </a:ext>
                </a:extLst>
              </p:cNvPr>
              <p:cNvSpPr/>
              <p:nvPr/>
            </p:nvSpPr>
            <p:spPr bwMode="auto">
              <a:xfrm>
                <a:off x="6041738"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7" name="iṥ1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B58AA84-AAC0-4FAD-8C41-A0A896577460}"/>
                  </a:ext>
                </a:extLst>
              </p:cNvPr>
              <p:cNvSpPr/>
              <p:nvPr/>
            </p:nvSpPr>
            <p:spPr bwMode="auto">
              <a:xfrm>
                <a:off x="5987476"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8" name="íslî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FEC0A20-1D9E-480E-A5AD-2927BDF3C403}"/>
                  </a:ext>
                </a:extLst>
              </p:cNvPr>
              <p:cNvSpPr/>
              <p:nvPr/>
            </p:nvSpPr>
            <p:spPr bwMode="auto">
              <a:xfrm>
                <a:off x="5138577" y="2232466"/>
                <a:ext cx="132640" cy="157963"/>
              </a:xfrm>
              <a:custGeom>
                <a:avLst/>
                <a:gdLst>
                  <a:gd name="T0" fmla="*/ 0 w 110"/>
                  <a:gd name="T1" fmla="*/ 0 h 131"/>
                  <a:gd name="T2" fmla="*/ 110 w 110"/>
                  <a:gd name="T3" fmla="*/ 65 h 131"/>
                  <a:gd name="T4" fmla="*/ 0 w 110"/>
                  <a:gd name="T5" fmla="*/ 131 h 131"/>
                  <a:gd name="T6" fmla="*/ 0 w 110"/>
                  <a:gd name="T7" fmla="*/ 0 h 131"/>
                </a:gdLst>
                <a:ahLst/>
                <a:cxnLst>
                  <a:cxn ang="0">
                    <a:pos x="T0" y="T1"/>
                  </a:cxn>
                  <a:cxn ang="0">
                    <a:pos x="T2" y="T3"/>
                  </a:cxn>
                  <a:cxn ang="0">
                    <a:pos x="T4" y="T5"/>
                  </a:cxn>
                  <a:cxn ang="0">
                    <a:pos x="T6" y="T7"/>
                  </a:cxn>
                </a:cxnLst>
                <a:rect l="0" t="0" r="r" b="b"/>
                <a:pathLst>
                  <a:path w="110" h="131">
                    <a:moveTo>
                      <a:pt x="0" y="0"/>
                    </a:moveTo>
                    <a:lnTo>
                      <a:pt x="110" y="65"/>
                    </a:lnTo>
                    <a:lnTo>
                      <a:pt x="0" y="1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9" name="íšḻi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80635A8-DCD6-46C4-99DB-CC754992AA21}"/>
                  </a:ext>
                </a:extLst>
              </p:cNvPr>
              <p:cNvSpPr/>
              <p:nvPr/>
            </p:nvSpPr>
            <p:spPr bwMode="auto">
              <a:xfrm>
                <a:off x="5968182" y="3673423"/>
                <a:ext cx="108524" cy="89231"/>
              </a:xfrm>
              <a:custGeom>
                <a:avLst/>
                <a:gdLst>
                  <a:gd name="T0" fmla="*/ 0 w 90"/>
                  <a:gd name="T1" fmla="*/ 66 h 74"/>
                  <a:gd name="T2" fmla="*/ 84 w 90"/>
                  <a:gd name="T3" fmla="*/ 0 h 74"/>
                  <a:gd name="T4" fmla="*/ 90 w 90"/>
                  <a:gd name="T5" fmla="*/ 8 h 74"/>
                  <a:gd name="T6" fmla="*/ 7 w 90"/>
                  <a:gd name="T7" fmla="*/ 74 h 74"/>
                  <a:gd name="T8" fmla="*/ 0 w 90"/>
                  <a:gd name="T9" fmla="*/ 66 h 74"/>
                </a:gdLst>
                <a:ahLst/>
                <a:cxnLst>
                  <a:cxn ang="0">
                    <a:pos x="T0" y="T1"/>
                  </a:cxn>
                  <a:cxn ang="0">
                    <a:pos x="T2" y="T3"/>
                  </a:cxn>
                  <a:cxn ang="0">
                    <a:pos x="T4" y="T5"/>
                  </a:cxn>
                  <a:cxn ang="0">
                    <a:pos x="T6" y="T7"/>
                  </a:cxn>
                  <a:cxn ang="0">
                    <a:pos x="T8" y="T9"/>
                  </a:cxn>
                </a:cxnLst>
                <a:rect l="0" t="0" r="r" b="b"/>
                <a:pathLst>
                  <a:path w="90" h="74">
                    <a:moveTo>
                      <a:pt x="0" y="66"/>
                    </a:moveTo>
                    <a:lnTo>
                      <a:pt x="84" y="0"/>
                    </a:lnTo>
                    <a:lnTo>
                      <a:pt x="90" y="8"/>
                    </a:lnTo>
                    <a:lnTo>
                      <a:pt x="7" y="74"/>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0" name="íšļï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D262DFA-E659-406E-A84B-91372E5B07EB}"/>
                  </a:ext>
                </a:extLst>
              </p:cNvPr>
              <p:cNvSpPr/>
              <p:nvPr/>
            </p:nvSpPr>
            <p:spPr bwMode="auto">
              <a:xfrm>
                <a:off x="6069471" y="3673423"/>
                <a:ext cx="109730" cy="89231"/>
              </a:xfrm>
              <a:custGeom>
                <a:avLst/>
                <a:gdLst>
                  <a:gd name="T0" fmla="*/ 84 w 91"/>
                  <a:gd name="T1" fmla="*/ 74 h 74"/>
                  <a:gd name="T2" fmla="*/ 0 w 91"/>
                  <a:gd name="T3" fmla="*/ 8 h 74"/>
                  <a:gd name="T4" fmla="*/ 6 w 91"/>
                  <a:gd name="T5" fmla="*/ 0 h 74"/>
                  <a:gd name="T6" fmla="*/ 91 w 91"/>
                  <a:gd name="T7" fmla="*/ 66 h 74"/>
                  <a:gd name="T8" fmla="*/ 84 w 91"/>
                  <a:gd name="T9" fmla="*/ 74 h 74"/>
                </a:gdLst>
                <a:ahLst/>
                <a:cxnLst>
                  <a:cxn ang="0">
                    <a:pos x="T0" y="T1"/>
                  </a:cxn>
                  <a:cxn ang="0">
                    <a:pos x="T2" y="T3"/>
                  </a:cxn>
                  <a:cxn ang="0">
                    <a:pos x="T4" y="T5"/>
                  </a:cxn>
                  <a:cxn ang="0">
                    <a:pos x="T6" y="T7"/>
                  </a:cxn>
                  <a:cxn ang="0">
                    <a:pos x="T8" y="T9"/>
                  </a:cxn>
                </a:cxnLst>
                <a:rect l="0" t="0" r="r" b="b"/>
                <a:pathLst>
                  <a:path w="91" h="74">
                    <a:moveTo>
                      <a:pt x="84" y="74"/>
                    </a:moveTo>
                    <a:lnTo>
                      <a:pt x="0" y="8"/>
                    </a:lnTo>
                    <a:lnTo>
                      <a:pt x="6" y="0"/>
                    </a:lnTo>
                    <a:lnTo>
                      <a:pt x="91" y="66"/>
                    </a:lnTo>
                    <a:lnTo>
                      <a:pt x="8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1" name="ïṧḻî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FC69318-21AA-4AD1-BD55-549C20897FB8}"/>
                  </a:ext>
                </a:extLst>
              </p:cNvPr>
              <p:cNvSpPr/>
              <p:nvPr/>
            </p:nvSpPr>
            <p:spPr bwMode="auto">
              <a:xfrm>
                <a:off x="6067060" y="3549223"/>
                <a:ext cx="13264" cy="129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2" name="ïşḻ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3602905-44A4-4859-86EA-ADD8DB2A0CCF}"/>
                  </a:ext>
                </a:extLst>
              </p:cNvPr>
              <p:cNvSpPr/>
              <p:nvPr/>
            </p:nvSpPr>
            <p:spPr bwMode="auto">
              <a:xfrm>
                <a:off x="6020033" y="3496167"/>
                <a:ext cx="107318" cy="106112"/>
              </a:xfrm>
              <a:custGeom>
                <a:avLst/>
                <a:gdLst>
                  <a:gd name="T0" fmla="*/ 45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5" y="48"/>
                      <a:pt x="63" y="56"/>
                      <a:pt x="66" y="66"/>
                    </a:cubicBezTo>
                    <a:cubicBezTo>
                      <a:pt x="0" y="66"/>
                      <a:pt x="0" y="66"/>
                      <a:pt x="0" y="66"/>
                    </a:cubicBezTo>
                    <a:cubicBezTo>
                      <a:pt x="3" y="56"/>
                      <a:pt x="11" y="48"/>
                      <a:pt x="21" y="44"/>
                    </a:cubicBezTo>
                    <a:cubicBezTo>
                      <a:pt x="16" y="40"/>
                      <a:pt x="13" y="33"/>
                      <a:pt x="13" y="24"/>
                    </a:cubicBezTo>
                    <a:cubicBezTo>
                      <a:pt x="13" y="11"/>
                      <a:pt x="22" y="0"/>
                      <a:pt x="33" y="0"/>
                    </a:cubicBezTo>
                    <a:cubicBezTo>
                      <a:pt x="44" y="0"/>
                      <a:pt x="53" y="11"/>
                      <a:pt x="53" y="24"/>
                    </a:cubicBezTo>
                    <a:cubicBezTo>
                      <a:pt x="53" y="33"/>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3" name="isḻí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0ACCA93-2E20-49B2-A585-DA3C6F504FAE}"/>
                  </a:ext>
                </a:extLst>
              </p:cNvPr>
              <p:cNvSpPr/>
              <p:nvPr/>
            </p:nvSpPr>
            <p:spPr bwMode="auto">
              <a:xfrm>
                <a:off x="5918744" y="3683069"/>
                <a:ext cx="106112" cy="107318"/>
              </a:xfrm>
              <a:custGeom>
                <a:avLst/>
                <a:gdLst>
                  <a:gd name="T0" fmla="*/ 44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4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4" y="44"/>
                    </a:moveTo>
                    <a:cubicBezTo>
                      <a:pt x="55" y="48"/>
                      <a:pt x="63" y="56"/>
                      <a:pt x="66" y="66"/>
                    </a:cubicBezTo>
                    <a:cubicBezTo>
                      <a:pt x="0" y="66"/>
                      <a:pt x="0" y="66"/>
                      <a:pt x="0" y="66"/>
                    </a:cubicBezTo>
                    <a:cubicBezTo>
                      <a:pt x="2" y="56"/>
                      <a:pt x="10" y="48"/>
                      <a:pt x="21" y="44"/>
                    </a:cubicBezTo>
                    <a:cubicBezTo>
                      <a:pt x="16" y="40"/>
                      <a:pt x="13" y="32"/>
                      <a:pt x="13" y="24"/>
                    </a:cubicBezTo>
                    <a:cubicBezTo>
                      <a:pt x="13" y="11"/>
                      <a:pt x="22" y="0"/>
                      <a:pt x="33" y="0"/>
                    </a:cubicBezTo>
                    <a:cubicBezTo>
                      <a:pt x="44" y="0"/>
                      <a:pt x="53" y="11"/>
                      <a:pt x="53" y="24"/>
                    </a:cubicBezTo>
                    <a:cubicBezTo>
                      <a:pt x="53" y="32"/>
                      <a:pt x="49" y="40"/>
                      <a:pt x="4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4" name="íŝļ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FF433E-7057-45D3-A01C-088D10075E83}"/>
                  </a:ext>
                </a:extLst>
              </p:cNvPr>
              <p:cNvSpPr/>
              <p:nvPr/>
            </p:nvSpPr>
            <p:spPr bwMode="auto">
              <a:xfrm>
                <a:off x="6122528" y="3683069"/>
                <a:ext cx="106112" cy="107318"/>
              </a:xfrm>
              <a:custGeom>
                <a:avLst/>
                <a:gdLst>
                  <a:gd name="T0" fmla="*/ 45 w 66"/>
                  <a:gd name="T1" fmla="*/ 44 h 66"/>
                  <a:gd name="T2" fmla="*/ 66 w 66"/>
                  <a:gd name="T3" fmla="*/ 66 h 66"/>
                  <a:gd name="T4" fmla="*/ 0 w 66"/>
                  <a:gd name="T5" fmla="*/ 66 h 66"/>
                  <a:gd name="T6" fmla="*/ 22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6" y="48"/>
                      <a:pt x="64" y="56"/>
                      <a:pt x="66" y="66"/>
                    </a:cubicBezTo>
                    <a:cubicBezTo>
                      <a:pt x="0" y="66"/>
                      <a:pt x="0" y="66"/>
                      <a:pt x="0" y="66"/>
                    </a:cubicBezTo>
                    <a:cubicBezTo>
                      <a:pt x="3" y="56"/>
                      <a:pt x="11" y="48"/>
                      <a:pt x="22" y="44"/>
                    </a:cubicBezTo>
                    <a:cubicBezTo>
                      <a:pt x="17" y="40"/>
                      <a:pt x="13" y="32"/>
                      <a:pt x="13" y="24"/>
                    </a:cubicBezTo>
                    <a:cubicBezTo>
                      <a:pt x="13" y="11"/>
                      <a:pt x="22" y="0"/>
                      <a:pt x="33" y="0"/>
                    </a:cubicBezTo>
                    <a:cubicBezTo>
                      <a:pt x="44" y="0"/>
                      <a:pt x="53" y="11"/>
                      <a:pt x="53" y="24"/>
                    </a:cubicBezTo>
                    <a:cubicBezTo>
                      <a:pt x="53" y="32"/>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5" name="iṡḷ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6EFF6D2-DE74-4DA5-B43E-93622FD1DAFD}"/>
                  </a:ext>
                </a:extLst>
              </p:cNvPr>
              <p:cNvSpPr/>
              <p:nvPr/>
            </p:nvSpPr>
            <p:spPr bwMode="auto">
              <a:xfrm>
                <a:off x="6041738" y="3644483"/>
                <a:ext cx="63909" cy="6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6" name="iśľï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6F0FA1C-93F8-4B78-AF71-F23E4D84400A}"/>
                  </a:ext>
                </a:extLst>
              </p:cNvPr>
              <p:cNvSpPr/>
              <p:nvPr/>
            </p:nvSpPr>
            <p:spPr bwMode="auto">
              <a:xfrm>
                <a:off x="6823110" y="3470845"/>
                <a:ext cx="132640" cy="154345"/>
              </a:xfrm>
              <a:custGeom>
                <a:avLst/>
                <a:gdLst>
                  <a:gd name="T0" fmla="*/ 0 w 110"/>
                  <a:gd name="T1" fmla="*/ 21 h 128"/>
                  <a:gd name="T2" fmla="*/ 24 w 110"/>
                  <a:gd name="T3" fmla="*/ 0 h 128"/>
                  <a:gd name="T4" fmla="*/ 110 w 110"/>
                  <a:gd name="T5" fmla="*/ 108 h 128"/>
                  <a:gd name="T6" fmla="*/ 86 w 110"/>
                  <a:gd name="T7" fmla="*/ 128 h 128"/>
                  <a:gd name="T8" fmla="*/ 0 w 110"/>
                  <a:gd name="T9" fmla="*/ 21 h 128"/>
                </a:gdLst>
                <a:ahLst/>
                <a:cxnLst>
                  <a:cxn ang="0">
                    <a:pos x="T0" y="T1"/>
                  </a:cxn>
                  <a:cxn ang="0">
                    <a:pos x="T2" y="T3"/>
                  </a:cxn>
                  <a:cxn ang="0">
                    <a:pos x="T4" y="T5"/>
                  </a:cxn>
                  <a:cxn ang="0">
                    <a:pos x="T6" y="T7"/>
                  </a:cxn>
                  <a:cxn ang="0">
                    <a:pos x="T8" y="T9"/>
                  </a:cxn>
                </a:cxnLst>
                <a:rect l="0" t="0" r="r" b="b"/>
                <a:pathLst>
                  <a:path w="110" h="128">
                    <a:moveTo>
                      <a:pt x="0" y="21"/>
                    </a:moveTo>
                    <a:lnTo>
                      <a:pt x="24" y="0"/>
                    </a:lnTo>
                    <a:lnTo>
                      <a:pt x="110" y="108"/>
                    </a:lnTo>
                    <a:lnTo>
                      <a:pt x="86" y="128"/>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7" name="îŝ1î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C14F4BC-D897-4566-9240-68E23CE8693F}"/>
                  </a:ext>
                </a:extLst>
              </p:cNvPr>
              <p:cNvSpPr/>
              <p:nvPr/>
            </p:nvSpPr>
            <p:spPr bwMode="auto">
              <a:xfrm>
                <a:off x="6832757" y="3482903"/>
                <a:ext cx="113347" cy="131435"/>
              </a:xfrm>
              <a:custGeom>
                <a:avLst/>
                <a:gdLst>
                  <a:gd name="T0" fmla="*/ 0 w 94"/>
                  <a:gd name="T1" fmla="*/ 12 h 109"/>
                  <a:gd name="T2" fmla="*/ 79 w 94"/>
                  <a:gd name="T3" fmla="*/ 109 h 109"/>
                  <a:gd name="T4" fmla="*/ 94 w 94"/>
                  <a:gd name="T5" fmla="*/ 96 h 109"/>
                  <a:gd name="T6" fmla="*/ 16 w 94"/>
                  <a:gd name="T7" fmla="*/ 0 h 109"/>
                  <a:gd name="T8" fmla="*/ 0 w 94"/>
                  <a:gd name="T9" fmla="*/ 12 h 109"/>
                </a:gdLst>
                <a:ahLst/>
                <a:cxnLst>
                  <a:cxn ang="0">
                    <a:pos x="T0" y="T1"/>
                  </a:cxn>
                  <a:cxn ang="0">
                    <a:pos x="T2" y="T3"/>
                  </a:cxn>
                  <a:cxn ang="0">
                    <a:pos x="T4" y="T5"/>
                  </a:cxn>
                  <a:cxn ang="0">
                    <a:pos x="T6" y="T7"/>
                  </a:cxn>
                  <a:cxn ang="0">
                    <a:pos x="T8" y="T9"/>
                  </a:cxn>
                </a:cxnLst>
                <a:rect l="0" t="0" r="r" b="b"/>
                <a:pathLst>
                  <a:path w="94" h="109">
                    <a:moveTo>
                      <a:pt x="0" y="12"/>
                    </a:moveTo>
                    <a:lnTo>
                      <a:pt x="79" y="109"/>
                    </a:lnTo>
                    <a:lnTo>
                      <a:pt x="94" y="96"/>
                    </a:lnTo>
                    <a:lnTo>
                      <a:pt x="16"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8" name="ïšlî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8705CB9-B2F4-4DFC-A22E-7C27E545F570}"/>
                  </a:ext>
                </a:extLst>
              </p:cNvPr>
              <p:cNvSpPr/>
              <p:nvPr/>
            </p:nvSpPr>
            <p:spPr bwMode="auto">
              <a:xfrm>
                <a:off x="6780906" y="3425024"/>
                <a:ext cx="100083" cy="100083"/>
              </a:xfrm>
              <a:custGeom>
                <a:avLst/>
                <a:gdLst>
                  <a:gd name="T0" fmla="*/ 26 w 62"/>
                  <a:gd name="T1" fmla="*/ 1 h 62"/>
                  <a:gd name="T2" fmla="*/ 52 w 62"/>
                  <a:gd name="T3" fmla="*/ 12 h 62"/>
                  <a:gd name="T4" fmla="*/ 47 w 62"/>
                  <a:gd name="T5" fmla="*/ 52 h 62"/>
                  <a:gd name="T6" fmla="*/ 7 w 62"/>
                  <a:gd name="T7" fmla="*/ 47 h 62"/>
                  <a:gd name="T8" fmla="*/ 3 w 62"/>
                  <a:gd name="T9" fmla="*/ 20 h 62"/>
                  <a:gd name="T10" fmla="*/ 13 w 62"/>
                  <a:gd name="T11" fmla="*/ 33 h 62"/>
                  <a:gd name="T12" fmla="*/ 18 w 62"/>
                  <a:gd name="T13" fmla="*/ 39 h 62"/>
                  <a:gd name="T14" fmla="*/ 27 w 62"/>
                  <a:gd name="T15" fmla="*/ 38 h 62"/>
                  <a:gd name="T16" fmla="*/ 35 w 62"/>
                  <a:gd name="T17" fmla="*/ 37 h 62"/>
                  <a:gd name="T18" fmla="*/ 38 w 62"/>
                  <a:gd name="T19" fmla="*/ 29 h 62"/>
                  <a:gd name="T20" fmla="*/ 41 w 62"/>
                  <a:gd name="T21" fmla="*/ 21 h 62"/>
                  <a:gd name="T22" fmla="*/ 36 w 62"/>
                  <a:gd name="T23" fmla="*/ 14 h 62"/>
                  <a:gd name="T24" fmla="*/ 26 w 62"/>
                  <a:gd name="T25"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26" y="1"/>
                    </a:moveTo>
                    <a:cubicBezTo>
                      <a:pt x="35" y="0"/>
                      <a:pt x="45" y="4"/>
                      <a:pt x="52" y="12"/>
                    </a:cubicBezTo>
                    <a:cubicBezTo>
                      <a:pt x="62" y="24"/>
                      <a:pt x="60" y="42"/>
                      <a:pt x="47" y="52"/>
                    </a:cubicBezTo>
                    <a:cubicBezTo>
                      <a:pt x="35" y="62"/>
                      <a:pt x="17" y="60"/>
                      <a:pt x="7" y="47"/>
                    </a:cubicBezTo>
                    <a:cubicBezTo>
                      <a:pt x="1" y="39"/>
                      <a:pt x="0" y="29"/>
                      <a:pt x="3" y="20"/>
                    </a:cubicBezTo>
                    <a:cubicBezTo>
                      <a:pt x="13" y="33"/>
                      <a:pt x="13" y="33"/>
                      <a:pt x="13" y="33"/>
                    </a:cubicBezTo>
                    <a:cubicBezTo>
                      <a:pt x="18" y="39"/>
                      <a:pt x="18" y="39"/>
                      <a:pt x="18" y="39"/>
                    </a:cubicBezTo>
                    <a:cubicBezTo>
                      <a:pt x="27" y="38"/>
                      <a:pt x="27" y="38"/>
                      <a:pt x="27" y="38"/>
                    </a:cubicBezTo>
                    <a:cubicBezTo>
                      <a:pt x="35" y="37"/>
                      <a:pt x="35" y="37"/>
                      <a:pt x="35" y="37"/>
                    </a:cubicBezTo>
                    <a:cubicBezTo>
                      <a:pt x="38" y="29"/>
                      <a:pt x="38" y="29"/>
                      <a:pt x="38" y="29"/>
                    </a:cubicBezTo>
                    <a:cubicBezTo>
                      <a:pt x="41" y="21"/>
                      <a:pt x="41" y="21"/>
                      <a:pt x="41" y="21"/>
                    </a:cubicBezTo>
                    <a:cubicBezTo>
                      <a:pt x="36" y="14"/>
                      <a:pt x="36" y="14"/>
                      <a:pt x="36" y="14"/>
                    </a:cubicBezTo>
                    <a:lnTo>
                      <a:pt x="2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9" name="îşlî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0F8B3B9-2270-4AEC-8E03-A44B64AC8765}"/>
                  </a:ext>
                </a:extLst>
              </p:cNvPr>
              <p:cNvSpPr/>
              <p:nvPr/>
            </p:nvSpPr>
            <p:spPr bwMode="auto">
              <a:xfrm>
                <a:off x="6899077" y="3572134"/>
                <a:ext cx="100083" cy="100083"/>
              </a:xfrm>
              <a:custGeom>
                <a:avLst/>
                <a:gdLst>
                  <a:gd name="T0" fmla="*/ 59 w 62"/>
                  <a:gd name="T1" fmla="*/ 42 h 62"/>
                  <a:gd name="T2" fmla="*/ 54 w 62"/>
                  <a:gd name="T3" fmla="*/ 15 h 62"/>
                  <a:gd name="T4" fmla="*/ 14 w 62"/>
                  <a:gd name="T5" fmla="*/ 10 h 62"/>
                  <a:gd name="T6" fmla="*/ 10 w 62"/>
                  <a:gd name="T7" fmla="*/ 50 h 62"/>
                  <a:gd name="T8" fmla="*/ 35 w 62"/>
                  <a:gd name="T9" fmla="*/ 61 h 62"/>
                  <a:gd name="T10" fmla="*/ 25 w 62"/>
                  <a:gd name="T11" fmla="*/ 48 h 62"/>
                  <a:gd name="T12" fmla="*/ 20 w 62"/>
                  <a:gd name="T13" fmla="*/ 41 h 62"/>
                  <a:gd name="T14" fmla="*/ 23 w 62"/>
                  <a:gd name="T15" fmla="*/ 33 h 62"/>
                  <a:gd name="T16" fmla="*/ 26 w 62"/>
                  <a:gd name="T17" fmla="*/ 25 h 62"/>
                  <a:gd name="T18" fmla="*/ 35 w 62"/>
                  <a:gd name="T19" fmla="*/ 24 h 62"/>
                  <a:gd name="T20" fmla="*/ 43 w 62"/>
                  <a:gd name="T21" fmla="*/ 23 h 62"/>
                  <a:gd name="T22" fmla="*/ 48 w 62"/>
                  <a:gd name="T23" fmla="*/ 29 h 62"/>
                  <a:gd name="T24" fmla="*/ 59 w 62"/>
                  <a:gd name="T25"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59" y="42"/>
                    </a:moveTo>
                    <a:cubicBezTo>
                      <a:pt x="62" y="33"/>
                      <a:pt x="60" y="23"/>
                      <a:pt x="54" y="15"/>
                    </a:cubicBezTo>
                    <a:cubicBezTo>
                      <a:pt x="44" y="2"/>
                      <a:pt x="26" y="0"/>
                      <a:pt x="14" y="10"/>
                    </a:cubicBezTo>
                    <a:cubicBezTo>
                      <a:pt x="2" y="20"/>
                      <a:pt x="0" y="38"/>
                      <a:pt x="10" y="50"/>
                    </a:cubicBezTo>
                    <a:cubicBezTo>
                      <a:pt x="16" y="58"/>
                      <a:pt x="26" y="62"/>
                      <a:pt x="35" y="61"/>
                    </a:cubicBezTo>
                    <a:cubicBezTo>
                      <a:pt x="25" y="48"/>
                      <a:pt x="25" y="48"/>
                      <a:pt x="25" y="48"/>
                    </a:cubicBezTo>
                    <a:cubicBezTo>
                      <a:pt x="20" y="41"/>
                      <a:pt x="20" y="41"/>
                      <a:pt x="20" y="41"/>
                    </a:cubicBezTo>
                    <a:cubicBezTo>
                      <a:pt x="23" y="33"/>
                      <a:pt x="23" y="33"/>
                      <a:pt x="23" y="33"/>
                    </a:cubicBezTo>
                    <a:cubicBezTo>
                      <a:pt x="26" y="25"/>
                      <a:pt x="26" y="25"/>
                      <a:pt x="26" y="25"/>
                    </a:cubicBezTo>
                    <a:cubicBezTo>
                      <a:pt x="35" y="24"/>
                      <a:pt x="35" y="24"/>
                      <a:pt x="35" y="24"/>
                    </a:cubicBezTo>
                    <a:cubicBezTo>
                      <a:pt x="43" y="23"/>
                      <a:pt x="43" y="23"/>
                      <a:pt x="43" y="23"/>
                    </a:cubicBezTo>
                    <a:cubicBezTo>
                      <a:pt x="48" y="29"/>
                      <a:pt x="48" y="29"/>
                      <a:pt x="48" y="29"/>
                    </a:cubicBezTo>
                    <a:lnTo>
                      <a:pt x="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0" name="ïş1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838D7A0-16AA-4EB9-A763-F61142FB47EA}"/>
                  </a:ext>
                </a:extLst>
              </p:cNvPr>
              <p:cNvSpPr/>
              <p:nvPr/>
            </p:nvSpPr>
            <p:spPr bwMode="auto">
              <a:xfrm>
                <a:off x="6907518" y="3579369"/>
                <a:ext cx="81996" cy="80790"/>
              </a:xfrm>
              <a:custGeom>
                <a:avLst/>
                <a:gdLst>
                  <a:gd name="T0" fmla="*/ 51 w 51"/>
                  <a:gd name="T1" fmla="*/ 26 h 50"/>
                  <a:gd name="T2" fmla="*/ 45 w 51"/>
                  <a:gd name="T3" fmla="*/ 12 h 50"/>
                  <a:gd name="T4" fmla="*/ 12 w 51"/>
                  <a:gd name="T5" fmla="*/ 9 h 50"/>
                  <a:gd name="T6" fmla="*/ 8 w 51"/>
                  <a:gd name="T7" fmla="*/ 42 h 50"/>
                  <a:gd name="T8" fmla="*/ 20 w 51"/>
                  <a:gd name="T9" fmla="*/ 50 h 50"/>
                  <a:gd name="T10" fmla="*/ 10 w 51"/>
                  <a:gd name="T11" fmla="*/ 37 h 50"/>
                  <a:gd name="T12" fmla="*/ 18 w 51"/>
                  <a:gd name="T13" fmla="*/ 16 h 50"/>
                  <a:gd name="T14" fmla="*/ 40 w 51"/>
                  <a:gd name="T15" fmla="*/ 13 h 50"/>
                  <a:gd name="T16" fmla="*/ 51 w 51"/>
                  <a:gd name="T17"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51" y="26"/>
                    </a:moveTo>
                    <a:cubicBezTo>
                      <a:pt x="50" y="21"/>
                      <a:pt x="49" y="16"/>
                      <a:pt x="45" y="12"/>
                    </a:cubicBezTo>
                    <a:cubicBezTo>
                      <a:pt x="37" y="2"/>
                      <a:pt x="22" y="0"/>
                      <a:pt x="12" y="9"/>
                    </a:cubicBezTo>
                    <a:cubicBezTo>
                      <a:pt x="2" y="17"/>
                      <a:pt x="0" y="32"/>
                      <a:pt x="8" y="42"/>
                    </a:cubicBezTo>
                    <a:cubicBezTo>
                      <a:pt x="11" y="46"/>
                      <a:pt x="16" y="49"/>
                      <a:pt x="20" y="50"/>
                    </a:cubicBezTo>
                    <a:cubicBezTo>
                      <a:pt x="10" y="37"/>
                      <a:pt x="10" y="37"/>
                      <a:pt x="10" y="37"/>
                    </a:cubicBezTo>
                    <a:cubicBezTo>
                      <a:pt x="18" y="16"/>
                      <a:pt x="18" y="16"/>
                      <a:pt x="18" y="16"/>
                    </a:cubicBezTo>
                    <a:cubicBezTo>
                      <a:pt x="40" y="13"/>
                      <a:pt x="40" y="13"/>
                      <a:pt x="40" y="13"/>
                    </a:cubicBez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1" name="ïs1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027829C-01BF-4697-8B1E-08F92A93C795}"/>
                  </a:ext>
                </a:extLst>
              </p:cNvPr>
              <p:cNvSpPr/>
              <p:nvPr/>
            </p:nvSpPr>
            <p:spPr bwMode="auto">
              <a:xfrm>
                <a:off x="6790553" y="3434670"/>
                <a:ext cx="80790" cy="80790"/>
              </a:xfrm>
              <a:custGeom>
                <a:avLst/>
                <a:gdLst>
                  <a:gd name="T0" fmla="*/ 0 w 50"/>
                  <a:gd name="T1" fmla="*/ 25 h 50"/>
                  <a:gd name="T2" fmla="*/ 5 w 50"/>
                  <a:gd name="T3" fmla="*/ 38 h 50"/>
                  <a:gd name="T4" fmla="*/ 38 w 50"/>
                  <a:gd name="T5" fmla="*/ 42 h 50"/>
                  <a:gd name="T6" fmla="*/ 42 w 50"/>
                  <a:gd name="T7" fmla="*/ 9 h 50"/>
                  <a:gd name="T8" fmla="*/ 30 w 50"/>
                  <a:gd name="T9" fmla="*/ 0 h 50"/>
                  <a:gd name="T10" fmla="*/ 40 w 50"/>
                  <a:gd name="T11" fmla="*/ 14 h 50"/>
                  <a:gd name="T12" fmla="*/ 32 w 50"/>
                  <a:gd name="T13" fmla="*/ 35 h 50"/>
                  <a:gd name="T14" fmla="*/ 10 w 50"/>
                  <a:gd name="T15" fmla="*/ 38 h 50"/>
                  <a:gd name="T16" fmla="*/ 0 w 50"/>
                  <a:gd name="T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0" y="25"/>
                    </a:moveTo>
                    <a:cubicBezTo>
                      <a:pt x="0" y="30"/>
                      <a:pt x="2" y="34"/>
                      <a:pt x="5" y="38"/>
                    </a:cubicBezTo>
                    <a:cubicBezTo>
                      <a:pt x="13" y="49"/>
                      <a:pt x="28" y="50"/>
                      <a:pt x="38" y="42"/>
                    </a:cubicBezTo>
                    <a:cubicBezTo>
                      <a:pt x="49" y="34"/>
                      <a:pt x="50" y="19"/>
                      <a:pt x="42" y="9"/>
                    </a:cubicBezTo>
                    <a:cubicBezTo>
                      <a:pt x="39" y="5"/>
                      <a:pt x="35" y="2"/>
                      <a:pt x="30" y="0"/>
                    </a:cubicBezTo>
                    <a:cubicBezTo>
                      <a:pt x="40" y="14"/>
                      <a:pt x="40" y="14"/>
                      <a:pt x="40" y="14"/>
                    </a:cubicBezTo>
                    <a:cubicBezTo>
                      <a:pt x="32" y="35"/>
                      <a:pt x="32" y="35"/>
                      <a:pt x="32" y="35"/>
                    </a:cubicBezTo>
                    <a:cubicBezTo>
                      <a:pt x="10" y="38"/>
                      <a:pt x="10" y="38"/>
                      <a:pt x="10" y="38"/>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2" name="îṡ1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6CA86FD-69B8-4935-8A94-40CEB1852399}"/>
                  </a:ext>
                </a:extLst>
              </p:cNvPr>
              <p:cNvSpPr/>
              <p:nvPr/>
            </p:nvSpPr>
            <p:spPr bwMode="auto">
              <a:xfrm>
                <a:off x="7637040" y="2275875"/>
                <a:ext cx="149522" cy="138669"/>
              </a:xfrm>
              <a:custGeom>
                <a:avLst/>
                <a:gdLst>
                  <a:gd name="T0" fmla="*/ 16 w 92"/>
                  <a:gd name="T1" fmla="*/ 86 h 86"/>
                  <a:gd name="T2" fmla="*/ 31 w 92"/>
                  <a:gd name="T3" fmla="*/ 71 h 86"/>
                  <a:gd name="T4" fmla="*/ 31 w 92"/>
                  <a:gd name="T5" fmla="*/ 71 h 86"/>
                  <a:gd name="T6" fmla="*/ 31 w 92"/>
                  <a:gd name="T7" fmla="*/ 20 h 86"/>
                  <a:gd name="T8" fmla="*/ 82 w 92"/>
                  <a:gd name="T9" fmla="*/ 20 h 86"/>
                  <a:gd name="T10" fmla="*/ 82 w 92"/>
                  <a:gd name="T11" fmla="*/ 56 h 86"/>
                  <a:gd name="T12" fmla="*/ 76 w 92"/>
                  <a:gd name="T13" fmla="*/ 55 h 86"/>
                  <a:gd name="T14" fmla="*/ 60 w 92"/>
                  <a:gd name="T15" fmla="*/ 71 h 86"/>
                  <a:gd name="T16" fmla="*/ 76 w 92"/>
                  <a:gd name="T17" fmla="*/ 86 h 86"/>
                  <a:gd name="T18" fmla="*/ 92 w 92"/>
                  <a:gd name="T19" fmla="*/ 71 h 86"/>
                  <a:gd name="T20" fmla="*/ 92 w 92"/>
                  <a:gd name="T21" fmla="*/ 71 h 86"/>
                  <a:gd name="T22" fmla="*/ 92 w 92"/>
                  <a:gd name="T23" fmla="*/ 71 h 86"/>
                  <a:gd name="T24" fmla="*/ 92 w 92"/>
                  <a:gd name="T25" fmla="*/ 20 h 86"/>
                  <a:gd name="T26" fmla="*/ 92 w 92"/>
                  <a:gd name="T27" fmla="*/ 0 h 86"/>
                  <a:gd name="T28" fmla="*/ 82 w 92"/>
                  <a:gd name="T29" fmla="*/ 0 h 86"/>
                  <a:gd name="T30" fmla="*/ 31 w 92"/>
                  <a:gd name="T31" fmla="*/ 0 h 86"/>
                  <a:gd name="T32" fmla="*/ 21 w 92"/>
                  <a:gd name="T33" fmla="*/ 0 h 86"/>
                  <a:gd name="T34" fmla="*/ 21 w 92"/>
                  <a:gd name="T35" fmla="*/ 20 h 86"/>
                  <a:gd name="T36" fmla="*/ 21 w 92"/>
                  <a:gd name="T37" fmla="*/ 56 h 86"/>
                  <a:gd name="T38" fmla="*/ 16 w 92"/>
                  <a:gd name="T39" fmla="*/ 55 h 86"/>
                  <a:gd name="T40" fmla="*/ 0 w 92"/>
                  <a:gd name="T41" fmla="*/ 71 h 86"/>
                  <a:gd name="T42" fmla="*/ 16 w 92"/>
                  <a:gd name="T4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86">
                    <a:moveTo>
                      <a:pt x="16" y="86"/>
                    </a:moveTo>
                    <a:cubicBezTo>
                      <a:pt x="24" y="86"/>
                      <a:pt x="31" y="79"/>
                      <a:pt x="31" y="71"/>
                    </a:cubicBezTo>
                    <a:cubicBezTo>
                      <a:pt x="31" y="71"/>
                      <a:pt x="31" y="71"/>
                      <a:pt x="31" y="71"/>
                    </a:cubicBezTo>
                    <a:cubicBezTo>
                      <a:pt x="31" y="20"/>
                      <a:pt x="31" y="20"/>
                      <a:pt x="31" y="20"/>
                    </a:cubicBezTo>
                    <a:cubicBezTo>
                      <a:pt x="82" y="20"/>
                      <a:pt x="82" y="20"/>
                      <a:pt x="82" y="20"/>
                    </a:cubicBezTo>
                    <a:cubicBezTo>
                      <a:pt x="82" y="56"/>
                      <a:pt x="82" y="56"/>
                      <a:pt x="82" y="56"/>
                    </a:cubicBezTo>
                    <a:cubicBezTo>
                      <a:pt x="80" y="55"/>
                      <a:pt x="78" y="55"/>
                      <a:pt x="76" y="55"/>
                    </a:cubicBezTo>
                    <a:cubicBezTo>
                      <a:pt x="67" y="55"/>
                      <a:pt x="60" y="62"/>
                      <a:pt x="60" y="71"/>
                    </a:cubicBezTo>
                    <a:cubicBezTo>
                      <a:pt x="60" y="79"/>
                      <a:pt x="67" y="86"/>
                      <a:pt x="76" y="86"/>
                    </a:cubicBezTo>
                    <a:cubicBezTo>
                      <a:pt x="85" y="86"/>
                      <a:pt x="92" y="79"/>
                      <a:pt x="92" y="71"/>
                    </a:cubicBezTo>
                    <a:cubicBezTo>
                      <a:pt x="92" y="71"/>
                      <a:pt x="92" y="71"/>
                      <a:pt x="92" y="71"/>
                    </a:cubicBezTo>
                    <a:cubicBezTo>
                      <a:pt x="92" y="71"/>
                      <a:pt x="92" y="71"/>
                      <a:pt x="92" y="71"/>
                    </a:cubicBezTo>
                    <a:cubicBezTo>
                      <a:pt x="92" y="20"/>
                      <a:pt x="92" y="20"/>
                      <a:pt x="92" y="20"/>
                    </a:cubicBezTo>
                    <a:cubicBezTo>
                      <a:pt x="92" y="0"/>
                      <a:pt x="92" y="0"/>
                      <a:pt x="92" y="0"/>
                    </a:cubicBezTo>
                    <a:cubicBezTo>
                      <a:pt x="82" y="0"/>
                      <a:pt x="82" y="0"/>
                      <a:pt x="82" y="0"/>
                    </a:cubicBezTo>
                    <a:cubicBezTo>
                      <a:pt x="31" y="0"/>
                      <a:pt x="31" y="0"/>
                      <a:pt x="31" y="0"/>
                    </a:cubicBezTo>
                    <a:cubicBezTo>
                      <a:pt x="21" y="0"/>
                      <a:pt x="21" y="0"/>
                      <a:pt x="21" y="0"/>
                    </a:cubicBezTo>
                    <a:cubicBezTo>
                      <a:pt x="21" y="20"/>
                      <a:pt x="21" y="20"/>
                      <a:pt x="21" y="20"/>
                    </a:cubicBezTo>
                    <a:cubicBezTo>
                      <a:pt x="21" y="56"/>
                      <a:pt x="21" y="56"/>
                      <a:pt x="21" y="56"/>
                    </a:cubicBezTo>
                    <a:cubicBezTo>
                      <a:pt x="20" y="55"/>
                      <a:pt x="18" y="55"/>
                      <a:pt x="16" y="55"/>
                    </a:cubicBezTo>
                    <a:cubicBezTo>
                      <a:pt x="7" y="55"/>
                      <a:pt x="0" y="62"/>
                      <a:pt x="0" y="71"/>
                    </a:cubicBezTo>
                    <a:cubicBezTo>
                      <a:pt x="0" y="79"/>
                      <a:pt x="7" y="86"/>
                      <a:pt x="16"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3" name="ïṥḷí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561E3CD-2246-498C-990E-B440C4C7E7D3}"/>
                  </a:ext>
                </a:extLst>
              </p:cNvPr>
              <p:cNvSpPr/>
              <p:nvPr/>
            </p:nvSpPr>
            <p:spPr bwMode="auto">
              <a:xfrm>
                <a:off x="4422319" y="2232466"/>
                <a:ext cx="141081" cy="104906"/>
              </a:xfrm>
              <a:custGeom>
                <a:avLst/>
                <a:gdLst>
                  <a:gd name="T0" fmla="*/ 44 w 87"/>
                  <a:gd name="T1" fmla="*/ 0 h 65"/>
                  <a:gd name="T2" fmla="*/ 0 w 87"/>
                  <a:gd name="T3" fmla="*/ 43 h 65"/>
                  <a:gd name="T4" fmla="*/ 5 w 87"/>
                  <a:gd name="T5" fmla="*/ 64 h 65"/>
                  <a:gd name="T6" fmla="*/ 5 w 87"/>
                  <a:gd name="T7" fmla="*/ 53 h 65"/>
                  <a:gd name="T8" fmla="*/ 7 w 87"/>
                  <a:gd name="T9" fmla="*/ 47 h 65"/>
                  <a:gd name="T10" fmla="*/ 7 w 87"/>
                  <a:gd name="T11" fmla="*/ 43 h 65"/>
                  <a:gd name="T12" fmla="*/ 44 w 87"/>
                  <a:gd name="T13" fmla="*/ 7 h 65"/>
                  <a:gd name="T14" fmla="*/ 80 w 87"/>
                  <a:gd name="T15" fmla="*/ 43 h 65"/>
                  <a:gd name="T16" fmla="*/ 80 w 87"/>
                  <a:gd name="T17" fmla="*/ 47 h 65"/>
                  <a:gd name="T18" fmla="*/ 82 w 87"/>
                  <a:gd name="T19" fmla="*/ 53 h 65"/>
                  <a:gd name="T20" fmla="*/ 82 w 87"/>
                  <a:gd name="T21" fmla="*/ 65 h 65"/>
                  <a:gd name="T22" fmla="*/ 87 w 87"/>
                  <a:gd name="T23" fmla="*/ 43 h 65"/>
                  <a:gd name="T24" fmla="*/ 44 w 87"/>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65">
                    <a:moveTo>
                      <a:pt x="44" y="0"/>
                    </a:moveTo>
                    <a:cubicBezTo>
                      <a:pt x="20" y="0"/>
                      <a:pt x="0" y="19"/>
                      <a:pt x="0" y="43"/>
                    </a:cubicBezTo>
                    <a:cubicBezTo>
                      <a:pt x="0" y="51"/>
                      <a:pt x="2" y="58"/>
                      <a:pt x="5" y="64"/>
                    </a:cubicBezTo>
                    <a:cubicBezTo>
                      <a:pt x="5" y="53"/>
                      <a:pt x="5" y="53"/>
                      <a:pt x="5" y="53"/>
                    </a:cubicBezTo>
                    <a:cubicBezTo>
                      <a:pt x="5" y="51"/>
                      <a:pt x="6" y="49"/>
                      <a:pt x="7" y="47"/>
                    </a:cubicBezTo>
                    <a:cubicBezTo>
                      <a:pt x="7" y="46"/>
                      <a:pt x="7" y="45"/>
                      <a:pt x="7" y="43"/>
                    </a:cubicBezTo>
                    <a:cubicBezTo>
                      <a:pt x="7" y="23"/>
                      <a:pt x="24" y="7"/>
                      <a:pt x="44" y="7"/>
                    </a:cubicBezTo>
                    <a:cubicBezTo>
                      <a:pt x="64" y="7"/>
                      <a:pt x="80" y="23"/>
                      <a:pt x="80" y="43"/>
                    </a:cubicBezTo>
                    <a:cubicBezTo>
                      <a:pt x="80" y="45"/>
                      <a:pt x="80" y="46"/>
                      <a:pt x="80" y="47"/>
                    </a:cubicBezTo>
                    <a:cubicBezTo>
                      <a:pt x="81" y="49"/>
                      <a:pt x="82" y="51"/>
                      <a:pt x="82" y="53"/>
                    </a:cubicBezTo>
                    <a:cubicBezTo>
                      <a:pt x="82" y="65"/>
                      <a:pt x="82" y="65"/>
                      <a:pt x="82" y="65"/>
                    </a:cubicBezTo>
                    <a:cubicBezTo>
                      <a:pt x="85" y="58"/>
                      <a:pt x="87" y="51"/>
                      <a:pt x="87" y="43"/>
                    </a:cubicBezTo>
                    <a:cubicBezTo>
                      <a:pt x="87" y="19"/>
                      <a:pt x="68" y="0"/>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4" name="îṩľí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947AD61-75E0-40B6-B4F7-A41A1E51852D}"/>
                  </a:ext>
                </a:extLst>
              </p:cNvPr>
              <p:cNvSpPr/>
              <p:nvPr/>
            </p:nvSpPr>
            <p:spPr bwMode="auto">
              <a:xfrm>
                <a:off x="4435583" y="2303609"/>
                <a:ext cx="31351" cy="54262"/>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7"/>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5" name="ïṥļi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EA5B102-14CF-44AD-A817-2CC5ECE7B99F}"/>
                  </a:ext>
                </a:extLst>
              </p:cNvPr>
              <p:cNvSpPr/>
              <p:nvPr/>
            </p:nvSpPr>
            <p:spPr bwMode="auto">
              <a:xfrm>
                <a:off x="4519990" y="2303609"/>
                <a:ext cx="31351" cy="54262"/>
              </a:xfrm>
              <a:custGeom>
                <a:avLst/>
                <a:gdLst>
                  <a:gd name="T0" fmla="*/ 19 w 19"/>
                  <a:gd name="T1" fmla="*/ 25 h 34"/>
                  <a:gd name="T2" fmla="*/ 19 w 19"/>
                  <a:gd name="T3" fmla="*/ 20 h 34"/>
                  <a:gd name="T4" fmla="*/ 19 w 19"/>
                  <a:gd name="T5" fmla="*/ 9 h 34"/>
                  <a:gd name="T6" fmla="*/ 19 w 19"/>
                  <a:gd name="T7" fmla="*/ 8 h 34"/>
                  <a:gd name="T8" fmla="*/ 6 w 19"/>
                  <a:gd name="T9" fmla="*/ 0 h 34"/>
                  <a:gd name="T10" fmla="*/ 0 w 19"/>
                  <a:gd name="T11" fmla="*/ 0 h 34"/>
                  <a:gd name="T12" fmla="*/ 0 w 19"/>
                  <a:gd name="T13" fmla="*/ 34 h 34"/>
                  <a:gd name="T14" fmla="*/ 6 w 19"/>
                  <a:gd name="T15" fmla="*/ 34 h 34"/>
                  <a:gd name="T16" fmla="*/ 19 w 19"/>
                  <a:gd name="T1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19" y="25"/>
                    </a:moveTo>
                    <a:cubicBezTo>
                      <a:pt x="19" y="20"/>
                      <a:pt x="19" y="20"/>
                      <a:pt x="19" y="20"/>
                    </a:cubicBezTo>
                    <a:cubicBezTo>
                      <a:pt x="19" y="9"/>
                      <a:pt x="19" y="9"/>
                      <a:pt x="19" y="9"/>
                    </a:cubicBezTo>
                    <a:cubicBezTo>
                      <a:pt x="19" y="8"/>
                      <a:pt x="19" y="8"/>
                      <a:pt x="19" y="8"/>
                    </a:cubicBezTo>
                    <a:cubicBezTo>
                      <a:pt x="18" y="3"/>
                      <a:pt x="13" y="0"/>
                      <a:pt x="6" y="0"/>
                    </a:cubicBezTo>
                    <a:cubicBezTo>
                      <a:pt x="0" y="0"/>
                      <a:pt x="0" y="0"/>
                      <a:pt x="0" y="0"/>
                    </a:cubicBezTo>
                    <a:cubicBezTo>
                      <a:pt x="0" y="34"/>
                      <a:pt x="0" y="34"/>
                      <a:pt x="0" y="34"/>
                    </a:cubicBezTo>
                    <a:cubicBezTo>
                      <a:pt x="6" y="34"/>
                      <a:pt x="6" y="34"/>
                      <a:pt x="6" y="34"/>
                    </a:cubicBezTo>
                    <a:cubicBezTo>
                      <a:pt x="13" y="34"/>
                      <a:pt x="19" y="30"/>
                      <a:pt x="19"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6" name="íṣl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0DA2907-C0B9-4DCC-B7DA-A22845F5FA5E}"/>
                  </a:ext>
                </a:extLst>
              </p:cNvPr>
              <p:cNvSpPr/>
              <p:nvPr/>
            </p:nvSpPr>
            <p:spPr bwMode="auto">
              <a:xfrm>
                <a:off x="4341529" y="3768683"/>
                <a:ext cx="159168" cy="159168"/>
              </a:xfrm>
              <a:custGeom>
                <a:avLst/>
                <a:gdLst>
                  <a:gd name="T0" fmla="*/ 72 w 132"/>
                  <a:gd name="T1" fmla="*/ 51 h 132"/>
                  <a:gd name="T2" fmla="*/ 72 w 132"/>
                  <a:gd name="T3" fmla="*/ 41 h 132"/>
                  <a:gd name="T4" fmla="*/ 97 w 132"/>
                  <a:gd name="T5" fmla="*/ 41 h 132"/>
                  <a:gd name="T6" fmla="*/ 97 w 132"/>
                  <a:gd name="T7" fmla="*/ 0 h 132"/>
                  <a:gd name="T8" fmla="*/ 35 w 132"/>
                  <a:gd name="T9" fmla="*/ 0 h 132"/>
                  <a:gd name="T10" fmla="*/ 35 w 132"/>
                  <a:gd name="T11" fmla="*/ 41 h 132"/>
                  <a:gd name="T12" fmla="*/ 61 w 132"/>
                  <a:gd name="T13" fmla="*/ 41 h 132"/>
                  <a:gd name="T14" fmla="*/ 61 w 132"/>
                  <a:gd name="T15" fmla="*/ 51 h 132"/>
                  <a:gd name="T16" fmla="*/ 26 w 132"/>
                  <a:gd name="T17" fmla="*/ 51 h 132"/>
                  <a:gd name="T18" fmla="*/ 26 w 132"/>
                  <a:gd name="T19" fmla="*/ 46 h 132"/>
                  <a:gd name="T20" fmla="*/ 11 w 132"/>
                  <a:gd name="T21" fmla="*/ 46 h 132"/>
                  <a:gd name="T22" fmla="*/ 11 w 132"/>
                  <a:gd name="T23" fmla="*/ 51 h 132"/>
                  <a:gd name="T24" fmla="*/ 0 w 132"/>
                  <a:gd name="T25" fmla="*/ 51 h 132"/>
                  <a:gd name="T26" fmla="*/ 0 w 132"/>
                  <a:gd name="T27" fmla="*/ 132 h 132"/>
                  <a:gd name="T28" fmla="*/ 132 w 132"/>
                  <a:gd name="T29" fmla="*/ 132 h 132"/>
                  <a:gd name="T30" fmla="*/ 132 w 132"/>
                  <a:gd name="T31" fmla="*/ 51 h 132"/>
                  <a:gd name="T32" fmla="*/ 72 w 132"/>
                  <a:gd name="T33"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32">
                    <a:moveTo>
                      <a:pt x="72" y="51"/>
                    </a:moveTo>
                    <a:lnTo>
                      <a:pt x="72" y="41"/>
                    </a:lnTo>
                    <a:lnTo>
                      <a:pt x="97" y="41"/>
                    </a:lnTo>
                    <a:lnTo>
                      <a:pt x="97" y="0"/>
                    </a:lnTo>
                    <a:lnTo>
                      <a:pt x="35" y="0"/>
                    </a:lnTo>
                    <a:lnTo>
                      <a:pt x="35" y="41"/>
                    </a:lnTo>
                    <a:lnTo>
                      <a:pt x="61" y="41"/>
                    </a:lnTo>
                    <a:lnTo>
                      <a:pt x="61" y="51"/>
                    </a:lnTo>
                    <a:lnTo>
                      <a:pt x="26" y="51"/>
                    </a:lnTo>
                    <a:lnTo>
                      <a:pt x="26" y="46"/>
                    </a:lnTo>
                    <a:lnTo>
                      <a:pt x="11" y="46"/>
                    </a:lnTo>
                    <a:lnTo>
                      <a:pt x="11" y="51"/>
                    </a:lnTo>
                    <a:lnTo>
                      <a:pt x="0" y="51"/>
                    </a:lnTo>
                    <a:lnTo>
                      <a:pt x="0" y="132"/>
                    </a:lnTo>
                    <a:lnTo>
                      <a:pt x="132" y="132"/>
                    </a:lnTo>
                    <a:lnTo>
                      <a:pt x="132" y="51"/>
                    </a:lnTo>
                    <a:lnTo>
                      <a:pt x="72"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7" name="ïşļî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FA136FC-1D3D-4D4A-AAB8-2B3510311F5D}"/>
                  </a:ext>
                </a:extLst>
              </p:cNvPr>
              <p:cNvSpPr/>
              <p:nvPr/>
            </p:nvSpPr>
            <p:spPr bwMode="auto">
              <a:xfrm>
                <a:off x="4469346" y="3842238"/>
                <a:ext cx="18087" cy="6029"/>
              </a:xfrm>
              <a:custGeom>
                <a:avLst/>
                <a:gdLst>
                  <a:gd name="T0" fmla="*/ 15 w 15"/>
                  <a:gd name="T1" fmla="*/ 5 h 5"/>
                  <a:gd name="T2" fmla="*/ 15 w 15"/>
                  <a:gd name="T3" fmla="*/ 5 h 5"/>
                  <a:gd name="T4" fmla="*/ 0 w 15"/>
                  <a:gd name="T5" fmla="*/ 5 h 5"/>
                  <a:gd name="T6" fmla="*/ 0 w 15"/>
                  <a:gd name="T7" fmla="*/ 0 h 5"/>
                  <a:gd name="T8" fmla="*/ 15 w 15"/>
                  <a:gd name="T9" fmla="*/ 0 h 5"/>
                  <a:gd name="T10" fmla="*/ 15 w 15"/>
                  <a:gd name="T11" fmla="*/ 5 h 5"/>
                </a:gdLst>
                <a:ahLst/>
                <a:cxnLst>
                  <a:cxn ang="0">
                    <a:pos x="T0" y="T1"/>
                  </a:cxn>
                  <a:cxn ang="0">
                    <a:pos x="T2" y="T3"/>
                  </a:cxn>
                  <a:cxn ang="0">
                    <a:pos x="T4" y="T5"/>
                  </a:cxn>
                  <a:cxn ang="0">
                    <a:pos x="T6" y="T7"/>
                  </a:cxn>
                  <a:cxn ang="0">
                    <a:pos x="T8" y="T9"/>
                  </a:cxn>
                  <a:cxn ang="0">
                    <a:pos x="T10" y="T11"/>
                  </a:cxn>
                </a:cxnLst>
                <a:rect l="0" t="0" r="r" b="b"/>
                <a:pathLst>
                  <a:path w="15" h="5">
                    <a:moveTo>
                      <a:pt x="15" y="5"/>
                    </a:moveTo>
                    <a:lnTo>
                      <a:pt x="15" y="5"/>
                    </a:lnTo>
                    <a:lnTo>
                      <a:pt x="0" y="5"/>
                    </a:lnTo>
                    <a:lnTo>
                      <a:pt x="0" y="0"/>
                    </a:lnTo>
                    <a:lnTo>
                      <a:pt x="15" y="0"/>
                    </a:lnTo>
                    <a:lnTo>
                      <a:pt x="15" y="5"/>
                    </a:lnTo>
                    <a:close/>
                  </a:path>
                </a:pathLst>
              </a:custGeom>
              <a:solidFill>
                <a:srgbClr val="DA89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8" name="iS1í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07CCB94-250D-46D8-A2DA-D54E2493CF38}"/>
                  </a:ext>
                </a:extLst>
              </p:cNvPr>
              <p:cNvSpPr/>
              <p:nvPr/>
            </p:nvSpPr>
            <p:spPr bwMode="auto">
              <a:xfrm>
                <a:off x="4390967" y="3848267"/>
                <a:ext cx="61497" cy="61497"/>
              </a:xfrm>
              <a:custGeom>
                <a:avLst/>
                <a:gdLst>
                  <a:gd name="T0" fmla="*/ 19 w 38"/>
                  <a:gd name="T1" fmla="*/ 38 h 38"/>
                  <a:gd name="T2" fmla="*/ 19 w 38"/>
                  <a:gd name="T3" fmla="*/ 38 h 38"/>
                  <a:gd name="T4" fmla="*/ 0 w 38"/>
                  <a:gd name="T5" fmla="*/ 19 h 38"/>
                  <a:gd name="T6" fmla="*/ 19 w 38"/>
                  <a:gd name="T7" fmla="*/ 0 h 38"/>
                  <a:gd name="T8" fmla="*/ 38 w 38"/>
                  <a:gd name="T9" fmla="*/ 19 h 38"/>
                  <a:gd name="T10" fmla="*/ 19 w 38"/>
                  <a:gd name="T11" fmla="*/ 38 h 38"/>
                </a:gdLst>
                <a:ahLst/>
                <a:cxnLst>
                  <a:cxn ang="0">
                    <a:pos x="T0" y="T1"/>
                  </a:cxn>
                  <a:cxn ang="0">
                    <a:pos x="T2" y="T3"/>
                  </a:cxn>
                  <a:cxn ang="0">
                    <a:pos x="T4" y="T5"/>
                  </a:cxn>
                  <a:cxn ang="0">
                    <a:pos x="T6" y="T7"/>
                  </a:cxn>
                  <a:cxn ang="0">
                    <a:pos x="T8" y="T9"/>
                  </a:cxn>
                  <a:cxn ang="0">
                    <a:pos x="T10" y="T11"/>
                  </a:cxn>
                </a:cxnLst>
                <a:rect l="0" t="0" r="r" b="b"/>
                <a:pathLst>
                  <a:path w="38" h="38">
                    <a:moveTo>
                      <a:pt x="19" y="38"/>
                    </a:moveTo>
                    <a:cubicBezTo>
                      <a:pt x="19" y="38"/>
                      <a:pt x="19" y="38"/>
                      <a:pt x="19" y="38"/>
                    </a:cubicBezTo>
                    <a:cubicBezTo>
                      <a:pt x="9" y="38"/>
                      <a:pt x="0" y="29"/>
                      <a:pt x="0" y="19"/>
                    </a:cubicBezTo>
                    <a:cubicBezTo>
                      <a:pt x="0" y="9"/>
                      <a:pt x="9" y="0"/>
                      <a:pt x="19" y="0"/>
                    </a:cubicBezTo>
                    <a:cubicBezTo>
                      <a:pt x="29" y="0"/>
                      <a:pt x="38" y="9"/>
                      <a:pt x="38" y="19"/>
                    </a:cubicBezTo>
                    <a:cubicBezTo>
                      <a:pt x="38" y="29"/>
                      <a:pt x="29" y="38"/>
                      <a:pt x="19" y="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9" name="îṡḷí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ED5F6D6-CDE8-4703-BA52-F52839A86027}"/>
                  </a:ext>
                </a:extLst>
              </p:cNvPr>
              <p:cNvSpPr/>
              <p:nvPr/>
            </p:nvSpPr>
            <p:spPr bwMode="auto">
              <a:xfrm>
                <a:off x="4393379" y="3777123"/>
                <a:ext cx="55468" cy="33763"/>
              </a:xfrm>
              <a:custGeom>
                <a:avLst/>
                <a:gdLst>
                  <a:gd name="T0" fmla="*/ 0 w 46"/>
                  <a:gd name="T1" fmla="*/ 28 h 28"/>
                  <a:gd name="T2" fmla="*/ 0 w 46"/>
                  <a:gd name="T3" fmla="*/ 28 h 28"/>
                  <a:gd name="T4" fmla="*/ 0 w 46"/>
                  <a:gd name="T5" fmla="*/ 0 h 28"/>
                  <a:gd name="T6" fmla="*/ 46 w 46"/>
                  <a:gd name="T7" fmla="*/ 0 h 28"/>
                  <a:gd name="T8" fmla="*/ 46 w 46"/>
                  <a:gd name="T9" fmla="*/ 28 h 28"/>
                  <a:gd name="T10" fmla="*/ 0 w 46"/>
                  <a:gd name="T11" fmla="*/ 28 h 28"/>
                </a:gdLst>
                <a:ahLst/>
                <a:cxnLst>
                  <a:cxn ang="0">
                    <a:pos x="T0" y="T1"/>
                  </a:cxn>
                  <a:cxn ang="0">
                    <a:pos x="T2" y="T3"/>
                  </a:cxn>
                  <a:cxn ang="0">
                    <a:pos x="T4" y="T5"/>
                  </a:cxn>
                  <a:cxn ang="0">
                    <a:pos x="T6" y="T7"/>
                  </a:cxn>
                  <a:cxn ang="0">
                    <a:pos x="T8" y="T9"/>
                  </a:cxn>
                  <a:cxn ang="0">
                    <a:pos x="T10" y="T11"/>
                  </a:cxn>
                </a:cxnLst>
                <a:rect l="0" t="0" r="r" b="b"/>
                <a:pathLst>
                  <a:path w="46" h="28">
                    <a:moveTo>
                      <a:pt x="0" y="28"/>
                    </a:moveTo>
                    <a:lnTo>
                      <a:pt x="0" y="28"/>
                    </a:lnTo>
                    <a:lnTo>
                      <a:pt x="0" y="0"/>
                    </a:lnTo>
                    <a:lnTo>
                      <a:pt x="46" y="0"/>
                    </a:lnTo>
                    <a:lnTo>
                      <a:pt x="46" y="28"/>
                    </a:lnTo>
                    <a:lnTo>
                      <a:pt x="0" y="2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0" name="íśḻ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00CC84C-4925-4CF2-BDFD-EBFB41FD30DD}"/>
                  </a:ext>
                </a:extLst>
              </p:cNvPr>
              <p:cNvSpPr/>
              <p:nvPr/>
            </p:nvSpPr>
            <p:spPr bwMode="auto">
              <a:xfrm>
                <a:off x="6676000" y="3720450"/>
                <a:ext cx="203784" cy="100083"/>
              </a:xfrm>
              <a:custGeom>
                <a:avLst/>
                <a:gdLst>
                  <a:gd name="T0" fmla="*/ 108 w 126"/>
                  <a:gd name="T1" fmla="*/ 44 h 62"/>
                  <a:gd name="T2" fmla="*/ 126 w 126"/>
                  <a:gd name="T3" fmla="*/ 22 h 62"/>
                  <a:gd name="T4" fmla="*/ 108 w 126"/>
                  <a:gd name="T5" fmla="*/ 0 h 62"/>
                  <a:gd name="T6" fmla="*/ 108 w 126"/>
                  <a:gd name="T7" fmla="*/ 10 h 62"/>
                  <a:gd name="T8" fmla="*/ 116 w 126"/>
                  <a:gd name="T9" fmla="*/ 22 h 62"/>
                  <a:gd name="T10" fmla="*/ 108 w 126"/>
                  <a:gd name="T11" fmla="*/ 34 h 62"/>
                  <a:gd name="T12" fmla="*/ 108 w 126"/>
                  <a:gd name="T13" fmla="*/ 44 h 62"/>
                  <a:gd name="T14" fmla="*/ 53 w 126"/>
                  <a:gd name="T15" fmla="*/ 62 h 62"/>
                  <a:gd name="T16" fmla="*/ 94 w 126"/>
                  <a:gd name="T17" fmla="*/ 42 h 62"/>
                  <a:gd name="T18" fmla="*/ 104 w 126"/>
                  <a:gd name="T19" fmla="*/ 44 h 62"/>
                  <a:gd name="T20" fmla="*/ 108 w 126"/>
                  <a:gd name="T21" fmla="*/ 44 h 62"/>
                  <a:gd name="T22" fmla="*/ 108 w 126"/>
                  <a:gd name="T23" fmla="*/ 34 h 62"/>
                  <a:gd name="T24" fmla="*/ 104 w 126"/>
                  <a:gd name="T25" fmla="*/ 35 h 62"/>
                  <a:gd name="T26" fmla="*/ 100 w 126"/>
                  <a:gd name="T27" fmla="*/ 34 h 62"/>
                  <a:gd name="T28" fmla="*/ 106 w 126"/>
                  <a:gd name="T29" fmla="*/ 10 h 62"/>
                  <a:gd name="T30" fmla="*/ 106 w 126"/>
                  <a:gd name="T31" fmla="*/ 10 h 62"/>
                  <a:gd name="T32" fmla="*/ 106 w 126"/>
                  <a:gd name="T33" fmla="*/ 10 h 62"/>
                  <a:gd name="T34" fmla="*/ 108 w 126"/>
                  <a:gd name="T35" fmla="*/ 10 h 62"/>
                  <a:gd name="T36" fmla="*/ 108 w 126"/>
                  <a:gd name="T37" fmla="*/ 0 h 62"/>
                  <a:gd name="T38" fmla="*/ 105 w 126"/>
                  <a:gd name="T39" fmla="*/ 0 h 62"/>
                  <a:gd name="T40" fmla="*/ 105 w 126"/>
                  <a:gd name="T41" fmla="*/ 0 h 62"/>
                  <a:gd name="T42" fmla="*/ 1 w 126"/>
                  <a:gd name="T43" fmla="*/ 0 h 62"/>
                  <a:gd name="T44" fmla="*/ 0 w 126"/>
                  <a:gd name="T45" fmla="*/ 10 h 62"/>
                  <a:gd name="T46" fmla="*/ 53 w 126"/>
                  <a:gd name="T4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2">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7"/>
                      <a:pt x="113" y="32"/>
                      <a:pt x="108" y="34"/>
                    </a:cubicBezTo>
                    <a:lnTo>
                      <a:pt x="108" y="44"/>
                    </a:lnTo>
                    <a:close/>
                    <a:moveTo>
                      <a:pt x="53" y="62"/>
                    </a:moveTo>
                    <a:cubicBezTo>
                      <a:pt x="70" y="62"/>
                      <a:pt x="85" y="54"/>
                      <a:pt x="94" y="42"/>
                    </a:cubicBezTo>
                    <a:cubicBezTo>
                      <a:pt x="97" y="44"/>
                      <a:pt x="100" y="44"/>
                      <a:pt x="104" y="44"/>
                    </a:cubicBezTo>
                    <a:cubicBezTo>
                      <a:pt x="105" y="44"/>
                      <a:pt x="107" y="44"/>
                      <a:pt x="108" y="44"/>
                    </a:cubicBezTo>
                    <a:cubicBezTo>
                      <a:pt x="108" y="34"/>
                      <a:pt x="108" y="34"/>
                      <a:pt x="108" y="34"/>
                    </a:cubicBezTo>
                    <a:cubicBezTo>
                      <a:pt x="107" y="34"/>
                      <a:pt x="105" y="35"/>
                      <a:pt x="104" y="35"/>
                    </a:cubicBezTo>
                    <a:cubicBezTo>
                      <a:pt x="102" y="35"/>
                      <a:pt x="101" y="34"/>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1" y="0"/>
                      <a:pt x="1" y="0"/>
                      <a:pt x="1" y="0"/>
                    </a:cubicBezTo>
                    <a:cubicBezTo>
                      <a:pt x="1" y="3"/>
                      <a:pt x="0" y="6"/>
                      <a:pt x="0" y="10"/>
                    </a:cubicBezTo>
                    <a:cubicBezTo>
                      <a:pt x="0" y="39"/>
                      <a:pt x="24" y="62"/>
                      <a:pt x="53"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1" name="ïŝľ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2D7A0E1-D7DF-46E6-88AA-D3F1D91D94BD}"/>
                  </a:ext>
                </a:extLst>
              </p:cNvPr>
              <p:cNvSpPr/>
              <p:nvPr/>
            </p:nvSpPr>
            <p:spPr bwMode="auto">
              <a:xfrm>
                <a:off x="6676000" y="3830180"/>
                <a:ext cx="184491"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2" name="îṣļï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3C10194-8B7B-4943-8A62-6A0B04E0258F}"/>
                  </a:ext>
                </a:extLst>
              </p:cNvPr>
              <p:cNvSpPr/>
              <p:nvPr/>
            </p:nvSpPr>
            <p:spPr bwMode="auto">
              <a:xfrm>
                <a:off x="6718204" y="3630013"/>
                <a:ext cx="33763" cy="84408"/>
              </a:xfrm>
              <a:custGeom>
                <a:avLst/>
                <a:gdLst>
                  <a:gd name="T0" fmla="*/ 7 w 21"/>
                  <a:gd name="T1" fmla="*/ 40 h 52"/>
                  <a:gd name="T2" fmla="*/ 10 w 21"/>
                  <a:gd name="T3" fmla="*/ 50 h 52"/>
                  <a:gd name="T4" fmla="*/ 19 w 21"/>
                  <a:gd name="T5" fmla="*/ 32 h 52"/>
                  <a:gd name="T6" fmla="*/ 14 w 21"/>
                  <a:gd name="T7" fmla="*/ 21 h 52"/>
                  <a:gd name="T8" fmla="*/ 13 w 21"/>
                  <a:gd name="T9" fmla="*/ 13 h 52"/>
                  <a:gd name="T10" fmla="*/ 8 w 21"/>
                  <a:gd name="T11" fmla="*/ 4 h 52"/>
                  <a:gd name="T12" fmla="*/ 3 w 21"/>
                  <a:gd name="T13" fmla="*/ 22 h 52"/>
                  <a:gd name="T14" fmla="*/ 7 w 21"/>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7" y="40"/>
                    </a:moveTo>
                    <a:cubicBezTo>
                      <a:pt x="1" y="42"/>
                      <a:pt x="4" y="52"/>
                      <a:pt x="10" y="50"/>
                    </a:cubicBezTo>
                    <a:cubicBezTo>
                      <a:pt x="18" y="47"/>
                      <a:pt x="21" y="40"/>
                      <a:pt x="19" y="32"/>
                    </a:cubicBezTo>
                    <a:cubicBezTo>
                      <a:pt x="18" y="28"/>
                      <a:pt x="16" y="25"/>
                      <a:pt x="14" y="21"/>
                    </a:cubicBezTo>
                    <a:cubicBezTo>
                      <a:pt x="13" y="19"/>
                      <a:pt x="11" y="15"/>
                      <a:pt x="13" y="13"/>
                    </a:cubicBezTo>
                    <a:cubicBezTo>
                      <a:pt x="19" y="10"/>
                      <a:pt x="14" y="0"/>
                      <a:pt x="8" y="4"/>
                    </a:cubicBezTo>
                    <a:cubicBezTo>
                      <a:pt x="2" y="8"/>
                      <a:pt x="0" y="16"/>
                      <a:pt x="3"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3" name="işľî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8FD37D5-9AB7-422A-95EE-4A03D8DCC763}"/>
                  </a:ext>
                </a:extLst>
              </p:cNvPr>
              <p:cNvSpPr/>
              <p:nvPr/>
            </p:nvSpPr>
            <p:spPr bwMode="auto">
              <a:xfrm>
                <a:off x="6766436" y="3630013"/>
                <a:ext cx="32557" cy="84408"/>
              </a:xfrm>
              <a:custGeom>
                <a:avLst/>
                <a:gdLst>
                  <a:gd name="T0" fmla="*/ 7 w 20"/>
                  <a:gd name="T1" fmla="*/ 40 h 52"/>
                  <a:gd name="T2" fmla="*/ 10 w 20"/>
                  <a:gd name="T3" fmla="*/ 50 h 52"/>
                  <a:gd name="T4" fmla="*/ 18 w 20"/>
                  <a:gd name="T5" fmla="*/ 32 h 52"/>
                  <a:gd name="T6" fmla="*/ 13 w 20"/>
                  <a:gd name="T7" fmla="*/ 21 h 52"/>
                  <a:gd name="T8" fmla="*/ 13 w 20"/>
                  <a:gd name="T9" fmla="*/ 13 h 52"/>
                  <a:gd name="T10" fmla="*/ 8 w 20"/>
                  <a:gd name="T11" fmla="*/ 4 h 52"/>
                  <a:gd name="T12" fmla="*/ 2 w 20"/>
                  <a:gd name="T13" fmla="*/ 22 h 52"/>
                  <a:gd name="T14" fmla="*/ 7 w 20"/>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40"/>
                    </a:moveTo>
                    <a:cubicBezTo>
                      <a:pt x="0" y="42"/>
                      <a:pt x="3" y="52"/>
                      <a:pt x="10" y="50"/>
                    </a:cubicBezTo>
                    <a:cubicBezTo>
                      <a:pt x="18" y="47"/>
                      <a:pt x="20" y="40"/>
                      <a:pt x="18" y="32"/>
                    </a:cubicBezTo>
                    <a:cubicBezTo>
                      <a:pt x="17" y="28"/>
                      <a:pt x="15" y="25"/>
                      <a:pt x="13" y="21"/>
                    </a:cubicBezTo>
                    <a:cubicBezTo>
                      <a:pt x="12" y="19"/>
                      <a:pt x="10" y="15"/>
                      <a:pt x="13" y="13"/>
                    </a:cubicBezTo>
                    <a:cubicBezTo>
                      <a:pt x="19" y="10"/>
                      <a:pt x="14" y="0"/>
                      <a:pt x="8" y="4"/>
                    </a:cubicBezTo>
                    <a:cubicBezTo>
                      <a:pt x="1" y="8"/>
                      <a:pt x="0" y="16"/>
                      <a:pt x="2"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4" name="îṥḻ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FA5E208-CC5E-401E-B5B2-2DCA7C17C753}"/>
                  </a:ext>
                </a:extLst>
              </p:cNvPr>
              <p:cNvSpPr/>
              <p:nvPr/>
            </p:nvSpPr>
            <p:spPr bwMode="auto">
              <a:xfrm>
                <a:off x="6914753" y="2069680"/>
                <a:ext cx="83202" cy="84408"/>
              </a:xfrm>
              <a:custGeom>
                <a:avLst/>
                <a:gdLst>
                  <a:gd name="T0" fmla="*/ 11 w 51"/>
                  <a:gd name="T1" fmla="*/ 48 h 52"/>
                  <a:gd name="T2" fmla="*/ 25 w 51"/>
                  <a:gd name="T3" fmla="*/ 52 h 52"/>
                  <a:gd name="T4" fmla="*/ 51 w 51"/>
                  <a:gd name="T5" fmla="*/ 26 h 52"/>
                  <a:gd name="T6" fmla="*/ 25 w 51"/>
                  <a:gd name="T7" fmla="*/ 0 h 52"/>
                  <a:gd name="T8" fmla="*/ 0 w 51"/>
                  <a:gd name="T9" fmla="*/ 22 h 52"/>
                  <a:gd name="T10" fmla="*/ 25 w 51"/>
                  <a:gd name="T11" fmla="*/ 22 h 52"/>
                  <a:gd name="T12" fmla="*/ 34 w 51"/>
                  <a:gd name="T13" fmla="*/ 22 h 52"/>
                  <a:gd name="T14" fmla="*/ 28 w 51"/>
                  <a:gd name="T15" fmla="*/ 29 h 52"/>
                  <a:gd name="T16" fmla="*/ 11 w 51"/>
                  <a:gd name="T1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2">
                    <a:moveTo>
                      <a:pt x="11" y="48"/>
                    </a:moveTo>
                    <a:cubicBezTo>
                      <a:pt x="15" y="50"/>
                      <a:pt x="20" y="52"/>
                      <a:pt x="25" y="52"/>
                    </a:cubicBezTo>
                    <a:cubicBezTo>
                      <a:pt x="39" y="52"/>
                      <a:pt x="51" y="40"/>
                      <a:pt x="51" y="26"/>
                    </a:cubicBezTo>
                    <a:cubicBezTo>
                      <a:pt x="51" y="12"/>
                      <a:pt x="39" y="0"/>
                      <a:pt x="25" y="0"/>
                    </a:cubicBezTo>
                    <a:cubicBezTo>
                      <a:pt x="12" y="0"/>
                      <a:pt x="2" y="10"/>
                      <a:pt x="0" y="22"/>
                    </a:cubicBezTo>
                    <a:cubicBezTo>
                      <a:pt x="25" y="22"/>
                      <a:pt x="25" y="22"/>
                      <a:pt x="25" y="22"/>
                    </a:cubicBezTo>
                    <a:cubicBezTo>
                      <a:pt x="34" y="22"/>
                      <a:pt x="34" y="22"/>
                      <a:pt x="34" y="22"/>
                    </a:cubicBezTo>
                    <a:cubicBezTo>
                      <a:pt x="28" y="29"/>
                      <a:pt x="28" y="29"/>
                      <a:pt x="28" y="29"/>
                    </a:cubicBezTo>
                    <a:lnTo>
                      <a:pt x="11"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5" name="íšli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CE90C88-8D62-47EA-8DDC-D1315D334EFD}"/>
                  </a:ext>
                </a:extLst>
              </p:cNvPr>
              <p:cNvSpPr/>
              <p:nvPr/>
            </p:nvSpPr>
            <p:spPr bwMode="auto">
              <a:xfrm>
                <a:off x="6784524" y="2111884"/>
                <a:ext cx="171227" cy="161580"/>
              </a:xfrm>
              <a:custGeom>
                <a:avLst/>
                <a:gdLst>
                  <a:gd name="T0" fmla="*/ 47 w 106"/>
                  <a:gd name="T1" fmla="*/ 54 h 100"/>
                  <a:gd name="T2" fmla="*/ 47 w 106"/>
                  <a:gd name="T3" fmla="*/ 56 h 100"/>
                  <a:gd name="T4" fmla="*/ 47 w 106"/>
                  <a:gd name="T5" fmla="*/ 59 h 100"/>
                  <a:gd name="T6" fmla="*/ 47 w 106"/>
                  <a:gd name="T7" fmla="*/ 91 h 100"/>
                  <a:gd name="T8" fmla="*/ 35 w 106"/>
                  <a:gd name="T9" fmla="*/ 100 h 100"/>
                  <a:gd name="T10" fmla="*/ 70 w 106"/>
                  <a:gd name="T11" fmla="*/ 100 h 100"/>
                  <a:gd name="T12" fmla="*/ 59 w 106"/>
                  <a:gd name="T13" fmla="*/ 91 h 100"/>
                  <a:gd name="T14" fmla="*/ 59 w 106"/>
                  <a:gd name="T15" fmla="*/ 59 h 100"/>
                  <a:gd name="T16" fmla="*/ 59 w 106"/>
                  <a:gd name="T17" fmla="*/ 56 h 100"/>
                  <a:gd name="T18" fmla="*/ 59 w 106"/>
                  <a:gd name="T19" fmla="*/ 54 h 100"/>
                  <a:gd name="T20" fmla="*/ 89 w 106"/>
                  <a:gd name="T21" fmla="*/ 19 h 100"/>
                  <a:gd name="T22" fmla="*/ 106 w 106"/>
                  <a:gd name="T23" fmla="*/ 0 h 100"/>
                  <a:gd name="T24" fmla="*/ 80 w 106"/>
                  <a:gd name="T25" fmla="*/ 0 h 100"/>
                  <a:gd name="T26" fmla="*/ 0 w 106"/>
                  <a:gd name="T27" fmla="*/ 0 h 100"/>
                  <a:gd name="T28" fmla="*/ 47 w 106"/>
                  <a:gd name="T29"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00">
                    <a:moveTo>
                      <a:pt x="47" y="54"/>
                    </a:moveTo>
                    <a:cubicBezTo>
                      <a:pt x="47" y="56"/>
                      <a:pt x="47" y="56"/>
                      <a:pt x="47" y="56"/>
                    </a:cubicBezTo>
                    <a:cubicBezTo>
                      <a:pt x="47" y="59"/>
                      <a:pt x="47" y="59"/>
                      <a:pt x="47" y="59"/>
                    </a:cubicBezTo>
                    <a:cubicBezTo>
                      <a:pt x="47" y="91"/>
                      <a:pt x="47" y="91"/>
                      <a:pt x="47" y="91"/>
                    </a:cubicBezTo>
                    <a:cubicBezTo>
                      <a:pt x="40" y="92"/>
                      <a:pt x="35" y="96"/>
                      <a:pt x="35" y="100"/>
                    </a:cubicBezTo>
                    <a:cubicBezTo>
                      <a:pt x="70" y="100"/>
                      <a:pt x="70" y="100"/>
                      <a:pt x="70" y="100"/>
                    </a:cubicBezTo>
                    <a:cubicBezTo>
                      <a:pt x="70" y="96"/>
                      <a:pt x="65" y="93"/>
                      <a:pt x="59" y="91"/>
                    </a:cubicBezTo>
                    <a:cubicBezTo>
                      <a:pt x="59" y="59"/>
                      <a:pt x="59" y="59"/>
                      <a:pt x="59" y="59"/>
                    </a:cubicBezTo>
                    <a:cubicBezTo>
                      <a:pt x="59" y="56"/>
                      <a:pt x="59" y="56"/>
                      <a:pt x="59" y="56"/>
                    </a:cubicBezTo>
                    <a:cubicBezTo>
                      <a:pt x="59" y="54"/>
                      <a:pt x="59" y="54"/>
                      <a:pt x="59" y="54"/>
                    </a:cubicBezTo>
                    <a:cubicBezTo>
                      <a:pt x="89" y="19"/>
                      <a:pt x="89" y="19"/>
                      <a:pt x="89" y="19"/>
                    </a:cubicBezTo>
                    <a:cubicBezTo>
                      <a:pt x="106" y="0"/>
                      <a:pt x="106" y="0"/>
                      <a:pt x="106" y="0"/>
                    </a:cubicBezTo>
                    <a:cubicBezTo>
                      <a:pt x="80" y="0"/>
                      <a:pt x="80" y="0"/>
                      <a:pt x="80" y="0"/>
                    </a:cubicBezTo>
                    <a:cubicBezTo>
                      <a:pt x="0" y="0"/>
                      <a:pt x="0" y="0"/>
                      <a:pt x="0" y="0"/>
                    </a:cubicBezTo>
                    <a:lnTo>
                      <a:pt x="47"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6" name="ïṣḻï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A5ADD50-ABA5-4ABB-8B1C-4CBEC9FF1E09}"/>
                  </a:ext>
                </a:extLst>
              </p:cNvPr>
              <p:cNvSpPr/>
              <p:nvPr/>
            </p:nvSpPr>
            <p:spPr bwMode="auto">
              <a:xfrm>
                <a:off x="4504315" y="2902903"/>
                <a:ext cx="314719" cy="32557"/>
              </a:xfrm>
              <a:custGeom>
                <a:avLst/>
                <a:gdLst>
                  <a:gd name="T0" fmla="*/ 171 w 195"/>
                  <a:gd name="T1" fmla="*/ 20 h 20"/>
                  <a:gd name="T2" fmla="*/ 177 w 195"/>
                  <a:gd name="T3" fmla="*/ 20 h 20"/>
                  <a:gd name="T4" fmla="*/ 177 w 195"/>
                  <a:gd name="T5" fmla="*/ 0 h 20"/>
                  <a:gd name="T6" fmla="*/ 171 w 195"/>
                  <a:gd name="T7" fmla="*/ 0 h 20"/>
                  <a:gd name="T8" fmla="*/ 171 w 195"/>
                  <a:gd name="T9" fmla="*/ 2 h 20"/>
                  <a:gd name="T10" fmla="*/ 179 w 195"/>
                  <a:gd name="T11" fmla="*/ 10 h 20"/>
                  <a:gd name="T12" fmla="*/ 171 w 195"/>
                  <a:gd name="T13" fmla="*/ 18 h 20"/>
                  <a:gd name="T14" fmla="*/ 171 w 195"/>
                  <a:gd name="T15" fmla="*/ 20 h 20"/>
                  <a:gd name="T16" fmla="*/ 25 w 195"/>
                  <a:gd name="T17" fmla="*/ 20 h 20"/>
                  <a:gd name="T18" fmla="*/ 171 w 195"/>
                  <a:gd name="T19" fmla="*/ 20 h 20"/>
                  <a:gd name="T20" fmla="*/ 171 w 195"/>
                  <a:gd name="T21" fmla="*/ 18 h 20"/>
                  <a:gd name="T22" fmla="*/ 162 w 195"/>
                  <a:gd name="T23" fmla="*/ 10 h 20"/>
                  <a:gd name="T24" fmla="*/ 171 w 195"/>
                  <a:gd name="T25" fmla="*/ 2 h 20"/>
                  <a:gd name="T26" fmla="*/ 171 w 195"/>
                  <a:gd name="T27" fmla="*/ 0 h 20"/>
                  <a:gd name="T28" fmla="*/ 25 w 195"/>
                  <a:gd name="T29" fmla="*/ 0 h 20"/>
                  <a:gd name="T30" fmla="*/ 25 w 195"/>
                  <a:gd name="T31" fmla="*/ 2 h 20"/>
                  <a:gd name="T32" fmla="*/ 33 w 195"/>
                  <a:gd name="T33" fmla="*/ 10 h 20"/>
                  <a:gd name="T34" fmla="*/ 25 w 195"/>
                  <a:gd name="T35" fmla="*/ 18 h 20"/>
                  <a:gd name="T36" fmla="*/ 25 w 195"/>
                  <a:gd name="T37" fmla="*/ 20 h 20"/>
                  <a:gd name="T38" fmla="*/ 19 w 195"/>
                  <a:gd name="T39" fmla="*/ 20 h 20"/>
                  <a:gd name="T40" fmla="*/ 25 w 195"/>
                  <a:gd name="T41" fmla="*/ 20 h 20"/>
                  <a:gd name="T42" fmla="*/ 25 w 195"/>
                  <a:gd name="T43" fmla="*/ 18 h 20"/>
                  <a:gd name="T44" fmla="*/ 16 w 195"/>
                  <a:gd name="T45" fmla="*/ 10 h 20"/>
                  <a:gd name="T46" fmla="*/ 25 w 195"/>
                  <a:gd name="T47" fmla="*/ 2 h 20"/>
                  <a:gd name="T48" fmla="*/ 25 w 195"/>
                  <a:gd name="T49" fmla="*/ 0 h 20"/>
                  <a:gd name="T50" fmla="*/ 19 w 195"/>
                  <a:gd name="T51" fmla="*/ 0 h 20"/>
                  <a:gd name="T52" fmla="*/ 19 w 195"/>
                  <a:gd name="T5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20">
                    <a:moveTo>
                      <a:pt x="171" y="20"/>
                    </a:moveTo>
                    <a:cubicBezTo>
                      <a:pt x="177" y="20"/>
                      <a:pt x="177" y="20"/>
                      <a:pt x="177" y="20"/>
                    </a:cubicBezTo>
                    <a:cubicBezTo>
                      <a:pt x="194" y="20"/>
                      <a:pt x="195" y="0"/>
                      <a:pt x="177" y="0"/>
                    </a:cubicBezTo>
                    <a:cubicBezTo>
                      <a:pt x="171" y="0"/>
                      <a:pt x="171" y="0"/>
                      <a:pt x="171" y="0"/>
                    </a:cubicBezTo>
                    <a:cubicBezTo>
                      <a:pt x="171" y="2"/>
                      <a:pt x="171" y="2"/>
                      <a:pt x="171" y="2"/>
                    </a:cubicBezTo>
                    <a:cubicBezTo>
                      <a:pt x="175" y="2"/>
                      <a:pt x="179" y="5"/>
                      <a:pt x="179" y="10"/>
                    </a:cubicBezTo>
                    <a:cubicBezTo>
                      <a:pt x="179" y="15"/>
                      <a:pt x="175" y="18"/>
                      <a:pt x="171" y="18"/>
                    </a:cubicBezTo>
                    <a:lnTo>
                      <a:pt x="171" y="20"/>
                    </a:lnTo>
                    <a:close/>
                    <a:moveTo>
                      <a:pt x="25" y="20"/>
                    </a:moveTo>
                    <a:cubicBezTo>
                      <a:pt x="171" y="20"/>
                      <a:pt x="171" y="20"/>
                      <a:pt x="171" y="20"/>
                    </a:cubicBezTo>
                    <a:cubicBezTo>
                      <a:pt x="171" y="18"/>
                      <a:pt x="171" y="18"/>
                      <a:pt x="171" y="18"/>
                    </a:cubicBezTo>
                    <a:cubicBezTo>
                      <a:pt x="166" y="18"/>
                      <a:pt x="162" y="15"/>
                      <a:pt x="162" y="10"/>
                    </a:cubicBezTo>
                    <a:cubicBezTo>
                      <a:pt x="162" y="5"/>
                      <a:pt x="166" y="2"/>
                      <a:pt x="171" y="2"/>
                    </a:cubicBezTo>
                    <a:cubicBezTo>
                      <a:pt x="171" y="0"/>
                      <a:pt x="171" y="0"/>
                      <a:pt x="171" y="0"/>
                    </a:cubicBezTo>
                    <a:cubicBezTo>
                      <a:pt x="122" y="0"/>
                      <a:pt x="73" y="0"/>
                      <a:pt x="25" y="0"/>
                    </a:cubicBezTo>
                    <a:cubicBezTo>
                      <a:pt x="25" y="2"/>
                      <a:pt x="25" y="2"/>
                      <a:pt x="25" y="2"/>
                    </a:cubicBezTo>
                    <a:cubicBezTo>
                      <a:pt x="29" y="2"/>
                      <a:pt x="33" y="5"/>
                      <a:pt x="33" y="10"/>
                    </a:cubicBezTo>
                    <a:cubicBezTo>
                      <a:pt x="33" y="15"/>
                      <a:pt x="29" y="18"/>
                      <a:pt x="25" y="18"/>
                    </a:cubicBezTo>
                    <a:lnTo>
                      <a:pt x="25" y="20"/>
                    </a:lnTo>
                    <a:close/>
                    <a:moveTo>
                      <a:pt x="19" y="20"/>
                    </a:moveTo>
                    <a:cubicBezTo>
                      <a:pt x="25" y="20"/>
                      <a:pt x="25" y="20"/>
                      <a:pt x="25" y="20"/>
                    </a:cubicBezTo>
                    <a:cubicBezTo>
                      <a:pt x="25" y="18"/>
                      <a:pt x="25" y="18"/>
                      <a:pt x="25" y="18"/>
                    </a:cubicBezTo>
                    <a:cubicBezTo>
                      <a:pt x="20" y="18"/>
                      <a:pt x="16" y="15"/>
                      <a:pt x="16" y="10"/>
                    </a:cubicBezTo>
                    <a:cubicBezTo>
                      <a:pt x="16" y="5"/>
                      <a:pt x="20" y="2"/>
                      <a:pt x="25" y="2"/>
                    </a:cubicBezTo>
                    <a:cubicBezTo>
                      <a:pt x="25" y="0"/>
                      <a:pt x="25" y="0"/>
                      <a:pt x="25" y="0"/>
                    </a:cubicBezTo>
                    <a:cubicBezTo>
                      <a:pt x="19" y="0"/>
                      <a:pt x="19" y="0"/>
                      <a:pt x="19" y="0"/>
                    </a:cubicBezTo>
                    <a:cubicBezTo>
                      <a:pt x="0" y="0"/>
                      <a:pt x="1" y="20"/>
                      <a:pt x="1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7" name="í$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25F8660-F374-4906-8F8E-ACEAF300A0E2}"/>
                  </a:ext>
                </a:extLst>
              </p:cNvPr>
              <p:cNvSpPr/>
              <p:nvPr/>
            </p:nvSpPr>
            <p:spPr bwMode="auto">
              <a:xfrm>
                <a:off x="4665895"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8" name="íṧḻ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C75FD92-E371-40CB-B9B1-72F565F57DAF}"/>
                  </a:ext>
                </a:extLst>
              </p:cNvPr>
              <p:cNvSpPr/>
              <p:nvPr/>
            </p:nvSpPr>
            <p:spPr bwMode="auto">
              <a:xfrm>
                <a:off x="4681571" y="2810054"/>
                <a:ext cx="104906" cy="115759"/>
              </a:xfrm>
              <a:custGeom>
                <a:avLst/>
                <a:gdLst>
                  <a:gd name="T0" fmla="*/ 64 w 65"/>
                  <a:gd name="T1" fmla="*/ 66 h 72"/>
                  <a:gd name="T2" fmla="*/ 6 w 65"/>
                  <a:gd name="T3" fmla="*/ 2 h 72"/>
                  <a:gd name="T4" fmla="*/ 1 w 65"/>
                  <a:gd name="T5" fmla="*/ 1 h 72"/>
                  <a:gd name="T6" fmla="*/ 1 w 65"/>
                  <a:gd name="T7" fmla="*/ 1 h 72"/>
                  <a:gd name="T8" fmla="*/ 1 w 65"/>
                  <a:gd name="T9" fmla="*/ 6 h 72"/>
                  <a:gd name="T10" fmla="*/ 58 w 65"/>
                  <a:gd name="T11" fmla="*/ 71 h 72"/>
                  <a:gd name="T12" fmla="*/ 64 w 65"/>
                  <a:gd name="T13" fmla="*/ 71 h 72"/>
                  <a:gd name="T14" fmla="*/ 64 w 65"/>
                  <a:gd name="T15" fmla="*/ 71 h 72"/>
                  <a:gd name="T16" fmla="*/ 64 w 65"/>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72">
                    <a:moveTo>
                      <a:pt x="64" y="66"/>
                    </a:moveTo>
                    <a:cubicBezTo>
                      <a:pt x="6" y="2"/>
                      <a:pt x="6" y="2"/>
                      <a:pt x="6" y="2"/>
                    </a:cubicBezTo>
                    <a:cubicBezTo>
                      <a:pt x="5" y="0"/>
                      <a:pt x="3" y="0"/>
                      <a:pt x="1" y="1"/>
                    </a:cubicBezTo>
                    <a:cubicBezTo>
                      <a:pt x="1" y="1"/>
                      <a:pt x="1" y="1"/>
                      <a:pt x="1" y="1"/>
                    </a:cubicBezTo>
                    <a:cubicBezTo>
                      <a:pt x="0" y="3"/>
                      <a:pt x="0" y="5"/>
                      <a:pt x="1" y="6"/>
                    </a:cubicBezTo>
                    <a:cubicBezTo>
                      <a:pt x="58" y="71"/>
                      <a:pt x="58" y="71"/>
                      <a:pt x="58" y="71"/>
                    </a:cubicBezTo>
                    <a:cubicBezTo>
                      <a:pt x="60" y="72"/>
                      <a:pt x="62" y="72"/>
                      <a:pt x="64" y="71"/>
                    </a:cubicBezTo>
                    <a:cubicBezTo>
                      <a:pt x="64" y="71"/>
                      <a:pt x="64" y="71"/>
                      <a:pt x="64" y="71"/>
                    </a:cubicBezTo>
                    <a:cubicBezTo>
                      <a:pt x="65" y="70"/>
                      <a:pt x="65" y="67"/>
                      <a:pt x="64"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9" name="îṣ1ï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242C20F-3C5D-4B3F-BF21-5D1B809B2278}"/>
                  </a:ext>
                </a:extLst>
              </p:cNvPr>
              <p:cNvSpPr/>
              <p:nvPr/>
            </p:nvSpPr>
            <p:spPr bwMode="auto">
              <a:xfrm>
                <a:off x="4629720"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0" name="ï$lî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AF40C4C-1630-486C-B952-EEC670CD02C9}"/>
                  </a:ext>
                </a:extLst>
              </p:cNvPr>
              <p:cNvSpPr/>
              <p:nvPr/>
            </p:nvSpPr>
            <p:spPr bwMode="auto">
              <a:xfrm>
                <a:off x="4535666" y="2800408"/>
                <a:ext cx="115759" cy="125405"/>
              </a:xfrm>
              <a:custGeom>
                <a:avLst/>
                <a:gdLst>
                  <a:gd name="T0" fmla="*/ 1 w 71"/>
                  <a:gd name="T1" fmla="*/ 72 h 78"/>
                  <a:gd name="T2" fmla="*/ 64 w 71"/>
                  <a:gd name="T3" fmla="*/ 2 h 78"/>
                  <a:gd name="T4" fmla="*/ 69 w 71"/>
                  <a:gd name="T5" fmla="*/ 1 h 78"/>
                  <a:gd name="T6" fmla="*/ 69 w 71"/>
                  <a:gd name="T7" fmla="*/ 1 h 78"/>
                  <a:gd name="T8" fmla="*/ 69 w 71"/>
                  <a:gd name="T9" fmla="*/ 7 h 78"/>
                  <a:gd name="T10" fmla="*/ 7 w 71"/>
                  <a:gd name="T11" fmla="*/ 77 h 78"/>
                  <a:gd name="T12" fmla="*/ 2 w 71"/>
                  <a:gd name="T13" fmla="*/ 77 h 78"/>
                  <a:gd name="T14" fmla="*/ 2 w 71"/>
                  <a:gd name="T15" fmla="*/ 77 h 78"/>
                  <a:gd name="T16" fmla="*/ 1 w 71"/>
                  <a:gd name="T1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8">
                    <a:moveTo>
                      <a:pt x="1" y="72"/>
                    </a:moveTo>
                    <a:cubicBezTo>
                      <a:pt x="64" y="2"/>
                      <a:pt x="64" y="2"/>
                      <a:pt x="64" y="2"/>
                    </a:cubicBezTo>
                    <a:cubicBezTo>
                      <a:pt x="65" y="0"/>
                      <a:pt x="68" y="0"/>
                      <a:pt x="69" y="1"/>
                    </a:cubicBezTo>
                    <a:cubicBezTo>
                      <a:pt x="69" y="1"/>
                      <a:pt x="69" y="1"/>
                      <a:pt x="69" y="1"/>
                    </a:cubicBezTo>
                    <a:cubicBezTo>
                      <a:pt x="71" y="3"/>
                      <a:pt x="71" y="5"/>
                      <a:pt x="69" y="7"/>
                    </a:cubicBezTo>
                    <a:cubicBezTo>
                      <a:pt x="7" y="77"/>
                      <a:pt x="7" y="77"/>
                      <a:pt x="7" y="77"/>
                    </a:cubicBezTo>
                    <a:cubicBezTo>
                      <a:pt x="5" y="78"/>
                      <a:pt x="3" y="78"/>
                      <a:pt x="2" y="77"/>
                    </a:cubicBezTo>
                    <a:cubicBezTo>
                      <a:pt x="2" y="77"/>
                      <a:pt x="2" y="77"/>
                      <a:pt x="2" y="77"/>
                    </a:cubicBezTo>
                    <a:cubicBezTo>
                      <a:pt x="0" y="76"/>
                      <a:pt x="0" y="73"/>
                      <a:pt x="1"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1" name="iṣļï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7D3C099-8185-4792-9047-2800B2AE2291}"/>
                  </a:ext>
                </a:extLst>
              </p:cNvPr>
              <p:cNvSpPr/>
              <p:nvPr/>
            </p:nvSpPr>
            <p:spPr bwMode="auto">
              <a:xfrm>
                <a:off x="4535666" y="2945106"/>
                <a:ext cx="253223" cy="98877"/>
              </a:xfrm>
              <a:custGeom>
                <a:avLst/>
                <a:gdLst>
                  <a:gd name="T0" fmla="*/ 156 w 156"/>
                  <a:gd name="T1" fmla="*/ 0 h 61"/>
                  <a:gd name="T2" fmla="*/ 127 w 156"/>
                  <a:gd name="T3" fmla="*/ 61 h 61"/>
                  <a:gd name="T4" fmla="*/ 126 w 156"/>
                  <a:gd name="T5" fmla="*/ 48 h 61"/>
                  <a:gd name="T6" fmla="*/ 132 w 156"/>
                  <a:gd name="T7" fmla="*/ 27 h 61"/>
                  <a:gd name="T8" fmla="*/ 129 w 156"/>
                  <a:gd name="T9" fmla="*/ 6 h 61"/>
                  <a:gd name="T10" fmla="*/ 126 w 156"/>
                  <a:gd name="T11" fmla="*/ 6 h 61"/>
                  <a:gd name="T12" fmla="*/ 102 w 156"/>
                  <a:gd name="T13" fmla="*/ 0 h 61"/>
                  <a:gd name="T14" fmla="*/ 126 w 156"/>
                  <a:gd name="T15" fmla="*/ 6 h 61"/>
                  <a:gd name="T16" fmla="*/ 120 w 156"/>
                  <a:gd name="T17" fmla="*/ 27 h 61"/>
                  <a:gd name="T18" fmla="*/ 123 w 156"/>
                  <a:gd name="T19" fmla="*/ 48 h 61"/>
                  <a:gd name="T20" fmla="*/ 126 w 156"/>
                  <a:gd name="T21" fmla="*/ 48 h 61"/>
                  <a:gd name="T22" fmla="*/ 102 w 156"/>
                  <a:gd name="T23" fmla="*/ 61 h 61"/>
                  <a:gd name="T24" fmla="*/ 107 w 156"/>
                  <a:gd name="T25" fmla="*/ 42 h 61"/>
                  <a:gd name="T26" fmla="*/ 109 w 156"/>
                  <a:gd name="T27" fmla="*/ 12 h 61"/>
                  <a:gd name="T28" fmla="*/ 103 w 156"/>
                  <a:gd name="T29" fmla="*/ 6 h 61"/>
                  <a:gd name="T30" fmla="*/ 102 w 156"/>
                  <a:gd name="T31" fmla="*/ 0 h 61"/>
                  <a:gd name="T32" fmla="*/ 102 w 156"/>
                  <a:gd name="T33" fmla="*/ 0 h 61"/>
                  <a:gd name="T34" fmla="*/ 96 w 156"/>
                  <a:gd name="T35" fmla="*/ 12 h 61"/>
                  <a:gd name="T36" fmla="*/ 95 w 156"/>
                  <a:gd name="T37" fmla="*/ 42 h 61"/>
                  <a:gd name="T38" fmla="*/ 100 w 156"/>
                  <a:gd name="T39" fmla="*/ 48 h 61"/>
                  <a:gd name="T40" fmla="*/ 102 w 156"/>
                  <a:gd name="T41" fmla="*/ 61 h 61"/>
                  <a:gd name="T42" fmla="*/ 78 w 156"/>
                  <a:gd name="T43" fmla="*/ 48 h 61"/>
                  <a:gd name="T44" fmla="*/ 84 w 156"/>
                  <a:gd name="T45" fmla="*/ 27 h 61"/>
                  <a:gd name="T46" fmla="*/ 78 w 156"/>
                  <a:gd name="T47" fmla="*/ 6 h 61"/>
                  <a:gd name="T48" fmla="*/ 78 w 156"/>
                  <a:gd name="T49" fmla="*/ 6 h 61"/>
                  <a:gd name="T50" fmla="*/ 53 w 156"/>
                  <a:gd name="T51" fmla="*/ 0 h 61"/>
                  <a:gd name="T52" fmla="*/ 78 w 156"/>
                  <a:gd name="T53" fmla="*/ 6 h 61"/>
                  <a:gd name="T54" fmla="*/ 71 w 156"/>
                  <a:gd name="T55" fmla="*/ 27 h 61"/>
                  <a:gd name="T56" fmla="*/ 78 w 156"/>
                  <a:gd name="T57" fmla="*/ 48 h 61"/>
                  <a:gd name="T58" fmla="*/ 78 w 156"/>
                  <a:gd name="T59" fmla="*/ 48 h 61"/>
                  <a:gd name="T60" fmla="*/ 53 w 156"/>
                  <a:gd name="T61" fmla="*/ 61 h 61"/>
                  <a:gd name="T62" fmla="*/ 55 w 156"/>
                  <a:gd name="T63" fmla="*/ 48 h 61"/>
                  <a:gd name="T64" fmla="*/ 60 w 156"/>
                  <a:gd name="T65" fmla="*/ 42 h 61"/>
                  <a:gd name="T66" fmla="*/ 59 w 156"/>
                  <a:gd name="T67" fmla="*/ 12 h 61"/>
                  <a:gd name="T68" fmla="*/ 53 w 156"/>
                  <a:gd name="T69" fmla="*/ 0 h 61"/>
                  <a:gd name="T70" fmla="*/ 53 w 156"/>
                  <a:gd name="T71" fmla="*/ 0 h 61"/>
                  <a:gd name="T72" fmla="*/ 52 w 156"/>
                  <a:gd name="T73" fmla="*/ 6 h 61"/>
                  <a:gd name="T74" fmla="*/ 46 w 156"/>
                  <a:gd name="T75" fmla="*/ 12 h 61"/>
                  <a:gd name="T76" fmla="*/ 48 w 156"/>
                  <a:gd name="T77" fmla="*/ 42 h 61"/>
                  <a:gd name="T78" fmla="*/ 53 w 156"/>
                  <a:gd name="T79" fmla="*/ 61 h 61"/>
                  <a:gd name="T80" fmla="*/ 29 w 156"/>
                  <a:gd name="T81" fmla="*/ 48 h 61"/>
                  <a:gd name="T82" fmla="*/ 32 w 156"/>
                  <a:gd name="T83" fmla="*/ 48 h 61"/>
                  <a:gd name="T84" fmla="*/ 36 w 156"/>
                  <a:gd name="T85" fmla="*/ 27 h 61"/>
                  <a:gd name="T86" fmla="*/ 29 w 156"/>
                  <a:gd name="T87" fmla="*/ 6 h 61"/>
                  <a:gd name="T88" fmla="*/ 28 w 156"/>
                  <a:gd name="T89" fmla="*/ 61 h 61"/>
                  <a:gd name="T90" fmla="*/ 0 w 156"/>
                  <a:gd name="T91" fmla="*/ 0 h 61"/>
                  <a:gd name="T92" fmla="*/ 29 w 156"/>
                  <a:gd name="T93" fmla="*/ 6 h 61"/>
                  <a:gd name="T94" fmla="*/ 27 w 156"/>
                  <a:gd name="T95" fmla="*/ 6 h 61"/>
                  <a:gd name="T96" fmla="*/ 23 w 156"/>
                  <a:gd name="T97" fmla="*/ 27 h 61"/>
                  <a:gd name="T98" fmla="*/ 29 w 156"/>
                  <a:gd name="T99" fmla="*/ 48 h 61"/>
                  <a:gd name="T100" fmla="*/ 28 w 156"/>
                  <a:gd name="T10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61">
                    <a:moveTo>
                      <a:pt x="126" y="0"/>
                    </a:moveTo>
                    <a:cubicBezTo>
                      <a:pt x="156" y="0"/>
                      <a:pt x="156" y="0"/>
                      <a:pt x="156" y="0"/>
                    </a:cubicBezTo>
                    <a:cubicBezTo>
                      <a:pt x="148" y="44"/>
                      <a:pt x="148" y="44"/>
                      <a:pt x="148" y="44"/>
                    </a:cubicBezTo>
                    <a:cubicBezTo>
                      <a:pt x="146" y="54"/>
                      <a:pt x="142" y="61"/>
                      <a:pt x="127" y="61"/>
                    </a:cubicBezTo>
                    <a:cubicBezTo>
                      <a:pt x="126" y="61"/>
                      <a:pt x="126" y="61"/>
                      <a:pt x="126" y="61"/>
                    </a:cubicBezTo>
                    <a:cubicBezTo>
                      <a:pt x="126" y="48"/>
                      <a:pt x="126" y="48"/>
                      <a:pt x="126" y="48"/>
                    </a:cubicBezTo>
                    <a:cubicBezTo>
                      <a:pt x="128" y="47"/>
                      <a:pt x="130" y="45"/>
                      <a:pt x="130" y="42"/>
                    </a:cubicBezTo>
                    <a:cubicBezTo>
                      <a:pt x="131" y="37"/>
                      <a:pt x="132" y="32"/>
                      <a:pt x="132" y="27"/>
                    </a:cubicBezTo>
                    <a:cubicBezTo>
                      <a:pt x="133" y="22"/>
                      <a:pt x="134" y="17"/>
                      <a:pt x="134" y="12"/>
                    </a:cubicBezTo>
                    <a:cubicBezTo>
                      <a:pt x="135" y="9"/>
                      <a:pt x="132" y="6"/>
                      <a:pt x="129" y="6"/>
                    </a:cubicBezTo>
                    <a:cubicBezTo>
                      <a:pt x="129" y="6"/>
                      <a:pt x="129" y="6"/>
                      <a:pt x="129" y="6"/>
                    </a:cubicBezTo>
                    <a:cubicBezTo>
                      <a:pt x="128" y="6"/>
                      <a:pt x="127" y="6"/>
                      <a:pt x="126" y="6"/>
                    </a:cubicBezTo>
                    <a:lnTo>
                      <a:pt x="126" y="0"/>
                    </a:lnTo>
                    <a:close/>
                    <a:moveTo>
                      <a:pt x="102" y="0"/>
                    </a:moveTo>
                    <a:cubicBezTo>
                      <a:pt x="126" y="0"/>
                      <a:pt x="126" y="0"/>
                      <a:pt x="126" y="0"/>
                    </a:cubicBezTo>
                    <a:cubicBezTo>
                      <a:pt x="126" y="6"/>
                      <a:pt x="126" y="6"/>
                      <a:pt x="126" y="6"/>
                    </a:cubicBezTo>
                    <a:cubicBezTo>
                      <a:pt x="124" y="7"/>
                      <a:pt x="121" y="9"/>
                      <a:pt x="121" y="12"/>
                    </a:cubicBezTo>
                    <a:cubicBezTo>
                      <a:pt x="121" y="17"/>
                      <a:pt x="120" y="22"/>
                      <a:pt x="120" y="27"/>
                    </a:cubicBezTo>
                    <a:cubicBezTo>
                      <a:pt x="119" y="32"/>
                      <a:pt x="119" y="37"/>
                      <a:pt x="118" y="42"/>
                    </a:cubicBezTo>
                    <a:cubicBezTo>
                      <a:pt x="118" y="46"/>
                      <a:pt x="120" y="48"/>
                      <a:pt x="123" y="48"/>
                    </a:cubicBezTo>
                    <a:cubicBezTo>
                      <a:pt x="123" y="48"/>
                      <a:pt x="123" y="48"/>
                      <a:pt x="123" y="48"/>
                    </a:cubicBezTo>
                    <a:cubicBezTo>
                      <a:pt x="124" y="48"/>
                      <a:pt x="125" y="48"/>
                      <a:pt x="126" y="48"/>
                    </a:cubicBezTo>
                    <a:cubicBezTo>
                      <a:pt x="126" y="61"/>
                      <a:pt x="126" y="61"/>
                      <a:pt x="126" y="61"/>
                    </a:cubicBezTo>
                    <a:cubicBezTo>
                      <a:pt x="102" y="61"/>
                      <a:pt x="102" y="61"/>
                      <a:pt x="102" y="61"/>
                    </a:cubicBezTo>
                    <a:cubicBezTo>
                      <a:pt x="102" y="48"/>
                      <a:pt x="102" y="48"/>
                      <a:pt x="102" y="48"/>
                    </a:cubicBezTo>
                    <a:cubicBezTo>
                      <a:pt x="105" y="48"/>
                      <a:pt x="107" y="45"/>
                      <a:pt x="107" y="42"/>
                    </a:cubicBezTo>
                    <a:cubicBezTo>
                      <a:pt x="107" y="37"/>
                      <a:pt x="108" y="32"/>
                      <a:pt x="108" y="27"/>
                    </a:cubicBezTo>
                    <a:cubicBezTo>
                      <a:pt x="109" y="22"/>
                      <a:pt x="109" y="17"/>
                      <a:pt x="109" y="12"/>
                    </a:cubicBezTo>
                    <a:cubicBezTo>
                      <a:pt x="110" y="9"/>
                      <a:pt x="107" y="6"/>
                      <a:pt x="103" y="6"/>
                    </a:cubicBezTo>
                    <a:cubicBezTo>
                      <a:pt x="103" y="6"/>
                      <a:pt x="103" y="6"/>
                      <a:pt x="103" y="6"/>
                    </a:cubicBezTo>
                    <a:cubicBezTo>
                      <a:pt x="103" y="6"/>
                      <a:pt x="102" y="6"/>
                      <a:pt x="102" y="6"/>
                    </a:cubicBezTo>
                    <a:lnTo>
                      <a:pt x="102" y="0"/>
                    </a:lnTo>
                    <a:close/>
                    <a:moveTo>
                      <a:pt x="78" y="0"/>
                    </a:moveTo>
                    <a:cubicBezTo>
                      <a:pt x="102" y="0"/>
                      <a:pt x="102" y="0"/>
                      <a:pt x="102" y="0"/>
                    </a:cubicBezTo>
                    <a:cubicBezTo>
                      <a:pt x="102" y="6"/>
                      <a:pt x="102" y="6"/>
                      <a:pt x="102" y="6"/>
                    </a:cubicBezTo>
                    <a:cubicBezTo>
                      <a:pt x="99" y="6"/>
                      <a:pt x="96" y="9"/>
                      <a:pt x="96" y="12"/>
                    </a:cubicBezTo>
                    <a:cubicBezTo>
                      <a:pt x="96" y="17"/>
                      <a:pt x="96" y="22"/>
                      <a:pt x="95" y="27"/>
                    </a:cubicBezTo>
                    <a:cubicBezTo>
                      <a:pt x="95" y="32"/>
                      <a:pt x="95" y="37"/>
                      <a:pt x="95" y="42"/>
                    </a:cubicBezTo>
                    <a:cubicBezTo>
                      <a:pt x="95" y="46"/>
                      <a:pt x="97" y="48"/>
                      <a:pt x="100" y="48"/>
                    </a:cubicBezTo>
                    <a:cubicBezTo>
                      <a:pt x="100" y="48"/>
                      <a:pt x="100" y="48"/>
                      <a:pt x="100" y="48"/>
                    </a:cubicBezTo>
                    <a:cubicBezTo>
                      <a:pt x="101" y="48"/>
                      <a:pt x="102" y="48"/>
                      <a:pt x="102" y="48"/>
                    </a:cubicBezTo>
                    <a:cubicBezTo>
                      <a:pt x="102" y="61"/>
                      <a:pt x="102" y="61"/>
                      <a:pt x="102" y="61"/>
                    </a:cubicBezTo>
                    <a:cubicBezTo>
                      <a:pt x="78" y="61"/>
                      <a:pt x="78" y="61"/>
                      <a:pt x="78" y="61"/>
                    </a:cubicBezTo>
                    <a:cubicBezTo>
                      <a:pt x="78" y="48"/>
                      <a:pt x="78" y="48"/>
                      <a:pt x="78" y="48"/>
                    </a:cubicBezTo>
                    <a:cubicBezTo>
                      <a:pt x="81" y="48"/>
                      <a:pt x="84" y="46"/>
                      <a:pt x="84" y="42"/>
                    </a:cubicBezTo>
                    <a:cubicBezTo>
                      <a:pt x="84" y="37"/>
                      <a:pt x="84" y="32"/>
                      <a:pt x="84" y="27"/>
                    </a:cubicBezTo>
                    <a:cubicBezTo>
                      <a:pt x="84" y="22"/>
                      <a:pt x="84" y="17"/>
                      <a:pt x="84" y="12"/>
                    </a:cubicBezTo>
                    <a:cubicBezTo>
                      <a:pt x="84" y="9"/>
                      <a:pt x="81" y="6"/>
                      <a:pt x="78" y="6"/>
                    </a:cubicBezTo>
                    <a:cubicBezTo>
                      <a:pt x="78" y="6"/>
                      <a:pt x="78" y="6"/>
                      <a:pt x="78" y="6"/>
                    </a:cubicBezTo>
                    <a:cubicBezTo>
                      <a:pt x="78" y="6"/>
                      <a:pt x="78" y="6"/>
                      <a:pt x="78" y="6"/>
                    </a:cubicBezTo>
                    <a:lnTo>
                      <a:pt x="78" y="0"/>
                    </a:lnTo>
                    <a:close/>
                    <a:moveTo>
                      <a:pt x="53" y="0"/>
                    </a:moveTo>
                    <a:cubicBezTo>
                      <a:pt x="78" y="0"/>
                      <a:pt x="78" y="0"/>
                      <a:pt x="78" y="0"/>
                    </a:cubicBezTo>
                    <a:cubicBezTo>
                      <a:pt x="78" y="6"/>
                      <a:pt x="78" y="6"/>
                      <a:pt x="78" y="6"/>
                    </a:cubicBezTo>
                    <a:cubicBezTo>
                      <a:pt x="74" y="6"/>
                      <a:pt x="71" y="9"/>
                      <a:pt x="71" y="12"/>
                    </a:cubicBezTo>
                    <a:cubicBezTo>
                      <a:pt x="71" y="17"/>
                      <a:pt x="71" y="22"/>
                      <a:pt x="71" y="27"/>
                    </a:cubicBezTo>
                    <a:cubicBezTo>
                      <a:pt x="71" y="32"/>
                      <a:pt x="71" y="37"/>
                      <a:pt x="71" y="42"/>
                    </a:cubicBezTo>
                    <a:cubicBezTo>
                      <a:pt x="72" y="46"/>
                      <a:pt x="74" y="48"/>
                      <a:pt x="78" y="48"/>
                    </a:cubicBezTo>
                    <a:cubicBezTo>
                      <a:pt x="78" y="48"/>
                      <a:pt x="78" y="48"/>
                      <a:pt x="78" y="48"/>
                    </a:cubicBezTo>
                    <a:cubicBezTo>
                      <a:pt x="78" y="48"/>
                      <a:pt x="78" y="48"/>
                      <a:pt x="78" y="48"/>
                    </a:cubicBezTo>
                    <a:cubicBezTo>
                      <a:pt x="78" y="61"/>
                      <a:pt x="78" y="61"/>
                      <a:pt x="78" y="61"/>
                    </a:cubicBezTo>
                    <a:cubicBezTo>
                      <a:pt x="53" y="61"/>
                      <a:pt x="53" y="61"/>
                      <a:pt x="53" y="61"/>
                    </a:cubicBezTo>
                    <a:cubicBezTo>
                      <a:pt x="53" y="48"/>
                      <a:pt x="53" y="48"/>
                      <a:pt x="53" y="48"/>
                    </a:cubicBezTo>
                    <a:cubicBezTo>
                      <a:pt x="54" y="48"/>
                      <a:pt x="54" y="48"/>
                      <a:pt x="55" y="48"/>
                    </a:cubicBezTo>
                    <a:cubicBezTo>
                      <a:pt x="55" y="48"/>
                      <a:pt x="55" y="48"/>
                      <a:pt x="55" y="48"/>
                    </a:cubicBezTo>
                    <a:cubicBezTo>
                      <a:pt x="58" y="48"/>
                      <a:pt x="61" y="46"/>
                      <a:pt x="60" y="42"/>
                    </a:cubicBezTo>
                    <a:cubicBezTo>
                      <a:pt x="60" y="37"/>
                      <a:pt x="60" y="32"/>
                      <a:pt x="60" y="27"/>
                    </a:cubicBezTo>
                    <a:cubicBezTo>
                      <a:pt x="60" y="22"/>
                      <a:pt x="59" y="17"/>
                      <a:pt x="59" y="12"/>
                    </a:cubicBezTo>
                    <a:cubicBezTo>
                      <a:pt x="59" y="9"/>
                      <a:pt x="56" y="6"/>
                      <a:pt x="53" y="6"/>
                    </a:cubicBezTo>
                    <a:lnTo>
                      <a:pt x="53" y="0"/>
                    </a:lnTo>
                    <a:close/>
                    <a:moveTo>
                      <a:pt x="29" y="0"/>
                    </a:moveTo>
                    <a:cubicBezTo>
                      <a:pt x="53" y="0"/>
                      <a:pt x="53" y="0"/>
                      <a:pt x="53" y="0"/>
                    </a:cubicBezTo>
                    <a:cubicBezTo>
                      <a:pt x="53" y="6"/>
                      <a:pt x="53" y="6"/>
                      <a:pt x="53" y="6"/>
                    </a:cubicBezTo>
                    <a:cubicBezTo>
                      <a:pt x="53" y="6"/>
                      <a:pt x="52" y="6"/>
                      <a:pt x="52" y="6"/>
                    </a:cubicBezTo>
                    <a:cubicBezTo>
                      <a:pt x="52" y="6"/>
                      <a:pt x="52" y="6"/>
                      <a:pt x="52" y="6"/>
                    </a:cubicBezTo>
                    <a:cubicBezTo>
                      <a:pt x="48" y="6"/>
                      <a:pt x="46" y="9"/>
                      <a:pt x="46" y="12"/>
                    </a:cubicBezTo>
                    <a:cubicBezTo>
                      <a:pt x="46" y="17"/>
                      <a:pt x="47" y="22"/>
                      <a:pt x="47" y="27"/>
                    </a:cubicBezTo>
                    <a:cubicBezTo>
                      <a:pt x="47" y="32"/>
                      <a:pt x="48" y="37"/>
                      <a:pt x="48" y="42"/>
                    </a:cubicBezTo>
                    <a:cubicBezTo>
                      <a:pt x="48" y="45"/>
                      <a:pt x="50" y="48"/>
                      <a:pt x="53" y="48"/>
                    </a:cubicBezTo>
                    <a:cubicBezTo>
                      <a:pt x="53" y="61"/>
                      <a:pt x="53" y="61"/>
                      <a:pt x="53" y="61"/>
                    </a:cubicBezTo>
                    <a:cubicBezTo>
                      <a:pt x="29" y="61"/>
                      <a:pt x="29" y="61"/>
                      <a:pt x="29" y="61"/>
                    </a:cubicBezTo>
                    <a:cubicBezTo>
                      <a:pt x="29" y="48"/>
                      <a:pt x="29" y="48"/>
                      <a:pt x="29" y="48"/>
                    </a:cubicBezTo>
                    <a:cubicBezTo>
                      <a:pt x="30" y="48"/>
                      <a:pt x="31" y="48"/>
                      <a:pt x="32" y="48"/>
                    </a:cubicBezTo>
                    <a:cubicBezTo>
                      <a:pt x="32" y="48"/>
                      <a:pt x="32" y="48"/>
                      <a:pt x="32" y="48"/>
                    </a:cubicBezTo>
                    <a:cubicBezTo>
                      <a:pt x="35" y="48"/>
                      <a:pt x="38" y="46"/>
                      <a:pt x="37" y="42"/>
                    </a:cubicBezTo>
                    <a:cubicBezTo>
                      <a:pt x="37" y="37"/>
                      <a:pt x="36" y="32"/>
                      <a:pt x="36" y="27"/>
                    </a:cubicBezTo>
                    <a:cubicBezTo>
                      <a:pt x="35" y="22"/>
                      <a:pt x="34" y="17"/>
                      <a:pt x="34" y="12"/>
                    </a:cubicBezTo>
                    <a:cubicBezTo>
                      <a:pt x="34" y="9"/>
                      <a:pt x="32" y="7"/>
                      <a:pt x="29" y="6"/>
                    </a:cubicBezTo>
                    <a:lnTo>
                      <a:pt x="29" y="0"/>
                    </a:lnTo>
                    <a:close/>
                    <a:moveTo>
                      <a:pt x="28" y="61"/>
                    </a:moveTo>
                    <a:cubicBezTo>
                      <a:pt x="14" y="61"/>
                      <a:pt x="9" y="54"/>
                      <a:pt x="7" y="44"/>
                    </a:cubicBezTo>
                    <a:cubicBezTo>
                      <a:pt x="0" y="0"/>
                      <a:pt x="0" y="0"/>
                      <a:pt x="0" y="0"/>
                    </a:cubicBezTo>
                    <a:cubicBezTo>
                      <a:pt x="29" y="0"/>
                      <a:pt x="29" y="0"/>
                      <a:pt x="29" y="0"/>
                    </a:cubicBezTo>
                    <a:cubicBezTo>
                      <a:pt x="29" y="6"/>
                      <a:pt x="29" y="6"/>
                      <a:pt x="29" y="6"/>
                    </a:cubicBezTo>
                    <a:cubicBezTo>
                      <a:pt x="28" y="6"/>
                      <a:pt x="27" y="6"/>
                      <a:pt x="27" y="6"/>
                    </a:cubicBezTo>
                    <a:cubicBezTo>
                      <a:pt x="27" y="6"/>
                      <a:pt x="27" y="6"/>
                      <a:pt x="27" y="6"/>
                    </a:cubicBezTo>
                    <a:cubicBezTo>
                      <a:pt x="23" y="6"/>
                      <a:pt x="20" y="9"/>
                      <a:pt x="21" y="12"/>
                    </a:cubicBezTo>
                    <a:cubicBezTo>
                      <a:pt x="21" y="17"/>
                      <a:pt x="22" y="22"/>
                      <a:pt x="23" y="27"/>
                    </a:cubicBezTo>
                    <a:cubicBezTo>
                      <a:pt x="24" y="32"/>
                      <a:pt x="24" y="37"/>
                      <a:pt x="25" y="42"/>
                    </a:cubicBezTo>
                    <a:cubicBezTo>
                      <a:pt x="25" y="45"/>
                      <a:pt x="27" y="47"/>
                      <a:pt x="29" y="48"/>
                    </a:cubicBezTo>
                    <a:cubicBezTo>
                      <a:pt x="29" y="61"/>
                      <a:pt x="29" y="61"/>
                      <a:pt x="29" y="61"/>
                    </a:cubicBezTo>
                    <a:lnTo>
                      <a:pt x="28"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2" name="iś1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0FB7B9A-983F-4061-AE8B-65225C2F324D}"/>
                  </a:ext>
                </a:extLst>
              </p:cNvPr>
              <p:cNvSpPr/>
              <p:nvPr/>
            </p:nvSpPr>
            <p:spPr bwMode="auto">
              <a:xfrm>
                <a:off x="6477039" y="3466021"/>
                <a:ext cx="145904" cy="219460"/>
              </a:xfrm>
              <a:custGeom>
                <a:avLst/>
                <a:gdLst>
                  <a:gd name="T0" fmla="*/ 45 w 90"/>
                  <a:gd name="T1" fmla="*/ 135 h 135"/>
                  <a:gd name="T2" fmla="*/ 6 w 90"/>
                  <a:gd name="T3" fmla="*/ 68 h 135"/>
                  <a:gd name="T4" fmla="*/ 0 w 90"/>
                  <a:gd name="T5" fmla="*/ 45 h 135"/>
                  <a:gd name="T6" fmla="*/ 45 w 90"/>
                  <a:gd name="T7" fmla="*/ 0 h 135"/>
                  <a:gd name="T8" fmla="*/ 90 w 90"/>
                  <a:gd name="T9" fmla="*/ 45 h 135"/>
                  <a:gd name="T10" fmla="*/ 84 w 90"/>
                  <a:gd name="T11" fmla="*/ 68 h 135"/>
                  <a:gd name="T12" fmla="*/ 45 w 90"/>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90" h="135">
                    <a:moveTo>
                      <a:pt x="45" y="135"/>
                    </a:moveTo>
                    <a:cubicBezTo>
                      <a:pt x="6" y="68"/>
                      <a:pt x="6" y="68"/>
                      <a:pt x="6" y="68"/>
                    </a:cubicBezTo>
                    <a:cubicBezTo>
                      <a:pt x="3" y="61"/>
                      <a:pt x="0" y="53"/>
                      <a:pt x="0" y="45"/>
                    </a:cubicBezTo>
                    <a:cubicBezTo>
                      <a:pt x="0" y="20"/>
                      <a:pt x="20" y="0"/>
                      <a:pt x="45" y="0"/>
                    </a:cubicBezTo>
                    <a:cubicBezTo>
                      <a:pt x="70" y="0"/>
                      <a:pt x="90" y="20"/>
                      <a:pt x="90" y="45"/>
                    </a:cubicBezTo>
                    <a:cubicBezTo>
                      <a:pt x="90" y="53"/>
                      <a:pt x="88" y="61"/>
                      <a:pt x="84" y="68"/>
                    </a:cubicBezTo>
                    <a:lnTo>
                      <a:pt x="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3" name="išḻ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BD8C11B-F342-4D9B-AF38-55AAB0B3B824}"/>
                  </a:ext>
                </a:extLst>
              </p:cNvPr>
              <p:cNvSpPr/>
              <p:nvPr/>
            </p:nvSpPr>
            <p:spPr bwMode="auto">
              <a:xfrm>
                <a:off x="6497538" y="3487726"/>
                <a:ext cx="103701" cy="103701"/>
              </a:xfrm>
              <a:prstGeom prst="ellipse">
                <a:avLst/>
              </a:prstGeom>
              <a:solidFill>
                <a:srgbClr val="5895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4" name="ïṣľï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89EFB3B-99B4-46F5-99C0-B0D0F39BF4BF}"/>
                  </a:ext>
                </a:extLst>
              </p:cNvPr>
              <p:cNvSpPr/>
              <p:nvPr/>
            </p:nvSpPr>
            <p:spPr bwMode="auto">
              <a:xfrm>
                <a:off x="5532881" y="3203152"/>
                <a:ext cx="203784" cy="51850"/>
              </a:xfrm>
              <a:custGeom>
                <a:avLst/>
                <a:gdLst>
                  <a:gd name="T0" fmla="*/ 110 w 169"/>
                  <a:gd name="T1" fmla="*/ 23 h 43"/>
                  <a:gd name="T2" fmla="*/ 59 w 169"/>
                  <a:gd name="T3" fmla="*/ 23 h 43"/>
                  <a:gd name="T4" fmla="*/ 59 w 169"/>
                  <a:gd name="T5" fmla="*/ 0 h 43"/>
                  <a:gd name="T6" fmla="*/ 0 w 169"/>
                  <a:gd name="T7" fmla="*/ 0 h 43"/>
                  <a:gd name="T8" fmla="*/ 0 w 169"/>
                  <a:gd name="T9" fmla="*/ 43 h 43"/>
                  <a:gd name="T10" fmla="*/ 169 w 169"/>
                  <a:gd name="T11" fmla="*/ 43 h 43"/>
                  <a:gd name="T12" fmla="*/ 169 w 169"/>
                  <a:gd name="T13" fmla="*/ 0 h 43"/>
                  <a:gd name="T14" fmla="*/ 110 w 169"/>
                  <a:gd name="T15" fmla="*/ 0 h 43"/>
                  <a:gd name="T16" fmla="*/ 110 w 169"/>
                  <a:gd name="T17" fmla="*/ 2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43">
                    <a:moveTo>
                      <a:pt x="110" y="23"/>
                    </a:moveTo>
                    <a:lnTo>
                      <a:pt x="59" y="23"/>
                    </a:lnTo>
                    <a:lnTo>
                      <a:pt x="59" y="0"/>
                    </a:lnTo>
                    <a:lnTo>
                      <a:pt x="0" y="0"/>
                    </a:lnTo>
                    <a:lnTo>
                      <a:pt x="0" y="43"/>
                    </a:lnTo>
                    <a:lnTo>
                      <a:pt x="169" y="43"/>
                    </a:lnTo>
                    <a:lnTo>
                      <a:pt x="169" y="0"/>
                    </a:lnTo>
                    <a:lnTo>
                      <a:pt x="110" y="0"/>
                    </a:lnTo>
                    <a:lnTo>
                      <a:pt x="11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5" name="îS1î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3C7C5D8-3D98-40B8-8814-D3FF45F70743}"/>
                  </a:ext>
                </a:extLst>
              </p:cNvPr>
              <p:cNvSpPr/>
              <p:nvPr/>
            </p:nvSpPr>
            <p:spPr bwMode="auto">
              <a:xfrm>
                <a:off x="5616082" y="3203152"/>
                <a:ext cx="38586"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6" name="ïṣľî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8009F2B-E9F4-4811-96D9-28BA12E5BC0A}"/>
                  </a:ext>
                </a:extLst>
              </p:cNvPr>
              <p:cNvSpPr/>
              <p:nvPr/>
            </p:nvSpPr>
            <p:spPr bwMode="auto">
              <a:xfrm>
                <a:off x="5532881" y="3084982"/>
                <a:ext cx="203784" cy="106112"/>
              </a:xfrm>
              <a:custGeom>
                <a:avLst/>
                <a:gdLst>
                  <a:gd name="T0" fmla="*/ 126 w 169"/>
                  <a:gd name="T1" fmla="*/ 0 h 88"/>
                  <a:gd name="T2" fmla="*/ 85 w 169"/>
                  <a:gd name="T3" fmla="*/ 0 h 88"/>
                  <a:gd name="T4" fmla="*/ 85 w 169"/>
                  <a:gd name="T5" fmla="*/ 15 h 88"/>
                  <a:gd name="T6" fmla="*/ 112 w 169"/>
                  <a:gd name="T7" fmla="*/ 15 h 88"/>
                  <a:gd name="T8" fmla="*/ 112 w 169"/>
                  <a:gd name="T9" fmla="*/ 32 h 88"/>
                  <a:gd name="T10" fmla="*/ 85 w 169"/>
                  <a:gd name="T11" fmla="*/ 32 h 88"/>
                  <a:gd name="T12" fmla="*/ 85 w 169"/>
                  <a:gd name="T13" fmla="*/ 88 h 88"/>
                  <a:gd name="T14" fmla="*/ 110 w 169"/>
                  <a:gd name="T15" fmla="*/ 88 h 88"/>
                  <a:gd name="T16" fmla="*/ 169 w 169"/>
                  <a:gd name="T17" fmla="*/ 88 h 88"/>
                  <a:gd name="T18" fmla="*/ 169 w 169"/>
                  <a:gd name="T19" fmla="*/ 32 h 88"/>
                  <a:gd name="T20" fmla="*/ 126 w 169"/>
                  <a:gd name="T21" fmla="*/ 32 h 88"/>
                  <a:gd name="T22" fmla="*/ 126 w 169"/>
                  <a:gd name="T23" fmla="*/ 0 h 88"/>
                  <a:gd name="T24" fmla="*/ 85 w 169"/>
                  <a:gd name="T25" fmla="*/ 0 h 88"/>
                  <a:gd name="T26" fmla="*/ 43 w 169"/>
                  <a:gd name="T27" fmla="*/ 0 h 88"/>
                  <a:gd name="T28" fmla="*/ 43 w 169"/>
                  <a:gd name="T29" fmla="*/ 32 h 88"/>
                  <a:gd name="T30" fmla="*/ 0 w 169"/>
                  <a:gd name="T31" fmla="*/ 32 h 88"/>
                  <a:gd name="T32" fmla="*/ 0 w 169"/>
                  <a:gd name="T33" fmla="*/ 88 h 88"/>
                  <a:gd name="T34" fmla="*/ 59 w 169"/>
                  <a:gd name="T35" fmla="*/ 88 h 88"/>
                  <a:gd name="T36" fmla="*/ 85 w 169"/>
                  <a:gd name="T37" fmla="*/ 88 h 88"/>
                  <a:gd name="T38" fmla="*/ 85 w 169"/>
                  <a:gd name="T39" fmla="*/ 32 h 88"/>
                  <a:gd name="T40" fmla="*/ 58 w 169"/>
                  <a:gd name="T41" fmla="*/ 32 h 88"/>
                  <a:gd name="T42" fmla="*/ 58 w 169"/>
                  <a:gd name="T43" fmla="*/ 32 h 88"/>
                  <a:gd name="T44" fmla="*/ 58 w 169"/>
                  <a:gd name="T45" fmla="*/ 15 h 88"/>
                  <a:gd name="T46" fmla="*/ 85 w 169"/>
                  <a:gd name="T47" fmla="*/ 15 h 88"/>
                  <a:gd name="T48" fmla="*/ 85 w 169"/>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88">
                    <a:moveTo>
                      <a:pt x="126" y="0"/>
                    </a:moveTo>
                    <a:lnTo>
                      <a:pt x="85" y="0"/>
                    </a:lnTo>
                    <a:lnTo>
                      <a:pt x="85" y="15"/>
                    </a:lnTo>
                    <a:lnTo>
                      <a:pt x="112" y="15"/>
                    </a:lnTo>
                    <a:lnTo>
                      <a:pt x="112" y="32"/>
                    </a:lnTo>
                    <a:lnTo>
                      <a:pt x="85" y="32"/>
                    </a:lnTo>
                    <a:lnTo>
                      <a:pt x="85" y="88"/>
                    </a:lnTo>
                    <a:lnTo>
                      <a:pt x="110" y="88"/>
                    </a:lnTo>
                    <a:lnTo>
                      <a:pt x="169" y="88"/>
                    </a:lnTo>
                    <a:lnTo>
                      <a:pt x="169" y="32"/>
                    </a:lnTo>
                    <a:lnTo>
                      <a:pt x="126" y="32"/>
                    </a:lnTo>
                    <a:lnTo>
                      <a:pt x="126" y="0"/>
                    </a:lnTo>
                    <a:close/>
                    <a:moveTo>
                      <a:pt x="85" y="0"/>
                    </a:moveTo>
                    <a:lnTo>
                      <a:pt x="43" y="0"/>
                    </a:lnTo>
                    <a:lnTo>
                      <a:pt x="43" y="32"/>
                    </a:lnTo>
                    <a:lnTo>
                      <a:pt x="0" y="32"/>
                    </a:lnTo>
                    <a:lnTo>
                      <a:pt x="0" y="88"/>
                    </a:lnTo>
                    <a:lnTo>
                      <a:pt x="59" y="88"/>
                    </a:lnTo>
                    <a:lnTo>
                      <a:pt x="85" y="88"/>
                    </a:lnTo>
                    <a:lnTo>
                      <a:pt x="85" y="32"/>
                    </a:lnTo>
                    <a:lnTo>
                      <a:pt x="58" y="32"/>
                    </a:lnTo>
                    <a:lnTo>
                      <a:pt x="58" y="32"/>
                    </a:lnTo>
                    <a:lnTo>
                      <a:pt x="58" y="15"/>
                    </a:lnTo>
                    <a:lnTo>
                      <a:pt x="85" y="15"/>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7" name="íṥḷ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8DBE2C5-BCC5-4D9A-8541-878C25098874}"/>
                  </a:ext>
                </a:extLst>
              </p:cNvPr>
              <p:cNvSpPr/>
              <p:nvPr/>
            </p:nvSpPr>
            <p:spPr bwMode="auto">
              <a:xfrm>
                <a:off x="6387808" y="3136832"/>
                <a:ext cx="207401" cy="21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8" name="íṡli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2FB5DA2-0C73-4CCB-A4C8-001F32D5F61E}"/>
                  </a:ext>
                </a:extLst>
              </p:cNvPr>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close/>
                    <a:moveTo>
                      <a:pt x="0" y="70"/>
                    </a:moveTo>
                    <a:lnTo>
                      <a:pt x="146" y="70"/>
                    </a:lnTo>
                    <a:lnTo>
                      <a:pt x="146" y="59"/>
                    </a:lnTo>
                    <a:lnTo>
                      <a:pt x="134" y="47"/>
                    </a:lnTo>
                    <a:lnTo>
                      <a:pt x="146" y="33"/>
                    </a:lnTo>
                    <a:lnTo>
                      <a:pt x="146" y="0"/>
                    </a:lnTo>
                    <a:lnTo>
                      <a:pt x="0" y="0"/>
                    </a:lnTo>
                    <a:lnTo>
                      <a:pt x="0" y="70"/>
                    </a:lnTo>
                    <a:lnTo>
                      <a:pt x="0" y="70"/>
                    </a:lnTo>
                    <a:close/>
                    <a:moveTo>
                      <a:pt x="146" y="33"/>
                    </a:moveTo>
                    <a:lnTo>
                      <a:pt x="14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9" name="îš1î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10D011C-E38F-4668-AFA1-9740C20C5883}"/>
                  </a:ext>
                </a:extLst>
              </p:cNvPr>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moveTo>
                      <a:pt x="0" y="70"/>
                    </a:moveTo>
                    <a:lnTo>
                      <a:pt x="146" y="70"/>
                    </a:lnTo>
                    <a:lnTo>
                      <a:pt x="146" y="59"/>
                    </a:lnTo>
                    <a:lnTo>
                      <a:pt x="134" y="47"/>
                    </a:lnTo>
                    <a:lnTo>
                      <a:pt x="146" y="33"/>
                    </a:lnTo>
                    <a:lnTo>
                      <a:pt x="146" y="0"/>
                    </a:lnTo>
                    <a:lnTo>
                      <a:pt x="0" y="0"/>
                    </a:lnTo>
                    <a:lnTo>
                      <a:pt x="0" y="70"/>
                    </a:lnTo>
                    <a:lnTo>
                      <a:pt x="0" y="70"/>
                    </a:lnTo>
                    <a:moveTo>
                      <a:pt x="146" y="33"/>
                    </a:moveTo>
                    <a:lnTo>
                      <a:pt x="14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0" name="ïś1i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462FD84-5315-4143-9775-8B8E32E0F4E1}"/>
                  </a:ext>
                </a:extLst>
              </p:cNvPr>
              <p:cNvSpPr/>
              <p:nvPr/>
            </p:nvSpPr>
            <p:spPr bwMode="auto">
              <a:xfrm>
                <a:off x="7447726" y="3029514"/>
                <a:ext cx="273722" cy="245988"/>
              </a:xfrm>
              <a:custGeom>
                <a:avLst/>
                <a:gdLst>
                  <a:gd name="T0" fmla="*/ 166 w 169"/>
                  <a:gd name="T1" fmla="*/ 43 h 152"/>
                  <a:gd name="T2" fmla="*/ 127 w 169"/>
                  <a:gd name="T3" fmla="*/ 39 h 152"/>
                  <a:gd name="T4" fmla="*/ 104 w 169"/>
                  <a:gd name="T5" fmla="*/ 48 h 152"/>
                  <a:gd name="T6" fmla="*/ 58 w 169"/>
                  <a:gd name="T7" fmla="*/ 0 h 152"/>
                  <a:gd name="T8" fmla="*/ 42 w 169"/>
                  <a:gd name="T9" fmla="*/ 6 h 152"/>
                  <a:gd name="T10" fmla="*/ 75 w 169"/>
                  <a:gd name="T11" fmla="*/ 59 h 152"/>
                  <a:gd name="T12" fmla="*/ 43 w 169"/>
                  <a:gd name="T13" fmla="*/ 71 h 152"/>
                  <a:gd name="T14" fmla="*/ 16 w 169"/>
                  <a:gd name="T15" fmla="*/ 54 h 152"/>
                  <a:gd name="T16" fmla="*/ 0 w 169"/>
                  <a:gd name="T17" fmla="*/ 60 h 152"/>
                  <a:gd name="T18" fmla="*/ 30 w 169"/>
                  <a:gd name="T19" fmla="*/ 95 h 152"/>
                  <a:gd name="T20" fmla="*/ 31 w 169"/>
                  <a:gd name="T21" fmla="*/ 140 h 152"/>
                  <a:gd name="T22" fmla="*/ 47 w 169"/>
                  <a:gd name="T23" fmla="*/ 134 h 152"/>
                  <a:gd name="T24" fmla="*/ 55 w 169"/>
                  <a:gd name="T25" fmla="*/ 104 h 152"/>
                  <a:gd name="T26" fmla="*/ 87 w 169"/>
                  <a:gd name="T27" fmla="*/ 92 h 152"/>
                  <a:gd name="T28" fmla="*/ 98 w 169"/>
                  <a:gd name="T29" fmla="*/ 152 h 152"/>
                  <a:gd name="T30" fmla="*/ 114 w 169"/>
                  <a:gd name="T31" fmla="*/ 146 h 152"/>
                  <a:gd name="T32" fmla="*/ 117 w 169"/>
                  <a:gd name="T33" fmla="*/ 81 h 152"/>
                  <a:gd name="T34" fmla="*/ 139 w 169"/>
                  <a:gd name="T35" fmla="*/ 72 h 152"/>
                  <a:gd name="T36" fmla="*/ 166 w 169"/>
                  <a:gd name="T3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152">
                    <a:moveTo>
                      <a:pt x="166" y="43"/>
                    </a:moveTo>
                    <a:cubicBezTo>
                      <a:pt x="162" y="34"/>
                      <a:pt x="136" y="36"/>
                      <a:pt x="127" y="39"/>
                    </a:cubicBezTo>
                    <a:cubicBezTo>
                      <a:pt x="104" y="48"/>
                      <a:pt x="104" y="48"/>
                      <a:pt x="104" y="48"/>
                    </a:cubicBezTo>
                    <a:cubicBezTo>
                      <a:pt x="58" y="0"/>
                      <a:pt x="58" y="0"/>
                      <a:pt x="58" y="0"/>
                    </a:cubicBezTo>
                    <a:cubicBezTo>
                      <a:pt x="42" y="6"/>
                      <a:pt x="42" y="6"/>
                      <a:pt x="42" y="6"/>
                    </a:cubicBezTo>
                    <a:cubicBezTo>
                      <a:pt x="75" y="59"/>
                      <a:pt x="75" y="59"/>
                      <a:pt x="75" y="59"/>
                    </a:cubicBezTo>
                    <a:cubicBezTo>
                      <a:pt x="43" y="71"/>
                      <a:pt x="43" y="71"/>
                      <a:pt x="43" y="71"/>
                    </a:cubicBezTo>
                    <a:cubicBezTo>
                      <a:pt x="16" y="54"/>
                      <a:pt x="16" y="54"/>
                      <a:pt x="16" y="54"/>
                    </a:cubicBezTo>
                    <a:cubicBezTo>
                      <a:pt x="0" y="60"/>
                      <a:pt x="0" y="60"/>
                      <a:pt x="0" y="60"/>
                    </a:cubicBezTo>
                    <a:cubicBezTo>
                      <a:pt x="30" y="95"/>
                      <a:pt x="30" y="95"/>
                      <a:pt x="30" y="95"/>
                    </a:cubicBezTo>
                    <a:cubicBezTo>
                      <a:pt x="31" y="140"/>
                      <a:pt x="31" y="140"/>
                      <a:pt x="31" y="140"/>
                    </a:cubicBezTo>
                    <a:cubicBezTo>
                      <a:pt x="47" y="134"/>
                      <a:pt x="47" y="134"/>
                      <a:pt x="47" y="134"/>
                    </a:cubicBezTo>
                    <a:cubicBezTo>
                      <a:pt x="55" y="104"/>
                      <a:pt x="55" y="104"/>
                      <a:pt x="55" y="104"/>
                    </a:cubicBezTo>
                    <a:cubicBezTo>
                      <a:pt x="87" y="92"/>
                      <a:pt x="87" y="92"/>
                      <a:pt x="87" y="92"/>
                    </a:cubicBezTo>
                    <a:cubicBezTo>
                      <a:pt x="98" y="152"/>
                      <a:pt x="98" y="152"/>
                      <a:pt x="98" y="152"/>
                    </a:cubicBezTo>
                    <a:cubicBezTo>
                      <a:pt x="114" y="146"/>
                      <a:pt x="114" y="146"/>
                      <a:pt x="114" y="146"/>
                    </a:cubicBezTo>
                    <a:cubicBezTo>
                      <a:pt x="117" y="81"/>
                      <a:pt x="117" y="81"/>
                      <a:pt x="117" y="81"/>
                    </a:cubicBezTo>
                    <a:cubicBezTo>
                      <a:pt x="139" y="72"/>
                      <a:pt x="139" y="72"/>
                      <a:pt x="139" y="72"/>
                    </a:cubicBezTo>
                    <a:cubicBezTo>
                      <a:pt x="148" y="68"/>
                      <a:pt x="169" y="52"/>
                      <a:pt x="166"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1" name="ïṣľ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2B2B247-7FE0-42CE-9E1B-4062F1FF87A0}"/>
                  </a:ext>
                </a:extLst>
              </p:cNvPr>
              <p:cNvSpPr/>
              <p:nvPr/>
            </p:nvSpPr>
            <p:spPr bwMode="auto">
              <a:xfrm>
                <a:off x="6167143" y="2539950"/>
                <a:ext cx="143493" cy="284574"/>
              </a:xfrm>
              <a:custGeom>
                <a:avLst/>
                <a:gdLst>
                  <a:gd name="T0" fmla="*/ 18 w 88"/>
                  <a:gd name="T1" fmla="*/ 0 h 176"/>
                  <a:gd name="T2" fmla="*/ 70 w 88"/>
                  <a:gd name="T3" fmla="*/ 0 h 176"/>
                  <a:gd name="T4" fmla="*/ 88 w 88"/>
                  <a:gd name="T5" fmla="*/ 18 h 176"/>
                  <a:gd name="T6" fmla="*/ 88 w 88"/>
                  <a:gd name="T7" fmla="*/ 158 h 176"/>
                  <a:gd name="T8" fmla="*/ 70 w 88"/>
                  <a:gd name="T9" fmla="*/ 176 h 176"/>
                  <a:gd name="T10" fmla="*/ 18 w 88"/>
                  <a:gd name="T11" fmla="*/ 176 h 176"/>
                  <a:gd name="T12" fmla="*/ 0 w 88"/>
                  <a:gd name="T13" fmla="*/ 158 h 176"/>
                  <a:gd name="T14" fmla="*/ 0 w 88"/>
                  <a:gd name="T15" fmla="*/ 18 h 176"/>
                  <a:gd name="T16" fmla="*/ 18 w 8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76">
                    <a:moveTo>
                      <a:pt x="18" y="0"/>
                    </a:moveTo>
                    <a:cubicBezTo>
                      <a:pt x="70" y="0"/>
                      <a:pt x="70" y="0"/>
                      <a:pt x="70" y="0"/>
                    </a:cubicBezTo>
                    <a:cubicBezTo>
                      <a:pt x="80" y="0"/>
                      <a:pt x="88" y="8"/>
                      <a:pt x="88" y="18"/>
                    </a:cubicBezTo>
                    <a:cubicBezTo>
                      <a:pt x="88" y="158"/>
                      <a:pt x="88" y="158"/>
                      <a:pt x="88" y="158"/>
                    </a:cubicBezTo>
                    <a:cubicBezTo>
                      <a:pt x="88" y="168"/>
                      <a:pt x="80" y="176"/>
                      <a:pt x="70" y="176"/>
                    </a:cubicBezTo>
                    <a:cubicBezTo>
                      <a:pt x="18" y="176"/>
                      <a:pt x="18" y="176"/>
                      <a:pt x="18" y="176"/>
                    </a:cubicBezTo>
                    <a:cubicBezTo>
                      <a:pt x="8" y="176"/>
                      <a:pt x="0" y="168"/>
                      <a:pt x="0" y="158"/>
                    </a:cubicBezTo>
                    <a:cubicBezTo>
                      <a:pt x="0" y="18"/>
                      <a:pt x="0" y="18"/>
                      <a:pt x="0" y="18"/>
                    </a:cubicBezTo>
                    <a:cubicBezTo>
                      <a:pt x="0" y="8"/>
                      <a:pt x="8" y="0"/>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2" name="îṣ1ï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39BDF1F-0031-42B7-BED6-EB0483E6D6B0}"/>
                  </a:ext>
                </a:extLst>
              </p:cNvPr>
              <p:cNvSpPr/>
              <p:nvPr/>
            </p:nvSpPr>
            <p:spPr bwMode="auto">
              <a:xfrm>
                <a:off x="6184024" y="2570096"/>
                <a:ext cx="110936" cy="21343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3" name="ïŝ1í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3E08767-F9CF-42C5-B597-F7E091388D48}"/>
                  </a:ext>
                </a:extLst>
              </p:cNvPr>
              <p:cNvSpPr/>
              <p:nvPr/>
            </p:nvSpPr>
            <p:spPr bwMode="auto">
              <a:xfrm>
                <a:off x="6209347" y="2550803"/>
                <a:ext cx="60291" cy="4823"/>
              </a:xfrm>
              <a:custGeom>
                <a:avLst/>
                <a:gdLst>
                  <a:gd name="T0" fmla="*/ 1 w 37"/>
                  <a:gd name="T1" fmla="*/ 3 h 3"/>
                  <a:gd name="T2" fmla="*/ 35 w 37"/>
                  <a:gd name="T3" fmla="*/ 3 h 3"/>
                  <a:gd name="T4" fmla="*/ 37 w 37"/>
                  <a:gd name="T5" fmla="*/ 1 h 3"/>
                  <a:gd name="T6" fmla="*/ 37 w 37"/>
                  <a:gd name="T7" fmla="*/ 1 h 3"/>
                  <a:gd name="T8" fmla="*/ 35 w 37"/>
                  <a:gd name="T9" fmla="*/ 0 h 3"/>
                  <a:gd name="T10" fmla="*/ 1 w 37"/>
                  <a:gd name="T11" fmla="*/ 0 h 3"/>
                  <a:gd name="T12" fmla="*/ 0 w 37"/>
                  <a:gd name="T13" fmla="*/ 1 h 3"/>
                  <a:gd name="T14" fmla="*/ 0 w 37"/>
                  <a:gd name="T15" fmla="*/ 1 h 3"/>
                  <a:gd name="T16" fmla="*/ 1 w 3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
                    <a:moveTo>
                      <a:pt x="1" y="3"/>
                    </a:moveTo>
                    <a:cubicBezTo>
                      <a:pt x="35" y="3"/>
                      <a:pt x="35" y="3"/>
                      <a:pt x="35" y="3"/>
                    </a:cubicBezTo>
                    <a:cubicBezTo>
                      <a:pt x="36" y="3"/>
                      <a:pt x="37" y="2"/>
                      <a:pt x="37" y="1"/>
                    </a:cubicBezTo>
                    <a:cubicBezTo>
                      <a:pt x="37" y="1"/>
                      <a:pt x="37" y="1"/>
                      <a:pt x="37" y="1"/>
                    </a:cubicBezTo>
                    <a:cubicBezTo>
                      <a:pt x="37" y="0"/>
                      <a:pt x="36" y="0"/>
                      <a:pt x="35" y="0"/>
                    </a:cubicBezTo>
                    <a:cubicBezTo>
                      <a:pt x="1" y="0"/>
                      <a:pt x="1" y="0"/>
                      <a:pt x="1" y="0"/>
                    </a:cubicBezTo>
                    <a:cubicBezTo>
                      <a:pt x="0" y="0"/>
                      <a:pt x="0" y="0"/>
                      <a:pt x="0" y="1"/>
                    </a:cubicBezTo>
                    <a:cubicBezTo>
                      <a:pt x="0" y="1"/>
                      <a:pt x="0" y="1"/>
                      <a:pt x="0" y="1"/>
                    </a:cubicBezTo>
                    <a:cubicBezTo>
                      <a:pt x="0" y="2"/>
                      <a:pt x="0" y="3"/>
                      <a:pt x="1" y="3"/>
                    </a:cubicBezTo>
                    <a:close/>
                  </a:path>
                </a:pathLst>
              </a:custGeom>
              <a:solidFill>
                <a:srgbClr val="E561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4" name="iṥli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30F1D06-BB3C-485B-8A97-EE8E9B4E4505}"/>
                  </a:ext>
                </a:extLst>
              </p:cNvPr>
              <p:cNvSpPr/>
              <p:nvPr/>
            </p:nvSpPr>
            <p:spPr bwMode="auto">
              <a:xfrm>
                <a:off x="6188848" y="2800408"/>
                <a:ext cx="100083" cy="7235"/>
              </a:xfrm>
              <a:custGeom>
                <a:avLst/>
                <a:gdLst>
                  <a:gd name="T0" fmla="*/ 3 w 62"/>
                  <a:gd name="T1" fmla="*/ 5 h 5"/>
                  <a:gd name="T2" fmla="*/ 60 w 62"/>
                  <a:gd name="T3" fmla="*/ 5 h 5"/>
                  <a:gd name="T4" fmla="*/ 62 w 62"/>
                  <a:gd name="T5" fmla="*/ 3 h 5"/>
                  <a:gd name="T6" fmla="*/ 62 w 62"/>
                  <a:gd name="T7" fmla="*/ 3 h 5"/>
                  <a:gd name="T8" fmla="*/ 60 w 62"/>
                  <a:gd name="T9" fmla="*/ 0 h 5"/>
                  <a:gd name="T10" fmla="*/ 3 w 62"/>
                  <a:gd name="T11" fmla="*/ 0 h 5"/>
                  <a:gd name="T12" fmla="*/ 0 w 62"/>
                  <a:gd name="T13" fmla="*/ 3 h 5"/>
                  <a:gd name="T14" fmla="*/ 0 w 62"/>
                  <a:gd name="T15" fmla="*/ 3 h 5"/>
                  <a:gd name="T16" fmla="*/ 3 w 6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
                    <a:moveTo>
                      <a:pt x="3" y="5"/>
                    </a:moveTo>
                    <a:cubicBezTo>
                      <a:pt x="60" y="5"/>
                      <a:pt x="60" y="5"/>
                      <a:pt x="60" y="5"/>
                    </a:cubicBezTo>
                    <a:cubicBezTo>
                      <a:pt x="61" y="5"/>
                      <a:pt x="62" y="4"/>
                      <a:pt x="62" y="3"/>
                    </a:cubicBezTo>
                    <a:cubicBezTo>
                      <a:pt x="62" y="3"/>
                      <a:pt x="62" y="3"/>
                      <a:pt x="62" y="3"/>
                    </a:cubicBezTo>
                    <a:cubicBezTo>
                      <a:pt x="62" y="1"/>
                      <a:pt x="61" y="0"/>
                      <a:pt x="60" y="0"/>
                    </a:cubicBezTo>
                    <a:cubicBezTo>
                      <a:pt x="3" y="0"/>
                      <a:pt x="3" y="0"/>
                      <a:pt x="3" y="0"/>
                    </a:cubicBezTo>
                    <a:cubicBezTo>
                      <a:pt x="1" y="0"/>
                      <a:pt x="0" y="1"/>
                      <a:pt x="0" y="3"/>
                    </a:cubicBezTo>
                    <a:cubicBezTo>
                      <a:pt x="0" y="3"/>
                      <a:pt x="0" y="3"/>
                      <a:pt x="0" y="3"/>
                    </a:cubicBezTo>
                    <a:cubicBezTo>
                      <a:pt x="0" y="4"/>
                      <a:pt x="1" y="5"/>
                      <a:pt x="3" y="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5" name="î$ļí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08AC351-7368-418E-8FC9-281CA40F0B1E}"/>
                  </a:ext>
                </a:extLst>
              </p:cNvPr>
              <p:cNvSpPr/>
              <p:nvPr/>
            </p:nvSpPr>
            <p:spPr bwMode="auto">
              <a:xfrm>
                <a:off x="6222611" y="2788350"/>
                <a:ext cx="32557" cy="3255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6" name="ïslï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C196672-1AAF-4C91-BA3F-D8B4988D7BD6}"/>
                  </a:ext>
                </a:extLst>
              </p:cNvPr>
              <p:cNvSpPr/>
              <p:nvPr/>
            </p:nvSpPr>
            <p:spPr bwMode="auto">
              <a:xfrm>
                <a:off x="6227434" y="2793173"/>
                <a:ext cx="22911" cy="2291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7" name="îS1í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15C5BED-DB38-4399-A238-287C38F5EDA5}"/>
                  </a:ext>
                </a:extLst>
              </p:cNvPr>
              <p:cNvSpPr/>
              <p:nvPr/>
            </p:nvSpPr>
            <p:spPr bwMode="auto">
              <a:xfrm>
                <a:off x="5736665" y="2017830"/>
                <a:ext cx="37380" cy="74761"/>
              </a:xfrm>
              <a:custGeom>
                <a:avLst/>
                <a:gdLst>
                  <a:gd name="T0" fmla="*/ 0 w 31"/>
                  <a:gd name="T1" fmla="*/ 62 h 62"/>
                  <a:gd name="T2" fmla="*/ 31 w 31"/>
                  <a:gd name="T3" fmla="*/ 25 h 62"/>
                  <a:gd name="T4" fmla="*/ 0 w 31"/>
                  <a:gd name="T5" fmla="*/ 0 h 62"/>
                  <a:gd name="T6" fmla="*/ 0 w 31"/>
                  <a:gd name="T7" fmla="*/ 62 h 62"/>
                </a:gdLst>
                <a:ahLst/>
                <a:cxnLst>
                  <a:cxn ang="0">
                    <a:pos x="T0" y="T1"/>
                  </a:cxn>
                  <a:cxn ang="0">
                    <a:pos x="T2" y="T3"/>
                  </a:cxn>
                  <a:cxn ang="0">
                    <a:pos x="T4" y="T5"/>
                  </a:cxn>
                  <a:cxn ang="0">
                    <a:pos x="T6" y="T7"/>
                  </a:cxn>
                </a:cxnLst>
                <a:rect l="0" t="0" r="r" b="b"/>
                <a:pathLst>
                  <a:path w="31" h="62">
                    <a:moveTo>
                      <a:pt x="0" y="62"/>
                    </a:moveTo>
                    <a:lnTo>
                      <a:pt x="31" y="25"/>
                    </a:lnTo>
                    <a:lnTo>
                      <a:pt x="0" y="0"/>
                    </a:lnTo>
                    <a:lnTo>
                      <a:pt x="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8" name="îṥlî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FAC39F7-8492-4D5D-A581-E4E36FBA0E3A}"/>
                  </a:ext>
                </a:extLst>
              </p:cNvPr>
              <p:cNvSpPr/>
              <p:nvPr/>
            </p:nvSpPr>
            <p:spPr bwMode="auto">
              <a:xfrm>
                <a:off x="5828307" y="2017830"/>
                <a:ext cx="36175" cy="74761"/>
              </a:xfrm>
              <a:custGeom>
                <a:avLst/>
                <a:gdLst>
                  <a:gd name="T0" fmla="*/ 30 w 30"/>
                  <a:gd name="T1" fmla="*/ 62 h 62"/>
                  <a:gd name="T2" fmla="*/ 30 w 30"/>
                  <a:gd name="T3" fmla="*/ 0 h 62"/>
                  <a:gd name="T4" fmla="*/ 0 w 30"/>
                  <a:gd name="T5" fmla="*/ 25 h 62"/>
                  <a:gd name="T6" fmla="*/ 30 w 30"/>
                  <a:gd name="T7" fmla="*/ 62 h 62"/>
                </a:gdLst>
                <a:ahLst/>
                <a:cxnLst>
                  <a:cxn ang="0">
                    <a:pos x="T0" y="T1"/>
                  </a:cxn>
                  <a:cxn ang="0">
                    <a:pos x="T2" y="T3"/>
                  </a:cxn>
                  <a:cxn ang="0">
                    <a:pos x="T4" y="T5"/>
                  </a:cxn>
                  <a:cxn ang="0">
                    <a:pos x="T6" y="T7"/>
                  </a:cxn>
                </a:cxnLst>
                <a:rect l="0" t="0" r="r" b="b"/>
                <a:pathLst>
                  <a:path w="30" h="62">
                    <a:moveTo>
                      <a:pt x="30" y="62"/>
                    </a:moveTo>
                    <a:lnTo>
                      <a:pt x="30" y="0"/>
                    </a:lnTo>
                    <a:lnTo>
                      <a:pt x="0" y="25"/>
                    </a:lnTo>
                    <a:lnTo>
                      <a:pt x="3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9" name="iṡḻï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B38974F-D98E-4B05-A830-F7999F9FF3EA}"/>
                  </a:ext>
                </a:extLst>
              </p:cNvPr>
              <p:cNvSpPr/>
              <p:nvPr/>
            </p:nvSpPr>
            <p:spPr bwMode="auto">
              <a:xfrm>
                <a:off x="5864482"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0" name="îṣļ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92B1785-5BD6-45B0-B5B6-E1087AF58F23}"/>
                  </a:ext>
                </a:extLst>
              </p:cNvPr>
              <p:cNvSpPr/>
              <p:nvPr/>
            </p:nvSpPr>
            <p:spPr bwMode="auto">
              <a:xfrm>
                <a:off x="5736665"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1" name="i$ḻî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788333B-B9AB-48C0-AC85-474ABF5083B2}"/>
                  </a:ext>
                </a:extLst>
              </p:cNvPr>
              <p:cNvSpPr/>
              <p:nvPr/>
            </p:nvSpPr>
            <p:spPr bwMode="auto">
              <a:xfrm>
                <a:off x="5739076" y="2050387"/>
                <a:ext cx="124200" cy="45821"/>
              </a:xfrm>
              <a:custGeom>
                <a:avLst/>
                <a:gdLst>
                  <a:gd name="T0" fmla="*/ 103 w 103"/>
                  <a:gd name="T1" fmla="*/ 38 h 38"/>
                  <a:gd name="T2" fmla="*/ 103 w 103"/>
                  <a:gd name="T3" fmla="*/ 38 h 38"/>
                  <a:gd name="T4" fmla="*/ 71 w 103"/>
                  <a:gd name="T5" fmla="*/ 0 h 38"/>
                  <a:gd name="T6" fmla="*/ 52 w 103"/>
                  <a:gd name="T7" fmla="*/ 15 h 38"/>
                  <a:gd name="T8" fmla="*/ 32 w 103"/>
                  <a:gd name="T9" fmla="*/ 0 h 38"/>
                  <a:gd name="T10" fmla="*/ 1 w 103"/>
                  <a:gd name="T11" fmla="*/ 38 h 38"/>
                  <a:gd name="T12" fmla="*/ 0 w 103"/>
                  <a:gd name="T13" fmla="*/ 38 h 38"/>
                  <a:gd name="T14" fmla="*/ 103 w 103"/>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38">
                    <a:moveTo>
                      <a:pt x="103" y="38"/>
                    </a:moveTo>
                    <a:lnTo>
                      <a:pt x="103" y="38"/>
                    </a:lnTo>
                    <a:lnTo>
                      <a:pt x="71" y="0"/>
                    </a:lnTo>
                    <a:lnTo>
                      <a:pt x="52" y="15"/>
                    </a:lnTo>
                    <a:lnTo>
                      <a:pt x="32" y="0"/>
                    </a:lnTo>
                    <a:lnTo>
                      <a:pt x="1" y="38"/>
                    </a:lnTo>
                    <a:lnTo>
                      <a:pt x="0" y="38"/>
                    </a:lnTo>
                    <a:lnTo>
                      <a:pt x="103"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2" name="íşļí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DB5330F-5515-402D-B018-938C291062AA}"/>
                  </a:ext>
                </a:extLst>
              </p:cNvPr>
              <p:cNvSpPr/>
              <p:nvPr/>
            </p:nvSpPr>
            <p:spPr bwMode="auto">
              <a:xfrm>
                <a:off x="5740282" y="2015418"/>
                <a:ext cx="121788" cy="48233"/>
              </a:xfrm>
              <a:custGeom>
                <a:avLst/>
                <a:gdLst>
                  <a:gd name="T0" fmla="*/ 31 w 101"/>
                  <a:gd name="T1" fmla="*/ 24 h 40"/>
                  <a:gd name="T2" fmla="*/ 32 w 101"/>
                  <a:gd name="T3" fmla="*/ 25 h 40"/>
                  <a:gd name="T4" fmla="*/ 34 w 101"/>
                  <a:gd name="T5" fmla="*/ 27 h 40"/>
                  <a:gd name="T6" fmla="*/ 51 w 101"/>
                  <a:gd name="T7" fmla="*/ 40 h 40"/>
                  <a:gd name="T8" fmla="*/ 69 w 101"/>
                  <a:gd name="T9" fmla="*/ 27 h 40"/>
                  <a:gd name="T10" fmla="*/ 70 w 101"/>
                  <a:gd name="T11" fmla="*/ 25 h 40"/>
                  <a:gd name="T12" fmla="*/ 71 w 101"/>
                  <a:gd name="T13" fmla="*/ 24 h 40"/>
                  <a:gd name="T14" fmla="*/ 101 w 101"/>
                  <a:gd name="T15" fmla="*/ 0 h 40"/>
                  <a:gd name="T16" fmla="*/ 0 w 101"/>
                  <a:gd name="T17" fmla="*/ 0 h 40"/>
                  <a:gd name="T18" fmla="*/ 31 w 101"/>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40">
                    <a:moveTo>
                      <a:pt x="31" y="24"/>
                    </a:moveTo>
                    <a:lnTo>
                      <a:pt x="32" y="25"/>
                    </a:lnTo>
                    <a:lnTo>
                      <a:pt x="34" y="27"/>
                    </a:lnTo>
                    <a:lnTo>
                      <a:pt x="51" y="40"/>
                    </a:lnTo>
                    <a:lnTo>
                      <a:pt x="69" y="27"/>
                    </a:lnTo>
                    <a:lnTo>
                      <a:pt x="70" y="25"/>
                    </a:lnTo>
                    <a:lnTo>
                      <a:pt x="71" y="24"/>
                    </a:lnTo>
                    <a:lnTo>
                      <a:pt x="101" y="0"/>
                    </a:lnTo>
                    <a:lnTo>
                      <a:pt x="0" y="0"/>
                    </a:lnTo>
                    <a:lnTo>
                      <a:pt x="31"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3" name="iṧḻ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5893B3B-C03B-4BAD-AAF8-ABF14EC310F4}"/>
                  </a:ext>
                </a:extLst>
              </p:cNvPr>
              <p:cNvSpPr/>
              <p:nvPr/>
            </p:nvSpPr>
            <p:spPr bwMode="auto">
              <a:xfrm>
                <a:off x="7117331" y="4260658"/>
                <a:ext cx="54262" cy="151934"/>
              </a:xfrm>
              <a:custGeom>
                <a:avLst/>
                <a:gdLst>
                  <a:gd name="T0" fmla="*/ 4 w 33"/>
                  <a:gd name="T1" fmla="*/ 11 h 94"/>
                  <a:gd name="T2" fmla="*/ 1 w 33"/>
                  <a:gd name="T3" fmla="*/ 23 h 94"/>
                  <a:gd name="T4" fmla="*/ 3 w 33"/>
                  <a:gd name="T5" fmla="*/ 32 h 94"/>
                  <a:gd name="T6" fmla="*/ 12 w 33"/>
                  <a:gd name="T7" fmla="*/ 43 h 94"/>
                  <a:gd name="T8" fmla="*/ 12 w 33"/>
                  <a:gd name="T9" fmla="*/ 94 h 94"/>
                  <a:gd name="T10" fmla="*/ 21 w 33"/>
                  <a:gd name="T11" fmla="*/ 94 h 94"/>
                  <a:gd name="T12" fmla="*/ 21 w 33"/>
                  <a:gd name="T13" fmla="*/ 43 h 94"/>
                  <a:gd name="T14" fmla="*/ 30 w 33"/>
                  <a:gd name="T15" fmla="*/ 32 h 94"/>
                  <a:gd name="T16" fmla="*/ 33 w 33"/>
                  <a:gd name="T17" fmla="*/ 23 h 94"/>
                  <a:gd name="T18" fmla="*/ 29 w 33"/>
                  <a:gd name="T19" fmla="*/ 11 h 94"/>
                  <a:gd name="T20" fmla="*/ 22 w 33"/>
                  <a:gd name="T21" fmla="*/ 0 h 94"/>
                  <a:gd name="T22" fmla="*/ 25 w 33"/>
                  <a:gd name="T23" fmla="*/ 22 h 94"/>
                  <a:gd name="T24" fmla="*/ 22 w 33"/>
                  <a:gd name="T25" fmla="*/ 22 h 94"/>
                  <a:gd name="T26" fmla="*/ 19 w 33"/>
                  <a:gd name="T27" fmla="*/ 0 h 94"/>
                  <a:gd name="T28" fmla="*/ 17 w 33"/>
                  <a:gd name="T29" fmla="*/ 0 h 94"/>
                  <a:gd name="T30" fmla="*/ 15 w 33"/>
                  <a:gd name="T31" fmla="*/ 0 h 94"/>
                  <a:gd name="T32" fmla="*/ 12 w 33"/>
                  <a:gd name="T33" fmla="*/ 22 h 94"/>
                  <a:gd name="T34" fmla="*/ 9 w 33"/>
                  <a:gd name="T35" fmla="*/ 22 h 94"/>
                  <a:gd name="T36" fmla="*/ 12 w 33"/>
                  <a:gd name="T37" fmla="*/ 0 h 94"/>
                  <a:gd name="T38" fmla="*/ 4 w 33"/>
                  <a:gd name="T39"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94">
                    <a:moveTo>
                      <a:pt x="4" y="11"/>
                    </a:moveTo>
                    <a:cubicBezTo>
                      <a:pt x="3" y="15"/>
                      <a:pt x="1" y="18"/>
                      <a:pt x="1" y="23"/>
                    </a:cubicBezTo>
                    <a:cubicBezTo>
                      <a:pt x="0" y="26"/>
                      <a:pt x="1" y="29"/>
                      <a:pt x="3" y="32"/>
                    </a:cubicBezTo>
                    <a:cubicBezTo>
                      <a:pt x="5" y="36"/>
                      <a:pt x="8" y="40"/>
                      <a:pt x="12" y="43"/>
                    </a:cubicBezTo>
                    <a:cubicBezTo>
                      <a:pt x="12" y="94"/>
                      <a:pt x="12" y="94"/>
                      <a:pt x="12" y="94"/>
                    </a:cubicBezTo>
                    <a:cubicBezTo>
                      <a:pt x="21" y="94"/>
                      <a:pt x="21" y="94"/>
                      <a:pt x="21" y="94"/>
                    </a:cubicBezTo>
                    <a:cubicBezTo>
                      <a:pt x="21" y="43"/>
                      <a:pt x="21" y="43"/>
                      <a:pt x="21" y="43"/>
                    </a:cubicBezTo>
                    <a:cubicBezTo>
                      <a:pt x="25" y="41"/>
                      <a:pt x="29" y="36"/>
                      <a:pt x="30" y="32"/>
                    </a:cubicBezTo>
                    <a:cubicBezTo>
                      <a:pt x="32" y="29"/>
                      <a:pt x="33" y="26"/>
                      <a:pt x="33" y="23"/>
                    </a:cubicBezTo>
                    <a:cubicBezTo>
                      <a:pt x="32" y="18"/>
                      <a:pt x="31" y="15"/>
                      <a:pt x="29" y="11"/>
                    </a:cubicBezTo>
                    <a:cubicBezTo>
                      <a:pt x="28" y="8"/>
                      <a:pt x="26" y="0"/>
                      <a:pt x="22" y="0"/>
                    </a:cubicBezTo>
                    <a:cubicBezTo>
                      <a:pt x="25" y="22"/>
                      <a:pt x="25" y="22"/>
                      <a:pt x="25" y="22"/>
                    </a:cubicBezTo>
                    <a:cubicBezTo>
                      <a:pt x="22" y="22"/>
                      <a:pt x="22" y="22"/>
                      <a:pt x="22" y="22"/>
                    </a:cubicBezTo>
                    <a:cubicBezTo>
                      <a:pt x="19" y="0"/>
                      <a:pt x="19" y="0"/>
                      <a:pt x="19" y="0"/>
                    </a:cubicBezTo>
                    <a:cubicBezTo>
                      <a:pt x="17" y="0"/>
                      <a:pt x="17" y="0"/>
                      <a:pt x="17" y="0"/>
                    </a:cubicBezTo>
                    <a:cubicBezTo>
                      <a:pt x="15" y="0"/>
                      <a:pt x="15" y="0"/>
                      <a:pt x="15" y="0"/>
                    </a:cubicBezTo>
                    <a:cubicBezTo>
                      <a:pt x="12" y="22"/>
                      <a:pt x="12" y="22"/>
                      <a:pt x="12" y="22"/>
                    </a:cubicBezTo>
                    <a:cubicBezTo>
                      <a:pt x="9" y="22"/>
                      <a:pt x="9" y="22"/>
                      <a:pt x="9" y="22"/>
                    </a:cubicBezTo>
                    <a:cubicBezTo>
                      <a:pt x="12" y="0"/>
                      <a:pt x="12" y="0"/>
                      <a:pt x="12" y="0"/>
                    </a:cubicBezTo>
                    <a:cubicBezTo>
                      <a:pt x="8" y="0"/>
                      <a:pt x="5" y="8"/>
                      <a:pt x="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4" name="ïSl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E53AA61-9909-4235-939C-A7402EF7303F}"/>
                  </a:ext>
                </a:extLst>
              </p:cNvPr>
              <p:cNvSpPr/>
              <p:nvPr/>
            </p:nvSpPr>
            <p:spPr bwMode="auto">
              <a:xfrm>
                <a:off x="7187268" y="4258246"/>
                <a:ext cx="56674" cy="154345"/>
              </a:xfrm>
              <a:custGeom>
                <a:avLst/>
                <a:gdLst>
                  <a:gd name="T0" fmla="*/ 22 w 35"/>
                  <a:gd name="T1" fmla="*/ 96 h 96"/>
                  <a:gd name="T2" fmla="*/ 22 w 35"/>
                  <a:gd name="T3" fmla="*/ 46 h 96"/>
                  <a:gd name="T4" fmla="*/ 35 w 35"/>
                  <a:gd name="T5" fmla="*/ 25 h 96"/>
                  <a:gd name="T6" fmla="*/ 18 w 35"/>
                  <a:gd name="T7" fmla="*/ 0 h 96"/>
                  <a:gd name="T8" fmla="*/ 0 w 35"/>
                  <a:gd name="T9" fmla="*/ 25 h 96"/>
                  <a:gd name="T10" fmla="*/ 13 w 35"/>
                  <a:gd name="T11" fmla="*/ 45 h 96"/>
                  <a:gd name="T12" fmla="*/ 13 w 35"/>
                  <a:gd name="T13" fmla="*/ 96 h 96"/>
                  <a:gd name="T14" fmla="*/ 22 w 35"/>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96">
                    <a:moveTo>
                      <a:pt x="22" y="96"/>
                    </a:moveTo>
                    <a:cubicBezTo>
                      <a:pt x="22" y="46"/>
                      <a:pt x="22" y="46"/>
                      <a:pt x="22" y="46"/>
                    </a:cubicBezTo>
                    <a:cubicBezTo>
                      <a:pt x="29" y="43"/>
                      <a:pt x="35" y="35"/>
                      <a:pt x="35" y="25"/>
                    </a:cubicBezTo>
                    <a:cubicBezTo>
                      <a:pt x="35" y="14"/>
                      <a:pt x="27" y="0"/>
                      <a:pt x="18" y="0"/>
                    </a:cubicBezTo>
                    <a:cubicBezTo>
                      <a:pt x="8" y="0"/>
                      <a:pt x="0" y="14"/>
                      <a:pt x="0" y="25"/>
                    </a:cubicBezTo>
                    <a:cubicBezTo>
                      <a:pt x="0" y="35"/>
                      <a:pt x="6" y="43"/>
                      <a:pt x="13" y="45"/>
                    </a:cubicBezTo>
                    <a:cubicBezTo>
                      <a:pt x="13" y="96"/>
                      <a:pt x="13" y="96"/>
                      <a:pt x="13" y="96"/>
                    </a:cubicBezTo>
                    <a:lnTo>
                      <a:pt x="22"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5" name="íš1í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295DEE7-7258-4E02-B75B-5DA58D3CFE96}"/>
                  </a:ext>
                </a:extLst>
              </p:cNvPr>
              <p:cNvSpPr/>
              <p:nvPr/>
            </p:nvSpPr>
            <p:spPr bwMode="auto">
              <a:xfrm>
                <a:off x="5168723" y="3636042"/>
                <a:ext cx="107318" cy="225489"/>
              </a:xfrm>
              <a:custGeom>
                <a:avLst/>
                <a:gdLst>
                  <a:gd name="T0" fmla="*/ 33 w 66"/>
                  <a:gd name="T1" fmla="*/ 119 h 139"/>
                  <a:gd name="T2" fmla="*/ 65 w 66"/>
                  <a:gd name="T3" fmla="*/ 135 h 139"/>
                  <a:gd name="T4" fmla="*/ 66 w 66"/>
                  <a:gd name="T5" fmla="*/ 134 h 139"/>
                  <a:gd name="T6" fmla="*/ 66 w 66"/>
                  <a:gd name="T7" fmla="*/ 30 h 139"/>
                  <a:gd name="T8" fmla="*/ 65 w 66"/>
                  <a:gd name="T9" fmla="*/ 14 h 139"/>
                  <a:gd name="T10" fmla="*/ 33 w 66"/>
                  <a:gd name="T11" fmla="*/ 0 h 139"/>
                  <a:gd name="T12" fmla="*/ 33 w 66"/>
                  <a:gd name="T13" fmla="*/ 18 h 139"/>
                  <a:gd name="T14" fmla="*/ 56 w 66"/>
                  <a:gd name="T15" fmla="*/ 23 h 139"/>
                  <a:gd name="T16" fmla="*/ 57 w 66"/>
                  <a:gd name="T17" fmla="*/ 25 h 139"/>
                  <a:gd name="T18" fmla="*/ 55 w 66"/>
                  <a:gd name="T19" fmla="*/ 26 h 139"/>
                  <a:gd name="T20" fmla="*/ 54 w 66"/>
                  <a:gd name="T21" fmla="*/ 26 h 139"/>
                  <a:gd name="T22" fmla="*/ 50 w 66"/>
                  <a:gd name="T23" fmla="*/ 24 h 139"/>
                  <a:gd name="T24" fmla="*/ 33 w 66"/>
                  <a:gd name="T25" fmla="*/ 22 h 139"/>
                  <a:gd name="T26" fmla="*/ 33 w 66"/>
                  <a:gd name="T27" fmla="*/ 37 h 139"/>
                  <a:gd name="T28" fmla="*/ 56 w 66"/>
                  <a:gd name="T29" fmla="*/ 41 h 139"/>
                  <a:gd name="T30" fmla="*/ 57 w 66"/>
                  <a:gd name="T31" fmla="*/ 44 h 139"/>
                  <a:gd name="T32" fmla="*/ 55 w 66"/>
                  <a:gd name="T33" fmla="*/ 45 h 139"/>
                  <a:gd name="T34" fmla="*/ 54 w 66"/>
                  <a:gd name="T35" fmla="*/ 45 h 139"/>
                  <a:gd name="T36" fmla="*/ 50 w 66"/>
                  <a:gd name="T37" fmla="*/ 43 h 139"/>
                  <a:gd name="T38" fmla="*/ 33 w 66"/>
                  <a:gd name="T39" fmla="*/ 41 h 139"/>
                  <a:gd name="T40" fmla="*/ 33 w 66"/>
                  <a:gd name="T41" fmla="*/ 56 h 139"/>
                  <a:gd name="T42" fmla="*/ 56 w 66"/>
                  <a:gd name="T43" fmla="*/ 60 h 139"/>
                  <a:gd name="T44" fmla="*/ 57 w 66"/>
                  <a:gd name="T45" fmla="*/ 62 h 139"/>
                  <a:gd name="T46" fmla="*/ 55 w 66"/>
                  <a:gd name="T47" fmla="*/ 64 h 139"/>
                  <a:gd name="T48" fmla="*/ 54 w 66"/>
                  <a:gd name="T49" fmla="*/ 63 h 139"/>
                  <a:gd name="T50" fmla="*/ 50 w 66"/>
                  <a:gd name="T51" fmla="*/ 62 h 139"/>
                  <a:gd name="T52" fmla="*/ 33 w 66"/>
                  <a:gd name="T53" fmla="*/ 60 h 139"/>
                  <a:gd name="T54" fmla="*/ 33 w 66"/>
                  <a:gd name="T55" fmla="*/ 119 h 139"/>
                  <a:gd name="T56" fmla="*/ 1 w 66"/>
                  <a:gd name="T57" fmla="*/ 135 h 139"/>
                  <a:gd name="T58" fmla="*/ 33 w 66"/>
                  <a:gd name="T59" fmla="*/ 119 h 139"/>
                  <a:gd name="T60" fmla="*/ 33 w 66"/>
                  <a:gd name="T61" fmla="*/ 60 h 139"/>
                  <a:gd name="T62" fmla="*/ 17 w 66"/>
                  <a:gd name="T63" fmla="*/ 62 h 139"/>
                  <a:gd name="T64" fmla="*/ 12 w 66"/>
                  <a:gd name="T65" fmla="*/ 63 h 139"/>
                  <a:gd name="T66" fmla="*/ 10 w 66"/>
                  <a:gd name="T67" fmla="*/ 62 h 139"/>
                  <a:gd name="T68" fmla="*/ 11 w 66"/>
                  <a:gd name="T69" fmla="*/ 60 h 139"/>
                  <a:gd name="T70" fmla="*/ 11 w 66"/>
                  <a:gd name="T71" fmla="*/ 60 h 139"/>
                  <a:gd name="T72" fmla="*/ 33 w 66"/>
                  <a:gd name="T73" fmla="*/ 56 h 139"/>
                  <a:gd name="T74" fmla="*/ 33 w 66"/>
                  <a:gd name="T75" fmla="*/ 41 h 139"/>
                  <a:gd name="T76" fmla="*/ 17 w 66"/>
                  <a:gd name="T77" fmla="*/ 43 h 139"/>
                  <a:gd name="T78" fmla="*/ 12 w 66"/>
                  <a:gd name="T79" fmla="*/ 45 h 139"/>
                  <a:gd name="T80" fmla="*/ 10 w 66"/>
                  <a:gd name="T81" fmla="*/ 44 h 139"/>
                  <a:gd name="T82" fmla="*/ 11 w 66"/>
                  <a:gd name="T83" fmla="*/ 41 h 139"/>
                  <a:gd name="T84" fmla="*/ 11 w 66"/>
                  <a:gd name="T85" fmla="*/ 41 h 139"/>
                  <a:gd name="T86" fmla="*/ 33 w 66"/>
                  <a:gd name="T87" fmla="*/ 37 h 139"/>
                  <a:gd name="T88" fmla="*/ 33 w 66"/>
                  <a:gd name="T89" fmla="*/ 22 h 139"/>
                  <a:gd name="T90" fmla="*/ 17 w 66"/>
                  <a:gd name="T91" fmla="*/ 24 h 139"/>
                  <a:gd name="T92" fmla="*/ 12 w 66"/>
                  <a:gd name="T93" fmla="*/ 26 h 139"/>
                  <a:gd name="T94" fmla="*/ 10 w 66"/>
                  <a:gd name="T95" fmla="*/ 25 h 139"/>
                  <a:gd name="T96" fmla="*/ 11 w 66"/>
                  <a:gd name="T97" fmla="*/ 23 h 139"/>
                  <a:gd name="T98" fmla="*/ 11 w 66"/>
                  <a:gd name="T99" fmla="*/ 23 h 139"/>
                  <a:gd name="T100" fmla="*/ 33 w 66"/>
                  <a:gd name="T101" fmla="*/ 18 h 139"/>
                  <a:gd name="T102" fmla="*/ 33 w 66"/>
                  <a:gd name="T103" fmla="*/ 0 h 139"/>
                  <a:gd name="T104" fmla="*/ 2 w 66"/>
                  <a:gd name="T105" fmla="*/ 14 h 139"/>
                  <a:gd name="T106" fmla="*/ 0 w 66"/>
                  <a:gd name="T107" fmla="*/ 30 h 139"/>
                  <a:gd name="T108" fmla="*/ 0 w 66"/>
                  <a:gd name="T109" fmla="*/ 134 h 139"/>
                  <a:gd name="T110" fmla="*/ 1 w 66"/>
                  <a:gd name="T11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 h="139">
                    <a:moveTo>
                      <a:pt x="33" y="119"/>
                    </a:moveTo>
                    <a:cubicBezTo>
                      <a:pt x="49" y="119"/>
                      <a:pt x="61" y="123"/>
                      <a:pt x="65" y="135"/>
                    </a:cubicBez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6" y="63"/>
                      <a:pt x="56" y="64"/>
                      <a:pt x="55" y="64"/>
                    </a:cubicBezTo>
                    <a:cubicBezTo>
                      <a:pt x="55" y="64"/>
                      <a:pt x="54" y="64"/>
                      <a:pt x="54" y="63"/>
                    </a:cubicBezTo>
                    <a:cubicBezTo>
                      <a:pt x="53" y="63"/>
                      <a:pt x="51" y="62"/>
                      <a:pt x="50" y="62"/>
                    </a:cubicBezTo>
                    <a:cubicBezTo>
                      <a:pt x="45" y="60"/>
                      <a:pt x="40" y="60"/>
                      <a:pt x="33" y="60"/>
                    </a:cubicBezTo>
                    <a:lnTo>
                      <a:pt x="33" y="119"/>
                    </a:lnTo>
                    <a:close/>
                    <a:moveTo>
                      <a:pt x="1" y="135"/>
                    </a:moveTo>
                    <a:cubicBezTo>
                      <a:pt x="5" y="123"/>
                      <a:pt x="18" y="119"/>
                      <a:pt x="33" y="119"/>
                    </a:cubicBezTo>
                    <a:cubicBezTo>
                      <a:pt x="33" y="60"/>
                      <a:pt x="33" y="60"/>
                      <a:pt x="33" y="60"/>
                    </a:cubicBezTo>
                    <a:cubicBezTo>
                      <a:pt x="27" y="60"/>
                      <a:pt x="21" y="60"/>
                      <a:pt x="17" y="62"/>
                    </a:cubicBezTo>
                    <a:cubicBezTo>
                      <a:pt x="15" y="62"/>
                      <a:pt x="14" y="63"/>
                      <a:pt x="12" y="63"/>
                    </a:cubicBezTo>
                    <a:cubicBezTo>
                      <a:pt x="11" y="64"/>
                      <a:pt x="10" y="63"/>
                      <a:pt x="10" y="62"/>
                    </a:cubicBezTo>
                    <a:cubicBezTo>
                      <a:pt x="9" y="62"/>
                      <a:pt x="10" y="60"/>
                      <a:pt x="11" y="60"/>
                    </a:cubicBezTo>
                    <a:cubicBezTo>
                      <a:pt x="11" y="60"/>
                      <a:pt x="11" y="60"/>
                      <a:pt x="11" y="60"/>
                    </a:cubicBezTo>
                    <a:cubicBezTo>
                      <a:pt x="16" y="57"/>
                      <a:pt x="24" y="56"/>
                      <a:pt x="33" y="56"/>
                    </a:cubicBezTo>
                    <a:cubicBezTo>
                      <a:pt x="33" y="41"/>
                      <a:pt x="33" y="41"/>
                      <a:pt x="33" y="41"/>
                    </a:cubicBezTo>
                    <a:cubicBezTo>
                      <a:pt x="27" y="41"/>
                      <a:pt x="21" y="42"/>
                      <a:pt x="17" y="43"/>
                    </a:cubicBezTo>
                    <a:cubicBezTo>
                      <a:pt x="15" y="43"/>
                      <a:pt x="14" y="44"/>
                      <a:pt x="12" y="45"/>
                    </a:cubicBezTo>
                    <a:cubicBezTo>
                      <a:pt x="11" y="45"/>
                      <a:pt x="10" y="45"/>
                      <a:pt x="10" y="44"/>
                    </a:cubicBezTo>
                    <a:cubicBezTo>
                      <a:pt x="9" y="43"/>
                      <a:pt x="10" y="42"/>
                      <a:pt x="11" y="41"/>
                    </a:cubicBezTo>
                    <a:cubicBezTo>
                      <a:pt x="11" y="41"/>
                      <a:pt x="11" y="41"/>
                      <a:pt x="11" y="41"/>
                    </a:cubicBezTo>
                    <a:cubicBezTo>
                      <a:pt x="16" y="38"/>
                      <a:pt x="24" y="37"/>
                      <a:pt x="33" y="37"/>
                    </a:cubicBezTo>
                    <a:cubicBezTo>
                      <a:pt x="33" y="22"/>
                      <a:pt x="33" y="22"/>
                      <a:pt x="33" y="22"/>
                    </a:cubicBezTo>
                    <a:cubicBezTo>
                      <a:pt x="27" y="22"/>
                      <a:pt x="21" y="23"/>
                      <a:pt x="17" y="24"/>
                    </a:cubicBezTo>
                    <a:cubicBezTo>
                      <a:pt x="15" y="25"/>
                      <a:pt x="14" y="25"/>
                      <a:pt x="12" y="26"/>
                    </a:cubicBezTo>
                    <a:cubicBezTo>
                      <a:pt x="11" y="26"/>
                      <a:pt x="10" y="26"/>
                      <a:pt x="10" y="25"/>
                    </a:cubicBezTo>
                    <a:cubicBezTo>
                      <a:pt x="9" y="24"/>
                      <a:pt x="10" y="23"/>
                      <a:pt x="11" y="23"/>
                    </a:cubicBezTo>
                    <a:cubicBezTo>
                      <a:pt x="11" y="23"/>
                      <a:pt x="11" y="23"/>
                      <a:pt x="11" y="23"/>
                    </a:cubicBezTo>
                    <a:cubicBezTo>
                      <a:pt x="16" y="20"/>
                      <a:pt x="24" y="18"/>
                      <a:pt x="33" y="18"/>
                    </a:cubicBezTo>
                    <a:cubicBezTo>
                      <a:pt x="33" y="0"/>
                      <a:pt x="33" y="0"/>
                      <a:pt x="33" y="0"/>
                    </a:cubicBezTo>
                    <a:cubicBezTo>
                      <a:pt x="18" y="0"/>
                      <a:pt x="6" y="3"/>
                      <a:pt x="2" y="14"/>
                    </a:cubicBezTo>
                    <a:cubicBezTo>
                      <a:pt x="0" y="18"/>
                      <a:pt x="0" y="25"/>
                      <a:pt x="0" y="30"/>
                    </a:cubicBezTo>
                    <a:cubicBezTo>
                      <a:pt x="0" y="51"/>
                      <a:pt x="0" y="113"/>
                      <a:pt x="0" y="134"/>
                    </a:cubicBezTo>
                    <a:cubicBezTo>
                      <a:pt x="0" y="139"/>
                      <a:pt x="0" y="139"/>
                      <a:pt x="1"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6" name="iṡľi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10544AA-7193-458B-9681-40DF0C4A25D9}"/>
                  </a:ext>
                </a:extLst>
              </p:cNvPr>
              <p:cNvSpPr/>
              <p:nvPr/>
            </p:nvSpPr>
            <p:spPr bwMode="auto">
              <a:xfrm>
                <a:off x="5285687" y="3636042"/>
                <a:ext cx="106112" cy="225489"/>
              </a:xfrm>
              <a:custGeom>
                <a:avLst/>
                <a:gdLst>
                  <a:gd name="T0" fmla="*/ 66 w 66"/>
                  <a:gd name="T1" fmla="*/ 134 h 139"/>
                  <a:gd name="T2" fmla="*/ 65 w 66"/>
                  <a:gd name="T3" fmla="*/ 14 h 139"/>
                  <a:gd name="T4" fmla="*/ 33 w 66"/>
                  <a:gd name="T5" fmla="*/ 18 h 139"/>
                  <a:gd name="T6" fmla="*/ 57 w 66"/>
                  <a:gd name="T7" fmla="*/ 25 h 139"/>
                  <a:gd name="T8" fmla="*/ 55 w 66"/>
                  <a:gd name="T9" fmla="*/ 26 h 139"/>
                  <a:gd name="T10" fmla="*/ 50 w 66"/>
                  <a:gd name="T11" fmla="*/ 24 h 139"/>
                  <a:gd name="T12" fmla="*/ 33 w 66"/>
                  <a:gd name="T13" fmla="*/ 37 h 139"/>
                  <a:gd name="T14" fmla="*/ 57 w 66"/>
                  <a:gd name="T15" fmla="*/ 44 h 139"/>
                  <a:gd name="T16" fmla="*/ 55 w 66"/>
                  <a:gd name="T17" fmla="*/ 45 h 139"/>
                  <a:gd name="T18" fmla="*/ 50 w 66"/>
                  <a:gd name="T19" fmla="*/ 43 h 139"/>
                  <a:gd name="T20" fmla="*/ 33 w 66"/>
                  <a:gd name="T21" fmla="*/ 56 h 139"/>
                  <a:gd name="T22" fmla="*/ 57 w 66"/>
                  <a:gd name="T23" fmla="*/ 62 h 139"/>
                  <a:gd name="T24" fmla="*/ 55 w 66"/>
                  <a:gd name="T25" fmla="*/ 64 h 139"/>
                  <a:gd name="T26" fmla="*/ 50 w 66"/>
                  <a:gd name="T27" fmla="*/ 62 h 139"/>
                  <a:gd name="T28" fmla="*/ 33 w 66"/>
                  <a:gd name="T29" fmla="*/ 119 h 139"/>
                  <a:gd name="T30" fmla="*/ 65 w 66"/>
                  <a:gd name="T31" fmla="*/ 135 h 139"/>
                  <a:gd name="T32" fmla="*/ 33 w 66"/>
                  <a:gd name="T33" fmla="*/ 0 h 139"/>
                  <a:gd name="T34" fmla="*/ 0 w 66"/>
                  <a:gd name="T35" fmla="*/ 30 h 139"/>
                  <a:gd name="T36" fmla="*/ 1 w 66"/>
                  <a:gd name="T37" fmla="*/ 135 h 139"/>
                  <a:gd name="T38" fmla="*/ 33 w 66"/>
                  <a:gd name="T39" fmla="*/ 60 h 139"/>
                  <a:gd name="T40" fmla="*/ 17 w 66"/>
                  <a:gd name="T41" fmla="*/ 62 h 139"/>
                  <a:gd name="T42" fmla="*/ 10 w 66"/>
                  <a:gd name="T43" fmla="*/ 62 h 139"/>
                  <a:gd name="T44" fmla="*/ 33 w 66"/>
                  <a:gd name="T45" fmla="*/ 56 h 139"/>
                  <a:gd name="T46" fmla="*/ 33 w 66"/>
                  <a:gd name="T47" fmla="*/ 41 h 139"/>
                  <a:gd name="T48" fmla="*/ 17 w 66"/>
                  <a:gd name="T49" fmla="*/ 43 h 139"/>
                  <a:gd name="T50" fmla="*/ 10 w 66"/>
                  <a:gd name="T51" fmla="*/ 44 h 139"/>
                  <a:gd name="T52" fmla="*/ 33 w 66"/>
                  <a:gd name="T53" fmla="*/ 37 h 139"/>
                  <a:gd name="T54" fmla="*/ 33 w 66"/>
                  <a:gd name="T55" fmla="*/ 22 h 139"/>
                  <a:gd name="T56" fmla="*/ 17 w 66"/>
                  <a:gd name="T57" fmla="*/ 24 h 139"/>
                  <a:gd name="T58" fmla="*/ 10 w 66"/>
                  <a:gd name="T59" fmla="*/ 25 h 139"/>
                  <a:gd name="T60" fmla="*/ 33 w 66"/>
                  <a:gd name="T61" fmla="*/ 18 h 139"/>
                  <a:gd name="T62" fmla="*/ 33 w 66"/>
                  <a:gd name="T6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139">
                    <a:moveTo>
                      <a:pt x="65" y="135"/>
                    </a:move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7" y="25"/>
                      <a:pt x="57" y="25"/>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7" y="44"/>
                      <a:pt x="57" y="44"/>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7" y="62"/>
                      <a:pt x="57" y="62"/>
                      <a:pt x="57" y="62"/>
                    </a:cubicBezTo>
                    <a:cubicBezTo>
                      <a:pt x="56" y="63"/>
                      <a:pt x="56" y="64"/>
                      <a:pt x="55" y="64"/>
                    </a:cubicBezTo>
                    <a:cubicBezTo>
                      <a:pt x="55" y="64"/>
                      <a:pt x="54" y="64"/>
                      <a:pt x="54" y="63"/>
                    </a:cubicBezTo>
                    <a:cubicBezTo>
                      <a:pt x="53" y="63"/>
                      <a:pt x="51" y="62"/>
                      <a:pt x="50" y="62"/>
                    </a:cubicBezTo>
                    <a:cubicBezTo>
                      <a:pt x="45" y="60"/>
                      <a:pt x="40" y="60"/>
                      <a:pt x="33" y="60"/>
                    </a:cubicBezTo>
                    <a:cubicBezTo>
                      <a:pt x="33" y="119"/>
                      <a:pt x="33" y="119"/>
                      <a:pt x="33" y="119"/>
                    </a:cubicBezTo>
                    <a:cubicBezTo>
                      <a:pt x="33" y="119"/>
                      <a:pt x="33" y="119"/>
                      <a:pt x="33" y="119"/>
                    </a:cubicBezTo>
                    <a:cubicBezTo>
                      <a:pt x="48" y="119"/>
                      <a:pt x="61" y="123"/>
                      <a:pt x="65" y="135"/>
                    </a:cubicBezTo>
                    <a:close/>
                    <a:moveTo>
                      <a:pt x="33" y="0"/>
                    </a:moveTo>
                    <a:cubicBezTo>
                      <a:pt x="33" y="0"/>
                      <a:pt x="33" y="0"/>
                      <a:pt x="33" y="0"/>
                    </a:cubicBezTo>
                    <a:cubicBezTo>
                      <a:pt x="18" y="0"/>
                      <a:pt x="5" y="3"/>
                      <a:pt x="2" y="14"/>
                    </a:cubicBezTo>
                    <a:cubicBezTo>
                      <a:pt x="0" y="18"/>
                      <a:pt x="0" y="25"/>
                      <a:pt x="0" y="30"/>
                    </a:cubicBezTo>
                    <a:cubicBezTo>
                      <a:pt x="0" y="51"/>
                      <a:pt x="0" y="113"/>
                      <a:pt x="0" y="134"/>
                    </a:cubicBezTo>
                    <a:cubicBezTo>
                      <a:pt x="0" y="139"/>
                      <a:pt x="0" y="139"/>
                      <a:pt x="1" y="135"/>
                    </a:cubicBezTo>
                    <a:cubicBezTo>
                      <a:pt x="5" y="123"/>
                      <a:pt x="18" y="119"/>
                      <a:pt x="33" y="119"/>
                    </a:cubicBezTo>
                    <a:cubicBezTo>
                      <a:pt x="33" y="60"/>
                      <a:pt x="33" y="60"/>
                      <a:pt x="33" y="60"/>
                    </a:cubicBezTo>
                    <a:cubicBezTo>
                      <a:pt x="33" y="60"/>
                      <a:pt x="33" y="60"/>
                      <a:pt x="33" y="60"/>
                    </a:cubicBezTo>
                    <a:cubicBezTo>
                      <a:pt x="26" y="60"/>
                      <a:pt x="21" y="60"/>
                      <a:pt x="17" y="62"/>
                    </a:cubicBezTo>
                    <a:cubicBezTo>
                      <a:pt x="15" y="62"/>
                      <a:pt x="14" y="63"/>
                      <a:pt x="12" y="63"/>
                    </a:cubicBezTo>
                    <a:cubicBezTo>
                      <a:pt x="11" y="64"/>
                      <a:pt x="10" y="63"/>
                      <a:pt x="10" y="62"/>
                    </a:cubicBezTo>
                    <a:cubicBezTo>
                      <a:pt x="9" y="62"/>
                      <a:pt x="10" y="60"/>
                      <a:pt x="10" y="60"/>
                    </a:cubicBezTo>
                    <a:cubicBezTo>
                      <a:pt x="16" y="57"/>
                      <a:pt x="23" y="56"/>
                      <a:pt x="33" y="56"/>
                    </a:cubicBezTo>
                    <a:cubicBezTo>
                      <a:pt x="33" y="56"/>
                      <a:pt x="33" y="56"/>
                      <a:pt x="33" y="56"/>
                    </a:cubicBezTo>
                    <a:cubicBezTo>
                      <a:pt x="33" y="41"/>
                      <a:pt x="33" y="41"/>
                      <a:pt x="33" y="41"/>
                    </a:cubicBezTo>
                    <a:cubicBezTo>
                      <a:pt x="33" y="41"/>
                      <a:pt x="33" y="41"/>
                      <a:pt x="33" y="41"/>
                    </a:cubicBezTo>
                    <a:cubicBezTo>
                      <a:pt x="26" y="41"/>
                      <a:pt x="21" y="42"/>
                      <a:pt x="17" y="43"/>
                    </a:cubicBezTo>
                    <a:cubicBezTo>
                      <a:pt x="15" y="43"/>
                      <a:pt x="14" y="44"/>
                      <a:pt x="12" y="45"/>
                    </a:cubicBezTo>
                    <a:cubicBezTo>
                      <a:pt x="11" y="45"/>
                      <a:pt x="10" y="45"/>
                      <a:pt x="10" y="44"/>
                    </a:cubicBezTo>
                    <a:cubicBezTo>
                      <a:pt x="9" y="43"/>
                      <a:pt x="10" y="42"/>
                      <a:pt x="10" y="41"/>
                    </a:cubicBezTo>
                    <a:cubicBezTo>
                      <a:pt x="16" y="38"/>
                      <a:pt x="23" y="37"/>
                      <a:pt x="33" y="37"/>
                    </a:cubicBezTo>
                    <a:cubicBezTo>
                      <a:pt x="33" y="37"/>
                      <a:pt x="33" y="37"/>
                      <a:pt x="33" y="37"/>
                    </a:cubicBezTo>
                    <a:cubicBezTo>
                      <a:pt x="33" y="22"/>
                      <a:pt x="33" y="22"/>
                      <a:pt x="33" y="22"/>
                    </a:cubicBezTo>
                    <a:cubicBezTo>
                      <a:pt x="33" y="22"/>
                      <a:pt x="33" y="22"/>
                      <a:pt x="33" y="22"/>
                    </a:cubicBezTo>
                    <a:cubicBezTo>
                      <a:pt x="26" y="22"/>
                      <a:pt x="21" y="23"/>
                      <a:pt x="17" y="24"/>
                    </a:cubicBezTo>
                    <a:cubicBezTo>
                      <a:pt x="15" y="25"/>
                      <a:pt x="14" y="25"/>
                      <a:pt x="12" y="26"/>
                    </a:cubicBezTo>
                    <a:cubicBezTo>
                      <a:pt x="11" y="26"/>
                      <a:pt x="10" y="26"/>
                      <a:pt x="10" y="25"/>
                    </a:cubicBezTo>
                    <a:cubicBezTo>
                      <a:pt x="9" y="24"/>
                      <a:pt x="10" y="23"/>
                      <a:pt x="10" y="23"/>
                    </a:cubicBezTo>
                    <a:cubicBezTo>
                      <a:pt x="16" y="20"/>
                      <a:pt x="23" y="18"/>
                      <a:pt x="33" y="18"/>
                    </a:cubicBezTo>
                    <a:cubicBezTo>
                      <a:pt x="33" y="18"/>
                      <a:pt x="33" y="18"/>
                      <a:pt x="33" y="18"/>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7" name="íSľï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BBC6363-E0BE-4D3A-B285-C910404C7053}"/>
                  </a:ext>
                </a:extLst>
              </p:cNvPr>
              <p:cNvSpPr/>
              <p:nvPr/>
            </p:nvSpPr>
            <p:spPr bwMode="auto">
              <a:xfrm>
                <a:off x="4837122" y="4251011"/>
                <a:ext cx="166403" cy="166403"/>
              </a:xfrm>
              <a:custGeom>
                <a:avLst/>
                <a:gdLst>
                  <a:gd name="T0" fmla="*/ 78 w 103"/>
                  <a:gd name="T1" fmla="*/ 96 h 103"/>
                  <a:gd name="T2" fmla="*/ 97 w 103"/>
                  <a:gd name="T3" fmla="*/ 77 h 103"/>
                  <a:gd name="T4" fmla="*/ 102 w 103"/>
                  <a:gd name="T5" fmla="*/ 62 h 103"/>
                  <a:gd name="T6" fmla="*/ 102 w 103"/>
                  <a:gd name="T7" fmla="*/ 41 h 103"/>
                  <a:gd name="T8" fmla="*/ 97 w 103"/>
                  <a:gd name="T9" fmla="*/ 26 h 103"/>
                  <a:gd name="T10" fmla="*/ 78 w 103"/>
                  <a:gd name="T11" fmla="*/ 7 h 103"/>
                  <a:gd name="T12" fmla="*/ 71 w 103"/>
                  <a:gd name="T13" fmla="*/ 4 h 103"/>
                  <a:gd name="T14" fmla="*/ 55 w 103"/>
                  <a:gd name="T15" fmla="*/ 0 h 103"/>
                  <a:gd name="T16" fmla="*/ 58 w 103"/>
                  <a:gd name="T17" fmla="*/ 5 h 103"/>
                  <a:gd name="T18" fmla="*/ 64 w 103"/>
                  <a:gd name="T19" fmla="*/ 6 h 103"/>
                  <a:gd name="T20" fmla="*/ 70 w 103"/>
                  <a:gd name="T21" fmla="*/ 7 h 103"/>
                  <a:gd name="T22" fmla="*/ 68 w 103"/>
                  <a:gd name="T23" fmla="*/ 8 h 103"/>
                  <a:gd name="T24" fmla="*/ 60 w 103"/>
                  <a:gd name="T25" fmla="*/ 11 h 103"/>
                  <a:gd name="T26" fmla="*/ 61 w 103"/>
                  <a:gd name="T27" fmla="*/ 17 h 103"/>
                  <a:gd name="T28" fmla="*/ 66 w 103"/>
                  <a:gd name="T29" fmla="*/ 20 h 103"/>
                  <a:gd name="T30" fmla="*/ 73 w 103"/>
                  <a:gd name="T31" fmla="*/ 11 h 103"/>
                  <a:gd name="T32" fmla="*/ 79 w 103"/>
                  <a:gd name="T33" fmla="*/ 12 h 103"/>
                  <a:gd name="T34" fmla="*/ 83 w 103"/>
                  <a:gd name="T35" fmla="*/ 14 h 103"/>
                  <a:gd name="T36" fmla="*/ 85 w 103"/>
                  <a:gd name="T37" fmla="*/ 22 h 103"/>
                  <a:gd name="T38" fmla="*/ 84 w 103"/>
                  <a:gd name="T39" fmla="*/ 25 h 103"/>
                  <a:gd name="T40" fmla="*/ 81 w 103"/>
                  <a:gd name="T41" fmla="*/ 22 h 103"/>
                  <a:gd name="T42" fmla="*/ 75 w 103"/>
                  <a:gd name="T43" fmla="*/ 23 h 103"/>
                  <a:gd name="T44" fmla="*/ 79 w 103"/>
                  <a:gd name="T45" fmla="*/ 26 h 103"/>
                  <a:gd name="T46" fmla="*/ 68 w 103"/>
                  <a:gd name="T47" fmla="*/ 30 h 103"/>
                  <a:gd name="T48" fmla="*/ 63 w 103"/>
                  <a:gd name="T49" fmla="*/ 34 h 103"/>
                  <a:gd name="T50" fmla="*/ 56 w 103"/>
                  <a:gd name="T51" fmla="*/ 40 h 103"/>
                  <a:gd name="T52" fmla="*/ 60 w 103"/>
                  <a:gd name="T53" fmla="*/ 61 h 103"/>
                  <a:gd name="T54" fmla="*/ 66 w 103"/>
                  <a:gd name="T55" fmla="*/ 63 h 103"/>
                  <a:gd name="T56" fmla="*/ 71 w 103"/>
                  <a:gd name="T57" fmla="*/ 65 h 103"/>
                  <a:gd name="T58" fmla="*/ 81 w 103"/>
                  <a:gd name="T59" fmla="*/ 70 h 103"/>
                  <a:gd name="T60" fmla="*/ 86 w 103"/>
                  <a:gd name="T61" fmla="*/ 75 h 103"/>
                  <a:gd name="T62" fmla="*/ 93 w 103"/>
                  <a:gd name="T63" fmla="*/ 77 h 103"/>
                  <a:gd name="T64" fmla="*/ 59 w 103"/>
                  <a:gd name="T65" fmla="*/ 90 h 103"/>
                  <a:gd name="T66" fmla="*/ 1 w 103"/>
                  <a:gd name="T67" fmla="*/ 44 h 103"/>
                  <a:gd name="T68" fmla="*/ 2 w 103"/>
                  <a:gd name="T69" fmla="*/ 65 h 103"/>
                  <a:gd name="T70" fmla="*/ 11 w 103"/>
                  <a:gd name="T71" fmla="*/ 84 h 103"/>
                  <a:gd name="T72" fmla="*/ 33 w 103"/>
                  <a:gd name="T73" fmla="*/ 100 h 103"/>
                  <a:gd name="T74" fmla="*/ 53 w 103"/>
                  <a:gd name="T75" fmla="*/ 82 h 103"/>
                  <a:gd name="T76" fmla="*/ 51 w 103"/>
                  <a:gd name="T77" fmla="*/ 74 h 103"/>
                  <a:gd name="T78" fmla="*/ 54 w 103"/>
                  <a:gd name="T79" fmla="*/ 66 h 103"/>
                  <a:gd name="T80" fmla="*/ 47 w 103"/>
                  <a:gd name="T81" fmla="*/ 64 h 103"/>
                  <a:gd name="T82" fmla="*/ 41 w 103"/>
                  <a:gd name="T83" fmla="*/ 59 h 103"/>
                  <a:gd name="T84" fmla="*/ 30 w 103"/>
                  <a:gd name="T85" fmla="*/ 55 h 103"/>
                  <a:gd name="T86" fmla="*/ 25 w 103"/>
                  <a:gd name="T87" fmla="*/ 46 h 103"/>
                  <a:gd name="T88" fmla="*/ 23 w 103"/>
                  <a:gd name="T89" fmla="*/ 45 h 103"/>
                  <a:gd name="T90" fmla="*/ 23 w 103"/>
                  <a:gd name="T91" fmla="*/ 47 h 103"/>
                  <a:gd name="T92" fmla="*/ 19 w 103"/>
                  <a:gd name="T93" fmla="*/ 39 h 103"/>
                  <a:gd name="T94" fmla="*/ 19 w 103"/>
                  <a:gd name="T95" fmla="*/ 30 h 103"/>
                  <a:gd name="T96" fmla="*/ 23 w 103"/>
                  <a:gd name="T97" fmla="*/ 21 h 103"/>
                  <a:gd name="T98" fmla="*/ 22 w 103"/>
                  <a:gd name="T99" fmla="*/ 15 h 103"/>
                  <a:gd name="T100" fmla="*/ 47 w 103"/>
                  <a:gd name="T101" fmla="*/ 4 h 103"/>
                  <a:gd name="T102" fmla="*/ 55 w 103"/>
                  <a:gd name="T103" fmla="*/ 0 h 103"/>
                  <a:gd name="T104" fmla="*/ 32 w 103"/>
                  <a:gd name="T105" fmla="*/ 4 h 103"/>
                  <a:gd name="T106" fmla="*/ 15 w 103"/>
                  <a:gd name="T107" fmla="*/ 15 h 103"/>
                  <a:gd name="T108" fmla="*/ 4 w 103"/>
                  <a:gd name="T109" fmla="*/ 33 h 103"/>
                  <a:gd name="T110" fmla="*/ 55 w 103"/>
                  <a:gd name="T111" fmla="*/ 65 h 103"/>
                  <a:gd name="T112" fmla="*/ 48 w 103"/>
                  <a:gd name="T113" fmla="*/ 57 h 103"/>
                  <a:gd name="T114" fmla="*/ 46 w 103"/>
                  <a:gd name="T115" fmla="*/ 53 h 103"/>
                  <a:gd name="T116" fmla="*/ 37 w 103"/>
                  <a:gd name="T117" fmla="*/ 54 h 103"/>
                  <a:gd name="T118" fmla="*/ 42 w 103"/>
                  <a:gd name="T119" fmla="*/ 43 h 103"/>
                  <a:gd name="T120" fmla="*/ 51 w 103"/>
                  <a:gd name="T121" fmla="*/ 43 h 103"/>
                  <a:gd name="T122" fmla="*/ 54 w 103"/>
                  <a:gd name="T123"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103">
                    <a:moveTo>
                      <a:pt x="55" y="103"/>
                    </a:moveTo>
                    <a:cubicBezTo>
                      <a:pt x="58" y="103"/>
                      <a:pt x="61" y="103"/>
                      <a:pt x="63" y="102"/>
                    </a:cubicBezTo>
                    <a:cubicBezTo>
                      <a:pt x="65" y="102"/>
                      <a:pt x="67" y="101"/>
                      <a:pt x="68" y="101"/>
                    </a:cubicBezTo>
                    <a:cubicBezTo>
                      <a:pt x="69" y="100"/>
                      <a:pt x="70" y="100"/>
                      <a:pt x="71" y="100"/>
                    </a:cubicBezTo>
                    <a:cubicBezTo>
                      <a:pt x="72" y="99"/>
                      <a:pt x="74" y="98"/>
                      <a:pt x="75" y="98"/>
                    </a:cubicBezTo>
                    <a:cubicBezTo>
                      <a:pt x="76" y="97"/>
                      <a:pt x="77" y="97"/>
                      <a:pt x="78" y="96"/>
                    </a:cubicBezTo>
                    <a:cubicBezTo>
                      <a:pt x="81" y="95"/>
                      <a:pt x="84" y="92"/>
                      <a:pt x="87" y="90"/>
                    </a:cubicBezTo>
                    <a:cubicBezTo>
                      <a:pt x="87" y="89"/>
                      <a:pt x="88" y="89"/>
                      <a:pt x="88" y="88"/>
                    </a:cubicBezTo>
                    <a:cubicBezTo>
                      <a:pt x="89" y="88"/>
                      <a:pt x="89" y="87"/>
                      <a:pt x="90" y="86"/>
                    </a:cubicBezTo>
                    <a:cubicBezTo>
                      <a:pt x="91" y="86"/>
                      <a:pt x="92" y="85"/>
                      <a:pt x="92" y="84"/>
                    </a:cubicBezTo>
                    <a:cubicBezTo>
                      <a:pt x="94" y="82"/>
                      <a:pt x="95" y="80"/>
                      <a:pt x="96" y="79"/>
                    </a:cubicBezTo>
                    <a:cubicBezTo>
                      <a:pt x="96" y="78"/>
                      <a:pt x="96" y="78"/>
                      <a:pt x="97" y="77"/>
                    </a:cubicBezTo>
                    <a:cubicBezTo>
                      <a:pt x="97" y="77"/>
                      <a:pt x="97" y="76"/>
                      <a:pt x="98" y="75"/>
                    </a:cubicBezTo>
                    <a:cubicBezTo>
                      <a:pt x="98" y="75"/>
                      <a:pt x="98" y="75"/>
                      <a:pt x="98" y="74"/>
                    </a:cubicBezTo>
                    <a:cubicBezTo>
                      <a:pt x="99" y="73"/>
                      <a:pt x="99" y="73"/>
                      <a:pt x="99" y="72"/>
                    </a:cubicBezTo>
                    <a:cubicBezTo>
                      <a:pt x="100" y="71"/>
                      <a:pt x="100" y="70"/>
                      <a:pt x="100" y="70"/>
                    </a:cubicBezTo>
                    <a:cubicBezTo>
                      <a:pt x="101" y="68"/>
                      <a:pt x="101" y="66"/>
                      <a:pt x="102" y="65"/>
                    </a:cubicBezTo>
                    <a:cubicBezTo>
                      <a:pt x="102" y="64"/>
                      <a:pt x="102" y="63"/>
                      <a:pt x="102" y="62"/>
                    </a:cubicBezTo>
                    <a:cubicBezTo>
                      <a:pt x="103" y="61"/>
                      <a:pt x="103" y="61"/>
                      <a:pt x="103" y="60"/>
                    </a:cubicBezTo>
                    <a:cubicBezTo>
                      <a:pt x="103" y="59"/>
                      <a:pt x="103" y="58"/>
                      <a:pt x="103" y="57"/>
                    </a:cubicBezTo>
                    <a:cubicBezTo>
                      <a:pt x="103" y="55"/>
                      <a:pt x="103" y="54"/>
                      <a:pt x="103" y="52"/>
                    </a:cubicBezTo>
                    <a:cubicBezTo>
                      <a:pt x="103" y="50"/>
                      <a:pt x="103" y="48"/>
                      <a:pt x="103" y="47"/>
                    </a:cubicBezTo>
                    <a:cubicBezTo>
                      <a:pt x="103" y="46"/>
                      <a:pt x="103" y="45"/>
                      <a:pt x="103" y="44"/>
                    </a:cubicBezTo>
                    <a:cubicBezTo>
                      <a:pt x="103" y="43"/>
                      <a:pt x="103" y="42"/>
                      <a:pt x="102" y="41"/>
                    </a:cubicBezTo>
                    <a:cubicBezTo>
                      <a:pt x="102" y="41"/>
                      <a:pt x="102" y="40"/>
                      <a:pt x="102" y="39"/>
                    </a:cubicBezTo>
                    <a:cubicBezTo>
                      <a:pt x="101" y="37"/>
                      <a:pt x="101" y="36"/>
                      <a:pt x="100" y="34"/>
                    </a:cubicBezTo>
                    <a:cubicBezTo>
                      <a:pt x="100" y="34"/>
                      <a:pt x="100" y="33"/>
                      <a:pt x="100" y="33"/>
                    </a:cubicBezTo>
                    <a:cubicBezTo>
                      <a:pt x="99" y="32"/>
                      <a:pt x="99" y="31"/>
                      <a:pt x="98" y="29"/>
                    </a:cubicBezTo>
                    <a:cubicBezTo>
                      <a:pt x="98" y="29"/>
                      <a:pt x="98" y="29"/>
                      <a:pt x="98" y="28"/>
                    </a:cubicBezTo>
                    <a:cubicBezTo>
                      <a:pt x="97" y="28"/>
                      <a:pt x="97" y="27"/>
                      <a:pt x="97" y="26"/>
                    </a:cubicBezTo>
                    <a:cubicBezTo>
                      <a:pt x="95" y="24"/>
                      <a:pt x="94" y="22"/>
                      <a:pt x="92" y="20"/>
                    </a:cubicBezTo>
                    <a:cubicBezTo>
                      <a:pt x="92" y="19"/>
                      <a:pt x="91" y="18"/>
                      <a:pt x="90" y="17"/>
                    </a:cubicBezTo>
                    <a:cubicBezTo>
                      <a:pt x="89" y="17"/>
                      <a:pt x="89" y="16"/>
                      <a:pt x="88" y="15"/>
                    </a:cubicBezTo>
                    <a:cubicBezTo>
                      <a:pt x="88" y="15"/>
                      <a:pt x="87" y="14"/>
                      <a:pt x="87" y="14"/>
                    </a:cubicBezTo>
                    <a:cubicBezTo>
                      <a:pt x="85" y="13"/>
                      <a:pt x="84" y="12"/>
                      <a:pt x="83" y="11"/>
                    </a:cubicBezTo>
                    <a:cubicBezTo>
                      <a:pt x="81" y="9"/>
                      <a:pt x="79" y="8"/>
                      <a:pt x="78" y="7"/>
                    </a:cubicBezTo>
                    <a:cubicBezTo>
                      <a:pt x="77" y="7"/>
                      <a:pt x="76" y="6"/>
                      <a:pt x="75" y="6"/>
                    </a:cubicBezTo>
                    <a:cubicBezTo>
                      <a:pt x="75" y="6"/>
                      <a:pt x="75" y="6"/>
                      <a:pt x="74" y="5"/>
                    </a:cubicBezTo>
                    <a:cubicBezTo>
                      <a:pt x="74" y="5"/>
                      <a:pt x="74" y="5"/>
                      <a:pt x="73" y="5"/>
                    </a:cubicBezTo>
                    <a:cubicBezTo>
                      <a:pt x="73" y="5"/>
                      <a:pt x="73" y="5"/>
                      <a:pt x="73" y="5"/>
                    </a:cubicBezTo>
                    <a:cubicBezTo>
                      <a:pt x="72" y="4"/>
                      <a:pt x="71" y="4"/>
                      <a:pt x="71" y="4"/>
                    </a:cubicBezTo>
                    <a:cubicBezTo>
                      <a:pt x="71" y="4"/>
                      <a:pt x="71" y="4"/>
                      <a:pt x="71" y="4"/>
                    </a:cubicBezTo>
                    <a:cubicBezTo>
                      <a:pt x="70" y="4"/>
                      <a:pt x="69" y="3"/>
                      <a:pt x="69" y="3"/>
                    </a:cubicBezTo>
                    <a:cubicBezTo>
                      <a:pt x="69" y="3"/>
                      <a:pt x="69" y="3"/>
                      <a:pt x="68" y="3"/>
                    </a:cubicBezTo>
                    <a:cubicBezTo>
                      <a:pt x="67" y="2"/>
                      <a:pt x="65" y="2"/>
                      <a:pt x="64" y="2"/>
                    </a:cubicBezTo>
                    <a:cubicBezTo>
                      <a:pt x="63" y="2"/>
                      <a:pt x="63" y="1"/>
                      <a:pt x="62" y="1"/>
                    </a:cubicBezTo>
                    <a:cubicBezTo>
                      <a:pt x="62" y="1"/>
                      <a:pt x="62" y="1"/>
                      <a:pt x="61" y="1"/>
                    </a:cubicBezTo>
                    <a:cubicBezTo>
                      <a:pt x="59" y="1"/>
                      <a:pt x="57" y="1"/>
                      <a:pt x="55" y="0"/>
                    </a:cubicBezTo>
                    <a:cubicBezTo>
                      <a:pt x="55" y="3"/>
                      <a:pt x="55" y="3"/>
                      <a:pt x="55" y="3"/>
                    </a:cubicBezTo>
                    <a:cubicBezTo>
                      <a:pt x="58" y="3"/>
                      <a:pt x="60" y="4"/>
                      <a:pt x="62" y="4"/>
                    </a:cubicBezTo>
                    <a:cubicBezTo>
                      <a:pt x="62" y="4"/>
                      <a:pt x="61" y="4"/>
                      <a:pt x="61" y="4"/>
                    </a:cubicBezTo>
                    <a:cubicBezTo>
                      <a:pt x="60" y="5"/>
                      <a:pt x="60" y="5"/>
                      <a:pt x="60" y="5"/>
                    </a:cubicBezTo>
                    <a:cubicBezTo>
                      <a:pt x="59" y="5"/>
                      <a:pt x="58" y="5"/>
                      <a:pt x="57" y="5"/>
                    </a:cubicBezTo>
                    <a:cubicBezTo>
                      <a:pt x="57" y="5"/>
                      <a:pt x="58" y="5"/>
                      <a:pt x="58" y="5"/>
                    </a:cubicBezTo>
                    <a:cubicBezTo>
                      <a:pt x="59" y="6"/>
                      <a:pt x="59" y="6"/>
                      <a:pt x="60" y="6"/>
                    </a:cubicBezTo>
                    <a:cubicBezTo>
                      <a:pt x="61" y="6"/>
                      <a:pt x="62" y="6"/>
                      <a:pt x="62" y="6"/>
                    </a:cubicBezTo>
                    <a:cubicBezTo>
                      <a:pt x="62" y="5"/>
                      <a:pt x="62" y="5"/>
                      <a:pt x="63" y="5"/>
                    </a:cubicBezTo>
                    <a:cubicBezTo>
                      <a:pt x="63" y="5"/>
                      <a:pt x="63" y="4"/>
                      <a:pt x="63" y="4"/>
                    </a:cubicBezTo>
                    <a:cubicBezTo>
                      <a:pt x="64" y="4"/>
                      <a:pt x="64" y="5"/>
                      <a:pt x="65" y="5"/>
                    </a:cubicBezTo>
                    <a:cubicBezTo>
                      <a:pt x="65" y="5"/>
                      <a:pt x="64" y="5"/>
                      <a:pt x="64" y="6"/>
                    </a:cubicBezTo>
                    <a:cubicBezTo>
                      <a:pt x="64" y="6"/>
                      <a:pt x="65" y="5"/>
                      <a:pt x="66" y="5"/>
                    </a:cubicBezTo>
                    <a:cubicBezTo>
                      <a:pt x="66" y="5"/>
                      <a:pt x="66" y="5"/>
                      <a:pt x="66" y="5"/>
                    </a:cubicBezTo>
                    <a:cubicBezTo>
                      <a:pt x="67" y="5"/>
                      <a:pt x="68" y="6"/>
                      <a:pt x="68" y="6"/>
                    </a:cubicBezTo>
                    <a:cubicBezTo>
                      <a:pt x="69" y="6"/>
                      <a:pt x="71" y="7"/>
                      <a:pt x="72" y="7"/>
                    </a:cubicBezTo>
                    <a:cubicBezTo>
                      <a:pt x="71" y="7"/>
                      <a:pt x="71" y="7"/>
                      <a:pt x="71" y="7"/>
                    </a:cubicBezTo>
                    <a:cubicBezTo>
                      <a:pt x="71" y="7"/>
                      <a:pt x="70" y="7"/>
                      <a:pt x="70" y="7"/>
                    </a:cubicBezTo>
                    <a:cubicBezTo>
                      <a:pt x="70" y="8"/>
                      <a:pt x="70" y="8"/>
                      <a:pt x="71" y="8"/>
                    </a:cubicBezTo>
                    <a:cubicBezTo>
                      <a:pt x="71" y="8"/>
                      <a:pt x="72" y="9"/>
                      <a:pt x="72" y="9"/>
                    </a:cubicBezTo>
                    <a:cubicBezTo>
                      <a:pt x="72" y="10"/>
                      <a:pt x="71" y="9"/>
                      <a:pt x="70" y="9"/>
                    </a:cubicBezTo>
                    <a:cubicBezTo>
                      <a:pt x="69" y="9"/>
                      <a:pt x="68" y="11"/>
                      <a:pt x="68" y="10"/>
                    </a:cubicBezTo>
                    <a:cubicBezTo>
                      <a:pt x="68" y="9"/>
                      <a:pt x="68" y="9"/>
                      <a:pt x="69" y="8"/>
                    </a:cubicBezTo>
                    <a:cubicBezTo>
                      <a:pt x="68" y="8"/>
                      <a:pt x="68" y="8"/>
                      <a:pt x="68" y="8"/>
                    </a:cubicBezTo>
                    <a:cubicBezTo>
                      <a:pt x="68" y="8"/>
                      <a:pt x="68" y="9"/>
                      <a:pt x="67" y="9"/>
                    </a:cubicBezTo>
                    <a:cubicBezTo>
                      <a:pt x="67" y="9"/>
                      <a:pt x="67" y="9"/>
                      <a:pt x="66" y="9"/>
                    </a:cubicBezTo>
                    <a:cubicBezTo>
                      <a:pt x="66" y="9"/>
                      <a:pt x="65" y="9"/>
                      <a:pt x="65" y="9"/>
                    </a:cubicBezTo>
                    <a:cubicBezTo>
                      <a:pt x="64" y="10"/>
                      <a:pt x="64" y="10"/>
                      <a:pt x="63" y="10"/>
                    </a:cubicBezTo>
                    <a:cubicBezTo>
                      <a:pt x="63" y="10"/>
                      <a:pt x="63" y="10"/>
                      <a:pt x="62" y="10"/>
                    </a:cubicBezTo>
                    <a:cubicBezTo>
                      <a:pt x="62" y="11"/>
                      <a:pt x="61" y="11"/>
                      <a:pt x="60" y="11"/>
                    </a:cubicBezTo>
                    <a:cubicBezTo>
                      <a:pt x="60" y="12"/>
                      <a:pt x="59" y="12"/>
                      <a:pt x="58" y="13"/>
                    </a:cubicBezTo>
                    <a:cubicBezTo>
                      <a:pt x="58" y="13"/>
                      <a:pt x="57" y="13"/>
                      <a:pt x="57" y="14"/>
                    </a:cubicBezTo>
                    <a:cubicBezTo>
                      <a:pt x="57" y="14"/>
                      <a:pt x="58" y="14"/>
                      <a:pt x="58" y="14"/>
                    </a:cubicBezTo>
                    <a:cubicBezTo>
                      <a:pt x="58" y="15"/>
                      <a:pt x="58" y="15"/>
                      <a:pt x="58" y="15"/>
                    </a:cubicBezTo>
                    <a:cubicBezTo>
                      <a:pt x="58" y="16"/>
                      <a:pt x="59" y="15"/>
                      <a:pt x="59" y="16"/>
                    </a:cubicBezTo>
                    <a:cubicBezTo>
                      <a:pt x="60" y="16"/>
                      <a:pt x="61" y="16"/>
                      <a:pt x="61" y="17"/>
                    </a:cubicBezTo>
                    <a:cubicBezTo>
                      <a:pt x="62" y="17"/>
                      <a:pt x="62" y="17"/>
                      <a:pt x="63" y="17"/>
                    </a:cubicBezTo>
                    <a:cubicBezTo>
                      <a:pt x="64" y="17"/>
                      <a:pt x="65" y="17"/>
                      <a:pt x="65" y="18"/>
                    </a:cubicBezTo>
                    <a:cubicBezTo>
                      <a:pt x="65" y="18"/>
                      <a:pt x="64" y="19"/>
                      <a:pt x="64" y="19"/>
                    </a:cubicBezTo>
                    <a:cubicBezTo>
                      <a:pt x="64" y="19"/>
                      <a:pt x="64" y="20"/>
                      <a:pt x="64" y="20"/>
                    </a:cubicBezTo>
                    <a:cubicBezTo>
                      <a:pt x="64" y="21"/>
                      <a:pt x="64" y="21"/>
                      <a:pt x="65" y="21"/>
                    </a:cubicBezTo>
                    <a:cubicBezTo>
                      <a:pt x="65" y="21"/>
                      <a:pt x="66" y="21"/>
                      <a:pt x="66" y="20"/>
                    </a:cubicBezTo>
                    <a:cubicBezTo>
                      <a:pt x="66" y="19"/>
                      <a:pt x="66" y="19"/>
                      <a:pt x="67" y="18"/>
                    </a:cubicBezTo>
                    <a:cubicBezTo>
                      <a:pt x="69" y="18"/>
                      <a:pt x="72" y="17"/>
                      <a:pt x="71" y="14"/>
                    </a:cubicBezTo>
                    <a:cubicBezTo>
                      <a:pt x="71" y="14"/>
                      <a:pt x="71" y="14"/>
                      <a:pt x="71" y="13"/>
                    </a:cubicBezTo>
                    <a:cubicBezTo>
                      <a:pt x="71" y="13"/>
                      <a:pt x="72" y="13"/>
                      <a:pt x="72" y="12"/>
                    </a:cubicBezTo>
                    <a:cubicBezTo>
                      <a:pt x="72" y="12"/>
                      <a:pt x="72" y="12"/>
                      <a:pt x="73" y="11"/>
                    </a:cubicBezTo>
                    <a:cubicBezTo>
                      <a:pt x="73" y="11"/>
                      <a:pt x="73" y="11"/>
                      <a:pt x="73" y="11"/>
                    </a:cubicBezTo>
                    <a:cubicBezTo>
                      <a:pt x="73" y="10"/>
                      <a:pt x="73" y="10"/>
                      <a:pt x="73" y="10"/>
                    </a:cubicBezTo>
                    <a:cubicBezTo>
                      <a:pt x="74" y="10"/>
                      <a:pt x="74" y="10"/>
                      <a:pt x="74" y="11"/>
                    </a:cubicBezTo>
                    <a:cubicBezTo>
                      <a:pt x="75" y="11"/>
                      <a:pt x="75" y="11"/>
                      <a:pt x="76" y="11"/>
                    </a:cubicBezTo>
                    <a:cubicBezTo>
                      <a:pt x="76" y="11"/>
                      <a:pt x="76" y="11"/>
                      <a:pt x="76" y="11"/>
                    </a:cubicBezTo>
                    <a:cubicBezTo>
                      <a:pt x="77" y="11"/>
                      <a:pt x="77" y="11"/>
                      <a:pt x="78" y="12"/>
                    </a:cubicBezTo>
                    <a:cubicBezTo>
                      <a:pt x="78" y="12"/>
                      <a:pt x="78" y="12"/>
                      <a:pt x="79" y="12"/>
                    </a:cubicBezTo>
                    <a:cubicBezTo>
                      <a:pt x="78" y="13"/>
                      <a:pt x="78" y="13"/>
                      <a:pt x="78" y="13"/>
                    </a:cubicBezTo>
                    <a:cubicBezTo>
                      <a:pt x="78" y="13"/>
                      <a:pt x="78" y="13"/>
                      <a:pt x="78" y="13"/>
                    </a:cubicBezTo>
                    <a:cubicBezTo>
                      <a:pt x="78" y="14"/>
                      <a:pt x="79" y="14"/>
                      <a:pt x="79" y="14"/>
                    </a:cubicBezTo>
                    <a:cubicBezTo>
                      <a:pt x="79" y="14"/>
                      <a:pt x="80" y="14"/>
                      <a:pt x="80" y="14"/>
                    </a:cubicBezTo>
                    <a:cubicBezTo>
                      <a:pt x="81" y="14"/>
                      <a:pt x="81" y="13"/>
                      <a:pt x="82" y="13"/>
                    </a:cubicBezTo>
                    <a:cubicBezTo>
                      <a:pt x="82" y="14"/>
                      <a:pt x="83" y="14"/>
                      <a:pt x="83" y="14"/>
                    </a:cubicBezTo>
                    <a:cubicBezTo>
                      <a:pt x="83" y="15"/>
                      <a:pt x="83" y="15"/>
                      <a:pt x="83" y="15"/>
                    </a:cubicBezTo>
                    <a:cubicBezTo>
                      <a:pt x="83" y="16"/>
                      <a:pt x="83" y="16"/>
                      <a:pt x="83" y="17"/>
                    </a:cubicBezTo>
                    <a:cubicBezTo>
                      <a:pt x="83" y="18"/>
                      <a:pt x="84" y="17"/>
                      <a:pt x="85" y="18"/>
                    </a:cubicBezTo>
                    <a:cubicBezTo>
                      <a:pt x="85" y="18"/>
                      <a:pt x="85" y="18"/>
                      <a:pt x="85" y="19"/>
                    </a:cubicBezTo>
                    <a:cubicBezTo>
                      <a:pt x="86" y="19"/>
                      <a:pt x="86" y="19"/>
                      <a:pt x="86" y="19"/>
                    </a:cubicBezTo>
                    <a:cubicBezTo>
                      <a:pt x="86" y="20"/>
                      <a:pt x="85" y="20"/>
                      <a:pt x="85" y="22"/>
                    </a:cubicBezTo>
                    <a:cubicBezTo>
                      <a:pt x="85" y="22"/>
                      <a:pt x="85" y="22"/>
                      <a:pt x="85" y="22"/>
                    </a:cubicBezTo>
                    <a:cubicBezTo>
                      <a:pt x="85" y="23"/>
                      <a:pt x="86" y="23"/>
                      <a:pt x="86" y="23"/>
                    </a:cubicBezTo>
                    <a:cubicBezTo>
                      <a:pt x="86" y="24"/>
                      <a:pt x="86" y="24"/>
                      <a:pt x="86" y="24"/>
                    </a:cubicBezTo>
                    <a:cubicBezTo>
                      <a:pt x="87" y="25"/>
                      <a:pt x="87" y="26"/>
                      <a:pt x="86" y="26"/>
                    </a:cubicBezTo>
                    <a:cubicBezTo>
                      <a:pt x="85" y="26"/>
                      <a:pt x="85" y="25"/>
                      <a:pt x="85" y="25"/>
                    </a:cubicBezTo>
                    <a:cubicBezTo>
                      <a:pt x="84" y="25"/>
                      <a:pt x="84" y="25"/>
                      <a:pt x="84" y="25"/>
                    </a:cubicBezTo>
                    <a:cubicBezTo>
                      <a:pt x="84" y="25"/>
                      <a:pt x="83" y="25"/>
                      <a:pt x="83" y="25"/>
                    </a:cubicBezTo>
                    <a:cubicBezTo>
                      <a:pt x="82" y="25"/>
                      <a:pt x="81" y="25"/>
                      <a:pt x="81" y="25"/>
                    </a:cubicBezTo>
                    <a:cubicBezTo>
                      <a:pt x="82" y="24"/>
                      <a:pt x="83" y="23"/>
                      <a:pt x="83" y="22"/>
                    </a:cubicBezTo>
                    <a:cubicBezTo>
                      <a:pt x="84" y="22"/>
                      <a:pt x="84" y="22"/>
                      <a:pt x="84" y="21"/>
                    </a:cubicBezTo>
                    <a:cubicBezTo>
                      <a:pt x="84" y="21"/>
                      <a:pt x="83" y="21"/>
                      <a:pt x="83" y="22"/>
                    </a:cubicBezTo>
                    <a:cubicBezTo>
                      <a:pt x="82" y="22"/>
                      <a:pt x="82" y="22"/>
                      <a:pt x="81" y="22"/>
                    </a:cubicBezTo>
                    <a:cubicBezTo>
                      <a:pt x="80" y="22"/>
                      <a:pt x="79" y="22"/>
                      <a:pt x="78" y="23"/>
                    </a:cubicBezTo>
                    <a:cubicBezTo>
                      <a:pt x="78" y="23"/>
                      <a:pt x="79" y="23"/>
                      <a:pt x="79" y="23"/>
                    </a:cubicBezTo>
                    <a:cubicBezTo>
                      <a:pt x="79" y="24"/>
                      <a:pt x="78" y="24"/>
                      <a:pt x="78" y="23"/>
                    </a:cubicBezTo>
                    <a:cubicBezTo>
                      <a:pt x="78" y="23"/>
                      <a:pt x="78" y="23"/>
                      <a:pt x="78" y="23"/>
                    </a:cubicBezTo>
                    <a:cubicBezTo>
                      <a:pt x="77" y="22"/>
                      <a:pt x="76" y="22"/>
                      <a:pt x="76" y="22"/>
                    </a:cubicBezTo>
                    <a:cubicBezTo>
                      <a:pt x="75" y="22"/>
                      <a:pt x="75" y="23"/>
                      <a:pt x="75" y="23"/>
                    </a:cubicBezTo>
                    <a:cubicBezTo>
                      <a:pt x="75" y="24"/>
                      <a:pt x="77" y="23"/>
                      <a:pt x="77" y="24"/>
                    </a:cubicBezTo>
                    <a:cubicBezTo>
                      <a:pt x="76" y="24"/>
                      <a:pt x="75" y="25"/>
                      <a:pt x="76" y="26"/>
                    </a:cubicBezTo>
                    <a:cubicBezTo>
                      <a:pt x="76" y="26"/>
                      <a:pt x="76" y="27"/>
                      <a:pt x="76" y="27"/>
                    </a:cubicBezTo>
                    <a:cubicBezTo>
                      <a:pt x="77" y="27"/>
                      <a:pt x="77" y="26"/>
                      <a:pt x="77" y="26"/>
                    </a:cubicBezTo>
                    <a:cubicBezTo>
                      <a:pt x="77" y="26"/>
                      <a:pt x="77" y="27"/>
                      <a:pt x="78" y="27"/>
                    </a:cubicBezTo>
                    <a:cubicBezTo>
                      <a:pt x="78" y="27"/>
                      <a:pt x="79" y="26"/>
                      <a:pt x="79" y="26"/>
                    </a:cubicBezTo>
                    <a:cubicBezTo>
                      <a:pt x="80" y="27"/>
                      <a:pt x="79" y="27"/>
                      <a:pt x="78" y="27"/>
                    </a:cubicBezTo>
                    <a:cubicBezTo>
                      <a:pt x="77" y="28"/>
                      <a:pt x="76" y="28"/>
                      <a:pt x="75" y="28"/>
                    </a:cubicBezTo>
                    <a:cubicBezTo>
                      <a:pt x="75" y="28"/>
                      <a:pt x="73" y="30"/>
                      <a:pt x="73" y="29"/>
                    </a:cubicBezTo>
                    <a:cubicBezTo>
                      <a:pt x="73" y="28"/>
                      <a:pt x="74" y="28"/>
                      <a:pt x="74" y="28"/>
                    </a:cubicBezTo>
                    <a:cubicBezTo>
                      <a:pt x="73" y="27"/>
                      <a:pt x="72" y="28"/>
                      <a:pt x="72" y="28"/>
                    </a:cubicBezTo>
                    <a:cubicBezTo>
                      <a:pt x="70" y="29"/>
                      <a:pt x="69" y="29"/>
                      <a:pt x="68" y="30"/>
                    </a:cubicBezTo>
                    <a:cubicBezTo>
                      <a:pt x="68" y="30"/>
                      <a:pt x="68" y="31"/>
                      <a:pt x="68" y="31"/>
                    </a:cubicBezTo>
                    <a:cubicBezTo>
                      <a:pt x="68" y="31"/>
                      <a:pt x="67" y="31"/>
                      <a:pt x="67" y="31"/>
                    </a:cubicBezTo>
                    <a:cubicBezTo>
                      <a:pt x="66" y="31"/>
                      <a:pt x="66" y="32"/>
                      <a:pt x="66" y="32"/>
                    </a:cubicBezTo>
                    <a:cubicBezTo>
                      <a:pt x="65" y="32"/>
                      <a:pt x="65" y="32"/>
                      <a:pt x="65" y="32"/>
                    </a:cubicBezTo>
                    <a:cubicBezTo>
                      <a:pt x="64" y="32"/>
                      <a:pt x="64" y="33"/>
                      <a:pt x="64" y="33"/>
                    </a:cubicBezTo>
                    <a:cubicBezTo>
                      <a:pt x="64" y="33"/>
                      <a:pt x="63" y="34"/>
                      <a:pt x="63" y="34"/>
                    </a:cubicBezTo>
                    <a:cubicBezTo>
                      <a:pt x="63" y="34"/>
                      <a:pt x="63" y="35"/>
                      <a:pt x="62" y="35"/>
                    </a:cubicBezTo>
                    <a:cubicBezTo>
                      <a:pt x="62" y="35"/>
                      <a:pt x="62" y="35"/>
                      <a:pt x="61" y="35"/>
                    </a:cubicBezTo>
                    <a:cubicBezTo>
                      <a:pt x="61" y="35"/>
                      <a:pt x="61" y="36"/>
                      <a:pt x="61" y="37"/>
                    </a:cubicBezTo>
                    <a:cubicBezTo>
                      <a:pt x="61" y="38"/>
                      <a:pt x="60" y="38"/>
                      <a:pt x="59" y="38"/>
                    </a:cubicBezTo>
                    <a:cubicBezTo>
                      <a:pt x="58" y="39"/>
                      <a:pt x="58" y="39"/>
                      <a:pt x="58" y="39"/>
                    </a:cubicBezTo>
                    <a:cubicBezTo>
                      <a:pt x="57" y="39"/>
                      <a:pt x="57" y="40"/>
                      <a:pt x="56" y="40"/>
                    </a:cubicBezTo>
                    <a:cubicBezTo>
                      <a:pt x="56" y="40"/>
                      <a:pt x="56" y="40"/>
                      <a:pt x="55" y="41"/>
                    </a:cubicBezTo>
                    <a:cubicBezTo>
                      <a:pt x="55" y="65"/>
                      <a:pt x="55" y="65"/>
                      <a:pt x="55" y="65"/>
                    </a:cubicBezTo>
                    <a:cubicBezTo>
                      <a:pt x="56" y="64"/>
                      <a:pt x="56" y="64"/>
                      <a:pt x="56" y="64"/>
                    </a:cubicBezTo>
                    <a:cubicBezTo>
                      <a:pt x="56" y="63"/>
                      <a:pt x="57" y="63"/>
                      <a:pt x="57" y="62"/>
                    </a:cubicBezTo>
                    <a:cubicBezTo>
                      <a:pt x="58" y="62"/>
                      <a:pt x="58" y="62"/>
                      <a:pt x="59" y="62"/>
                    </a:cubicBezTo>
                    <a:cubicBezTo>
                      <a:pt x="59" y="62"/>
                      <a:pt x="60" y="62"/>
                      <a:pt x="60" y="61"/>
                    </a:cubicBezTo>
                    <a:cubicBezTo>
                      <a:pt x="60" y="61"/>
                      <a:pt x="60" y="61"/>
                      <a:pt x="61" y="61"/>
                    </a:cubicBezTo>
                    <a:cubicBezTo>
                      <a:pt x="61" y="62"/>
                      <a:pt x="60" y="62"/>
                      <a:pt x="61" y="62"/>
                    </a:cubicBezTo>
                    <a:cubicBezTo>
                      <a:pt x="61" y="63"/>
                      <a:pt x="62" y="61"/>
                      <a:pt x="62" y="61"/>
                    </a:cubicBezTo>
                    <a:cubicBezTo>
                      <a:pt x="62" y="61"/>
                      <a:pt x="63" y="62"/>
                      <a:pt x="63" y="62"/>
                    </a:cubicBezTo>
                    <a:cubicBezTo>
                      <a:pt x="64" y="62"/>
                      <a:pt x="64" y="63"/>
                      <a:pt x="64" y="63"/>
                    </a:cubicBezTo>
                    <a:cubicBezTo>
                      <a:pt x="65" y="63"/>
                      <a:pt x="65" y="63"/>
                      <a:pt x="66" y="63"/>
                    </a:cubicBezTo>
                    <a:cubicBezTo>
                      <a:pt x="66" y="63"/>
                      <a:pt x="67" y="63"/>
                      <a:pt x="67" y="63"/>
                    </a:cubicBezTo>
                    <a:cubicBezTo>
                      <a:pt x="67" y="63"/>
                      <a:pt x="68" y="63"/>
                      <a:pt x="68" y="63"/>
                    </a:cubicBezTo>
                    <a:cubicBezTo>
                      <a:pt x="69" y="62"/>
                      <a:pt x="70" y="63"/>
                      <a:pt x="70" y="63"/>
                    </a:cubicBezTo>
                    <a:cubicBezTo>
                      <a:pt x="70" y="63"/>
                      <a:pt x="70" y="63"/>
                      <a:pt x="71" y="63"/>
                    </a:cubicBezTo>
                    <a:cubicBezTo>
                      <a:pt x="71" y="63"/>
                      <a:pt x="71" y="64"/>
                      <a:pt x="71" y="64"/>
                    </a:cubicBezTo>
                    <a:cubicBezTo>
                      <a:pt x="71" y="64"/>
                      <a:pt x="71" y="65"/>
                      <a:pt x="71" y="65"/>
                    </a:cubicBezTo>
                    <a:cubicBezTo>
                      <a:pt x="72" y="65"/>
                      <a:pt x="72" y="65"/>
                      <a:pt x="73" y="65"/>
                    </a:cubicBezTo>
                    <a:cubicBezTo>
                      <a:pt x="73" y="65"/>
                      <a:pt x="73" y="66"/>
                      <a:pt x="74" y="66"/>
                    </a:cubicBezTo>
                    <a:cubicBezTo>
                      <a:pt x="74" y="67"/>
                      <a:pt x="75" y="68"/>
                      <a:pt x="76" y="68"/>
                    </a:cubicBezTo>
                    <a:cubicBezTo>
                      <a:pt x="76" y="68"/>
                      <a:pt x="77" y="67"/>
                      <a:pt x="77" y="67"/>
                    </a:cubicBezTo>
                    <a:cubicBezTo>
                      <a:pt x="78" y="68"/>
                      <a:pt x="79" y="68"/>
                      <a:pt x="80" y="69"/>
                    </a:cubicBezTo>
                    <a:cubicBezTo>
                      <a:pt x="80" y="69"/>
                      <a:pt x="81" y="69"/>
                      <a:pt x="81" y="70"/>
                    </a:cubicBezTo>
                    <a:cubicBezTo>
                      <a:pt x="81" y="70"/>
                      <a:pt x="81" y="70"/>
                      <a:pt x="81" y="71"/>
                    </a:cubicBezTo>
                    <a:cubicBezTo>
                      <a:pt x="81" y="71"/>
                      <a:pt x="82" y="72"/>
                      <a:pt x="82" y="73"/>
                    </a:cubicBezTo>
                    <a:cubicBezTo>
                      <a:pt x="82" y="73"/>
                      <a:pt x="82" y="73"/>
                      <a:pt x="83" y="74"/>
                    </a:cubicBezTo>
                    <a:cubicBezTo>
                      <a:pt x="83" y="74"/>
                      <a:pt x="83" y="74"/>
                      <a:pt x="84" y="74"/>
                    </a:cubicBezTo>
                    <a:cubicBezTo>
                      <a:pt x="84" y="74"/>
                      <a:pt x="84" y="74"/>
                      <a:pt x="84" y="74"/>
                    </a:cubicBezTo>
                    <a:cubicBezTo>
                      <a:pt x="85" y="74"/>
                      <a:pt x="86" y="75"/>
                      <a:pt x="86" y="75"/>
                    </a:cubicBezTo>
                    <a:cubicBezTo>
                      <a:pt x="86" y="75"/>
                      <a:pt x="87" y="75"/>
                      <a:pt x="87" y="75"/>
                    </a:cubicBezTo>
                    <a:cubicBezTo>
                      <a:pt x="87" y="75"/>
                      <a:pt x="87" y="76"/>
                      <a:pt x="88" y="76"/>
                    </a:cubicBezTo>
                    <a:cubicBezTo>
                      <a:pt x="88" y="76"/>
                      <a:pt x="88" y="76"/>
                      <a:pt x="89" y="76"/>
                    </a:cubicBezTo>
                    <a:cubicBezTo>
                      <a:pt x="89" y="76"/>
                      <a:pt x="90" y="77"/>
                      <a:pt x="91" y="77"/>
                    </a:cubicBezTo>
                    <a:cubicBezTo>
                      <a:pt x="91" y="77"/>
                      <a:pt x="91" y="76"/>
                      <a:pt x="92" y="76"/>
                    </a:cubicBezTo>
                    <a:cubicBezTo>
                      <a:pt x="92" y="77"/>
                      <a:pt x="93" y="77"/>
                      <a:pt x="93" y="77"/>
                    </a:cubicBezTo>
                    <a:cubicBezTo>
                      <a:pt x="87" y="88"/>
                      <a:pt x="76" y="96"/>
                      <a:pt x="63" y="99"/>
                    </a:cubicBezTo>
                    <a:cubicBezTo>
                      <a:pt x="63" y="99"/>
                      <a:pt x="63" y="98"/>
                      <a:pt x="63" y="98"/>
                    </a:cubicBezTo>
                    <a:cubicBezTo>
                      <a:pt x="63" y="97"/>
                      <a:pt x="63" y="96"/>
                      <a:pt x="63" y="95"/>
                    </a:cubicBezTo>
                    <a:cubicBezTo>
                      <a:pt x="63" y="94"/>
                      <a:pt x="63" y="93"/>
                      <a:pt x="63" y="93"/>
                    </a:cubicBezTo>
                    <a:cubicBezTo>
                      <a:pt x="62" y="92"/>
                      <a:pt x="61" y="91"/>
                      <a:pt x="60" y="91"/>
                    </a:cubicBezTo>
                    <a:cubicBezTo>
                      <a:pt x="60" y="91"/>
                      <a:pt x="60" y="91"/>
                      <a:pt x="59" y="90"/>
                    </a:cubicBezTo>
                    <a:cubicBezTo>
                      <a:pt x="58" y="90"/>
                      <a:pt x="57" y="89"/>
                      <a:pt x="56" y="88"/>
                    </a:cubicBezTo>
                    <a:cubicBezTo>
                      <a:pt x="56" y="88"/>
                      <a:pt x="56" y="88"/>
                      <a:pt x="56" y="87"/>
                    </a:cubicBezTo>
                    <a:cubicBezTo>
                      <a:pt x="56" y="87"/>
                      <a:pt x="56" y="87"/>
                      <a:pt x="55" y="87"/>
                    </a:cubicBezTo>
                    <a:lnTo>
                      <a:pt x="55" y="103"/>
                    </a:lnTo>
                    <a:close/>
                    <a:moveTo>
                      <a:pt x="1" y="41"/>
                    </a:moveTo>
                    <a:cubicBezTo>
                      <a:pt x="1" y="42"/>
                      <a:pt x="1" y="43"/>
                      <a:pt x="1" y="44"/>
                    </a:cubicBezTo>
                    <a:cubicBezTo>
                      <a:pt x="1" y="45"/>
                      <a:pt x="1" y="46"/>
                      <a:pt x="1" y="47"/>
                    </a:cubicBezTo>
                    <a:cubicBezTo>
                      <a:pt x="0" y="48"/>
                      <a:pt x="0" y="50"/>
                      <a:pt x="0" y="52"/>
                    </a:cubicBezTo>
                    <a:cubicBezTo>
                      <a:pt x="0" y="54"/>
                      <a:pt x="0" y="55"/>
                      <a:pt x="1" y="57"/>
                    </a:cubicBezTo>
                    <a:cubicBezTo>
                      <a:pt x="1" y="58"/>
                      <a:pt x="1" y="59"/>
                      <a:pt x="1" y="60"/>
                    </a:cubicBezTo>
                    <a:cubicBezTo>
                      <a:pt x="1" y="61"/>
                      <a:pt x="1" y="61"/>
                      <a:pt x="1" y="62"/>
                    </a:cubicBezTo>
                    <a:cubicBezTo>
                      <a:pt x="2" y="63"/>
                      <a:pt x="2" y="64"/>
                      <a:pt x="2" y="65"/>
                    </a:cubicBezTo>
                    <a:cubicBezTo>
                      <a:pt x="2" y="66"/>
                      <a:pt x="3" y="68"/>
                      <a:pt x="4" y="70"/>
                    </a:cubicBezTo>
                    <a:cubicBezTo>
                      <a:pt x="4" y="70"/>
                      <a:pt x="4" y="71"/>
                      <a:pt x="4" y="72"/>
                    </a:cubicBezTo>
                    <a:cubicBezTo>
                      <a:pt x="5" y="73"/>
                      <a:pt x="5" y="73"/>
                      <a:pt x="5" y="74"/>
                    </a:cubicBezTo>
                    <a:cubicBezTo>
                      <a:pt x="6" y="75"/>
                      <a:pt x="6" y="75"/>
                      <a:pt x="6" y="75"/>
                    </a:cubicBezTo>
                    <a:cubicBezTo>
                      <a:pt x="6" y="76"/>
                      <a:pt x="7" y="77"/>
                      <a:pt x="7" y="77"/>
                    </a:cubicBezTo>
                    <a:cubicBezTo>
                      <a:pt x="8" y="80"/>
                      <a:pt x="10" y="82"/>
                      <a:pt x="11" y="84"/>
                    </a:cubicBezTo>
                    <a:cubicBezTo>
                      <a:pt x="12" y="85"/>
                      <a:pt x="13" y="86"/>
                      <a:pt x="14" y="86"/>
                    </a:cubicBezTo>
                    <a:cubicBezTo>
                      <a:pt x="14" y="87"/>
                      <a:pt x="15" y="88"/>
                      <a:pt x="15" y="88"/>
                    </a:cubicBezTo>
                    <a:cubicBezTo>
                      <a:pt x="16" y="89"/>
                      <a:pt x="17" y="89"/>
                      <a:pt x="17" y="90"/>
                    </a:cubicBezTo>
                    <a:cubicBezTo>
                      <a:pt x="20" y="92"/>
                      <a:pt x="23" y="95"/>
                      <a:pt x="26" y="96"/>
                    </a:cubicBezTo>
                    <a:cubicBezTo>
                      <a:pt x="27" y="97"/>
                      <a:pt x="28" y="97"/>
                      <a:pt x="28" y="98"/>
                    </a:cubicBezTo>
                    <a:cubicBezTo>
                      <a:pt x="30" y="98"/>
                      <a:pt x="31" y="99"/>
                      <a:pt x="33" y="100"/>
                    </a:cubicBezTo>
                    <a:cubicBezTo>
                      <a:pt x="34" y="100"/>
                      <a:pt x="35" y="100"/>
                      <a:pt x="35" y="101"/>
                    </a:cubicBezTo>
                    <a:cubicBezTo>
                      <a:pt x="41" y="102"/>
                      <a:pt x="46" y="103"/>
                      <a:pt x="52" y="103"/>
                    </a:cubicBezTo>
                    <a:cubicBezTo>
                      <a:pt x="53" y="103"/>
                      <a:pt x="54" y="103"/>
                      <a:pt x="55" y="103"/>
                    </a:cubicBezTo>
                    <a:cubicBezTo>
                      <a:pt x="55" y="87"/>
                      <a:pt x="55" y="87"/>
                      <a:pt x="55" y="87"/>
                    </a:cubicBezTo>
                    <a:cubicBezTo>
                      <a:pt x="55" y="86"/>
                      <a:pt x="55" y="86"/>
                      <a:pt x="55" y="86"/>
                    </a:cubicBezTo>
                    <a:cubicBezTo>
                      <a:pt x="54" y="85"/>
                      <a:pt x="54" y="83"/>
                      <a:pt x="53" y="82"/>
                    </a:cubicBezTo>
                    <a:cubicBezTo>
                      <a:pt x="53" y="82"/>
                      <a:pt x="52" y="81"/>
                      <a:pt x="52" y="81"/>
                    </a:cubicBezTo>
                    <a:cubicBezTo>
                      <a:pt x="52" y="80"/>
                      <a:pt x="51" y="80"/>
                      <a:pt x="51" y="80"/>
                    </a:cubicBezTo>
                    <a:cubicBezTo>
                      <a:pt x="51" y="79"/>
                      <a:pt x="50" y="79"/>
                      <a:pt x="50" y="78"/>
                    </a:cubicBezTo>
                    <a:cubicBezTo>
                      <a:pt x="50" y="78"/>
                      <a:pt x="51" y="77"/>
                      <a:pt x="51" y="77"/>
                    </a:cubicBezTo>
                    <a:cubicBezTo>
                      <a:pt x="51" y="76"/>
                      <a:pt x="51" y="76"/>
                      <a:pt x="51" y="76"/>
                    </a:cubicBezTo>
                    <a:cubicBezTo>
                      <a:pt x="51" y="75"/>
                      <a:pt x="51" y="74"/>
                      <a:pt x="51" y="74"/>
                    </a:cubicBezTo>
                    <a:cubicBezTo>
                      <a:pt x="51" y="73"/>
                      <a:pt x="52" y="73"/>
                      <a:pt x="52" y="73"/>
                    </a:cubicBezTo>
                    <a:cubicBezTo>
                      <a:pt x="52" y="73"/>
                      <a:pt x="52" y="73"/>
                      <a:pt x="53" y="72"/>
                    </a:cubicBezTo>
                    <a:cubicBezTo>
                      <a:pt x="53" y="72"/>
                      <a:pt x="53" y="72"/>
                      <a:pt x="53" y="71"/>
                    </a:cubicBezTo>
                    <a:cubicBezTo>
                      <a:pt x="53" y="71"/>
                      <a:pt x="54" y="71"/>
                      <a:pt x="54" y="70"/>
                    </a:cubicBezTo>
                    <a:cubicBezTo>
                      <a:pt x="54" y="70"/>
                      <a:pt x="54" y="68"/>
                      <a:pt x="54" y="67"/>
                    </a:cubicBezTo>
                    <a:cubicBezTo>
                      <a:pt x="54" y="67"/>
                      <a:pt x="54" y="66"/>
                      <a:pt x="54" y="66"/>
                    </a:cubicBezTo>
                    <a:cubicBezTo>
                      <a:pt x="53" y="65"/>
                      <a:pt x="53" y="64"/>
                      <a:pt x="53" y="64"/>
                    </a:cubicBezTo>
                    <a:cubicBezTo>
                      <a:pt x="52" y="64"/>
                      <a:pt x="52" y="65"/>
                      <a:pt x="52" y="65"/>
                    </a:cubicBezTo>
                    <a:cubicBezTo>
                      <a:pt x="52" y="66"/>
                      <a:pt x="52" y="66"/>
                      <a:pt x="51" y="66"/>
                    </a:cubicBezTo>
                    <a:cubicBezTo>
                      <a:pt x="51" y="66"/>
                      <a:pt x="50" y="66"/>
                      <a:pt x="50" y="65"/>
                    </a:cubicBezTo>
                    <a:cubicBezTo>
                      <a:pt x="49" y="65"/>
                      <a:pt x="49" y="65"/>
                      <a:pt x="49" y="65"/>
                    </a:cubicBezTo>
                    <a:cubicBezTo>
                      <a:pt x="48" y="65"/>
                      <a:pt x="48" y="64"/>
                      <a:pt x="47" y="64"/>
                    </a:cubicBezTo>
                    <a:cubicBezTo>
                      <a:pt x="47" y="64"/>
                      <a:pt x="47" y="64"/>
                      <a:pt x="46" y="63"/>
                    </a:cubicBezTo>
                    <a:cubicBezTo>
                      <a:pt x="46" y="63"/>
                      <a:pt x="46" y="63"/>
                      <a:pt x="46" y="62"/>
                    </a:cubicBezTo>
                    <a:cubicBezTo>
                      <a:pt x="46" y="62"/>
                      <a:pt x="45" y="60"/>
                      <a:pt x="44" y="60"/>
                    </a:cubicBezTo>
                    <a:cubicBezTo>
                      <a:pt x="44" y="60"/>
                      <a:pt x="43" y="60"/>
                      <a:pt x="43" y="60"/>
                    </a:cubicBezTo>
                    <a:cubicBezTo>
                      <a:pt x="42" y="60"/>
                      <a:pt x="42" y="60"/>
                      <a:pt x="42" y="60"/>
                    </a:cubicBezTo>
                    <a:cubicBezTo>
                      <a:pt x="41" y="59"/>
                      <a:pt x="41" y="59"/>
                      <a:pt x="41" y="59"/>
                    </a:cubicBezTo>
                    <a:cubicBezTo>
                      <a:pt x="40" y="59"/>
                      <a:pt x="39" y="57"/>
                      <a:pt x="38" y="57"/>
                    </a:cubicBezTo>
                    <a:cubicBezTo>
                      <a:pt x="37" y="57"/>
                      <a:pt x="37" y="58"/>
                      <a:pt x="36" y="58"/>
                    </a:cubicBezTo>
                    <a:cubicBezTo>
                      <a:pt x="36" y="58"/>
                      <a:pt x="35" y="57"/>
                      <a:pt x="34" y="57"/>
                    </a:cubicBezTo>
                    <a:cubicBezTo>
                      <a:pt x="33" y="57"/>
                      <a:pt x="33" y="56"/>
                      <a:pt x="32" y="56"/>
                    </a:cubicBezTo>
                    <a:cubicBezTo>
                      <a:pt x="32" y="56"/>
                      <a:pt x="31" y="55"/>
                      <a:pt x="31" y="55"/>
                    </a:cubicBezTo>
                    <a:cubicBezTo>
                      <a:pt x="31" y="55"/>
                      <a:pt x="30" y="55"/>
                      <a:pt x="30" y="55"/>
                    </a:cubicBezTo>
                    <a:cubicBezTo>
                      <a:pt x="30" y="55"/>
                      <a:pt x="29" y="54"/>
                      <a:pt x="29" y="54"/>
                    </a:cubicBezTo>
                    <a:cubicBezTo>
                      <a:pt x="28" y="54"/>
                      <a:pt x="28" y="53"/>
                      <a:pt x="28" y="53"/>
                    </a:cubicBezTo>
                    <a:cubicBezTo>
                      <a:pt x="28" y="53"/>
                      <a:pt x="28" y="52"/>
                      <a:pt x="28" y="52"/>
                    </a:cubicBezTo>
                    <a:cubicBezTo>
                      <a:pt x="28" y="51"/>
                      <a:pt x="28" y="50"/>
                      <a:pt x="27" y="49"/>
                    </a:cubicBezTo>
                    <a:cubicBezTo>
                      <a:pt x="26" y="48"/>
                      <a:pt x="26" y="48"/>
                      <a:pt x="25" y="47"/>
                    </a:cubicBezTo>
                    <a:cubicBezTo>
                      <a:pt x="25" y="47"/>
                      <a:pt x="25" y="47"/>
                      <a:pt x="25" y="46"/>
                    </a:cubicBezTo>
                    <a:cubicBezTo>
                      <a:pt x="25" y="46"/>
                      <a:pt x="25" y="46"/>
                      <a:pt x="24" y="45"/>
                    </a:cubicBezTo>
                    <a:cubicBezTo>
                      <a:pt x="24" y="45"/>
                      <a:pt x="23" y="44"/>
                      <a:pt x="23" y="44"/>
                    </a:cubicBezTo>
                    <a:cubicBezTo>
                      <a:pt x="23" y="43"/>
                      <a:pt x="24" y="42"/>
                      <a:pt x="23" y="42"/>
                    </a:cubicBezTo>
                    <a:cubicBezTo>
                      <a:pt x="23" y="41"/>
                      <a:pt x="22" y="41"/>
                      <a:pt x="22" y="43"/>
                    </a:cubicBezTo>
                    <a:cubicBezTo>
                      <a:pt x="22" y="43"/>
                      <a:pt x="22" y="44"/>
                      <a:pt x="23" y="44"/>
                    </a:cubicBezTo>
                    <a:cubicBezTo>
                      <a:pt x="23" y="44"/>
                      <a:pt x="23" y="45"/>
                      <a:pt x="23" y="45"/>
                    </a:cubicBezTo>
                    <a:cubicBezTo>
                      <a:pt x="23" y="46"/>
                      <a:pt x="23" y="46"/>
                      <a:pt x="24" y="46"/>
                    </a:cubicBezTo>
                    <a:cubicBezTo>
                      <a:pt x="24" y="47"/>
                      <a:pt x="24" y="48"/>
                      <a:pt x="24" y="48"/>
                    </a:cubicBezTo>
                    <a:cubicBezTo>
                      <a:pt x="24" y="49"/>
                      <a:pt x="25" y="49"/>
                      <a:pt x="24" y="50"/>
                    </a:cubicBezTo>
                    <a:cubicBezTo>
                      <a:pt x="24" y="50"/>
                      <a:pt x="24" y="49"/>
                      <a:pt x="23" y="49"/>
                    </a:cubicBezTo>
                    <a:cubicBezTo>
                      <a:pt x="23" y="49"/>
                      <a:pt x="23" y="49"/>
                      <a:pt x="22" y="48"/>
                    </a:cubicBezTo>
                    <a:cubicBezTo>
                      <a:pt x="22" y="48"/>
                      <a:pt x="23" y="47"/>
                      <a:pt x="23" y="47"/>
                    </a:cubicBezTo>
                    <a:cubicBezTo>
                      <a:pt x="22" y="46"/>
                      <a:pt x="21" y="46"/>
                      <a:pt x="21" y="45"/>
                    </a:cubicBezTo>
                    <a:cubicBezTo>
                      <a:pt x="21" y="45"/>
                      <a:pt x="21" y="45"/>
                      <a:pt x="21" y="44"/>
                    </a:cubicBezTo>
                    <a:cubicBezTo>
                      <a:pt x="21" y="44"/>
                      <a:pt x="21" y="43"/>
                      <a:pt x="21" y="43"/>
                    </a:cubicBezTo>
                    <a:cubicBezTo>
                      <a:pt x="20" y="43"/>
                      <a:pt x="20" y="42"/>
                      <a:pt x="20" y="41"/>
                    </a:cubicBezTo>
                    <a:cubicBezTo>
                      <a:pt x="20" y="41"/>
                      <a:pt x="20" y="40"/>
                      <a:pt x="20" y="40"/>
                    </a:cubicBezTo>
                    <a:cubicBezTo>
                      <a:pt x="20" y="39"/>
                      <a:pt x="20" y="39"/>
                      <a:pt x="19" y="39"/>
                    </a:cubicBezTo>
                    <a:cubicBezTo>
                      <a:pt x="19" y="38"/>
                      <a:pt x="18" y="38"/>
                      <a:pt x="18" y="38"/>
                    </a:cubicBezTo>
                    <a:cubicBezTo>
                      <a:pt x="18" y="38"/>
                      <a:pt x="18" y="37"/>
                      <a:pt x="18" y="37"/>
                    </a:cubicBezTo>
                    <a:cubicBezTo>
                      <a:pt x="18" y="36"/>
                      <a:pt x="18" y="35"/>
                      <a:pt x="18" y="34"/>
                    </a:cubicBezTo>
                    <a:cubicBezTo>
                      <a:pt x="18" y="34"/>
                      <a:pt x="18" y="33"/>
                      <a:pt x="18" y="32"/>
                    </a:cubicBezTo>
                    <a:cubicBezTo>
                      <a:pt x="18" y="32"/>
                      <a:pt x="18" y="32"/>
                      <a:pt x="19" y="31"/>
                    </a:cubicBezTo>
                    <a:cubicBezTo>
                      <a:pt x="19" y="31"/>
                      <a:pt x="19" y="30"/>
                      <a:pt x="19" y="30"/>
                    </a:cubicBezTo>
                    <a:cubicBezTo>
                      <a:pt x="20" y="29"/>
                      <a:pt x="20" y="28"/>
                      <a:pt x="21" y="28"/>
                    </a:cubicBezTo>
                    <a:cubicBezTo>
                      <a:pt x="22" y="27"/>
                      <a:pt x="22" y="26"/>
                      <a:pt x="23" y="25"/>
                    </a:cubicBezTo>
                    <a:cubicBezTo>
                      <a:pt x="23" y="25"/>
                      <a:pt x="23" y="24"/>
                      <a:pt x="23" y="24"/>
                    </a:cubicBezTo>
                    <a:cubicBezTo>
                      <a:pt x="23" y="23"/>
                      <a:pt x="22" y="23"/>
                      <a:pt x="22" y="22"/>
                    </a:cubicBezTo>
                    <a:cubicBezTo>
                      <a:pt x="22" y="22"/>
                      <a:pt x="23" y="22"/>
                      <a:pt x="23" y="22"/>
                    </a:cubicBezTo>
                    <a:cubicBezTo>
                      <a:pt x="23" y="21"/>
                      <a:pt x="23" y="21"/>
                      <a:pt x="23" y="21"/>
                    </a:cubicBezTo>
                    <a:cubicBezTo>
                      <a:pt x="23" y="20"/>
                      <a:pt x="23" y="19"/>
                      <a:pt x="23" y="19"/>
                    </a:cubicBezTo>
                    <a:cubicBezTo>
                      <a:pt x="23" y="18"/>
                      <a:pt x="24" y="18"/>
                      <a:pt x="23" y="18"/>
                    </a:cubicBezTo>
                    <a:cubicBezTo>
                      <a:pt x="23" y="17"/>
                      <a:pt x="22" y="18"/>
                      <a:pt x="22" y="18"/>
                    </a:cubicBezTo>
                    <a:cubicBezTo>
                      <a:pt x="21" y="17"/>
                      <a:pt x="22" y="17"/>
                      <a:pt x="22" y="16"/>
                    </a:cubicBezTo>
                    <a:cubicBezTo>
                      <a:pt x="22" y="16"/>
                      <a:pt x="22" y="16"/>
                      <a:pt x="22" y="16"/>
                    </a:cubicBezTo>
                    <a:cubicBezTo>
                      <a:pt x="22" y="15"/>
                      <a:pt x="22" y="15"/>
                      <a:pt x="22" y="15"/>
                    </a:cubicBezTo>
                    <a:cubicBezTo>
                      <a:pt x="22" y="15"/>
                      <a:pt x="22" y="14"/>
                      <a:pt x="22" y="14"/>
                    </a:cubicBezTo>
                    <a:cubicBezTo>
                      <a:pt x="28" y="9"/>
                      <a:pt x="35" y="5"/>
                      <a:pt x="43" y="4"/>
                    </a:cubicBezTo>
                    <a:cubicBezTo>
                      <a:pt x="43" y="4"/>
                      <a:pt x="43" y="4"/>
                      <a:pt x="43" y="4"/>
                    </a:cubicBezTo>
                    <a:cubicBezTo>
                      <a:pt x="43" y="4"/>
                      <a:pt x="43" y="4"/>
                      <a:pt x="44" y="4"/>
                    </a:cubicBezTo>
                    <a:cubicBezTo>
                      <a:pt x="44" y="4"/>
                      <a:pt x="45" y="4"/>
                      <a:pt x="45" y="4"/>
                    </a:cubicBezTo>
                    <a:cubicBezTo>
                      <a:pt x="46" y="4"/>
                      <a:pt x="46" y="4"/>
                      <a:pt x="47" y="4"/>
                    </a:cubicBezTo>
                    <a:cubicBezTo>
                      <a:pt x="48" y="4"/>
                      <a:pt x="49" y="5"/>
                      <a:pt x="50" y="5"/>
                    </a:cubicBezTo>
                    <a:cubicBezTo>
                      <a:pt x="50" y="5"/>
                      <a:pt x="50" y="4"/>
                      <a:pt x="50" y="4"/>
                    </a:cubicBezTo>
                    <a:cubicBezTo>
                      <a:pt x="50" y="4"/>
                      <a:pt x="51" y="3"/>
                      <a:pt x="51" y="3"/>
                    </a:cubicBezTo>
                    <a:cubicBezTo>
                      <a:pt x="51" y="3"/>
                      <a:pt x="52" y="3"/>
                      <a:pt x="52" y="3"/>
                    </a:cubicBezTo>
                    <a:cubicBezTo>
                      <a:pt x="53" y="3"/>
                      <a:pt x="54" y="3"/>
                      <a:pt x="55" y="3"/>
                    </a:cubicBezTo>
                    <a:cubicBezTo>
                      <a:pt x="55" y="0"/>
                      <a:pt x="55" y="0"/>
                      <a:pt x="55" y="0"/>
                    </a:cubicBezTo>
                    <a:cubicBezTo>
                      <a:pt x="55" y="0"/>
                      <a:pt x="54" y="0"/>
                      <a:pt x="53" y="0"/>
                    </a:cubicBezTo>
                    <a:cubicBezTo>
                      <a:pt x="53" y="0"/>
                      <a:pt x="52" y="0"/>
                      <a:pt x="52" y="0"/>
                    </a:cubicBezTo>
                    <a:cubicBezTo>
                      <a:pt x="51" y="0"/>
                      <a:pt x="51" y="0"/>
                      <a:pt x="50" y="0"/>
                    </a:cubicBezTo>
                    <a:cubicBezTo>
                      <a:pt x="45" y="0"/>
                      <a:pt x="40" y="1"/>
                      <a:pt x="35" y="3"/>
                    </a:cubicBezTo>
                    <a:cubicBezTo>
                      <a:pt x="35" y="3"/>
                      <a:pt x="34" y="4"/>
                      <a:pt x="33" y="4"/>
                    </a:cubicBezTo>
                    <a:cubicBezTo>
                      <a:pt x="33" y="4"/>
                      <a:pt x="33" y="4"/>
                      <a:pt x="32" y="4"/>
                    </a:cubicBezTo>
                    <a:cubicBezTo>
                      <a:pt x="32" y="4"/>
                      <a:pt x="31" y="5"/>
                      <a:pt x="31" y="5"/>
                    </a:cubicBezTo>
                    <a:cubicBezTo>
                      <a:pt x="30" y="5"/>
                      <a:pt x="29" y="6"/>
                      <a:pt x="28" y="6"/>
                    </a:cubicBezTo>
                    <a:cubicBezTo>
                      <a:pt x="28" y="6"/>
                      <a:pt x="27" y="7"/>
                      <a:pt x="26" y="7"/>
                    </a:cubicBezTo>
                    <a:cubicBezTo>
                      <a:pt x="23" y="9"/>
                      <a:pt x="21" y="11"/>
                      <a:pt x="18" y="13"/>
                    </a:cubicBezTo>
                    <a:cubicBezTo>
                      <a:pt x="18" y="13"/>
                      <a:pt x="18" y="13"/>
                      <a:pt x="17" y="14"/>
                    </a:cubicBezTo>
                    <a:cubicBezTo>
                      <a:pt x="17" y="14"/>
                      <a:pt x="16" y="15"/>
                      <a:pt x="15" y="15"/>
                    </a:cubicBezTo>
                    <a:cubicBezTo>
                      <a:pt x="15" y="16"/>
                      <a:pt x="14" y="17"/>
                      <a:pt x="14" y="17"/>
                    </a:cubicBezTo>
                    <a:cubicBezTo>
                      <a:pt x="13" y="18"/>
                      <a:pt x="12" y="19"/>
                      <a:pt x="11" y="20"/>
                    </a:cubicBezTo>
                    <a:cubicBezTo>
                      <a:pt x="10" y="22"/>
                      <a:pt x="8" y="24"/>
                      <a:pt x="7" y="26"/>
                    </a:cubicBezTo>
                    <a:cubicBezTo>
                      <a:pt x="7" y="27"/>
                      <a:pt x="6" y="28"/>
                      <a:pt x="6" y="28"/>
                    </a:cubicBezTo>
                    <a:cubicBezTo>
                      <a:pt x="6" y="29"/>
                      <a:pt x="6" y="29"/>
                      <a:pt x="5" y="29"/>
                    </a:cubicBezTo>
                    <a:cubicBezTo>
                      <a:pt x="5" y="31"/>
                      <a:pt x="4" y="32"/>
                      <a:pt x="4" y="33"/>
                    </a:cubicBezTo>
                    <a:cubicBezTo>
                      <a:pt x="4" y="33"/>
                      <a:pt x="4" y="34"/>
                      <a:pt x="4" y="34"/>
                    </a:cubicBezTo>
                    <a:cubicBezTo>
                      <a:pt x="3" y="36"/>
                      <a:pt x="2" y="37"/>
                      <a:pt x="2" y="39"/>
                    </a:cubicBezTo>
                    <a:cubicBezTo>
                      <a:pt x="2" y="40"/>
                      <a:pt x="2" y="41"/>
                      <a:pt x="1" y="41"/>
                    </a:cubicBezTo>
                    <a:close/>
                    <a:moveTo>
                      <a:pt x="55" y="41"/>
                    </a:moveTo>
                    <a:cubicBezTo>
                      <a:pt x="55" y="65"/>
                      <a:pt x="55" y="65"/>
                      <a:pt x="55" y="65"/>
                    </a:cubicBezTo>
                    <a:cubicBezTo>
                      <a:pt x="55" y="65"/>
                      <a:pt x="55" y="65"/>
                      <a:pt x="55" y="65"/>
                    </a:cubicBezTo>
                    <a:cubicBezTo>
                      <a:pt x="54" y="65"/>
                      <a:pt x="54" y="64"/>
                      <a:pt x="54" y="64"/>
                    </a:cubicBezTo>
                    <a:cubicBezTo>
                      <a:pt x="52" y="63"/>
                      <a:pt x="52" y="65"/>
                      <a:pt x="51" y="65"/>
                    </a:cubicBezTo>
                    <a:cubicBezTo>
                      <a:pt x="50" y="65"/>
                      <a:pt x="48" y="63"/>
                      <a:pt x="48" y="62"/>
                    </a:cubicBezTo>
                    <a:cubicBezTo>
                      <a:pt x="48" y="61"/>
                      <a:pt x="49" y="61"/>
                      <a:pt x="49" y="60"/>
                    </a:cubicBezTo>
                    <a:cubicBezTo>
                      <a:pt x="49" y="59"/>
                      <a:pt x="49" y="59"/>
                      <a:pt x="49" y="59"/>
                    </a:cubicBezTo>
                    <a:cubicBezTo>
                      <a:pt x="49" y="58"/>
                      <a:pt x="48" y="57"/>
                      <a:pt x="48" y="57"/>
                    </a:cubicBezTo>
                    <a:cubicBezTo>
                      <a:pt x="47" y="57"/>
                      <a:pt x="45" y="58"/>
                      <a:pt x="44" y="57"/>
                    </a:cubicBezTo>
                    <a:cubicBezTo>
                      <a:pt x="44" y="57"/>
                      <a:pt x="44" y="57"/>
                      <a:pt x="45" y="56"/>
                    </a:cubicBezTo>
                    <a:cubicBezTo>
                      <a:pt x="45" y="56"/>
                      <a:pt x="45" y="56"/>
                      <a:pt x="45" y="56"/>
                    </a:cubicBezTo>
                    <a:cubicBezTo>
                      <a:pt x="45" y="55"/>
                      <a:pt x="45" y="55"/>
                      <a:pt x="45" y="55"/>
                    </a:cubicBezTo>
                    <a:cubicBezTo>
                      <a:pt x="46" y="54"/>
                      <a:pt x="46" y="54"/>
                      <a:pt x="46" y="53"/>
                    </a:cubicBezTo>
                    <a:cubicBezTo>
                      <a:pt x="46" y="53"/>
                      <a:pt x="46" y="53"/>
                      <a:pt x="46" y="53"/>
                    </a:cubicBezTo>
                    <a:cubicBezTo>
                      <a:pt x="46" y="52"/>
                      <a:pt x="46" y="52"/>
                      <a:pt x="46" y="52"/>
                    </a:cubicBezTo>
                    <a:cubicBezTo>
                      <a:pt x="45" y="52"/>
                      <a:pt x="44" y="52"/>
                      <a:pt x="44" y="52"/>
                    </a:cubicBezTo>
                    <a:cubicBezTo>
                      <a:pt x="42" y="52"/>
                      <a:pt x="43" y="54"/>
                      <a:pt x="42" y="54"/>
                    </a:cubicBezTo>
                    <a:cubicBezTo>
                      <a:pt x="41" y="55"/>
                      <a:pt x="41" y="55"/>
                      <a:pt x="40" y="55"/>
                    </a:cubicBezTo>
                    <a:cubicBezTo>
                      <a:pt x="40" y="55"/>
                      <a:pt x="39" y="55"/>
                      <a:pt x="39" y="55"/>
                    </a:cubicBezTo>
                    <a:cubicBezTo>
                      <a:pt x="38" y="55"/>
                      <a:pt x="37" y="54"/>
                      <a:pt x="37" y="54"/>
                    </a:cubicBezTo>
                    <a:cubicBezTo>
                      <a:pt x="37" y="54"/>
                      <a:pt x="36" y="52"/>
                      <a:pt x="36" y="52"/>
                    </a:cubicBezTo>
                    <a:cubicBezTo>
                      <a:pt x="36" y="51"/>
                      <a:pt x="36" y="49"/>
                      <a:pt x="37" y="48"/>
                    </a:cubicBezTo>
                    <a:cubicBezTo>
                      <a:pt x="37" y="48"/>
                      <a:pt x="37" y="48"/>
                      <a:pt x="37" y="47"/>
                    </a:cubicBezTo>
                    <a:cubicBezTo>
                      <a:pt x="38" y="47"/>
                      <a:pt x="37" y="46"/>
                      <a:pt x="38" y="46"/>
                    </a:cubicBezTo>
                    <a:cubicBezTo>
                      <a:pt x="38" y="45"/>
                      <a:pt x="39" y="45"/>
                      <a:pt x="39" y="44"/>
                    </a:cubicBezTo>
                    <a:cubicBezTo>
                      <a:pt x="40" y="44"/>
                      <a:pt x="41" y="43"/>
                      <a:pt x="42" y="43"/>
                    </a:cubicBezTo>
                    <a:cubicBezTo>
                      <a:pt x="42" y="43"/>
                      <a:pt x="43" y="43"/>
                      <a:pt x="44" y="43"/>
                    </a:cubicBezTo>
                    <a:cubicBezTo>
                      <a:pt x="44" y="43"/>
                      <a:pt x="44" y="44"/>
                      <a:pt x="45" y="44"/>
                    </a:cubicBezTo>
                    <a:cubicBezTo>
                      <a:pt x="46" y="44"/>
                      <a:pt x="46" y="43"/>
                      <a:pt x="47" y="43"/>
                    </a:cubicBezTo>
                    <a:cubicBezTo>
                      <a:pt x="48" y="43"/>
                      <a:pt x="48" y="42"/>
                      <a:pt x="49" y="43"/>
                    </a:cubicBezTo>
                    <a:cubicBezTo>
                      <a:pt x="49" y="43"/>
                      <a:pt x="50" y="43"/>
                      <a:pt x="50" y="43"/>
                    </a:cubicBezTo>
                    <a:cubicBezTo>
                      <a:pt x="51" y="43"/>
                      <a:pt x="51" y="43"/>
                      <a:pt x="51" y="43"/>
                    </a:cubicBezTo>
                    <a:cubicBezTo>
                      <a:pt x="52" y="43"/>
                      <a:pt x="52" y="44"/>
                      <a:pt x="52" y="44"/>
                    </a:cubicBezTo>
                    <a:cubicBezTo>
                      <a:pt x="52" y="45"/>
                      <a:pt x="52" y="45"/>
                      <a:pt x="52" y="46"/>
                    </a:cubicBezTo>
                    <a:cubicBezTo>
                      <a:pt x="52" y="46"/>
                      <a:pt x="53" y="46"/>
                      <a:pt x="54" y="46"/>
                    </a:cubicBezTo>
                    <a:cubicBezTo>
                      <a:pt x="55" y="46"/>
                      <a:pt x="54" y="45"/>
                      <a:pt x="54" y="45"/>
                    </a:cubicBezTo>
                    <a:cubicBezTo>
                      <a:pt x="54" y="45"/>
                      <a:pt x="54" y="44"/>
                      <a:pt x="54" y="44"/>
                    </a:cubicBezTo>
                    <a:cubicBezTo>
                      <a:pt x="54" y="44"/>
                      <a:pt x="54" y="43"/>
                      <a:pt x="54" y="43"/>
                    </a:cubicBezTo>
                    <a:cubicBezTo>
                      <a:pt x="54" y="42"/>
                      <a:pt x="55" y="41"/>
                      <a:pt x="5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8" name="îŝļî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1601CF3-1951-4E16-ACF8-501192B9D175}"/>
                  </a:ext>
                </a:extLst>
              </p:cNvPr>
              <p:cNvSpPr/>
              <p:nvPr/>
            </p:nvSpPr>
            <p:spPr bwMode="auto">
              <a:xfrm>
                <a:off x="7254794" y="2679826"/>
                <a:ext cx="116965" cy="92848"/>
              </a:xfrm>
              <a:custGeom>
                <a:avLst/>
                <a:gdLst>
                  <a:gd name="T0" fmla="*/ 64 w 72"/>
                  <a:gd name="T1" fmla="*/ 13 h 57"/>
                  <a:gd name="T2" fmla="*/ 58 w 72"/>
                  <a:gd name="T3" fmla="*/ 13 h 57"/>
                  <a:gd name="T4" fmla="*/ 58 w 72"/>
                  <a:gd name="T5" fmla="*/ 16 h 57"/>
                  <a:gd name="T6" fmla="*/ 65 w 72"/>
                  <a:gd name="T7" fmla="*/ 32 h 57"/>
                  <a:gd name="T8" fmla="*/ 65 w 72"/>
                  <a:gd name="T9" fmla="*/ 39 h 57"/>
                  <a:gd name="T10" fmla="*/ 58 w 72"/>
                  <a:gd name="T11" fmla="*/ 57 h 57"/>
                  <a:gd name="T12" fmla="*/ 72 w 72"/>
                  <a:gd name="T13" fmla="*/ 53 h 57"/>
                  <a:gd name="T14" fmla="*/ 72 w 72"/>
                  <a:gd name="T15" fmla="*/ 20 h 57"/>
                  <a:gd name="T16" fmla="*/ 58 w 72"/>
                  <a:gd name="T17" fmla="*/ 0 h 57"/>
                  <a:gd name="T18" fmla="*/ 36 w 72"/>
                  <a:gd name="T19" fmla="*/ 4 h 57"/>
                  <a:gd name="T20" fmla="*/ 58 w 72"/>
                  <a:gd name="T21" fmla="*/ 13 h 57"/>
                  <a:gd name="T22" fmla="*/ 36 w 72"/>
                  <a:gd name="T23" fmla="*/ 45 h 57"/>
                  <a:gd name="T24" fmla="*/ 55 w 72"/>
                  <a:gd name="T25" fmla="*/ 53 h 57"/>
                  <a:gd name="T26" fmla="*/ 58 w 72"/>
                  <a:gd name="T27" fmla="*/ 57 h 57"/>
                  <a:gd name="T28" fmla="*/ 51 w 72"/>
                  <a:gd name="T29" fmla="*/ 39 h 57"/>
                  <a:gd name="T30" fmla="*/ 58 w 72"/>
                  <a:gd name="T31" fmla="*/ 32 h 57"/>
                  <a:gd name="T32" fmla="*/ 36 w 72"/>
                  <a:gd name="T33" fmla="*/ 16 h 57"/>
                  <a:gd name="T34" fmla="*/ 36 w 72"/>
                  <a:gd name="T35" fmla="*/ 0 h 57"/>
                  <a:gd name="T36" fmla="*/ 13 w 72"/>
                  <a:gd name="T37" fmla="*/ 0 h 57"/>
                  <a:gd name="T38" fmla="*/ 18 w 72"/>
                  <a:gd name="T39" fmla="*/ 4 h 57"/>
                  <a:gd name="T40" fmla="*/ 36 w 72"/>
                  <a:gd name="T41" fmla="*/ 4 h 57"/>
                  <a:gd name="T42" fmla="*/ 13 w 72"/>
                  <a:gd name="T43" fmla="*/ 57 h 57"/>
                  <a:gd name="T44" fmla="*/ 17 w 72"/>
                  <a:gd name="T45" fmla="*/ 53 h 57"/>
                  <a:gd name="T46" fmla="*/ 36 w 72"/>
                  <a:gd name="T47" fmla="*/ 45 h 57"/>
                  <a:gd name="T48" fmla="*/ 13 w 72"/>
                  <a:gd name="T49" fmla="*/ 16 h 57"/>
                  <a:gd name="T50" fmla="*/ 21 w 72"/>
                  <a:gd name="T51" fmla="*/ 32 h 57"/>
                  <a:gd name="T52" fmla="*/ 21 w 72"/>
                  <a:gd name="T53" fmla="*/ 39 h 57"/>
                  <a:gd name="T54" fmla="*/ 13 w 72"/>
                  <a:gd name="T55" fmla="*/ 57 h 57"/>
                  <a:gd name="T56" fmla="*/ 7 w 72"/>
                  <a:gd name="T57" fmla="*/ 13 h 57"/>
                  <a:gd name="T58" fmla="*/ 0 w 72"/>
                  <a:gd name="T59" fmla="*/ 43 h 57"/>
                  <a:gd name="T60" fmla="*/ 0 w 72"/>
                  <a:gd name="T61" fmla="*/ 53 h 57"/>
                  <a:gd name="T62" fmla="*/ 13 w 72"/>
                  <a:gd name="T63" fmla="*/ 57 h 57"/>
                  <a:gd name="T64" fmla="*/ 6 w 72"/>
                  <a:gd name="T65" fmla="*/ 39 h 57"/>
                  <a:gd name="T66" fmla="*/ 13 w 72"/>
                  <a:gd name="T67" fmla="*/ 32 h 57"/>
                  <a:gd name="T68" fmla="*/ 12 w 72"/>
                  <a:gd name="T69" fmla="*/ 16 h 57"/>
                  <a:gd name="T70" fmla="*/ 13 w 72"/>
                  <a:gd name="T7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57">
                    <a:moveTo>
                      <a:pt x="72" y="20"/>
                    </a:moveTo>
                    <a:cubicBezTo>
                      <a:pt x="64" y="13"/>
                      <a:pt x="64" y="13"/>
                      <a:pt x="64" y="13"/>
                    </a:cubicBezTo>
                    <a:cubicBezTo>
                      <a:pt x="58" y="0"/>
                      <a:pt x="58" y="0"/>
                      <a:pt x="58" y="0"/>
                    </a:cubicBezTo>
                    <a:cubicBezTo>
                      <a:pt x="58" y="13"/>
                      <a:pt x="58" y="13"/>
                      <a:pt x="58" y="13"/>
                    </a:cubicBezTo>
                    <a:cubicBezTo>
                      <a:pt x="60" y="16"/>
                      <a:pt x="60" y="16"/>
                      <a:pt x="60" y="16"/>
                    </a:cubicBezTo>
                    <a:cubicBezTo>
                      <a:pt x="58" y="16"/>
                      <a:pt x="58" y="16"/>
                      <a:pt x="58" y="16"/>
                    </a:cubicBezTo>
                    <a:cubicBezTo>
                      <a:pt x="58" y="32"/>
                      <a:pt x="58" y="32"/>
                      <a:pt x="58" y="32"/>
                    </a:cubicBezTo>
                    <a:cubicBezTo>
                      <a:pt x="65" y="32"/>
                      <a:pt x="65" y="32"/>
                      <a:pt x="65" y="32"/>
                    </a:cubicBezTo>
                    <a:cubicBezTo>
                      <a:pt x="65" y="39"/>
                      <a:pt x="65" y="39"/>
                      <a:pt x="65" y="39"/>
                    </a:cubicBezTo>
                    <a:cubicBezTo>
                      <a:pt x="65" y="39"/>
                      <a:pt x="65" y="39"/>
                      <a:pt x="65" y="39"/>
                    </a:cubicBezTo>
                    <a:cubicBezTo>
                      <a:pt x="58" y="39"/>
                      <a:pt x="58" y="39"/>
                      <a:pt x="58" y="39"/>
                    </a:cubicBezTo>
                    <a:cubicBezTo>
                      <a:pt x="58" y="57"/>
                      <a:pt x="58" y="57"/>
                      <a:pt x="58" y="57"/>
                    </a:cubicBezTo>
                    <a:cubicBezTo>
                      <a:pt x="68" y="57"/>
                      <a:pt x="68" y="57"/>
                      <a:pt x="68" y="57"/>
                    </a:cubicBezTo>
                    <a:cubicBezTo>
                      <a:pt x="70" y="57"/>
                      <a:pt x="72" y="55"/>
                      <a:pt x="72" y="53"/>
                    </a:cubicBezTo>
                    <a:cubicBezTo>
                      <a:pt x="72" y="45"/>
                      <a:pt x="72" y="45"/>
                      <a:pt x="72" y="45"/>
                    </a:cubicBezTo>
                    <a:lnTo>
                      <a:pt x="72" y="20"/>
                    </a:lnTo>
                    <a:close/>
                    <a:moveTo>
                      <a:pt x="58" y="0"/>
                    </a:moveTo>
                    <a:cubicBezTo>
                      <a:pt x="58" y="0"/>
                      <a:pt x="58" y="0"/>
                      <a:pt x="58" y="0"/>
                    </a:cubicBezTo>
                    <a:cubicBezTo>
                      <a:pt x="36" y="0"/>
                      <a:pt x="36" y="0"/>
                      <a:pt x="36" y="0"/>
                    </a:cubicBezTo>
                    <a:cubicBezTo>
                      <a:pt x="36" y="4"/>
                      <a:pt x="36" y="4"/>
                      <a:pt x="36" y="4"/>
                    </a:cubicBezTo>
                    <a:cubicBezTo>
                      <a:pt x="54" y="4"/>
                      <a:pt x="54" y="4"/>
                      <a:pt x="54" y="4"/>
                    </a:cubicBezTo>
                    <a:cubicBezTo>
                      <a:pt x="58" y="13"/>
                      <a:pt x="58" y="13"/>
                      <a:pt x="58" y="13"/>
                    </a:cubicBezTo>
                    <a:cubicBezTo>
                      <a:pt x="58" y="0"/>
                      <a:pt x="58" y="0"/>
                      <a:pt x="58" y="0"/>
                    </a:cubicBezTo>
                    <a:close/>
                    <a:moveTo>
                      <a:pt x="36" y="45"/>
                    </a:moveTo>
                    <a:cubicBezTo>
                      <a:pt x="55" y="45"/>
                      <a:pt x="55" y="45"/>
                      <a:pt x="55" y="45"/>
                    </a:cubicBezTo>
                    <a:cubicBezTo>
                      <a:pt x="55" y="53"/>
                      <a:pt x="55" y="53"/>
                      <a:pt x="55" y="53"/>
                    </a:cubicBezTo>
                    <a:cubicBezTo>
                      <a:pt x="55" y="55"/>
                      <a:pt x="56" y="57"/>
                      <a:pt x="58" y="57"/>
                    </a:cubicBezTo>
                    <a:cubicBezTo>
                      <a:pt x="58" y="57"/>
                      <a:pt x="58" y="57"/>
                      <a:pt x="58" y="57"/>
                    </a:cubicBezTo>
                    <a:cubicBezTo>
                      <a:pt x="58" y="39"/>
                      <a:pt x="58" y="39"/>
                      <a:pt x="58" y="39"/>
                    </a:cubicBezTo>
                    <a:cubicBezTo>
                      <a:pt x="51" y="39"/>
                      <a:pt x="51" y="39"/>
                      <a:pt x="51" y="39"/>
                    </a:cubicBezTo>
                    <a:cubicBezTo>
                      <a:pt x="51" y="32"/>
                      <a:pt x="51" y="32"/>
                      <a:pt x="51" y="32"/>
                    </a:cubicBezTo>
                    <a:cubicBezTo>
                      <a:pt x="58" y="32"/>
                      <a:pt x="58" y="32"/>
                      <a:pt x="58" y="32"/>
                    </a:cubicBezTo>
                    <a:cubicBezTo>
                      <a:pt x="58" y="16"/>
                      <a:pt x="58" y="16"/>
                      <a:pt x="58" y="16"/>
                    </a:cubicBezTo>
                    <a:cubicBezTo>
                      <a:pt x="36" y="16"/>
                      <a:pt x="36" y="16"/>
                      <a:pt x="36" y="16"/>
                    </a:cubicBezTo>
                    <a:lnTo>
                      <a:pt x="36" y="45"/>
                    </a:lnTo>
                    <a:close/>
                    <a:moveTo>
                      <a:pt x="36" y="0"/>
                    </a:moveTo>
                    <a:cubicBezTo>
                      <a:pt x="14" y="0"/>
                      <a:pt x="14" y="0"/>
                      <a:pt x="14" y="0"/>
                    </a:cubicBezTo>
                    <a:cubicBezTo>
                      <a:pt x="13" y="0"/>
                      <a:pt x="13" y="0"/>
                      <a:pt x="13" y="0"/>
                    </a:cubicBezTo>
                    <a:cubicBezTo>
                      <a:pt x="13" y="13"/>
                      <a:pt x="13" y="13"/>
                      <a:pt x="13" y="13"/>
                    </a:cubicBezTo>
                    <a:cubicBezTo>
                      <a:pt x="18" y="4"/>
                      <a:pt x="18" y="4"/>
                      <a:pt x="18" y="4"/>
                    </a:cubicBezTo>
                    <a:cubicBezTo>
                      <a:pt x="18" y="4"/>
                      <a:pt x="18" y="4"/>
                      <a:pt x="18" y="4"/>
                    </a:cubicBezTo>
                    <a:cubicBezTo>
                      <a:pt x="36" y="4"/>
                      <a:pt x="36" y="4"/>
                      <a:pt x="36" y="4"/>
                    </a:cubicBezTo>
                    <a:cubicBezTo>
                      <a:pt x="36" y="0"/>
                      <a:pt x="36" y="0"/>
                      <a:pt x="36" y="0"/>
                    </a:cubicBezTo>
                    <a:close/>
                    <a:moveTo>
                      <a:pt x="13" y="57"/>
                    </a:moveTo>
                    <a:cubicBezTo>
                      <a:pt x="14" y="57"/>
                      <a:pt x="14" y="57"/>
                      <a:pt x="14" y="57"/>
                    </a:cubicBezTo>
                    <a:cubicBezTo>
                      <a:pt x="15" y="57"/>
                      <a:pt x="17" y="55"/>
                      <a:pt x="17" y="53"/>
                    </a:cubicBezTo>
                    <a:cubicBezTo>
                      <a:pt x="17" y="45"/>
                      <a:pt x="17" y="45"/>
                      <a:pt x="17" y="45"/>
                    </a:cubicBezTo>
                    <a:cubicBezTo>
                      <a:pt x="36" y="45"/>
                      <a:pt x="36" y="45"/>
                      <a:pt x="36" y="45"/>
                    </a:cubicBezTo>
                    <a:cubicBezTo>
                      <a:pt x="36" y="16"/>
                      <a:pt x="36" y="16"/>
                      <a:pt x="36" y="16"/>
                    </a:cubicBezTo>
                    <a:cubicBezTo>
                      <a:pt x="13" y="16"/>
                      <a:pt x="13" y="16"/>
                      <a:pt x="13" y="16"/>
                    </a:cubicBezTo>
                    <a:cubicBezTo>
                      <a:pt x="13" y="32"/>
                      <a:pt x="13" y="32"/>
                      <a:pt x="13" y="32"/>
                    </a:cubicBezTo>
                    <a:cubicBezTo>
                      <a:pt x="21" y="32"/>
                      <a:pt x="21" y="32"/>
                      <a:pt x="21" y="32"/>
                    </a:cubicBezTo>
                    <a:cubicBezTo>
                      <a:pt x="21" y="39"/>
                      <a:pt x="21" y="39"/>
                      <a:pt x="21" y="39"/>
                    </a:cubicBezTo>
                    <a:cubicBezTo>
                      <a:pt x="21" y="39"/>
                      <a:pt x="21" y="39"/>
                      <a:pt x="21" y="39"/>
                    </a:cubicBezTo>
                    <a:cubicBezTo>
                      <a:pt x="13" y="39"/>
                      <a:pt x="13" y="39"/>
                      <a:pt x="13" y="39"/>
                    </a:cubicBezTo>
                    <a:lnTo>
                      <a:pt x="13" y="57"/>
                    </a:lnTo>
                    <a:close/>
                    <a:moveTo>
                      <a:pt x="13" y="0"/>
                    </a:moveTo>
                    <a:cubicBezTo>
                      <a:pt x="7" y="13"/>
                      <a:pt x="7" y="13"/>
                      <a:pt x="7" y="13"/>
                    </a:cubicBezTo>
                    <a:cubicBezTo>
                      <a:pt x="0" y="20"/>
                      <a:pt x="0" y="20"/>
                      <a:pt x="0" y="20"/>
                    </a:cubicBezTo>
                    <a:cubicBezTo>
                      <a:pt x="0" y="43"/>
                      <a:pt x="0" y="43"/>
                      <a:pt x="0" y="43"/>
                    </a:cubicBezTo>
                    <a:cubicBezTo>
                      <a:pt x="0" y="45"/>
                      <a:pt x="0" y="45"/>
                      <a:pt x="0" y="45"/>
                    </a:cubicBezTo>
                    <a:cubicBezTo>
                      <a:pt x="0" y="53"/>
                      <a:pt x="0" y="53"/>
                      <a:pt x="0" y="53"/>
                    </a:cubicBezTo>
                    <a:cubicBezTo>
                      <a:pt x="0" y="55"/>
                      <a:pt x="1" y="57"/>
                      <a:pt x="3" y="57"/>
                    </a:cubicBezTo>
                    <a:cubicBezTo>
                      <a:pt x="13" y="57"/>
                      <a:pt x="13" y="57"/>
                      <a:pt x="13" y="57"/>
                    </a:cubicBezTo>
                    <a:cubicBezTo>
                      <a:pt x="13" y="39"/>
                      <a:pt x="13" y="39"/>
                      <a:pt x="13" y="39"/>
                    </a:cubicBezTo>
                    <a:cubicBezTo>
                      <a:pt x="6" y="39"/>
                      <a:pt x="6" y="39"/>
                      <a:pt x="6" y="39"/>
                    </a:cubicBezTo>
                    <a:cubicBezTo>
                      <a:pt x="6" y="32"/>
                      <a:pt x="6" y="32"/>
                      <a:pt x="6" y="32"/>
                    </a:cubicBezTo>
                    <a:cubicBezTo>
                      <a:pt x="13" y="32"/>
                      <a:pt x="13" y="32"/>
                      <a:pt x="13" y="32"/>
                    </a:cubicBezTo>
                    <a:cubicBezTo>
                      <a:pt x="13" y="16"/>
                      <a:pt x="13" y="16"/>
                      <a:pt x="13" y="16"/>
                    </a:cubicBezTo>
                    <a:cubicBezTo>
                      <a:pt x="12" y="16"/>
                      <a:pt x="12" y="16"/>
                      <a:pt x="12" y="16"/>
                    </a:cubicBezTo>
                    <a:cubicBezTo>
                      <a:pt x="13" y="13"/>
                      <a:pt x="13" y="13"/>
                      <a:pt x="13" y="13"/>
                    </a:cubicBez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73" name="îšli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F9E0FCA-326B-46B0-BA00-9AA99BC96C37}"/>
                </a:ext>
              </a:extLst>
            </p:cNvPr>
            <p:cNvGrpSpPr/>
            <p:nvPr/>
          </p:nvGrpSpPr>
          <p:grpSpPr>
            <a:xfrm>
              <a:off x="5329098" y="4471677"/>
              <a:ext cx="1473514" cy="2386321"/>
              <a:chOff x="5329097" y="4471677"/>
              <a:chExt cx="1473514" cy="2386321"/>
            </a:xfrm>
          </p:grpSpPr>
          <p:sp>
            <p:nvSpPr>
              <p:cNvPr id="274" name="ïṣ1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366322E-944D-4021-855F-E516B93BCA3F}"/>
                  </a:ext>
                </a:extLst>
              </p:cNvPr>
              <p:cNvSpPr/>
              <p:nvPr/>
            </p:nvSpPr>
            <p:spPr bwMode="auto">
              <a:xfrm>
                <a:off x="5436415" y="5380866"/>
                <a:ext cx="904366" cy="1231144"/>
              </a:xfrm>
              <a:custGeom>
                <a:avLst/>
                <a:gdLst>
                  <a:gd name="T0" fmla="*/ 41 w 559"/>
                  <a:gd name="T1" fmla="*/ 22 h 761"/>
                  <a:gd name="T2" fmla="*/ 41 w 559"/>
                  <a:gd name="T3" fmla="*/ 22 h 761"/>
                  <a:gd name="T4" fmla="*/ 22 w 559"/>
                  <a:gd name="T5" fmla="*/ 122 h 761"/>
                  <a:gd name="T6" fmla="*/ 419 w 559"/>
                  <a:gd name="T7" fmla="*/ 720 h 761"/>
                  <a:gd name="T8" fmla="*/ 518 w 559"/>
                  <a:gd name="T9" fmla="*/ 739 h 761"/>
                  <a:gd name="T10" fmla="*/ 518 w 559"/>
                  <a:gd name="T11" fmla="*/ 739 h 761"/>
                  <a:gd name="T12" fmla="*/ 537 w 559"/>
                  <a:gd name="T13" fmla="*/ 640 h 761"/>
                  <a:gd name="T14" fmla="*/ 140 w 559"/>
                  <a:gd name="T15" fmla="*/ 41 h 761"/>
                  <a:gd name="T16" fmla="*/ 41 w 559"/>
                  <a:gd name="T17" fmla="*/ 22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761">
                    <a:moveTo>
                      <a:pt x="41" y="22"/>
                    </a:moveTo>
                    <a:cubicBezTo>
                      <a:pt x="41" y="22"/>
                      <a:pt x="41" y="22"/>
                      <a:pt x="41" y="22"/>
                    </a:cubicBezTo>
                    <a:cubicBezTo>
                      <a:pt x="8" y="45"/>
                      <a:pt x="0" y="89"/>
                      <a:pt x="22" y="122"/>
                    </a:cubicBezTo>
                    <a:cubicBezTo>
                      <a:pt x="419" y="720"/>
                      <a:pt x="419" y="720"/>
                      <a:pt x="419" y="720"/>
                    </a:cubicBezTo>
                    <a:cubicBezTo>
                      <a:pt x="441" y="753"/>
                      <a:pt x="486" y="761"/>
                      <a:pt x="518" y="739"/>
                    </a:cubicBezTo>
                    <a:cubicBezTo>
                      <a:pt x="518" y="739"/>
                      <a:pt x="518" y="739"/>
                      <a:pt x="518" y="739"/>
                    </a:cubicBezTo>
                    <a:cubicBezTo>
                      <a:pt x="551" y="717"/>
                      <a:pt x="559" y="672"/>
                      <a:pt x="537" y="640"/>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5" name="îṧḷî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B0DC8C9-0EF7-4FBC-8F72-C5514A30EBC3}"/>
                  </a:ext>
                </a:extLst>
              </p:cNvPr>
              <p:cNvSpPr/>
              <p:nvPr/>
            </p:nvSpPr>
            <p:spPr bwMode="auto">
              <a:xfrm>
                <a:off x="5696872" y="5916251"/>
                <a:ext cx="950188" cy="941747"/>
              </a:xfrm>
              <a:custGeom>
                <a:avLst/>
                <a:gdLst>
                  <a:gd name="T0" fmla="*/ 258 w 788"/>
                  <a:gd name="T1" fmla="*/ 781 h 781"/>
                  <a:gd name="T2" fmla="*/ 258 w 788"/>
                  <a:gd name="T3" fmla="*/ 589 h 781"/>
                  <a:gd name="T4" fmla="*/ 0 w 788"/>
                  <a:gd name="T5" fmla="*/ 0 h 781"/>
                  <a:gd name="T6" fmla="*/ 788 w 788"/>
                  <a:gd name="T7" fmla="*/ 0 h 781"/>
                  <a:gd name="T8" fmla="*/ 788 w 788"/>
                  <a:gd name="T9" fmla="*/ 781 h 781"/>
                  <a:gd name="T10" fmla="*/ 258 w 788"/>
                  <a:gd name="T11" fmla="*/ 781 h 781"/>
                </a:gdLst>
                <a:ahLst/>
                <a:cxnLst>
                  <a:cxn ang="0">
                    <a:pos x="T0" y="T1"/>
                  </a:cxn>
                  <a:cxn ang="0">
                    <a:pos x="T2" y="T3"/>
                  </a:cxn>
                  <a:cxn ang="0">
                    <a:pos x="T4" y="T5"/>
                  </a:cxn>
                  <a:cxn ang="0">
                    <a:pos x="T6" y="T7"/>
                  </a:cxn>
                  <a:cxn ang="0">
                    <a:pos x="T8" y="T9"/>
                  </a:cxn>
                  <a:cxn ang="0">
                    <a:pos x="T10" y="T11"/>
                  </a:cxn>
                </a:cxnLst>
                <a:rect l="0" t="0" r="r" b="b"/>
                <a:pathLst>
                  <a:path w="788" h="781">
                    <a:moveTo>
                      <a:pt x="258" y="781"/>
                    </a:moveTo>
                    <a:lnTo>
                      <a:pt x="258" y="589"/>
                    </a:lnTo>
                    <a:lnTo>
                      <a:pt x="0" y="0"/>
                    </a:lnTo>
                    <a:lnTo>
                      <a:pt x="788" y="0"/>
                    </a:lnTo>
                    <a:lnTo>
                      <a:pt x="788" y="781"/>
                    </a:lnTo>
                    <a:lnTo>
                      <a:pt x="258" y="781"/>
                    </a:ln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6" name="íşḷi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C680833-9A7B-4907-AD9B-B1AB425D0FF0}"/>
                  </a:ext>
                </a:extLst>
              </p:cNvPr>
              <p:cNvSpPr/>
              <p:nvPr/>
            </p:nvSpPr>
            <p:spPr bwMode="auto">
              <a:xfrm>
                <a:off x="5390594" y="5720908"/>
                <a:ext cx="893514" cy="1137090"/>
              </a:xfrm>
              <a:custGeom>
                <a:avLst/>
                <a:gdLst>
                  <a:gd name="T0" fmla="*/ 40 w 552"/>
                  <a:gd name="T1" fmla="*/ 22 h 703"/>
                  <a:gd name="T2" fmla="*/ 40 w 552"/>
                  <a:gd name="T3" fmla="*/ 22 h 703"/>
                  <a:gd name="T4" fmla="*/ 21 w 552"/>
                  <a:gd name="T5" fmla="*/ 121 h 703"/>
                  <a:gd name="T6" fmla="*/ 407 w 552"/>
                  <a:gd name="T7" fmla="*/ 703 h 703"/>
                  <a:gd name="T8" fmla="*/ 544 w 552"/>
                  <a:gd name="T9" fmla="*/ 703 h 703"/>
                  <a:gd name="T10" fmla="*/ 536 w 552"/>
                  <a:gd name="T11" fmla="*/ 639 h 703"/>
                  <a:gd name="T12" fmla="*/ 139 w 552"/>
                  <a:gd name="T13" fmla="*/ 41 h 703"/>
                  <a:gd name="T14" fmla="*/ 40 w 552"/>
                  <a:gd name="T15" fmla="*/ 22 h 7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2" h="703">
                    <a:moveTo>
                      <a:pt x="40" y="22"/>
                    </a:moveTo>
                    <a:cubicBezTo>
                      <a:pt x="40" y="22"/>
                      <a:pt x="40" y="22"/>
                      <a:pt x="40" y="22"/>
                    </a:cubicBezTo>
                    <a:cubicBezTo>
                      <a:pt x="8" y="44"/>
                      <a:pt x="0" y="88"/>
                      <a:pt x="21" y="121"/>
                    </a:cubicBezTo>
                    <a:cubicBezTo>
                      <a:pt x="407" y="703"/>
                      <a:pt x="407" y="703"/>
                      <a:pt x="407" y="703"/>
                    </a:cubicBezTo>
                    <a:cubicBezTo>
                      <a:pt x="544" y="703"/>
                      <a:pt x="544" y="703"/>
                      <a:pt x="544" y="703"/>
                    </a:cubicBezTo>
                    <a:cubicBezTo>
                      <a:pt x="552" y="682"/>
                      <a:pt x="549" y="659"/>
                      <a:pt x="536" y="639"/>
                    </a:cubicBezTo>
                    <a:cubicBezTo>
                      <a:pt x="139" y="41"/>
                      <a:pt x="139" y="41"/>
                      <a:pt x="139" y="41"/>
                    </a:cubicBezTo>
                    <a:cubicBezTo>
                      <a:pt x="118" y="8"/>
                      <a:pt x="72" y="0"/>
                      <a:pt x="40"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7" name="ïşļî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3D34252-FF2B-4072-95E7-E2EEA496184C}"/>
                  </a:ext>
                </a:extLst>
              </p:cNvPr>
              <p:cNvSpPr/>
              <p:nvPr/>
            </p:nvSpPr>
            <p:spPr bwMode="auto">
              <a:xfrm>
                <a:off x="5361654" y="4524733"/>
                <a:ext cx="881456" cy="1193764"/>
              </a:xfrm>
              <a:custGeom>
                <a:avLst/>
                <a:gdLst>
                  <a:gd name="T0" fmla="*/ 41 w 545"/>
                  <a:gd name="T1" fmla="*/ 22 h 738"/>
                  <a:gd name="T2" fmla="*/ 41 w 545"/>
                  <a:gd name="T3" fmla="*/ 22 h 738"/>
                  <a:gd name="T4" fmla="*/ 22 w 545"/>
                  <a:gd name="T5" fmla="*/ 121 h 738"/>
                  <a:gd name="T6" fmla="*/ 405 w 545"/>
                  <a:gd name="T7" fmla="*/ 697 h 738"/>
                  <a:gd name="T8" fmla="*/ 504 w 545"/>
                  <a:gd name="T9" fmla="*/ 716 h 738"/>
                  <a:gd name="T10" fmla="*/ 504 w 545"/>
                  <a:gd name="T11" fmla="*/ 716 h 738"/>
                  <a:gd name="T12" fmla="*/ 523 w 545"/>
                  <a:gd name="T13" fmla="*/ 617 h 738"/>
                  <a:gd name="T14" fmla="*/ 140 w 545"/>
                  <a:gd name="T15" fmla="*/ 41 h 738"/>
                  <a:gd name="T16" fmla="*/ 41 w 545"/>
                  <a:gd name="T17" fmla="*/ 2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738">
                    <a:moveTo>
                      <a:pt x="41" y="22"/>
                    </a:moveTo>
                    <a:cubicBezTo>
                      <a:pt x="41" y="22"/>
                      <a:pt x="41" y="22"/>
                      <a:pt x="41" y="22"/>
                    </a:cubicBezTo>
                    <a:cubicBezTo>
                      <a:pt x="8" y="44"/>
                      <a:pt x="0" y="89"/>
                      <a:pt x="22" y="121"/>
                    </a:cubicBezTo>
                    <a:cubicBezTo>
                      <a:pt x="405" y="697"/>
                      <a:pt x="405" y="697"/>
                      <a:pt x="405" y="697"/>
                    </a:cubicBezTo>
                    <a:cubicBezTo>
                      <a:pt x="427" y="730"/>
                      <a:pt x="472" y="738"/>
                      <a:pt x="504" y="716"/>
                    </a:cubicBezTo>
                    <a:cubicBezTo>
                      <a:pt x="504" y="716"/>
                      <a:pt x="504" y="716"/>
                      <a:pt x="504" y="716"/>
                    </a:cubicBezTo>
                    <a:cubicBezTo>
                      <a:pt x="537" y="694"/>
                      <a:pt x="545" y="650"/>
                      <a:pt x="523" y="617"/>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8" name="işḷí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65F30A2-3338-43E5-BBC2-A723A81C8EFD}"/>
                  </a:ext>
                </a:extLst>
              </p:cNvPr>
              <p:cNvSpPr/>
              <p:nvPr/>
            </p:nvSpPr>
            <p:spPr bwMode="auto">
              <a:xfrm>
                <a:off x="5611259" y="4471677"/>
                <a:ext cx="974304" cy="1920874"/>
              </a:xfrm>
              <a:custGeom>
                <a:avLst/>
                <a:gdLst>
                  <a:gd name="T0" fmla="*/ 478 w 602"/>
                  <a:gd name="T1" fmla="*/ 0 h 1187"/>
                  <a:gd name="T2" fmla="*/ 124 w 602"/>
                  <a:gd name="T3" fmla="*/ 0 h 1187"/>
                  <a:gd name="T4" fmla="*/ 0 w 602"/>
                  <a:gd name="T5" fmla="*/ 124 h 1187"/>
                  <a:gd name="T6" fmla="*/ 0 w 602"/>
                  <a:gd name="T7" fmla="*/ 1062 h 1187"/>
                  <a:gd name="T8" fmla="*/ 124 w 602"/>
                  <a:gd name="T9" fmla="*/ 1187 h 1187"/>
                  <a:gd name="T10" fmla="*/ 478 w 602"/>
                  <a:gd name="T11" fmla="*/ 1187 h 1187"/>
                  <a:gd name="T12" fmla="*/ 602 w 602"/>
                  <a:gd name="T13" fmla="*/ 1062 h 1187"/>
                  <a:gd name="T14" fmla="*/ 602 w 602"/>
                  <a:gd name="T15" fmla="*/ 124 h 1187"/>
                  <a:gd name="T16" fmla="*/ 478 w 602"/>
                  <a:gd name="T17"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1187">
                    <a:moveTo>
                      <a:pt x="478" y="0"/>
                    </a:moveTo>
                    <a:cubicBezTo>
                      <a:pt x="124" y="0"/>
                      <a:pt x="124" y="0"/>
                      <a:pt x="124" y="0"/>
                    </a:cubicBezTo>
                    <a:cubicBezTo>
                      <a:pt x="56" y="0"/>
                      <a:pt x="0" y="56"/>
                      <a:pt x="0" y="124"/>
                    </a:cubicBezTo>
                    <a:cubicBezTo>
                      <a:pt x="0" y="1062"/>
                      <a:pt x="0" y="1062"/>
                      <a:pt x="0" y="1062"/>
                    </a:cubicBezTo>
                    <a:cubicBezTo>
                      <a:pt x="0" y="1131"/>
                      <a:pt x="56" y="1187"/>
                      <a:pt x="124" y="1187"/>
                    </a:cubicBezTo>
                    <a:cubicBezTo>
                      <a:pt x="478" y="1187"/>
                      <a:pt x="478" y="1187"/>
                      <a:pt x="478" y="1187"/>
                    </a:cubicBezTo>
                    <a:cubicBezTo>
                      <a:pt x="546" y="1187"/>
                      <a:pt x="602" y="1131"/>
                      <a:pt x="602" y="1062"/>
                    </a:cubicBezTo>
                    <a:cubicBezTo>
                      <a:pt x="602" y="124"/>
                      <a:pt x="602" y="124"/>
                      <a:pt x="602" y="124"/>
                    </a:cubicBezTo>
                    <a:cubicBezTo>
                      <a:pt x="602" y="56"/>
                      <a:pt x="546" y="0"/>
                      <a:pt x="47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9" name="îṧḻï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0DBCDF8-33AD-413D-9125-090A2E3D53DA}"/>
                  </a:ext>
                </a:extLst>
              </p:cNvPr>
              <p:cNvSpPr/>
              <p:nvPr/>
            </p:nvSpPr>
            <p:spPr bwMode="auto">
              <a:xfrm>
                <a:off x="5696872" y="4632051"/>
                <a:ext cx="803077" cy="1582038"/>
              </a:xfrm>
              <a:custGeom>
                <a:avLst/>
                <a:gdLst>
                  <a:gd name="T0" fmla="*/ 494 w 496"/>
                  <a:gd name="T1" fmla="*/ 0 h 978"/>
                  <a:gd name="T2" fmla="*/ 2 w 496"/>
                  <a:gd name="T3" fmla="*/ 0 h 978"/>
                  <a:gd name="T4" fmla="*/ 0 w 496"/>
                  <a:gd name="T5" fmla="*/ 2 h 978"/>
                  <a:gd name="T6" fmla="*/ 0 w 496"/>
                  <a:gd name="T7" fmla="*/ 976 h 978"/>
                  <a:gd name="T8" fmla="*/ 2 w 496"/>
                  <a:gd name="T9" fmla="*/ 978 h 978"/>
                  <a:gd name="T10" fmla="*/ 494 w 496"/>
                  <a:gd name="T11" fmla="*/ 978 h 978"/>
                  <a:gd name="T12" fmla="*/ 496 w 496"/>
                  <a:gd name="T13" fmla="*/ 976 h 978"/>
                  <a:gd name="T14" fmla="*/ 496 w 496"/>
                  <a:gd name="T15" fmla="*/ 2 h 978"/>
                  <a:gd name="T16" fmla="*/ 494 w 496"/>
                  <a:gd name="T17" fmla="*/ 0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978">
                    <a:moveTo>
                      <a:pt x="494" y="0"/>
                    </a:moveTo>
                    <a:cubicBezTo>
                      <a:pt x="2" y="0"/>
                      <a:pt x="2" y="0"/>
                      <a:pt x="2" y="0"/>
                    </a:cubicBezTo>
                    <a:cubicBezTo>
                      <a:pt x="1" y="0"/>
                      <a:pt x="0" y="1"/>
                      <a:pt x="0" y="2"/>
                    </a:cubicBezTo>
                    <a:cubicBezTo>
                      <a:pt x="0" y="976"/>
                      <a:pt x="0" y="976"/>
                      <a:pt x="0" y="976"/>
                    </a:cubicBezTo>
                    <a:cubicBezTo>
                      <a:pt x="0" y="977"/>
                      <a:pt x="1" y="978"/>
                      <a:pt x="2" y="978"/>
                    </a:cubicBezTo>
                    <a:cubicBezTo>
                      <a:pt x="494" y="978"/>
                      <a:pt x="494" y="978"/>
                      <a:pt x="494" y="978"/>
                    </a:cubicBezTo>
                    <a:cubicBezTo>
                      <a:pt x="495" y="978"/>
                      <a:pt x="496" y="977"/>
                      <a:pt x="496" y="976"/>
                    </a:cubicBezTo>
                    <a:cubicBezTo>
                      <a:pt x="496" y="2"/>
                      <a:pt x="496" y="2"/>
                      <a:pt x="496" y="2"/>
                    </a:cubicBezTo>
                    <a:cubicBezTo>
                      <a:pt x="496" y="1"/>
                      <a:pt x="495" y="0"/>
                      <a:pt x="49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0" name="ísḷ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910207B-04E2-479D-BE91-5A8F9CF31024}"/>
                  </a:ext>
                </a:extLst>
              </p:cNvPr>
              <p:cNvSpPr/>
              <p:nvPr/>
            </p:nvSpPr>
            <p:spPr bwMode="auto">
              <a:xfrm>
                <a:off x="5935625" y="4539203"/>
                <a:ext cx="324366" cy="28940"/>
              </a:xfrm>
              <a:custGeom>
                <a:avLst/>
                <a:gdLst>
                  <a:gd name="T0" fmla="*/ 191 w 200"/>
                  <a:gd name="T1" fmla="*/ 0 h 18"/>
                  <a:gd name="T2" fmla="*/ 9 w 200"/>
                  <a:gd name="T3" fmla="*/ 0 h 18"/>
                  <a:gd name="T4" fmla="*/ 0 w 200"/>
                  <a:gd name="T5" fmla="*/ 9 h 18"/>
                  <a:gd name="T6" fmla="*/ 0 w 200"/>
                  <a:gd name="T7" fmla="*/ 9 h 18"/>
                  <a:gd name="T8" fmla="*/ 9 w 200"/>
                  <a:gd name="T9" fmla="*/ 18 h 18"/>
                  <a:gd name="T10" fmla="*/ 191 w 200"/>
                  <a:gd name="T11" fmla="*/ 18 h 18"/>
                  <a:gd name="T12" fmla="*/ 200 w 200"/>
                  <a:gd name="T13" fmla="*/ 9 h 18"/>
                  <a:gd name="T14" fmla="*/ 200 w 200"/>
                  <a:gd name="T15" fmla="*/ 9 h 18"/>
                  <a:gd name="T16" fmla="*/ 191 w 20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
                    <a:moveTo>
                      <a:pt x="191" y="0"/>
                    </a:moveTo>
                    <a:cubicBezTo>
                      <a:pt x="9" y="0"/>
                      <a:pt x="9" y="0"/>
                      <a:pt x="9" y="0"/>
                    </a:cubicBezTo>
                    <a:cubicBezTo>
                      <a:pt x="4" y="0"/>
                      <a:pt x="0" y="4"/>
                      <a:pt x="0" y="9"/>
                    </a:cubicBezTo>
                    <a:cubicBezTo>
                      <a:pt x="0" y="9"/>
                      <a:pt x="0" y="9"/>
                      <a:pt x="0" y="9"/>
                    </a:cubicBezTo>
                    <a:cubicBezTo>
                      <a:pt x="0" y="14"/>
                      <a:pt x="4" y="18"/>
                      <a:pt x="9" y="18"/>
                    </a:cubicBezTo>
                    <a:cubicBezTo>
                      <a:pt x="191" y="18"/>
                      <a:pt x="191" y="18"/>
                      <a:pt x="191" y="18"/>
                    </a:cubicBezTo>
                    <a:cubicBezTo>
                      <a:pt x="196" y="18"/>
                      <a:pt x="200" y="14"/>
                      <a:pt x="200" y="9"/>
                    </a:cubicBezTo>
                    <a:cubicBezTo>
                      <a:pt x="200" y="9"/>
                      <a:pt x="200" y="9"/>
                      <a:pt x="200" y="9"/>
                    </a:cubicBezTo>
                    <a:cubicBezTo>
                      <a:pt x="200" y="4"/>
                      <a:pt x="196" y="0"/>
                      <a:pt x="191"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1" name="îŝḻ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C8994B9-1240-4764-A2E7-6D9E80A4AB9F}"/>
                  </a:ext>
                </a:extLst>
              </p:cNvPr>
              <p:cNvSpPr/>
              <p:nvPr/>
            </p:nvSpPr>
            <p:spPr bwMode="auto">
              <a:xfrm>
                <a:off x="6047767" y="6251470"/>
                <a:ext cx="98877" cy="9887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2" name="iṥḷi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CBE271B-EFD5-4ED6-B9A6-736E14901522}"/>
                  </a:ext>
                </a:extLst>
              </p:cNvPr>
              <p:cNvSpPr/>
              <p:nvPr/>
            </p:nvSpPr>
            <p:spPr bwMode="auto">
              <a:xfrm>
                <a:off x="5370095" y="5322987"/>
                <a:ext cx="365364" cy="414803"/>
              </a:xfrm>
              <a:custGeom>
                <a:avLst/>
                <a:gdLst>
                  <a:gd name="T0" fmla="*/ 41 w 226"/>
                  <a:gd name="T1" fmla="*/ 23 h 257"/>
                  <a:gd name="T2" fmla="*/ 41 w 226"/>
                  <a:gd name="T3" fmla="*/ 23 h 257"/>
                  <a:gd name="T4" fmla="*/ 22 w 226"/>
                  <a:gd name="T5" fmla="*/ 122 h 257"/>
                  <a:gd name="T6" fmla="*/ 86 w 226"/>
                  <a:gd name="T7" fmla="*/ 216 h 257"/>
                  <a:gd name="T8" fmla="*/ 185 w 226"/>
                  <a:gd name="T9" fmla="*/ 235 h 257"/>
                  <a:gd name="T10" fmla="*/ 185 w 226"/>
                  <a:gd name="T11" fmla="*/ 235 h 257"/>
                  <a:gd name="T12" fmla="*/ 204 w 226"/>
                  <a:gd name="T13" fmla="*/ 135 h 257"/>
                  <a:gd name="T14" fmla="*/ 140 w 226"/>
                  <a:gd name="T15" fmla="*/ 41 h 257"/>
                  <a:gd name="T16" fmla="*/ 41 w 226"/>
                  <a:gd name="T17" fmla="*/ 2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7">
                    <a:moveTo>
                      <a:pt x="41" y="23"/>
                    </a:moveTo>
                    <a:cubicBezTo>
                      <a:pt x="41" y="23"/>
                      <a:pt x="41" y="23"/>
                      <a:pt x="41" y="23"/>
                    </a:cubicBezTo>
                    <a:cubicBezTo>
                      <a:pt x="8" y="45"/>
                      <a:pt x="0" y="89"/>
                      <a:pt x="22" y="122"/>
                    </a:cubicBezTo>
                    <a:cubicBezTo>
                      <a:pt x="86" y="216"/>
                      <a:pt x="86" y="216"/>
                      <a:pt x="86" y="216"/>
                    </a:cubicBezTo>
                    <a:cubicBezTo>
                      <a:pt x="108" y="248"/>
                      <a:pt x="153" y="257"/>
                      <a:pt x="185" y="235"/>
                    </a:cubicBezTo>
                    <a:cubicBezTo>
                      <a:pt x="185" y="235"/>
                      <a:pt x="185" y="235"/>
                      <a:pt x="185" y="235"/>
                    </a:cubicBezTo>
                    <a:cubicBezTo>
                      <a:pt x="218" y="213"/>
                      <a:pt x="226" y="168"/>
                      <a:pt x="204" y="135"/>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3" name="îśḷî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A5A4F47-85CE-4741-8B02-1DC4955E9C65}"/>
                  </a:ext>
                </a:extLst>
              </p:cNvPr>
              <p:cNvSpPr/>
              <p:nvPr/>
            </p:nvSpPr>
            <p:spPr bwMode="auto">
              <a:xfrm>
                <a:off x="5329097" y="5630471"/>
                <a:ext cx="383451" cy="441331"/>
              </a:xfrm>
              <a:custGeom>
                <a:avLst/>
                <a:gdLst>
                  <a:gd name="T0" fmla="*/ 41 w 237"/>
                  <a:gd name="T1" fmla="*/ 23 h 273"/>
                  <a:gd name="T2" fmla="*/ 41 w 237"/>
                  <a:gd name="T3" fmla="*/ 23 h 273"/>
                  <a:gd name="T4" fmla="*/ 22 w 237"/>
                  <a:gd name="T5" fmla="*/ 122 h 273"/>
                  <a:gd name="T6" fmla="*/ 97 w 237"/>
                  <a:gd name="T7" fmla="*/ 232 h 273"/>
                  <a:gd name="T8" fmla="*/ 196 w 237"/>
                  <a:gd name="T9" fmla="*/ 251 h 273"/>
                  <a:gd name="T10" fmla="*/ 196 w 237"/>
                  <a:gd name="T11" fmla="*/ 251 h 273"/>
                  <a:gd name="T12" fmla="*/ 215 w 237"/>
                  <a:gd name="T13" fmla="*/ 152 h 273"/>
                  <a:gd name="T14" fmla="*/ 140 w 237"/>
                  <a:gd name="T15" fmla="*/ 41 h 273"/>
                  <a:gd name="T16" fmla="*/ 41 w 237"/>
                  <a:gd name="T17" fmla="*/ 2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273">
                    <a:moveTo>
                      <a:pt x="41" y="23"/>
                    </a:moveTo>
                    <a:cubicBezTo>
                      <a:pt x="41" y="23"/>
                      <a:pt x="41" y="23"/>
                      <a:pt x="41" y="23"/>
                    </a:cubicBezTo>
                    <a:cubicBezTo>
                      <a:pt x="8" y="45"/>
                      <a:pt x="0" y="89"/>
                      <a:pt x="22" y="122"/>
                    </a:cubicBezTo>
                    <a:cubicBezTo>
                      <a:pt x="97" y="232"/>
                      <a:pt x="97" y="232"/>
                      <a:pt x="97" y="232"/>
                    </a:cubicBezTo>
                    <a:cubicBezTo>
                      <a:pt x="119" y="265"/>
                      <a:pt x="163" y="273"/>
                      <a:pt x="196" y="251"/>
                    </a:cubicBezTo>
                    <a:cubicBezTo>
                      <a:pt x="196" y="251"/>
                      <a:pt x="196" y="251"/>
                      <a:pt x="196" y="251"/>
                    </a:cubicBezTo>
                    <a:cubicBezTo>
                      <a:pt x="228" y="229"/>
                      <a:pt x="237" y="184"/>
                      <a:pt x="215" y="152"/>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4" name="ïṩḻi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4B46660-5B61-430F-B2F0-127B02C91A5C}"/>
                  </a:ext>
                </a:extLst>
              </p:cNvPr>
              <p:cNvSpPr/>
              <p:nvPr/>
            </p:nvSpPr>
            <p:spPr bwMode="auto">
              <a:xfrm>
                <a:off x="5403858" y="5001033"/>
                <a:ext cx="365364" cy="413597"/>
              </a:xfrm>
              <a:custGeom>
                <a:avLst/>
                <a:gdLst>
                  <a:gd name="T0" fmla="*/ 41 w 226"/>
                  <a:gd name="T1" fmla="*/ 22 h 256"/>
                  <a:gd name="T2" fmla="*/ 41 w 226"/>
                  <a:gd name="T3" fmla="*/ 22 h 256"/>
                  <a:gd name="T4" fmla="*/ 22 w 226"/>
                  <a:gd name="T5" fmla="*/ 121 h 256"/>
                  <a:gd name="T6" fmla="*/ 86 w 226"/>
                  <a:gd name="T7" fmla="*/ 215 h 256"/>
                  <a:gd name="T8" fmla="*/ 185 w 226"/>
                  <a:gd name="T9" fmla="*/ 234 h 256"/>
                  <a:gd name="T10" fmla="*/ 185 w 226"/>
                  <a:gd name="T11" fmla="*/ 234 h 256"/>
                  <a:gd name="T12" fmla="*/ 204 w 226"/>
                  <a:gd name="T13" fmla="*/ 134 h 256"/>
                  <a:gd name="T14" fmla="*/ 140 w 226"/>
                  <a:gd name="T15" fmla="*/ 40 h 256"/>
                  <a:gd name="T16" fmla="*/ 41 w 226"/>
                  <a:gd name="T17" fmla="*/ 2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6">
                    <a:moveTo>
                      <a:pt x="41" y="22"/>
                    </a:moveTo>
                    <a:cubicBezTo>
                      <a:pt x="41" y="22"/>
                      <a:pt x="41" y="22"/>
                      <a:pt x="41" y="22"/>
                    </a:cubicBezTo>
                    <a:cubicBezTo>
                      <a:pt x="8" y="44"/>
                      <a:pt x="0" y="88"/>
                      <a:pt x="22" y="121"/>
                    </a:cubicBezTo>
                    <a:cubicBezTo>
                      <a:pt x="86" y="215"/>
                      <a:pt x="86" y="215"/>
                      <a:pt x="86" y="215"/>
                    </a:cubicBezTo>
                    <a:cubicBezTo>
                      <a:pt x="108" y="247"/>
                      <a:pt x="153" y="256"/>
                      <a:pt x="185" y="234"/>
                    </a:cubicBezTo>
                    <a:cubicBezTo>
                      <a:pt x="185" y="234"/>
                      <a:pt x="185" y="234"/>
                      <a:pt x="185" y="234"/>
                    </a:cubicBezTo>
                    <a:cubicBezTo>
                      <a:pt x="217" y="212"/>
                      <a:pt x="226" y="167"/>
                      <a:pt x="204" y="134"/>
                    </a:cubicBezTo>
                    <a:cubicBezTo>
                      <a:pt x="140" y="40"/>
                      <a:pt x="140" y="40"/>
                      <a:pt x="140" y="40"/>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5" name="íṣļí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9028A59-3263-4065-9D7C-04F89D6C443C}"/>
                  </a:ext>
                </a:extLst>
              </p:cNvPr>
              <p:cNvSpPr/>
              <p:nvPr/>
            </p:nvSpPr>
            <p:spPr bwMode="auto">
              <a:xfrm>
                <a:off x="6486686" y="5521948"/>
                <a:ext cx="315925" cy="1103327"/>
              </a:xfrm>
              <a:custGeom>
                <a:avLst/>
                <a:gdLst>
                  <a:gd name="T0" fmla="*/ 51 w 195"/>
                  <a:gd name="T1" fmla="*/ 682 h 682"/>
                  <a:gd name="T2" fmla="*/ 0 w 195"/>
                  <a:gd name="T3" fmla="*/ 682 h 682"/>
                  <a:gd name="T4" fmla="*/ 6 w 195"/>
                  <a:gd name="T5" fmla="*/ 620 h 682"/>
                  <a:gd name="T6" fmla="*/ 49 w 195"/>
                  <a:gd name="T7" fmla="*/ 119 h 682"/>
                  <a:gd name="T8" fmla="*/ 195 w 195"/>
                  <a:gd name="T9" fmla="*/ 0 h 682"/>
                  <a:gd name="T10" fmla="*/ 144 w 195"/>
                  <a:gd name="T11" fmla="*/ 592 h 682"/>
                  <a:gd name="T12" fmla="*/ 51 w 195"/>
                  <a:gd name="T13" fmla="*/ 682 h 682"/>
                </a:gdLst>
                <a:ahLst/>
                <a:cxnLst>
                  <a:cxn ang="0">
                    <a:pos x="T0" y="T1"/>
                  </a:cxn>
                  <a:cxn ang="0">
                    <a:pos x="T2" y="T3"/>
                  </a:cxn>
                  <a:cxn ang="0">
                    <a:pos x="T4" y="T5"/>
                  </a:cxn>
                  <a:cxn ang="0">
                    <a:pos x="T6" y="T7"/>
                  </a:cxn>
                  <a:cxn ang="0">
                    <a:pos x="T8" y="T9"/>
                  </a:cxn>
                  <a:cxn ang="0">
                    <a:pos x="T10" y="T11"/>
                  </a:cxn>
                  <a:cxn ang="0">
                    <a:pos x="T12" y="T13"/>
                  </a:cxn>
                </a:cxnLst>
                <a:rect l="0" t="0" r="r" b="b"/>
                <a:pathLst>
                  <a:path w="195" h="682">
                    <a:moveTo>
                      <a:pt x="51" y="682"/>
                    </a:moveTo>
                    <a:cubicBezTo>
                      <a:pt x="0" y="682"/>
                      <a:pt x="0" y="682"/>
                      <a:pt x="0" y="682"/>
                    </a:cubicBezTo>
                    <a:cubicBezTo>
                      <a:pt x="6" y="620"/>
                      <a:pt x="6" y="620"/>
                      <a:pt x="6" y="620"/>
                    </a:cubicBezTo>
                    <a:cubicBezTo>
                      <a:pt x="49" y="119"/>
                      <a:pt x="49" y="119"/>
                      <a:pt x="49" y="119"/>
                    </a:cubicBezTo>
                    <a:cubicBezTo>
                      <a:pt x="58" y="14"/>
                      <a:pt x="129" y="0"/>
                      <a:pt x="195" y="0"/>
                    </a:cubicBezTo>
                    <a:cubicBezTo>
                      <a:pt x="144" y="592"/>
                      <a:pt x="144" y="592"/>
                      <a:pt x="144" y="592"/>
                    </a:cubicBezTo>
                    <a:cubicBezTo>
                      <a:pt x="139" y="642"/>
                      <a:pt x="98" y="682"/>
                      <a:pt x="51" y="68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6" name="îśļi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FAFD868-2B5C-4226-9533-CEEA2EFF1284}"/>
                  </a:ext>
                </a:extLst>
              </p:cNvPr>
              <p:cNvSpPr/>
              <p:nvPr/>
            </p:nvSpPr>
            <p:spPr bwMode="auto">
              <a:xfrm>
                <a:off x="5986270" y="5091469"/>
                <a:ext cx="220665" cy="279751"/>
              </a:xfrm>
              <a:custGeom>
                <a:avLst/>
                <a:gdLst>
                  <a:gd name="T0" fmla="*/ 43 w 183"/>
                  <a:gd name="T1" fmla="*/ 119 h 232"/>
                  <a:gd name="T2" fmla="*/ 0 w 183"/>
                  <a:gd name="T3" fmla="*/ 119 h 232"/>
                  <a:gd name="T4" fmla="*/ 91 w 183"/>
                  <a:gd name="T5" fmla="*/ 232 h 232"/>
                  <a:gd name="T6" fmla="*/ 183 w 183"/>
                  <a:gd name="T7" fmla="*/ 119 h 232"/>
                  <a:gd name="T8" fmla="*/ 140 w 183"/>
                  <a:gd name="T9" fmla="*/ 119 h 232"/>
                  <a:gd name="T10" fmla="*/ 140 w 183"/>
                  <a:gd name="T11" fmla="*/ 0 h 232"/>
                  <a:gd name="T12" fmla="*/ 43 w 183"/>
                  <a:gd name="T13" fmla="*/ 0 h 232"/>
                  <a:gd name="T14" fmla="*/ 43 w 183"/>
                  <a:gd name="T15" fmla="*/ 119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232">
                    <a:moveTo>
                      <a:pt x="43" y="119"/>
                    </a:moveTo>
                    <a:lnTo>
                      <a:pt x="0" y="119"/>
                    </a:lnTo>
                    <a:lnTo>
                      <a:pt x="91" y="232"/>
                    </a:lnTo>
                    <a:lnTo>
                      <a:pt x="183" y="119"/>
                    </a:lnTo>
                    <a:lnTo>
                      <a:pt x="140" y="119"/>
                    </a:lnTo>
                    <a:lnTo>
                      <a:pt x="140" y="0"/>
                    </a:lnTo>
                    <a:lnTo>
                      <a:pt x="43" y="0"/>
                    </a:lnTo>
                    <a:lnTo>
                      <a:pt x="43"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7" name="îSļî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928DB29-F4A6-4E36-986A-DE6FA31424CE}"/>
                  </a:ext>
                </a:extLst>
              </p:cNvPr>
              <p:cNvSpPr/>
              <p:nvPr/>
            </p:nvSpPr>
            <p:spPr bwMode="auto">
              <a:xfrm>
                <a:off x="5854835" y="4887685"/>
                <a:ext cx="485946" cy="305073"/>
              </a:xfrm>
              <a:custGeom>
                <a:avLst/>
                <a:gdLst>
                  <a:gd name="T0" fmla="*/ 239 w 300"/>
                  <a:gd name="T1" fmla="*/ 189 h 189"/>
                  <a:gd name="T2" fmla="*/ 300 w 300"/>
                  <a:gd name="T3" fmla="*/ 129 h 189"/>
                  <a:gd name="T4" fmla="*/ 239 w 300"/>
                  <a:gd name="T5" fmla="*/ 69 h 189"/>
                  <a:gd name="T6" fmla="*/ 234 w 300"/>
                  <a:gd name="T7" fmla="*/ 69 h 189"/>
                  <a:gd name="T8" fmla="*/ 153 w 300"/>
                  <a:gd name="T9" fmla="*/ 0 h 189"/>
                  <a:gd name="T10" fmla="*/ 71 w 300"/>
                  <a:gd name="T11" fmla="*/ 70 h 189"/>
                  <a:gd name="T12" fmla="*/ 60 w 300"/>
                  <a:gd name="T13" fmla="*/ 69 h 189"/>
                  <a:gd name="T14" fmla="*/ 0 w 300"/>
                  <a:gd name="T15" fmla="*/ 129 h 189"/>
                  <a:gd name="T16" fmla="*/ 60 w 300"/>
                  <a:gd name="T17" fmla="*/ 189 h 189"/>
                  <a:gd name="T18" fmla="*/ 102 w 300"/>
                  <a:gd name="T19" fmla="*/ 189 h 189"/>
                  <a:gd name="T20" fmla="*/ 102 w 300"/>
                  <a:gd name="T21" fmla="*/ 114 h 189"/>
                  <a:gd name="T22" fmla="*/ 196 w 300"/>
                  <a:gd name="T23" fmla="*/ 114 h 189"/>
                  <a:gd name="T24" fmla="*/ 196 w 300"/>
                  <a:gd name="T25" fmla="*/ 189 h 189"/>
                  <a:gd name="T26" fmla="*/ 239 w 300"/>
                  <a:gd name="T2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189">
                    <a:moveTo>
                      <a:pt x="239" y="189"/>
                    </a:moveTo>
                    <a:cubicBezTo>
                      <a:pt x="273" y="189"/>
                      <a:pt x="300" y="162"/>
                      <a:pt x="300" y="129"/>
                    </a:cubicBezTo>
                    <a:cubicBezTo>
                      <a:pt x="300" y="96"/>
                      <a:pt x="273" y="69"/>
                      <a:pt x="239" y="69"/>
                    </a:cubicBezTo>
                    <a:cubicBezTo>
                      <a:pt x="238" y="69"/>
                      <a:pt x="236" y="69"/>
                      <a:pt x="234" y="69"/>
                    </a:cubicBezTo>
                    <a:cubicBezTo>
                      <a:pt x="228" y="30"/>
                      <a:pt x="194" y="0"/>
                      <a:pt x="153" y="0"/>
                    </a:cubicBezTo>
                    <a:cubicBezTo>
                      <a:pt x="111" y="0"/>
                      <a:pt x="77" y="30"/>
                      <a:pt x="71" y="70"/>
                    </a:cubicBezTo>
                    <a:cubicBezTo>
                      <a:pt x="67" y="69"/>
                      <a:pt x="64" y="69"/>
                      <a:pt x="60" y="69"/>
                    </a:cubicBezTo>
                    <a:cubicBezTo>
                      <a:pt x="27" y="69"/>
                      <a:pt x="0" y="96"/>
                      <a:pt x="0" y="129"/>
                    </a:cubicBezTo>
                    <a:cubicBezTo>
                      <a:pt x="0" y="162"/>
                      <a:pt x="27" y="189"/>
                      <a:pt x="60" y="189"/>
                    </a:cubicBezTo>
                    <a:cubicBezTo>
                      <a:pt x="102" y="189"/>
                      <a:pt x="102" y="189"/>
                      <a:pt x="102" y="189"/>
                    </a:cubicBezTo>
                    <a:cubicBezTo>
                      <a:pt x="102" y="114"/>
                      <a:pt x="102" y="114"/>
                      <a:pt x="102" y="114"/>
                    </a:cubicBezTo>
                    <a:cubicBezTo>
                      <a:pt x="196" y="114"/>
                      <a:pt x="196" y="114"/>
                      <a:pt x="196" y="114"/>
                    </a:cubicBezTo>
                    <a:cubicBezTo>
                      <a:pt x="196" y="189"/>
                      <a:pt x="196" y="189"/>
                      <a:pt x="196" y="189"/>
                    </a:cubicBezTo>
                    <a:lnTo>
                      <a:pt x="239" y="1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31" name="PA-组合 27">
            <a:extLst>
              <a:ext uri="{FF2B5EF4-FFF2-40B4-BE49-F238E27FC236}">
                <a16:creationId xmlns="" xmlns:a16="http://schemas.microsoft.com/office/drawing/2014/main" id="{490736B8-4304-495B-BB9C-2FA30816366C}"/>
              </a:ext>
            </a:extLst>
          </p:cNvPr>
          <p:cNvGrpSpPr/>
          <p:nvPr>
            <p:custDataLst>
              <p:tags r:id="rId5"/>
            </p:custDataLst>
          </p:nvPr>
        </p:nvGrpSpPr>
        <p:grpSpPr>
          <a:xfrm>
            <a:off x="6091873" y="3906601"/>
            <a:ext cx="1669668" cy="2066185"/>
            <a:chOff x="6169649" y="4486174"/>
            <a:chExt cx="1926668" cy="2384219"/>
          </a:xfrm>
        </p:grpSpPr>
        <p:sp>
          <p:nvSpPr>
            <p:cNvPr id="32" name="PA-文本框 6">
              <a:extLst>
                <a:ext uri="{FF2B5EF4-FFF2-40B4-BE49-F238E27FC236}">
                  <a16:creationId xmlns="" xmlns:a16="http://schemas.microsoft.com/office/drawing/2014/main" id="{22FF84B3-7B97-4CB0-AEA1-D484FB1B31B5}"/>
                </a:ext>
              </a:extLst>
            </p:cNvPr>
            <p:cNvSpPr txBox="1"/>
            <p:nvPr>
              <p:custDataLst>
                <p:tags r:id="rId11"/>
              </p:custDataLst>
            </p:nvPr>
          </p:nvSpPr>
          <p:spPr>
            <a:xfrm>
              <a:off x="6169649" y="4486174"/>
              <a:ext cx="1926666" cy="383413"/>
            </a:xfrm>
            <a:prstGeom prst="rect">
              <a:avLst/>
            </a:prstGeom>
            <a:noFill/>
          </p:spPr>
          <p:txBody>
            <a:bodyPr wrap="square" rtlCol="0">
              <a:spAutoFit/>
            </a:bodyPr>
            <a:lstStyle/>
            <a:p>
              <a:pPr algn="ctr"/>
              <a:r>
                <a:rPr lang="zh-CN" altLang="en-US" sz="1559" b="1" dirty="0">
                  <a:latin typeface="Huawei Sans" panose="020C0503030203020204" pitchFamily="34" charset="0"/>
                  <a:ea typeface="方正兰亭黑简体" panose="02000000000000000000" pitchFamily="2" charset="-122"/>
                  <a:sym typeface="Huawei Sans" panose="020C0503030203020204" pitchFamily="34" charset="0"/>
                </a:rPr>
                <a:t>交叉融合分析</a:t>
              </a:r>
              <a:endParaRPr lang="en-US" sz="155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PA-文本框 42">
              <a:extLst>
                <a:ext uri="{FF2B5EF4-FFF2-40B4-BE49-F238E27FC236}">
                  <a16:creationId xmlns="" xmlns:a16="http://schemas.microsoft.com/office/drawing/2014/main" id="{2BF47411-0BD0-45E0-A8F7-EC642A5D381E}"/>
                </a:ext>
              </a:extLst>
            </p:cNvPr>
            <p:cNvSpPr txBox="1"/>
            <p:nvPr>
              <p:custDataLst>
                <p:tags r:id="rId12"/>
              </p:custDataLst>
            </p:nvPr>
          </p:nvSpPr>
          <p:spPr>
            <a:xfrm>
              <a:off x="6169651" y="4824726"/>
              <a:ext cx="1926666" cy="2045667"/>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企业都有大量分散在不同部门的数据，将各个孤立系统的信息汇集在一起，将会发现新的机会和</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潜力。</a:t>
              </a:r>
              <a:endParaRPr lang="id-ID" b="1"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84" name="8ddc0833-a0b8-4c63-b8c2-94d4fc7ce7b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6"/>
            </p:custDataLst>
          </p:nvPr>
        </p:nvGrpSpPr>
        <p:grpSpPr>
          <a:xfrm>
            <a:off x="6033175" y="1757924"/>
            <a:ext cx="1764024" cy="1599743"/>
            <a:chOff x="3300413" y="1065213"/>
            <a:chExt cx="5591174" cy="5070476"/>
          </a:xfrm>
        </p:grpSpPr>
        <p:sp>
          <p:nvSpPr>
            <p:cNvPr id="685" name="í$lïḋê"/>
            <p:cNvSpPr/>
            <p:nvPr/>
          </p:nvSpPr>
          <p:spPr bwMode="auto">
            <a:xfrm>
              <a:off x="3513138" y="3692526"/>
              <a:ext cx="1639887" cy="1898650"/>
            </a:xfrm>
            <a:custGeom>
              <a:avLst/>
              <a:gdLst>
                <a:gd name="T0" fmla="*/ 294 w 1033"/>
                <a:gd name="T1" fmla="*/ 0 h 1196"/>
                <a:gd name="T2" fmla="*/ 0 w 1033"/>
                <a:gd name="T3" fmla="*/ 950 h 1196"/>
                <a:gd name="T4" fmla="*/ 797 w 1033"/>
                <a:gd name="T5" fmla="*/ 1196 h 1196"/>
                <a:gd name="T6" fmla="*/ 1033 w 1033"/>
                <a:gd name="T7" fmla="*/ 431 h 1196"/>
                <a:gd name="T8" fmla="*/ 676 w 1033"/>
                <a:gd name="T9" fmla="*/ 119 h 1196"/>
                <a:gd name="T10" fmla="*/ 294 w 1033"/>
                <a:gd name="T11" fmla="*/ 0 h 1196"/>
              </a:gdLst>
              <a:ahLst/>
              <a:cxnLst>
                <a:cxn ang="0">
                  <a:pos x="T0" y="T1"/>
                </a:cxn>
                <a:cxn ang="0">
                  <a:pos x="T2" y="T3"/>
                </a:cxn>
                <a:cxn ang="0">
                  <a:pos x="T4" y="T5"/>
                </a:cxn>
                <a:cxn ang="0">
                  <a:pos x="T6" y="T7"/>
                </a:cxn>
                <a:cxn ang="0">
                  <a:pos x="T8" y="T9"/>
                </a:cxn>
                <a:cxn ang="0">
                  <a:pos x="T10" y="T11"/>
                </a:cxn>
              </a:cxnLst>
              <a:rect l="0" t="0" r="r" b="b"/>
              <a:pathLst>
                <a:path w="1033" h="1196">
                  <a:moveTo>
                    <a:pt x="294" y="0"/>
                  </a:moveTo>
                  <a:lnTo>
                    <a:pt x="0" y="950"/>
                  </a:lnTo>
                  <a:lnTo>
                    <a:pt x="797" y="1196"/>
                  </a:lnTo>
                  <a:lnTo>
                    <a:pt x="1033" y="431"/>
                  </a:lnTo>
                  <a:lnTo>
                    <a:pt x="676" y="119"/>
                  </a:lnTo>
                  <a:lnTo>
                    <a:pt x="294"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6" name="ïšlîḋé"/>
            <p:cNvSpPr/>
            <p:nvPr/>
          </p:nvSpPr>
          <p:spPr bwMode="auto">
            <a:xfrm>
              <a:off x="3732213" y="4138614"/>
              <a:ext cx="1162050" cy="1189038"/>
            </a:xfrm>
            <a:custGeom>
              <a:avLst/>
              <a:gdLst>
                <a:gd name="T0" fmla="*/ 732 w 841"/>
                <a:gd name="T1" fmla="*/ 705 h 861"/>
                <a:gd name="T2" fmla="*/ 701 w 841"/>
                <a:gd name="T3" fmla="*/ 671 h 861"/>
                <a:gd name="T4" fmla="*/ 786 w 841"/>
                <a:gd name="T5" fmla="*/ 397 h 861"/>
                <a:gd name="T6" fmla="*/ 814 w 841"/>
                <a:gd name="T7" fmla="*/ 305 h 861"/>
                <a:gd name="T8" fmla="*/ 841 w 841"/>
                <a:gd name="T9" fmla="*/ 219 h 861"/>
                <a:gd name="T10" fmla="*/ 357 w 841"/>
                <a:gd name="T11" fmla="*/ 0 h 861"/>
                <a:gd name="T12" fmla="*/ 349 w 841"/>
                <a:gd name="T13" fmla="*/ 25 h 861"/>
                <a:gd name="T14" fmla="*/ 301 w 841"/>
                <a:gd name="T15" fmla="*/ 179 h 861"/>
                <a:gd name="T16" fmla="*/ 242 w 841"/>
                <a:gd name="T17" fmla="*/ 371 h 861"/>
                <a:gd name="T18" fmla="*/ 155 w 841"/>
                <a:gd name="T19" fmla="*/ 382 h 861"/>
                <a:gd name="T20" fmla="*/ 13 w 841"/>
                <a:gd name="T21" fmla="*/ 512 h 861"/>
                <a:gd name="T22" fmla="*/ 202 w 841"/>
                <a:gd name="T23" fmla="*/ 551 h 861"/>
                <a:gd name="T24" fmla="*/ 344 w 841"/>
                <a:gd name="T25" fmla="*/ 421 h 861"/>
                <a:gd name="T26" fmla="*/ 305 w 841"/>
                <a:gd name="T27" fmla="*/ 383 h 861"/>
                <a:gd name="T28" fmla="*/ 360 w 841"/>
                <a:gd name="T29" fmla="*/ 205 h 861"/>
                <a:gd name="T30" fmla="*/ 727 w 841"/>
                <a:gd name="T31" fmla="*/ 371 h 861"/>
                <a:gd name="T32" fmla="*/ 639 w 841"/>
                <a:gd name="T33" fmla="*/ 655 h 861"/>
                <a:gd name="T34" fmla="*/ 543 w 841"/>
                <a:gd name="T35" fmla="*/ 666 h 861"/>
                <a:gd name="T36" fmla="*/ 400 w 841"/>
                <a:gd name="T37" fmla="*/ 796 h 861"/>
                <a:gd name="T38" fmla="*/ 589 w 841"/>
                <a:gd name="T39" fmla="*/ 836 h 861"/>
                <a:gd name="T40" fmla="*/ 732 w 841"/>
                <a:gd name="T41" fmla="*/ 70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861">
                  <a:moveTo>
                    <a:pt x="732" y="705"/>
                  </a:moveTo>
                  <a:cubicBezTo>
                    <a:pt x="728" y="691"/>
                    <a:pt x="717" y="680"/>
                    <a:pt x="701" y="671"/>
                  </a:cubicBezTo>
                  <a:cubicBezTo>
                    <a:pt x="786" y="397"/>
                    <a:pt x="786" y="397"/>
                    <a:pt x="786" y="397"/>
                  </a:cubicBezTo>
                  <a:cubicBezTo>
                    <a:pt x="814" y="305"/>
                    <a:pt x="814" y="305"/>
                    <a:pt x="814" y="305"/>
                  </a:cubicBezTo>
                  <a:cubicBezTo>
                    <a:pt x="841" y="219"/>
                    <a:pt x="841" y="219"/>
                    <a:pt x="841" y="219"/>
                  </a:cubicBezTo>
                  <a:cubicBezTo>
                    <a:pt x="357" y="0"/>
                    <a:pt x="357" y="0"/>
                    <a:pt x="357" y="0"/>
                  </a:cubicBezTo>
                  <a:cubicBezTo>
                    <a:pt x="349" y="25"/>
                    <a:pt x="349" y="25"/>
                    <a:pt x="349" y="25"/>
                  </a:cubicBezTo>
                  <a:cubicBezTo>
                    <a:pt x="301" y="179"/>
                    <a:pt x="301" y="179"/>
                    <a:pt x="301" y="179"/>
                  </a:cubicBezTo>
                  <a:cubicBezTo>
                    <a:pt x="242" y="371"/>
                    <a:pt x="242" y="371"/>
                    <a:pt x="242" y="371"/>
                  </a:cubicBezTo>
                  <a:cubicBezTo>
                    <a:pt x="215" y="370"/>
                    <a:pt x="186" y="374"/>
                    <a:pt x="155" y="382"/>
                  </a:cubicBezTo>
                  <a:cubicBezTo>
                    <a:pt x="64" y="408"/>
                    <a:pt x="0" y="466"/>
                    <a:pt x="13" y="512"/>
                  </a:cubicBezTo>
                  <a:cubicBezTo>
                    <a:pt x="26" y="559"/>
                    <a:pt x="110" y="577"/>
                    <a:pt x="202" y="551"/>
                  </a:cubicBezTo>
                  <a:cubicBezTo>
                    <a:pt x="293" y="526"/>
                    <a:pt x="357" y="468"/>
                    <a:pt x="344" y="421"/>
                  </a:cubicBezTo>
                  <a:cubicBezTo>
                    <a:pt x="340" y="405"/>
                    <a:pt x="326" y="391"/>
                    <a:pt x="305" y="383"/>
                  </a:cubicBezTo>
                  <a:cubicBezTo>
                    <a:pt x="360" y="205"/>
                    <a:pt x="360" y="205"/>
                    <a:pt x="360" y="205"/>
                  </a:cubicBezTo>
                  <a:cubicBezTo>
                    <a:pt x="727" y="371"/>
                    <a:pt x="727" y="371"/>
                    <a:pt x="727" y="371"/>
                  </a:cubicBezTo>
                  <a:cubicBezTo>
                    <a:pt x="639" y="655"/>
                    <a:pt x="639" y="655"/>
                    <a:pt x="639" y="655"/>
                  </a:cubicBezTo>
                  <a:cubicBezTo>
                    <a:pt x="610" y="654"/>
                    <a:pt x="577" y="657"/>
                    <a:pt x="543" y="666"/>
                  </a:cubicBezTo>
                  <a:cubicBezTo>
                    <a:pt x="451" y="692"/>
                    <a:pt x="387" y="750"/>
                    <a:pt x="400" y="796"/>
                  </a:cubicBezTo>
                  <a:cubicBezTo>
                    <a:pt x="413" y="843"/>
                    <a:pt x="497" y="861"/>
                    <a:pt x="589" y="836"/>
                  </a:cubicBezTo>
                  <a:cubicBezTo>
                    <a:pt x="681" y="810"/>
                    <a:pt x="744" y="752"/>
                    <a:pt x="732" y="705"/>
                  </a:cubicBezTo>
                  <a:close/>
                </a:path>
              </a:pathLst>
            </a:custGeom>
            <a:solidFill>
              <a:srgbClr val="CF2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7" name="îṩḻîḑè"/>
            <p:cNvSpPr/>
            <p:nvPr/>
          </p:nvSpPr>
          <p:spPr bwMode="auto">
            <a:xfrm>
              <a:off x="4495800" y="3881439"/>
              <a:ext cx="657225" cy="495300"/>
            </a:xfrm>
            <a:custGeom>
              <a:avLst/>
              <a:gdLst>
                <a:gd name="T0" fmla="*/ 414 w 414"/>
                <a:gd name="T1" fmla="*/ 312 h 312"/>
                <a:gd name="T2" fmla="*/ 57 w 414"/>
                <a:gd name="T3" fmla="*/ 0 h 312"/>
                <a:gd name="T4" fmla="*/ 0 w 414"/>
                <a:gd name="T5" fmla="*/ 184 h 312"/>
                <a:gd name="T6" fmla="*/ 414 w 414"/>
                <a:gd name="T7" fmla="*/ 312 h 312"/>
              </a:gdLst>
              <a:ahLst/>
              <a:cxnLst>
                <a:cxn ang="0">
                  <a:pos x="T0" y="T1"/>
                </a:cxn>
                <a:cxn ang="0">
                  <a:pos x="T2" y="T3"/>
                </a:cxn>
                <a:cxn ang="0">
                  <a:pos x="T4" y="T5"/>
                </a:cxn>
                <a:cxn ang="0">
                  <a:pos x="T6" y="T7"/>
                </a:cxn>
              </a:cxnLst>
              <a:rect l="0" t="0" r="r" b="b"/>
              <a:pathLst>
                <a:path w="414" h="312">
                  <a:moveTo>
                    <a:pt x="414" y="312"/>
                  </a:moveTo>
                  <a:lnTo>
                    <a:pt x="57" y="0"/>
                  </a:lnTo>
                  <a:lnTo>
                    <a:pt x="0" y="184"/>
                  </a:lnTo>
                  <a:lnTo>
                    <a:pt x="414" y="31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8" name="îŝľîďé"/>
            <p:cNvSpPr/>
            <p:nvPr/>
          </p:nvSpPr>
          <p:spPr bwMode="auto">
            <a:xfrm>
              <a:off x="3810000" y="1817688"/>
              <a:ext cx="2209800" cy="2216150"/>
            </a:xfrm>
            <a:custGeom>
              <a:avLst/>
              <a:gdLst>
                <a:gd name="T0" fmla="*/ 812 w 1601"/>
                <a:gd name="T1" fmla="*/ 8 h 1605"/>
                <a:gd name="T2" fmla="*/ 4 w 1601"/>
                <a:gd name="T3" fmla="*/ 790 h 1605"/>
                <a:gd name="T4" fmla="*/ 210 w 1601"/>
                <a:gd name="T5" fmla="*/ 1337 h 1605"/>
                <a:gd name="T6" fmla="*/ 244 w 1601"/>
                <a:gd name="T7" fmla="*/ 1372 h 1605"/>
                <a:gd name="T8" fmla="*/ 786 w 1601"/>
                <a:gd name="T9" fmla="*/ 1598 h 1605"/>
                <a:gd name="T10" fmla="*/ 1594 w 1601"/>
                <a:gd name="T11" fmla="*/ 816 h 1605"/>
                <a:gd name="T12" fmla="*/ 812 w 1601"/>
                <a:gd name="T13" fmla="*/ 8 h 1605"/>
              </a:gdLst>
              <a:ahLst/>
              <a:cxnLst>
                <a:cxn ang="0">
                  <a:pos x="T0" y="T1"/>
                </a:cxn>
                <a:cxn ang="0">
                  <a:pos x="T2" y="T3"/>
                </a:cxn>
                <a:cxn ang="0">
                  <a:pos x="T4" y="T5"/>
                </a:cxn>
                <a:cxn ang="0">
                  <a:pos x="T6" y="T7"/>
                </a:cxn>
                <a:cxn ang="0">
                  <a:pos x="T8" y="T9"/>
                </a:cxn>
                <a:cxn ang="0">
                  <a:pos x="T10" y="T11"/>
                </a:cxn>
                <a:cxn ang="0">
                  <a:pos x="T12" y="T13"/>
                </a:cxn>
              </a:cxnLst>
              <a:rect l="0" t="0" r="r" b="b"/>
              <a:pathLst>
                <a:path w="1601" h="1605">
                  <a:moveTo>
                    <a:pt x="812" y="8"/>
                  </a:moveTo>
                  <a:cubicBezTo>
                    <a:pt x="373" y="0"/>
                    <a:pt x="11" y="351"/>
                    <a:pt x="4" y="790"/>
                  </a:cubicBezTo>
                  <a:cubicBezTo>
                    <a:pt x="0" y="1000"/>
                    <a:pt x="79" y="1192"/>
                    <a:pt x="210" y="1337"/>
                  </a:cubicBezTo>
                  <a:cubicBezTo>
                    <a:pt x="221" y="1349"/>
                    <a:pt x="232" y="1361"/>
                    <a:pt x="244" y="1372"/>
                  </a:cubicBezTo>
                  <a:cubicBezTo>
                    <a:pt x="384" y="1509"/>
                    <a:pt x="575" y="1594"/>
                    <a:pt x="786" y="1598"/>
                  </a:cubicBezTo>
                  <a:cubicBezTo>
                    <a:pt x="1225" y="1605"/>
                    <a:pt x="1587" y="1255"/>
                    <a:pt x="1594" y="816"/>
                  </a:cubicBezTo>
                  <a:cubicBezTo>
                    <a:pt x="1601" y="377"/>
                    <a:pt x="1251" y="15"/>
                    <a:pt x="812" y="8"/>
                  </a:cubicBezTo>
                </a:path>
              </a:pathLst>
            </a:custGeom>
            <a:solidFill>
              <a:srgbClr val="EC1B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9" name="íšļïďè"/>
            <p:cNvSpPr/>
            <p:nvPr/>
          </p:nvSpPr>
          <p:spPr bwMode="auto">
            <a:xfrm>
              <a:off x="4016375" y="2028826"/>
              <a:ext cx="1793875" cy="1793875"/>
            </a:xfrm>
            <a:custGeom>
              <a:avLst/>
              <a:gdLst>
                <a:gd name="T0" fmla="*/ 1294 w 1300"/>
                <a:gd name="T1" fmla="*/ 660 h 1299"/>
                <a:gd name="T2" fmla="*/ 639 w 1300"/>
                <a:gd name="T3" fmla="*/ 1294 h 1299"/>
                <a:gd name="T4" fmla="*/ 6 w 1300"/>
                <a:gd name="T5" fmla="*/ 639 h 1299"/>
                <a:gd name="T6" fmla="*/ 660 w 1300"/>
                <a:gd name="T7" fmla="*/ 6 h 1299"/>
                <a:gd name="T8" fmla="*/ 1294 w 1300"/>
                <a:gd name="T9" fmla="*/ 660 h 1299"/>
              </a:gdLst>
              <a:ahLst/>
              <a:cxnLst>
                <a:cxn ang="0">
                  <a:pos x="T0" y="T1"/>
                </a:cxn>
                <a:cxn ang="0">
                  <a:pos x="T2" y="T3"/>
                </a:cxn>
                <a:cxn ang="0">
                  <a:pos x="T4" y="T5"/>
                </a:cxn>
                <a:cxn ang="0">
                  <a:pos x="T6" y="T7"/>
                </a:cxn>
                <a:cxn ang="0">
                  <a:pos x="T8" y="T9"/>
                </a:cxn>
              </a:cxnLst>
              <a:rect l="0" t="0" r="r" b="b"/>
              <a:pathLst>
                <a:path w="1300" h="1299">
                  <a:moveTo>
                    <a:pt x="1294" y="660"/>
                  </a:moveTo>
                  <a:cubicBezTo>
                    <a:pt x="1288" y="1016"/>
                    <a:pt x="995" y="1299"/>
                    <a:pt x="639" y="1294"/>
                  </a:cubicBezTo>
                  <a:cubicBezTo>
                    <a:pt x="284" y="1288"/>
                    <a:pt x="0" y="995"/>
                    <a:pt x="6" y="639"/>
                  </a:cubicBezTo>
                  <a:cubicBezTo>
                    <a:pt x="12" y="283"/>
                    <a:pt x="305" y="0"/>
                    <a:pt x="660" y="6"/>
                  </a:cubicBezTo>
                  <a:cubicBezTo>
                    <a:pt x="1016" y="12"/>
                    <a:pt x="1300" y="305"/>
                    <a:pt x="1294" y="660"/>
                  </a:cubicBezTo>
                </a:path>
              </a:pathLst>
            </a:custGeom>
            <a:solidFill>
              <a:srgbClr val="E7E5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0" name="iṡļiḓé"/>
            <p:cNvSpPr/>
            <p:nvPr/>
          </p:nvSpPr>
          <p:spPr bwMode="auto">
            <a:xfrm>
              <a:off x="4183063" y="2195513"/>
              <a:ext cx="1460500" cy="1462088"/>
            </a:xfrm>
            <a:custGeom>
              <a:avLst/>
              <a:gdLst>
                <a:gd name="T0" fmla="*/ 1054 w 1058"/>
                <a:gd name="T1" fmla="*/ 538 h 1059"/>
                <a:gd name="T2" fmla="*/ 520 w 1058"/>
                <a:gd name="T3" fmla="*/ 1054 h 1059"/>
                <a:gd name="T4" fmla="*/ 4 w 1058"/>
                <a:gd name="T5" fmla="*/ 521 h 1059"/>
                <a:gd name="T6" fmla="*/ 538 w 1058"/>
                <a:gd name="T7" fmla="*/ 5 h 1059"/>
                <a:gd name="T8" fmla="*/ 1054 w 1058"/>
                <a:gd name="T9" fmla="*/ 538 h 1059"/>
              </a:gdLst>
              <a:ahLst/>
              <a:cxnLst>
                <a:cxn ang="0">
                  <a:pos x="T0" y="T1"/>
                </a:cxn>
                <a:cxn ang="0">
                  <a:pos x="T2" y="T3"/>
                </a:cxn>
                <a:cxn ang="0">
                  <a:pos x="T4" y="T5"/>
                </a:cxn>
                <a:cxn ang="0">
                  <a:pos x="T6" y="T7"/>
                </a:cxn>
                <a:cxn ang="0">
                  <a:pos x="T8" y="T9"/>
                </a:cxn>
              </a:cxnLst>
              <a:rect l="0" t="0" r="r" b="b"/>
              <a:pathLst>
                <a:path w="1058" h="1059">
                  <a:moveTo>
                    <a:pt x="1054" y="538"/>
                  </a:moveTo>
                  <a:cubicBezTo>
                    <a:pt x="1049" y="828"/>
                    <a:pt x="810" y="1059"/>
                    <a:pt x="520" y="1054"/>
                  </a:cubicBezTo>
                  <a:cubicBezTo>
                    <a:pt x="231" y="1050"/>
                    <a:pt x="0" y="811"/>
                    <a:pt x="4" y="521"/>
                  </a:cubicBezTo>
                  <a:cubicBezTo>
                    <a:pt x="9" y="231"/>
                    <a:pt x="248" y="0"/>
                    <a:pt x="538" y="5"/>
                  </a:cubicBezTo>
                  <a:cubicBezTo>
                    <a:pt x="827" y="10"/>
                    <a:pt x="1058" y="249"/>
                    <a:pt x="1054" y="538"/>
                  </a:cubicBezTo>
                </a:path>
              </a:pathLst>
            </a:custGeom>
            <a:solidFill>
              <a:srgbClr val="1A00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1" name="îṡ1iḋê"/>
            <p:cNvSpPr/>
            <p:nvPr/>
          </p:nvSpPr>
          <p:spPr bwMode="auto">
            <a:xfrm>
              <a:off x="4329113" y="2341563"/>
              <a:ext cx="1168400" cy="1169988"/>
            </a:xfrm>
            <a:custGeom>
              <a:avLst/>
              <a:gdLst>
                <a:gd name="T0" fmla="*/ 843 w 846"/>
                <a:gd name="T1" fmla="*/ 431 h 847"/>
                <a:gd name="T2" fmla="*/ 416 w 846"/>
                <a:gd name="T3" fmla="*/ 843 h 847"/>
                <a:gd name="T4" fmla="*/ 3 w 846"/>
                <a:gd name="T5" fmla="*/ 417 h 847"/>
                <a:gd name="T6" fmla="*/ 430 w 846"/>
                <a:gd name="T7" fmla="*/ 4 h 847"/>
                <a:gd name="T8" fmla="*/ 843 w 846"/>
                <a:gd name="T9" fmla="*/ 431 h 847"/>
              </a:gdLst>
              <a:ahLst/>
              <a:cxnLst>
                <a:cxn ang="0">
                  <a:pos x="T0" y="T1"/>
                </a:cxn>
                <a:cxn ang="0">
                  <a:pos x="T2" y="T3"/>
                </a:cxn>
                <a:cxn ang="0">
                  <a:pos x="T4" y="T5"/>
                </a:cxn>
                <a:cxn ang="0">
                  <a:pos x="T6" y="T7"/>
                </a:cxn>
                <a:cxn ang="0">
                  <a:pos x="T8" y="T9"/>
                </a:cxn>
              </a:cxnLst>
              <a:rect l="0" t="0" r="r" b="b"/>
              <a:pathLst>
                <a:path w="846" h="847">
                  <a:moveTo>
                    <a:pt x="843" y="431"/>
                  </a:moveTo>
                  <a:cubicBezTo>
                    <a:pt x="839" y="662"/>
                    <a:pt x="648" y="847"/>
                    <a:pt x="416" y="843"/>
                  </a:cubicBezTo>
                  <a:cubicBezTo>
                    <a:pt x="184" y="839"/>
                    <a:pt x="0" y="649"/>
                    <a:pt x="3" y="417"/>
                  </a:cubicBezTo>
                  <a:cubicBezTo>
                    <a:pt x="7" y="185"/>
                    <a:pt x="198" y="0"/>
                    <a:pt x="430" y="4"/>
                  </a:cubicBezTo>
                  <a:cubicBezTo>
                    <a:pt x="662" y="8"/>
                    <a:pt x="846" y="199"/>
                    <a:pt x="843" y="431"/>
                  </a:cubicBezTo>
                </a:path>
              </a:pathLst>
            </a:custGeom>
            <a:solidFill>
              <a:srgbClr val="EC1B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2" name="iSľíḑe"/>
            <p:cNvSpPr/>
            <p:nvPr/>
          </p:nvSpPr>
          <p:spPr bwMode="auto">
            <a:xfrm>
              <a:off x="4530725" y="2543176"/>
              <a:ext cx="765175" cy="766763"/>
            </a:xfrm>
            <a:custGeom>
              <a:avLst/>
              <a:gdLst>
                <a:gd name="T0" fmla="*/ 552 w 554"/>
                <a:gd name="T1" fmla="*/ 282 h 555"/>
                <a:gd name="T2" fmla="*/ 272 w 554"/>
                <a:gd name="T3" fmla="*/ 552 h 555"/>
                <a:gd name="T4" fmla="*/ 2 w 554"/>
                <a:gd name="T5" fmla="*/ 273 h 555"/>
                <a:gd name="T6" fmla="*/ 281 w 554"/>
                <a:gd name="T7" fmla="*/ 3 h 555"/>
                <a:gd name="T8" fmla="*/ 552 w 554"/>
                <a:gd name="T9" fmla="*/ 282 h 555"/>
              </a:gdLst>
              <a:ahLst/>
              <a:cxnLst>
                <a:cxn ang="0">
                  <a:pos x="T0" y="T1"/>
                </a:cxn>
                <a:cxn ang="0">
                  <a:pos x="T2" y="T3"/>
                </a:cxn>
                <a:cxn ang="0">
                  <a:pos x="T4" y="T5"/>
                </a:cxn>
                <a:cxn ang="0">
                  <a:pos x="T6" y="T7"/>
                </a:cxn>
                <a:cxn ang="0">
                  <a:pos x="T8" y="T9"/>
                </a:cxn>
              </a:cxnLst>
              <a:rect l="0" t="0" r="r" b="b"/>
              <a:pathLst>
                <a:path w="554" h="555">
                  <a:moveTo>
                    <a:pt x="552" y="282"/>
                  </a:moveTo>
                  <a:cubicBezTo>
                    <a:pt x="549" y="434"/>
                    <a:pt x="424" y="555"/>
                    <a:pt x="272" y="552"/>
                  </a:cubicBezTo>
                  <a:cubicBezTo>
                    <a:pt x="121" y="550"/>
                    <a:pt x="0" y="425"/>
                    <a:pt x="2" y="273"/>
                  </a:cubicBezTo>
                  <a:cubicBezTo>
                    <a:pt x="5" y="121"/>
                    <a:pt x="130" y="0"/>
                    <a:pt x="281" y="3"/>
                  </a:cubicBezTo>
                  <a:cubicBezTo>
                    <a:pt x="433" y="5"/>
                    <a:pt x="554" y="130"/>
                    <a:pt x="552" y="282"/>
                  </a:cubicBezTo>
                </a:path>
              </a:pathLst>
            </a:custGeom>
            <a:solidFill>
              <a:srgbClr val="E7E5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3" name="ïSḷíḑe"/>
            <p:cNvSpPr/>
            <p:nvPr/>
          </p:nvSpPr>
          <p:spPr bwMode="auto">
            <a:xfrm>
              <a:off x="4721225" y="2733676"/>
              <a:ext cx="384175" cy="385763"/>
            </a:xfrm>
            <a:custGeom>
              <a:avLst/>
              <a:gdLst>
                <a:gd name="T0" fmla="*/ 277 w 278"/>
                <a:gd name="T1" fmla="*/ 142 h 279"/>
                <a:gd name="T2" fmla="*/ 137 w 278"/>
                <a:gd name="T3" fmla="*/ 278 h 279"/>
                <a:gd name="T4" fmla="*/ 1 w 278"/>
                <a:gd name="T5" fmla="*/ 137 h 279"/>
                <a:gd name="T6" fmla="*/ 141 w 278"/>
                <a:gd name="T7" fmla="*/ 2 h 279"/>
                <a:gd name="T8" fmla="*/ 277 w 278"/>
                <a:gd name="T9" fmla="*/ 142 h 279"/>
              </a:gdLst>
              <a:ahLst/>
              <a:cxnLst>
                <a:cxn ang="0">
                  <a:pos x="T0" y="T1"/>
                </a:cxn>
                <a:cxn ang="0">
                  <a:pos x="T2" y="T3"/>
                </a:cxn>
                <a:cxn ang="0">
                  <a:pos x="T4" y="T5"/>
                </a:cxn>
                <a:cxn ang="0">
                  <a:pos x="T6" y="T7"/>
                </a:cxn>
                <a:cxn ang="0">
                  <a:pos x="T8" y="T9"/>
                </a:cxn>
              </a:cxnLst>
              <a:rect l="0" t="0" r="r" b="b"/>
              <a:pathLst>
                <a:path w="278" h="279">
                  <a:moveTo>
                    <a:pt x="277" y="142"/>
                  </a:moveTo>
                  <a:cubicBezTo>
                    <a:pt x="276" y="218"/>
                    <a:pt x="213" y="279"/>
                    <a:pt x="137" y="278"/>
                  </a:cubicBezTo>
                  <a:cubicBezTo>
                    <a:pt x="60" y="276"/>
                    <a:pt x="0" y="214"/>
                    <a:pt x="1" y="137"/>
                  </a:cubicBezTo>
                  <a:cubicBezTo>
                    <a:pt x="2" y="61"/>
                    <a:pt x="65" y="0"/>
                    <a:pt x="141" y="2"/>
                  </a:cubicBezTo>
                  <a:cubicBezTo>
                    <a:pt x="217" y="3"/>
                    <a:pt x="278" y="66"/>
                    <a:pt x="277" y="142"/>
                  </a:cubicBezTo>
                </a:path>
              </a:pathLst>
            </a:custGeom>
            <a:solidFill>
              <a:srgbClr val="E84E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4" name="îŝlïḍè"/>
            <p:cNvSpPr/>
            <p:nvPr/>
          </p:nvSpPr>
          <p:spPr bwMode="auto">
            <a:xfrm>
              <a:off x="4100513" y="3516313"/>
              <a:ext cx="193675" cy="196850"/>
            </a:xfrm>
            <a:custGeom>
              <a:avLst/>
              <a:gdLst>
                <a:gd name="T0" fmla="*/ 107 w 141"/>
                <a:gd name="T1" fmla="*/ 0 h 142"/>
                <a:gd name="T2" fmla="*/ 0 w 141"/>
                <a:gd name="T3" fmla="*/ 107 h 142"/>
                <a:gd name="T4" fmla="*/ 34 w 141"/>
                <a:gd name="T5" fmla="*/ 142 h 142"/>
                <a:gd name="T6" fmla="*/ 141 w 141"/>
                <a:gd name="T7" fmla="*/ 35 h 142"/>
                <a:gd name="T8" fmla="*/ 107 w 141"/>
                <a:gd name="T9" fmla="*/ 0 h 142"/>
              </a:gdLst>
              <a:ahLst/>
              <a:cxnLst>
                <a:cxn ang="0">
                  <a:pos x="T0" y="T1"/>
                </a:cxn>
                <a:cxn ang="0">
                  <a:pos x="T2" y="T3"/>
                </a:cxn>
                <a:cxn ang="0">
                  <a:pos x="T4" y="T5"/>
                </a:cxn>
                <a:cxn ang="0">
                  <a:pos x="T6" y="T7"/>
                </a:cxn>
                <a:cxn ang="0">
                  <a:pos x="T8" y="T9"/>
                </a:cxn>
              </a:cxnLst>
              <a:rect l="0" t="0" r="r" b="b"/>
              <a:pathLst>
                <a:path w="141" h="142">
                  <a:moveTo>
                    <a:pt x="107" y="0"/>
                  </a:moveTo>
                  <a:cubicBezTo>
                    <a:pt x="0" y="107"/>
                    <a:pt x="0" y="107"/>
                    <a:pt x="0" y="107"/>
                  </a:cubicBezTo>
                  <a:cubicBezTo>
                    <a:pt x="11" y="119"/>
                    <a:pt x="22" y="131"/>
                    <a:pt x="34" y="142"/>
                  </a:cubicBezTo>
                  <a:cubicBezTo>
                    <a:pt x="141" y="35"/>
                    <a:pt x="141" y="35"/>
                    <a:pt x="141" y="35"/>
                  </a:cubicBezTo>
                  <a:cubicBezTo>
                    <a:pt x="129" y="24"/>
                    <a:pt x="118" y="12"/>
                    <a:pt x="107" y="0"/>
                  </a:cubicBezTo>
                </a:path>
              </a:pathLst>
            </a:custGeom>
            <a:solidFill>
              <a:srgbClr val="841C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5" name="íSḻïḑê"/>
            <p:cNvSpPr/>
            <p:nvPr/>
          </p:nvSpPr>
          <p:spPr bwMode="auto">
            <a:xfrm>
              <a:off x="4248150" y="3400426"/>
              <a:ext cx="163512" cy="165100"/>
            </a:xfrm>
            <a:custGeom>
              <a:avLst/>
              <a:gdLst>
                <a:gd name="T0" fmla="*/ 85 w 119"/>
                <a:gd name="T1" fmla="*/ 0 h 119"/>
                <a:gd name="T2" fmla="*/ 0 w 119"/>
                <a:gd name="T3" fmla="*/ 84 h 119"/>
                <a:gd name="T4" fmla="*/ 34 w 119"/>
                <a:gd name="T5" fmla="*/ 119 h 119"/>
                <a:gd name="T6" fmla="*/ 119 w 119"/>
                <a:gd name="T7" fmla="*/ 35 h 119"/>
                <a:gd name="T8" fmla="*/ 85 w 119"/>
                <a:gd name="T9" fmla="*/ 0 h 119"/>
              </a:gdLst>
              <a:ahLst/>
              <a:cxnLst>
                <a:cxn ang="0">
                  <a:pos x="T0" y="T1"/>
                </a:cxn>
                <a:cxn ang="0">
                  <a:pos x="T2" y="T3"/>
                </a:cxn>
                <a:cxn ang="0">
                  <a:pos x="T4" y="T5"/>
                </a:cxn>
                <a:cxn ang="0">
                  <a:pos x="T6" y="T7"/>
                </a:cxn>
                <a:cxn ang="0">
                  <a:pos x="T8" y="T9"/>
                </a:cxn>
              </a:cxnLst>
              <a:rect l="0" t="0" r="r" b="b"/>
              <a:pathLst>
                <a:path w="119" h="119">
                  <a:moveTo>
                    <a:pt x="85" y="0"/>
                  </a:moveTo>
                  <a:cubicBezTo>
                    <a:pt x="0" y="84"/>
                    <a:pt x="0" y="84"/>
                    <a:pt x="0" y="84"/>
                  </a:cubicBezTo>
                  <a:cubicBezTo>
                    <a:pt x="11" y="96"/>
                    <a:pt x="22" y="108"/>
                    <a:pt x="34" y="119"/>
                  </a:cubicBezTo>
                  <a:cubicBezTo>
                    <a:pt x="119" y="35"/>
                    <a:pt x="119" y="35"/>
                    <a:pt x="119" y="35"/>
                  </a:cubicBezTo>
                  <a:cubicBezTo>
                    <a:pt x="107" y="24"/>
                    <a:pt x="96" y="12"/>
                    <a:pt x="85" y="0"/>
                  </a:cubicBezTo>
                </a:path>
              </a:pathLst>
            </a:custGeom>
            <a:solidFill>
              <a:srgbClr val="828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6" name="iṣḷíďe"/>
            <p:cNvSpPr/>
            <p:nvPr/>
          </p:nvSpPr>
          <p:spPr bwMode="auto">
            <a:xfrm>
              <a:off x="4365625" y="3298826"/>
              <a:ext cx="149225" cy="150813"/>
            </a:xfrm>
            <a:custGeom>
              <a:avLst/>
              <a:gdLst>
                <a:gd name="T0" fmla="*/ 75 w 108"/>
                <a:gd name="T1" fmla="*/ 0 h 109"/>
                <a:gd name="T2" fmla="*/ 0 w 108"/>
                <a:gd name="T3" fmla="*/ 74 h 109"/>
                <a:gd name="T4" fmla="*/ 34 w 108"/>
                <a:gd name="T5" fmla="*/ 109 h 109"/>
                <a:gd name="T6" fmla="*/ 108 w 108"/>
                <a:gd name="T7" fmla="*/ 35 h 109"/>
                <a:gd name="T8" fmla="*/ 75 w 108"/>
                <a:gd name="T9" fmla="*/ 0 h 109"/>
              </a:gdLst>
              <a:ahLst/>
              <a:cxnLst>
                <a:cxn ang="0">
                  <a:pos x="T0" y="T1"/>
                </a:cxn>
                <a:cxn ang="0">
                  <a:pos x="T2" y="T3"/>
                </a:cxn>
                <a:cxn ang="0">
                  <a:pos x="T4" y="T5"/>
                </a:cxn>
                <a:cxn ang="0">
                  <a:pos x="T6" y="T7"/>
                </a:cxn>
                <a:cxn ang="0">
                  <a:pos x="T8" y="T9"/>
                </a:cxn>
              </a:cxnLst>
              <a:rect l="0" t="0" r="r" b="b"/>
              <a:pathLst>
                <a:path w="108" h="109">
                  <a:moveTo>
                    <a:pt x="75" y="0"/>
                  </a:moveTo>
                  <a:cubicBezTo>
                    <a:pt x="0" y="74"/>
                    <a:pt x="0" y="74"/>
                    <a:pt x="0" y="74"/>
                  </a:cubicBezTo>
                  <a:cubicBezTo>
                    <a:pt x="11" y="86"/>
                    <a:pt x="22" y="98"/>
                    <a:pt x="34" y="109"/>
                  </a:cubicBezTo>
                  <a:cubicBezTo>
                    <a:pt x="108" y="35"/>
                    <a:pt x="108" y="35"/>
                    <a:pt x="108" y="35"/>
                  </a:cubicBezTo>
                  <a:cubicBezTo>
                    <a:pt x="96" y="24"/>
                    <a:pt x="85" y="12"/>
                    <a:pt x="75" y="0"/>
                  </a:cubicBezTo>
                </a:path>
              </a:pathLst>
            </a:custGeom>
            <a:solidFill>
              <a:srgbClr val="1C0F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7" name="iṥľíḍê"/>
            <p:cNvSpPr/>
            <p:nvPr/>
          </p:nvSpPr>
          <p:spPr bwMode="auto">
            <a:xfrm>
              <a:off x="4468813" y="3155951"/>
              <a:ext cx="187325" cy="190500"/>
            </a:xfrm>
            <a:custGeom>
              <a:avLst/>
              <a:gdLst>
                <a:gd name="T0" fmla="*/ 103 w 136"/>
                <a:gd name="T1" fmla="*/ 0 h 138"/>
                <a:gd name="T2" fmla="*/ 0 w 136"/>
                <a:gd name="T3" fmla="*/ 103 h 138"/>
                <a:gd name="T4" fmla="*/ 33 w 136"/>
                <a:gd name="T5" fmla="*/ 138 h 138"/>
                <a:gd name="T6" fmla="*/ 136 w 136"/>
                <a:gd name="T7" fmla="*/ 36 h 138"/>
                <a:gd name="T8" fmla="*/ 103 w 136"/>
                <a:gd name="T9" fmla="*/ 0 h 138"/>
              </a:gdLst>
              <a:ahLst/>
              <a:cxnLst>
                <a:cxn ang="0">
                  <a:pos x="T0" y="T1"/>
                </a:cxn>
                <a:cxn ang="0">
                  <a:pos x="T2" y="T3"/>
                </a:cxn>
                <a:cxn ang="0">
                  <a:pos x="T4" y="T5"/>
                </a:cxn>
                <a:cxn ang="0">
                  <a:pos x="T6" y="T7"/>
                </a:cxn>
                <a:cxn ang="0">
                  <a:pos x="T8" y="T9"/>
                </a:cxn>
              </a:cxnLst>
              <a:rect l="0" t="0" r="r" b="b"/>
              <a:pathLst>
                <a:path w="136" h="138">
                  <a:moveTo>
                    <a:pt x="103" y="0"/>
                  </a:moveTo>
                  <a:cubicBezTo>
                    <a:pt x="0" y="103"/>
                    <a:pt x="0" y="103"/>
                    <a:pt x="0" y="103"/>
                  </a:cubicBezTo>
                  <a:cubicBezTo>
                    <a:pt x="10" y="115"/>
                    <a:pt x="21" y="127"/>
                    <a:pt x="33" y="138"/>
                  </a:cubicBezTo>
                  <a:cubicBezTo>
                    <a:pt x="136" y="36"/>
                    <a:pt x="136" y="36"/>
                    <a:pt x="136" y="36"/>
                  </a:cubicBezTo>
                  <a:cubicBezTo>
                    <a:pt x="124" y="25"/>
                    <a:pt x="113" y="13"/>
                    <a:pt x="103" y="0"/>
                  </a:cubicBezTo>
                </a:path>
              </a:pathLst>
            </a:custGeom>
            <a:solidFill>
              <a:srgbClr val="841C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8" name="islíďê"/>
            <p:cNvSpPr/>
            <p:nvPr/>
          </p:nvSpPr>
          <p:spPr bwMode="auto">
            <a:xfrm>
              <a:off x="4610100" y="3021013"/>
              <a:ext cx="180975" cy="184150"/>
            </a:xfrm>
            <a:custGeom>
              <a:avLst/>
              <a:gdLst>
                <a:gd name="T0" fmla="*/ 99 w 130"/>
                <a:gd name="T1" fmla="*/ 0 h 134"/>
                <a:gd name="T2" fmla="*/ 0 w 130"/>
                <a:gd name="T3" fmla="*/ 98 h 134"/>
                <a:gd name="T4" fmla="*/ 33 w 130"/>
                <a:gd name="T5" fmla="*/ 134 h 134"/>
                <a:gd name="T6" fmla="*/ 130 w 130"/>
                <a:gd name="T7" fmla="*/ 37 h 134"/>
                <a:gd name="T8" fmla="*/ 99 w 130"/>
                <a:gd name="T9" fmla="*/ 0 h 134"/>
              </a:gdLst>
              <a:ahLst/>
              <a:cxnLst>
                <a:cxn ang="0">
                  <a:pos x="T0" y="T1"/>
                </a:cxn>
                <a:cxn ang="0">
                  <a:pos x="T2" y="T3"/>
                </a:cxn>
                <a:cxn ang="0">
                  <a:pos x="T4" y="T5"/>
                </a:cxn>
                <a:cxn ang="0">
                  <a:pos x="T6" y="T7"/>
                </a:cxn>
                <a:cxn ang="0">
                  <a:pos x="T8" y="T9"/>
                </a:cxn>
              </a:cxnLst>
              <a:rect l="0" t="0" r="r" b="b"/>
              <a:pathLst>
                <a:path w="130" h="134">
                  <a:moveTo>
                    <a:pt x="99" y="0"/>
                  </a:moveTo>
                  <a:cubicBezTo>
                    <a:pt x="0" y="98"/>
                    <a:pt x="0" y="98"/>
                    <a:pt x="0" y="98"/>
                  </a:cubicBezTo>
                  <a:cubicBezTo>
                    <a:pt x="10" y="111"/>
                    <a:pt x="21" y="123"/>
                    <a:pt x="33" y="134"/>
                  </a:cubicBezTo>
                  <a:cubicBezTo>
                    <a:pt x="130" y="37"/>
                    <a:pt x="130" y="37"/>
                    <a:pt x="130" y="37"/>
                  </a:cubicBezTo>
                  <a:cubicBezTo>
                    <a:pt x="118" y="27"/>
                    <a:pt x="107" y="14"/>
                    <a:pt x="99" y="0"/>
                  </a:cubicBezTo>
                </a:path>
              </a:pathLst>
            </a:custGeom>
            <a:solidFill>
              <a:srgbClr val="828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9" name="îṧḷíḋe"/>
            <p:cNvSpPr/>
            <p:nvPr/>
          </p:nvSpPr>
          <p:spPr bwMode="auto">
            <a:xfrm>
              <a:off x="4748213" y="2903538"/>
              <a:ext cx="165100" cy="168275"/>
            </a:xfrm>
            <a:custGeom>
              <a:avLst/>
              <a:gdLst>
                <a:gd name="T0" fmla="*/ 85 w 120"/>
                <a:gd name="T1" fmla="*/ 0 h 122"/>
                <a:gd name="T2" fmla="*/ 0 w 120"/>
                <a:gd name="T3" fmla="*/ 85 h 122"/>
                <a:gd name="T4" fmla="*/ 31 w 120"/>
                <a:gd name="T5" fmla="*/ 122 h 122"/>
                <a:gd name="T6" fmla="*/ 120 w 120"/>
                <a:gd name="T7" fmla="*/ 34 h 122"/>
                <a:gd name="T8" fmla="*/ 85 w 120"/>
                <a:gd name="T9" fmla="*/ 0 h 122"/>
              </a:gdLst>
              <a:ahLst/>
              <a:cxnLst>
                <a:cxn ang="0">
                  <a:pos x="T0" y="T1"/>
                </a:cxn>
                <a:cxn ang="0">
                  <a:pos x="T2" y="T3"/>
                </a:cxn>
                <a:cxn ang="0">
                  <a:pos x="T4" y="T5"/>
                </a:cxn>
                <a:cxn ang="0">
                  <a:pos x="T6" y="T7"/>
                </a:cxn>
                <a:cxn ang="0">
                  <a:pos x="T8" y="T9"/>
                </a:cxn>
              </a:cxnLst>
              <a:rect l="0" t="0" r="r" b="b"/>
              <a:pathLst>
                <a:path w="120" h="122">
                  <a:moveTo>
                    <a:pt x="85" y="0"/>
                  </a:moveTo>
                  <a:cubicBezTo>
                    <a:pt x="0" y="85"/>
                    <a:pt x="0" y="85"/>
                    <a:pt x="0" y="85"/>
                  </a:cubicBezTo>
                  <a:cubicBezTo>
                    <a:pt x="8" y="99"/>
                    <a:pt x="19" y="112"/>
                    <a:pt x="31" y="122"/>
                  </a:cubicBezTo>
                  <a:cubicBezTo>
                    <a:pt x="120" y="34"/>
                    <a:pt x="120" y="34"/>
                    <a:pt x="120" y="34"/>
                  </a:cubicBezTo>
                  <a:cubicBezTo>
                    <a:pt x="85" y="0"/>
                    <a:pt x="85" y="0"/>
                    <a:pt x="85" y="0"/>
                  </a:cubicBezTo>
                </a:path>
              </a:pathLst>
            </a:custGeom>
            <a:solidFill>
              <a:srgbClr val="8235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0" name="íšḻïďe"/>
            <p:cNvSpPr/>
            <p:nvPr/>
          </p:nvSpPr>
          <p:spPr bwMode="auto">
            <a:xfrm>
              <a:off x="3636963" y="2906713"/>
              <a:ext cx="1206500" cy="442913"/>
            </a:xfrm>
            <a:custGeom>
              <a:avLst/>
              <a:gdLst>
                <a:gd name="T0" fmla="*/ 747 w 760"/>
                <a:gd name="T1" fmla="*/ 0 h 279"/>
                <a:gd name="T2" fmla="*/ 0 w 760"/>
                <a:gd name="T3" fmla="*/ 238 h 279"/>
                <a:gd name="T4" fmla="*/ 13 w 760"/>
                <a:gd name="T5" fmla="*/ 279 h 279"/>
                <a:gd name="T6" fmla="*/ 760 w 760"/>
                <a:gd name="T7" fmla="*/ 40 h 279"/>
                <a:gd name="T8" fmla="*/ 747 w 760"/>
                <a:gd name="T9" fmla="*/ 0 h 279"/>
              </a:gdLst>
              <a:ahLst/>
              <a:cxnLst>
                <a:cxn ang="0">
                  <a:pos x="T0" y="T1"/>
                </a:cxn>
                <a:cxn ang="0">
                  <a:pos x="T2" y="T3"/>
                </a:cxn>
                <a:cxn ang="0">
                  <a:pos x="T4" y="T5"/>
                </a:cxn>
                <a:cxn ang="0">
                  <a:pos x="T6" y="T7"/>
                </a:cxn>
                <a:cxn ang="0">
                  <a:pos x="T8" y="T9"/>
                </a:cxn>
              </a:cxnLst>
              <a:rect l="0" t="0" r="r" b="b"/>
              <a:pathLst>
                <a:path w="760" h="279">
                  <a:moveTo>
                    <a:pt x="747" y="0"/>
                  </a:moveTo>
                  <a:lnTo>
                    <a:pt x="0" y="238"/>
                  </a:lnTo>
                  <a:lnTo>
                    <a:pt x="13" y="279"/>
                  </a:lnTo>
                  <a:lnTo>
                    <a:pt x="760" y="40"/>
                  </a:lnTo>
                  <a:lnTo>
                    <a:pt x="747"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1" name="ïṡļîḋe"/>
            <p:cNvSpPr/>
            <p:nvPr/>
          </p:nvSpPr>
          <p:spPr bwMode="auto">
            <a:xfrm>
              <a:off x="4602163" y="2833688"/>
              <a:ext cx="379412" cy="323850"/>
            </a:xfrm>
            <a:custGeom>
              <a:avLst/>
              <a:gdLst>
                <a:gd name="T0" fmla="*/ 239 w 239"/>
                <a:gd name="T1" fmla="*/ 30 h 204"/>
                <a:gd name="T2" fmla="*/ 65 w 239"/>
                <a:gd name="T3" fmla="*/ 204 h 204"/>
                <a:gd name="T4" fmla="*/ 89 w 239"/>
                <a:gd name="T5" fmla="*/ 84 h 204"/>
                <a:gd name="T6" fmla="*/ 0 w 239"/>
                <a:gd name="T7" fmla="*/ 0 h 204"/>
                <a:gd name="T8" fmla="*/ 239 w 239"/>
                <a:gd name="T9" fmla="*/ 30 h 204"/>
              </a:gdLst>
              <a:ahLst/>
              <a:cxnLst>
                <a:cxn ang="0">
                  <a:pos x="T0" y="T1"/>
                </a:cxn>
                <a:cxn ang="0">
                  <a:pos x="T2" y="T3"/>
                </a:cxn>
                <a:cxn ang="0">
                  <a:pos x="T4" y="T5"/>
                </a:cxn>
                <a:cxn ang="0">
                  <a:pos x="T6" y="T7"/>
                </a:cxn>
                <a:cxn ang="0">
                  <a:pos x="T8" y="T9"/>
                </a:cxn>
              </a:cxnLst>
              <a:rect l="0" t="0" r="r" b="b"/>
              <a:pathLst>
                <a:path w="239" h="204">
                  <a:moveTo>
                    <a:pt x="239" y="30"/>
                  </a:moveTo>
                  <a:lnTo>
                    <a:pt x="65" y="204"/>
                  </a:lnTo>
                  <a:lnTo>
                    <a:pt x="89" y="84"/>
                  </a:lnTo>
                  <a:lnTo>
                    <a:pt x="0" y="0"/>
                  </a:lnTo>
                  <a:lnTo>
                    <a:pt x="239" y="30"/>
                  </a:lnTo>
                  <a:close/>
                </a:path>
              </a:pathLst>
            </a:custGeom>
            <a:solidFill>
              <a:srgbClr val="FFBF0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2" name="îṣ1îḋe"/>
            <p:cNvSpPr/>
            <p:nvPr/>
          </p:nvSpPr>
          <p:spPr bwMode="auto">
            <a:xfrm>
              <a:off x="3448050" y="3163888"/>
              <a:ext cx="315912" cy="363538"/>
            </a:xfrm>
            <a:custGeom>
              <a:avLst/>
              <a:gdLst>
                <a:gd name="T0" fmla="*/ 73 w 199"/>
                <a:gd name="T1" fmla="*/ 0 h 229"/>
                <a:gd name="T2" fmla="*/ 0 w 199"/>
                <a:gd name="T3" fmla="*/ 24 h 229"/>
                <a:gd name="T4" fmla="*/ 126 w 199"/>
                <a:gd name="T5" fmla="*/ 97 h 229"/>
                <a:gd name="T6" fmla="*/ 65 w 199"/>
                <a:gd name="T7" fmla="*/ 229 h 229"/>
                <a:gd name="T8" fmla="*/ 139 w 199"/>
                <a:gd name="T9" fmla="*/ 206 h 229"/>
                <a:gd name="T10" fmla="*/ 199 w 199"/>
                <a:gd name="T11" fmla="*/ 73 h 229"/>
                <a:gd name="T12" fmla="*/ 73 w 199"/>
                <a:gd name="T13" fmla="*/ 0 h 229"/>
              </a:gdLst>
              <a:ahLst/>
              <a:cxnLst>
                <a:cxn ang="0">
                  <a:pos x="T0" y="T1"/>
                </a:cxn>
                <a:cxn ang="0">
                  <a:pos x="T2" y="T3"/>
                </a:cxn>
                <a:cxn ang="0">
                  <a:pos x="T4" y="T5"/>
                </a:cxn>
                <a:cxn ang="0">
                  <a:pos x="T6" y="T7"/>
                </a:cxn>
                <a:cxn ang="0">
                  <a:pos x="T8" y="T9"/>
                </a:cxn>
                <a:cxn ang="0">
                  <a:pos x="T10" y="T11"/>
                </a:cxn>
                <a:cxn ang="0">
                  <a:pos x="T12" y="T13"/>
                </a:cxn>
              </a:cxnLst>
              <a:rect l="0" t="0" r="r" b="b"/>
              <a:pathLst>
                <a:path w="199" h="229">
                  <a:moveTo>
                    <a:pt x="73" y="0"/>
                  </a:moveTo>
                  <a:lnTo>
                    <a:pt x="0" y="24"/>
                  </a:lnTo>
                  <a:lnTo>
                    <a:pt x="126" y="97"/>
                  </a:lnTo>
                  <a:lnTo>
                    <a:pt x="65" y="229"/>
                  </a:lnTo>
                  <a:lnTo>
                    <a:pt x="139" y="206"/>
                  </a:lnTo>
                  <a:lnTo>
                    <a:pt x="199" y="73"/>
                  </a:lnTo>
                  <a:lnTo>
                    <a:pt x="73" y="0"/>
                  </a:lnTo>
                  <a:close/>
                </a:path>
              </a:pathLst>
            </a:custGeom>
            <a:solidFill>
              <a:srgbClr val="E7E5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3" name="îśľíḓè"/>
            <p:cNvSpPr/>
            <p:nvPr/>
          </p:nvSpPr>
          <p:spPr bwMode="auto">
            <a:xfrm>
              <a:off x="3300413" y="3211513"/>
              <a:ext cx="315912" cy="363538"/>
            </a:xfrm>
            <a:custGeom>
              <a:avLst/>
              <a:gdLst>
                <a:gd name="T0" fmla="*/ 73 w 199"/>
                <a:gd name="T1" fmla="*/ 0 h 229"/>
                <a:gd name="T2" fmla="*/ 0 w 199"/>
                <a:gd name="T3" fmla="*/ 23 h 229"/>
                <a:gd name="T4" fmla="*/ 125 w 199"/>
                <a:gd name="T5" fmla="*/ 96 h 229"/>
                <a:gd name="T6" fmla="*/ 65 w 199"/>
                <a:gd name="T7" fmla="*/ 229 h 229"/>
                <a:gd name="T8" fmla="*/ 138 w 199"/>
                <a:gd name="T9" fmla="*/ 205 h 229"/>
                <a:gd name="T10" fmla="*/ 199 w 199"/>
                <a:gd name="T11" fmla="*/ 73 h 229"/>
                <a:gd name="T12" fmla="*/ 73 w 199"/>
                <a:gd name="T13" fmla="*/ 0 h 229"/>
              </a:gdLst>
              <a:ahLst/>
              <a:cxnLst>
                <a:cxn ang="0">
                  <a:pos x="T0" y="T1"/>
                </a:cxn>
                <a:cxn ang="0">
                  <a:pos x="T2" y="T3"/>
                </a:cxn>
                <a:cxn ang="0">
                  <a:pos x="T4" y="T5"/>
                </a:cxn>
                <a:cxn ang="0">
                  <a:pos x="T6" y="T7"/>
                </a:cxn>
                <a:cxn ang="0">
                  <a:pos x="T8" y="T9"/>
                </a:cxn>
                <a:cxn ang="0">
                  <a:pos x="T10" y="T11"/>
                </a:cxn>
                <a:cxn ang="0">
                  <a:pos x="T12" y="T13"/>
                </a:cxn>
              </a:cxnLst>
              <a:rect l="0" t="0" r="r" b="b"/>
              <a:pathLst>
                <a:path w="199" h="229">
                  <a:moveTo>
                    <a:pt x="73" y="0"/>
                  </a:moveTo>
                  <a:lnTo>
                    <a:pt x="0" y="23"/>
                  </a:lnTo>
                  <a:lnTo>
                    <a:pt x="125" y="96"/>
                  </a:lnTo>
                  <a:lnTo>
                    <a:pt x="65" y="229"/>
                  </a:lnTo>
                  <a:lnTo>
                    <a:pt x="138" y="205"/>
                  </a:lnTo>
                  <a:lnTo>
                    <a:pt x="199" y="73"/>
                  </a:lnTo>
                  <a:lnTo>
                    <a:pt x="73" y="0"/>
                  </a:lnTo>
                  <a:close/>
                </a:path>
              </a:pathLst>
            </a:custGeom>
            <a:solidFill>
              <a:srgbClr val="E7E5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4" name="iş1idé"/>
            <p:cNvSpPr/>
            <p:nvPr/>
          </p:nvSpPr>
          <p:spPr bwMode="auto">
            <a:xfrm>
              <a:off x="4171950" y="1573213"/>
              <a:ext cx="2362200" cy="468313"/>
            </a:xfrm>
            <a:custGeom>
              <a:avLst/>
              <a:gdLst>
                <a:gd name="T0" fmla="*/ 96 w 1711"/>
                <a:gd name="T1" fmla="*/ 0 h 339"/>
                <a:gd name="T2" fmla="*/ 0 w 1711"/>
                <a:gd name="T3" fmla="*/ 97 h 339"/>
                <a:gd name="T4" fmla="*/ 0 w 1711"/>
                <a:gd name="T5" fmla="*/ 242 h 339"/>
                <a:gd name="T6" fmla="*/ 96 w 1711"/>
                <a:gd name="T7" fmla="*/ 339 h 339"/>
                <a:gd name="T8" fmla="*/ 1711 w 1711"/>
                <a:gd name="T9" fmla="*/ 339 h 339"/>
                <a:gd name="T10" fmla="*/ 1711 w 1711"/>
                <a:gd name="T11" fmla="*/ 0 h 339"/>
                <a:gd name="T12" fmla="*/ 96 w 1711"/>
                <a:gd name="T13" fmla="*/ 0 h 339"/>
              </a:gdLst>
              <a:ahLst/>
              <a:cxnLst>
                <a:cxn ang="0">
                  <a:pos x="T0" y="T1"/>
                </a:cxn>
                <a:cxn ang="0">
                  <a:pos x="T2" y="T3"/>
                </a:cxn>
                <a:cxn ang="0">
                  <a:pos x="T4" y="T5"/>
                </a:cxn>
                <a:cxn ang="0">
                  <a:pos x="T6" y="T7"/>
                </a:cxn>
                <a:cxn ang="0">
                  <a:pos x="T8" y="T9"/>
                </a:cxn>
                <a:cxn ang="0">
                  <a:pos x="T10" y="T11"/>
                </a:cxn>
                <a:cxn ang="0">
                  <a:pos x="T12" y="T13"/>
                </a:cxn>
              </a:cxnLst>
              <a:rect l="0" t="0" r="r" b="b"/>
              <a:pathLst>
                <a:path w="1711" h="339">
                  <a:moveTo>
                    <a:pt x="96" y="0"/>
                  </a:moveTo>
                  <a:cubicBezTo>
                    <a:pt x="43" y="0"/>
                    <a:pt x="0" y="44"/>
                    <a:pt x="0" y="97"/>
                  </a:cubicBezTo>
                  <a:cubicBezTo>
                    <a:pt x="0" y="242"/>
                    <a:pt x="0" y="242"/>
                    <a:pt x="0" y="242"/>
                  </a:cubicBezTo>
                  <a:cubicBezTo>
                    <a:pt x="0" y="296"/>
                    <a:pt x="43" y="339"/>
                    <a:pt x="96" y="339"/>
                  </a:cubicBezTo>
                  <a:cubicBezTo>
                    <a:pt x="1711" y="339"/>
                    <a:pt x="1711" y="339"/>
                    <a:pt x="1711" y="339"/>
                  </a:cubicBezTo>
                  <a:cubicBezTo>
                    <a:pt x="1711" y="0"/>
                    <a:pt x="1711" y="0"/>
                    <a:pt x="1711" y="0"/>
                  </a:cubicBezTo>
                  <a:lnTo>
                    <a:pt x="96"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5" name="iṣlîďe"/>
            <p:cNvSpPr/>
            <p:nvPr/>
          </p:nvSpPr>
          <p:spPr bwMode="auto">
            <a:xfrm>
              <a:off x="4362450" y="1722438"/>
              <a:ext cx="103187" cy="150813"/>
            </a:xfrm>
            <a:custGeom>
              <a:avLst/>
              <a:gdLst>
                <a:gd name="T0" fmla="*/ 33 w 75"/>
                <a:gd name="T1" fmla="*/ 94 h 110"/>
                <a:gd name="T2" fmla="*/ 50 w 75"/>
                <a:gd name="T3" fmla="*/ 91 h 110"/>
                <a:gd name="T4" fmla="*/ 56 w 75"/>
                <a:gd name="T5" fmla="*/ 81 h 110"/>
                <a:gd name="T6" fmla="*/ 50 w 75"/>
                <a:gd name="T7" fmla="*/ 70 h 110"/>
                <a:gd name="T8" fmla="*/ 32 w 75"/>
                <a:gd name="T9" fmla="*/ 61 h 110"/>
                <a:gd name="T10" fmla="*/ 20 w 75"/>
                <a:gd name="T11" fmla="*/ 56 h 110"/>
                <a:gd name="T12" fmla="*/ 11 w 75"/>
                <a:gd name="T13" fmla="*/ 50 h 110"/>
                <a:gd name="T14" fmla="*/ 4 w 75"/>
                <a:gd name="T15" fmla="*/ 42 h 110"/>
                <a:gd name="T16" fmla="*/ 2 w 75"/>
                <a:gd name="T17" fmla="*/ 30 h 110"/>
                <a:gd name="T18" fmla="*/ 12 w 75"/>
                <a:gd name="T19" fmla="*/ 8 h 110"/>
                <a:gd name="T20" fmla="*/ 40 w 75"/>
                <a:gd name="T21" fmla="*/ 0 h 110"/>
                <a:gd name="T22" fmla="*/ 49 w 75"/>
                <a:gd name="T23" fmla="*/ 0 h 110"/>
                <a:gd name="T24" fmla="*/ 58 w 75"/>
                <a:gd name="T25" fmla="*/ 1 h 110"/>
                <a:gd name="T26" fmla="*/ 64 w 75"/>
                <a:gd name="T27" fmla="*/ 3 h 110"/>
                <a:gd name="T28" fmla="*/ 69 w 75"/>
                <a:gd name="T29" fmla="*/ 4 h 110"/>
                <a:gd name="T30" fmla="*/ 65 w 75"/>
                <a:gd name="T31" fmla="*/ 21 h 110"/>
                <a:gd name="T32" fmla="*/ 56 w 75"/>
                <a:gd name="T33" fmla="*/ 17 h 110"/>
                <a:gd name="T34" fmla="*/ 40 w 75"/>
                <a:gd name="T35" fmla="*/ 16 h 110"/>
                <a:gd name="T36" fmla="*/ 27 w 75"/>
                <a:gd name="T37" fmla="*/ 19 h 110"/>
                <a:gd name="T38" fmla="*/ 21 w 75"/>
                <a:gd name="T39" fmla="*/ 28 h 110"/>
                <a:gd name="T40" fmla="*/ 22 w 75"/>
                <a:gd name="T41" fmla="*/ 35 h 110"/>
                <a:gd name="T42" fmla="*/ 26 w 75"/>
                <a:gd name="T43" fmla="*/ 39 h 110"/>
                <a:gd name="T44" fmla="*/ 33 w 75"/>
                <a:gd name="T45" fmla="*/ 43 h 110"/>
                <a:gd name="T46" fmla="*/ 43 w 75"/>
                <a:gd name="T47" fmla="*/ 47 h 110"/>
                <a:gd name="T48" fmla="*/ 56 w 75"/>
                <a:gd name="T49" fmla="*/ 53 h 110"/>
                <a:gd name="T50" fmla="*/ 66 w 75"/>
                <a:gd name="T51" fmla="*/ 59 h 110"/>
                <a:gd name="T52" fmla="*/ 72 w 75"/>
                <a:gd name="T53" fmla="*/ 68 h 110"/>
                <a:gd name="T54" fmla="*/ 75 w 75"/>
                <a:gd name="T55" fmla="*/ 80 h 110"/>
                <a:gd name="T56" fmla="*/ 64 w 75"/>
                <a:gd name="T57" fmla="*/ 102 h 110"/>
                <a:gd name="T58" fmla="*/ 33 w 75"/>
                <a:gd name="T59" fmla="*/ 110 h 110"/>
                <a:gd name="T60" fmla="*/ 11 w 75"/>
                <a:gd name="T61" fmla="*/ 108 h 110"/>
                <a:gd name="T62" fmla="*/ 0 w 75"/>
                <a:gd name="T63" fmla="*/ 104 h 110"/>
                <a:gd name="T64" fmla="*/ 4 w 75"/>
                <a:gd name="T65" fmla="*/ 88 h 110"/>
                <a:gd name="T66" fmla="*/ 14 w 75"/>
                <a:gd name="T67" fmla="*/ 92 h 110"/>
                <a:gd name="T68" fmla="*/ 33 w 75"/>
                <a:gd name="T69" fmla="*/ 9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 h="110">
                  <a:moveTo>
                    <a:pt x="33" y="94"/>
                  </a:moveTo>
                  <a:cubicBezTo>
                    <a:pt x="41" y="94"/>
                    <a:pt x="46" y="93"/>
                    <a:pt x="50" y="91"/>
                  </a:cubicBezTo>
                  <a:cubicBezTo>
                    <a:pt x="54" y="89"/>
                    <a:pt x="56" y="86"/>
                    <a:pt x="56" y="81"/>
                  </a:cubicBezTo>
                  <a:cubicBezTo>
                    <a:pt x="56" y="77"/>
                    <a:pt x="54" y="73"/>
                    <a:pt x="50" y="70"/>
                  </a:cubicBezTo>
                  <a:cubicBezTo>
                    <a:pt x="46" y="68"/>
                    <a:pt x="40" y="65"/>
                    <a:pt x="32" y="61"/>
                  </a:cubicBezTo>
                  <a:cubicBezTo>
                    <a:pt x="28" y="60"/>
                    <a:pt x="24" y="58"/>
                    <a:pt x="20" y="56"/>
                  </a:cubicBezTo>
                  <a:cubicBezTo>
                    <a:pt x="17" y="55"/>
                    <a:pt x="14" y="53"/>
                    <a:pt x="11" y="50"/>
                  </a:cubicBezTo>
                  <a:cubicBezTo>
                    <a:pt x="8" y="48"/>
                    <a:pt x="6" y="45"/>
                    <a:pt x="4" y="42"/>
                  </a:cubicBezTo>
                  <a:cubicBezTo>
                    <a:pt x="3" y="39"/>
                    <a:pt x="2" y="35"/>
                    <a:pt x="2" y="30"/>
                  </a:cubicBezTo>
                  <a:cubicBezTo>
                    <a:pt x="2" y="21"/>
                    <a:pt x="5" y="13"/>
                    <a:pt x="12" y="8"/>
                  </a:cubicBezTo>
                  <a:cubicBezTo>
                    <a:pt x="19" y="2"/>
                    <a:pt x="29" y="0"/>
                    <a:pt x="40" y="0"/>
                  </a:cubicBezTo>
                  <a:cubicBezTo>
                    <a:pt x="43" y="0"/>
                    <a:pt x="46" y="0"/>
                    <a:pt x="49" y="0"/>
                  </a:cubicBezTo>
                  <a:cubicBezTo>
                    <a:pt x="52" y="1"/>
                    <a:pt x="55" y="1"/>
                    <a:pt x="58" y="1"/>
                  </a:cubicBezTo>
                  <a:cubicBezTo>
                    <a:pt x="60" y="2"/>
                    <a:pt x="62" y="2"/>
                    <a:pt x="64" y="3"/>
                  </a:cubicBezTo>
                  <a:cubicBezTo>
                    <a:pt x="66" y="4"/>
                    <a:pt x="68" y="4"/>
                    <a:pt x="69" y="4"/>
                  </a:cubicBezTo>
                  <a:cubicBezTo>
                    <a:pt x="65" y="21"/>
                    <a:pt x="65" y="21"/>
                    <a:pt x="65" y="21"/>
                  </a:cubicBezTo>
                  <a:cubicBezTo>
                    <a:pt x="63" y="19"/>
                    <a:pt x="60" y="18"/>
                    <a:pt x="56" y="17"/>
                  </a:cubicBezTo>
                  <a:cubicBezTo>
                    <a:pt x="52" y="16"/>
                    <a:pt x="46" y="16"/>
                    <a:pt x="40" y="16"/>
                  </a:cubicBezTo>
                  <a:cubicBezTo>
                    <a:pt x="35" y="16"/>
                    <a:pt x="31" y="17"/>
                    <a:pt x="27" y="19"/>
                  </a:cubicBezTo>
                  <a:cubicBezTo>
                    <a:pt x="23" y="21"/>
                    <a:pt x="21" y="24"/>
                    <a:pt x="21" y="28"/>
                  </a:cubicBezTo>
                  <a:cubicBezTo>
                    <a:pt x="21" y="31"/>
                    <a:pt x="21" y="33"/>
                    <a:pt x="22" y="35"/>
                  </a:cubicBezTo>
                  <a:cubicBezTo>
                    <a:pt x="23" y="36"/>
                    <a:pt x="24" y="38"/>
                    <a:pt x="26" y="39"/>
                  </a:cubicBezTo>
                  <a:cubicBezTo>
                    <a:pt x="28" y="41"/>
                    <a:pt x="30" y="42"/>
                    <a:pt x="33" y="43"/>
                  </a:cubicBezTo>
                  <a:cubicBezTo>
                    <a:pt x="36" y="44"/>
                    <a:pt x="39" y="46"/>
                    <a:pt x="43" y="47"/>
                  </a:cubicBezTo>
                  <a:cubicBezTo>
                    <a:pt x="48" y="49"/>
                    <a:pt x="52" y="51"/>
                    <a:pt x="56" y="53"/>
                  </a:cubicBezTo>
                  <a:cubicBezTo>
                    <a:pt x="60" y="54"/>
                    <a:pt x="63" y="57"/>
                    <a:pt x="66" y="59"/>
                  </a:cubicBezTo>
                  <a:cubicBezTo>
                    <a:pt x="69" y="61"/>
                    <a:pt x="71" y="64"/>
                    <a:pt x="72" y="68"/>
                  </a:cubicBezTo>
                  <a:cubicBezTo>
                    <a:pt x="74" y="71"/>
                    <a:pt x="75" y="75"/>
                    <a:pt x="75" y="80"/>
                  </a:cubicBezTo>
                  <a:cubicBezTo>
                    <a:pt x="75" y="90"/>
                    <a:pt x="71" y="98"/>
                    <a:pt x="64" y="102"/>
                  </a:cubicBezTo>
                  <a:cubicBezTo>
                    <a:pt x="57" y="107"/>
                    <a:pt x="46" y="110"/>
                    <a:pt x="33" y="110"/>
                  </a:cubicBezTo>
                  <a:cubicBezTo>
                    <a:pt x="24" y="110"/>
                    <a:pt x="16" y="109"/>
                    <a:pt x="11" y="108"/>
                  </a:cubicBezTo>
                  <a:cubicBezTo>
                    <a:pt x="6" y="106"/>
                    <a:pt x="2" y="105"/>
                    <a:pt x="0" y="104"/>
                  </a:cubicBezTo>
                  <a:cubicBezTo>
                    <a:pt x="4" y="88"/>
                    <a:pt x="4" y="88"/>
                    <a:pt x="4" y="88"/>
                  </a:cubicBezTo>
                  <a:cubicBezTo>
                    <a:pt x="6" y="89"/>
                    <a:pt x="9" y="90"/>
                    <a:pt x="14" y="92"/>
                  </a:cubicBezTo>
                  <a:cubicBezTo>
                    <a:pt x="19" y="93"/>
                    <a:pt x="25" y="94"/>
                    <a:pt x="33" y="94"/>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6" name="íṩļiḑê"/>
            <p:cNvSpPr/>
            <p:nvPr/>
          </p:nvSpPr>
          <p:spPr bwMode="auto">
            <a:xfrm>
              <a:off x="4491038" y="1722438"/>
              <a:ext cx="127000" cy="150813"/>
            </a:xfrm>
            <a:custGeom>
              <a:avLst/>
              <a:gdLst>
                <a:gd name="T0" fmla="*/ 0 w 92"/>
                <a:gd name="T1" fmla="*/ 55 h 110"/>
                <a:gd name="T2" fmla="*/ 4 w 92"/>
                <a:gd name="T3" fmla="*/ 31 h 110"/>
                <a:gd name="T4" fmla="*/ 15 w 92"/>
                <a:gd name="T5" fmla="*/ 14 h 110"/>
                <a:gd name="T6" fmla="*/ 30 w 92"/>
                <a:gd name="T7" fmla="*/ 3 h 110"/>
                <a:gd name="T8" fmla="*/ 48 w 92"/>
                <a:gd name="T9" fmla="*/ 0 h 110"/>
                <a:gd name="T10" fmla="*/ 80 w 92"/>
                <a:gd name="T11" fmla="*/ 13 h 110"/>
                <a:gd name="T12" fmla="*/ 92 w 92"/>
                <a:gd name="T13" fmla="*/ 53 h 110"/>
                <a:gd name="T14" fmla="*/ 92 w 92"/>
                <a:gd name="T15" fmla="*/ 56 h 110"/>
                <a:gd name="T16" fmla="*/ 91 w 92"/>
                <a:gd name="T17" fmla="*/ 60 h 110"/>
                <a:gd name="T18" fmla="*/ 19 w 92"/>
                <a:gd name="T19" fmla="*/ 60 h 110"/>
                <a:gd name="T20" fmla="*/ 29 w 92"/>
                <a:gd name="T21" fmla="*/ 85 h 110"/>
                <a:gd name="T22" fmla="*/ 55 w 92"/>
                <a:gd name="T23" fmla="*/ 93 h 110"/>
                <a:gd name="T24" fmla="*/ 71 w 92"/>
                <a:gd name="T25" fmla="*/ 92 h 110"/>
                <a:gd name="T26" fmla="*/ 82 w 92"/>
                <a:gd name="T27" fmla="*/ 88 h 110"/>
                <a:gd name="T28" fmla="*/ 84 w 92"/>
                <a:gd name="T29" fmla="*/ 104 h 110"/>
                <a:gd name="T30" fmla="*/ 72 w 92"/>
                <a:gd name="T31" fmla="*/ 108 h 110"/>
                <a:gd name="T32" fmla="*/ 53 w 92"/>
                <a:gd name="T33" fmla="*/ 110 h 110"/>
                <a:gd name="T34" fmla="*/ 29 w 92"/>
                <a:gd name="T35" fmla="*/ 106 h 110"/>
                <a:gd name="T36" fmla="*/ 13 w 92"/>
                <a:gd name="T37" fmla="*/ 94 h 110"/>
                <a:gd name="T38" fmla="*/ 3 w 92"/>
                <a:gd name="T39" fmla="*/ 77 h 110"/>
                <a:gd name="T40" fmla="*/ 0 w 92"/>
                <a:gd name="T41" fmla="*/ 55 h 110"/>
                <a:gd name="T42" fmla="*/ 72 w 92"/>
                <a:gd name="T43" fmla="*/ 45 h 110"/>
                <a:gd name="T44" fmla="*/ 66 w 92"/>
                <a:gd name="T45" fmla="*/ 24 h 110"/>
                <a:gd name="T46" fmla="*/ 48 w 92"/>
                <a:gd name="T47" fmla="*/ 16 h 110"/>
                <a:gd name="T48" fmla="*/ 36 w 92"/>
                <a:gd name="T49" fmla="*/ 18 h 110"/>
                <a:gd name="T50" fmla="*/ 28 w 92"/>
                <a:gd name="T51" fmla="*/ 25 h 110"/>
                <a:gd name="T52" fmla="*/ 22 w 92"/>
                <a:gd name="T53" fmla="*/ 34 h 110"/>
                <a:gd name="T54" fmla="*/ 20 w 92"/>
                <a:gd name="T55" fmla="*/ 45 h 110"/>
                <a:gd name="T56" fmla="*/ 72 w 92"/>
                <a:gd name="T57" fmla="*/ 4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 h="110">
                  <a:moveTo>
                    <a:pt x="0" y="55"/>
                  </a:moveTo>
                  <a:cubicBezTo>
                    <a:pt x="0" y="46"/>
                    <a:pt x="1" y="38"/>
                    <a:pt x="4" y="31"/>
                  </a:cubicBezTo>
                  <a:cubicBezTo>
                    <a:pt x="7" y="24"/>
                    <a:pt x="10" y="18"/>
                    <a:pt x="15" y="14"/>
                  </a:cubicBezTo>
                  <a:cubicBezTo>
                    <a:pt x="19" y="9"/>
                    <a:pt x="24" y="5"/>
                    <a:pt x="30" y="3"/>
                  </a:cubicBezTo>
                  <a:cubicBezTo>
                    <a:pt x="36" y="1"/>
                    <a:pt x="42" y="0"/>
                    <a:pt x="48" y="0"/>
                  </a:cubicBezTo>
                  <a:cubicBezTo>
                    <a:pt x="62" y="0"/>
                    <a:pt x="73" y="4"/>
                    <a:pt x="80" y="13"/>
                  </a:cubicBezTo>
                  <a:cubicBezTo>
                    <a:pt x="88" y="22"/>
                    <a:pt x="92" y="35"/>
                    <a:pt x="92" y="53"/>
                  </a:cubicBezTo>
                  <a:cubicBezTo>
                    <a:pt x="92" y="54"/>
                    <a:pt x="92" y="55"/>
                    <a:pt x="92" y="56"/>
                  </a:cubicBezTo>
                  <a:cubicBezTo>
                    <a:pt x="92" y="58"/>
                    <a:pt x="92" y="59"/>
                    <a:pt x="91" y="60"/>
                  </a:cubicBezTo>
                  <a:cubicBezTo>
                    <a:pt x="19" y="60"/>
                    <a:pt x="19" y="60"/>
                    <a:pt x="19" y="60"/>
                  </a:cubicBezTo>
                  <a:cubicBezTo>
                    <a:pt x="20" y="71"/>
                    <a:pt x="23" y="79"/>
                    <a:pt x="29" y="85"/>
                  </a:cubicBezTo>
                  <a:cubicBezTo>
                    <a:pt x="34" y="91"/>
                    <a:pt x="43" y="93"/>
                    <a:pt x="55" y="93"/>
                  </a:cubicBezTo>
                  <a:cubicBezTo>
                    <a:pt x="61" y="93"/>
                    <a:pt x="67" y="93"/>
                    <a:pt x="71" y="92"/>
                  </a:cubicBezTo>
                  <a:cubicBezTo>
                    <a:pt x="76" y="91"/>
                    <a:pt x="79" y="89"/>
                    <a:pt x="82" y="88"/>
                  </a:cubicBezTo>
                  <a:cubicBezTo>
                    <a:pt x="84" y="104"/>
                    <a:pt x="84" y="104"/>
                    <a:pt x="84" y="104"/>
                  </a:cubicBezTo>
                  <a:cubicBezTo>
                    <a:pt x="82" y="105"/>
                    <a:pt x="78" y="107"/>
                    <a:pt x="72" y="108"/>
                  </a:cubicBezTo>
                  <a:cubicBezTo>
                    <a:pt x="67" y="109"/>
                    <a:pt x="60" y="110"/>
                    <a:pt x="53" y="110"/>
                  </a:cubicBezTo>
                  <a:cubicBezTo>
                    <a:pt x="44" y="110"/>
                    <a:pt x="36" y="109"/>
                    <a:pt x="29" y="106"/>
                  </a:cubicBezTo>
                  <a:cubicBezTo>
                    <a:pt x="22" y="103"/>
                    <a:pt x="17" y="99"/>
                    <a:pt x="13" y="94"/>
                  </a:cubicBezTo>
                  <a:cubicBezTo>
                    <a:pt x="8" y="90"/>
                    <a:pt x="5" y="84"/>
                    <a:pt x="3" y="77"/>
                  </a:cubicBezTo>
                  <a:cubicBezTo>
                    <a:pt x="1" y="70"/>
                    <a:pt x="0" y="63"/>
                    <a:pt x="0" y="55"/>
                  </a:cubicBezTo>
                  <a:close/>
                  <a:moveTo>
                    <a:pt x="72" y="45"/>
                  </a:moveTo>
                  <a:cubicBezTo>
                    <a:pt x="72" y="36"/>
                    <a:pt x="70" y="29"/>
                    <a:pt x="66" y="24"/>
                  </a:cubicBezTo>
                  <a:cubicBezTo>
                    <a:pt x="61" y="18"/>
                    <a:pt x="55" y="16"/>
                    <a:pt x="48" y="16"/>
                  </a:cubicBezTo>
                  <a:cubicBezTo>
                    <a:pt x="43" y="16"/>
                    <a:pt x="39" y="17"/>
                    <a:pt x="36" y="18"/>
                  </a:cubicBezTo>
                  <a:cubicBezTo>
                    <a:pt x="33" y="20"/>
                    <a:pt x="30" y="22"/>
                    <a:pt x="28" y="25"/>
                  </a:cubicBezTo>
                  <a:cubicBezTo>
                    <a:pt x="25" y="28"/>
                    <a:pt x="24" y="31"/>
                    <a:pt x="22" y="34"/>
                  </a:cubicBezTo>
                  <a:cubicBezTo>
                    <a:pt x="21" y="38"/>
                    <a:pt x="20" y="41"/>
                    <a:pt x="20" y="45"/>
                  </a:cubicBezTo>
                  <a:lnTo>
                    <a:pt x="72" y="45"/>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7" name="íśḷiḓè"/>
            <p:cNvSpPr/>
            <p:nvPr/>
          </p:nvSpPr>
          <p:spPr bwMode="auto">
            <a:xfrm>
              <a:off x="4643438" y="1722438"/>
              <a:ext cx="114300" cy="150813"/>
            </a:xfrm>
            <a:custGeom>
              <a:avLst/>
              <a:gdLst>
                <a:gd name="T0" fmla="*/ 42 w 82"/>
                <a:gd name="T1" fmla="*/ 0 h 110"/>
                <a:gd name="T2" fmla="*/ 61 w 82"/>
                <a:gd name="T3" fmla="*/ 3 h 110"/>
                <a:gd name="T4" fmla="*/ 73 w 82"/>
                <a:gd name="T5" fmla="*/ 11 h 110"/>
                <a:gd name="T6" fmla="*/ 80 w 82"/>
                <a:gd name="T7" fmla="*/ 24 h 110"/>
                <a:gd name="T8" fmla="*/ 82 w 82"/>
                <a:gd name="T9" fmla="*/ 40 h 110"/>
                <a:gd name="T10" fmla="*/ 82 w 82"/>
                <a:gd name="T11" fmla="*/ 106 h 110"/>
                <a:gd name="T12" fmla="*/ 75 w 82"/>
                <a:gd name="T13" fmla="*/ 107 h 110"/>
                <a:gd name="T14" fmla="*/ 66 w 82"/>
                <a:gd name="T15" fmla="*/ 108 h 110"/>
                <a:gd name="T16" fmla="*/ 54 w 82"/>
                <a:gd name="T17" fmla="*/ 109 h 110"/>
                <a:gd name="T18" fmla="*/ 41 w 82"/>
                <a:gd name="T19" fmla="*/ 110 h 110"/>
                <a:gd name="T20" fmla="*/ 25 w 82"/>
                <a:gd name="T21" fmla="*/ 108 h 110"/>
                <a:gd name="T22" fmla="*/ 12 w 82"/>
                <a:gd name="T23" fmla="*/ 102 h 110"/>
                <a:gd name="T24" fmla="*/ 3 w 82"/>
                <a:gd name="T25" fmla="*/ 92 h 110"/>
                <a:gd name="T26" fmla="*/ 0 w 82"/>
                <a:gd name="T27" fmla="*/ 76 h 110"/>
                <a:gd name="T28" fmla="*/ 4 w 82"/>
                <a:gd name="T29" fmla="*/ 61 h 110"/>
                <a:gd name="T30" fmla="*/ 13 w 82"/>
                <a:gd name="T31" fmla="*/ 51 h 110"/>
                <a:gd name="T32" fmla="*/ 28 w 82"/>
                <a:gd name="T33" fmla="*/ 45 h 110"/>
                <a:gd name="T34" fmla="*/ 45 w 82"/>
                <a:gd name="T35" fmla="*/ 44 h 110"/>
                <a:gd name="T36" fmla="*/ 50 w 82"/>
                <a:gd name="T37" fmla="*/ 44 h 110"/>
                <a:gd name="T38" fmla="*/ 56 w 82"/>
                <a:gd name="T39" fmla="*/ 45 h 110"/>
                <a:gd name="T40" fmla="*/ 61 w 82"/>
                <a:gd name="T41" fmla="*/ 46 h 110"/>
                <a:gd name="T42" fmla="*/ 64 w 82"/>
                <a:gd name="T43" fmla="*/ 46 h 110"/>
                <a:gd name="T44" fmla="*/ 64 w 82"/>
                <a:gd name="T45" fmla="*/ 41 h 110"/>
                <a:gd name="T46" fmla="*/ 63 w 82"/>
                <a:gd name="T47" fmla="*/ 32 h 110"/>
                <a:gd name="T48" fmla="*/ 59 w 82"/>
                <a:gd name="T49" fmla="*/ 24 h 110"/>
                <a:gd name="T50" fmla="*/ 52 w 82"/>
                <a:gd name="T51" fmla="*/ 18 h 110"/>
                <a:gd name="T52" fmla="*/ 40 w 82"/>
                <a:gd name="T53" fmla="*/ 16 h 110"/>
                <a:gd name="T54" fmla="*/ 24 w 82"/>
                <a:gd name="T55" fmla="*/ 17 h 110"/>
                <a:gd name="T56" fmla="*/ 13 w 82"/>
                <a:gd name="T57" fmla="*/ 20 h 110"/>
                <a:gd name="T58" fmla="*/ 11 w 82"/>
                <a:gd name="T59" fmla="*/ 4 h 110"/>
                <a:gd name="T60" fmla="*/ 23 w 82"/>
                <a:gd name="T61" fmla="*/ 1 h 110"/>
                <a:gd name="T62" fmla="*/ 42 w 82"/>
                <a:gd name="T63" fmla="*/ 0 h 110"/>
                <a:gd name="T64" fmla="*/ 43 w 82"/>
                <a:gd name="T65" fmla="*/ 94 h 110"/>
                <a:gd name="T66" fmla="*/ 55 w 82"/>
                <a:gd name="T67" fmla="*/ 94 h 110"/>
                <a:gd name="T68" fmla="*/ 64 w 82"/>
                <a:gd name="T69" fmla="*/ 93 h 110"/>
                <a:gd name="T70" fmla="*/ 64 w 82"/>
                <a:gd name="T71" fmla="*/ 61 h 110"/>
                <a:gd name="T72" fmla="*/ 57 w 82"/>
                <a:gd name="T73" fmla="*/ 60 h 110"/>
                <a:gd name="T74" fmla="*/ 46 w 82"/>
                <a:gd name="T75" fmla="*/ 59 h 110"/>
                <a:gd name="T76" fmla="*/ 37 w 82"/>
                <a:gd name="T77" fmla="*/ 59 h 110"/>
                <a:gd name="T78" fmla="*/ 28 w 82"/>
                <a:gd name="T79" fmla="*/ 62 h 110"/>
                <a:gd name="T80" fmla="*/ 22 w 82"/>
                <a:gd name="T81" fmla="*/ 67 h 110"/>
                <a:gd name="T82" fmla="*/ 19 w 82"/>
                <a:gd name="T83" fmla="*/ 76 h 110"/>
                <a:gd name="T84" fmla="*/ 26 w 82"/>
                <a:gd name="T85" fmla="*/ 90 h 110"/>
                <a:gd name="T86" fmla="*/ 43 w 82"/>
                <a:gd name="T87" fmla="*/ 9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110">
                  <a:moveTo>
                    <a:pt x="42" y="0"/>
                  </a:moveTo>
                  <a:cubicBezTo>
                    <a:pt x="49" y="0"/>
                    <a:pt x="56" y="1"/>
                    <a:pt x="61" y="3"/>
                  </a:cubicBezTo>
                  <a:cubicBezTo>
                    <a:pt x="66" y="5"/>
                    <a:pt x="70" y="7"/>
                    <a:pt x="73" y="11"/>
                  </a:cubicBezTo>
                  <a:cubicBezTo>
                    <a:pt x="77" y="15"/>
                    <a:pt x="79" y="19"/>
                    <a:pt x="80" y="24"/>
                  </a:cubicBezTo>
                  <a:cubicBezTo>
                    <a:pt x="81" y="29"/>
                    <a:pt x="82" y="34"/>
                    <a:pt x="82" y="40"/>
                  </a:cubicBezTo>
                  <a:cubicBezTo>
                    <a:pt x="82" y="106"/>
                    <a:pt x="82" y="106"/>
                    <a:pt x="82" y="106"/>
                  </a:cubicBezTo>
                  <a:cubicBezTo>
                    <a:pt x="81" y="106"/>
                    <a:pt x="78" y="106"/>
                    <a:pt x="75" y="107"/>
                  </a:cubicBezTo>
                  <a:cubicBezTo>
                    <a:pt x="72" y="107"/>
                    <a:pt x="69" y="108"/>
                    <a:pt x="66" y="108"/>
                  </a:cubicBezTo>
                  <a:cubicBezTo>
                    <a:pt x="62" y="109"/>
                    <a:pt x="58" y="109"/>
                    <a:pt x="54" y="109"/>
                  </a:cubicBezTo>
                  <a:cubicBezTo>
                    <a:pt x="49" y="110"/>
                    <a:pt x="45" y="110"/>
                    <a:pt x="41" y="110"/>
                  </a:cubicBezTo>
                  <a:cubicBezTo>
                    <a:pt x="35" y="110"/>
                    <a:pt x="30" y="109"/>
                    <a:pt x="25" y="108"/>
                  </a:cubicBezTo>
                  <a:cubicBezTo>
                    <a:pt x="20" y="107"/>
                    <a:pt x="15" y="105"/>
                    <a:pt x="12" y="102"/>
                  </a:cubicBezTo>
                  <a:cubicBezTo>
                    <a:pt x="8" y="100"/>
                    <a:pt x="5" y="96"/>
                    <a:pt x="3" y="92"/>
                  </a:cubicBezTo>
                  <a:cubicBezTo>
                    <a:pt x="1" y="87"/>
                    <a:pt x="0" y="82"/>
                    <a:pt x="0" y="76"/>
                  </a:cubicBezTo>
                  <a:cubicBezTo>
                    <a:pt x="0" y="70"/>
                    <a:pt x="1" y="65"/>
                    <a:pt x="4" y="61"/>
                  </a:cubicBezTo>
                  <a:cubicBezTo>
                    <a:pt x="6" y="57"/>
                    <a:pt x="9" y="54"/>
                    <a:pt x="13" y="51"/>
                  </a:cubicBezTo>
                  <a:cubicBezTo>
                    <a:pt x="17" y="49"/>
                    <a:pt x="22" y="47"/>
                    <a:pt x="28" y="45"/>
                  </a:cubicBezTo>
                  <a:cubicBezTo>
                    <a:pt x="33" y="44"/>
                    <a:pt x="39" y="44"/>
                    <a:pt x="45" y="44"/>
                  </a:cubicBezTo>
                  <a:cubicBezTo>
                    <a:pt x="46" y="44"/>
                    <a:pt x="48" y="44"/>
                    <a:pt x="50" y="44"/>
                  </a:cubicBezTo>
                  <a:cubicBezTo>
                    <a:pt x="52" y="44"/>
                    <a:pt x="54" y="44"/>
                    <a:pt x="56" y="45"/>
                  </a:cubicBezTo>
                  <a:cubicBezTo>
                    <a:pt x="58" y="45"/>
                    <a:pt x="60" y="45"/>
                    <a:pt x="61" y="46"/>
                  </a:cubicBezTo>
                  <a:cubicBezTo>
                    <a:pt x="62" y="46"/>
                    <a:pt x="63" y="46"/>
                    <a:pt x="64" y="46"/>
                  </a:cubicBezTo>
                  <a:cubicBezTo>
                    <a:pt x="64" y="41"/>
                    <a:pt x="64" y="41"/>
                    <a:pt x="64" y="41"/>
                  </a:cubicBezTo>
                  <a:cubicBezTo>
                    <a:pt x="64" y="38"/>
                    <a:pt x="63" y="35"/>
                    <a:pt x="63" y="32"/>
                  </a:cubicBezTo>
                  <a:cubicBezTo>
                    <a:pt x="62" y="29"/>
                    <a:pt x="61" y="26"/>
                    <a:pt x="59" y="24"/>
                  </a:cubicBezTo>
                  <a:cubicBezTo>
                    <a:pt x="57" y="21"/>
                    <a:pt x="55" y="19"/>
                    <a:pt x="52" y="18"/>
                  </a:cubicBezTo>
                  <a:cubicBezTo>
                    <a:pt x="49" y="17"/>
                    <a:pt x="45" y="16"/>
                    <a:pt x="40" y="16"/>
                  </a:cubicBezTo>
                  <a:cubicBezTo>
                    <a:pt x="34" y="16"/>
                    <a:pt x="28" y="16"/>
                    <a:pt x="24" y="17"/>
                  </a:cubicBezTo>
                  <a:cubicBezTo>
                    <a:pt x="19" y="18"/>
                    <a:pt x="16" y="19"/>
                    <a:pt x="13" y="20"/>
                  </a:cubicBezTo>
                  <a:cubicBezTo>
                    <a:pt x="11" y="4"/>
                    <a:pt x="11" y="4"/>
                    <a:pt x="11" y="4"/>
                  </a:cubicBezTo>
                  <a:cubicBezTo>
                    <a:pt x="14" y="3"/>
                    <a:pt x="18" y="2"/>
                    <a:pt x="23" y="1"/>
                  </a:cubicBezTo>
                  <a:cubicBezTo>
                    <a:pt x="29" y="0"/>
                    <a:pt x="35" y="0"/>
                    <a:pt x="42" y="0"/>
                  </a:cubicBezTo>
                  <a:close/>
                  <a:moveTo>
                    <a:pt x="43" y="94"/>
                  </a:moveTo>
                  <a:cubicBezTo>
                    <a:pt x="48" y="94"/>
                    <a:pt x="52" y="94"/>
                    <a:pt x="55" y="94"/>
                  </a:cubicBezTo>
                  <a:cubicBezTo>
                    <a:pt x="59" y="94"/>
                    <a:pt x="61" y="93"/>
                    <a:pt x="64" y="93"/>
                  </a:cubicBezTo>
                  <a:cubicBezTo>
                    <a:pt x="64" y="61"/>
                    <a:pt x="64" y="61"/>
                    <a:pt x="64" y="61"/>
                  </a:cubicBezTo>
                  <a:cubicBezTo>
                    <a:pt x="62" y="61"/>
                    <a:pt x="60" y="60"/>
                    <a:pt x="57" y="60"/>
                  </a:cubicBezTo>
                  <a:cubicBezTo>
                    <a:pt x="54" y="59"/>
                    <a:pt x="50" y="59"/>
                    <a:pt x="46" y="59"/>
                  </a:cubicBezTo>
                  <a:cubicBezTo>
                    <a:pt x="43" y="59"/>
                    <a:pt x="40" y="59"/>
                    <a:pt x="37" y="59"/>
                  </a:cubicBezTo>
                  <a:cubicBezTo>
                    <a:pt x="34" y="60"/>
                    <a:pt x="31" y="61"/>
                    <a:pt x="28" y="62"/>
                  </a:cubicBezTo>
                  <a:cubicBezTo>
                    <a:pt x="26" y="63"/>
                    <a:pt x="24" y="65"/>
                    <a:pt x="22" y="67"/>
                  </a:cubicBezTo>
                  <a:cubicBezTo>
                    <a:pt x="20" y="69"/>
                    <a:pt x="19" y="72"/>
                    <a:pt x="19" y="76"/>
                  </a:cubicBezTo>
                  <a:cubicBezTo>
                    <a:pt x="19" y="83"/>
                    <a:pt x="21" y="87"/>
                    <a:pt x="26" y="90"/>
                  </a:cubicBezTo>
                  <a:cubicBezTo>
                    <a:pt x="30" y="93"/>
                    <a:pt x="36" y="94"/>
                    <a:pt x="43" y="94"/>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8" name="îSļîḓe"/>
            <p:cNvSpPr/>
            <p:nvPr/>
          </p:nvSpPr>
          <p:spPr bwMode="auto">
            <a:xfrm>
              <a:off x="4800600" y="1722438"/>
              <a:ext cx="82550" cy="147638"/>
            </a:xfrm>
            <a:custGeom>
              <a:avLst/>
              <a:gdLst>
                <a:gd name="T0" fmla="*/ 39 w 60"/>
                <a:gd name="T1" fmla="*/ 0 h 108"/>
                <a:gd name="T2" fmla="*/ 45 w 60"/>
                <a:gd name="T3" fmla="*/ 0 h 108"/>
                <a:gd name="T4" fmla="*/ 51 w 60"/>
                <a:gd name="T5" fmla="*/ 1 h 108"/>
                <a:gd name="T6" fmla="*/ 56 w 60"/>
                <a:gd name="T7" fmla="*/ 2 h 108"/>
                <a:gd name="T8" fmla="*/ 60 w 60"/>
                <a:gd name="T9" fmla="*/ 3 h 108"/>
                <a:gd name="T10" fmla="*/ 57 w 60"/>
                <a:gd name="T11" fmla="*/ 20 h 108"/>
                <a:gd name="T12" fmla="*/ 50 w 60"/>
                <a:gd name="T13" fmla="*/ 18 h 108"/>
                <a:gd name="T14" fmla="*/ 36 w 60"/>
                <a:gd name="T15" fmla="*/ 17 h 108"/>
                <a:gd name="T16" fmla="*/ 26 w 60"/>
                <a:gd name="T17" fmla="*/ 18 h 108"/>
                <a:gd name="T18" fmla="*/ 19 w 60"/>
                <a:gd name="T19" fmla="*/ 19 h 108"/>
                <a:gd name="T20" fmla="*/ 19 w 60"/>
                <a:gd name="T21" fmla="*/ 108 h 108"/>
                <a:gd name="T22" fmla="*/ 0 w 60"/>
                <a:gd name="T23" fmla="*/ 108 h 108"/>
                <a:gd name="T24" fmla="*/ 0 w 60"/>
                <a:gd name="T25" fmla="*/ 7 h 108"/>
                <a:gd name="T26" fmla="*/ 17 w 60"/>
                <a:gd name="T27" fmla="*/ 2 h 108"/>
                <a:gd name="T28" fmla="*/ 39 w 60"/>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08">
                  <a:moveTo>
                    <a:pt x="39" y="0"/>
                  </a:moveTo>
                  <a:cubicBezTo>
                    <a:pt x="41" y="0"/>
                    <a:pt x="43" y="0"/>
                    <a:pt x="45" y="0"/>
                  </a:cubicBezTo>
                  <a:cubicBezTo>
                    <a:pt x="47" y="1"/>
                    <a:pt x="49" y="1"/>
                    <a:pt x="51" y="1"/>
                  </a:cubicBezTo>
                  <a:cubicBezTo>
                    <a:pt x="53" y="2"/>
                    <a:pt x="55" y="2"/>
                    <a:pt x="56" y="2"/>
                  </a:cubicBezTo>
                  <a:cubicBezTo>
                    <a:pt x="58" y="3"/>
                    <a:pt x="59" y="3"/>
                    <a:pt x="60" y="3"/>
                  </a:cubicBezTo>
                  <a:cubicBezTo>
                    <a:pt x="57" y="20"/>
                    <a:pt x="57" y="20"/>
                    <a:pt x="57" y="20"/>
                  </a:cubicBezTo>
                  <a:cubicBezTo>
                    <a:pt x="55" y="19"/>
                    <a:pt x="53" y="18"/>
                    <a:pt x="50" y="18"/>
                  </a:cubicBezTo>
                  <a:cubicBezTo>
                    <a:pt x="46" y="17"/>
                    <a:pt x="42" y="17"/>
                    <a:pt x="36" y="17"/>
                  </a:cubicBezTo>
                  <a:cubicBezTo>
                    <a:pt x="33" y="17"/>
                    <a:pt x="29" y="17"/>
                    <a:pt x="26" y="18"/>
                  </a:cubicBezTo>
                  <a:cubicBezTo>
                    <a:pt x="22" y="18"/>
                    <a:pt x="20" y="19"/>
                    <a:pt x="19" y="19"/>
                  </a:cubicBezTo>
                  <a:cubicBezTo>
                    <a:pt x="19" y="108"/>
                    <a:pt x="19" y="108"/>
                    <a:pt x="19" y="108"/>
                  </a:cubicBezTo>
                  <a:cubicBezTo>
                    <a:pt x="0" y="108"/>
                    <a:pt x="0" y="108"/>
                    <a:pt x="0" y="108"/>
                  </a:cubicBezTo>
                  <a:cubicBezTo>
                    <a:pt x="0" y="7"/>
                    <a:pt x="0" y="7"/>
                    <a:pt x="0" y="7"/>
                  </a:cubicBezTo>
                  <a:cubicBezTo>
                    <a:pt x="5" y="5"/>
                    <a:pt x="10" y="4"/>
                    <a:pt x="17" y="2"/>
                  </a:cubicBezTo>
                  <a:cubicBezTo>
                    <a:pt x="23" y="1"/>
                    <a:pt x="31" y="0"/>
                    <a:pt x="39" y="0"/>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9" name="îS1íḓê"/>
            <p:cNvSpPr/>
            <p:nvPr/>
          </p:nvSpPr>
          <p:spPr bwMode="auto">
            <a:xfrm>
              <a:off x="4899025" y="1722438"/>
              <a:ext cx="111125" cy="150813"/>
            </a:xfrm>
            <a:custGeom>
              <a:avLst/>
              <a:gdLst>
                <a:gd name="T0" fmla="*/ 52 w 80"/>
                <a:gd name="T1" fmla="*/ 110 h 110"/>
                <a:gd name="T2" fmla="*/ 30 w 80"/>
                <a:gd name="T3" fmla="*/ 106 h 110"/>
                <a:gd name="T4" fmla="*/ 14 w 80"/>
                <a:gd name="T5" fmla="*/ 95 h 110"/>
                <a:gd name="T6" fmla="*/ 4 w 80"/>
                <a:gd name="T7" fmla="*/ 77 h 110"/>
                <a:gd name="T8" fmla="*/ 0 w 80"/>
                <a:gd name="T9" fmla="*/ 55 h 110"/>
                <a:gd name="T10" fmla="*/ 4 w 80"/>
                <a:gd name="T11" fmla="*/ 33 h 110"/>
                <a:gd name="T12" fmla="*/ 14 w 80"/>
                <a:gd name="T13" fmla="*/ 15 h 110"/>
                <a:gd name="T14" fmla="*/ 30 w 80"/>
                <a:gd name="T15" fmla="*/ 4 h 110"/>
                <a:gd name="T16" fmla="*/ 51 w 80"/>
                <a:gd name="T17" fmla="*/ 0 h 110"/>
                <a:gd name="T18" fmla="*/ 65 w 80"/>
                <a:gd name="T19" fmla="*/ 1 h 110"/>
                <a:gd name="T20" fmla="*/ 79 w 80"/>
                <a:gd name="T21" fmla="*/ 5 h 110"/>
                <a:gd name="T22" fmla="*/ 74 w 80"/>
                <a:gd name="T23" fmla="*/ 21 h 110"/>
                <a:gd name="T24" fmla="*/ 64 w 80"/>
                <a:gd name="T25" fmla="*/ 18 h 110"/>
                <a:gd name="T26" fmla="*/ 53 w 80"/>
                <a:gd name="T27" fmla="*/ 16 h 110"/>
                <a:gd name="T28" fmla="*/ 29 w 80"/>
                <a:gd name="T29" fmla="*/ 26 h 110"/>
                <a:gd name="T30" fmla="*/ 20 w 80"/>
                <a:gd name="T31" fmla="*/ 55 h 110"/>
                <a:gd name="T32" fmla="*/ 22 w 80"/>
                <a:gd name="T33" fmla="*/ 71 h 110"/>
                <a:gd name="T34" fmla="*/ 28 w 80"/>
                <a:gd name="T35" fmla="*/ 83 h 110"/>
                <a:gd name="T36" fmla="*/ 39 w 80"/>
                <a:gd name="T37" fmla="*/ 91 h 110"/>
                <a:gd name="T38" fmla="*/ 54 w 80"/>
                <a:gd name="T39" fmla="*/ 93 h 110"/>
                <a:gd name="T40" fmla="*/ 68 w 80"/>
                <a:gd name="T41" fmla="*/ 92 h 110"/>
                <a:gd name="T42" fmla="*/ 78 w 80"/>
                <a:gd name="T43" fmla="*/ 89 h 110"/>
                <a:gd name="T44" fmla="*/ 80 w 80"/>
                <a:gd name="T45" fmla="*/ 105 h 110"/>
                <a:gd name="T46" fmla="*/ 76 w 80"/>
                <a:gd name="T47" fmla="*/ 107 h 110"/>
                <a:gd name="T48" fmla="*/ 69 w 80"/>
                <a:gd name="T49" fmla="*/ 108 h 110"/>
                <a:gd name="T50" fmla="*/ 60 w 80"/>
                <a:gd name="T51" fmla="*/ 109 h 110"/>
                <a:gd name="T52" fmla="*/ 52 w 80"/>
                <a:gd name="T5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 h="110">
                  <a:moveTo>
                    <a:pt x="52" y="110"/>
                  </a:moveTo>
                  <a:cubicBezTo>
                    <a:pt x="44" y="110"/>
                    <a:pt x="36" y="109"/>
                    <a:pt x="30" y="106"/>
                  </a:cubicBezTo>
                  <a:cubicBezTo>
                    <a:pt x="23" y="103"/>
                    <a:pt x="18" y="99"/>
                    <a:pt x="14" y="95"/>
                  </a:cubicBezTo>
                  <a:cubicBezTo>
                    <a:pt x="9" y="90"/>
                    <a:pt x="6" y="84"/>
                    <a:pt x="4" y="77"/>
                  </a:cubicBezTo>
                  <a:cubicBezTo>
                    <a:pt x="2" y="71"/>
                    <a:pt x="0" y="63"/>
                    <a:pt x="0" y="55"/>
                  </a:cubicBezTo>
                  <a:cubicBezTo>
                    <a:pt x="0" y="47"/>
                    <a:pt x="2" y="40"/>
                    <a:pt x="4" y="33"/>
                  </a:cubicBezTo>
                  <a:cubicBezTo>
                    <a:pt x="6" y="26"/>
                    <a:pt x="10" y="20"/>
                    <a:pt x="14" y="15"/>
                  </a:cubicBezTo>
                  <a:cubicBezTo>
                    <a:pt x="18" y="11"/>
                    <a:pt x="24" y="7"/>
                    <a:pt x="30" y="4"/>
                  </a:cubicBezTo>
                  <a:cubicBezTo>
                    <a:pt x="36" y="1"/>
                    <a:pt x="43" y="0"/>
                    <a:pt x="51" y="0"/>
                  </a:cubicBezTo>
                  <a:cubicBezTo>
                    <a:pt x="56" y="0"/>
                    <a:pt x="60" y="0"/>
                    <a:pt x="65" y="1"/>
                  </a:cubicBezTo>
                  <a:cubicBezTo>
                    <a:pt x="70" y="2"/>
                    <a:pt x="74" y="3"/>
                    <a:pt x="79" y="5"/>
                  </a:cubicBezTo>
                  <a:cubicBezTo>
                    <a:pt x="74" y="21"/>
                    <a:pt x="74" y="21"/>
                    <a:pt x="74" y="21"/>
                  </a:cubicBezTo>
                  <a:cubicBezTo>
                    <a:pt x="71" y="19"/>
                    <a:pt x="68" y="18"/>
                    <a:pt x="64" y="18"/>
                  </a:cubicBezTo>
                  <a:cubicBezTo>
                    <a:pt x="61" y="17"/>
                    <a:pt x="57" y="16"/>
                    <a:pt x="53" y="16"/>
                  </a:cubicBezTo>
                  <a:cubicBezTo>
                    <a:pt x="42" y="16"/>
                    <a:pt x="34" y="20"/>
                    <a:pt x="29" y="26"/>
                  </a:cubicBezTo>
                  <a:cubicBezTo>
                    <a:pt x="23" y="33"/>
                    <a:pt x="20" y="42"/>
                    <a:pt x="20" y="55"/>
                  </a:cubicBezTo>
                  <a:cubicBezTo>
                    <a:pt x="20" y="61"/>
                    <a:pt x="21" y="66"/>
                    <a:pt x="22" y="71"/>
                  </a:cubicBezTo>
                  <a:cubicBezTo>
                    <a:pt x="23" y="75"/>
                    <a:pt x="25" y="80"/>
                    <a:pt x="28" y="83"/>
                  </a:cubicBezTo>
                  <a:cubicBezTo>
                    <a:pt x="31" y="86"/>
                    <a:pt x="34" y="89"/>
                    <a:pt x="39" y="91"/>
                  </a:cubicBezTo>
                  <a:cubicBezTo>
                    <a:pt x="43" y="92"/>
                    <a:pt x="48" y="93"/>
                    <a:pt x="54" y="93"/>
                  </a:cubicBezTo>
                  <a:cubicBezTo>
                    <a:pt x="59" y="93"/>
                    <a:pt x="64" y="93"/>
                    <a:pt x="68" y="92"/>
                  </a:cubicBezTo>
                  <a:cubicBezTo>
                    <a:pt x="72" y="91"/>
                    <a:pt x="75" y="90"/>
                    <a:pt x="78" y="89"/>
                  </a:cubicBezTo>
                  <a:cubicBezTo>
                    <a:pt x="80" y="105"/>
                    <a:pt x="80" y="105"/>
                    <a:pt x="80" y="105"/>
                  </a:cubicBezTo>
                  <a:cubicBezTo>
                    <a:pt x="79" y="105"/>
                    <a:pt x="78" y="106"/>
                    <a:pt x="76" y="107"/>
                  </a:cubicBezTo>
                  <a:cubicBezTo>
                    <a:pt x="74" y="107"/>
                    <a:pt x="71" y="108"/>
                    <a:pt x="69" y="108"/>
                  </a:cubicBezTo>
                  <a:cubicBezTo>
                    <a:pt x="66" y="109"/>
                    <a:pt x="63" y="109"/>
                    <a:pt x="60" y="109"/>
                  </a:cubicBezTo>
                  <a:cubicBezTo>
                    <a:pt x="58" y="110"/>
                    <a:pt x="55" y="110"/>
                    <a:pt x="52" y="110"/>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0" name="iṧlïḓé"/>
            <p:cNvSpPr/>
            <p:nvPr/>
          </p:nvSpPr>
          <p:spPr bwMode="auto">
            <a:xfrm>
              <a:off x="5037138" y="1654176"/>
              <a:ext cx="117475" cy="215900"/>
            </a:xfrm>
            <a:custGeom>
              <a:avLst/>
              <a:gdLst>
                <a:gd name="T0" fmla="*/ 0 w 85"/>
                <a:gd name="T1" fmla="*/ 157 h 157"/>
                <a:gd name="T2" fmla="*/ 0 w 85"/>
                <a:gd name="T3" fmla="*/ 3 h 157"/>
                <a:gd name="T4" fmla="*/ 19 w 85"/>
                <a:gd name="T5" fmla="*/ 0 h 157"/>
                <a:gd name="T6" fmla="*/ 19 w 85"/>
                <a:gd name="T7" fmla="*/ 53 h 157"/>
                <a:gd name="T8" fmla="*/ 30 w 85"/>
                <a:gd name="T9" fmla="*/ 50 h 157"/>
                <a:gd name="T10" fmla="*/ 42 w 85"/>
                <a:gd name="T11" fmla="*/ 49 h 157"/>
                <a:gd name="T12" fmla="*/ 63 w 85"/>
                <a:gd name="T13" fmla="*/ 53 h 157"/>
                <a:gd name="T14" fmla="*/ 76 w 85"/>
                <a:gd name="T15" fmla="*/ 63 h 157"/>
                <a:gd name="T16" fmla="*/ 83 w 85"/>
                <a:gd name="T17" fmla="*/ 78 h 157"/>
                <a:gd name="T18" fmla="*/ 85 w 85"/>
                <a:gd name="T19" fmla="*/ 97 h 157"/>
                <a:gd name="T20" fmla="*/ 85 w 85"/>
                <a:gd name="T21" fmla="*/ 157 h 157"/>
                <a:gd name="T22" fmla="*/ 67 w 85"/>
                <a:gd name="T23" fmla="*/ 157 h 157"/>
                <a:gd name="T24" fmla="*/ 67 w 85"/>
                <a:gd name="T25" fmla="*/ 102 h 157"/>
                <a:gd name="T26" fmla="*/ 65 w 85"/>
                <a:gd name="T27" fmla="*/ 85 h 157"/>
                <a:gd name="T28" fmla="*/ 61 w 85"/>
                <a:gd name="T29" fmla="*/ 74 h 157"/>
                <a:gd name="T30" fmla="*/ 53 w 85"/>
                <a:gd name="T31" fmla="*/ 68 h 157"/>
                <a:gd name="T32" fmla="*/ 40 w 85"/>
                <a:gd name="T33" fmla="*/ 66 h 157"/>
                <a:gd name="T34" fmla="*/ 34 w 85"/>
                <a:gd name="T35" fmla="*/ 66 h 157"/>
                <a:gd name="T36" fmla="*/ 28 w 85"/>
                <a:gd name="T37" fmla="*/ 67 h 157"/>
                <a:gd name="T38" fmla="*/ 23 w 85"/>
                <a:gd name="T39" fmla="*/ 68 h 157"/>
                <a:gd name="T40" fmla="*/ 19 w 85"/>
                <a:gd name="T41" fmla="*/ 69 h 157"/>
                <a:gd name="T42" fmla="*/ 19 w 85"/>
                <a:gd name="T43" fmla="*/ 157 h 157"/>
                <a:gd name="T44" fmla="*/ 0 w 85"/>
                <a:gd name="T4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157">
                  <a:moveTo>
                    <a:pt x="0" y="157"/>
                  </a:moveTo>
                  <a:cubicBezTo>
                    <a:pt x="0" y="3"/>
                    <a:pt x="0" y="3"/>
                    <a:pt x="0" y="3"/>
                  </a:cubicBezTo>
                  <a:cubicBezTo>
                    <a:pt x="19" y="0"/>
                    <a:pt x="19" y="0"/>
                    <a:pt x="19" y="0"/>
                  </a:cubicBezTo>
                  <a:cubicBezTo>
                    <a:pt x="19" y="53"/>
                    <a:pt x="19" y="53"/>
                    <a:pt x="19" y="53"/>
                  </a:cubicBezTo>
                  <a:cubicBezTo>
                    <a:pt x="23" y="52"/>
                    <a:pt x="26" y="51"/>
                    <a:pt x="30" y="50"/>
                  </a:cubicBezTo>
                  <a:cubicBezTo>
                    <a:pt x="34" y="50"/>
                    <a:pt x="38" y="49"/>
                    <a:pt x="42" y="49"/>
                  </a:cubicBezTo>
                  <a:cubicBezTo>
                    <a:pt x="51" y="49"/>
                    <a:pt x="58" y="50"/>
                    <a:pt x="63" y="53"/>
                  </a:cubicBezTo>
                  <a:cubicBezTo>
                    <a:pt x="69" y="55"/>
                    <a:pt x="73" y="58"/>
                    <a:pt x="76" y="63"/>
                  </a:cubicBezTo>
                  <a:cubicBezTo>
                    <a:pt x="80" y="67"/>
                    <a:pt x="82" y="72"/>
                    <a:pt x="83" y="78"/>
                  </a:cubicBezTo>
                  <a:cubicBezTo>
                    <a:pt x="85" y="84"/>
                    <a:pt x="85" y="90"/>
                    <a:pt x="85" y="97"/>
                  </a:cubicBezTo>
                  <a:cubicBezTo>
                    <a:pt x="85" y="157"/>
                    <a:pt x="85" y="157"/>
                    <a:pt x="85" y="157"/>
                  </a:cubicBezTo>
                  <a:cubicBezTo>
                    <a:pt x="67" y="157"/>
                    <a:pt x="67" y="157"/>
                    <a:pt x="67" y="157"/>
                  </a:cubicBezTo>
                  <a:cubicBezTo>
                    <a:pt x="67" y="102"/>
                    <a:pt x="67" y="102"/>
                    <a:pt x="67" y="102"/>
                  </a:cubicBezTo>
                  <a:cubicBezTo>
                    <a:pt x="67" y="95"/>
                    <a:pt x="66" y="90"/>
                    <a:pt x="65" y="85"/>
                  </a:cubicBezTo>
                  <a:cubicBezTo>
                    <a:pt x="64" y="80"/>
                    <a:pt x="63" y="77"/>
                    <a:pt x="61" y="74"/>
                  </a:cubicBezTo>
                  <a:cubicBezTo>
                    <a:pt x="59" y="71"/>
                    <a:pt x="56" y="69"/>
                    <a:pt x="53" y="68"/>
                  </a:cubicBezTo>
                  <a:cubicBezTo>
                    <a:pt x="49" y="66"/>
                    <a:pt x="45" y="66"/>
                    <a:pt x="40" y="66"/>
                  </a:cubicBezTo>
                  <a:cubicBezTo>
                    <a:pt x="38" y="66"/>
                    <a:pt x="36" y="66"/>
                    <a:pt x="34" y="66"/>
                  </a:cubicBezTo>
                  <a:cubicBezTo>
                    <a:pt x="32" y="66"/>
                    <a:pt x="30" y="67"/>
                    <a:pt x="28" y="67"/>
                  </a:cubicBezTo>
                  <a:cubicBezTo>
                    <a:pt x="26" y="67"/>
                    <a:pt x="24" y="68"/>
                    <a:pt x="23" y="68"/>
                  </a:cubicBezTo>
                  <a:cubicBezTo>
                    <a:pt x="21" y="69"/>
                    <a:pt x="20" y="69"/>
                    <a:pt x="19" y="69"/>
                  </a:cubicBezTo>
                  <a:cubicBezTo>
                    <a:pt x="19" y="157"/>
                    <a:pt x="19" y="157"/>
                    <a:pt x="19" y="157"/>
                  </a:cubicBezTo>
                  <a:lnTo>
                    <a:pt x="0" y="157"/>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1" name="îşḷiḋé"/>
            <p:cNvSpPr/>
            <p:nvPr/>
          </p:nvSpPr>
          <p:spPr bwMode="auto">
            <a:xfrm>
              <a:off x="5191125" y="1836738"/>
              <a:ext cx="36512" cy="36513"/>
            </a:xfrm>
            <a:custGeom>
              <a:avLst/>
              <a:gdLst>
                <a:gd name="T0" fmla="*/ 27 w 27"/>
                <a:gd name="T1" fmla="*/ 14 h 27"/>
                <a:gd name="T2" fmla="*/ 23 w 27"/>
                <a:gd name="T3" fmla="*/ 23 h 27"/>
                <a:gd name="T4" fmla="*/ 14 w 27"/>
                <a:gd name="T5" fmla="*/ 27 h 27"/>
                <a:gd name="T6" fmla="*/ 4 w 27"/>
                <a:gd name="T7" fmla="*/ 23 h 27"/>
                <a:gd name="T8" fmla="*/ 0 w 27"/>
                <a:gd name="T9" fmla="*/ 14 h 27"/>
                <a:gd name="T10" fmla="*/ 4 w 27"/>
                <a:gd name="T11" fmla="*/ 4 h 27"/>
                <a:gd name="T12" fmla="*/ 14 w 27"/>
                <a:gd name="T13" fmla="*/ 0 h 27"/>
                <a:gd name="T14" fmla="*/ 23 w 27"/>
                <a:gd name="T15" fmla="*/ 4 h 27"/>
                <a:gd name="T16" fmla="*/ 27 w 27"/>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27" y="14"/>
                  </a:moveTo>
                  <a:cubicBezTo>
                    <a:pt x="27" y="17"/>
                    <a:pt x="26" y="20"/>
                    <a:pt x="23" y="23"/>
                  </a:cubicBezTo>
                  <a:cubicBezTo>
                    <a:pt x="21" y="26"/>
                    <a:pt x="18" y="27"/>
                    <a:pt x="14" y="27"/>
                  </a:cubicBezTo>
                  <a:cubicBezTo>
                    <a:pt x="9" y="27"/>
                    <a:pt x="6" y="26"/>
                    <a:pt x="4" y="23"/>
                  </a:cubicBezTo>
                  <a:cubicBezTo>
                    <a:pt x="1" y="20"/>
                    <a:pt x="0" y="17"/>
                    <a:pt x="0" y="14"/>
                  </a:cubicBezTo>
                  <a:cubicBezTo>
                    <a:pt x="0" y="10"/>
                    <a:pt x="1" y="7"/>
                    <a:pt x="4" y="4"/>
                  </a:cubicBezTo>
                  <a:cubicBezTo>
                    <a:pt x="6" y="1"/>
                    <a:pt x="9" y="0"/>
                    <a:pt x="14" y="0"/>
                  </a:cubicBezTo>
                  <a:cubicBezTo>
                    <a:pt x="18" y="0"/>
                    <a:pt x="21" y="1"/>
                    <a:pt x="23" y="4"/>
                  </a:cubicBezTo>
                  <a:cubicBezTo>
                    <a:pt x="26" y="7"/>
                    <a:pt x="27" y="10"/>
                    <a:pt x="27" y="14"/>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2" name="íṥḷíďè"/>
            <p:cNvSpPr/>
            <p:nvPr/>
          </p:nvSpPr>
          <p:spPr bwMode="auto">
            <a:xfrm>
              <a:off x="5259388" y="1836738"/>
              <a:ext cx="38100" cy="36513"/>
            </a:xfrm>
            <a:custGeom>
              <a:avLst/>
              <a:gdLst>
                <a:gd name="T0" fmla="*/ 27 w 27"/>
                <a:gd name="T1" fmla="*/ 14 h 27"/>
                <a:gd name="T2" fmla="*/ 23 w 27"/>
                <a:gd name="T3" fmla="*/ 23 h 27"/>
                <a:gd name="T4" fmla="*/ 13 w 27"/>
                <a:gd name="T5" fmla="*/ 27 h 27"/>
                <a:gd name="T6" fmla="*/ 3 w 27"/>
                <a:gd name="T7" fmla="*/ 23 h 27"/>
                <a:gd name="T8" fmla="*/ 0 w 27"/>
                <a:gd name="T9" fmla="*/ 14 h 27"/>
                <a:gd name="T10" fmla="*/ 3 w 27"/>
                <a:gd name="T11" fmla="*/ 4 h 27"/>
                <a:gd name="T12" fmla="*/ 13 w 27"/>
                <a:gd name="T13" fmla="*/ 0 h 27"/>
                <a:gd name="T14" fmla="*/ 23 w 27"/>
                <a:gd name="T15" fmla="*/ 4 h 27"/>
                <a:gd name="T16" fmla="*/ 27 w 27"/>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27" y="14"/>
                  </a:moveTo>
                  <a:cubicBezTo>
                    <a:pt x="27" y="17"/>
                    <a:pt x="26" y="20"/>
                    <a:pt x="23" y="23"/>
                  </a:cubicBezTo>
                  <a:cubicBezTo>
                    <a:pt x="21" y="26"/>
                    <a:pt x="18" y="27"/>
                    <a:pt x="13" y="27"/>
                  </a:cubicBezTo>
                  <a:cubicBezTo>
                    <a:pt x="9" y="27"/>
                    <a:pt x="6" y="26"/>
                    <a:pt x="3" y="23"/>
                  </a:cubicBezTo>
                  <a:cubicBezTo>
                    <a:pt x="1" y="20"/>
                    <a:pt x="0" y="17"/>
                    <a:pt x="0" y="14"/>
                  </a:cubicBezTo>
                  <a:cubicBezTo>
                    <a:pt x="0" y="10"/>
                    <a:pt x="1" y="7"/>
                    <a:pt x="3" y="4"/>
                  </a:cubicBezTo>
                  <a:cubicBezTo>
                    <a:pt x="6" y="1"/>
                    <a:pt x="9" y="0"/>
                    <a:pt x="13" y="0"/>
                  </a:cubicBezTo>
                  <a:cubicBezTo>
                    <a:pt x="18" y="0"/>
                    <a:pt x="21" y="1"/>
                    <a:pt x="23" y="4"/>
                  </a:cubicBezTo>
                  <a:cubicBezTo>
                    <a:pt x="26" y="7"/>
                    <a:pt x="27" y="10"/>
                    <a:pt x="27" y="14"/>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3" name="îšlïḍe"/>
            <p:cNvSpPr/>
            <p:nvPr/>
          </p:nvSpPr>
          <p:spPr bwMode="auto">
            <a:xfrm>
              <a:off x="5329238" y="1836738"/>
              <a:ext cx="36512" cy="36513"/>
            </a:xfrm>
            <a:custGeom>
              <a:avLst/>
              <a:gdLst>
                <a:gd name="T0" fmla="*/ 27 w 27"/>
                <a:gd name="T1" fmla="*/ 14 h 27"/>
                <a:gd name="T2" fmla="*/ 23 w 27"/>
                <a:gd name="T3" fmla="*/ 23 h 27"/>
                <a:gd name="T4" fmla="*/ 13 w 27"/>
                <a:gd name="T5" fmla="*/ 27 h 27"/>
                <a:gd name="T6" fmla="*/ 3 w 27"/>
                <a:gd name="T7" fmla="*/ 23 h 27"/>
                <a:gd name="T8" fmla="*/ 0 w 27"/>
                <a:gd name="T9" fmla="*/ 14 h 27"/>
                <a:gd name="T10" fmla="*/ 3 w 27"/>
                <a:gd name="T11" fmla="*/ 4 h 27"/>
                <a:gd name="T12" fmla="*/ 13 w 27"/>
                <a:gd name="T13" fmla="*/ 0 h 27"/>
                <a:gd name="T14" fmla="*/ 23 w 27"/>
                <a:gd name="T15" fmla="*/ 4 h 27"/>
                <a:gd name="T16" fmla="*/ 27 w 27"/>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27" y="14"/>
                  </a:moveTo>
                  <a:cubicBezTo>
                    <a:pt x="27" y="17"/>
                    <a:pt x="25" y="20"/>
                    <a:pt x="23" y="23"/>
                  </a:cubicBezTo>
                  <a:cubicBezTo>
                    <a:pt x="21" y="26"/>
                    <a:pt x="17" y="27"/>
                    <a:pt x="13" y="27"/>
                  </a:cubicBezTo>
                  <a:cubicBezTo>
                    <a:pt x="9" y="27"/>
                    <a:pt x="6" y="26"/>
                    <a:pt x="3" y="23"/>
                  </a:cubicBezTo>
                  <a:cubicBezTo>
                    <a:pt x="1" y="20"/>
                    <a:pt x="0" y="17"/>
                    <a:pt x="0" y="14"/>
                  </a:cubicBezTo>
                  <a:cubicBezTo>
                    <a:pt x="0" y="10"/>
                    <a:pt x="1" y="7"/>
                    <a:pt x="3" y="4"/>
                  </a:cubicBezTo>
                  <a:cubicBezTo>
                    <a:pt x="6" y="1"/>
                    <a:pt x="9" y="0"/>
                    <a:pt x="13" y="0"/>
                  </a:cubicBezTo>
                  <a:cubicBezTo>
                    <a:pt x="17" y="0"/>
                    <a:pt x="21" y="1"/>
                    <a:pt x="23" y="4"/>
                  </a:cubicBezTo>
                  <a:cubicBezTo>
                    <a:pt x="25" y="7"/>
                    <a:pt x="27" y="10"/>
                    <a:pt x="27" y="14"/>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4" name="iṡḻíďê"/>
            <p:cNvSpPr/>
            <p:nvPr/>
          </p:nvSpPr>
          <p:spPr bwMode="auto">
            <a:xfrm>
              <a:off x="6534150" y="1573213"/>
              <a:ext cx="631825" cy="468313"/>
            </a:xfrm>
            <a:custGeom>
              <a:avLst/>
              <a:gdLst>
                <a:gd name="T0" fmla="*/ 458 w 458"/>
                <a:gd name="T1" fmla="*/ 242 h 339"/>
                <a:gd name="T2" fmla="*/ 458 w 458"/>
                <a:gd name="T3" fmla="*/ 97 h 339"/>
                <a:gd name="T4" fmla="*/ 361 w 458"/>
                <a:gd name="T5" fmla="*/ 0 h 339"/>
                <a:gd name="T6" fmla="*/ 0 w 458"/>
                <a:gd name="T7" fmla="*/ 0 h 339"/>
                <a:gd name="T8" fmla="*/ 0 w 458"/>
                <a:gd name="T9" fmla="*/ 339 h 339"/>
                <a:gd name="T10" fmla="*/ 361 w 458"/>
                <a:gd name="T11" fmla="*/ 339 h 339"/>
                <a:gd name="T12" fmla="*/ 458 w 458"/>
                <a:gd name="T13" fmla="*/ 242 h 339"/>
              </a:gdLst>
              <a:ahLst/>
              <a:cxnLst>
                <a:cxn ang="0">
                  <a:pos x="T0" y="T1"/>
                </a:cxn>
                <a:cxn ang="0">
                  <a:pos x="T2" y="T3"/>
                </a:cxn>
                <a:cxn ang="0">
                  <a:pos x="T4" y="T5"/>
                </a:cxn>
                <a:cxn ang="0">
                  <a:pos x="T6" y="T7"/>
                </a:cxn>
                <a:cxn ang="0">
                  <a:pos x="T8" y="T9"/>
                </a:cxn>
                <a:cxn ang="0">
                  <a:pos x="T10" y="T11"/>
                </a:cxn>
                <a:cxn ang="0">
                  <a:pos x="T12" y="T13"/>
                </a:cxn>
              </a:cxnLst>
              <a:rect l="0" t="0" r="r" b="b"/>
              <a:pathLst>
                <a:path w="458" h="339">
                  <a:moveTo>
                    <a:pt x="458" y="242"/>
                  </a:moveTo>
                  <a:cubicBezTo>
                    <a:pt x="458" y="97"/>
                    <a:pt x="458" y="97"/>
                    <a:pt x="458" y="97"/>
                  </a:cubicBezTo>
                  <a:cubicBezTo>
                    <a:pt x="458" y="44"/>
                    <a:pt x="414" y="0"/>
                    <a:pt x="361" y="0"/>
                  </a:cubicBezTo>
                  <a:cubicBezTo>
                    <a:pt x="0" y="0"/>
                    <a:pt x="0" y="0"/>
                    <a:pt x="0" y="0"/>
                  </a:cubicBezTo>
                  <a:cubicBezTo>
                    <a:pt x="0" y="339"/>
                    <a:pt x="0" y="339"/>
                    <a:pt x="0" y="339"/>
                  </a:cubicBezTo>
                  <a:cubicBezTo>
                    <a:pt x="361" y="339"/>
                    <a:pt x="361" y="339"/>
                    <a:pt x="361" y="339"/>
                  </a:cubicBezTo>
                  <a:cubicBezTo>
                    <a:pt x="414" y="339"/>
                    <a:pt x="458" y="296"/>
                    <a:pt x="458" y="242"/>
                  </a:cubicBezTo>
                  <a:close/>
                </a:path>
              </a:pathLst>
            </a:custGeom>
            <a:solidFill>
              <a:srgbClr val="80D7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5" name="ïşḷîdé"/>
            <p:cNvSpPr/>
            <p:nvPr/>
          </p:nvSpPr>
          <p:spPr bwMode="auto">
            <a:xfrm>
              <a:off x="6638925" y="1601788"/>
              <a:ext cx="361950" cy="387350"/>
            </a:xfrm>
            <a:custGeom>
              <a:avLst/>
              <a:gdLst>
                <a:gd name="T0" fmla="*/ 156 w 262"/>
                <a:gd name="T1" fmla="*/ 37 h 281"/>
                <a:gd name="T2" fmla="*/ 37 w 262"/>
                <a:gd name="T3" fmla="*/ 31 h 281"/>
                <a:gd name="T4" fmla="*/ 32 w 262"/>
                <a:gd name="T5" fmla="*/ 150 h 281"/>
                <a:gd name="T6" fmla="*/ 139 w 262"/>
                <a:gd name="T7" fmla="*/ 164 h 281"/>
                <a:gd name="T8" fmla="*/ 158 w 262"/>
                <a:gd name="T9" fmla="*/ 185 h 281"/>
                <a:gd name="T10" fmla="*/ 150 w 262"/>
                <a:gd name="T11" fmla="*/ 193 h 281"/>
                <a:gd name="T12" fmla="*/ 221 w 262"/>
                <a:gd name="T13" fmla="*/ 270 h 281"/>
                <a:gd name="T14" fmla="*/ 253 w 262"/>
                <a:gd name="T15" fmla="*/ 273 h 281"/>
                <a:gd name="T16" fmla="*/ 254 w 262"/>
                <a:gd name="T17" fmla="*/ 241 h 281"/>
                <a:gd name="T18" fmla="*/ 182 w 262"/>
                <a:gd name="T19" fmla="*/ 163 h 281"/>
                <a:gd name="T20" fmla="*/ 175 w 262"/>
                <a:gd name="T21" fmla="*/ 169 h 281"/>
                <a:gd name="T22" fmla="*/ 157 w 262"/>
                <a:gd name="T23" fmla="*/ 149 h 281"/>
                <a:gd name="T24" fmla="*/ 156 w 262"/>
                <a:gd name="T25" fmla="*/ 37 h 281"/>
                <a:gd name="T26" fmla="*/ 49 w 262"/>
                <a:gd name="T27" fmla="*/ 133 h 281"/>
                <a:gd name="T28" fmla="*/ 54 w 262"/>
                <a:gd name="T29" fmla="*/ 48 h 281"/>
                <a:gd name="T30" fmla="*/ 138 w 262"/>
                <a:gd name="T31" fmla="*/ 52 h 281"/>
                <a:gd name="T32" fmla="*/ 134 w 262"/>
                <a:gd name="T33" fmla="*/ 137 h 281"/>
                <a:gd name="T34" fmla="*/ 49 w 262"/>
                <a:gd name="T35" fmla="*/ 133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 h="281">
                  <a:moveTo>
                    <a:pt x="156" y="37"/>
                  </a:moveTo>
                  <a:cubicBezTo>
                    <a:pt x="125" y="3"/>
                    <a:pt x="72" y="0"/>
                    <a:pt x="37" y="31"/>
                  </a:cubicBezTo>
                  <a:cubicBezTo>
                    <a:pt x="3" y="63"/>
                    <a:pt x="0" y="116"/>
                    <a:pt x="32" y="150"/>
                  </a:cubicBezTo>
                  <a:cubicBezTo>
                    <a:pt x="60" y="181"/>
                    <a:pt x="105" y="186"/>
                    <a:pt x="139" y="164"/>
                  </a:cubicBezTo>
                  <a:cubicBezTo>
                    <a:pt x="158" y="185"/>
                    <a:pt x="158" y="185"/>
                    <a:pt x="158" y="185"/>
                  </a:cubicBezTo>
                  <a:cubicBezTo>
                    <a:pt x="150" y="193"/>
                    <a:pt x="150" y="193"/>
                    <a:pt x="150" y="193"/>
                  </a:cubicBezTo>
                  <a:cubicBezTo>
                    <a:pt x="221" y="270"/>
                    <a:pt x="221" y="270"/>
                    <a:pt x="221" y="270"/>
                  </a:cubicBezTo>
                  <a:cubicBezTo>
                    <a:pt x="230" y="280"/>
                    <a:pt x="244" y="281"/>
                    <a:pt x="253" y="273"/>
                  </a:cubicBezTo>
                  <a:cubicBezTo>
                    <a:pt x="262" y="265"/>
                    <a:pt x="262" y="250"/>
                    <a:pt x="254" y="241"/>
                  </a:cubicBezTo>
                  <a:cubicBezTo>
                    <a:pt x="182" y="163"/>
                    <a:pt x="182" y="163"/>
                    <a:pt x="182" y="163"/>
                  </a:cubicBezTo>
                  <a:cubicBezTo>
                    <a:pt x="175" y="169"/>
                    <a:pt x="175" y="169"/>
                    <a:pt x="175" y="169"/>
                  </a:cubicBezTo>
                  <a:cubicBezTo>
                    <a:pt x="157" y="149"/>
                    <a:pt x="157" y="149"/>
                    <a:pt x="157" y="149"/>
                  </a:cubicBezTo>
                  <a:cubicBezTo>
                    <a:pt x="185" y="118"/>
                    <a:pt x="185" y="69"/>
                    <a:pt x="156" y="37"/>
                  </a:cubicBezTo>
                  <a:close/>
                  <a:moveTo>
                    <a:pt x="49" y="133"/>
                  </a:moveTo>
                  <a:cubicBezTo>
                    <a:pt x="27" y="108"/>
                    <a:pt x="29" y="70"/>
                    <a:pt x="54" y="48"/>
                  </a:cubicBezTo>
                  <a:cubicBezTo>
                    <a:pt x="78" y="26"/>
                    <a:pt x="116" y="27"/>
                    <a:pt x="138" y="52"/>
                  </a:cubicBezTo>
                  <a:cubicBezTo>
                    <a:pt x="161" y="76"/>
                    <a:pt x="159" y="114"/>
                    <a:pt x="134" y="137"/>
                  </a:cubicBezTo>
                  <a:cubicBezTo>
                    <a:pt x="110" y="159"/>
                    <a:pt x="72" y="157"/>
                    <a:pt x="49" y="133"/>
                  </a:cubicBez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6" name="îṣļiḑê"/>
            <p:cNvSpPr/>
            <p:nvPr/>
          </p:nvSpPr>
          <p:spPr bwMode="auto">
            <a:xfrm>
              <a:off x="6094413" y="3341688"/>
              <a:ext cx="1690687" cy="1687513"/>
            </a:xfrm>
            <a:custGeom>
              <a:avLst/>
              <a:gdLst>
                <a:gd name="T0" fmla="*/ 1065 w 1065"/>
                <a:gd name="T1" fmla="*/ 880 h 1063"/>
                <a:gd name="T2" fmla="*/ 184 w 1065"/>
                <a:gd name="T3" fmla="*/ 1063 h 1063"/>
                <a:gd name="T4" fmla="*/ 0 w 1065"/>
                <a:gd name="T5" fmla="*/ 183 h 1063"/>
                <a:gd name="T6" fmla="*/ 881 w 1065"/>
                <a:gd name="T7" fmla="*/ 0 h 1063"/>
                <a:gd name="T8" fmla="*/ 1065 w 1065"/>
                <a:gd name="T9" fmla="*/ 880 h 1063"/>
              </a:gdLst>
              <a:ahLst/>
              <a:cxnLst>
                <a:cxn ang="0">
                  <a:pos x="T0" y="T1"/>
                </a:cxn>
                <a:cxn ang="0">
                  <a:pos x="T2" y="T3"/>
                </a:cxn>
                <a:cxn ang="0">
                  <a:pos x="T4" y="T5"/>
                </a:cxn>
                <a:cxn ang="0">
                  <a:pos x="T6" y="T7"/>
                </a:cxn>
                <a:cxn ang="0">
                  <a:pos x="T8" y="T9"/>
                </a:cxn>
              </a:cxnLst>
              <a:rect l="0" t="0" r="r" b="b"/>
              <a:pathLst>
                <a:path w="1065" h="1063">
                  <a:moveTo>
                    <a:pt x="1065" y="880"/>
                  </a:moveTo>
                  <a:lnTo>
                    <a:pt x="184" y="1063"/>
                  </a:lnTo>
                  <a:lnTo>
                    <a:pt x="0" y="183"/>
                  </a:lnTo>
                  <a:lnTo>
                    <a:pt x="881" y="0"/>
                  </a:lnTo>
                  <a:lnTo>
                    <a:pt x="1065" y="880"/>
                  </a:lnTo>
                  <a:close/>
                </a:path>
              </a:pathLst>
            </a:custGeom>
            <a:solidFill>
              <a:srgbClr val="E7E5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7" name="îṣḻïḋe"/>
            <p:cNvSpPr/>
            <p:nvPr/>
          </p:nvSpPr>
          <p:spPr bwMode="auto">
            <a:xfrm>
              <a:off x="6238875" y="3482976"/>
              <a:ext cx="1401762" cy="1403350"/>
            </a:xfrm>
            <a:custGeom>
              <a:avLst/>
              <a:gdLst>
                <a:gd name="T0" fmla="*/ 883 w 883"/>
                <a:gd name="T1" fmla="*/ 732 h 884"/>
                <a:gd name="T2" fmla="*/ 152 w 883"/>
                <a:gd name="T3" fmla="*/ 884 h 884"/>
                <a:gd name="T4" fmla="*/ 0 w 883"/>
                <a:gd name="T5" fmla="*/ 152 h 884"/>
                <a:gd name="T6" fmla="*/ 731 w 883"/>
                <a:gd name="T7" fmla="*/ 0 h 884"/>
                <a:gd name="T8" fmla="*/ 883 w 883"/>
                <a:gd name="T9" fmla="*/ 732 h 884"/>
              </a:gdLst>
              <a:ahLst/>
              <a:cxnLst>
                <a:cxn ang="0">
                  <a:pos x="T0" y="T1"/>
                </a:cxn>
                <a:cxn ang="0">
                  <a:pos x="T2" y="T3"/>
                </a:cxn>
                <a:cxn ang="0">
                  <a:pos x="T4" y="T5"/>
                </a:cxn>
                <a:cxn ang="0">
                  <a:pos x="T6" y="T7"/>
                </a:cxn>
                <a:cxn ang="0">
                  <a:pos x="T8" y="T9"/>
                </a:cxn>
              </a:cxnLst>
              <a:rect l="0" t="0" r="r" b="b"/>
              <a:pathLst>
                <a:path w="883" h="884">
                  <a:moveTo>
                    <a:pt x="883" y="732"/>
                  </a:moveTo>
                  <a:lnTo>
                    <a:pt x="152" y="884"/>
                  </a:lnTo>
                  <a:lnTo>
                    <a:pt x="0" y="152"/>
                  </a:lnTo>
                  <a:lnTo>
                    <a:pt x="731" y="0"/>
                  </a:lnTo>
                  <a:lnTo>
                    <a:pt x="883" y="732"/>
                  </a:lnTo>
                  <a:close/>
                </a:path>
              </a:pathLst>
            </a:custGeom>
            <a:solidFill>
              <a:srgbClr val="0E95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8" name="í$lîďê"/>
            <p:cNvSpPr/>
            <p:nvPr/>
          </p:nvSpPr>
          <p:spPr bwMode="auto">
            <a:xfrm>
              <a:off x="6480175" y="4029076"/>
              <a:ext cx="1160462" cy="857250"/>
            </a:xfrm>
            <a:custGeom>
              <a:avLst/>
              <a:gdLst>
                <a:gd name="T0" fmla="*/ 0 w 731"/>
                <a:gd name="T1" fmla="*/ 540 h 540"/>
                <a:gd name="T2" fmla="*/ 165 w 731"/>
                <a:gd name="T3" fmla="*/ 0 h 540"/>
                <a:gd name="T4" fmla="*/ 397 w 731"/>
                <a:gd name="T5" fmla="*/ 205 h 540"/>
                <a:gd name="T6" fmla="*/ 457 w 731"/>
                <a:gd name="T7" fmla="*/ 63 h 540"/>
                <a:gd name="T8" fmla="*/ 731 w 731"/>
                <a:gd name="T9" fmla="*/ 388 h 540"/>
                <a:gd name="T10" fmla="*/ 0 w 731"/>
                <a:gd name="T11" fmla="*/ 540 h 540"/>
              </a:gdLst>
              <a:ahLst/>
              <a:cxnLst>
                <a:cxn ang="0">
                  <a:pos x="T0" y="T1"/>
                </a:cxn>
                <a:cxn ang="0">
                  <a:pos x="T2" y="T3"/>
                </a:cxn>
                <a:cxn ang="0">
                  <a:pos x="T4" y="T5"/>
                </a:cxn>
                <a:cxn ang="0">
                  <a:pos x="T6" y="T7"/>
                </a:cxn>
                <a:cxn ang="0">
                  <a:pos x="T8" y="T9"/>
                </a:cxn>
                <a:cxn ang="0">
                  <a:pos x="T10" y="T11"/>
                </a:cxn>
              </a:cxnLst>
              <a:rect l="0" t="0" r="r" b="b"/>
              <a:pathLst>
                <a:path w="731" h="540">
                  <a:moveTo>
                    <a:pt x="0" y="540"/>
                  </a:moveTo>
                  <a:lnTo>
                    <a:pt x="165" y="0"/>
                  </a:lnTo>
                  <a:lnTo>
                    <a:pt x="397" y="205"/>
                  </a:lnTo>
                  <a:lnTo>
                    <a:pt x="457" y="63"/>
                  </a:lnTo>
                  <a:lnTo>
                    <a:pt x="731" y="388"/>
                  </a:lnTo>
                  <a:lnTo>
                    <a:pt x="0" y="540"/>
                  </a:lnTo>
                  <a:close/>
                </a:path>
              </a:pathLst>
            </a:custGeom>
            <a:solidFill>
              <a:srgbClr val="C4D2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9" name="îṡľiḓè"/>
            <p:cNvSpPr/>
            <p:nvPr/>
          </p:nvSpPr>
          <p:spPr bwMode="auto">
            <a:xfrm>
              <a:off x="7018337" y="3678239"/>
              <a:ext cx="276225" cy="276225"/>
            </a:xfrm>
            <a:custGeom>
              <a:avLst/>
              <a:gdLst>
                <a:gd name="T0" fmla="*/ 189 w 200"/>
                <a:gd name="T1" fmla="*/ 81 h 200"/>
                <a:gd name="T2" fmla="*/ 119 w 200"/>
                <a:gd name="T3" fmla="*/ 189 h 200"/>
                <a:gd name="T4" fmla="*/ 10 w 200"/>
                <a:gd name="T5" fmla="*/ 119 h 200"/>
                <a:gd name="T6" fmla="*/ 81 w 200"/>
                <a:gd name="T7" fmla="*/ 10 h 200"/>
                <a:gd name="T8" fmla="*/ 189 w 200"/>
                <a:gd name="T9" fmla="*/ 81 h 200"/>
              </a:gdLst>
              <a:ahLst/>
              <a:cxnLst>
                <a:cxn ang="0">
                  <a:pos x="T0" y="T1"/>
                </a:cxn>
                <a:cxn ang="0">
                  <a:pos x="T2" y="T3"/>
                </a:cxn>
                <a:cxn ang="0">
                  <a:pos x="T4" y="T5"/>
                </a:cxn>
                <a:cxn ang="0">
                  <a:pos x="T6" y="T7"/>
                </a:cxn>
                <a:cxn ang="0">
                  <a:pos x="T8" y="T9"/>
                </a:cxn>
              </a:cxnLst>
              <a:rect l="0" t="0" r="r" b="b"/>
              <a:pathLst>
                <a:path w="200" h="200">
                  <a:moveTo>
                    <a:pt x="189" y="81"/>
                  </a:moveTo>
                  <a:cubicBezTo>
                    <a:pt x="200" y="131"/>
                    <a:pt x="168" y="179"/>
                    <a:pt x="119" y="189"/>
                  </a:cubicBezTo>
                  <a:cubicBezTo>
                    <a:pt x="69" y="200"/>
                    <a:pt x="21" y="168"/>
                    <a:pt x="10" y="119"/>
                  </a:cubicBezTo>
                  <a:cubicBezTo>
                    <a:pt x="0" y="69"/>
                    <a:pt x="32" y="21"/>
                    <a:pt x="81" y="10"/>
                  </a:cubicBezTo>
                  <a:cubicBezTo>
                    <a:pt x="131" y="0"/>
                    <a:pt x="179" y="32"/>
                    <a:pt x="189" y="81"/>
                  </a:cubicBezTo>
                  <a:close/>
                </a:path>
              </a:pathLst>
            </a:custGeom>
            <a:solidFill>
              <a:srgbClr val="FEB41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0" name="îṡḻïdè"/>
            <p:cNvSpPr/>
            <p:nvPr/>
          </p:nvSpPr>
          <p:spPr bwMode="auto">
            <a:xfrm>
              <a:off x="6651625" y="2074863"/>
              <a:ext cx="709612" cy="446088"/>
            </a:xfrm>
            <a:custGeom>
              <a:avLst/>
              <a:gdLst>
                <a:gd name="T0" fmla="*/ 153 w 514"/>
                <a:gd name="T1" fmla="*/ 232 h 323"/>
                <a:gd name="T2" fmla="*/ 334 w 514"/>
                <a:gd name="T3" fmla="*/ 323 h 323"/>
                <a:gd name="T4" fmla="*/ 514 w 514"/>
                <a:gd name="T5" fmla="*/ 175 h 323"/>
                <a:gd name="T6" fmla="*/ 153 w 514"/>
                <a:gd name="T7" fmla="*/ 0 h 323"/>
                <a:gd name="T8" fmla="*/ 0 w 514"/>
                <a:gd name="T9" fmla="*/ 26 h 323"/>
                <a:gd name="T10" fmla="*/ 57 w 514"/>
                <a:gd name="T11" fmla="*/ 254 h 323"/>
                <a:gd name="T12" fmla="*/ 153 w 514"/>
                <a:gd name="T13" fmla="*/ 232 h 323"/>
              </a:gdLst>
              <a:ahLst/>
              <a:cxnLst>
                <a:cxn ang="0">
                  <a:pos x="T0" y="T1"/>
                </a:cxn>
                <a:cxn ang="0">
                  <a:pos x="T2" y="T3"/>
                </a:cxn>
                <a:cxn ang="0">
                  <a:pos x="T4" y="T5"/>
                </a:cxn>
                <a:cxn ang="0">
                  <a:pos x="T6" y="T7"/>
                </a:cxn>
                <a:cxn ang="0">
                  <a:pos x="T8" y="T9"/>
                </a:cxn>
                <a:cxn ang="0">
                  <a:pos x="T10" y="T11"/>
                </a:cxn>
                <a:cxn ang="0">
                  <a:pos x="T12" y="T13"/>
                </a:cxn>
              </a:cxnLst>
              <a:rect l="0" t="0" r="r" b="b"/>
              <a:pathLst>
                <a:path w="514" h="323">
                  <a:moveTo>
                    <a:pt x="153" y="232"/>
                  </a:moveTo>
                  <a:cubicBezTo>
                    <a:pt x="227" y="232"/>
                    <a:pt x="293" y="268"/>
                    <a:pt x="334" y="323"/>
                  </a:cubicBezTo>
                  <a:cubicBezTo>
                    <a:pt x="514" y="175"/>
                    <a:pt x="514" y="175"/>
                    <a:pt x="514" y="175"/>
                  </a:cubicBezTo>
                  <a:cubicBezTo>
                    <a:pt x="430" y="69"/>
                    <a:pt x="299" y="0"/>
                    <a:pt x="153" y="0"/>
                  </a:cubicBezTo>
                  <a:cubicBezTo>
                    <a:pt x="99" y="0"/>
                    <a:pt x="48" y="9"/>
                    <a:pt x="0" y="26"/>
                  </a:cubicBezTo>
                  <a:cubicBezTo>
                    <a:pt x="57" y="254"/>
                    <a:pt x="57" y="254"/>
                    <a:pt x="57" y="254"/>
                  </a:cubicBezTo>
                  <a:cubicBezTo>
                    <a:pt x="86" y="240"/>
                    <a:pt x="119" y="232"/>
                    <a:pt x="153" y="232"/>
                  </a:cubicBezTo>
                  <a:close/>
                </a:path>
              </a:pathLst>
            </a:custGeom>
            <a:solidFill>
              <a:srgbClr val="FDCA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1" name="ïŝļïḓè"/>
            <p:cNvSpPr/>
            <p:nvPr/>
          </p:nvSpPr>
          <p:spPr bwMode="auto">
            <a:xfrm>
              <a:off x="6481762" y="2420938"/>
              <a:ext cx="957262" cy="931863"/>
            </a:xfrm>
            <a:custGeom>
              <a:avLst/>
              <a:gdLst>
                <a:gd name="T0" fmla="*/ 605 w 694"/>
                <a:gd name="T1" fmla="*/ 0 h 674"/>
                <a:gd name="T2" fmla="*/ 442 w 694"/>
                <a:gd name="T3" fmla="*/ 134 h 674"/>
                <a:gd name="T4" fmla="*/ 483 w 694"/>
                <a:gd name="T5" fmla="*/ 258 h 674"/>
                <a:gd name="T6" fmla="*/ 278 w 694"/>
                <a:gd name="T7" fmla="*/ 463 h 674"/>
                <a:gd name="T8" fmla="*/ 162 w 694"/>
                <a:gd name="T9" fmla="*/ 427 h 674"/>
                <a:gd name="T10" fmla="*/ 0 w 694"/>
                <a:gd name="T11" fmla="*/ 568 h 674"/>
                <a:gd name="T12" fmla="*/ 278 w 694"/>
                <a:gd name="T13" fmla="*/ 674 h 674"/>
                <a:gd name="T14" fmla="*/ 694 w 694"/>
                <a:gd name="T15" fmla="*/ 258 h 674"/>
                <a:gd name="T16" fmla="*/ 605 w 694"/>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674">
                  <a:moveTo>
                    <a:pt x="605" y="0"/>
                  </a:moveTo>
                  <a:cubicBezTo>
                    <a:pt x="442" y="134"/>
                    <a:pt x="442" y="134"/>
                    <a:pt x="442" y="134"/>
                  </a:cubicBezTo>
                  <a:cubicBezTo>
                    <a:pt x="468" y="169"/>
                    <a:pt x="483" y="211"/>
                    <a:pt x="483" y="258"/>
                  </a:cubicBezTo>
                  <a:cubicBezTo>
                    <a:pt x="483" y="371"/>
                    <a:pt x="391" y="463"/>
                    <a:pt x="278" y="463"/>
                  </a:cubicBezTo>
                  <a:cubicBezTo>
                    <a:pt x="235" y="463"/>
                    <a:pt x="195" y="450"/>
                    <a:pt x="162" y="427"/>
                  </a:cubicBezTo>
                  <a:cubicBezTo>
                    <a:pt x="0" y="568"/>
                    <a:pt x="0" y="568"/>
                    <a:pt x="0" y="568"/>
                  </a:cubicBezTo>
                  <a:cubicBezTo>
                    <a:pt x="73" y="634"/>
                    <a:pt x="171" y="674"/>
                    <a:pt x="278" y="674"/>
                  </a:cubicBezTo>
                  <a:cubicBezTo>
                    <a:pt x="508" y="674"/>
                    <a:pt x="694" y="488"/>
                    <a:pt x="694" y="258"/>
                  </a:cubicBezTo>
                  <a:cubicBezTo>
                    <a:pt x="694" y="160"/>
                    <a:pt x="661" y="71"/>
                    <a:pt x="605" y="0"/>
                  </a:cubicBezTo>
                  <a:close/>
                </a:path>
              </a:pathLst>
            </a:custGeom>
            <a:solidFill>
              <a:srgbClr val="90B9C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2" name="ïṡľídé"/>
            <p:cNvSpPr/>
            <p:nvPr/>
          </p:nvSpPr>
          <p:spPr bwMode="auto">
            <a:xfrm>
              <a:off x="6249987" y="2209801"/>
              <a:ext cx="455612" cy="969963"/>
            </a:xfrm>
            <a:custGeom>
              <a:avLst/>
              <a:gdLst>
                <a:gd name="T0" fmla="*/ 212 w 330"/>
                <a:gd name="T1" fmla="*/ 392 h 702"/>
                <a:gd name="T2" fmla="*/ 330 w 330"/>
                <a:gd name="T3" fmla="*/ 206 h 702"/>
                <a:gd name="T4" fmla="*/ 278 w 330"/>
                <a:gd name="T5" fmla="*/ 0 h 702"/>
                <a:gd name="T6" fmla="*/ 0 w 330"/>
                <a:gd name="T7" fmla="*/ 392 h 702"/>
                <a:gd name="T8" fmla="*/ 139 w 330"/>
                <a:gd name="T9" fmla="*/ 702 h 702"/>
                <a:gd name="T10" fmla="*/ 301 w 330"/>
                <a:gd name="T11" fmla="*/ 562 h 702"/>
                <a:gd name="T12" fmla="*/ 212 w 330"/>
                <a:gd name="T13" fmla="*/ 392 h 702"/>
              </a:gdLst>
              <a:ahLst/>
              <a:cxnLst>
                <a:cxn ang="0">
                  <a:pos x="T0" y="T1"/>
                </a:cxn>
                <a:cxn ang="0">
                  <a:pos x="T2" y="T3"/>
                </a:cxn>
                <a:cxn ang="0">
                  <a:pos x="T4" y="T5"/>
                </a:cxn>
                <a:cxn ang="0">
                  <a:pos x="T6" y="T7"/>
                </a:cxn>
                <a:cxn ang="0">
                  <a:pos x="T8" y="T9"/>
                </a:cxn>
                <a:cxn ang="0">
                  <a:pos x="T10" y="T11"/>
                </a:cxn>
                <a:cxn ang="0">
                  <a:pos x="T12" y="T13"/>
                </a:cxn>
              </a:cxnLst>
              <a:rect l="0" t="0" r="r" b="b"/>
              <a:pathLst>
                <a:path w="330" h="702">
                  <a:moveTo>
                    <a:pt x="212" y="392"/>
                  </a:moveTo>
                  <a:cubicBezTo>
                    <a:pt x="212" y="310"/>
                    <a:pt x="260" y="239"/>
                    <a:pt x="330" y="206"/>
                  </a:cubicBezTo>
                  <a:cubicBezTo>
                    <a:pt x="278" y="0"/>
                    <a:pt x="278" y="0"/>
                    <a:pt x="278" y="0"/>
                  </a:cubicBezTo>
                  <a:cubicBezTo>
                    <a:pt x="116" y="57"/>
                    <a:pt x="0" y="211"/>
                    <a:pt x="0" y="392"/>
                  </a:cubicBezTo>
                  <a:cubicBezTo>
                    <a:pt x="0" y="515"/>
                    <a:pt x="54" y="626"/>
                    <a:pt x="139" y="702"/>
                  </a:cubicBezTo>
                  <a:cubicBezTo>
                    <a:pt x="301" y="562"/>
                    <a:pt x="301" y="562"/>
                    <a:pt x="301" y="562"/>
                  </a:cubicBezTo>
                  <a:cubicBezTo>
                    <a:pt x="247" y="525"/>
                    <a:pt x="212" y="463"/>
                    <a:pt x="212" y="392"/>
                  </a:cubicBezTo>
                  <a:close/>
                </a:path>
              </a:pathLst>
            </a:custGeom>
            <a:solidFill>
              <a:srgbClr val="BE1E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3" name="is1ïďé"/>
            <p:cNvSpPr/>
            <p:nvPr/>
          </p:nvSpPr>
          <p:spPr bwMode="auto">
            <a:xfrm>
              <a:off x="7766050" y="3343276"/>
              <a:ext cx="927100" cy="2025650"/>
            </a:xfrm>
            <a:custGeom>
              <a:avLst/>
              <a:gdLst>
                <a:gd name="T0" fmla="*/ 453 w 584"/>
                <a:gd name="T1" fmla="*/ 1130 h 1276"/>
                <a:gd name="T2" fmla="*/ 584 w 584"/>
                <a:gd name="T3" fmla="*/ 439 h 1276"/>
                <a:gd name="T4" fmla="*/ 124 w 584"/>
                <a:gd name="T5" fmla="*/ 0 h 1276"/>
                <a:gd name="T6" fmla="*/ 0 w 584"/>
                <a:gd name="T7" fmla="*/ 267 h 1276"/>
                <a:gd name="T8" fmla="*/ 73 w 584"/>
                <a:gd name="T9" fmla="*/ 1276 h 1276"/>
                <a:gd name="T10" fmla="*/ 469 w 584"/>
                <a:gd name="T11" fmla="*/ 1276 h 1276"/>
                <a:gd name="T12" fmla="*/ 453 w 584"/>
                <a:gd name="T13" fmla="*/ 1130 h 1276"/>
              </a:gdLst>
              <a:ahLst/>
              <a:cxnLst>
                <a:cxn ang="0">
                  <a:pos x="T0" y="T1"/>
                </a:cxn>
                <a:cxn ang="0">
                  <a:pos x="T2" y="T3"/>
                </a:cxn>
                <a:cxn ang="0">
                  <a:pos x="T4" y="T5"/>
                </a:cxn>
                <a:cxn ang="0">
                  <a:pos x="T6" y="T7"/>
                </a:cxn>
                <a:cxn ang="0">
                  <a:pos x="T8" y="T9"/>
                </a:cxn>
                <a:cxn ang="0">
                  <a:pos x="T10" y="T11"/>
                </a:cxn>
                <a:cxn ang="0">
                  <a:pos x="T12" y="T13"/>
                </a:cxn>
              </a:cxnLst>
              <a:rect l="0" t="0" r="r" b="b"/>
              <a:pathLst>
                <a:path w="584" h="1276">
                  <a:moveTo>
                    <a:pt x="453" y="1130"/>
                  </a:moveTo>
                  <a:lnTo>
                    <a:pt x="584" y="439"/>
                  </a:lnTo>
                  <a:lnTo>
                    <a:pt x="124" y="0"/>
                  </a:lnTo>
                  <a:lnTo>
                    <a:pt x="0" y="267"/>
                  </a:lnTo>
                  <a:lnTo>
                    <a:pt x="73" y="1276"/>
                  </a:lnTo>
                  <a:lnTo>
                    <a:pt x="469" y="1276"/>
                  </a:lnTo>
                  <a:lnTo>
                    <a:pt x="453" y="1130"/>
                  </a:lnTo>
                  <a:close/>
                </a:path>
              </a:pathLst>
            </a:custGeom>
            <a:solidFill>
              <a:srgbClr val="FCE9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4" name="îṡ1ïdé"/>
            <p:cNvSpPr/>
            <p:nvPr/>
          </p:nvSpPr>
          <p:spPr bwMode="auto">
            <a:xfrm>
              <a:off x="7777162" y="2927351"/>
              <a:ext cx="269875" cy="646113"/>
            </a:xfrm>
            <a:custGeom>
              <a:avLst/>
              <a:gdLst>
                <a:gd name="T0" fmla="*/ 170 w 170"/>
                <a:gd name="T1" fmla="*/ 405 h 407"/>
                <a:gd name="T2" fmla="*/ 4 w 170"/>
                <a:gd name="T3" fmla="*/ 407 h 407"/>
                <a:gd name="T4" fmla="*/ 0 w 170"/>
                <a:gd name="T5" fmla="*/ 2 h 407"/>
                <a:gd name="T6" fmla="*/ 166 w 170"/>
                <a:gd name="T7" fmla="*/ 0 h 407"/>
                <a:gd name="T8" fmla="*/ 170 w 170"/>
                <a:gd name="T9" fmla="*/ 405 h 407"/>
              </a:gdLst>
              <a:ahLst/>
              <a:cxnLst>
                <a:cxn ang="0">
                  <a:pos x="T0" y="T1"/>
                </a:cxn>
                <a:cxn ang="0">
                  <a:pos x="T2" y="T3"/>
                </a:cxn>
                <a:cxn ang="0">
                  <a:pos x="T4" y="T5"/>
                </a:cxn>
                <a:cxn ang="0">
                  <a:pos x="T6" y="T7"/>
                </a:cxn>
                <a:cxn ang="0">
                  <a:pos x="T8" y="T9"/>
                </a:cxn>
              </a:cxnLst>
              <a:rect l="0" t="0" r="r" b="b"/>
              <a:pathLst>
                <a:path w="170" h="407">
                  <a:moveTo>
                    <a:pt x="170" y="405"/>
                  </a:moveTo>
                  <a:lnTo>
                    <a:pt x="4" y="407"/>
                  </a:lnTo>
                  <a:lnTo>
                    <a:pt x="0" y="2"/>
                  </a:lnTo>
                  <a:lnTo>
                    <a:pt x="166" y="0"/>
                  </a:lnTo>
                  <a:lnTo>
                    <a:pt x="170" y="405"/>
                  </a:lnTo>
                  <a:close/>
                </a:path>
              </a:pathLst>
            </a:custGeom>
            <a:solidFill>
              <a:srgbClr val="3C3C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5" name="íṩḷíḑe"/>
            <p:cNvSpPr/>
            <p:nvPr/>
          </p:nvSpPr>
          <p:spPr bwMode="auto">
            <a:xfrm>
              <a:off x="7246937" y="1333501"/>
              <a:ext cx="1377950" cy="1379538"/>
            </a:xfrm>
            <a:custGeom>
              <a:avLst/>
              <a:gdLst>
                <a:gd name="T0" fmla="*/ 757 w 998"/>
                <a:gd name="T1" fmla="*/ 73 h 999"/>
                <a:gd name="T2" fmla="*/ 493 w 998"/>
                <a:gd name="T3" fmla="*/ 1 h 999"/>
                <a:gd name="T4" fmla="*/ 319 w 998"/>
                <a:gd name="T5" fmla="*/ 34 h 999"/>
                <a:gd name="T6" fmla="*/ 162 w 998"/>
                <a:gd name="T7" fmla="*/ 132 h 999"/>
                <a:gd name="T8" fmla="*/ 117 w 998"/>
                <a:gd name="T9" fmla="*/ 179 h 999"/>
                <a:gd name="T10" fmla="*/ 89 w 998"/>
                <a:gd name="T11" fmla="*/ 216 h 999"/>
                <a:gd name="T12" fmla="*/ 47 w 998"/>
                <a:gd name="T13" fmla="*/ 289 h 999"/>
                <a:gd name="T14" fmla="*/ 1 w 998"/>
                <a:gd name="T15" fmla="*/ 504 h 999"/>
                <a:gd name="T16" fmla="*/ 6 w 998"/>
                <a:gd name="T17" fmla="*/ 570 h 999"/>
                <a:gd name="T18" fmla="*/ 21 w 998"/>
                <a:gd name="T19" fmla="*/ 637 h 999"/>
                <a:gd name="T20" fmla="*/ 504 w 998"/>
                <a:gd name="T21" fmla="*/ 996 h 999"/>
                <a:gd name="T22" fmla="*/ 766 w 998"/>
                <a:gd name="T23" fmla="*/ 918 h 999"/>
                <a:gd name="T24" fmla="*/ 842 w 998"/>
                <a:gd name="T25" fmla="*/ 858 h 999"/>
                <a:gd name="T26" fmla="*/ 996 w 998"/>
                <a:gd name="T27" fmla="*/ 493 h 999"/>
                <a:gd name="T28" fmla="*/ 757 w 998"/>
                <a:gd name="T29" fmla="*/ 73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8" h="999">
                  <a:moveTo>
                    <a:pt x="757" y="73"/>
                  </a:moveTo>
                  <a:cubicBezTo>
                    <a:pt x="680" y="26"/>
                    <a:pt x="589" y="0"/>
                    <a:pt x="493" y="1"/>
                  </a:cubicBezTo>
                  <a:cubicBezTo>
                    <a:pt x="431" y="1"/>
                    <a:pt x="373" y="13"/>
                    <a:pt x="319" y="34"/>
                  </a:cubicBezTo>
                  <a:cubicBezTo>
                    <a:pt x="260" y="57"/>
                    <a:pt x="207" y="90"/>
                    <a:pt x="162" y="132"/>
                  </a:cubicBezTo>
                  <a:cubicBezTo>
                    <a:pt x="146" y="147"/>
                    <a:pt x="131" y="162"/>
                    <a:pt x="117" y="179"/>
                  </a:cubicBezTo>
                  <a:cubicBezTo>
                    <a:pt x="107" y="191"/>
                    <a:pt x="98" y="203"/>
                    <a:pt x="89" y="216"/>
                  </a:cubicBezTo>
                  <a:cubicBezTo>
                    <a:pt x="73" y="239"/>
                    <a:pt x="59" y="263"/>
                    <a:pt x="47" y="289"/>
                  </a:cubicBezTo>
                  <a:cubicBezTo>
                    <a:pt x="17" y="354"/>
                    <a:pt x="0" y="427"/>
                    <a:pt x="1" y="504"/>
                  </a:cubicBezTo>
                  <a:cubicBezTo>
                    <a:pt x="1" y="526"/>
                    <a:pt x="3" y="548"/>
                    <a:pt x="6" y="570"/>
                  </a:cubicBezTo>
                  <a:cubicBezTo>
                    <a:pt x="10" y="593"/>
                    <a:pt x="14" y="615"/>
                    <a:pt x="21" y="637"/>
                  </a:cubicBezTo>
                  <a:cubicBezTo>
                    <a:pt x="81" y="846"/>
                    <a:pt x="276" y="999"/>
                    <a:pt x="504" y="996"/>
                  </a:cubicBezTo>
                  <a:cubicBezTo>
                    <a:pt x="601" y="995"/>
                    <a:pt x="691" y="966"/>
                    <a:pt x="766" y="918"/>
                  </a:cubicBezTo>
                  <a:cubicBezTo>
                    <a:pt x="794" y="901"/>
                    <a:pt x="819" y="881"/>
                    <a:pt x="842" y="858"/>
                  </a:cubicBezTo>
                  <a:cubicBezTo>
                    <a:pt x="939" y="766"/>
                    <a:pt x="998" y="636"/>
                    <a:pt x="996" y="493"/>
                  </a:cubicBezTo>
                  <a:cubicBezTo>
                    <a:pt x="994" y="314"/>
                    <a:pt x="899" y="159"/>
                    <a:pt x="757" y="73"/>
                  </a:cubicBezTo>
                </a:path>
              </a:pathLst>
            </a:custGeom>
            <a:solidFill>
              <a:srgbClr val="47C0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6" name="ïšļîďè"/>
            <p:cNvSpPr/>
            <p:nvPr/>
          </p:nvSpPr>
          <p:spPr bwMode="auto">
            <a:xfrm>
              <a:off x="6958012" y="1065213"/>
              <a:ext cx="1933575" cy="1935163"/>
            </a:xfrm>
            <a:custGeom>
              <a:avLst/>
              <a:gdLst>
                <a:gd name="T0" fmla="*/ 4 w 1401"/>
                <a:gd name="T1" fmla="*/ 709 h 1402"/>
                <a:gd name="T2" fmla="*/ 708 w 1401"/>
                <a:gd name="T3" fmla="*/ 1397 h 1402"/>
                <a:gd name="T4" fmla="*/ 1397 w 1401"/>
                <a:gd name="T5" fmla="*/ 693 h 1402"/>
                <a:gd name="T6" fmla="*/ 692 w 1401"/>
                <a:gd name="T7" fmla="*/ 5 h 1402"/>
                <a:gd name="T8" fmla="*/ 4 w 1401"/>
                <a:gd name="T9" fmla="*/ 709 h 1402"/>
                <a:gd name="T10" fmla="*/ 210 w 1401"/>
                <a:gd name="T11" fmla="*/ 699 h 1402"/>
                <a:gd name="T12" fmla="*/ 702 w 1401"/>
                <a:gd name="T13" fmla="*/ 196 h 1402"/>
                <a:gd name="T14" fmla="*/ 1205 w 1401"/>
                <a:gd name="T15" fmla="*/ 688 h 1402"/>
                <a:gd name="T16" fmla="*/ 713 w 1401"/>
                <a:gd name="T17" fmla="*/ 1191 h 1402"/>
                <a:gd name="T18" fmla="*/ 210 w 1401"/>
                <a:gd name="T19" fmla="*/ 699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02">
                  <a:moveTo>
                    <a:pt x="4" y="709"/>
                  </a:moveTo>
                  <a:cubicBezTo>
                    <a:pt x="9" y="1093"/>
                    <a:pt x="324" y="1402"/>
                    <a:pt x="708" y="1397"/>
                  </a:cubicBezTo>
                  <a:cubicBezTo>
                    <a:pt x="1093" y="1393"/>
                    <a:pt x="1401" y="1077"/>
                    <a:pt x="1397" y="693"/>
                  </a:cubicBezTo>
                  <a:cubicBezTo>
                    <a:pt x="1392" y="308"/>
                    <a:pt x="1077" y="0"/>
                    <a:pt x="692" y="5"/>
                  </a:cubicBezTo>
                  <a:cubicBezTo>
                    <a:pt x="308" y="9"/>
                    <a:pt x="0" y="324"/>
                    <a:pt x="4" y="709"/>
                  </a:cubicBezTo>
                  <a:moveTo>
                    <a:pt x="210" y="699"/>
                  </a:moveTo>
                  <a:cubicBezTo>
                    <a:pt x="207" y="424"/>
                    <a:pt x="427" y="199"/>
                    <a:pt x="702" y="196"/>
                  </a:cubicBezTo>
                  <a:cubicBezTo>
                    <a:pt x="977" y="193"/>
                    <a:pt x="1202" y="413"/>
                    <a:pt x="1205" y="688"/>
                  </a:cubicBezTo>
                  <a:cubicBezTo>
                    <a:pt x="1209" y="963"/>
                    <a:pt x="988" y="1188"/>
                    <a:pt x="713" y="1191"/>
                  </a:cubicBezTo>
                  <a:cubicBezTo>
                    <a:pt x="439" y="1194"/>
                    <a:pt x="213" y="974"/>
                    <a:pt x="210" y="699"/>
                  </a:cubicBezTo>
                </a:path>
              </a:pathLst>
            </a:custGeom>
            <a:solidFill>
              <a:srgbClr val="352F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7" name="îṡľïḓé"/>
            <p:cNvSpPr/>
            <p:nvPr/>
          </p:nvSpPr>
          <p:spPr bwMode="auto">
            <a:xfrm>
              <a:off x="7246937" y="1631951"/>
              <a:ext cx="966787" cy="915988"/>
            </a:xfrm>
            <a:custGeom>
              <a:avLst/>
              <a:gdLst>
                <a:gd name="T0" fmla="*/ 318 w 701"/>
                <a:gd name="T1" fmla="*/ 663 h 663"/>
                <a:gd name="T2" fmla="*/ 701 w 701"/>
                <a:gd name="T3" fmla="*/ 478 h 663"/>
                <a:gd name="T4" fmla="*/ 135 w 701"/>
                <a:gd name="T5" fmla="*/ 10 h 663"/>
                <a:gd name="T6" fmla="*/ 89 w 701"/>
                <a:gd name="T7" fmla="*/ 0 h 663"/>
                <a:gd name="T8" fmla="*/ 47 w 701"/>
                <a:gd name="T9" fmla="*/ 73 h 663"/>
                <a:gd name="T10" fmla="*/ 1 w 701"/>
                <a:gd name="T11" fmla="*/ 288 h 663"/>
                <a:gd name="T12" fmla="*/ 6 w 701"/>
                <a:gd name="T13" fmla="*/ 354 h 663"/>
                <a:gd name="T14" fmla="*/ 21 w 701"/>
                <a:gd name="T15" fmla="*/ 421 h 663"/>
                <a:gd name="T16" fmla="*/ 35 w 701"/>
                <a:gd name="T17" fmla="*/ 424 h 663"/>
                <a:gd name="T18" fmla="*/ 318 w 701"/>
                <a:gd name="T1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1" h="663">
                  <a:moveTo>
                    <a:pt x="318" y="663"/>
                  </a:moveTo>
                  <a:cubicBezTo>
                    <a:pt x="701" y="478"/>
                    <a:pt x="701" y="478"/>
                    <a:pt x="701" y="478"/>
                  </a:cubicBezTo>
                  <a:cubicBezTo>
                    <a:pt x="598" y="252"/>
                    <a:pt x="396" y="73"/>
                    <a:pt x="135" y="10"/>
                  </a:cubicBezTo>
                  <a:cubicBezTo>
                    <a:pt x="120" y="6"/>
                    <a:pt x="104" y="3"/>
                    <a:pt x="89" y="0"/>
                  </a:cubicBezTo>
                  <a:cubicBezTo>
                    <a:pt x="73" y="23"/>
                    <a:pt x="59" y="47"/>
                    <a:pt x="47" y="73"/>
                  </a:cubicBezTo>
                  <a:cubicBezTo>
                    <a:pt x="17" y="138"/>
                    <a:pt x="0" y="211"/>
                    <a:pt x="1" y="288"/>
                  </a:cubicBezTo>
                  <a:cubicBezTo>
                    <a:pt x="1" y="310"/>
                    <a:pt x="3" y="332"/>
                    <a:pt x="6" y="354"/>
                  </a:cubicBezTo>
                  <a:cubicBezTo>
                    <a:pt x="10" y="377"/>
                    <a:pt x="14" y="399"/>
                    <a:pt x="21" y="421"/>
                  </a:cubicBezTo>
                  <a:cubicBezTo>
                    <a:pt x="25" y="422"/>
                    <a:pt x="30" y="423"/>
                    <a:pt x="35" y="424"/>
                  </a:cubicBezTo>
                  <a:cubicBezTo>
                    <a:pt x="166" y="456"/>
                    <a:pt x="268" y="547"/>
                    <a:pt x="318" y="663"/>
                  </a:cubicBezTo>
                </a:path>
              </a:pathLst>
            </a:custGeom>
            <a:solidFill>
              <a:srgbClr val="FDCA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8" name="í$lîďé"/>
            <p:cNvSpPr/>
            <p:nvPr/>
          </p:nvSpPr>
          <p:spPr bwMode="auto">
            <a:xfrm>
              <a:off x="7312025" y="1581151"/>
              <a:ext cx="95250" cy="150813"/>
            </a:xfrm>
            <a:custGeom>
              <a:avLst/>
              <a:gdLst>
                <a:gd name="T0" fmla="*/ 69 w 70"/>
                <a:gd name="T1" fmla="*/ 1 h 110"/>
                <a:gd name="T2" fmla="*/ 0 w 70"/>
                <a:gd name="T3" fmla="*/ 110 h 110"/>
                <a:gd name="T4" fmla="*/ 0 w 70"/>
                <a:gd name="T5" fmla="*/ 110 h 110"/>
                <a:gd name="T6" fmla="*/ 42 w 70"/>
                <a:gd name="T7" fmla="*/ 37 h 110"/>
                <a:gd name="T8" fmla="*/ 42 w 70"/>
                <a:gd name="T9" fmla="*/ 37 h 110"/>
                <a:gd name="T10" fmla="*/ 69 w 70"/>
                <a:gd name="T11" fmla="*/ 1 h 110"/>
                <a:gd name="T12" fmla="*/ 70 w 70"/>
                <a:gd name="T13" fmla="*/ 0 h 110"/>
                <a:gd name="T14" fmla="*/ 69 w 70"/>
                <a:gd name="T15" fmla="*/ 1 h 110"/>
                <a:gd name="T16" fmla="*/ 70 w 70"/>
                <a:gd name="T17" fmla="*/ 0 h 110"/>
                <a:gd name="T18" fmla="*/ 70 w 70"/>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10">
                  <a:moveTo>
                    <a:pt x="69" y="1"/>
                  </a:moveTo>
                  <a:cubicBezTo>
                    <a:pt x="42" y="34"/>
                    <a:pt x="19" y="70"/>
                    <a:pt x="0" y="110"/>
                  </a:cubicBezTo>
                  <a:cubicBezTo>
                    <a:pt x="0" y="110"/>
                    <a:pt x="0" y="110"/>
                    <a:pt x="0" y="110"/>
                  </a:cubicBezTo>
                  <a:cubicBezTo>
                    <a:pt x="12" y="84"/>
                    <a:pt x="26" y="60"/>
                    <a:pt x="42" y="37"/>
                  </a:cubicBezTo>
                  <a:cubicBezTo>
                    <a:pt x="42" y="37"/>
                    <a:pt x="42" y="37"/>
                    <a:pt x="42" y="37"/>
                  </a:cubicBezTo>
                  <a:cubicBezTo>
                    <a:pt x="50" y="25"/>
                    <a:pt x="59" y="13"/>
                    <a:pt x="69" y="1"/>
                  </a:cubicBezTo>
                  <a:moveTo>
                    <a:pt x="70" y="0"/>
                  </a:moveTo>
                  <a:cubicBezTo>
                    <a:pt x="70" y="0"/>
                    <a:pt x="70" y="1"/>
                    <a:pt x="69" y="1"/>
                  </a:cubicBezTo>
                  <a:cubicBezTo>
                    <a:pt x="70" y="1"/>
                    <a:pt x="70" y="0"/>
                    <a:pt x="70" y="0"/>
                  </a:cubicBezTo>
                  <a:cubicBezTo>
                    <a:pt x="70" y="0"/>
                    <a:pt x="70" y="0"/>
                    <a:pt x="70" y="0"/>
                  </a:cubicBezTo>
                </a:path>
              </a:pathLst>
            </a:custGeom>
            <a:solidFill>
              <a:srgbClr val="E5FE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9" name="išľídê"/>
            <p:cNvSpPr/>
            <p:nvPr/>
          </p:nvSpPr>
          <p:spPr bwMode="auto">
            <a:xfrm>
              <a:off x="7369175" y="1581151"/>
              <a:ext cx="87312" cy="69850"/>
            </a:xfrm>
            <a:custGeom>
              <a:avLst/>
              <a:gdLst>
                <a:gd name="T0" fmla="*/ 28 w 63"/>
                <a:gd name="T1" fmla="*/ 0 h 51"/>
                <a:gd name="T2" fmla="*/ 28 w 63"/>
                <a:gd name="T3" fmla="*/ 0 h 51"/>
                <a:gd name="T4" fmla="*/ 27 w 63"/>
                <a:gd name="T5" fmla="*/ 1 h 51"/>
                <a:gd name="T6" fmla="*/ 27 w 63"/>
                <a:gd name="T7" fmla="*/ 1 h 51"/>
                <a:gd name="T8" fmla="*/ 0 w 63"/>
                <a:gd name="T9" fmla="*/ 37 h 51"/>
                <a:gd name="T10" fmla="*/ 46 w 63"/>
                <a:gd name="T11" fmla="*/ 47 h 51"/>
                <a:gd name="T12" fmla="*/ 63 w 63"/>
                <a:gd name="T13" fmla="*/ 51 h 51"/>
                <a:gd name="T14" fmla="*/ 28 w 63"/>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1">
                  <a:moveTo>
                    <a:pt x="28" y="0"/>
                  </a:moveTo>
                  <a:cubicBezTo>
                    <a:pt x="28" y="0"/>
                    <a:pt x="28" y="0"/>
                    <a:pt x="28" y="0"/>
                  </a:cubicBezTo>
                  <a:cubicBezTo>
                    <a:pt x="28" y="0"/>
                    <a:pt x="28" y="1"/>
                    <a:pt x="27" y="1"/>
                  </a:cubicBezTo>
                  <a:cubicBezTo>
                    <a:pt x="27" y="1"/>
                    <a:pt x="27" y="1"/>
                    <a:pt x="27" y="1"/>
                  </a:cubicBezTo>
                  <a:cubicBezTo>
                    <a:pt x="17" y="13"/>
                    <a:pt x="8" y="25"/>
                    <a:pt x="0" y="37"/>
                  </a:cubicBezTo>
                  <a:cubicBezTo>
                    <a:pt x="15" y="40"/>
                    <a:pt x="31" y="43"/>
                    <a:pt x="46" y="47"/>
                  </a:cubicBezTo>
                  <a:cubicBezTo>
                    <a:pt x="52" y="49"/>
                    <a:pt x="57" y="50"/>
                    <a:pt x="63" y="51"/>
                  </a:cubicBezTo>
                  <a:cubicBezTo>
                    <a:pt x="28" y="0"/>
                    <a:pt x="28" y="0"/>
                    <a:pt x="28" y="0"/>
                  </a:cubicBezTo>
                </a:path>
              </a:pathLst>
            </a:custGeom>
            <a:solidFill>
              <a:srgbClr val="89DF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0" name="íSļïḑè"/>
            <p:cNvSpPr/>
            <p:nvPr/>
          </p:nvSpPr>
          <p:spPr bwMode="auto">
            <a:xfrm>
              <a:off x="7312025" y="1631951"/>
              <a:ext cx="341312" cy="403225"/>
            </a:xfrm>
            <a:custGeom>
              <a:avLst/>
              <a:gdLst>
                <a:gd name="T0" fmla="*/ 42 w 248"/>
                <a:gd name="T1" fmla="*/ 0 h 292"/>
                <a:gd name="T2" fmla="*/ 0 w 248"/>
                <a:gd name="T3" fmla="*/ 73 h 292"/>
                <a:gd name="T4" fmla="*/ 134 w 248"/>
                <a:gd name="T5" fmla="*/ 271 h 292"/>
                <a:gd name="T6" fmla="*/ 175 w 248"/>
                <a:gd name="T7" fmla="*/ 292 h 292"/>
                <a:gd name="T8" fmla="*/ 202 w 248"/>
                <a:gd name="T9" fmla="*/ 284 h 292"/>
                <a:gd name="T10" fmla="*/ 220 w 248"/>
                <a:gd name="T11" fmla="*/ 272 h 292"/>
                <a:gd name="T12" fmla="*/ 233 w 248"/>
                <a:gd name="T13" fmla="*/ 204 h 292"/>
                <a:gd name="T14" fmla="*/ 105 w 248"/>
                <a:gd name="T15" fmla="*/ 14 h 292"/>
                <a:gd name="T16" fmla="*/ 88 w 248"/>
                <a:gd name="T17" fmla="*/ 10 h 292"/>
                <a:gd name="T18" fmla="*/ 42 w 248"/>
                <a:gd name="T19" fmla="*/ 0 h 292"/>
                <a:gd name="T20" fmla="*/ 42 w 248"/>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92">
                  <a:moveTo>
                    <a:pt x="42" y="0"/>
                  </a:moveTo>
                  <a:cubicBezTo>
                    <a:pt x="26" y="23"/>
                    <a:pt x="12" y="47"/>
                    <a:pt x="0" y="73"/>
                  </a:cubicBezTo>
                  <a:cubicBezTo>
                    <a:pt x="134" y="271"/>
                    <a:pt x="134" y="271"/>
                    <a:pt x="134" y="271"/>
                  </a:cubicBezTo>
                  <a:cubicBezTo>
                    <a:pt x="143" y="285"/>
                    <a:pt x="159" y="292"/>
                    <a:pt x="175" y="292"/>
                  </a:cubicBezTo>
                  <a:cubicBezTo>
                    <a:pt x="184" y="292"/>
                    <a:pt x="193" y="290"/>
                    <a:pt x="202" y="284"/>
                  </a:cubicBezTo>
                  <a:cubicBezTo>
                    <a:pt x="220" y="272"/>
                    <a:pt x="220" y="272"/>
                    <a:pt x="220" y="272"/>
                  </a:cubicBezTo>
                  <a:cubicBezTo>
                    <a:pt x="242" y="257"/>
                    <a:pt x="248" y="226"/>
                    <a:pt x="233" y="204"/>
                  </a:cubicBezTo>
                  <a:cubicBezTo>
                    <a:pt x="105" y="14"/>
                    <a:pt x="105" y="14"/>
                    <a:pt x="105" y="14"/>
                  </a:cubicBezTo>
                  <a:cubicBezTo>
                    <a:pt x="99" y="13"/>
                    <a:pt x="94" y="12"/>
                    <a:pt x="88" y="10"/>
                  </a:cubicBezTo>
                  <a:cubicBezTo>
                    <a:pt x="73" y="6"/>
                    <a:pt x="57" y="3"/>
                    <a:pt x="42" y="0"/>
                  </a:cubicBezTo>
                  <a:cubicBezTo>
                    <a:pt x="42" y="0"/>
                    <a:pt x="42" y="0"/>
                    <a:pt x="42" y="0"/>
                  </a:cubicBezTo>
                </a:path>
              </a:pathLst>
            </a:custGeom>
            <a:solidFill>
              <a:srgbClr val="E4E4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1" name="íṥḻíḓè"/>
            <p:cNvSpPr/>
            <p:nvPr/>
          </p:nvSpPr>
          <p:spPr bwMode="auto">
            <a:xfrm>
              <a:off x="7470775" y="1381126"/>
              <a:ext cx="590550" cy="635000"/>
            </a:xfrm>
            <a:custGeom>
              <a:avLst/>
              <a:gdLst>
                <a:gd name="T0" fmla="*/ 157 w 428"/>
                <a:gd name="T1" fmla="*/ 0 h 460"/>
                <a:gd name="T2" fmla="*/ 157 w 428"/>
                <a:gd name="T3" fmla="*/ 0 h 460"/>
                <a:gd name="T4" fmla="*/ 0 w 428"/>
                <a:gd name="T5" fmla="*/ 98 h 460"/>
                <a:gd name="T6" fmla="*/ 88 w 428"/>
                <a:gd name="T7" fmla="*/ 229 h 460"/>
                <a:gd name="T8" fmla="*/ 412 w 428"/>
                <a:gd name="T9" fmla="*/ 460 h 460"/>
                <a:gd name="T10" fmla="*/ 411 w 428"/>
                <a:gd name="T11" fmla="*/ 377 h 460"/>
                <a:gd name="T12" fmla="*/ 157 w 428"/>
                <a:gd name="T13" fmla="*/ 0 h 460"/>
              </a:gdLst>
              <a:ahLst/>
              <a:cxnLst>
                <a:cxn ang="0">
                  <a:pos x="T0" y="T1"/>
                </a:cxn>
                <a:cxn ang="0">
                  <a:pos x="T2" y="T3"/>
                </a:cxn>
                <a:cxn ang="0">
                  <a:pos x="T4" y="T5"/>
                </a:cxn>
                <a:cxn ang="0">
                  <a:pos x="T6" y="T7"/>
                </a:cxn>
                <a:cxn ang="0">
                  <a:pos x="T8" y="T9"/>
                </a:cxn>
                <a:cxn ang="0">
                  <a:pos x="T10" y="T11"/>
                </a:cxn>
                <a:cxn ang="0">
                  <a:pos x="T12" y="T13"/>
                </a:cxn>
              </a:cxnLst>
              <a:rect l="0" t="0" r="r" b="b"/>
              <a:pathLst>
                <a:path w="428" h="460">
                  <a:moveTo>
                    <a:pt x="157" y="0"/>
                  </a:moveTo>
                  <a:cubicBezTo>
                    <a:pt x="157" y="0"/>
                    <a:pt x="157" y="0"/>
                    <a:pt x="157" y="0"/>
                  </a:cubicBezTo>
                  <a:cubicBezTo>
                    <a:pt x="98" y="23"/>
                    <a:pt x="45" y="56"/>
                    <a:pt x="0" y="98"/>
                  </a:cubicBezTo>
                  <a:cubicBezTo>
                    <a:pt x="88" y="229"/>
                    <a:pt x="88" y="229"/>
                    <a:pt x="88" y="229"/>
                  </a:cubicBezTo>
                  <a:cubicBezTo>
                    <a:pt x="216" y="280"/>
                    <a:pt x="326" y="360"/>
                    <a:pt x="412" y="460"/>
                  </a:cubicBezTo>
                  <a:cubicBezTo>
                    <a:pt x="427" y="435"/>
                    <a:pt x="428" y="403"/>
                    <a:pt x="411" y="377"/>
                  </a:cubicBezTo>
                  <a:cubicBezTo>
                    <a:pt x="157" y="0"/>
                    <a:pt x="157" y="0"/>
                    <a:pt x="157" y="0"/>
                  </a:cubicBezTo>
                </a:path>
              </a:pathLst>
            </a:custGeom>
            <a:solidFill>
              <a:srgbClr val="89DF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2" name="iŝlîḋé"/>
            <p:cNvSpPr/>
            <p:nvPr/>
          </p:nvSpPr>
          <p:spPr bwMode="auto">
            <a:xfrm>
              <a:off x="7591425" y="1697038"/>
              <a:ext cx="447675" cy="392113"/>
            </a:xfrm>
            <a:custGeom>
              <a:avLst/>
              <a:gdLst>
                <a:gd name="T0" fmla="*/ 0 w 324"/>
                <a:gd name="T1" fmla="*/ 0 h 284"/>
                <a:gd name="T2" fmla="*/ 170 w 324"/>
                <a:gd name="T3" fmla="*/ 251 h 284"/>
                <a:gd name="T4" fmla="*/ 232 w 324"/>
                <a:gd name="T5" fmla="*/ 284 h 284"/>
                <a:gd name="T6" fmla="*/ 275 w 324"/>
                <a:gd name="T7" fmla="*/ 271 h 284"/>
                <a:gd name="T8" fmla="*/ 302 w 324"/>
                <a:gd name="T9" fmla="*/ 253 h 284"/>
                <a:gd name="T10" fmla="*/ 324 w 324"/>
                <a:gd name="T11" fmla="*/ 231 h 284"/>
                <a:gd name="T12" fmla="*/ 0 w 324"/>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324" h="284">
                  <a:moveTo>
                    <a:pt x="0" y="0"/>
                  </a:moveTo>
                  <a:cubicBezTo>
                    <a:pt x="170" y="251"/>
                    <a:pt x="170" y="251"/>
                    <a:pt x="170" y="251"/>
                  </a:cubicBezTo>
                  <a:cubicBezTo>
                    <a:pt x="184" y="273"/>
                    <a:pt x="208" y="284"/>
                    <a:pt x="232" y="284"/>
                  </a:cubicBezTo>
                  <a:cubicBezTo>
                    <a:pt x="247" y="284"/>
                    <a:pt x="262" y="280"/>
                    <a:pt x="275" y="271"/>
                  </a:cubicBezTo>
                  <a:cubicBezTo>
                    <a:pt x="302" y="253"/>
                    <a:pt x="302" y="253"/>
                    <a:pt x="302" y="253"/>
                  </a:cubicBezTo>
                  <a:cubicBezTo>
                    <a:pt x="311" y="247"/>
                    <a:pt x="318" y="239"/>
                    <a:pt x="324" y="231"/>
                  </a:cubicBezTo>
                  <a:cubicBezTo>
                    <a:pt x="238" y="131"/>
                    <a:pt x="128" y="51"/>
                    <a:pt x="0" y="0"/>
                  </a:cubicBezTo>
                </a:path>
              </a:pathLst>
            </a:custGeom>
            <a:solidFill>
              <a:srgbClr val="E4E4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3" name="iŝļîḑê"/>
            <p:cNvSpPr/>
            <p:nvPr/>
          </p:nvSpPr>
          <p:spPr bwMode="auto">
            <a:xfrm>
              <a:off x="7648575" y="3297238"/>
              <a:ext cx="520700" cy="1881188"/>
            </a:xfrm>
            <a:custGeom>
              <a:avLst/>
              <a:gdLst>
                <a:gd name="T0" fmla="*/ 13 w 377"/>
                <a:gd name="T1" fmla="*/ 1170 h 1363"/>
                <a:gd name="T2" fmla="*/ 197 w 377"/>
                <a:gd name="T3" fmla="*/ 1361 h 1363"/>
                <a:gd name="T4" fmla="*/ 376 w 377"/>
                <a:gd name="T5" fmla="*/ 1166 h 1363"/>
                <a:gd name="T6" fmla="*/ 363 w 377"/>
                <a:gd name="T7" fmla="*/ 0 h 1363"/>
                <a:gd name="T8" fmla="*/ 0 w 377"/>
                <a:gd name="T9" fmla="*/ 5 h 1363"/>
                <a:gd name="T10" fmla="*/ 13 w 377"/>
                <a:gd name="T11" fmla="*/ 1170 h 1363"/>
              </a:gdLst>
              <a:ahLst/>
              <a:cxnLst>
                <a:cxn ang="0">
                  <a:pos x="T0" y="T1"/>
                </a:cxn>
                <a:cxn ang="0">
                  <a:pos x="T2" y="T3"/>
                </a:cxn>
                <a:cxn ang="0">
                  <a:pos x="T4" y="T5"/>
                </a:cxn>
                <a:cxn ang="0">
                  <a:pos x="T6" y="T7"/>
                </a:cxn>
                <a:cxn ang="0">
                  <a:pos x="T8" y="T9"/>
                </a:cxn>
                <a:cxn ang="0">
                  <a:pos x="T10" y="T11"/>
                </a:cxn>
              </a:cxnLst>
              <a:rect l="0" t="0" r="r" b="b"/>
              <a:pathLst>
                <a:path w="377" h="1363">
                  <a:moveTo>
                    <a:pt x="13" y="1170"/>
                  </a:moveTo>
                  <a:cubicBezTo>
                    <a:pt x="15" y="1277"/>
                    <a:pt x="97" y="1363"/>
                    <a:pt x="197" y="1361"/>
                  </a:cubicBezTo>
                  <a:cubicBezTo>
                    <a:pt x="297" y="1360"/>
                    <a:pt x="377" y="1273"/>
                    <a:pt x="376" y="1166"/>
                  </a:cubicBezTo>
                  <a:cubicBezTo>
                    <a:pt x="363" y="0"/>
                    <a:pt x="363" y="0"/>
                    <a:pt x="363" y="0"/>
                  </a:cubicBezTo>
                  <a:cubicBezTo>
                    <a:pt x="0" y="5"/>
                    <a:pt x="0" y="5"/>
                    <a:pt x="0" y="5"/>
                  </a:cubicBezTo>
                  <a:lnTo>
                    <a:pt x="13" y="1170"/>
                  </a:lnTo>
                  <a:close/>
                </a:path>
              </a:pathLst>
            </a:custGeom>
            <a:solidFill>
              <a:srgbClr val="CF2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4" name="íŝľidé"/>
            <p:cNvSpPr/>
            <p:nvPr/>
          </p:nvSpPr>
          <p:spPr bwMode="auto">
            <a:xfrm>
              <a:off x="7432675" y="4181476"/>
              <a:ext cx="673100" cy="508000"/>
            </a:xfrm>
            <a:custGeom>
              <a:avLst/>
              <a:gdLst>
                <a:gd name="T0" fmla="*/ 460 w 487"/>
                <a:gd name="T1" fmla="*/ 282 h 368"/>
                <a:gd name="T2" fmla="*/ 303 w 487"/>
                <a:gd name="T3" fmla="*/ 341 h 368"/>
                <a:gd name="T4" fmla="*/ 86 w 487"/>
                <a:gd name="T5" fmla="*/ 243 h 368"/>
                <a:gd name="T6" fmla="*/ 27 w 487"/>
                <a:gd name="T7" fmla="*/ 86 h 368"/>
                <a:gd name="T8" fmla="*/ 184 w 487"/>
                <a:gd name="T9" fmla="*/ 27 h 368"/>
                <a:gd name="T10" fmla="*/ 400 w 487"/>
                <a:gd name="T11" fmla="*/ 124 h 368"/>
                <a:gd name="T12" fmla="*/ 460 w 487"/>
                <a:gd name="T13" fmla="*/ 282 h 368"/>
              </a:gdLst>
              <a:ahLst/>
              <a:cxnLst>
                <a:cxn ang="0">
                  <a:pos x="T0" y="T1"/>
                </a:cxn>
                <a:cxn ang="0">
                  <a:pos x="T2" y="T3"/>
                </a:cxn>
                <a:cxn ang="0">
                  <a:pos x="T4" y="T5"/>
                </a:cxn>
                <a:cxn ang="0">
                  <a:pos x="T6" y="T7"/>
                </a:cxn>
                <a:cxn ang="0">
                  <a:pos x="T8" y="T9"/>
                </a:cxn>
                <a:cxn ang="0">
                  <a:pos x="T10" y="T11"/>
                </a:cxn>
                <a:cxn ang="0">
                  <a:pos x="T12" y="T13"/>
                </a:cxn>
              </a:cxnLst>
              <a:rect l="0" t="0" r="r" b="b"/>
              <a:pathLst>
                <a:path w="487" h="368">
                  <a:moveTo>
                    <a:pt x="460" y="282"/>
                  </a:moveTo>
                  <a:cubicBezTo>
                    <a:pt x="433" y="341"/>
                    <a:pt x="362" y="368"/>
                    <a:pt x="303" y="341"/>
                  </a:cubicBezTo>
                  <a:cubicBezTo>
                    <a:pt x="86" y="243"/>
                    <a:pt x="86" y="243"/>
                    <a:pt x="86" y="243"/>
                  </a:cubicBezTo>
                  <a:cubicBezTo>
                    <a:pt x="26" y="216"/>
                    <a:pt x="0" y="146"/>
                    <a:pt x="27" y="86"/>
                  </a:cubicBezTo>
                  <a:cubicBezTo>
                    <a:pt x="54" y="26"/>
                    <a:pt x="124" y="0"/>
                    <a:pt x="184" y="27"/>
                  </a:cubicBezTo>
                  <a:cubicBezTo>
                    <a:pt x="400" y="124"/>
                    <a:pt x="400" y="124"/>
                    <a:pt x="400" y="124"/>
                  </a:cubicBezTo>
                  <a:cubicBezTo>
                    <a:pt x="460" y="151"/>
                    <a:pt x="487" y="222"/>
                    <a:pt x="460" y="282"/>
                  </a:cubicBezTo>
                  <a:close/>
                </a:path>
              </a:pathLst>
            </a:custGeom>
            <a:solidFill>
              <a:srgbClr val="F9D8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5" name="îṩḷïḋê"/>
            <p:cNvSpPr/>
            <p:nvPr/>
          </p:nvSpPr>
          <p:spPr bwMode="auto">
            <a:xfrm>
              <a:off x="7437437" y="3848101"/>
              <a:ext cx="687387" cy="520700"/>
            </a:xfrm>
            <a:custGeom>
              <a:avLst/>
              <a:gdLst>
                <a:gd name="T0" fmla="*/ 470 w 498"/>
                <a:gd name="T1" fmla="*/ 288 h 377"/>
                <a:gd name="T2" fmla="*/ 310 w 498"/>
                <a:gd name="T3" fmla="*/ 349 h 377"/>
                <a:gd name="T4" fmla="*/ 88 w 498"/>
                <a:gd name="T5" fmla="*/ 249 h 377"/>
                <a:gd name="T6" fmla="*/ 27 w 498"/>
                <a:gd name="T7" fmla="*/ 88 h 377"/>
                <a:gd name="T8" fmla="*/ 188 w 498"/>
                <a:gd name="T9" fmla="*/ 27 h 377"/>
                <a:gd name="T10" fmla="*/ 410 w 498"/>
                <a:gd name="T11" fmla="*/ 127 h 377"/>
                <a:gd name="T12" fmla="*/ 470 w 498"/>
                <a:gd name="T13" fmla="*/ 288 h 377"/>
              </a:gdLst>
              <a:ahLst/>
              <a:cxnLst>
                <a:cxn ang="0">
                  <a:pos x="T0" y="T1"/>
                </a:cxn>
                <a:cxn ang="0">
                  <a:pos x="T2" y="T3"/>
                </a:cxn>
                <a:cxn ang="0">
                  <a:pos x="T4" y="T5"/>
                </a:cxn>
                <a:cxn ang="0">
                  <a:pos x="T6" y="T7"/>
                </a:cxn>
                <a:cxn ang="0">
                  <a:pos x="T8" y="T9"/>
                </a:cxn>
                <a:cxn ang="0">
                  <a:pos x="T10" y="T11"/>
                </a:cxn>
                <a:cxn ang="0">
                  <a:pos x="T12" y="T13"/>
                </a:cxn>
              </a:cxnLst>
              <a:rect l="0" t="0" r="r" b="b"/>
              <a:pathLst>
                <a:path w="498" h="377">
                  <a:moveTo>
                    <a:pt x="470" y="288"/>
                  </a:moveTo>
                  <a:cubicBezTo>
                    <a:pt x="443" y="349"/>
                    <a:pt x="371" y="377"/>
                    <a:pt x="310" y="349"/>
                  </a:cubicBezTo>
                  <a:cubicBezTo>
                    <a:pt x="88" y="249"/>
                    <a:pt x="88" y="249"/>
                    <a:pt x="88" y="249"/>
                  </a:cubicBezTo>
                  <a:cubicBezTo>
                    <a:pt x="27" y="221"/>
                    <a:pt x="0" y="149"/>
                    <a:pt x="27" y="88"/>
                  </a:cubicBezTo>
                  <a:cubicBezTo>
                    <a:pt x="55" y="27"/>
                    <a:pt x="127" y="0"/>
                    <a:pt x="188" y="27"/>
                  </a:cubicBezTo>
                  <a:cubicBezTo>
                    <a:pt x="410" y="127"/>
                    <a:pt x="410" y="127"/>
                    <a:pt x="410" y="127"/>
                  </a:cubicBezTo>
                  <a:cubicBezTo>
                    <a:pt x="471" y="155"/>
                    <a:pt x="498" y="227"/>
                    <a:pt x="470" y="288"/>
                  </a:cubicBezTo>
                  <a:close/>
                </a:path>
              </a:pathLst>
            </a:custGeom>
            <a:solidFill>
              <a:srgbClr val="F9D8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6" name="ïŝḷiḑe"/>
            <p:cNvSpPr/>
            <p:nvPr/>
          </p:nvSpPr>
          <p:spPr bwMode="auto">
            <a:xfrm>
              <a:off x="7450137" y="4518026"/>
              <a:ext cx="517525" cy="388938"/>
            </a:xfrm>
            <a:custGeom>
              <a:avLst/>
              <a:gdLst>
                <a:gd name="T0" fmla="*/ 353 w 374"/>
                <a:gd name="T1" fmla="*/ 216 h 282"/>
                <a:gd name="T2" fmla="*/ 233 w 374"/>
                <a:gd name="T3" fmla="*/ 261 h 282"/>
                <a:gd name="T4" fmla="*/ 67 w 374"/>
                <a:gd name="T5" fmla="*/ 186 h 282"/>
                <a:gd name="T6" fmla="*/ 21 w 374"/>
                <a:gd name="T7" fmla="*/ 66 h 282"/>
                <a:gd name="T8" fmla="*/ 142 w 374"/>
                <a:gd name="T9" fmla="*/ 20 h 282"/>
                <a:gd name="T10" fmla="*/ 308 w 374"/>
                <a:gd name="T11" fmla="*/ 95 h 282"/>
                <a:gd name="T12" fmla="*/ 353 w 374"/>
                <a:gd name="T13" fmla="*/ 216 h 282"/>
              </a:gdLst>
              <a:ahLst/>
              <a:cxnLst>
                <a:cxn ang="0">
                  <a:pos x="T0" y="T1"/>
                </a:cxn>
                <a:cxn ang="0">
                  <a:pos x="T2" y="T3"/>
                </a:cxn>
                <a:cxn ang="0">
                  <a:pos x="T4" y="T5"/>
                </a:cxn>
                <a:cxn ang="0">
                  <a:pos x="T6" y="T7"/>
                </a:cxn>
                <a:cxn ang="0">
                  <a:pos x="T8" y="T9"/>
                </a:cxn>
                <a:cxn ang="0">
                  <a:pos x="T10" y="T11"/>
                </a:cxn>
                <a:cxn ang="0">
                  <a:pos x="T12" y="T13"/>
                </a:cxn>
              </a:cxnLst>
              <a:rect l="0" t="0" r="r" b="b"/>
              <a:pathLst>
                <a:path w="374" h="282">
                  <a:moveTo>
                    <a:pt x="353" y="216"/>
                  </a:moveTo>
                  <a:cubicBezTo>
                    <a:pt x="332" y="262"/>
                    <a:pt x="278" y="282"/>
                    <a:pt x="233" y="261"/>
                  </a:cubicBezTo>
                  <a:cubicBezTo>
                    <a:pt x="67" y="186"/>
                    <a:pt x="67" y="186"/>
                    <a:pt x="67" y="186"/>
                  </a:cubicBezTo>
                  <a:cubicBezTo>
                    <a:pt x="21" y="166"/>
                    <a:pt x="0" y="112"/>
                    <a:pt x="21" y="66"/>
                  </a:cubicBezTo>
                  <a:cubicBezTo>
                    <a:pt x="42" y="20"/>
                    <a:pt x="96" y="0"/>
                    <a:pt x="142" y="20"/>
                  </a:cubicBezTo>
                  <a:cubicBezTo>
                    <a:pt x="308" y="95"/>
                    <a:pt x="308" y="95"/>
                    <a:pt x="308" y="95"/>
                  </a:cubicBezTo>
                  <a:cubicBezTo>
                    <a:pt x="354" y="116"/>
                    <a:pt x="374" y="170"/>
                    <a:pt x="353" y="216"/>
                  </a:cubicBezTo>
                  <a:close/>
                </a:path>
              </a:pathLst>
            </a:custGeom>
            <a:solidFill>
              <a:srgbClr val="F9D8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7" name="î$ľïḍè"/>
            <p:cNvSpPr/>
            <p:nvPr/>
          </p:nvSpPr>
          <p:spPr bwMode="auto">
            <a:xfrm>
              <a:off x="7224712" y="3386138"/>
              <a:ext cx="1241425" cy="1922463"/>
            </a:xfrm>
            <a:custGeom>
              <a:avLst/>
              <a:gdLst>
                <a:gd name="T0" fmla="*/ 518 w 899"/>
                <a:gd name="T1" fmla="*/ 1392 h 1392"/>
                <a:gd name="T2" fmla="*/ 351 w 899"/>
                <a:gd name="T3" fmla="*/ 760 h 1392"/>
                <a:gd name="T4" fmla="*/ 422 w 899"/>
                <a:gd name="T5" fmla="*/ 397 h 1392"/>
                <a:gd name="T6" fmla="*/ 117 w 899"/>
                <a:gd name="T7" fmla="*/ 409 h 1392"/>
                <a:gd name="T8" fmla="*/ 93 w 899"/>
                <a:gd name="T9" fmla="*/ 222 h 1392"/>
                <a:gd name="T10" fmla="*/ 370 w 899"/>
                <a:gd name="T11" fmla="*/ 77 h 1392"/>
                <a:gd name="T12" fmla="*/ 577 w 899"/>
                <a:gd name="T13" fmla="*/ 104 h 1392"/>
                <a:gd name="T14" fmla="*/ 889 w 899"/>
                <a:gd name="T15" fmla="*/ 495 h 1392"/>
                <a:gd name="T16" fmla="*/ 899 w 899"/>
                <a:gd name="T17" fmla="*/ 1392 h 1392"/>
                <a:gd name="T18" fmla="*/ 518 w 899"/>
                <a:gd name="T19" fmla="*/ 1392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9" h="1392">
                  <a:moveTo>
                    <a:pt x="518" y="1392"/>
                  </a:moveTo>
                  <a:cubicBezTo>
                    <a:pt x="518" y="1392"/>
                    <a:pt x="351" y="979"/>
                    <a:pt x="351" y="760"/>
                  </a:cubicBezTo>
                  <a:cubicBezTo>
                    <a:pt x="351" y="592"/>
                    <a:pt x="422" y="397"/>
                    <a:pt x="422" y="397"/>
                  </a:cubicBezTo>
                  <a:cubicBezTo>
                    <a:pt x="422" y="397"/>
                    <a:pt x="217" y="470"/>
                    <a:pt x="117" y="409"/>
                  </a:cubicBezTo>
                  <a:cubicBezTo>
                    <a:pt x="0" y="337"/>
                    <a:pt x="27" y="246"/>
                    <a:pt x="93" y="222"/>
                  </a:cubicBezTo>
                  <a:cubicBezTo>
                    <a:pt x="159" y="198"/>
                    <a:pt x="293" y="153"/>
                    <a:pt x="370" y="77"/>
                  </a:cubicBezTo>
                  <a:cubicBezTo>
                    <a:pt x="446" y="0"/>
                    <a:pt x="522" y="49"/>
                    <a:pt x="577" y="104"/>
                  </a:cubicBezTo>
                  <a:cubicBezTo>
                    <a:pt x="633" y="160"/>
                    <a:pt x="889" y="495"/>
                    <a:pt x="889" y="495"/>
                  </a:cubicBezTo>
                  <a:cubicBezTo>
                    <a:pt x="899" y="1392"/>
                    <a:pt x="899" y="1392"/>
                    <a:pt x="899" y="1392"/>
                  </a:cubicBezTo>
                  <a:lnTo>
                    <a:pt x="518" y="1392"/>
                  </a:lnTo>
                  <a:close/>
                </a:path>
              </a:pathLst>
            </a:custGeom>
            <a:solidFill>
              <a:srgbClr val="FCE9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8" name="íṣļïdè"/>
            <p:cNvSpPr/>
            <p:nvPr/>
          </p:nvSpPr>
          <p:spPr bwMode="auto">
            <a:xfrm>
              <a:off x="7650162" y="5449889"/>
              <a:ext cx="1081087" cy="617538"/>
            </a:xfrm>
            <a:custGeom>
              <a:avLst/>
              <a:gdLst>
                <a:gd name="T0" fmla="*/ 421 w 681"/>
                <a:gd name="T1" fmla="*/ 0 h 389"/>
                <a:gd name="T2" fmla="*/ 0 w 681"/>
                <a:gd name="T3" fmla="*/ 0 h 389"/>
                <a:gd name="T4" fmla="*/ 0 w 681"/>
                <a:gd name="T5" fmla="*/ 389 h 389"/>
                <a:gd name="T6" fmla="*/ 257 w 681"/>
                <a:gd name="T7" fmla="*/ 389 h 389"/>
                <a:gd name="T8" fmla="*/ 681 w 681"/>
                <a:gd name="T9" fmla="*/ 389 h 389"/>
                <a:gd name="T10" fmla="*/ 681 w 681"/>
                <a:gd name="T11" fmla="*/ 0 h 389"/>
                <a:gd name="T12" fmla="*/ 421 w 681"/>
                <a:gd name="T13" fmla="*/ 0 h 389"/>
              </a:gdLst>
              <a:ahLst/>
              <a:cxnLst>
                <a:cxn ang="0">
                  <a:pos x="T0" y="T1"/>
                </a:cxn>
                <a:cxn ang="0">
                  <a:pos x="T2" y="T3"/>
                </a:cxn>
                <a:cxn ang="0">
                  <a:pos x="T4" y="T5"/>
                </a:cxn>
                <a:cxn ang="0">
                  <a:pos x="T6" y="T7"/>
                </a:cxn>
                <a:cxn ang="0">
                  <a:pos x="T8" y="T9"/>
                </a:cxn>
                <a:cxn ang="0">
                  <a:pos x="T10" y="T11"/>
                </a:cxn>
                <a:cxn ang="0">
                  <a:pos x="T12" y="T13"/>
                </a:cxn>
              </a:cxnLst>
              <a:rect l="0" t="0" r="r" b="b"/>
              <a:pathLst>
                <a:path w="681" h="389">
                  <a:moveTo>
                    <a:pt x="421" y="0"/>
                  </a:moveTo>
                  <a:lnTo>
                    <a:pt x="0" y="0"/>
                  </a:lnTo>
                  <a:lnTo>
                    <a:pt x="0" y="389"/>
                  </a:lnTo>
                  <a:lnTo>
                    <a:pt x="257" y="389"/>
                  </a:lnTo>
                  <a:lnTo>
                    <a:pt x="681" y="389"/>
                  </a:lnTo>
                  <a:lnTo>
                    <a:pt x="681" y="0"/>
                  </a:lnTo>
                  <a:lnTo>
                    <a:pt x="421" y="0"/>
                  </a:lnTo>
                  <a:close/>
                </a:path>
              </a:pathLst>
            </a:custGeom>
            <a:solidFill>
              <a:srgbClr val="CF2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9" name="iŝļîḍê"/>
            <p:cNvSpPr/>
            <p:nvPr/>
          </p:nvSpPr>
          <p:spPr bwMode="auto">
            <a:xfrm>
              <a:off x="7708900" y="5308601"/>
              <a:ext cx="931862" cy="14128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0" name="ïśļiḑe"/>
            <p:cNvSpPr/>
            <p:nvPr/>
          </p:nvSpPr>
          <p:spPr bwMode="auto">
            <a:xfrm>
              <a:off x="7650162" y="5449889"/>
              <a:ext cx="668337" cy="617538"/>
            </a:xfrm>
            <a:custGeom>
              <a:avLst/>
              <a:gdLst>
                <a:gd name="T0" fmla="*/ 0 w 421"/>
                <a:gd name="T1" fmla="*/ 0 h 389"/>
                <a:gd name="T2" fmla="*/ 0 w 421"/>
                <a:gd name="T3" fmla="*/ 389 h 389"/>
                <a:gd name="T4" fmla="*/ 208 w 421"/>
                <a:gd name="T5" fmla="*/ 389 h 389"/>
                <a:gd name="T6" fmla="*/ 421 w 421"/>
                <a:gd name="T7" fmla="*/ 0 h 389"/>
                <a:gd name="T8" fmla="*/ 0 w 421"/>
                <a:gd name="T9" fmla="*/ 0 h 389"/>
              </a:gdLst>
              <a:ahLst/>
              <a:cxnLst>
                <a:cxn ang="0">
                  <a:pos x="T0" y="T1"/>
                </a:cxn>
                <a:cxn ang="0">
                  <a:pos x="T2" y="T3"/>
                </a:cxn>
                <a:cxn ang="0">
                  <a:pos x="T4" y="T5"/>
                </a:cxn>
                <a:cxn ang="0">
                  <a:pos x="T6" y="T7"/>
                </a:cxn>
                <a:cxn ang="0">
                  <a:pos x="T8" y="T9"/>
                </a:cxn>
              </a:cxnLst>
              <a:rect l="0" t="0" r="r" b="b"/>
              <a:pathLst>
                <a:path w="421" h="389">
                  <a:moveTo>
                    <a:pt x="0" y="0"/>
                  </a:moveTo>
                  <a:lnTo>
                    <a:pt x="0" y="389"/>
                  </a:lnTo>
                  <a:lnTo>
                    <a:pt x="208" y="389"/>
                  </a:lnTo>
                  <a:lnTo>
                    <a:pt x="421" y="0"/>
                  </a:lnTo>
                  <a:lnTo>
                    <a:pt x="0" y="0"/>
                  </a:lnTo>
                  <a:close/>
                </a:path>
              </a:pathLst>
            </a:custGeom>
            <a:solidFill>
              <a:srgbClr val="840D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1" name="íṩľíḓé"/>
            <p:cNvSpPr/>
            <p:nvPr/>
          </p:nvSpPr>
          <p:spPr bwMode="auto">
            <a:xfrm>
              <a:off x="5289550" y="4953001"/>
              <a:ext cx="1819275" cy="1182688"/>
            </a:xfrm>
            <a:prstGeom prst="rect">
              <a:avLst/>
            </a:prstGeom>
            <a:solidFill>
              <a:srgbClr val="FEB4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2" name="ïslíďè"/>
            <p:cNvSpPr/>
            <p:nvPr/>
          </p:nvSpPr>
          <p:spPr bwMode="auto">
            <a:xfrm>
              <a:off x="5294313" y="6084889"/>
              <a:ext cx="50800" cy="46038"/>
            </a:xfrm>
            <a:custGeom>
              <a:avLst/>
              <a:gdLst>
                <a:gd name="T0" fmla="*/ 11 w 37"/>
                <a:gd name="T1" fmla="*/ 33 h 33"/>
                <a:gd name="T2" fmla="*/ 3 w 37"/>
                <a:gd name="T3" fmla="*/ 30 h 33"/>
                <a:gd name="T4" fmla="*/ 4 w 37"/>
                <a:gd name="T5" fmla="*/ 16 h 33"/>
                <a:gd name="T6" fmla="*/ 19 w 37"/>
                <a:gd name="T7" fmla="*/ 4 h 33"/>
                <a:gd name="T8" fmla="*/ 33 w 37"/>
                <a:gd name="T9" fmla="*/ 5 h 33"/>
                <a:gd name="T10" fmla="*/ 32 w 37"/>
                <a:gd name="T11" fmla="*/ 19 h 33"/>
                <a:gd name="T12" fmla="*/ 17 w 37"/>
                <a:gd name="T13" fmla="*/ 31 h 33"/>
                <a:gd name="T14" fmla="*/ 11 w 37"/>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3">
                  <a:moveTo>
                    <a:pt x="11" y="33"/>
                  </a:moveTo>
                  <a:cubicBezTo>
                    <a:pt x="8" y="33"/>
                    <a:pt x="5" y="32"/>
                    <a:pt x="3" y="30"/>
                  </a:cubicBezTo>
                  <a:cubicBezTo>
                    <a:pt x="0" y="26"/>
                    <a:pt x="0" y="19"/>
                    <a:pt x="4" y="16"/>
                  </a:cubicBezTo>
                  <a:cubicBezTo>
                    <a:pt x="19" y="4"/>
                    <a:pt x="19" y="4"/>
                    <a:pt x="19" y="4"/>
                  </a:cubicBezTo>
                  <a:cubicBezTo>
                    <a:pt x="24" y="0"/>
                    <a:pt x="30" y="1"/>
                    <a:pt x="33" y="5"/>
                  </a:cubicBezTo>
                  <a:cubicBezTo>
                    <a:pt x="37" y="9"/>
                    <a:pt x="36" y="15"/>
                    <a:pt x="32" y="19"/>
                  </a:cubicBezTo>
                  <a:cubicBezTo>
                    <a:pt x="17" y="31"/>
                    <a:pt x="17" y="31"/>
                    <a:pt x="17" y="31"/>
                  </a:cubicBezTo>
                  <a:cubicBezTo>
                    <a:pt x="15" y="33"/>
                    <a:pt x="13" y="33"/>
                    <a:pt x="11" y="33"/>
                  </a:cubicBezTo>
                  <a:close/>
                </a:path>
              </a:pathLst>
            </a:custGeom>
            <a:solidFill>
              <a:srgbClr val="F48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3" name="íṩliḑè"/>
            <p:cNvSpPr/>
            <p:nvPr/>
          </p:nvSpPr>
          <p:spPr bwMode="auto">
            <a:xfrm>
              <a:off x="5354638" y="5421314"/>
              <a:ext cx="798512" cy="658813"/>
            </a:xfrm>
            <a:custGeom>
              <a:avLst/>
              <a:gdLst>
                <a:gd name="T0" fmla="*/ 3 w 578"/>
                <a:gd name="T1" fmla="*/ 473 h 477"/>
                <a:gd name="T2" fmla="*/ 34 w 578"/>
                <a:gd name="T3" fmla="*/ 436 h 477"/>
                <a:gd name="T4" fmla="*/ 46 w 578"/>
                <a:gd name="T5" fmla="*/ 451 h 477"/>
                <a:gd name="T6" fmla="*/ 11 w 578"/>
                <a:gd name="T7" fmla="*/ 477 h 477"/>
                <a:gd name="T8" fmla="*/ 62 w 578"/>
                <a:gd name="T9" fmla="*/ 425 h 477"/>
                <a:gd name="T10" fmla="*/ 92 w 578"/>
                <a:gd name="T11" fmla="*/ 388 h 477"/>
                <a:gd name="T12" fmla="*/ 105 w 578"/>
                <a:gd name="T13" fmla="*/ 403 h 477"/>
                <a:gd name="T14" fmla="*/ 69 w 578"/>
                <a:gd name="T15" fmla="*/ 429 h 477"/>
                <a:gd name="T16" fmla="*/ 120 w 578"/>
                <a:gd name="T17" fmla="*/ 377 h 477"/>
                <a:gd name="T18" fmla="*/ 151 w 578"/>
                <a:gd name="T19" fmla="*/ 340 h 477"/>
                <a:gd name="T20" fmla="*/ 163 w 578"/>
                <a:gd name="T21" fmla="*/ 355 h 477"/>
                <a:gd name="T22" fmla="*/ 128 w 578"/>
                <a:gd name="T23" fmla="*/ 381 h 477"/>
                <a:gd name="T24" fmla="*/ 179 w 578"/>
                <a:gd name="T25" fmla="*/ 329 h 477"/>
                <a:gd name="T26" fmla="*/ 210 w 578"/>
                <a:gd name="T27" fmla="*/ 292 h 477"/>
                <a:gd name="T28" fmla="*/ 222 w 578"/>
                <a:gd name="T29" fmla="*/ 307 h 477"/>
                <a:gd name="T30" fmla="*/ 186 w 578"/>
                <a:gd name="T31" fmla="*/ 333 h 477"/>
                <a:gd name="T32" fmla="*/ 237 w 578"/>
                <a:gd name="T33" fmla="*/ 281 h 477"/>
                <a:gd name="T34" fmla="*/ 268 w 578"/>
                <a:gd name="T35" fmla="*/ 244 h 477"/>
                <a:gd name="T36" fmla="*/ 280 w 578"/>
                <a:gd name="T37" fmla="*/ 259 h 477"/>
                <a:gd name="T38" fmla="*/ 245 w 578"/>
                <a:gd name="T39" fmla="*/ 285 h 477"/>
                <a:gd name="T40" fmla="*/ 296 w 578"/>
                <a:gd name="T41" fmla="*/ 234 h 477"/>
                <a:gd name="T42" fmla="*/ 327 w 578"/>
                <a:gd name="T43" fmla="*/ 196 h 477"/>
                <a:gd name="T44" fmla="*/ 339 w 578"/>
                <a:gd name="T45" fmla="*/ 211 h 477"/>
                <a:gd name="T46" fmla="*/ 304 w 578"/>
                <a:gd name="T47" fmla="*/ 237 h 477"/>
                <a:gd name="T48" fmla="*/ 354 w 578"/>
                <a:gd name="T49" fmla="*/ 186 h 477"/>
                <a:gd name="T50" fmla="*/ 385 w 578"/>
                <a:gd name="T51" fmla="*/ 148 h 477"/>
                <a:gd name="T52" fmla="*/ 397 w 578"/>
                <a:gd name="T53" fmla="*/ 163 h 477"/>
                <a:gd name="T54" fmla="*/ 362 w 578"/>
                <a:gd name="T55" fmla="*/ 189 h 477"/>
                <a:gd name="T56" fmla="*/ 413 w 578"/>
                <a:gd name="T57" fmla="*/ 138 h 477"/>
                <a:gd name="T58" fmla="*/ 444 w 578"/>
                <a:gd name="T59" fmla="*/ 100 h 477"/>
                <a:gd name="T60" fmla="*/ 456 w 578"/>
                <a:gd name="T61" fmla="*/ 115 h 477"/>
                <a:gd name="T62" fmla="*/ 421 w 578"/>
                <a:gd name="T63" fmla="*/ 141 h 477"/>
                <a:gd name="T64" fmla="*/ 471 w 578"/>
                <a:gd name="T65" fmla="*/ 90 h 477"/>
                <a:gd name="T66" fmla="*/ 502 w 578"/>
                <a:gd name="T67" fmla="*/ 52 h 477"/>
                <a:gd name="T68" fmla="*/ 515 w 578"/>
                <a:gd name="T69" fmla="*/ 67 h 477"/>
                <a:gd name="T70" fmla="*/ 479 w 578"/>
                <a:gd name="T71" fmla="*/ 93 h 477"/>
                <a:gd name="T72" fmla="*/ 530 w 578"/>
                <a:gd name="T73" fmla="*/ 42 h 477"/>
                <a:gd name="T74" fmla="*/ 561 w 578"/>
                <a:gd name="T75" fmla="*/ 4 h 477"/>
                <a:gd name="T76" fmla="*/ 573 w 578"/>
                <a:gd name="T77" fmla="*/ 19 h 477"/>
                <a:gd name="T78" fmla="*/ 538 w 578"/>
                <a:gd name="T79" fmla="*/ 45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477">
                  <a:moveTo>
                    <a:pt x="11" y="477"/>
                  </a:moveTo>
                  <a:cubicBezTo>
                    <a:pt x="8" y="477"/>
                    <a:pt x="5" y="476"/>
                    <a:pt x="3" y="473"/>
                  </a:cubicBezTo>
                  <a:cubicBezTo>
                    <a:pt x="0" y="469"/>
                    <a:pt x="1" y="463"/>
                    <a:pt x="5" y="460"/>
                  </a:cubicBezTo>
                  <a:cubicBezTo>
                    <a:pt x="34" y="436"/>
                    <a:pt x="34" y="436"/>
                    <a:pt x="34" y="436"/>
                  </a:cubicBezTo>
                  <a:cubicBezTo>
                    <a:pt x="38" y="432"/>
                    <a:pt x="44" y="433"/>
                    <a:pt x="48" y="437"/>
                  </a:cubicBezTo>
                  <a:cubicBezTo>
                    <a:pt x="51" y="441"/>
                    <a:pt x="51" y="447"/>
                    <a:pt x="46" y="451"/>
                  </a:cubicBezTo>
                  <a:cubicBezTo>
                    <a:pt x="17" y="475"/>
                    <a:pt x="17" y="475"/>
                    <a:pt x="17" y="475"/>
                  </a:cubicBezTo>
                  <a:cubicBezTo>
                    <a:pt x="15" y="476"/>
                    <a:pt x="13" y="477"/>
                    <a:pt x="11" y="477"/>
                  </a:cubicBezTo>
                  <a:close/>
                  <a:moveTo>
                    <a:pt x="69" y="429"/>
                  </a:moveTo>
                  <a:cubicBezTo>
                    <a:pt x="67" y="429"/>
                    <a:pt x="64" y="428"/>
                    <a:pt x="62" y="425"/>
                  </a:cubicBezTo>
                  <a:cubicBezTo>
                    <a:pt x="58" y="421"/>
                    <a:pt x="59" y="415"/>
                    <a:pt x="63" y="412"/>
                  </a:cubicBezTo>
                  <a:cubicBezTo>
                    <a:pt x="92" y="388"/>
                    <a:pt x="92" y="388"/>
                    <a:pt x="92" y="388"/>
                  </a:cubicBezTo>
                  <a:cubicBezTo>
                    <a:pt x="97" y="384"/>
                    <a:pt x="103" y="385"/>
                    <a:pt x="106" y="389"/>
                  </a:cubicBezTo>
                  <a:cubicBezTo>
                    <a:pt x="110" y="393"/>
                    <a:pt x="109" y="399"/>
                    <a:pt x="105" y="403"/>
                  </a:cubicBezTo>
                  <a:cubicBezTo>
                    <a:pt x="76" y="427"/>
                    <a:pt x="76" y="427"/>
                    <a:pt x="76" y="427"/>
                  </a:cubicBezTo>
                  <a:cubicBezTo>
                    <a:pt x="74" y="428"/>
                    <a:pt x="72" y="429"/>
                    <a:pt x="69" y="429"/>
                  </a:cubicBezTo>
                  <a:close/>
                  <a:moveTo>
                    <a:pt x="128" y="381"/>
                  </a:moveTo>
                  <a:cubicBezTo>
                    <a:pt x="125" y="381"/>
                    <a:pt x="122" y="380"/>
                    <a:pt x="120" y="377"/>
                  </a:cubicBezTo>
                  <a:cubicBezTo>
                    <a:pt x="117" y="373"/>
                    <a:pt x="118" y="367"/>
                    <a:pt x="122" y="364"/>
                  </a:cubicBezTo>
                  <a:cubicBezTo>
                    <a:pt x="151" y="340"/>
                    <a:pt x="151" y="340"/>
                    <a:pt x="151" y="340"/>
                  </a:cubicBezTo>
                  <a:cubicBezTo>
                    <a:pt x="155" y="336"/>
                    <a:pt x="161" y="337"/>
                    <a:pt x="165" y="341"/>
                  </a:cubicBezTo>
                  <a:cubicBezTo>
                    <a:pt x="168" y="345"/>
                    <a:pt x="168" y="351"/>
                    <a:pt x="163" y="355"/>
                  </a:cubicBezTo>
                  <a:cubicBezTo>
                    <a:pt x="134" y="379"/>
                    <a:pt x="134" y="379"/>
                    <a:pt x="134" y="379"/>
                  </a:cubicBezTo>
                  <a:cubicBezTo>
                    <a:pt x="132" y="380"/>
                    <a:pt x="130" y="381"/>
                    <a:pt x="128" y="381"/>
                  </a:cubicBezTo>
                  <a:close/>
                  <a:moveTo>
                    <a:pt x="186" y="333"/>
                  </a:moveTo>
                  <a:cubicBezTo>
                    <a:pt x="184" y="333"/>
                    <a:pt x="181" y="332"/>
                    <a:pt x="179" y="329"/>
                  </a:cubicBezTo>
                  <a:cubicBezTo>
                    <a:pt x="175" y="325"/>
                    <a:pt x="176" y="319"/>
                    <a:pt x="180" y="316"/>
                  </a:cubicBezTo>
                  <a:cubicBezTo>
                    <a:pt x="210" y="292"/>
                    <a:pt x="210" y="292"/>
                    <a:pt x="210" y="292"/>
                  </a:cubicBezTo>
                  <a:cubicBezTo>
                    <a:pt x="214" y="288"/>
                    <a:pt x="220" y="289"/>
                    <a:pt x="223" y="293"/>
                  </a:cubicBezTo>
                  <a:cubicBezTo>
                    <a:pt x="227" y="297"/>
                    <a:pt x="226" y="303"/>
                    <a:pt x="222" y="307"/>
                  </a:cubicBezTo>
                  <a:cubicBezTo>
                    <a:pt x="193" y="331"/>
                    <a:pt x="193" y="331"/>
                    <a:pt x="193" y="331"/>
                  </a:cubicBezTo>
                  <a:cubicBezTo>
                    <a:pt x="191" y="332"/>
                    <a:pt x="189" y="333"/>
                    <a:pt x="186" y="333"/>
                  </a:cubicBezTo>
                  <a:close/>
                  <a:moveTo>
                    <a:pt x="245" y="285"/>
                  </a:moveTo>
                  <a:cubicBezTo>
                    <a:pt x="242" y="285"/>
                    <a:pt x="239" y="284"/>
                    <a:pt x="237" y="281"/>
                  </a:cubicBezTo>
                  <a:cubicBezTo>
                    <a:pt x="234" y="277"/>
                    <a:pt x="235" y="271"/>
                    <a:pt x="239" y="268"/>
                  </a:cubicBezTo>
                  <a:cubicBezTo>
                    <a:pt x="268" y="244"/>
                    <a:pt x="268" y="244"/>
                    <a:pt x="268" y="244"/>
                  </a:cubicBezTo>
                  <a:cubicBezTo>
                    <a:pt x="272" y="240"/>
                    <a:pt x="278" y="241"/>
                    <a:pt x="282" y="245"/>
                  </a:cubicBezTo>
                  <a:cubicBezTo>
                    <a:pt x="285" y="249"/>
                    <a:pt x="285" y="255"/>
                    <a:pt x="280" y="259"/>
                  </a:cubicBezTo>
                  <a:cubicBezTo>
                    <a:pt x="251" y="283"/>
                    <a:pt x="251" y="283"/>
                    <a:pt x="251" y="283"/>
                  </a:cubicBezTo>
                  <a:cubicBezTo>
                    <a:pt x="249" y="284"/>
                    <a:pt x="247" y="285"/>
                    <a:pt x="245" y="285"/>
                  </a:cubicBezTo>
                  <a:close/>
                  <a:moveTo>
                    <a:pt x="304" y="237"/>
                  </a:moveTo>
                  <a:cubicBezTo>
                    <a:pt x="301" y="237"/>
                    <a:pt x="298" y="236"/>
                    <a:pt x="296" y="234"/>
                  </a:cubicBezTo>
                  <a:cubicBezTo>
                    <a:pt x="292" y="229"/>
                    <a:pt x="293" y="223"/>
                    <a:pt x="297" y="220"/>
                  </a:cubicBezTo>
                  <a:cubicBezTo>
                    <a:pt x="327" y="196"/>
                    <a:pt x="327" y="196"/>
                    <a:pt x="327" y="196"/>
                  </a:cubicBezTo>
                  <a:cubicBezTo>
                    <a:pt x="331" y="192"/>
                    <a:pt x="337" y="193"/>
                    <a:pt x="340" y="197"/>
                  </a:cubicBezTo>
                  <a:cubicBezTo>
                    <a:pt x="344" y="201"/>
                    <a:pt x="343" y="207"/>
                    <a:pt x="339" y="211"/>
                  </a:cubicBezTo>
                  <a:cubicBezTo>
                    <a:pt x="310" y="235"/>
                    <a:pt x="310" y="235"/>
                    <a:pt x="310" y="235"/>
                  </a:cubicBezTo>
                  <a:cubicBezTo>
                    <a:pt x="308" y="236"/>
                    <a:pt x="306" y="237"/>
                    <a:pt x="304" y="237"/>
                  </a:cubicBezTo>
                  <a:close/>
                  <a:moveTo>
                    <a:pt x="362" y="189"/>
                  </a:moveTo>
                  <a:cubicBezTo>
                    <a:pt x="359" y="189"/>
                    <a:pt x="356" y="188"/>
                    <a:pt x="354" y="186"/>
                  </a:cubicBezTo>
                  <a:cubicBezTo>
                    <a:pt x="351" y="181"/>
                    <a:pt x="352" y="175"/>
                    <a:pt x="356" y="172"/>
                  </a:cubicBezTo>
                  <a:cubicBezTo>
                    <a:pt x="385" y="148"/>
                    <a:pt x="385" y="148"/>
                    <a:pt x="385" y="148"/>
                  </a:cubicBezTo>
                  <a:cubicBezTo>
                    <a:pt x="389" y="144"/>
                    <a:pt x="395" y="145"/>
                    <a:pt x="399" y="149"/>
                  </a:cubicBezTo>
                  <a:cubicBezTo>
                    <a:pt x="402" y="153"/>
                    <a:pt x="402" y="159"/>
                    <a:pt x="397" y="163"/>
                  </a:cubicBezTo>
                  <a:cubicBezTo>
                    <a:pt x="368" y="187"/>
                    <a:pt x="368" y="187"/>
                    <a:pt x="368" y="187"/>
                  </a:cubicBezTo>
                  <a:cubicBezTo>
                    <a:pt x="366" y="188"/>
                    <a:pt x="364" y="189"/>
                    <a:pt x="362" y="189"/>
                  </a:cubicBezTo>
                  <a:close/>
                  <a:moveTo>
                    <a:pt x="421" y="141"/>
                  </a:moveTo>
                  <a:cubicBezTo>
                    <a:pt x="418" y="141"/>
                    <a:pt x="415" y="140"/>
                    <a:pt x="413" y="138"/>
                  </a:cubicBezTo>
                  <a:cubicBezTo>
                    <a:pt x="410" y="133"/>
                    <a:pt x="410" y="127"/>
                    <a:pt x="414" y="124"/>
                  </a:cubicBezTo>
                  <a:cubicBezTo>
                    <a:pt x="444" y="100"/>
                    <a:pt x="444" y="100"/>
                    <a:pt x="444" y="100"/>
                  </a:cubicBezTo>
                  <a:cubicBezTo>
                    <a:pt x="448" y="96"/>
                    <a:pt x="454" y="97"/>
                    <a:pt x="457" y="101"/>
                  </a:cubicBezTo>
                  <a:cubicBezTo>
                    <a:pt x="461" y="105"/>
                    <a:pt x="460" y="111"/>
                    <a:pt x="456" y="115"/>
                  </a:cubicBezTo>
                  <a:cubicBezTo>
                    <a:pt x="427" y="139"/>
                    <a:pt x="427" y="139"/>
                    <a:pt x="427" y="139"/>
                  </a:cubicBezTo>
                  <a:cubicBezTo>
                    <a:pt x="425" y="140"/>
                    <a:pt x="423" y="141"/>
                    <a:pt x="421" y="141"/>
                  </a:cubicBezTo>
                  <a:close/>
                  <a:moveTo>
                    <a:pt x="479" y="93"/>
                  </a:moveTo>
                  <a:cubicBezTo>
                    <a:pt x="476" y="93"/>
                    <a:pt x="473" y="92"/>
                    <a:pt x="471" y="90"/>
                  </a:cubicBezTo>
                  <a:cubicBezTo>
                    <a:pt x="468" y="85"/>
                    <a:pt x="469" y="79"/>
                    <a:pt x="473" y="76"/>
                  </a:cubicBezTo>
                  <a:cubicBezTo>
                    <a:pt x="502" y="52"/>
                    <a:pt x="502" y="52"/>
                    <a:pt x="502" y="52"/>
                  </a:cubicBezTo>
                  <a:cubicBezTo>
                    <a:pt x="506" y="48"/>
                    <a:pt x="512" y="49"/>
                    <a:pt x="516" y="53"/>
                  </a:cubicBezTo>
                  <a:cubicBezTo>
                    <a:pt x="519" y="57"/>
                    <a:pt x="519" y="64"/>
                    <a:pt x="515" y="67"/>
                  </a:cubicBezTo>
                  <a:cubicBezTo>
                    <a:pt x="485" y="91"/>
                    <a:pt x="485" y="91"/>
                    <a:pt x="485" y="91"/>
                  </a:cubicBezTo>
                  <a:cubicBezTo>
                    <a:pt x="483" y="92"/>
                    <a:pt x="481" y="93"/>
                    <a:pt x="479" y="93"/>
                  </a:cubicBezTo>
                  <a:close/>
                  <a:moveTo>
                    <a:pt x="538" y="45"/>
                  </a:moveTo>
                  <a:cubicBezTo>
                    <a:pt x="535" y="45"/>
                    <a:pt x="532" y="44"/>
                    <a:pt x="530" y="42"/>
                  </a:cubicBezTo>
                  <a:cubicBezTo>
                    <a:pt x="527" y="37"/>
                    <a:pt x="527" y="31"/>
                    <a:pt x="531" y="28"/>
                  </a:cubicBezTo>
                  <a:cubicBezTo>
                    <a:pt x="561" y="4"/>
                    <a:pt x="561" y="4"/>
                    <a:pt x="561" y="4"/>
                  </a:cubicBezTo>
                  <a:cubicBezTo>
                    <a:pt x="565" y="0"/>
                    <a:pt x="571" y="1"/>
                    <a:pt x="574" y="5"/>
                  </a:cubicBezTo>
                  <a:cubicBezTo>
                    <a:pt x="578" y="9"/>
                    <a:pt x="577" y="16"/>
                    <a:pt x="573" y="19"/>
                  </a:cubicBezTo>
                  <a:cubicBezTo>
                    <a:pt x="544" y="43"/>
                    <a:pt x="544" y="43"/>
                    <a:pt x="544" y="43"/>
                  </a:cubicBezTo>
                  <a:cubicBezTo>
                    <a:pt x="542" y="44"/>
                    <a:pt x="540" y="45"/>
                    <a:pt x="538" y="45"/>
                  </a:cubicBezTo>
                  <a:close/>
                </a:path>
              </a:pathLst>
            </a:custGeom>
            <a:solidFill>
              <a:srgbClr val="F48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4" name="iṧľíḑé"/>
            <p:cNvSpPr/>
            <p:nvPr/>
          </p:nvSpPr>
          <p:spPr bwMode="auto">
            <a:xfrm>
              <a:off x="6162675" y="5372101"/>
              <a:ext cx="71437" cy="47625"/>
            </a:xfrm>
            <a:custGeom>
              <a:avLst/>
              <a:gdLst>
                <a:gd name="T0" fmla="*/ 41 w 52"/>
                <a:gd name="T1" fmla="*/ 33 h 34"/>
                <a:gd name="T2" fmla="*/ 35 w 52"/>
                <a:gd name="T3" fmla="*/ 31 h 34"/>
                <a:gd name="T4" fmla="*/ 26 w 52"/>
                <a:gd name="T5" fmla="*/ 24 h 34"/>
                <a:gd name="T6" fmla="*/ 17 w 52"/>
                <a:gd name="T7" fmla="*/ 31 h 34"/>
                <a:gd name="T8" fmla="*/ 4 w 52"/>
                <a:gd name="T9" fmla="*/ 30 h 34"/>
                <a:gd name="T10" fmla="*/ 5 w 52"/>
                <a:gd name="T11" fmla="*/ 16 h 34"/>
                <a:gd name="T12" fmla="*/ 20 w 52"/>
                <a:gd name="T13" fmla="*/ 3 h 34"/>
                <a:gd name="T14" fmla="*/ 32 w 52"/>
                <a:gd name="T15" fmla="*/ 3 h 34"/>
                <a:gd name="T16" fmla="*/ 48 w 52"/>
                <a:gd name="T17" fmla="*/ 16 h 34"/>
                <a:gd name="T18" fmla="*/ 49 w 52"/>
                <a:gd name="T19" fmla="*/ 30 h 34"/>
                <a:gd name="T20" fmla="*/ 41 w 52"/>
                <a:gd name="T21"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34">
                  <a:moveTo>
                    <a:pt x="41" y="33"/>
                  </a:moveTo>
                  <a:cubicBezTo>
                    <a:pt x="39" y="33"/>
                    <a:pt x="37" y="33"/>
                    <a:pt x="35" y="31"/>
                  </a:cubicBezTo>
                  <a:cubicBezTo>
                    <a:pt x="26" y="24"/>
                    <a:pt x="26" y="24"/>
                    <a:pt x="26" y="24"/>
                  </a:cubicBezTo>
                  <a:cubicBezTo>
                    <a:pt x="17" y="31"/>
                    <a:pt x="17" y="31"/>
                    <a:pt x="17" y="31"/>
                  </a:cubicBezTo>
                  <a:cubicBezTo>
                    <a:pt x="13" y="34"/>
                    <a:pt x="7" y="34"/>
                    <a:pt x="4" y="30"/>
                  </a:cubicBezTo>
                  <a:cubicBezTo>
                    <a:pt x="0" y="25"/>
                    <a:pt x="1" y="19"/>
                    <a:pt x="5" y="16"/>
                  </a:cubicBezTo>
                  <a:cubicBezTo>
                    <a:pt x="20" y="3"/>
                    <a:pt x="20" y="3"/>
                    <a:pt x="20" y="3"/>
                  </a:cubicBezTo>
                  <a:cubicBezTo>
                    <a:pt x="24" y="0"/>
                    <a:pt x="29" y="0"/>
                    <a:pt x="32" y="3"/>
                  </a:cubicBezTo>
                  <a:cubicBezTo>
                    <a:pt x="48" y="16"/>
                    <a:pt x="48" y="16"/>
                    <a:pt x="48" y="16"/>
                  </a:cubicBezTo>
                  <a:cubicBezTo>
                    <a:pt x="52" y="19"/>
                    <a:pt x="52" y="25"/>
                    <a:pt x="49" y="30"/>
                  </a:cubicBezTo>
                  <a:cubicBezTo>
                    <a:pt x="47" y="32"/>
                    <a:pt x="44" y="33"/>
                    <a:pt x="41" y="33"/>
                  </a:cubicBezTo>
                  <a:close/>
                </a:path>
              </a:pathLst>
            </a:custGeom>
            <a:solidFill>
              <a:srgbClr val="F48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5" name="íslïḋe"/>
            <p:cNvSpPr/>
            <p:nvPr/>
          </p:nvSpPr>
          <p:spPr bwMode="auto">
            <a:xfrm>
              <a:off x="6243637" y="5421314"/>
              <a:ext cx="793750" cy="657225"/>
            </a:xfrm>
            <a:custGeom>
              <a:avLst/>
              <a:gdLst>
                <a:gd name="T0" fmla="*/ 557 w 575"/>
                <a:gd name="T1" fmla="*/ 474 h 476"/>
                <a:gd name="T2" fmla="*/ 527 w 575"/>
                <a:gd name="T3" fmla="*/ 436 h 476"/>
                <a:gd name="T4" fmla="*/ 570 w 575"/>
                <a:gd name="T5" fmla="*/ 459 h 476"/>
                <a:gd name="T6" fmla="*/ 564 w 575"/>
                <a:gd name="T7" fmla="*/ 476 h 476"/>
                <a:gd name="T8" fmla="*/ 499 w 575"/>
                <a:gd name="T9" fmla="*/ 426 h 476"/>
                <a:gd name="T10" fmla="*/ 469 w 575"/>
                <a:gd name="T11" fmla="*/ 388 h 476"/>
                <a:gd name="T12" fmla="*/ 512 w 575"/>
                <a:gd name="T13" fmla="*/ 411 h 476"/>
                <a:gd name="T14" fmla="*/ 506 w 575"/>
                <a:gd name="T15" fmla="*/ 428 h 476"/>
                <a:gd name="T16" fmla="*/ 441 w 575"/>
                <a:gd name="T17" fmla="*/ 378 h 476"/>
                <a:gd name="T18" fmla="*/ 411 w 575"/>
                <a:gd name="T19" fmla="*/ 340 h 476"/>
                <a:gd name="T20" fmla="*/ 454 w 575"/>
                <a:gd name="T21" fmla="*/ 363 h 476"/>
                <a:gd name="T22" fmla="*/ 447 w 575"/>
                <a:gd name="T23" fmla="*/ 380 h 476"/>
                <a:gd name="T24" fmla="*/ 383 w 575"/>
                <a:gd name="T25" fmla="*/ 330 h 476"/>
                <a:gd name="T26" fmla="*/ 353 w 575"/>
                <a:gd name="T27" fmla="*/ 292 h 476"/>
                <a:gd name="T28" fmla="*/ 396 w 575"/>
                <a:gd name="T29" fmla="*/ 315 h 476"/>
                <a:gd name="T30" fmla="*/ 389 w 575"/>
                <a:gd name="T31" fmla="*/ 332 h 476"/>
                <a:gd name="T32" fmla="*/ 325 w 575"/>
                <a:gd name="T33" fmla="*/ 282 h 476"/>
                <a:gd name="T34" fmla="*/ 295 w 575"/>
                <a:gd name="T35" fmla="*/ 245 h 476"/>
                <a:gd name="T36" fmla="*/ 337 w 575"/>
                <a:gd name="T37" fmla="*/ 267 h 476"/>
                <a:gd name="T38" fmla="*/ 331 w 575"/>
                <a:gd name="T39" fmla="*/ 285 h 476"/>
                <a:gd name="T40" fmla="*/ 267 w 575"/>
                <a:gd name="T41" fmla="*/ 234 h 476"/>
                <a:gd name="T42" fmla="*/ 236 w 575"/>
                <a:gd name="T43" fmla="*/ 197 h 476"/>
                <a:gd name="T44" fmla="*/ 279 w 575"/>
                <a:gd name="T45" fmla="*/ 219 h 476"/>
                <a:gd name="T46" fmla="*/ 273 w 575"/>
                <a:gd name="T47" fmla="*/ 237 h 476"/>
                <a:gd name="T48" fmla="*/ 209 w 575"/>
                <a:gd name="T49" fmla="*/ 187 h 476"/>
                <a:gd name="T50" fmla="*/ 178 w 575"/>
                <a:gd name="T51" fmla="*/ 149 h 476"/>
                <a:gd name="T52" fmla="*/ 221 w 575"/>
                <a:gd name="T53" fmla="*/ 171 h 476"/>
                <a:gd name="T54" fmla="*/ 215 w 575"/>
                <a:gd name="T55" fmla="*/ 189 h 476"/>
                <a:gd name="T56" fmla="*/ 151 w 575"/>
                <a:gd name="T57" fmla="*/ 139 h 476"/>
                <a:gd name="T58" fmla="*/ 120 w 575"/>
                <a:gd name="T59" fmla="*/ 101 h 476"/>
                <a:gd name="T60" fmla="*/ 163 w 575"/>
                <a:gd name="T61" fmla="*/ 124 h 476"/>
                <a:gd name="T62" fmla="*/ 157 w 575"/>
                <a:gd name="T63" fmla="*/ 141 h 476"/>
                <a:gd name="T64" fmla="*/ 92 w 575"/>
                <a:gd name="T65" fmla="*/ 91 h 476"/>
                <a:gd name="T66" fmla="*/ 62 w 575"/>
                <a:gd name="T67" fmla="*/ 53 h 476"/>
                <a:gd name="T68" fmla="*/ 105 w 575"/>
                <a:gd name="T69" fmla="*/ 76 h 476"/>
                <a:gd name="T70" fmla="*/ 99 w 575"/>
                <a:gd name="T71" fmla="*/ 93 h 476"/>
                <a:gd name="T72" fmla="*/ 34 w 575"/>
                <a:gd name="T73" fmla="*/ 43 h 476"/>
                <a:gd name="T74" fmla="*/ 4 w 575"/>
                <a:gd name="T75" fmla="*/ 5 h 476"/>
                <a:gd name="T76" fmla="*/ 47 w 575"/>
                <a:gd name="T77" fmla="*/ 28 h 476"/>
                <a:gd name="T78" fmla="*/ 40 w 575"/>
                <a:gd name="T79" fmla="*/ 4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5" h="476">
                  <a:moveTo>
                    <a:pt x="564" y="476"/>
                  </a:moveTo>
                  <a:cubicBezTo>
                    <a:pt x="562" y="476"/>
                    <a:pt x="559" y="475"/>
                    <a:pt x="557" y="474"/>
                  </a:cubicBezTo>
                  <a:cubicBezTo>
                    <a:pt x="528" y="450"/>
                    <a:pt x="528" y="450"/>
                    <a:pt x="528" y="450"/>
                  </a:cubicBezTo>
                  <a:cubicBezTo>
                    <a:pt x="524" y="446"/>
                    <a:pt x="524" y="440"/>
                    <a:pt x="527" y="436"/>
                  </a:cubicBezTo>
                  <a:cubicBezTo>
                    <a:pt x="531" y="432"/>
                    <a:pt x="537" y="431"/>
                    <a:pt x="541" y="435"/>
                  </a:cubicBezTo>
                  <a:cubicBezTo>
                    <a:pt x="570" y="459"/>
                    <a:pt x="570" y="459"/>
                    <a:pt x="570" y="459"/>
                  </a:cubicBezTo>
                  <a:cubicBezTo>
                    <a:pt x="574" y="462"/>
                    <a:pt x="575" y="468"/>
                    <a:pt x="571" y="473"/>
                  </a:cubicBezTo>
                  <a:cubicBezTo>
                    <a:pt x="569" y="475"/>
                    <a:pt x="567" y="476"/>
                    <a:pt x="564" y="476"/>
                  </a:cubicBezTo>
                  <a:close/>
                  <a:moveTo>
                    <a:pt x="506" y="428"/>
                  </a:moveTo>
                  <a:cubicBezTo>
                    <a:pt x="503" y="428"/>
                    <a:pt x="501" y="427"/>
                    <a:pt x="499" y="426"/>
                  </a:cubicBezTo>
                  <a:cubicBezTo>
                    <a:pt x="470" y="402"/>
                    <a:pt x="470" y="402"/>
                    <a:pt x="470" y="402"/>
                  </a:cubicBezTo>
                  <a:cubicBezTo>
                    <a:pt x="466" y="399"/>
                    <a:pt x="466" y="392"/>
                    <a:pt x="469" y="388"/>
                  </a:cubicBezTo>
                  <a:cubicBezTo>
                    <a:pt x="472" y="384"/>
                    <a:pt x="479" y="383"/>
                    <a:pt x="483" y="387"/>
                  </a:cubicBezTo>
                  <a:cubicBezTo>
                    <a:pt x="512" y="411"/>
                    <a:pt x="512" y="411"/>
                    <a:pt x="512" y="411"/>
                  </a:cubicBezTo>
                  <a:cubicBezTo>
                    <a:pt x="516" y="414"/>
                    <a:pt x="517" y="420"/>
                    <a:pt x="513" y="425"/>
                  </a:cubicBezTo>
                  <a:cubicBezTo>
                    <a:pt x="511" y="427"/>
                    <a:pt x="508" y="428"/>
                    <a:pt x="506" y="428"/>
                  </a:cubicBezTo>
                  <a:close/>
                  <a:moveTo>
                    <a:pt x="447" y="380"/>
                  </a:moveTo>
                  <a:cubicBezTo>
                    <a:pt x="445" y="380"/>
                    <a:pt x="443" y="380"/>
                    <a:pt x="441" y="378"/>
                  </a:cubicBezTo>
                  <a:cubicBezTo>
                    <a:pt x="412" y="354"/>
                    <a:pt x="412" y="354"/>
                    <a:pt x="412" y="354"/>
                  </a:cubicBezTo>
                  <a:cubicBezTo>
                    <a:pt x="408" y="351"/>
                    <a:pt x="407" y="345"/>
                    <a:pt x="411" y="340"/>
                  </a:cubicBezTo>
                  <a:cubicBezTo>
                    <a:pt x="414" y="336"/>
                    <a:pt x="420" y="336"/>
                    <a:pt x="425" y="339"/>
                  </a:cubicBezTo>
                  <a:cubicBezTo>
                    <a:pt x="454" y="363"/>
                    <a:pt x="454" y="363"/>
                    <a:pt x="454" y="363"/>
                  </a:cubicBezTo>
                  <a:cubicBezTo>
                    <a:pt x="458" y="366"/>
                    <a:pt x="458" y="373"/>
                    <a:pt x="455" y="377"/>
                  </a:cubicBezTo>
                  <a:cubicBezTo>
                    <a:pt x="453" y="379"/>
                    <a:pt x="450" y="380"/>
                    <a:pt x="447" y="380"/>
                  </a:cubicBezTo>
                  <a:close/>
                  <a:moveTo>
                    <a:pt x="389" y="332"/>
                  </a:moveTo>
                  <a:cubicBezTo>
                    <a:pt x="387" y="332"/>
                    <a:pt x="385" y="332"/>
                    <a:pt x="383" y="330"/>
                  </a:cubicBezTo>
                  <a:cubicBezTo>
                    <a:pt x="354" y="306"/>
                    <a:pt x="354" y="306"/>
                    <a:pt x="354" y="306"/>
                  </a:cubicBezTo>
                  <a:cubicBezTo>
                    <a:pt x="350" y="303"/>
                    <a:pt x="349" y="297"/>
                    <a:pt x="353" y="292"/>
                  </a:cubicBezTo>
                  <a:cubicBezTo>
                    <a:pt x="356" y="288"/>
                    <a:pt x="362" y="288"/>
                    <a:pt x="366" y="291"/>
                  </a:cubicBezTo>
                  <a:cubicBezTo>
                    <a:pt x="396" y="315"/>
                    <a:pt x="396" y="315"/>
                    <a:pt x="396" y="315"/>
                  </a:cubicBezTo>
                  <a:cubicBezTo>
                    <a:pt x="400" y="319"/>
                    <a:pt x="400" y="325"/>
                    <a:pt x="397" y="329"/>
                  </a:cubicBezTo>
                  <a:cubicBezTo>
                    <a:pt x="395" y="331"/>
                    <a:pt x="392" y="332"/>
                    <a:pt x="389" y="332"/>
                  </a:cubicBezTo>
                  <a:close/>
                  <a:moveTo>
                    <a:pt x="331" y="285"/>
                  </a:moveTo>
                  <a:cubicBezTo>
                    <a:pt x="329" y="285"/>
                    <a:pt x="327" y="284"/>
                    <a:pt x="325" y="282"/>
                  </a:cubicBezTo>
                  <a:cubicBezTo>
                    <a:pt x="296" y="258"/>
                    <a:pt x="296" y="258"/>
                    <a:pt x="296" y="258"/>
                  </a:cubicBezTo>
                  <a:cubicBezTo>
                    <a:pt x="292" y="255"/>
                    <a:pt x="291" y="249"/>
                    <a:pt x="295" y="245"/>
                  </a:cubicBezTo>
                  <a:cubicBezTo>
                    <a:pt x="298" y="240"/>
                    <a:pt x="304" y="240"/>
                    <a:pt x="308" y="243"/>
                  </a:cubicBezTo>
                  <a:cubicBezTo>
                    <a:pt x="337" y="267"/>
                    <a:pt x="337" y="267"/>
                    <a:pt x="337" y="267"/>
                  </a:cubicBezTo>
                  <a:cubicBezTo>
                    <a:pt x="342" y="271"/>
                    <a:pt x="342" y="277"/>
                    <a:pt x="339" y="281"/>
                  </a:cubicBezTo>
                  <a:cubicBezTo>
                    <a:pt x="337" y="283"/>
                    <a:pt x="334" y="285"/>
                    <a:pt x="331" y="285"/>
                  </a:cubicBezTo>
                  <a:close/>
                  <a:moveTo>
                    <a:pt x="273" y="237"/>
                  </a:moveTo>
                  <a:cubicBezTo>
                    <a:pt x="271" y="237"/>
                    <a:pt x="269" y="236"/>
                    <a:pt x="267" y="234"/>
                  </a:cubicBezTo>
                  <a:cubicBezTo>
                    <a:pt x="238" y="210"/>
                    <a:pt x="238" y="210"/>
                    <a:pt x="238" y="210"/>
                  </a:cubicBezTo>
                  <a:cubicBezTo>
                    <a:pt x="234" y="207"/>
                    <a:pt x="233" y="201"/>
                    <a:pt x="236" y="197"/>
                  </a:cubicBezTo>
                  <a:cubicBezTo>
                    <a:pt x="240" y="192"/>
                    <a:pt x="246" y="192"/>
                    <a:pt x="250" y="195"/>
                  </a:cubicBezTo>
                  <a:cubicBezTo>
                    <a:pt x="279" y="219"/>
                    <a:pt x="279" y="219"/>
                    <a:pt x="279" y="219"/>
                  </a:cubicBezTo>
                  <a:cubicBezTo>
                    <a:pt x="283" y="223"/>
                    <a:pt x="284" y="229"/>
                    <a:pt x="281" y="233"/>
                  </a:cubicBezTo>
                  <a:cubicBezTo>
                    <a:pt x="279" y="235"/>
                    <a:pt x="276" y="237"/>
                    <a:pt x="273" y="237"/>
                  </a:cubicBezTo>
                  <a:close/>
                  <a:moveTo>
                    <a:pt x="215" y="189"/>
                  </a:moveTo>
                  <a:cubicBezTo>
                    <a:pt x="213" y="189"/>
                    <a:pt x="211" y="188"/>
                    <a:pt x="209" y="187"/>
                  </a:cubicBezTo>
                  <a:cubicBezTo>
                    <a:pt x="180" y="163"/>
                    <a:pt x="180" y="163"/>
                    <a:pt x="180" y="163"/>
                  </a:cubicBezTo>
                  <a:cubicBezTo>
                    <a:pt x="175" y="159"/>
                    <a:pt x="175" y="153"/>
                    <a:pt x="178" y="149"/>
                  </a:cubicBezTo>
                  <a:cubicBezTo>
                    <a:pt x="182" y="145"/>
                    <a:pt x="188" y="144"/>
                    <a:pt x="192" y="147"/>
                  </a:cubicBezTo>
                  <a:cubicBezTo>
                    <a:pt x="221" y="171"/>
                    <a:pt x="221" y="171"/>
                    <a:pt x="221" y="171"/>
                  </a:cubicBezTo>
                  <a:cubicBezTo>
                    <a:pt x="225" y="175"/>
                    <a:pt x="226" y="181"/>
                    <a:pt x="222" y="185"/>
                  </a:cubicBezTo>
                  <a:cubicBezTo>
                    <a:pt x="221" y="188"/>
                    <a:pt x="218" y="189"/>
                    <a:pt x="215" y="189"/>
                  </a:cubicBezTo>
                  <a:close/>
                  <a:moveTo>
                    <a:pt x="157" y="141"/>
                  </a:moveTo>
                  <a:cubicBezTo>
                    <a:pt x="155" y="141"/>
                    <a:pt x="152" y="140"/>
                    <a:pt x="151" y="139"/>
                  </a:cubicBezTo>
                  <a:cubicBezTo>
                    <a:pt x="121" y="115"/>
                    <a:pt x="121" y="115"/>
                    <a:pt x="121" y="115"/>
                  </a:cubicBezTo>
                  <a:cubicBezTo>
                    <a:pt x="117" y="111"/>
                    <a:pt x="117" y="105"/>
                    <a:pt x="120" y="101"/>
                  </a:cubicBezTo>
                  <a:cubicBezTo>
                    <a:pt x="124" y="97"/>
                    <a:pt x="130" y="96"/>
                    <a:pt x="134" y="100"/>
                  </a:cubicBezTo>
                  <a:cubicBezTo>
                    <a:pt x="163" y="124"/>
                    <a:pt x="163" y="124"/>
                    <a:pt x="163" y="124"/>
                  </a:cubicBezTo>
                  <a:cubicBezTo>
                    <a:pt x="167" y="127"/>
                    <a:pt x="168" y="133"/>
                    <a:pt x="164" y="137"/>
                  </a:cubicBezTo>
                  <a:cubicBezTo>
                    <a:pt x="162" y="140"/>
                    <a:pt x="160" y="141"/>
                    <a:pt x="157" y="141"/>
                  </a:cubicBezTo>
                  <a:close/>
                  <a:moveTo>
                    <a:pt x="99" y="93"/>
                  </a:moveTo>
                  <a:cubicBezTo>
                    <a:pt x="96" y="93"/>
                    <a:pt x="94" y="92"/>
                    <a:pt x="92" y="91"/>
                  </a:cubicBezTo>
                  <a:cubicBezTo>
                    <a:pt x="63" y="67"/>
                    <a:pt x="63" y="67"/>
                    <a:pt x="63" y="67"/>
                  </a:cubicBezTo>
                  <a:cubicBezTo>
                    <a:pt x="59" y="63"/>
                    <a:pt x="59" y="57"/>
                    <a:pt x="62" y="53"/>
                  </a:cubicBezTo>
                  <a:cubicBezTo>
                    <a:pt x="65" y="49"/>
                    <a:pt x="72" y="48"/>
                    <a:pt x="76" y="52"/>
                  </a:cubicBezTo>
                  <a:cubicBezTo>
                    <a:pt x="105" y="76"/>
                    <a:pt x="105" y="76"/>
                    <a:pt x="105" y="76"/>
                  </a:cubicBezTo>
                  <a:cubicBezTo>
                    <a:pt x="109" y="79"/>
                    <a:pt x="110" y="85"/>
                    <a:pt x="106" y="89"/>
                  </a:cubicBezTo>
                  <a:cubicBezTo>
                    <a:pt x="104" y="92"/>
                    <a:pt x="101" y="93"/>
                    <a:pt x="99" y="93"/>
                  </a:cubicBezTo>
                  <a:close/>
                  <a:moveTo>
                    <a:pt x="40" y="45"/>
                  </a:moveTo>
                  <a:cubicBezTo>
                    <a:pt x="38" y="45"/>
                    <a:pt x="36" y="44"/>
                    <a:pt x="34" y="43"/>
                  </a:cubicBezTo>
                  <a:cubicBezTo>
                    <a:pt x="5" y="19"/>
                    <a:pt x="5" y="19"/>
                    <a:pt x="5" y="19"/>
                  </a:cubicBezTo>
                  <a:cubicBezTo>
                    <a:pt x="1" y="15"/>
                    <a:pt x="0" y="9"/>
                    <a:pt x="4" y="5"/>
                  </a:cubicBezTo>
                  <a:cubicBezTo>
                    <a:pt x="7" y="1"/>
                    <a:pt x="13" y="0"/>
                    <a:pt x="18" y="4"/>
                  </a:cubicBezTo>
                  <a:cubicBezTo>
                    <a:pt x="47" y="28"/>
                    <a:pt x="47" y="28"/>
                    <a:pt x="47" y="28"/>
                  </a:cubicBezTo>
                  <a:cubicBezTo>
                    <a:pt x="51" y="31"/>
                    <a:pt x="52" y="37"/>
                    <a:pt x="48" y="42"/>
                  </a:cubicBezTo>
                  <a:cubicBezTo>
                    <a:pt x="46" y="44"/>
                    <a:pt x="43" y="45"/>
                    <a:pt x="40" y="45"/>
                  </a:cubicBezTo>
                  <a:close/>
                </a:path>
              </a:pathLst>
            </a:custGeom>
            <a:solidFill>
              <a:srgbClr val="F48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6" name="îṥļíḍe"/>
            <p:cNvSpPr/>
            <p:nvPr/>
          </p:nvSpPr>
          <p:spPr bwMode="auto">
            <a:xfrm>
              <a:off x="7046912" y="6083301"/>
              <a:ext cx="52387" cy="46038"/>
            </a:xfrm>
            <a:custGeom>
              <a:avLst/>
              <a:gdLst>
                <a:gd name="T0" fmla="*/ 26 w 37"/>
                <a:gd name="T1" fmla="*/ 33 h 33"/>
                <a:gd name="T2" fmla="*/ 20 w 37"/>
                <a:gd name="T3" fmla="*/ 31 h 33"/>
                <a:gd name="T4" fmla="*/ 5 w 37"/>
                <a:gd name="T5" fmla="*/ 19 h 33"/>
                <a:gd name="T6" fmla="*/ 3 w 37"/>
                <a:gd name="T7" fmla="*/ 5 h 33"/>
                <a:gd name="T8" fmla="*/ 17 w 37"/>
                <a:gd name="T9" fmla="*/ 4 h 33"/>
                <a:gd name="T10" fmla="*/ 32 w 37"/>
                <a:gd name="T11" fmla="*/ 16 h 33"/>
                <a:gd name="T12" fmla="*/ 33 w 37"/>
                <a:gd name="T13" fmla="*/ 30 h 33"/>
                <a:gd name="T14" fmla="*/ 26 w 37"/>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3">
                  <a:moveTo>
                    <a:pt x="26" y="33"/>
                  </a:moveTo>
                  <a:cubicBezTo>
                    <a:pt x="24" y="33"/>
                    <a:pt x="21" y="33"/>
                    <a:pt x="20" y="31"/>
                  </a:cubicBezTo>
                  <a:cubicBezTo>
                    <a:pt x="5" y="19"/>
                    <a:pt x="5" y="19"/>
                    <a:pt x="5" y="19"/>
                  </a:cubicBezTo>
                  <a:cubicBezTo>
                    <a:pt x="0" y="15"/>
                    <a:pt x="0" y="9"/>
                    <a:pt x="3" y="5"/>
                  </a:cubicBezTo>
                  <a:cubicBezTo>
                    <a:pt x="7" y="1"/>
                    <a:pt x="13" y="0"/>
                    <a:pt x="17" y="4"/>
                  </a:cubicBezTo>
                  <a:cubicBezTo>
                    <a:pt x="32" y="16"/>
                    <a:pt x="32" y="16"/>
                    <a:pt x="32" y="16"/>
                  </a:cubicBezTo>
                  <a:cubicBezTo>
                    <a:pt x="36" y="20"/>
                    <a:pt x="37" y="26"/>
                    <a:pt x="33" y="30"/>
                  </a:cubicBezTo>
                  <a:cubicBezTo>
                    <a:pt x="32" y="32"/>
                    <a:pt x="29" y="33"/>
                    <a:pt x="26" y="33"/>
                  </a:cubicBezTo>
                  <a:close/>
                </a:path>
              </a:pathLst>
            </a:custGeom>
            <a:solidFill>
              <a:srgbClr val="F48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7" name="ï$ḷidê"/>
            <p:cNvSpPr/>
            <p:nvPr/>
          </p:nvSpPr>
          <p:spPr bwMode="auto">
            <a:xfrm>
              <a:off x="5289550" y="4953001"/>
              <a:ext cx="1819275" cy="592138"/>
            </a:xfrm>
            <a:custGeom>
              <a:avLst/>
              <a:gdLst>
                <a:gd name="T0" fmla="*/ 852 w 1146"/>
                <a:gd name="T1" fmla="*/ 0 h 373"/>
                <a:gd name="T2" fmla="*/ 0 w 1146"/>
                <a:gd name="T3" fmla="*/ 0 h 373"/>
                <a:gd name="T4" fmla="*/ 573 w 1146"/>
                <a:gd name="T5" fmla="*/ 373 h 373"/>
                <a:gd name="T6" fmla="*/ 1146 w 1146"/>
                <a:gd name="T7" fmla="*/ 0 h 373"/>
                <a:gd name="T8" fmla="*/ 852 w 1146"/>
                <a:gd name="T9" fmla="*/ 0 h 373"/>
              </a:gdLst>
              <a:ahLst/>
              <a:cxnLst>
                <a:cxn ang="0">
                  <a:pos x="T0" y="T1"/>
                </a:cxn>
                <a:cxn ang="0">
                  <a:pos x="T2" y="T3"/>
                </a:cxn>
                <a:cxn ang="0">
                  <a:pos x="T4" y="T5"/>
                </a:cxn>
                <a:cxn ang="0">
                  <a:pos x="T6" y="T7"/>
                </a:cxn>
                <a:cxn ang="0">
                  <a:pos x="T8" y="T9"/>
                </a:cxn>
              </a:cxnLst>
              <a:rect l="0" t="0" r="r" b="b"/>
              <a:pathLst>
                <a:path w="1146" h="373">
                  <a:moveTo>
                    <a:pt x="852" y="0"/>
                  </a:moveTo>
                  <a:lnTo>
                    <a:pt x="0" y="0"/>
                  </a:lnTo>
                  <a:lnTo>
                    <a:pt x="573" y="373"/>
                  </a:lnTo>
                  <a:lnTo>
                    <a:pt x="1146" y="0"/>
                  </a:lnTo>
                  <a:lnTo>
                    <a:pt x="852" y="0"/>
                  </a:lnTo>
                  <a:close/>
                </a:path>
              </a:pathLst>
            </a:custGeom>
            <a:solidFill>
              <a:srgbClr val="F48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8" name="iŝḻiḋe"/>
            <p:cNvSpPr/>
            <p:nvPr/>
          </p:nvSpPr>
          <p:spPr bwMode="auto">
            <a:xfrm>
              <a:off x="5289550" y="4360864"/>
              <a:ext cx="1819275" cy="592138"/>
            </a:xfrm>
            <a:custGeom>
              <a:avLst/>
              <a:gdLst>
                <a:gd name="T0" fmla="*/ 0 w 1146"/>
                <a:gd name="T1" fmla="*/ 373 h 373"/>
                <a:gd name="T2" fmla="*/ 573 w 1146"/>
                <a:gd name="T3" fmla="*/ 0 h 373"/>
                <a:gd name="T4" fmla="*/ 1146 w 1146"/>
                <a:gd name="T5" fmla="*/ 373 h 373"/>
                <a:gd name="T6" fmla="*/ 0 w 1146"/>
                <a:gd name="T7" fmla="*/ 373 h 373"/>
              </a:gdLst>
              <a:ahLst/>
              <a:cxnLst>
                <a:cxn ang="0">
                  <a:pos x="T0" y="T1"/>
                </a:cxn>
                <a:cxn ang="0">
                  <a:pos x="T2" y="T3"/>
                </a:cxn>
                <a:cxn ang="0">
                  <a:pos x="T4" y="T5"/>
                </a:cxn>
                <a:cxn ang="0">
                  <a:pos x="T6" y="T7"/>
                </a:cxn>
              </a:cxnLst>
              <a:rect l="0" t="0" r="r" b="b"/>
              <a:pathLst>
                <a:path w="1146" h="373">
                  <a:moveTo>
                    <a:pt x="0" y="373"/>
                  </a:moveTo>
                  <a:lnTo>
                    <a:pt x="573" y="0"/>
                  </a:lnTo>
                  <a:lnTo>
                    <a:pt x="1146" y="373"/>
                  </a:lnTo>
                  <a:lnTo>
                    <a:pt x="0" y="373"/>
                  </a:lnTo>
                  <a:close/>
                </a:path>
              </a:pathLst>
            </a:custGeom>
            <a:solidFill>
              <a:srgbClr val="FEB41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9" name="îṣļidê"/>
            <p:cNvSpPr/>
            <p:nvPr/>
          </p:nvSpPr>
          <p:spPr bwMode="auto">
            <a:xfrm>
              <a:off x="5289550" y="4216401"/>
              <a:ext cx="1352550" cy="1328738"/>
            </a:xfrm>
            <a:custGeom>
              <a:avLst/>
              <a:gdLst>
                <a:gd name="T0" fmla="*/ 0 w 852"/>
                <a:gd name="T1" fmla="*/ 0 h 837"/>
                <a:gd name="T2" fmla="*/ 0 w 852"/>
                <a:gd name="T3" fmla="*/ 464 h 837"/>
                <a:gd name="T4" fmla="*/ 573 w 852"/>
                <a:gd name="T5" fmla="*/ 837 h 837"/>
                <a:gd name="T6" fmla="*/ 852 w 852"/>
                <a:gd name="T7" fmla="*/ 655 h 837"/>
                <a:gd name="T8" fmla="*/ 852 w 852"/>
                <a:gd name="T9" fmla="*/ 464 h 837"/>
                <a:gd name="T10" fmla="*/ 852 w 852"/>
                <a:gd name="T11" fmla="*/ 242 h 837"/>
                <a:gd name="T12" fmla="*/ 481 w 852"/>
                <a:gd name="T13" fmla="*/ 0 h 837"/>
                <a:gd name="T14" fmla="*/ 0 w 85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2" h="837">
                  <a:moveTo>
                    <a:pt x="0" y="0"/>
                  </a:moveTo>
                  <a:lnTo>
                    <a:pt x="0" y="464"/>
                  </a:lnTo>
                  <a:lnTo>
                    <a:pt x="573" y="837"/>
                  </a:lnTo>
                  <a:lnTo>
                    <a:pt x="852" y="655"/>
                  </a:lnTo>
                  <a:lnTo>
                    <a:pt x="852" y="464"/>
                  </a:lnTo>
                  <a:lnTo>
                    <a:pt x="852" y="242"/>
                  </a:lnTo>
                  <a:lnTo>
                    <a:pt x="481" y="0"/>
                  </a:lnTo>
                  <a:lnTo>
                    <a:pt x="0"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0" name="ïSḷïďé"/>
            <p:cNvSpPr/>
            <p:nvPr/>
          </p:nvSpPr>
          <p:spPr bwMode="auto">
            <a:xfrm>
              <a:off x="5416550" y="4346576"/>
              <a:ext cx="735012" cy="184150"/>
            </a:xfrm>
            <a:prstGeom prst="rect">
              <a:avLst/>
            </a:prstGeom>
            <a:solidFill>
              <a:srgbClr val="1E01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1" name="íSḷiḓè"/>
            <p:cNvSpPr/>
            <p:nvPr/>
          </p:nvSpPr>
          <p:spPr bwMode="auto">
            <a:xfrm>
              <a:off x="5416550" y="4551364"/>
              <a:ext cx="735012" cy="38100"/>
            </a:xfrm>
            <a:prstGeom prst="rect">
              <a:avLst/>
            </a:prstGeom>
            <a:solidFill>
              <a:srgbClr val="1E01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2" name="ïsḻiḍè"/>
            <p:cNvSpPr/>
            <p:nvPr/>
          </p:nvSpPr>
          <p:spPr bwMode="auto">
            <a:xfrm>
              <a:off x="5416550" y="4613276"/>
              <a:ext cx="735012" cy="39688"/>
            </a:xfrm>
            <a:prstGeom prst="rect">
              <a:avLst/>
            </a:prstGeom>
            <a:solidFill>
              <a:srgbClr val="1E01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3" name="îSḷíḍê"/>
            <p:cNvSpPr/>
            <p:nvPr/>
          </p:nvSpPr>
          <p:spPr bwMode="auto">
            <a:xfrm>
              <a:off x="5416550" y="4675189"/>
              <a:ext cx="735012" cy="39688"/>
            </a:xfrm>
            <a:prstGeom prst="rect">
              <a:avLst/>
            </a:prstGeom>
            <a:solidFill>
              <a:srgbClr val="1E01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4" name="î$ḷidé"/>
            <p:cNvSpPr/>
            <p:nvPr/>
          </p:nvSpPr>
          <p:spPr bwMode="auto">
            <a:xfrm>
              <a:off x="5416550" y="4779964"/>
              <a:ext cx="549275" cy="13970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5" name="îṣľïḑè"/>
            <p:cNvSpPr/>
            <p:nvPr/>
          </p:nvSpPr>
          <p:spPr bwMode="auto">
            <a:xfrm>
              <a:off x="5416550" y="4943476"/>
              <a:ext cx="549275" cy="5556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6" name="işliḓê"/>
            <p:cNvSpPr/>
            <p:nvPr/>
          </p:nvSpPr>
          <p:spPr bwMode="auto">
            <a:xfrm>
              <a:off x="6053138" y="4216401"/>
              <a:ext cx="588962" cy="384175"/>
            </a:xfrm>
            <a:custGeom>
              <a:avLst/>
              <a:gdLst>
                <a:gd name="T0" fmla="*/ 426 w 426"/>
                <a:gd name="T1" fmla="*/ 278 h 278"/>
                <a:gd name="T2" fmla="*/ 0 w 426"/>
                <a:gd name="T3" fmla="*/ 0 h 278"/>
                <a:gd name="T4" fmla="*/ 0 w 426"/>
                <a:gd name="T5" fmla="*/ 278 h 278"/>
                <a:gd name="T6" fmla="*/ 188 w 426"/>
                <a:gd name="T7" fmla="*/ 240 h 278"/>
                <a:gd name="T8" fmla="*/ 426 w 426"/>
                <a:gd name="T9" fmla="*/ 278 h 278"/>
              </a:gdLst>
              <a:ahLst/>
              <a:cxnLst>
                <a:cxn ang="0">
                  <a:pos x="T0" y="T1"/>
                </a:cxn>
                <a:cxn ang="0">
                  <a:pos x="T2" y="T3"/>
                </a:cxn>
                <a:cxn ang="0">
                  <a:pos x="T4" y="T5"/>
                </a:cxn>
                <a:cxn ang="0">
                  <a:pos x="T6" y="T7"/>
                </a:cxn>
                <a:cxn ang="0">
                  <a:pos x="T8" y="T9"/>
                </a:cxn>
              </a:cxnLst>
              <a:rect l="0" t="0" r="r" b="b"/>
              <a:pathLst>
                <a:path w="426" h="278">
                  <a:moveTo>
                    <a:pt x="426" y="278"/>
                  </a:moveTo>
                  <a:cubicBezTo>
                    <a:pt x="0" y="0"/>
                    <a:pt x="0" y="0"/>
                    <a:pt x="0" y="0"/>
                  </a:cubicBezTo>
                  <a:cubicBezTo>
                    <a:pt x="0" y="278"/>
                    <a:pt x="0" y="278"/>
                    <a:pt x="0" y="278"/>
                  </a:cubicBezTo>
                  <a:cubicBezTo>
                    <a:pt x="0" y="278"/>
                    <a:pt x="105" y="240"/>
                    <a:pt x="188" y="240"/>
                  </a:cubicBezTo>
                  <a:cubicBezTo>
                    <a:pt x="318" y="240"/>
                    <a:pt x="426" y="278"/>
                    <a:pt x="426" y="278"/>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7" name="iSḻîḍe"/>
            <p:cNvSpPr/>
            <p:nvPr/>
          </p:nvSpPr>
          <p:spPr bwMode="auto">
            <a:xfrm>
              <a:off x="6008688" y="4725989"/>
              <a:ext cx="522287" cy="522288"/>
            </a:xfrm>
            <a:custGeom>
              <a:avLst/>
              <a:gdLst>
                <a:gd name="T0" fmla="*/ 189 w 378"/>
                <a:gd name="T1" fmla="*/ 0 h 378"/>
                <a:gd name="T2" fmla="*/ 0 w 378"/>
                <a:gd name="T3" fmla="*/ 189 h 378"/>
                <a:gd name="T4" fmla="*/ 189 w 378"/>
                <a:gd name="T5" fmla="*/ 378 h 378"/>
                <a:gd name="T6" fmla="*/ 378 w 378"/>
                <a:gd name="T7" fmla="*/ 189 h 378"/>
                <a:gd name="T8" fmla="*/ 189 w 378"/>
                <a:gd name="T9" fmla="*/ 189 h 378"/>
                <a:gd name="T10" fmla="*/ 189 w 378"/>
                <a:gd name="T11" fmla="*/ 0 h 378"/>
              </a:gdLst>
              <a:ahLst/>
              <a:cxnLst>
                <a:cxn ang="0">
                  <a:pos x="T0" y="T1"/>
                </a:cxn>
                <a:cxn ang="0">
                  <a:pos x="T2" y="T3"/>
                </a:cxn>
                <a:cxn ang="0">
                  <a:pos x="T4" y="T5"/>
                </a:cxn>
                <a:cxn ang="0">
                  <a:pos x="T6" y="T7"/>
                </a:cxn>
                <a:cxn ang="0">
                  <a:pos x="T8" y="T9"/>
                </a:cxn>
                <a:cxn ang="0">
                  <a:pos x="T10" y="T11"/>
                </a:cxn>
              </a:cxnLst>
              <a:rect l="0" t="0" r="r" b="b"/>
              <a:pathLst>
                <a:path w="378" h="378">
                  <a:moveTo>
                    <a:pt x="189" y="0"/>
                  </a:moveTo>
                  <a:cubicBezTo>
                    <a:pt x="84" y="0"/>
                    <a:pt x="0" y="85"/>
                    <a:pt x="0" y="189"/>
                  </a:cubicBezTo>
                  <a:cubicBezTo>
                    <a:pt x="0" y="293"/>
                    <a:pt x="84" y="378"/>
                    <a:pt x="189" y="378"/>
                  </a:cubicBezTo>
                  <a:cubicBezTo>
                    <a:pt x="293" y="378"/>
                    <a:pt x="378" y="293"/>
                    <a:pt x="378" y="189"/>
                  </a:cubicBezTo>
                  <a:cubicBezTo>
                    <a:pt x="189" y="189"/>
                    <a:pt x="189" y="189"/>
                    <a:pt x="189" y="189"/>
                  </a:cubicBezTo>
                  <a:lnTo>
                    <a:pt x="189" y="0"/>
                  </a:lnTo>
                  <a:close/>
                </a:path>
              </a:pathLst>
            </a:custGeom>
            <a:solidFill>
              <a:srgbClr val="D962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8" name="iṩliḍe"/>
            <p:cNvSpPr/>
            <p:nvPr/>
          </p:nvSpPr>
          <p:spPr bwMode="auto">
            <a:xfrm>
              <a:off x="6300787" y="4699001"/>
              <a:ext cx="260350" cy="260350"/>
            </a:xfrm>
            <a:custGeom>
              <a:avLst/>
              <a:gdLst>
                <a:gd name="T0" fmla="*/ 0 w 189"/>
                <a:gd name="T1" fmla="*/ 0 h 189"/>
                <a:gd name="T2" fmla="*/ 0 w 189"/>
                <a:gd name="T3" fmla="*/ 189 h 189"/>
                <a:gd name="T4" fmla="*/ 189 w 189"/>
                <a:gd name="T5" fmla="*/ 189 h 189"/>
                <a:gd name="T6" fmla="*/ 0 w 189"/>
                <a:gd name="T7" fmla="*/ 0 h 189"/>
              </a:gdLst>
              <a:ahLst/>
              <a:cxnLst>
                <a:cxn ang="0">
                  <a:pos x="T0" y="T1"/>
                </a:cxn>
                <a:cxn ang="0">
                  <a:pos x="T2" y="T3"/>
                </a:cxn>
                <a:cxn ang="0">
                  <a:pos x="T4" y="T5"/>
                </a:cxn>
                <a:cxn ang="0">
                  <a:pos x="T6" y="T7"/>
                </a:cxn>
              </a:cxnLst>
              <a:rect l="0" t="0" r="r" b="b"/>
              <a:pathLst>
                <a:path w="189" h="189">
                  <a:moveTo>
                    <a:pt x="0" y="0"/>
                  </a:moveTo>
                  <a:cubicBezTo>
                    <a:pt x="0" y="189"/>
                    <a:pt x="0" y="189"/>
                    <a:pt x="0" y="189"/>
                  </a:cubicBezTo>
                  <a:cubicBezTo>
                    <a:pt x="189" y="189"/>
                    <a:pt x="189" y="189"/>
                    <a:pt x="189" y="189"/>
                  </a:cubicBezTo>
                  <a:cubicBezTo>
                    <a:pt x="189" y="85"/>
                    <a:pt x="104" y="0"/>
                    <a:pt x="0" y="0"/>
                  </a:cubicBezTo>
                  <a:close/>
                </a:path>
              </a:pathLst>
            </a:custGeom>
            <a:solidFill>
              <a:srgbClr val="1E010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9" name="iśḷïḋé"/>
            <p:cNvSpPr/>
            <p:nvPr/>
          </p:nvSpPr>
          <p:spPr bwMode="auto">
            <a:xfrm>
              <a:off x="5418138" y="5019676"/>
              <a:ext cx="549275" cy="53975"/>
            </a:xfrm>
            <a:custGeom>
              <a:avLst/>
              <a:gdLst>
                <a:gd name="T0" fmla="*/ 346 w 346"/>
                <a:gd name="T1" fmla="*/ 0 h 34"/>
                <a:gd name="T2" fmla="*/ 0 w 346"/>
                <a:gd name="T3" fmla="*/ 0 h 34"/>
                <a:gd name="T4" fmla="*/ 0 w 346"/>
                <a:gd name="T5" fmla="*/ 11 h 34"/>
                <a:gd name="T6" fmla="*/ 37 w 346"/>
                <a:gd name="T7" fmla="*/ 34 h 34"/>
                <a:gd name="T8" fmla="*/ 346 w 346"/>
                <a:gd name="T9" fmla="*/ 34 h 34"/>
                <a:gd name="T10" fmla="*/ 346 w 346"/>
                <a:gd name="T11" fmla="*/ 0 h 34"/>
              </a:gdLst>
              <a:ahLst/>
              <a:cxnLst>
                <a:cxn ang="0">
                  <a:pos x="T0" y="T1"/>
                </a:cxn>
                <a:cxn ang="0">
                  <a:pos x="T2" y="T3"/>
                </a:cxn>
                <a:cxn ang="0">
                  <a:pos x="T4" y="T5"/>
                </a:cxn>
                <a:cxn ang="0">
                  <a:pos x="T6" y="T7"/>
                </a:cxn>
                <a:cxn ang="0">
                  <a:pos x="T8" y="T9"/>
                </a:cxn>
                <a:cxn ang="0">
                  <a:pos x="T10" y="T11"/>
                </a:cxn>
              </a:cxnLst>
              <a:rect l="0" t="0" r="r" b="b"/>
              <a:pathLst>
                <a:path w="346" h="34">
                  <a:moveTo>
                    <a:pt x="346" y="0"/>
                  </a:moveTo>
                  <a:lnTo>
                    <a:pt x="0" y="0"/>
                  </a:lnTo>
                  <a:lnTo>
                    <a:pt x="0" y="11"/>
                  </a:lnTo>
                  <a:lnTo>
                    <a:pt x="37" y="34"/>
                  </a:lnTo>
                  <a:lnTo>
                    <a:pt x="346" y="34"/>
                  </a:lnTo>
                  <a:lnTo>
                    <a:pt x="346"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0" name="ïSḻiḑe"/>
            <p:cNvSpPr/>
            <p:nvPr/>
          </p:nvSpPr>
          <p:spPr bwMode="auto">
            <a:xfrm>
              <a:off x="5508625" y="5094289"/>
              <a:ext cx="458787" cy="53975"/>
            </a:xfrm>
            <a:custGeom>
              <a:avLst/>
              <a:gdLst>
                <a:gd name="T0" fmla="*/ 289 w 289"/>
                <a:gd name="T1" fmla="*/ 0 h 34"/>
                <a:gd name="T2" fmla="*/ 0 w 289"/>
                <a:gd name="T3" fmla="*/ 0 h 34"/>
                <a:gd name="T4" fmla="*/ 52 w 289"/>
                <a:gd name="T5" fmla="*/ 34 h 34"/>
                <a:gd name="T6" fmla="*/ 289 w 289"/>
                <a:gd name="T7" fmla="*/ 34 h 34"/>
                <a:gd name="T8" fmla="*/ 289 w 289"/>
                <a:gd name="T9" fmla="*/ 0 h 34"/>
              </a:gdLst>
              <a:ahLst/>
              <a:cxnLst>
                <a:cxn ang="0">
                  <a:pos x="T0" y="T1"/>
                </a:cxn>
                <a:cxn ang="0">
                  <a:pos x="T2" y="T3"/>
                </a:cxn>
                <a:cxn ang="0">
                  <a:pos x="T4" y="T5"/>
                </a:cxn>
                <a:cxn ang="0">
                  <a:pos x="T6" y="T7"/>
                </a:cxn>
                <a:cxn ang="0">
                  <a:pos x="T8" y="T9"/>
                </a:cxn>
              </a:cxnLst>
              <a:rect l="0" t="0" r="r" b="b"/>
              <a:pathLst>
                <a:path w="289" h="34">
                  <a:moveTo>
                    <a:pt x="289" y="0"/>
                  </a:moveTo>
                  <a:lnTo>
                    <a:pt x="0" y="0"/>
                  </a:lnTo>
                  <a:lnTo>
                    <a:pt x="52" y="34"/>
                  </a:lnTo>
                  <a:lnTo>
                    <a:pt x="289" y="34"/>
                  </a:lnTo>
                  <a:lnTo>
                    <a:pt x="289"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1" name="ïşļîďè"/>
            <p:cNvSpPr/>
            <p:nvPr/>
          </p:nvSpPr>
          <p:spPr bwMode="auto">
            <a:xfrm>
              <a:off x="5834063" y="5305426"/>
              <a:ext cx="596900" cy="55563"/>
            </a:xfrm>
            <a:custGeom>
              <a:avLst/>
              <a:gdLst>
                <a:gd name="T0" fmla="*/ 376 w 376"/>
                <a:gd name="T1" fmla="*/ 0 h 35"/>
                <a:gd name="T2" fmla="*/ 0 w 376"/>
                <a:gd name="T3" fmla="*/ 0 h 35"/>
                <a:gd name="T4" fmla="*/ 52 w 376"/>
                <a:gd name="T5" fmla="*/ 35 h 35"/>
                <a:gd name="T6" fmla="*/ 376 w 376"/>
                <a:gd name="T7" fmla="*/ 35 h 35"/>
                <a:gd name="T8" fmla="*/ 376 w 376"/>
                <a:gd name="T9" fmla="*/ 0 h 35"/>
              </a:gdLst>
              <a:ahLst/>
              <a:cxnLst>
                <a:cxn ang="0">
                  <a:pos x="T0" y="T1"/>
                </a:cxn>
                <a:cxn ang="0">
                  <a:pos x="T2" y="T3"/>
                </a:cxn>
                <a:cxn ang="0">
                  <a:pos x="T4" y="T5"/>
                </a:cxn>
                <a:cxn ang="0">
                  <a:pos x="T6" y="T7"/>
                </a:cxn>
                <a:cxn ang="0">
                  <a:pos x="T8" y="T9"/>
                </a:cxn>
              </a:cxnLst>
              <a:rect l="0" t="0" r="r" b="b"/>
              <a:pathLst>
                <a:path w="376" h="35">
                  <a:moveTo>
                    <a:pt x="376" y="0"/>
                  </a:moveTo>
                  <a:lnTo>
                    <a:pt x="0" y="0"/>
                  </a:lnTo>
                  <a:lnTo>
                    <a:pt x="52" y="35"/>
                  </a:lnTo>
                  <a:lnTo>
                    <a:pt x="376" y="35"/>
                  </a:lnTo>
                  <a:lnTo>
                    <a:pt x="376"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2" name="iṥlïḋè"/>
            <p:cNvSpPr/>
            <p:nvPr/>
          </p:nvSpPr>
          <p:spPr bwMode="auto">
            <a:xfrm>
              <a:off x="5972175" y="5397501"/>
              <a:ext cx="452437" cy="53975"/>
            </a:xfrm>
            <a:custGeom>
              <a:avLst/>
              <a:gdLst>
                <a:gd name="T0" fmla="*/ 53 w 285"/>
                <a:gd name="T1" fmla="*/ 34 h 34"/>
                <a:gd name="T2" fmla="*/ 233 w 285"/>
                <a:gd name="T3" fmla="*/ 34 h 34"/>
                <a:gd name="T4" fmla="*/ 285 w 285"/>
                <a:gd name="T5" fmla="*/ 0 h 34"/>
                <a:gd name="T6" fmla="*/ 0 w 285"/>
                <a:gd name="T7" fmla="*/ 0 h 34"/>
                <a:gd name="T8" fmla="*/ 53 w 285"/>
                <a:gd name="T9" fmla="*/ 34 h 34"/>
              </a:gdLst>
              <a:ahLst/>
              <a:cxnLst>
                <a:cxn ang="0">
                  <a:pos x="T0" y="T1"/>
                </a:cxn>
                <a:cxn ang="0">
                  <a:pos x="T2" y="T3"/>
                </a:cxn>
                <a:cxn ang="0">
                  <a:pos x="T4" y="T5"/>
                </a:cxn>
                <a:cxn ang="0">
                  <a:pos x="T6" y="T7"/>
                </a:cxn>
                <a:cxn ang="0">
                  <a:pos x="T8" y="T9"/>
                </a:cxn>
              </a:cxnLst>
              <a:rect l="0" t="0" r="r" b="b"/>
              <a:pathLst>
                <a:path w="285" h="34">
                  <a:moveTo>
                    <a:pt x="53" y="34"/>
                  </a:moveTo>
                  <a:lnTo>
                    <a:pt x="233" y="34"/>
                  </a:lnTo>
                  <a:lnTo>
                    <a:pt x="285" y="0"/>
                  </a:lnTo>
                  <a:lnTo>
                    <a:pt x="0" y="0"/>
                  </a:lnTo>
                  <a:lnTo>
                    <a:pt x="53" y="34"/>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3" name="isḻîḋé"/>
            <p:cNvSpPr/>
            <p:nvPr/>
          </p:nvSpPr>
          <p:spPr bwMode="auto">
            <a:xfrm>
              <a:off x="5630863" y="5175251"/>
              <a:ext cx="241300" cy="26988"/>
            </a:xfrm>
            <a:custGeom>
              <a:avLst/>
              <a:gdLst>
                <a:gd name="T0" fmla="*/ 152 w 152"/>
                <a:gd name="T1" fmla="*/ 0 h 17"/>
                <a:gd name="T2" fmla="*/ 0 w 152"/>
                <a:gd name="T3" fmla="*/ 0 h 17"/>
                <a:gd name="T4" fmla="*/ 26 w 152"/>
                <a:gd name="T5" fmla="*/ 17 h 17"/>
                <a:gd name="T6" fmla="*/ 152 w 152"/>
                <a:gd name="T7" fmla="*/ 17 h 17"/>
                <a:gd name="T8" fmla="*/ 152 w 152"/>
                <a:gd name="T9" fmla="*/ 0 h 17"/>
              </a:gdLst>
              <a:ahLst/>
              <a:cxnLst>
                <a:cxn ang="0">
                  <a:pos x="T0" y="T1"/>
                </a:cxn>
                <a:cxn ang="0">
                  <a:pos x="T2" y="T3"/>
                </a:cxn>
                <a:cxn ang="0">
                  <a:pos x="T4" y="T5"/>
                </a:cxn>
                <a:cxn ang="0">
                  <a:pos x="T6" y="T7"/>
                </a:cxn>
                <a:cxn ang="0">
                  <a:pos x="T8" y="T9"/>
                </a:cxn>
              </a:cxnLst>
              <a:rect l="0" t="0" r="r" b="b"/>
              <a:pathLst>
                <a:path w="152" h="17">
                  <a:moveTo>
                    <a:pt x="152" y="0"/>
                  </a:moveTo>
                  <a:lnTo>
                    <a:pt x="0" y="0"/>
                  </a:lnTo>
                  <a:lnTo>
                    <a:pt x="26" y="17"/>
                  </a:lnTo>
                  <a:lnTo>
                    <a:pt x="152" y="17"/>
                  </a:lnTo>
                  <a:lnTo>
                    <a:pt x="152"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63" name="95dfb31b-57ae-40fb-910e-631a70f3257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7"/>
            </p:custDataLst>
          </p:nvPr>
        </p:nvGrpSpPr>
        <p:grpSpPr>
          <a:xfrm>
            <a:off x="8596754" y="1790987"/>
            <a:ext cx="1783845" cy="1504049"/>
            <a:chOff x="3568684" y="1313280"/>
            <a:chExt cx="5248058" cy="4424904"/>
          </a:xfrm>
        </p:grpSpPr>
        <p:sp>
          <p:nvSpPr>
            <p:cNvPr id="564" name="i$ļï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6D7F9A4-74B2-435F-9F21-86BD4DC4CB55}"/>
                </a:ext>
              </a:extLst>
            </p:cNvPr>
            <p:cNvSpPr/>
            <p:nvPr/>
          </p:nvSpPr>
          <p:spPr bwMode="auto">
            <a:xfrm>
              <a:off x="6157189" y="1399713"/>
              <a:ext cx="2659553" cy="1848712"/>
            </a:xfrm>
            <a:custGeom>
              <a:avLst/>
              <a:gdLst>
                <a:gd name="T0" fmla="*/ 381 w 619"/>
                <a:gd name="T1" fmla="*/ 0 h 424"/>
                <a:gd name="T2" fmla="*/ 228 w 619"/>
                <a:gd name="T3" fmla="*/ 101 h 424"/>
                <a:gd name="T4" fmla="*/ 165 w 619"/>
                <a:gd name="T5" fmla="*/ 88 h 424"/>
                <a:gd name="T6" fmla="*/ 0 w 619"/>
                <a:gd name="T7" fmla="*/ 256 h 424"/>
                <a:gd name="T8" fmla="*/ 25 w 619"/>
                <a:gd name="T9" fmla="*/ 347 h 424"/>
                <a:gd name="T10" fmla="*/ 378 w 619"/>
                <a:gd name="T11" fmla="*/ 347 h 424"/>
                <a:gd name="T12" fmla="*/ 397 w 619"/>
                <a:gd name="T13" fmla="*/ 366 h 424"/>
                <a:gd name="T14" fmla="*/ 397 w 619"/>
                <a:gd name="T15" fmla="*/ 424 h 424"/>
                <a:gd name="T16" fmla="*/ 504 w 619"/>
                <a:gd name="T17" fmla="*/ 424 h 424"/>
                <a:gd name="T18" fmla="*/ 619 w 619"/>
                <a:gd name="T19" fmla="*/ 303 h 424"/>
                <a:gd name="T20" fmla="*/ 544 w 619"/>
                <a:gd name="T21" fmla="*/ 191 h 424"/>
                <a:gd name="T22" fmla="*/ 546 w 619"/>
                <a:gd name="T23" fmla="*/ 166 h 424"/>
                <a:gd name="T24" fmla="*/ 381 w 619"/>
                <a:gd name="T25"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9" h="424">
                  <a:moveTo>
                    <a:pt x="381" y="0"/>
                  </a:moveTo>
                  <a:cubicBezTo>
                    <a:pt x="312" y="0"/>
                    <a:pt x="254" y="41"/>
                    <a:pt x="228" y="101"/>
                  </a:cubicBezTo>
                  <a:cubicBezTo>
                    <a:pt x="209" y="93"/>
                    <a:pt x="188" y="88"/>
                    <a:pt x="165" y="88"/>
                  </a:cubicBezTo>
                  <a:cubicBezTo>
                    <a:pt x="74" y="88"/>
                    <a:pt x="0" y="165"/>
                    <a:pt x="0" y="256"/>
                  </a:cubicBezTo>
                  <a:cubicBezTo>
                    <a:pt x="0" y="289"/>
                    <a:pt x="9" y="320"/>
                    <a:pt x="25" y="347"/>
                  </a:cubicBezTo>
                  <a:cubicBezTo>
                    <a:pt x="378" y="347"/>
                    <a:pt x="378" y="347"/>
                    <a:pt x="378" y="347"/>
                  </a:cubicBezTo>
                  <a:cubicBezTo>
                    <a:pt x="388" y="347"/>
                    <a:pt x="397" y="355"/>
                    <a:pt x="397" y="366"/>
                  </a:cubicBezTo>
                  <a:cubicBezTo>
                    <a:pt x="397" y="424"/>
                    <a:pt x="397" y="424"/>
                    <a:pt x="397" y="424"/>
                  </a:cubicBezTo>
                  <a:cubicBezTo>
                    <a:pt x="504" y="424"/>
                    <a:pt x="504" y="424"/>
                    <a:pt x="504" y="424"/>
                  </a:cubicBezTo>
                  <a:cubicBezTo>
                    <a:pt x="568" y="424"/>
                    <a:pt x="619" y="367"/>
                    <a:pt x="619" y="303"/>
                  </a:cubicBezTo>
                  <a:cubicBezTo>
                    <a:pt x="619" y="252"/>
                    <a:pt x="588" y="208"/>
                    <a:pt x="544" y="191"/>
                  </a:cubicBezTo>
                  <a:cubicBezTo>
                    <a:pt x="545" y="183"/>
                    <a:pt x="546" y="174"/>
                    <a:pt x="546" y="166"/>
                  </a:cubicBezTo>
                  <a:cubicBezTo>
                    <a:pt x="546" y="74"/>
                    <a:pt x="472" y="0"/>
                    <a:pt x="381" y="0"/>
                  </a:cubicBezTo>
                </a:path>
              </a:pathLst>
            </a:custGeom>
            <a:solidFill>
              <a:srgbClr val="4A8E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5" name="íşḻï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4714B97-E0E7-40A2-BE72-606A015E7806}"/>
                </a:ext>
              </a:extLst>
            </p:cNvPr>
            <p:cNvSpPr/>
            <p:nvPr/>
          </p:nvSpPr>
          <p:spPr bwMode="auto">
            <a:xfrm>
              <a:off x="4639136" y="1313280"/>
              <a:ext cx="1949076" cy="1358923"/>
            </a:xfrm>
            <a:custGeom>
              <a:avLst/>
              <a:gdLst>
                <a:gd name="T0" fmla="*/ 454 w 454"/>
                <a:gd name="T1" fmla="*/ 222 h 312"/>
                <a:gd name="T2" fmla="*/ 399 w 454"/>
                <a:gd name="T3" fmla="*/ 140 h 312"/>
                <a:gd name="T4" fmla="*/ 400 w 454"/>
                <a:gd name="T5" fmla="*/ 121 h 312"/>
                <a:gd name="T6" fmla="*/ 279 w 454"/>
                <a:gd name="T7" fmla="*/ 0 h 312"/>
                <a:gd name="T8" fmla="*/ 168 w 454"/>
                <a:gd name="T9" fmla="*/ 74 h 312"/>
                <a:gd name="T10" fmla="*/ 121 w 454"/>
                <a:gd name="T11" fmla="*/ 64 h 312"/>
                <a:gd name="T12" fmla="*/ 0 w 454"/>
                <a:gd name="T13" fmla="*/ 188 h 312"/>
                <a:gd name="T14" fmla="*/ 110 w 454"/>
                <a:gd name="T15" fmla="*/ 312 h 312"/>
                <a:gd name="T16" fmla="*/ 370 w 454"/>
                <a:gd name="T17" fmla="*/ 312 h 312"/>
                <a:gd name="T18" fmla="*/ 454 w 454"/>
                <a:gd name="T19" fmla="*/ 22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312">
                  <a:moveTo>
                    <a:pt x="454" y="222"/>
                  </a:moveTo>
                  <a:cubicBezTo>
                    <a:pt x="454" y="185"/>
                    <a:pt x="431" y="153"/>
                    <a:pt x="399" y="140"/>
                  </a:cubicBezTo>
                  <a:cubicBezTo>
                    <a:pt x="400" y="134"/>
                    <a:pt x="400" y="127"/>
                    <a:pt x="400" y="121"/>
                  </a:cubicBezTo>
                  <a:cubicBezTo>
                    <a:pt x="400" y="54"/>
                    <a:pt x="346" y="0"/>
                    <a:pt x="279" y="0"/>
                  </a:cubicBezTo>
                  <a:cubicBezTo>
                    <a:pt x="229" y="0"/>
                    <a:pt x="186" y="30"/>
                    <a:pt x="168" y="74"/>
                  </a:cubicBezTo>
                  <a:cubicBezTo>
                    <a:pt x="153" y="68"/>
                    <a:pt x="138" y="64"/>
                    <a:pt x="121" y="64"/>
                  </a:cubicBezTo>
                  <a:cubicBezTo>
                    <a:pt x="54" y="64"/>
                    <a:pt x="0" y="121"/>
                    <a:pt x="0" y="188"/>
                  </a:cubicBezTo>
                  <a:cubicBezTo>
                    <a:pt x="0" y="252"/>
                    <a:pt x="48" y="308"/>
                    <a:pt x="110" y="312"/>
                  </a:cubicBezTo>
                  <a:cubicBezTo>
                    <a:pt x="370" y="312"/>
                    <a:pt x="370" y="312"/>
                    <a:pt x="370" y="312"/>
                  </a:cubicBezTo>
                  <a:cubicBezTo>
                    <a:pt x="417" y="312"/>
                    <a:pt x="454" y="269"/>
                    <a:pt x="454" y="222"/>
                  </a:cubicBezTo>
                  <a:close/>
                </a:path>
              </a:pathLst>
            </a:custGeom>
            <a:solidFill>
              <a:srgbClr val="E0EB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6" name="iślï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253A49D-4F16-4EC9-B27C-1949EFFC1126}"/>
                </a:ext>
              </a:extLst>
            </p:cNvPr>
            <p:cNvSpPr/>
            <p:nvPr/>
          </p:nvSpPr>
          <p:spPr bwMode="auto">
            <a:xfrm>
              <a:off x="5728535" y="5181169"/>
              <a:ext cx="975722" cy="432166"/>
            </a:xfrm>
            <a:custGeom>
              <a:avLst/>
              <a:gdLst>
                <a:gd name="T0" fmla="*/ 24 w 227"/>
                <a:gd name="T1" fmla="*/ 0 h 99"/>
                <a:gd name="T2" fmla="*/ 0 w 227"/>
                <a:gd name="T3" fmla="*/ 99 h 99"/>
                <a:gd name="T4" fmla="*/ 227 w 227"/>
                <a:gd name="T5" fmla="*/ 99 h 99"/>
                <a:gd name="T6" fmla="*/ 203 w 227"/>
                <a:gd name="T7" fmla="*/ 0 h 99"/>
                <a:gd name="T8" fmla="*/ 24 w 227"/>
                <a:gd name="T9" fmla="*/ 0 h 99"/>
              </a:gdLst>
              <a:ahLst/>
              <a:cxnLst>
                <a:cxn ang="0">
                  <a:pos x="T0" y="T1"/>
                </a:cxn>
                <a:cxn ang="0">
                  <a:pos x="T2" y="T3"/>
                </a:cxn>
                <a:cxn ang="0">
                  <a:pos x="T4" y="T5"/>
                </a:cxn>
                <a:cxn ang="0">
                  <a:pos x="T6" y="T7"/>
                </a:cxn>
                <a:cxn ang="0">
                  <a:pos x="T8" y="T9"/>
                </a:cxn>
              </a:cxnLst>
              <a:rect l="0" t="0" r="r" b="b"/>
              <a:pathLst>
                <a:path w="227" h="99">
                  <a:moveTo>
                    <a:pt x="24" y="0"/>
                  </a:moveTo>
                  <a:cubicBezTo>
                    <a:pt x="16" y="33"/>
                    <a:pt x="8" y="66"/>
                    <a:pt x="0" y="99"/>
                  </a:cubicBezTo>
                  <a:cubicBezTo>
                    <a:pt x="76" y="99"/>
                    <a:pt x="151" y="99"/>
                    <a:pt x="227" y="99"/>
                  </a:cubicBezTo>
                  <a:cubicBezTo>
                    <a:pt x="219" y="66"/>
                    <a:pt x="211" y="33"/>
                    <a:pt x="203" y="0"/>
                  </a:cubicBezTo>
                  <a:cubicBezTo>
                    <a:pt x="143" y="0"/>
                    <a:pt x="84" y="0"/>
                    <a:pt x="24" y="0"/>
                  </a:cubicBezTo>
                  <a:close/>
                </a:path>
              </a:pathLst>
            </a:custGeom>
            <a:solidFill>
              <a:srgbClr val="5066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7" name="iSlî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5F5A894-13C4-4905-808B-5FC754C5EEDA}"/>
                </a:ext>
              </a:extLst>
            </p:cNvPr>
            <p:cNvSpPr/>
            <p:nvPr/>
          </p:nvSpPr>
          <p:spPr bwMode="auto">
            <a:xfrm>
              <a:off x="5617226" y="5603732"/>
              <a:ext cx="1198338" cy="81631"/>
            </a:xfrm>
            <a:custGeom>
              <a:avLst/>
              <a:gdLst>
                <a:gd name="T0" fmla="*/ 267 w 279"/>
                <a:gd name="T1" fmla="*/ 0 h 19"/>
                <a:gd name="T2" fmla="*/ 12 w 279"/>
                <a:gd name="T3" fmla="*/ 0 h 19"/>
                <a:gd name="T4" fmla="*/ 0 w 279"/>
                <a:gd name="T5" fmla="*/ 14 h 19"/>
                <a:gd name="T6" fmla="*/ 0 w 279"/>
                <a:gd name="T7" fmla="*/ 19 h 19"/>
                <a:gd name="T8" fmla="*/ 279 w 279"/>
                <a:gd name="T9" fmla="*/ 19 h 19"/>
                <a:gd name="T10" fmla="*/ 279 w 279"/>
                <a:gd name="T11" fmla="*/ 14 h 19"/>
                <a:gd name="T12" fmla="*/ 267 w 27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79" h="19">
                  <a:moveTo>
                    <a:pt x="267" y="0"/>
                  </a:moveTo>
                  <a:cubicBezTo>
                    <a:pt x="12" y="0"/>
                    <a:pt x="12" y="0"/>
                    <a:pt x="12" y="0"/>
                  </a:cubicBezTo>
                  <a:cubicBezTo>
                    <a:pt x="6" y="0"/>
                    <a:pt x="0" y="7"/>
                    <a:pt x="0" y="14"/>
                  </a:cubicBezTo>
                  <a:cubicBezTo>
                    <a:pt x="0" y="19"/>
                    <a:pt x="0" y="19"/>
                    <a:pt x="0" y="19"/>
                  </a:cubicBezTo>
                  <a:cubicBezTo>
                    <a:pt x="279" y="19"/>
                    <a:pt x="279" y="19"/>
                    <a:pt x="279" y="19"/>
                  </a:cubicBezTo>
                  <a:cubicBezTo>
                    <a:pt x="279" y="14"/>
                    <a:pt x="279" y="14"/>
                    <a:pt x="279" y="14"/>
                  </a:cubicBezTo>
                  <a:cubicBezTo>
                    <a:pt x="279" y="7"/>
                    <a:pt x="273" y="0"/>
                    <a:pt x="267" y="0"/>
                  </a:cubicBezTo>
                  <a:close/>
                </a:path>
              </a:pathLst>
            </a:custGeom>
            <a:solidFill>
              <a:srgbClr val="2A4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8" name="iŝḻí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C386B85-1BA5-431F-B370-5CE28FFE3D6D}"/>
                </a:ext>
              </a:extLst>
            </p:cNvPr>
            <p:cNvSpPr/>
            <p:nvPr/>
          </p:nvSpPr>
          <p:spPr bwMode="auto">
            <a:xfrm>
              <a:off x="4572825" y="5010704"/>
              <a:ext cx="3289509" cy="321724"/>
            </a:xfrm>
            <a:custGeom>
              <a:avLst/>
              <a:gdLst>
                <a:gd name="T0" fmla="*/ 0 w 766"/>
                <a:gd name="T1" fmla="*/ 0 h 74"/>
                <a:gd name="T2" fmla="*/ 0 w 766"/>
                <a:gd name="T3" fmla="*/ 55 h 74"/>
                <a:gd name="T4" fmla="*/ 19 w 766"/>
                <a:gd name="T5" fmla="*/ 74 h 74"/>
                <a:gd name="T6" fmla="*/ 747 w 766"/>
                <a:gd name="T7" fmla="*/ 74 h 74"/>
                <a:gd name="T8" fmla="*/ 766 w 766"/>
                <a:gd name="T9" fmla="*/ 55 h 74"/>
                <a:gd name="T10" fmla="*/ 766 w 766"/>
                <a:gd name="T11" fmla="*/ 0 h 74"/>
                <a:gd name="T12" fmla="*/ 0 w 766"/>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66" h="74">
                  <a:moveTo>
                    <a:pt x="0" y="0"/>
                  </a:moveTo>
                  <a:cubicBezTo>
                    <a:pt x="0" y="55"/>
                    <a:pt x="0" y="55"/>
                    <a:pt x="0" y="55"/>
                  </a:cubicBezTo>
                  <a:cubicBezTo>
                    <a:pt x="0" y="65"/>
                    <a:pt x="8" y="74"/>
                    <a:pt x="19" y="74"/>
                  </a:cubicBezTo>
                  <a:cubicBezTo>
                    <a:pt x="747" y="74"/>
                    <a:pt x="747" y="74"/>
                    <a:pt x="747" y="74"/>
                  </a:cubicBezTo>
                  <a:cubicBezTo>
                    <a:pt x="757" y="74"/>
                    <a:pt x="766" y="65"/>
                    <a:pt x="766" y="55"/>
                  </a:cubicBezTo>
                  <a:cubicBezTo>
                    <a:pt x="766" y="0"/>
                    <a:pt x="766" y="0"/>
                    <a:pt x="766" y="0"/>
                  </a:cubicBez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9" name="iSḻí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E4AE322-E8E5-435F-85CA-3DC68A62456E}"/>
                </a:ext>
              </a:extLst>
            </p:cNvPr>
            <p:cNvSpPr/>
            <p:nvPr/>
          </p:nvSpPr>
          <p:spPr bwMode="auto">
            <a:xfrm>
              <a:off x="4572825" y="2912296"/>
              <a:ext cx="3289509" cy="2098408"/>
            </a:xfrm>
            <a:custGeom>
              <a:avLst/>
              <a:gdLst>
                <a:gd name="T0" fmla="*/ 766 w 766"/>
                <a:gd name="T1" fmla="*/ 482 h 482"/>
                <a:gd name="T2" fmla="*/ 766 w 766"/>
                <a:gd name="T3" fmla="*/ 19 h 482"/>
                <a:gd name="T4" fmla="*/ 747 w 766"/>
                <a:gd name="T5" fmla="*/ 0 h 482"/>
                <a:gd name="T6" fmla="*/ 19 w 766"/>
                <a:gd name="T7" fmla="*/ 0 h 482"/>
                <a:gd name="T8" fmla="*/ 0 w 766"/>
                <a:gd name="T9" fmla="*/ 19 h 482"/>
                <a:gd name="T10" fmla="*/ 0 w 766"/>
                <a:gd name="T11" fmla="*/ 482 h 482"/>
                <a:gd name="T12" fmla="*/ 766 w 766"/>
                <a:gd name="T13" fmla="*/ 482 h 482"/>
              </a:gdLst>
              <a:ahLst/>
              <a:cxnLst>
                <a:cxn ang="0">
                  <a:pos x="T0" y="T1"/>
                </a:cxn>
                <a:cxn ang="0">
                  <a:pos x="T2" y="T3"/>
                </a:cxn>
                <a:cxn ang="0">
                  <a:pos x="T4" y="T5"/>
                </a:cxn>
                <a:cxn ang="0">
                  <a:pos x="T6" y="T7"/>
                </a:cxn>
                <a:cxn ang="0">
                  <a:pos x="T8" y="T9"/>
                </a:cxn>
                <a:cxn ang="0">
                  <a:pos x="T10" y="T11"/>
                </a:cxn>
                <a:cxn ang="0">
                  <a:pos x="T12" y="T13"/>
                </a:cxn>
              </a:cxnLst>
              <a:rect l="0" t="0" r="r" b="b"/>
              <a:pathLst>
                <a:path w="766" h="482">
                  <a:moveTo>
                    <a:pt x="766" y="482"/>
                  </a:moveTo>
                  <a:cubicBezTo>
                    <a:pt x="766" y="19"/>
                    <a:pt x="766" y="19"/>
                    <a:pt x="766" y="19"/>
                  </a:cubicBezTo>
                  <a:cubicBezTo>
                    <a:pt x="766" y="8"/>
                    <a:pt x="757" y="0"/>
                    <a:pt x="747" y="0"/>
                  </a:cubicBezTo>
                  <a:cubicBezTo>
                    <a:pt x="19" y="0"/>
                    <a:pt x="19" y="0"/>
                    <a:pt x="19" y="0"/>
                  </a:cubicBezTo>
                  <a:cubicBezTo>
                    <a:pt x="8" y="0"/>
                    <a:pt x="0" y="8"/>
                    <a:pt x="0" y="19"/>
                  </a:cubicBezTo>
                  <a:cubicBezTo>
                    <a:pt x="0" y="482"/>
                    <a:pt x="0" y="482"/>
                    <a:pt x="0" y="482"/>
                  </a:cubicBezTo>
                  <a:cubicBezTo>
                    <a:pt x="766" y="482"/>
                    <a:pt x="766" y="482"/>
                    <a:pt x="766" y="482"/>
                  </a:cubicBezTo>
                </a:path>
              </a:pathLst>
            </a:custGeom>
            <a:solidFill>
              <a:srgbClr val="5066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0" name="íṧli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30AA106-8AE1-4F0F-A8A9-30F2BDF3ABA9}"/>
                </a:ext>
              </a:extLst>
            </p:cNvPr>
            <p:cNvSpPr/>
            <p:nvPr/>
          </p:nvSpPr>
          <p:spPr bwMode="auto">
            <a:xfrm>
              <a:off x="4707816" y="3041946"/>
              <a:ext cx="3017160" cy="18343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1" name="ïṣ1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C3689E3-B59C-4371-904F-304D66181A00}"/>
                </a:ext>
              </a:extLst>
            </p:cNvPr>
            <p:cNvSpPr/>
            <p:nvPr/>
          </p:nvSpPr>
          <p:spPr bwMode="auto">
            <a:xfrm>
              <a:off x="4707816" y="3041946"/>
              <a:ext cx="3017160" cy="183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2" name="îṡļï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D167268-77BC-48D3-893F-CE4B87CF33AC}"/>
                </a:ext>
              </a:extLst>
            </p:cNvPr>
            <p:cNvSpPr/>
            <p:nvPr/>
          </p:nvSpPr>
          <p:spPr bwMode="auto">
            <a:xfrm>
              <a:off x="4821492" y="3137983"/>
              <a:ext cx="2827699" cy="1656638"/>
            </a:xfrm>
            <a:custGeom>
              <a:avLst/>
              <a:gdLst>
                <a:gd name="T0" fmla="*/ 0 w 1194"/>
                <a:gd name="T1" fmla="*/ 688 h 690"/>
                <a:gd name="T2" fmla="*/ 0 w 1194"/>
                <a:gd name="T3" fmla="*/ 690 h 690"/>
                <a:gd name="T4" fmla="*/ 1194 w 1194"/>
                <a:gd name="T5" fmla="*/ 690 h 690"/>
                <a:gd name="T6" fmla="*/ 1194 w 1194"/>
                <a:gd name="T7" fmla="*/ 0 h 690"/>
                <a:gd name="T8" fmla="*/ 0 w 1194"/>
                <a:gd name="T9" fmla="*/ 0 h 690"/>
                <a:gd name="T10" fmla="*/ 0 w 1194"/>
                <a:gd name="T11" fmla="*/ 690 h 690"/>
                <a:gd name="T12" fmla="*/ 0 w 1194"/>
                <a:gd name="T13" fmla="*/ 690 h 690"/>
                <a:gd name="T14" fmla="*/ 0 w 1194"/>
                <a:gd name="T15" fmla="*/ 688 h 690"/>
                <a:gd name="T16" fmla="*/ 2 w 1194"/>
                <a:gd name="T17" fmla="*/ 688 h 690"/>
                <a:gd name="T18" fmla="*/ 2 w 1194"/>
                <a:gd name="T19" fmla="*/ 4 h 690"/>
                <a:gd name="T20" fmla="*/ 1192 w 1194"/>
                <a:gd name="T21" fmla="*/ 4 h 690"/>
                <a:gd name="T22" fmla="*/ 1192 w 1194"/>
                <a:gd name="T23" fmla="*/ 686 h 690"/>
                <a:gd name="T24" fmla="*/ 0 w 1194"/>
                <a:gd name="T25" fmla="*/ 686 h 690"/>
                <a:gd name="T26" fmla="*/ 0 w 1194"/>
                <a:gd name="T27" fmla="*/ 688 h 690"/>
                <a:gd name="T28" fmla="*/ 2 w 1194"/>
                <a:gd name="T29" fmla="*/ 688 h 690"/>
                <a:gd name="T30" fmla="*/ 0 w 1194"/>
                <a:gd name="T31" fmla="*/ 688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4" h="690">
                  <a:moveTo>
                    <a:pt x="0" y="688"/>
                  </a:moveTo>
                  <a:lnTo>
                    <a:pt x="0" y="690"/>
                  </a:lnTo>
                  <a:lnTo>
                    <a:pt x="1194" y="690"/>
                  </a:lnTo>
                  <a:lnTo>
                    <a:pt x="1194" y="0"/>
                  </a:lnTo>
                  <a:lnTo>
                    <a:pt x="0" y="0"/>
                  </a:lnTo>
                  <a:lnTo>
                    <a:pt x="0" y="690"/>
                  </a:lnTo>
                  <a:lnTo>
                    <a:pt x="0" y="690"/>
                  </a:lnTo>
                  <a:lnTo>
                    <a:pt x="0" y="688"/>
                  </a:lnTo>
                  <a:lnTo>
                    <a:pt x="2" y="688"/>
                  </a:lnTo>
                  <a:lnTo>
                    <a:pt x="2" y="4"/>
                  </a:lnTo>
                  <a:lnTo>
                    <a:pt x="1192" y="4"/>
                  </a:lnTo>
                  <a:lnTo>
                    <a:pt x="1192" y="686"/>
                  </a:lnTo>
                  <a:lnTo>
                    <a:pt x="0" y="686"/>
                  </a:lnTo>
                  <a:lnTo>
                    <a:pt x="0" y="688"/>
                  </a:lnTo>
                  <a:lnTo>
                    <a:pt x="2" y="688"/>
                  </a:lnTo>
                  <a:lnTo>
                    <a:pt x="0" y="688"/>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3" name="îṡļ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E56710-5934-4117-9CF9-630B9DD9C9F8}"/>
                </a:ext>
              </a:extLst>
            </p:cNvPr>
            <p:cNvSpPr/>
            <p:nvPr/>
          </p:nvSpPr>
          <p:spPr bwMode="auto">
            <a:xfrm>
              <a:off x="4821492" y="3137983"/>
              <a:ext cx="2827699" cy="1656638"/>
            </a:xfrm>
            <a:custGeom>
              <a:avLst/>
              <a:gdLst>
                <a:gd name="T0" fmla="*/ 0 w 1194"/>
                <a:gd name="T1" fmla="*/ 688 h 690"/>
                <a:gd name="T2" fmla="*/ 0 w 1194"/>
                <a:gd name="T3" fmla="*/ 690 h 690"/>
                <a:gd name="T4" fmla="*/ 1194 w 1194"/>
                <a:gd name="T5" fmla="*/ 690 h 690"/>
                <a:gd name="T6" fmla="*/ 1194 w 1194"/>
                <a:gd name="T7" fmla="*/ 0 h 690"/>
                <a:gd name="T8" fmla="*/ 0 w 1194"/>
                <a:gd name="T9" fmla="*/ 0 h 690"/>
                <a:gd name="T10" fmla="*/ 0 w 1194"/>
                <a:gd name="T11" fmla="*/ 690 h 690"/>
                <a:gd name="T12" fmla="*/ 0 w 1194"/>
                <a:gd name="T13" fmla="*/ 690 h 690"/>
                <a:gd name="T14" fmla="*/ 0 w 1194"/>
                <a:gd name="T15" fmla="*/ 688 h 690"/>
                <a:gd name="T16" fmla="*/ 2 w 1194"/>
                <a:gd name="T17" fmla="*/ 688 h 690"/>
                <a:gd name="T18" fmla="*/ 2 w 1194"/>
                <a:gd name="T19" fmla="*/ 4 h 690"/>
                <a:gd name="T20" fmla="*/ 1192 w 1194"/>
                <a:gd name="T21" fmla="*/ 4 h 690"/>
                <a:gd name="T22" fmla="*/ 1192 w 1194"/>
                <a:gd name="T23" fmla="*/ 686 h 690"/>
                <a:gd name="T24" fmla="*/ 0 w 1194"/>
                <a:gd name="T25" fmla="*/ 686 h 690"/>
                <a:gd name="T26" fmla="*/ 0 w 1194"/>
                <a:gd name="T27" fmla="*/ 688 h 690"/>
                <a:gd name="T28" fmla="*/ 2 w 1194"/>
                <a:gd name="T29" fmla="*/ 688 h 690"/>
                <a:gd name="T30" fmla="*/ 0 w 1194"/>
                <a:gd name="T31" fmla="*/ 688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4" h="690">
                  <a:moveTo>
                    <a:pt x="0" y="688"/>
                  </a:moveTo>
                  <a:lnTo>
                    <a:pt x="0" y="690"/>
                  </a:lnTo>
                  <a:lnTo>
                    <a:pt x="1194" y="690"/>
                  </a:lnTo>
                  <a:lnTo>
                    <a:pt x="1194" y="0"/>
                  </a:lnTo>
                  <a:lnTo>
                    <a:pt x="0" y="0"/>
                  </a:lnTo>
                  <a:lnTo>
                    <a:pt x="0" y="690"/>
                  </a:lnTo>
                  <a:lnTo>
                    <a:pt x="0" y="690"/>
                  </a:lnTo>
                  <a:lnTo>
                    <a:pt x="0" y="688"/>
                  </a:lnTo>
                  <a:lnTo>
                    <a:pt x="2" y="688"/>
                  </a:lnTo>
                  <a:lnTo>
                    <a:pt x="2" y="4"/>
                  </a:lnTo>
                  <a:lnTo>
                    <a:pt x="1192" y="4"/>
                  </a:lnTo>
                  <a:lnTo>
                    <a:pt x="1192" y="686"/>
                  </a:lnTo>
                  <a:lnTo>
                    <a:pt x="0" y="686"/>
                  </a:lnTo>
                  <a:lnTo>
                    <a:pt x="0" y="688"/>
                  </a:lnTo>
                  <a:lnTo>
                    <a:pt x="2" y="688"/>
                  </a:lnTo>
                  <a:lnTo>
                    <a:pt x="0" y="6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4" name="isļ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B98FE17-067F-4C15-904E-D67198FE7E16}"/>
                </a:ext>
              </a:extLst>
            </p:cNvPr>
            <p:cNvSpPr/>
            <p:nvPr/>
          </p:nvSpPr>
          <p:spPr bwMode="auto">
            <a:xfrm>
              <a:off x="4821492" y="3411688"/>
              <a:ext cx="2827699" cy="960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5" name="íṧḷï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051E4F5-C29A-42D4-A74F-1D322909553D}"/>
                </a:ext>
              </a:extLst>
            </p:cNvPr>
            <p:cNvSpPr/>
            <p:nvPr/>
          </p:nvSpPr>
          <p:spPr bwMode="auto">
            <a:xfrm>
              <a:off x="4821492" y="3411688"/>
              <a:ext cx="2827699" cy="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6" name="íSļï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0BB6C09-8229-4BE7-B6BA-9CF6CE24DC02}"/>
                </a:ext>
              </a:extLst>
            </p:cNvPr>
            <p:cNvSpPr/>
            <p:nvPr/>
          </p:nvSpPr>
          <p:spPr bwMode="auto">
            <a:xfrm>
              <a:off x="4821492" y="3687794"/>
              <a:ext cx="2827699" cy="7203"/>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7" name="íṩ1ï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7019F15-E431-4882-BC61-76A501E806AB}"/>
                </a:ext>
              </a:extLst>
            </p:cNvPr>
            <p:cNvSpPr/>
            <p:nvPr/>
          </p:nvSpPr>
          <p:spPr bwMode="auto">
            <a:xfrm>
              <a:off x="4821492" y="3687794"/>
              <a:ext cx="2827699" cy="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8" name="ïślï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480CE9D-6B46-469D-9BD3-143F064A869E}"/>
                </a:ext>
              </a:extLst>
            </p:cNvPr>
            <p:cNvSpPr/>
            <p:nvPr/>
          </p:nvSpPr>
          <p:spPr bwMode="auto">
            <a:xfrm>
              <a:off x="4821492" y="3961500"/>
              <a:ext cx="2827699" cy="960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9" name="ïśḷí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AF0390A-B6A9-49BD-95CB-B854B8D221ED}"/>
                </a:ext>
              </a:extLst>
            </p:cNvPr>
            <p:cNvSpPr/>
            <p:nvPr/>
          </p:nvSpPr>
          <p:spPr bwMode="auto">
            <a:xfrm>
              <a:off x="4821492" y="3961500"/>
              <a:ext cx="2827699" cy="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0" name="ïṩḻï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DD87861-D5B7-48CF-AA97-CAF3BCDF1EF7}"/>
                </a:ext>
              </a:extLst>
            </p:cNvPr>
            <p:cNvSpPr/>
            <p:nvPr/>
          </p:nvSpPr>
          <p:spPr bwMode="auto">
            <a:xfrm>
              <a:off x="4821492" y="4235205"/>
              <a:ext cx="2827699" cy="960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1" name="íŝ1í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B537547-1CF6-4713-904E-A9FA2436ECA3}"/>
                </a:ext>
              </a:extLst>
            </p:cNvPr>
            <p:cNvSpPr/>
            <p:nvPr/>
          </p:nvSpPr>
          <p:spPr bwMode="auto">
            <a:xfrm>
              <a:off x="4821492" y="4235205"/>
              <a:ext cx="2827699" cy="9604"/>
            </a:xfrm>
            <a:custGeom>
              <a:avLst/>
              <a:gdLst>
                <a:gd name="T0" fmla="*/ 0 w 1194"/>
                <a:gd name="T1" fmla="*/ 4 h 4"/>
                <a:gd name="T2" fmla="*/ 1194 w 1194"/>
                <a:gd name="T3" fmla="*/ 4 h 4"/>
                <a:gd name="T4" fmla="*/ 1194 w 1194"/>
                <a:gd name="T5" fmla="*/ 0 h 4"/>
                <a:gd name="T6" fmla="*/ 0 w 1194"/>
                <a:gd name="T7" fmla="*/ 0 h 4"/>
              </a:gdLst>
              <a:ahLst/>
              <a:cxnLst>
                <a:cxn ang="0">
                  <a:pos x="T0" y="T1"/>
                </a:cxn>
                <a:cxn ang="0">
                  <a:pos x="T2" y="T3"/>
                </a:cxn>
                <a:cxn ang="0">
                  <a:pos x="T4" y="T5"/>
                </a:cxn>
                <a:cxn ang="0">
                  <a:pos x="T6" y="T7"/>
                </a:cxn>
              </a:cxnLst>
              <a:rect l="0" t="0" r="r" b="b"/>
              <a:pathLst>
                <a:path w="1194" h="4">
                  <a:moveTo>
                    <a:pt x="0" y="4"/>
                  </a:moveTo>
                  <a:lnTo>
                    <a:pt x="1194" y="4"/>
                  </a:lnTo>
                  <a:lnTo>
                    <a:pt x="119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2" name="íšļî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86D3212-59FF-4F18-98EA-4F9B2DB5813E}"/>
                </a:ext>
              </a:extLst>
            </p:cNvPr>
            <p:cNvSpPr/>
            <p:nvPr/>
          </p:nvSpPr>
          <p:spPr bwMode="auto">
            <a:xfrm>
              <a:off x="4821492" y="4511312"/>
              <a:ext cx="2827699" cy="7203"/>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3" name="ïśľ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D72DC4A-911F-4106-988E-03FE2F24BAD3}"/>
                </a:ext>
              </a:extLst>
            </p:cNvPr>
            <p:cNvSpPr/>
            <p:nvPr/>
          </p:nvSpPr>
          <p:spPr bwMode="auto">
            <a:xfrm>
              <a:off x="4821492" y="4511312"/>
              <a:ext cx="2827699" cy="7203"/>
            </a:xfrm>
            <a:custGeom>
              <a:avLst/>
              <a:gdLst>
                <a:gd name="T0" fmla="*/ 0 w 1194"/>
                <a:gd name="T1" fmla="*/ 3 h 3"/>
                <a:gd name="T2" fmla="*/ 1194 w 1194"/>
                <a:gd name="T3" fmla="*/ 3 h 3"/>
                <a:gd name="T4" fmla="*/ 1194 w 1194"/>
                <a:gd name="T5" fmla="*/ 0 h 3"/>
                <a:gd name="T6" fmla="*/ 0 w 1194"/>
                <a:gd name="T7" fmla="*/ 0 h 3"/>
              </a:gdLst>
              <a:ahLst/>
              <a:cxnLst>
                <a:cxn ang="0">
                  <a:pos x="T0" y="T1"/>
                </a:cxn>
                <a:cxn ang="0">
                  <a:pos x="T2" y="T3"/>
                </a:cxn>
                <a:cxn ang="0">
                  <a:pos x="T4" y="T5"/>
                </a:cxn>
                <a:cxn ang="0">
                  <a:pos x="T6" y="T7"/>
                </a:cxn>
              </a:cxnLst>
              <a:rect l="0" t="0" r="r" b="b"/>
              <a:pathLst>
                <a:path w="1194" h="3">
                  <a:moveTo>
                    <a:pt x="0" y="3"/>
                  </a:moveTo>
                  <a:lnTo>
                    <a:pt x="1194" y="3"/>
                  </a:lnTo>
                  <a:lnTo>
                    <a:pt x="119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4" name="iṥlî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B82267E-700E-4E0E-85A4-DFF748AD256B}"/>
                </a:ext>
              </a:extLst>
            </p:cNvPr>
            <p:cNvSpPr/>
            <p:nvPr/>
          </p:nvSpPr>
          <p:spPr bwMode="auto">
            <a:xfrm>
              <a:off x="7170803" y="3142785"/>
              <a:ext cx="9473" cy="164703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5" name="íşlí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94BFF47-4152-4802-B336-D91A3C31BF7C}"/>
                </a:ext>
              </a:extLst>
            </p:cNvPr>
            <p:cNvSpPr/>
            <p:nvPr/>
          </p:nvSpPr>
          <p:spPr bwMode="auto">
            <a:xfrm>
              <a:off x="7170803" y="3142785"/>
              <a:ext cx="9473" cy="1647034"/>
            </a:xfrm>
            <a:custGeom>
              <a:avLst/>
              <a:gdLst>
                <a:gd name="T0" fmla="*/ 4 w 4"/>
                <a:gd name="T1" fmla="*/ 686 h 686"/>
                <a:gd name="T2" fmla="*/ 4 w 4"/>
                <a:gd name="T3" fmla="*/ 0 h 686"/>
                <a:gd name="T4" fmla="*/ 0 w 4"/>
                <a:gd name="T5" fmla="*/ 0 h 686"/>
                <a:gd name="T6" fmla="*/ 0 w 4"/>
                <a:gd name="T7" fmla="*/ 686 h 686"/>
              </a:gdLst>
              <a:ahLst/>
              <a:cxnLst>
                <a:cxn ang="0">
                  <a:pos x="T0" y="T1"/>
                </a:cxn>
                <a:cxn ang="0">
                  <a:pos x="T2" y="T3"/>
                </a:cxn>
                <a:cxn ang="0">
                  <a:pos x="T4" y="T5"/>
                </a:cxn>
                <a:cxn ang="0">
                  <a:pos x="T6" y="T7"/>
                </a:cxn>
              </a:cxnLst>
              <a:rect l="0" t="0" r="r" b="b"/>
              <a:pathLst>
                <a:path w="4" h="686">
                  <a:moveTo>
                    <a:pt x="4" y="686"/>
                  </a:moveTo>
                  <a:lnTo>
                    <a:pt x="4" y="0"/>
                  </a:lnTo>
                  <a:lnTo>
                    <a:pt x="0" y="0"/>
                  </a:lnTo>
                  <a:lnTo>
                    <a:pt x="0" y="6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6" name="iṣli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55A858D-6986-4FC1-95F8-D6D358FCA5CC}"/>
                </a:ext>
              </a:extLst>
            </p:cNvPr>
            <p:cNvSpPr/>
            <p:nvPr/>
          </p:nvSpPr>
          <p:spPr bwMode="auto">
            <a:xfrm>
              <a:off x="6704257" y="3142785"/>
              <a:ext cx="2368" cy="164703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7" name="ïṣḷí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9F6A9FB-426E-4A5B-8D25-E1D78B4D8A0B}"/>
                </a:ext>
              </a:extLst>
            </p:cNvPr>
            <p:cNvSpPr/>
            <p:nvPr/>
          </p:nvSpPr>
          <p:spPr bwMode="auto">
            <a:xfrm>
              <a:off x="6704257" y="3142785"/>
              <a:ext cx="2368" cy="1647034"/>
            </a:xfrm>
            <a:custGeom>
              <a:avLst/>
              <a:gdLst>
                <a:gd name="T0" fmla="*/ 1 w 1"/>
                <a:gd name="T1" fmla="*/ 686 h 686"/>
                <a:gd name="T2" fmla="*/ 1 w 1"/>
                <a:gd name="T3" fmla="*/ 0 h 686"/>
                <a:gd name="T4" fmla="*/ 0 w 1"/>
                <a:gd name="T5" fmla="*/ 0 h 686"/>
                <a:gd name="T6" fmla="*/ 0 w 1"/>
                <a:gd name="T7" fmla="*/ 686 h 686"/>
              </a:gdLst>
              <a:ahLst/>
              <a:cxnLst>
                <a:cxn ang="0">
                  <a:pos x="T0" y="T1"/>
                </a:cxn>
                <a:cxn ang="0">
                  <a:pos x="T2" y="T3"/>
                </a:cxn>
                <a:cxn ang="0">
                  <a:pos x="T4" y="T5"/>
                </a:cxn>
                <a:cxn ang="0">
                  <a:pos x="T6" y="T7"/>
                </a:cxn>
              </a:cxnLst>
              <a:rect l="0" t="0" r="r" b="b"/>
              <a:pathLst>
                <a:path w="1" h="686">
                  <a:moveTo>
                    <a:pt x="1" y="686"/>
                  </a:moveTo>
                  <a:lnTo>
                    <a:pt x="1" y="0"/>
                  </a:lnTo>
                  <a:lnTo>
                    <a:pt x="0" y="0"/>
                  </a:lnTo>
                  <a:lnTo>
                    <a:pt x="0" y="6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8" name="îśļí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FDDD4D7-DEB2-46B9-B181-66A1A86CBE3D}"/>
                </a:ext>
              </a:extLst>
            </p:cNvPr>
            <p:cNvSpPr/>
            <p:nvPr/>
          </p:nvSpPr>
          <p:spPr bwMode="auto">
            <a:xfrm>
              <a:off x="6230605" y="3142785"/>
              <a:ext cx="9473" cy="164703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9" name="ïs1í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FDC2D69-DB1F-497B-9D7A-D3C8D2D7DE89}"/>
                </a:ext>
              </a:extLst>
            </p:cNvPr>
            <p:cNvSpPr/>
            <p:nvPr/>
          </p:nvSpPr>
          <p:spPr bwMode="auto">
            <a:xfrm>
              <a:off x="6230605" y="3142785"/>
              <a:ext cx="9473" cy="1647034"/>
            </a:xfrm>
            <a:custGeom>
              <a:avLst/>
              <a:gdLst>
                <a:gd name="T0" fmla="*/ 4 w 4"/>
                <a:gd name="T1" fmla="*/ 686 h 686"/>
                <a:gd name="T2" fmla="*/ 4 w 4"/>
                <a:gd name="T3" fmla="*/ 0 h 686"/>
                <a:gd name="T4" fmla="*/ 0 w 4"/>
                <a:gd name="T5" fmla="*/ 0 h 686"/>
                <a:gd name="T6" fmla="*/ 0 w 4"/>
                <a:gd name="T7" fmla="*/ 686 h 686"/>
              </a:gdLst>
              <a:ahLst/>
              <a:cxnLst>
                <a:cxn ang="0">
                  <a:pos x="T0" y="T1"/>
                </a:cxn>
                <a:cxn ang="0">
                  <a:pos x="T2" y="T3"/>
                </a:cxn>
                <a:cxn ang="0">
                  <a:pos x="T4" y="T5"/>
                </a:cxn>
                <a:cxn ang="0">
                  <a:pos x="T6" y="T7"/>
                </a:cxn>
              </a:cxnLst>
              <a:rect l="0" t="0" r="r" b="b"/>
              <a:pathLst>
                <a:path w="4" h="686">
                  <a:moveTo>
                    <a:pt x="4" y="686"/>
                  </a:moveTo>
                  <a:lnTo>
                    <a:pt x="4" y="0"/>
                  </a:lnTo>
                  <a:lnTo>
                    <a:pt x="0" y="0"/>
                  </a:lnTo>
                  <a:lnTo>
                    <a:pt x="0" y="6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0" name="îṣļï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6E3F768-15DC-4888-9558-DCC718C52254}"/>
                </a:ext>
              </a:extLst>
            </p:cNvPr>
            <p:cNvSpPr/>
            <p:nvPr/>
          </p:nvSpPr>
          <p:spPr bwMode="auto">
            <a:xfrm>
              <a:off x="5764058" y="3142785"/>
              <a:ext cx="2368" cy="164703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1" name="î$ḻ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76D9C9F-969E-4FE9-8908-0BEFDA05671B}"/>
                </a:ext>
              </a:extLst>
            </p:cNvPr>
            <p:cNvSpPr/>
            <p:nvPr/>
          </p:nvSpPr>
          <p:spPr bwMode="auto">
            <a:xfrm>
              <a:off x="5764058" y="3142785"/>
              <a:ext cx="2368" cy="1647034"/>
            </a:xfrm>
            <a:custGeom>
              <a:avLst/>
              <a:gdLst>
                <a:gd name="T0" fmla="*/ 1 w 1"/>
                <a:gd name="T1" fmla="*/ 686 h 686"/>
                <a:gd name="T2" fmla="*/ 1 w 1"/>
                <a:gd name="T3" fmla="*/ 0 h 686"/>
                <a:gd name="T4" fmla="*/ 0 w 1"/>
                <a:gd name="T5" fmla="*/ 0 h 686"/>
                <a:gd name="T6" fmla="*/ 0 w 1"/>
                <a:gd name="T7" fmla="*/ 686 h 686"/>
              </a:gdLst>
              <a:ahLst/>
              <a:cxnLst>
                <a:cxn ang="0">
                  <a:pos x="T0" y="T1"/>
                </a:cxn>
                <a:cxn ang="0">
                  <a:pos x="T2" y="T3"/>
                </a:cxn>
                <a:cxn ang="0">
                  <a:pos x="T4" y="T5"/>
                </a:cxn>
                <a:cxn ang="0">
                  <a:pos x="T6" y="T7"/>
                </a:cxn>
              </a:cxnLst>
              <a:rect l="0" t="0" r="r" b="b"/>
              <a:pathLst>
                <a:path w="1" h="686">
                  <a:moveTo>
                    <a:pt x="1" y="686"/>
                  </a:moveTo>
                  <a:lnTo>
                    <a:pt x="1" y="0"/>
                  </a:lnTo>
                  <a:lnTo>
                    <a:pt x="0" y="0"/>
                  </a:lnTo>
                  <a:lnTo>
                    <a:pt x="0" y="6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2" name="iṧļí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95E0FC1-D7E5-4053-B72B-A9725693CCDF}"/>
                </a:ext>
              </a:extLst>
            </p:cNvPr>
            <p:cNvSpPr/>
            <p:nvPr/>
          </p:nvSpPr>
          <p:spPr bwMode="auto">
            <a:xfrm>
              <a:off x="5290407" y="3142785"/>
              <a:ext cx="9473" cy="1647034"/>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3" name="îŝl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73756CC-CAD8-46E0-9312-C7530AFE1901}"/>
                </a:ext>
              </a:extLst>
            </p:cNvPr>
            <p:cNvSpPr/>
            <p:nvPr/>
          </p:nvSpPr>
          <p:spPr bwMode="auto">
            <a:xfrm>
              <a:off x="5290407" y="3142785"/>
              <a:ext cx="9473" cy="1647034"/>
            </a:xfrm>
            <a:custGeom>
              <a:avLst/>
              <a:gdLst>
                <a:gd name="T0" fmla="*/ 4 w 4"/>
                <a:gd name="T1" fmla="*/ 686 h 686"/>
                <a:gd name="T2" fmla="*/ 4 w 4"/>
                <a:gd name="T3" fmla="*/ 0 h 686"/>
                <a:gd name="T4" fmla="*/ 0 w 4"/>
                <a:gd name="T5" fmla="*/ 0 h 686"/>
                <a:gd name="T6" fmla="*/ 0 w 4"/>
                <a:gd name="T7" fmla="*/ 686 h 686"/>
              </a:gdLst>
              <a:ahLst/>
              <a:cxnLst>
                <a:cxn ang="0">
                  <a:pos x="T0" y="T1"/>
                </a:cxn>
                <a:cxn ang="0">
                  <a:pos x="T2" y="T3"/>
                </a:cxn>
                <a:cxn ang="0">
                  <a:pos x="T4" y="T5"/>
                </a:cxn>
                <a:cxn ang="0">
                  <a:pos x="T6" y="T7"/>
                </a:cxn>
              </a:cxnLst>
              <a:rect l="0" t="0" r="r" b="b"/>
              <a:pathLst>
                <a:path w="4" h="686">
                  <a:moveTo>
                    <a:pt x="4" y="686"/>
                  </a:moveTo>
                  <a:lnTo>
                    <a:pt x="4" y="0"/>
                  </a:lnTo>
                  <a:lnTo>
                    <a:pt x="0" y="0"/>
                  </a:lnTo>
                  <a:lnTo>
                    <a:pt x="0" y="6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4" name="îsļî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FBD3493-9B61-4486-A1D0-AB754DA723A0}"/>
                </a:ext>
              </a:extLst>
            </p:cNvPr>
            <p:cNvSpPr/>
            <p:nvPr/>
          </p:nvSpPr>
          <p:spPr bwMode="auto">
            <a:xfrm>
              <a:off x="6524269" y="3577352"/>
              <a:ext cx="850204" cy="1224472"/>
            </a:xfrm>
            <a:custGeom>
              <a:avLst/>
              <a:gdLst>
                <a:gd name="T0" fmla="*/ 0 w 359"/>
                <a:gd name="T1" fmla="*/ 510 h 510"/>
                <a:gd name="T2" fmla="*/ 179 w 359"/>
                <a:gd name="T3" fmla="*/ 0 h 510"/>
                <a:gd name="T4" fmla="*/ 359 w 359"/>
                <a:gd name="T5" fmla="*/ 510 h 510"/>
                <a:gd name="T6" fmla="*/ 0 w 359"/>
                <a:gd name="T7" fmla="*/ 510 h 510"/>
              </a:gdLst>
              <a:ahLst/>
              <a:cxnLst>
                <a:cxn ang="0">
                  <a:pos x="T0" y="T1"/>
                </a:cxn>
                <a:cxn ang="0">
                  <a:pos x="T2" y="T3"/>
                </a:cxn>
                <a:cxn ang="0">
                  <a:pos x="T4" y="T5"/>
                </a:cxn>
                <a:cxn ang="0">
                  <a:pos x="T6" y="T7"/>
                </a:cxn>
              </a:cxnLst>
              <a:rect l="0" t="0" r="r" b="b"/>
              <a:pathLst>
                <a:path w="359" h="510">
                  <a:moveTo>
                    <a:pt x="0" y="510"/>
                  </a:moveTo>
                  <a:lnTo>
                    <a:pt x="179" y="0"/>
                  </a:lnTo>
                  <a:lnTo>
                    <a:pt x="359" y="510"/>
                  </a:lnTo>
                  <a:lnTo>
                    <a:pt x="0" y="510"/>
                  </a:lnTo>
                  <a:close/>
                </a:path>
              </a:pathLst>
            </a:custGeom>
            <a:solidFill>
              <a:srgbClr val="0555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5" name="íṣḻî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1066C54-0F75-4E07-94E5-042C1EDC3E61}"/>
                </a:ext>
              </a:extLst>
            </p:cNvPr>
            <p:cNvSpPr/>
            <p:nvPr/>
          </p:nvSpPr>
          <p:spPr bwMode="auto">
            <a:xfrm>
              <a:off x="6097983" y="3795836"/>
              <a:ext cx="850204" cy="1005987"/>
            </a:xfrm>
            <a:custGeom>
              <a:avLst/>
              <a:gdLst>
                <a:gd name="T0" fmla="*/ 0 w 359"/>
                <a:gd name="T1" fmla="*/ 419 h 419"/>
                <a:gd name="T2" fmla="*/ 180 w 359"/>
                <a:gd name="T3" fmla="*/ 0 h 419"/>
                <a:gd name="T4" fmla="*/ 359 w 359"/>
                <a:gd name="T5" fmla="*/ 419 h 419"/>
                <a:gd name="T6" fmla="*/ 0 w 359"/>
                <a:gd name="T7" fmla="*/ 419 h 419"/>
              </a:gdLst>
              <a:ahLst/>
              <a:cxnLst>
                <a:cxn ang="0">
                  <a:pos x="T0" y="T1"/>
                </a:cxn>
                <a:cxn ang="0">
                  <a:pos x="T2" y="T3"/>
                </a:cxn>
                <a:cxn ang="0">
                  <a:pos x="T4" y="T5"/>
                </a:cxn>
                <a:cxn ang="0">
                  <a:pos x="T6" y="T7"/>
                </a:cxn>
              </a:cxnLst>
              <a:rect l="0" t="0" r="r" b="b"/>
              <a:pathLst>
                <a:path w="359" h="419">
                  <a:moveTo>
                    <a:pt x="0" y="419"/>
                  </a:moveTo>
                  <a:lnTo>
                    <a:pt x="180" y="0"/>
                  </a:lnTo>
                  <a:lnTo>
                    <a:pt x="359" y="419"/>
                  </a:lnTo>
                  <a:lnTo>
                    <a:pt x="0" y="419"/>
                  </a:lnTo>
                  <a:close/>
                </a:path>
              </a:pathLst>
            </a:custGeom>
            <a:solidFill>
              <a:srgbClr val="F796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6" name="íşḷi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EFA5392-C331-47AF-96CF-4043F0A8817C}"/>
                </a:ext>
              </a:extLst>
            </p:cNvPr>
            <p:cNvSpPr/>
            <p:nvPr/>
          </p:nvSpPr>
          <p:spPr bwMode="auto">
            <a:xfrm>
              <a:off x="5522496" y="3243623"/>
              <a:ext cx="850204" cy="1558200"/>
            </a:xfrm>
            <a:custGeom>
              <a:avLst/>
              <a:gdLst>
                <a:gd name="T0" fmla="*/ 0 w 359"/>
                <a:gd name="T1" fmla="*/ 649 h 649"/>
                <a:gd name="T2" fmla="*/ 180 w 359"/>
                <a:gd name="T3" fmla="*/ 0 h 649"/>
                <a:gd name="T4" fmla="*/ 359 w 359"/>
                <a:gd name="T5" fmla="*/ 649 h 649"/>
                <a:gd name="T6" fmla="*/ 0 w 359"/>
                <a:gd name="T7" fmla="*/ 649 h 649"/>
              </a:gdLst>
              <a:ahLst/>
              <a:cxnLst>
                <a:cxn ang="0">
                  <a:pos x="T0" y="T1"/>
                </a:cxn>
                <a:cxn ang="0">
                  <a:pos x="T2" y="T3"/>
                </a:cxn>
                <a:cxn ang="0">
                  <a:pos x="T4" y="T5"/>
                </a:cxn>
                <a:cxn ang="0">
                  <a:pos x="T6" y="T7"/>
                </a:cxn>
              </a:cxnLst>
              <a:rect l="0" t="0" r="r" b="b"/>
              <a:pathLst>
                <a:path w="359" h="649">
                  <a:moveTo>
                    <a:pt x="0" y="649"/>
                  </a:moveTo>
                  <a:lnTo>
                    <a:pt x="180" y="0"/>
                  </a:lnTo>
                  <a:lnTo>
                    <a:pt x="359" y="649"/>
                  </a:lnTo>
                  <a:lnTo>
                    <a:pt x="0" y="649"/>
                  </a:lnTo>
                  <a:close/>
                </a:path>
              </a:pathLst>
            </a:custGeom>
            <a:solidFill>
              <a:srgbClr val="DF29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7" name="ïṡḻí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4341034-451C-4E99-B404-8B664B487D74}"/>
                </a:ext>
              </a:extLst>
            </p:cNvPr>
            <p:cNvSpPr/>
            <p:nvPr/>
          </p:nvSpPr>
          <p:spPr bwMode="auto">
            <a:xfrm>
              <a:off x="4830965" y="3469310"/>
              <a:ext cx="850204" cy="1332513"/>
            </a:xfrm>
            <a:custGeom>
              <a:avLst/>
              <a:gdLst>
                <a:gd name="T0" fmla="*/ 0 w 359"/>
                <a:gd name="T1" fmla="*/ 555 h 555"/>
                <a:gd name="T2" fmla="*/ 180 w 359"/>
                <a:gd name="T3" fmla="*/ 0 h 555"/>
                <a:gd name="T4" fmla="*/ 359 w 359"/>
                <a:gd name="T5" fmla="*/ 555 h 555"/>
                <a:gd name="T6" fmla="*/ 0 w 359"/>
                <a:gd name="T7" fmla="*/ 555 h 555"/>
              </a:gdLst>
              <a:ahLst/>
              <a:cxnLst>
                <a:cxn ang="0">
                  <a:pos x="T0" y="T1"/>
                </a:cxn>
                <a:cxn ang="0">
                  <a:pos x="T2" y="T3"/>
                </a:cxn>
                <a:cxn ang="0">
                  <a:pos x="T4" y="T5"/>
                </a:cxn>
                <a:cxn ang="0">
                  <a:pos x="T6" y="T7"/>
                </a:cxn>
              </a:cxnLst>
              <a:rect l="0" t="0" r="r" b="b"/>
              <a:pathLst>
                <a:path w="359" h="555">
                  <a:moveTo>
                    <a:pt x="0" y="555"/>
                  </a:moveTo>
                  <a:lnTo>
                    <a:pt x="180" y="0"/>
                  </a:lnTo>
                  <a:lnTo>
                    <a:pt x="359" y="555"/>
                  </a:lnTo>
                  <a:lnTo>
                    <a:pt x="0" y="555"/>
                  </a:lnTo>
                  <a:close/>
                </a:path>
              </a:pathLst>
            </a:custGeom>
            <a:solidFill>
              <a:srgbClr val="64D0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8" name="ïṩľ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DFFB583-0F8B-4565-986E-20D155D0ACFB}"/>
                </a:ext>
              </a:extLst>
            </p:cNvPr>
            <p:cNvSpPr/>
            <p:nvPr/>
          </p:nvSpPr>
          <p:spPr bwMode="auto">
            <a:xfrm>
              <a:off x="7983115" y="3747818"/>
              <a:ext cx="0" cy="4802"/>
            </a:xfrm>
            <a:custGeom>
              <a:avLst/>
              <a:gdLst>
                <a:gd name="T0" fmla="*/ 1 h 1"/>
                <a:gd name="T1" fmla="*/ 1 h 1"/>
                <a:gd name="T2" fmla="*/ 1 h 1"/>
                <a:gd name="T3" fmla="*/ 0 h 1"/>
                <a:gd name="T4" fmla="*/ 1 h 1"/>
                <a:gd name="T5" fmla="*/ 0 h 1"/>
                <a:gd name="T6" fmla="*/ 0 h 1"/>
                <a:gd name="T7" fmla="*/ 0 h 1"/>
                <a:gd name="T8"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9" name="ísľï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D4FD8A3-5190-4A02-B209-286FB303E221}"/>
                </a:ext>
              </a:extLst>
            </p:cNvPr>
            <p:cNvSpPr/>
            <p:nvPr/>
          </p:nvSpPr>
          <p:spPr bwMode="auto">
            <a:xfrm>
              <a:off x="7308162" y="3478914"/>
              <a:ext cx="9473" cy="2401"/>
            </a:xfrm>
            <a:custGeom>
              <a:avLst/>
              <a:gdLst>
                <a:gd name="T0" fmla="*/ 1 w 2"/>
                <a:gd name="T1" fmla="*/ 1 h 1"/>
                <a:gd name="T2" fmla="*/ 0 w 2"/>
                <a:gd name="T3" fmla="*/ 1 h 1"/>
                <a:gd name="T4" fmla="*/ 1 w 2"/>
                <a:gd name="T5" fmla="*/ 1 h 1"/>
                <a:gd name="T6" fmla="*/ 1 w 2"/>
                <a:gd name="T7" fmla="*/ 0 h 1"/>
                <a:gd name="T8" fmla="*/ 1 w 2"/>
                <a:gd name="T9" fmla="*/ 0 h 1"/>
                <a:gd name="T10" fmla="*/ 1 w 2"/>
                <a:gd name="T11" fmla="*/ 0 h 1"/>
                <a:gd name="T12" fmla="*/ 1 w 2"/>
                <a:gd name="T13" fmla="*/ 0 h 1"/>
                <a:gd name="T14" fmla="*/ 1 w 2"/>
                <a:gd name="T15" fmla="*/ 0 h 1"/>
                <a:gd name="T16" fmla="*/ 1 w 2"/>
                <a:gd name="T17" fmla="*/ 0 h 1"/>
                <a:gd name="T18" fmla="*/ 1 w 2"/>
                <a:gd name="T19" fmla="*/ 0 h 1"/>
                <a:gd name="T20" fmla="*/ 1 w 2"/>
                <a:gd name="T21" fmla="*/ 0 h 1"/>
                <a:gd name="T22" fmla="*/ 1 w 2"/>
                <a:gd name="T23" fmla="*/ 0 h 1"/>
                <a:gd name="T24" fmla="*/ 1 w 2"/>
                <a:gd name="T25" fmla="*/ 0 h 1"/>
                <a:gd name="T26" fmla="*/ 1 w 2"/>
                <a:gd name="T27" fmla="*/ 0 h 1"/>
                <a:gd name="T28" fmla="*/ 1 w 2"/>
                <a:gd name="T29" fmla="*/ 0 h 1"/>
                <a:gd name="T30" fmla="*/ 2 w 2"/>
                <a:gd name="T31" fmla="*/ 0 h 1"/>
                <a:gd name="T32" fmla="*/ 1 w 2"/>
                <a:gd name="T33" fmla="*/ 0 h 1"/>
                <a:gd name="T34" fmla="*/ 2 w 2"/>
                <a:gd name="T3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
                  <a:moveTo>
                    <a:pt x="1" y="1"/>
                  </a:moveTo>
                  <a:cubicBezTo>
                    <a:pt x="1" y="1"/>
                    <a:pt x="1" y="1"/>
                    <a:pt x="0" y="1"/>
                  </a:cubicBezTo>
                  <a:cubicBezTo>
                    <a:pt x="1" y="1"/>
                    <a:pt x="1" y="1"/>
                    <a:pt x="1" y="1"/>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1" y="0"/>
                    <a:pt x="1" y="0"/>
                    <a:pt x="1" y="0"/>
                  </a:cubicBezTo>
                  <a:cubicBezTo>
                    <a:pt x="1" y="0"/>
                    <a:pt x="1"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0" name="iSḷï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70783A4-7B71-4415-A47C-18A46F582394}"/>
                </a:ext>
              </a:extLst>
            </p:cNvPr>
            <p:cNvSpPr/>
            <p:nvPr/>
          </p:nvSpPr>
          <p:spPr bwMode="auto">
            <a:xfrm>
              <a:off x="7862334" y="3565347"/>
              <a:ext cx="120781" cy="475383"/>
            </a:xfrm>
            <a:custGeom>
              <a:avLst/>
              <a:gdLst>
                <a:gd name="T0" fmla="*/ 5 w 28"/>
                <a:gd name="T1" fmla="*/ 103 h 109"/>
                <a:gd name="T2" fmla="*/ 8 w 28"/>
                <a:gd name="T3" fmla="*/ 100 h 109"/>
                <a:gd name="T4" fmla="*/ 5 w 28"/>
                <a:gd name="T5" fmla="*/ 103 h 109"/>
                <a:gd name="T6" fmla="*/ 0 w 28"/>
                <a:gd name="T7" fmla="*/ 0 h 109"/>
                <a:gd name="T8" fmla="*/ 0 w 28"/>
                <a:gd name="T9" fmla="*/ 109 h 109"/>
                <a:gd name="T10" fmla="*/ 2 w 28"/>
                <a:gd name="T11" fmla="*/ 107 h 109"/>
                <a:gd name="T12" fmla="*/ 28 w 28"/>
                <a:gd name="T13" fmla="*/ 43 h 109"/>
                <a:gd name="T14" fmla="*/ 28 w 28"/>
                <a:gd name="T15" fmla="*/ 43 h 109"/>
                <a:gd name="T16" fmla="*/ 8 w 28"/>
                <a:gd name="T17" fmla="*/ 100 h 109"/>
                <a:gd name="T18" fmla="*/ 21 w 28"/>
                <a:gd name="T19" fmla="*/ 79 h 109"/>
                <a:gd name="T20" fmla="*/ 23 w 28"/>
                <a:gd name="T21" fmla="*/ 59 h 109"/>
                <a:gd name="T22" fmla="*/ 0 w 28"/>
                <a:gd name="T2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109">
                  <a:moveTo>
                    <a:pt x="5" y="103"/>
                  </a:moveTo>
                  <a:cubicBezTo>
                    <a:pt x="6" y="102"/>
                    <a:pt x="7" y="101"/>
                    <a:pt x="8" y="100"/>
                  </a:cubicBezTo>
                  <a:cubicBezTo>
                    <a:pt x="7" y="101"/>
                    <a:pt x="6" y="102"/>
                    <a:pt x="5" y="103"/>
                  </a:cubicBezTo>
                  <a:moveTo>
                    <a:pt x="0" y="0"/>
                  </a:moveTo>
                  <a:cubicBezTo>
                    <a:pt x="0" y="109"/>
                    <a:pt x="0" y="109"/>
                    <a:pt x="0" y="109"/>
                  </a:cubicBezTo>
                  <a:cubicBezTo>
                    <a:pt x="0" y="108"/>
                    <a:pt x="1" y="107"/>
                    <a:pt x="2" y="107"/>
                  </a:cubicBezTo>
                  <a:cubicBezTo>
                    <a:pt x="19" y="89"/>
                    <a:pt x="28" y="67"/>
                    <a:pt x="28" y="43"/>
                  </a:cubicBezTo>
                  <a:cubicBezTo>
                    <a:pt x="28" y="43"/>
                    <a:pt x="28" y="43"/>
                    <a:pt x="28" y="43"/>
                  </a:cubicBezTo>
                  <a:cubicBezTo>
                    <a:pt x="28" y="64"/>
                    <a:pt x="21" y="84"/>
                    <a:pt x="8" y="100"/>
                  </a:cubicBezTo>
                  <a:cubicBezTo>
                    <a:pt x="13" y="94"/>
                    <a:pt x="17" y="87"/>
                    <a:pt x="21" y="79"/>
                  </a:cubicBezTo>
                  <a:cubicBezTo>
                    <a:pt x="22" y="73"/>
                    <a:pt x="23" y="66"/>
                    <a:pt x="23" y="59"/>
                  </a:cubicBezTo>
                  <a:cubicBezTo>
                    <a:pt x="22" y="37"/>
                    <a:pt x="14" y="16"/>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1" name="iṣľ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3266C2C-4E14-4939-9EA2-BF32AA3D81EA}"/>
                </a:ext>
              </a:extLst>
            </p:cNvPr>
            <p:cNvSpPr/>
            <p:nvPr/>
          </p:nvSpPr>
          <p:spPr bwMode="auto">
            <a:xfrm>
              <a:off x="7724975" y="3464508"/>
              <a:ext cx="137359" cy="657853"/>
            </a:xfrm>
            <a:custGeom>
              <a:avLst/>
              <a:gdLst>
                <a:gd name="T0" fmla="*/ 0 w 32"/>
                <a:gd name="T1" fmla="*/ 0 h 151"/>
                <a:gd name="T2" fmla="*/ 0 w 32"/>
                <a:gd name="T3" fmla="*/ 151 h 151"/>
                <a:gd name="T4" fmla="*/ 32 w 32"/>
                <a:gd name="T5" fmla="*/ 132 h 151"/>
                <a:gd name="T6" fmla="*/ 32 w 32"/>
                <a:gd name="T7" fmla="*/ 23 h 151"/>
                <a:gd name="T8" fmla="*/ 0 w 32"/>
                <a:gd name="T9" fmla="*/ 0 h 151"/>
              </a:gdLst>
              <a:ahLst/>
              <a:cxnLst>
                <a:cxn ang="0">
                  <a:pos x="T0" y="T1"/>
                </a:cxn>
                <a:cxn ang="0">
                  <a:pos x="T2" y="T3"/>
                </a:cxn>
                <a:cxn ang="0">
                  <a:pos x="T4" y="T5"/>
                </a:cxn>
                <a:cxn ang="0">
                  <a:pos x="T6" y="T7"/>
                </a:cxn>
                <a:cxn ang="0">
                  <a:pos x="T8" y="T9"/>
                </a:cxn>
              </a:cxnLst>
              <a:rect l="0" t="0" r="r" b="b"/>
              <a:pathLst>
                <a:path w="32" h="151">
                  <a:moveTo>
                    <a:pt x="0" y="0"/>
                  </a:moveTo>
                  <a:cubicBezTo>
                    <a:pt x="0" y="151"/>
                    <a:pt x="0" y="151"/>
                    <a:pt x="0" y="151"/>
                  </a:cubicBezTo>
                  <a:cubicBezTo>
                    <a:pt x="12" y="147"/>
                    <a:pt x="22" y="141"/>
                    <a:pt x="32" y="132"/>
                  </a:cubicBezTo>
                  <a:cubicBezTo>
                    <a:pt x="32" y="23"/>
                    <a:pt x="32" y="23"/>
                    <a:pt x="32" y="23"/>
                  </a:cubicBezTo>
                  <a:cubicBezTo>
                    <a:pt x="23" y="13"/>
                    <a:pt x="12" y="6"/>
                    <a:pt x="0" y="0"/>
                  </a:cubicBezTo>
                </a:path>
              </a:pathLst>
            </a:custGeom>
            <a:solidFill>
              <a:srgbClr val="6276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2" name="ïŝ1i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6B44070-B023-4A1A-880A-534F92AEAEF1}"/>
                </a:ext>
              </a:extLst>
            </p:cNvPr>
            <p:cNvSpPr/>
            <p:nvPr/>
          </p:nvSpPr>
          <p:spPr bwMode="auto">
            <a:xfrm>
              <a:off x="7206327" y="3435697"/>
              <a:ext cx="518648" cy="713075"/>
            </a:xfrm>
            <a:custGeom>
              <a:avLst/>
              <a:gdLst>
                <a:gd name="T0" fmla="*/ 102 w 121"/>
                <a:gd name="T1" fmla="*/ 123 h 164"/>
                <a:gd name="T2" fmla="*/ 40 w 121"/>
                <a:gd name="T3" fmla="*/ 123 h 164"/>
                <a:gd name="T4" fmla="*/ 41 w 121"/>
                <a:gd name="T5" fmla="*/ 126 h 164"/>
                <a:gd name="T6" fmla="*/ 61 w 121"/>
                <a:gd name="T7" fmla="*/ 152 h 164"/>
                <a:gd name="T8" fmla="*/ 31 w 121"/>
                <a:gd name="T9" fmla="*/ 123 h 164"/>
                <a:gd name="T10" fmla="*/ 15 w 121"/>
                <a:gd name="T11" fmla="*/ 123 h 164"/>
                <a:gd name="T12" fmla="*/ 27 w 121"/>
                <a:gd name="T13" fmla="*/ 138 h 164"/>
                <a:gd name="T14" fmla="*/ 90 w 121"/>
                <a:gd name="T15" fmla="*/ 164 h 164"/>
                <a:gd name="T16" fmla="*/ 91 w 121"/>
                <a:gd name="T17" fmla="*/ 164 h 164"/>
                <a:gd name="T18" fmla="*/ 102 w 121"/>
                <a:gd name="T19" fmla="*/ 163 h 164"/>
                <a:gd name="T20" fmla="*/ 102 w 121"/>
                <a:gd name="T21" fmla="*/ 123 h 164"/>
                <a:gd name="T22" fmla="*/ 18 w 121"/>
                <a:gd name="T23" fmla="*/ 60 h 164"/>
                <a:gd name="T24" fmla="*/ 1 w 121"/>
                <a:gd name="T25" fmla="*/ 60 h 164"/>
                <a:gd name="T26" fmla="*/ 0 w 121"/>
                <a:gd name="T27" fmla="*/ 66 h 164"/>
                <a:gd name="T28" fmla="*/ 1 w 121"/>
                <a:gd name="T29" fmla="*/ 60 h 164"/>
                <a:gd name="T30" fmla="*/ 1 w 121"/>
                <a:gd name="T31" fmla="*/ 60 h 164"/>
                <a:gd name="T32" fmla="*/ 0 w 121"/>
                <a:gd name="T33" fmla="*/ 73 h 164"/>
                <a:gd name="T34" fmla="*/ 0 w 121"/>
                <a:gd name="T35" fmla="*/ 74 h 164"/>
                <a:gd name="T36" fmla="*/ 13 w 121"/>
                <a:gd name="T37" fmla="*/ 121 h 164"/>
                <a:gd name="T38" fmla="*/ 30 w 121"/>
                <a:gd name="T39" fmla="*/ 121 h 164"/>
                <a:gd name="T40" fmla="*/ 26 w 121"/>
                <a:gd name="T41" fmla="*/ 115 h 164"/>
                <a:gd name="T42" fmla="*/ 18 w 121"/>
                <a:gd name="T43" fmla="*/ 60 h 164"/>
                <a:gd name="T44" fmla="*/ 102 w 121"/>
                <a:gd name="T45" fmla="*/ 60 h 164"/>
                <a:gd name="T46" fmla="*/ 35 w 121"/>
                <a:gd name="T47" fmla="*/ 60 h 164"/>
                <a:gd name="T48" fmla="*/ 39 w 121"/>
                <a:gd name="T49" fmla="*/ 121 h 164"/>
                <a:gd name="T50" fmla="*/ 102 w 121"/>
                <a:gd name="T51" fmla="*/ 121 h 164"/>
                <a:gd name="T52" fmla="*/ 102 w 121"/>
                <a:gd name="T53" fmla="*/ 60 h 164"/>
                <a:gd name="T54" fmla="*/ 103 w 121"/>
                <a:gd name="T55" fmla="*/ 2 h 164"/>
                <a:gd name="T56" fmla="*/ 103 w 121"/>
                <a:gd name="T57" fmla="*/ 163 h 164"/>
                <a:gd name="T58" fmla="*/ 121 w 121"/>
                <a:gd name="T59" fmla="*/ 158 h 164"/>
                <a:gd name="T60" fmla="*/ 121 w 121"/>
                <a:gd name="T61" fmla="*/ 7 h 164"/>
                <a:gd name="T62" fmla="*/ 103 w 121"/>
                <a:gd name="T63" fmla="*/ 2 h 164"/>
                <a:gd name="T64" fmla="*/ 85 w 121"/>
                <a:gd name="T65" fmla="*/ 0 h 164"/>
                <a:gd name="T66" fmla="*/ 84 w 121"/>
                <a:gd name="T67" fmla="*/ 0 h 164"/>
                <a:gd name="T68" fmla="*/ 20 w 121"/>
                <a:gd name="T69" fmla="*/ 27 h 164"/>
                <a:gd name="T70" fmla="*/ 2 w 121"/>
                <a:gd name="T71" fmla="*/ 54 h 164"/>
                <a:gd name="T72" fmla="*/ 1 w 121"/>
                <a:gd name="T73" fmla="*/ 58 h 164"/>
                <a:gd name="T74" fmla="*/ 18 w 121"/>
                <a:gd name="T75" fmla="*/ 58 h 164"/>
                <a:gd name="T76" fmla="*/ 21 w 121"/>
                <a:gd name="T77" fmla="*/ 46 h 164"/>
                <a:gd name="T78" fmla="*/ 32 w 121"/>
                <a:gd name="T79" fmla="*/ 24 h 164"/>
                <a:gd name="T80" fmla="*/ 50 w 121"/>
                <a:gd name="T81" fmla="*/ 30 h 164"/>
                <a:gd name="T82" fmla="*/ 36 w 121"/>
                <a:gd name="T83" fmla="*/ 57 h 164"/>
                <a:gd name="T84" fmla="*/ 35 w 121"/>
                <a:gd name="T85" fmla="*/ 58 h 164"/>
                <a:gd name="T86" fmla="*/ 102 w 121"/>
                <a:gd name="T87" fmla="*/ 58 h 164"/>
                <a:gd name="T88" fmla="*/ 102 w 121"/>
                <a:gd name="T89" fmla="*/ 1 h 164"/>
                <a:gd name="T90" fmla="*/ 85 w 121"/>
                <a:gd name="T9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64">
                  <a:moveTo>
                    <a:pt x="102" y="123"/>
                  </a:moveTo>
                  <a:cubicBezTo>
                    <a:pt x="40" y="123"/>
                    <a:pt x="40" y="123"/>
                    <a:pt x="40" y="123"/>
                  </a:cubicBezTo>
                  <a:cubicBezTo>
                    <a:pt x="40" y="124"/>
                    <a:pt x="41" y="125"/>
                    <a:pt x="41" y="126"/>
                  </a:cubicBezTo>
                  <a:cubicBezTo>
                    <a:pt x="46" y="136"/>
                    <a:pt x="53" y="144"/>
                    <a:pt x="61" y="152"/>
                  </a:cubicBezTo>
                  <a:cubicBezTo>
                    <a:pt x="49" y="145"/>
                    <a:pt x="39" y="135"/>
                    <a:pt x="31" y="123"/>
                  </a:cubicBezTo>
                  <a:cubicBezTo>
                    <a:pt x="15" y="123"/>
                    <a:pt x="15" y="123"/>
                    <a:pt x="15" y="123"/>
                  </a:cubicBezTo>
                  <a:cubicBezTo>
                    <a:pt x="18" y="128"/>
                    <a:pt x="22" y="133"/>
                    <a:pt x="27" y="138"/>
                  </a:cubicBezTo>
                  <a:cubicBezTo>
                    <a:pt x="44" y="155"/>
                    <a:pt x="67" y="164"/>
                    <a:pt x="90" y="164"/>
                  </a:cubicBezTo>
                  <a:cubicBezTo>
                    <a:pt x="91" y="164"/>
                    <a:pt x="91" y="164"/>
                    <a:pt x="91" y="164"/>
                  </a:cubicBezTo>
                  <a:cubicBezTo>
                    <a:pt x="95" y="164"/>
                    <a:pt x="98" y="163"/>
                    <a:pt x="102" y="163"/>
                  </a:cubicBezTo>
                  <a:cubicBezTo>
                    <a:pt x="102" y="123"/>
                    <a:pt x="102" y="123"/>
                    <a:pt x="102" y="123"/>
                  </a:cubicBezTo>
                  <a:moveTo>
                    <a:pt x="18" y="60"/>
                  </a:moveTo>
                  <a:cubicBezTo>
                    <a:pt x="1" y="60"/>
                    <a:pt x="1" y="60"/>
                    <a:pt x="1" y="60"/>
                  </a:cubicBezTo>
                  <a:cubicBezTo>
                    <a:pt x="0" y="62"/>
                    <a:pt x="0" y="64"/>
                    <a:pt x="0" y="66"/>
                  </a:cubicBezTo>
                  <a:cubicBezTo>
                    <a:pt x="0" y="64"/>
                    <a:pt x="0" y="62"/>
                    <a:pt x="1" y="60"/>
                  </a:cubicBezTo>
                  <a:cubicBezTo>
                    <a:pt x="1" y="60"/>
                    <a:pt x="1" y="60"/>
                    <a:pt x="1" y="60"/>
                  </a:cubicBezTo>
                  <a:cubicBezTo>
                    <a:pt x="0" y="64"/>
                    <a:pt x="0" y="68"/>
                    <a:pt x="0" y="73"/>
                  </a:cubicBezTo>
                  <a:cubicBezTo>
                    <a:pt x="0" y="73"/>
                    <a:pt x="0" y="74"/>
                    <a:pt x="0" y="74"/>
                  </a:cubicBezTo>
                  <a:cubicBezTo>
                    <a:pt x="0" y="91"/>
                    <a:pt x="5" y="107"/>
                    <a:pt x="13" y="121"/>
                  </a:cubicBezTo>
                  <a:cubicBezTo>
                    <a:pt x="30" y="121"/>
                    <a:pt x="30" y="121"/>
                    <a:pt x="30" y="121"/>
                  </a:cubicBezTo>
                  <a:cubicBezTo>
                    <a:pt x="29" y="119"/>
                    <a:pt x="27" y="117"/>
                    <a:pt x="26" y="115"/>
                  </a:cubicBezTo>
                  <a:cubicBezTo>
                    <a:pt x="18" y="97"/>
                    <a:pt x="15" y="78"/>
                    <a:pt x="18" y="60"/>
                  </a:cubicBezTo>
                  <a:moveTo>
                    <a:pt x="102" y="60"/>
                  </a:moveTo>
                  <a:cubicBezTo>
                    <a:pt x="35" y="60"/>
                    <a:pt x="35" y="60"/>
                    <a:pt x="35" y="60"/>
                  </a:cubicBezTo>
                  <a:cubicBezTo>
                    <a:pt x="29" y="80"/>
                    <a:pt x="30" y="102"/>
                    <a:pt x="39" y="121"/>
                  </a:cubicBezTo>
                  <a:cubicBezTo>
                    <a:pt x="102" y="121"/>
                    <a:pt x="102" y="121"/>
                    <a:pt x="102" y="121"/>
                  </a:cubicBezTo>
                  <a:cubicBezTo>
                    <a:pt x="102" y="60"/>
                    <a:pt x="102" y="60"/>
                    <a:pt x="102" y="60"/>
                  </a:cubicBezTo>
                  <a:moveTo>
                    <a:pt x="103" y="2"/>
                  </a:moveTo>
                  <a:cubicBezTo>
                    <a:pt x="103" y="163"/>
                    <a:pt x="103" y="163"/>
                    <a:pt x="103" y="163"/>
                  </a:cubicBezTo>
                  <a:cubicBezTo>
                    <a:pt x="109" y="162"/>
                    <a:pt x="115" y="160"/>
                    <a:pt x="121" y="158"/>
                  </a:cubicBezTo>
                  <a:cubicBezTo>
                    <a:pt x="121" y="7"/>
                    <a:pt x="121" y="7"/>
                    <a:pt x="121" y="7"/>
                  </a:cubicBezTo>
                  <a:cubicBezTo>
                    <a:pt x="116" y="5"/>
                    <a:pt x="110" y="3"/>
                    <a:pt x="103" y="2"/>
                  </a:cubicBezTo>
                  <a:moveTo>
                    <a:pt x="85" y="0"/>
                  </a:moveTo>
                  <a:cubicBezTo>
                    <a:pt x="84" y="0"/>
                    <a:pt x="84" y="0"/>
                    <a:pt x="84" y="0"/>
                  </a:cubicBezTo>
                  <a:cubicBezTo>
                    <a:pt x="60" y="0"/>
                    <a:pt x="37" y="10"/>
                    <a:pt x="20" y="27"/>
                  </a:cubicBezTo>
                  <a:cubicBezTo>
                    <a:pt x="12" y="35"/>
                    <a:pt x="6" y="44"/>
                    <a:pt x="2" y="54"/>
                  </a:cubicBezTo>
                  <a:cubicBezTo>
                    <a:pt x="1" y="55"/>
                    <a:pt x="1" y="57"/>
                    <a:pt x="1" y="58"/>
                  </a:cubicBezTo>
                  <a:cubicBezTo>
                    <a:pt x="18" y="58"/>
                    <a:pt x="18" y="58"/>
                    <a:pt x="18" y="58"/>
                  </a:cubicBezTo>
                  <a:cubicBezTo>
                    <a:pt x="19" y="54"/>
                    <a:pt x="20" y="50"/>
                    <a:pt x="21" y="46"/>
                  </a:cubicBezTo>
                  <a:cubicBezTo>
                    <a:pt x="24" y="38"/>
                    <a:pt x="27" y="30"/>
                    <a:pt x="32" y="24"/>
                  </a:cubicBezTo>
                  <a:cubicBezTo>
                    <a:pt x="50" y="30"/>
                    <a:pt x="50" y="30"/>
                    <a:pt x="50" y="30"/>
                  </a:cubicBezTo>
                  <a:cubicBezTo>
                    <a:pt x="44" y="38"/>
                    <a:pt x="39" y="47"/>
                    <a:pt x="36" y="57"/>
                  </a:cubicBezTo>
                  <a:cubicBezTo>
                    <a:pt x="36" y="57"/>
                    <a:pt x="35" y="57"/>
                    <a:pt x="35" y="58"/>
                  </a:cubicBezTo>
                  <a:cubicBezTo>
                    <a:pt x="102" y="58"/>
                    <a:pt x="102" y="58"/>
                    <a:pt x="102" y="58"/>
                  </a:cubicBezTo>
                  <a:cubicBezTo>
                    <a:pt x="102" y="1"/>
                    <a:pt x="102" y="1"/>
                    <a:pt x="102" y="1"/>
                  </a:cubicBezTo>
                  <a:cubicBezTo>
                    <a:pt x="96" y="0"/>
                    <a:pt x="91" y="0"/>
                    <a:pt x="8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3" name="ïS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5D0386D-5A45-4B46-9C3B-F2738605AAA7}"/>
                </a:ext>
              </a:extLst>
            </p:cNvPr>
            <p:cNvSpPr/>
            <p:nvPr/>
          </p:nvSpPr>
          <p:spPr bwMode="auto">
            <a:xfrm>
              <a:off x="7644455" y="3438098"/>
              <a:ext cx="4737" cy="705872"/>
            </a:xfrm>
            <a:custGeom>
              <a:avLst/>
              <a:gdLst>
                <a:gd name="T0" fmla="*/ 0 w 1"/>
                <a:gd name="T1" fmla="*/ 0 h 162"/>
                <a:gd name="T2" fmla="*/ 0 w 1"/>
                <a:gd name="T3" fmla="*/ 57 h 162"/>
                <a:gd name="T4" fmla="*/ 1 w 1"/>
                <a:gd name="T5" fmla="*/ 57 h 162"/>
                <a:gd name="T6" fmla="*/ 1 w 1"/>
                <a:gd name="T7" fmla="*/ 59 h 162"/>
                <a:gd name="T8" fmla="*/ 0 w 1"/>
                <a:gd name="T9" fmla="*/ 59 h 162"/>
                <a:gd name="T10" fmla="*/ 0 w 1"/>
                <a:gd name="T11" fmla="*/ 120 h 162"/>
                <a:gd name="T12" fmla="*/ 1 w 1"/>
                <a:gd name="T13" fmla="*/ 120 h 162"/>
                <a:gd name="T14" fmla="*/ 1 w 1"/>
                <a:gd name="T15" fmla="*/ 122 h 162"/>
                <a:gd name="T16" fmla="*/ 0 w 1"/>
                <a:gd name="T17" fmla="*/ 122 h 162"/>
                <a:gd name="T18" fmla="*/ 0 w 1"/>
                <a:gd name="T19" fmla="*/ 162 h 162"/>
                <a:gd name="T20" fmla="*/ 1 w 1"/>
                <a:gd name="T21" fmla="*/ 162 h 162"/>
                <a:gd name="T22" fmla="*/ 1 w 1"/>
                <a:gd name="T23" fmla="*/ 1 h 162"/>
                <a:gd name="T24" fmla="*/ 0 w 1"/>
                <a:gd name="T25"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162">
                  <a:moveTo>
                    <a:pt x="0" y="0"/>
                  </a:moveTo>
                  <a:cubicBezTo>
                    <a:pt x="0" y="57"/>
                    <a:pt x="0" y="57"/>
                    <a:pt x="0" y="57"/>
                  </a:cubicBezTo>
                  <a:cubicBezTo>
                    <a:pt x="1" y="57"/>
                    <a:pt x="1" y="57"/>
                    <a:pt x="1" y="57"/>
                  </a:cubicBezTo>
                  <a:cubicBezTo>
                    <a:pt x="1" y="59"/>
                    <a:pt x="1" y="59"/>
                    <a:pt x="1" y="59"/>
                  </a:cubicBezTo>
                  <a:cubicBezTo>
                    <a:pt x="0" y="59"/>
                    <a:pt x="0" y="59"/>
                    <a:pt x="0" y="59"/>
                  </a:cubicBezTo>
                  <a:cubicBezTo>
                    <a:pt x="0" y="120"/>
                    <a:pt x="0" y="120"/>
                    <a:pt x="0" y="120"/>
                  </a:cubicBezTo>
                  <a:cubicBezTo>
                    <a:pt x="1" y="120"/>
                    <a:pt x="1" y="120"/>
                    <a:pt x="1" y="120"/>
                  </a:cubicBezTo>
                  <a:cubicBezTo>
                    <a:pt x="1" y="122"/>
                    <a:pt x="1" y="122"/>
                    <a:pt x="1" y="122"/>
                  </a:cubicBezTo>
                  <a:cubicBezTo>
                    <a:pt x="0" y="122"/>
                    <a:pt x="0" y="122"/>
                    <a:pt x="0" y="122"/>
                  </a:cubicBezTo>
                  <a:cubicBezTo>
                    <a:pt x="0" y="162"/>
                    <a:pt x="0" y="162"/>
                    <a:pt x="0" y="162"/>
                  </a:cubicBezTo>
                  <a:cubicBezTo>
                    <a:pt x="0" y="162"/>
                    <a:pt x="1" y="162"/>
                    <a:pt x="1" y="162"/>
                  </a:cubicBezTo>
                  <a:cubicBezTo>
                    <a:pt x="1" y="1"/>
                    <a:pt x="1" y="1"/>
                    <a:pt x="1" y="1"/>
                  </a:cubicBezTo>
                  <a:cubicBezTo>
                    <a:pt x="1" y="0"/>
                    <a:pt x="0" y="0"/>
                    <a:pt x="0" y="0"/>
                  </a:cubicBezTo>
                </a:path>
              </a:pathLst>
            </a:custGeom>
            <a:solidFill>
              <a:srgbClr val="7C7D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4" name="íšḻï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6638ED6-F9BF-462E-B567-AF0F0722331D}"/>
                </a:ext>
              </a:extLst>
            </p:cNvPr>
            <p:cNvSpPr/>
            <p:nvPr/>
          </p:nvSpPr>
          <p:spPr bwMode="auto">
            <a:xfrm>
              <a:off x="7211064" y="3481315"/>
              <a:ext cx="97099" cy="206480"/>
            </a:xfrm>
            <a:custGeom>
              <a:avLst/>
              <a:gdLst>
                <a:gd name="T0" fmla="*/ 23 w 23"/>
                <a:gd name="T1" fmla="*/ 0 h 47"/>
                <a:gd name="T2" fmla="*/ 0 w 23"/>
                <a:gd name="T3" fmla="*/ 47 h 47"/>
                <a:gd name="T4" fmla="*/ 0 w 23"/>
                <a:gd name="T5" fmla="*/ 47 h 47"/>
                <a:gd name="T6" fmla="*/ 23 w 23"/>
                <a:gd name="T7" fmla="*/ 0 h 47"/>
              </a:gdLst>
              <a:ahLst/>
              <a:cxnLst>
                <a:cxn ang="0">
                  <a:pos x="T0" y="T1"/>
                </a:cxn>
                <a:cxn ang="0">
                  <a:pos x="T2" y="T3"/>
                </a:cxn>
                <a:cxn ang="0">
                  <a:pos x="T4" y="T5"/>
                </a:cxn>
                <a:cxn ang="0">
                  <a:pos x="T6" y="T7"/>
                </a:cxn>
              </a:cxnLst>
              <a:rect l="0" t="0" r="r" b="b"/>
              <a:pathLst>
                <a:path w="23" h="47">
                  <a:moveTo>
                    <a:pt x="23" y="0"/>
                  </a:moveTo>
                  <a:cubicBezTo>
                    <a:pt x="11" y="13"/>
                    <a:pt x="3" y="29"/>
                    <a:pt x="0" y="47"/>
                  </a:cubicBezTo>
                  <a:cubicBezTo>
                    <a:pt x="0" y="47"/>
                    <a:pt x="0" y="47"/>
                    <a:pt x="0" y="47"/>
                  </a:cubicBezTo>
                  <a:cubicBezTo>
                    <a:pt x="3" y="29"/>
                    <a:pt x="11" y="13"/>
                    <a:pt x="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5" name="îṥļ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D318459-FC03-4FCC-B9ED-C74A2E97C8DA}"/>
                </a:ext>
              </a:extLst>
            </p:cNvPr>
            <p:cNvSpPr/>
            <p:nvPr/>
          </p:nvSpPr>
          <p:spPr bwMode="auto">
            <a:xfrm>
              <a:off x="7862334" y="3464508"/>
              <a:ext cx="120781" cy="283309"/>
            </a:xfrm>
            <a:custGeom>
              <a:avLst/>
              <a:gdLst>
                <a:gd name="T0" fmla="*/ 0 w 28"/>
                <a:gd name="T1" fmla="*/ 0 h 65"/>
                <a:gd name="T2" fmla="*/ 0 w 28"/>
                <a:gd name="T3" fmla="*/ 0 h 65"/>
                <a:gd name="T4" fmla="*/ 28 w 28"/>
                <a:gd name="T5" fmla="*/ 65 h 65"/>
                <a:gd name="T6" fmla="*/ 0 w 28"/>
                <a:gd name="T7" fmla="*/ 0 h 65"/>
              </a:gdLst>
              <a:ahLst/>
              <a:cxnLst>
                <a:cxn ang="0">
                  <a:pos x="T0" y="T1"/>
                </a:cxn>
                <a:cxn ang="0">
                  <a:pos x="T2" y="T3"/>
                </a:cxn>
                <a:cxn ang="0">
                  <a:pos x="T4" y="T5"/>
                </a:cxn>
                <a:cxn ang="0">
                  <a:pos x="T6" y="T7"/>
                </a:cxn>
              </a:cxnLst>
              <a:rect l="0" t="0" r="r" b="b"/>
              <a:pathLst>
                <a:path w="28" h="65">
                  <a:moveTo>
                    <a:pt x="0" y="0"/>
                  </a:moveTo>
                  <a:cubicBezTo>
                    <a:pt x="0" y="0"/>
                    <a:pt x="0" y="0"/>
                    <a:pt x="0" y="0"/>
                  </a:cubicBezTo>
                  <a:cubicBezTo>
                    <a:pt x="17" y="16"/>
                    <a:pt x="28" y="39"/>
                    <a:pt x="28" y="65"/>
                  </a:cubicBezTo>
                  <a:cubicBezTo>
                    <a:pt x="28" y="39"/>
                    <a:pt x="17" y="16"/>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6" name="íṧľi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B340452-8AEC-4219-ADD9-151D5026B2A3}"/>
                </a:ext>
              </a:extLst>
            </p:cNvPr>
            <p:cNvSpPr/>
            <p:nvPr/>
          </p:nvSpPr>
          <p:spPr bwMode="auto">
            <a:xfrm>
              <a:off x="7724975" y="3382877"/>
              <a:ext cx="137359" cy="81631"/>
            </a:xfrm>
            <a:custGeom>
              <a:avLst/>
              <a:gdLst>
                <a:gd name="T0" fmla="*/ 0 w 32"/>
                <a:gd name="T1" fmla="*/ 0 h 19"/>
                <a:gd name="T2" fmla="*/ 0 w 32"/>
                <a:gd name="T3" fmla="*/ 0 h 19"/>
                <a:gd name="T4" fmla="*/ 32 w 32"/>
                <a:gd name="T5" fmla="*/ 19 h 19"/>
                <a:gd name="T6" fmla="*/ 32 w 32"/>
                <a:gd name="T7" fmla="*/ 19 h 19"/>
                <a:gd name="T8" fmla="*/ 0 w 32"/>
                <a:gd name="T9" fmla="*/ 0 h 19"/>
              </a:gdLst>
              <a:ahLst/>
              <a:cxnLst>
                <a:cxn ang="0">
                  <a:pos x="T0" y="T1"/>
                </a:cxn>
                <a:cxn ang="0">
                  <a:pos x="T2" y="T3"/>
                </a:cxn>
                <a:cxn ang="0">
                  <a:pos x="T4" y="T5"/>
                </a:cxn>
                <a:cxn ang="0">
                  <a:pos x="T6" y="T7"/>
                </a:cxn>
                <a:cxn ang="0">
                  <a:pos x="T8" y="T9"/>
                </a:cxn>
              </a:cxnLst>
              <a:rect l="0" t="0" r="r" b="b"/>
              <a:pathLst>
                <a:path w="32" h="19">
                  <a:moveTo>
                    <a:pt x="0" y="0"/>
                  </a:moveTo>
                  <a:cubicBezTo>
                    <a:pt x="0" y="0"/>
                    <a:pt x="0" y="0"/>
                    <a:pt x="0" y="0"/>
                  </a:cubicBezTo>
                  <a:cubicBezTo>
                    <a:pt x="12" y="4"/>
                    <a:pt x="23" y="10"/>
                    <a:pt x="32" y="19"/>
                  </a:cubicBezTo>
                  <a:cubicBezTo>
                    <a:pt x="32" y="19"/>
                    <a:pt x="32" y="19"/>
                    <a:pt x="32" y="19"/>
                  </a:cubicBezTo>
                  <a:cubicBezTo>
                    <a:pt x="23" y="10"/>
                    <a:pt x="12" y="4"/>
                    <a:pt x="0" y="0"/>
                  </a:cubicBezTo>
                </a:path>
              </a:pathLst>
            </a:custGeom>
            <a:solidFill>
              <a:srgbClr val="6276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7" name="íṩľî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54855D-0F9F-49FA-BE5F-048E255DDDEF}"/>
                </a:ext>
              </a:extLst>
            </p:cNvPr>
            <p:cNvSpPr/>
            <p:nvPr/>
          </p:nvSpPr>
          <p:spPr bwMode="auto">
            <a:xfrm>
              <a:off x="7597090" y="3356467"/>
              <a:ext cx="127886" cy="26410"/>
            </a:xfrm>
            <a:custGeom>
              <a:avLst/>
              <a:gdLst>
                <a:gd name="T0" fmla="*/ 12 w 30"/>
                <a:gd name="T1" fmla="*/ 1 h 6"/>
                <a:gd name="T2" fmla="*/ 12 w 30"/>
                <a:gd name="T3" fmla="*/ 1 h 6"/>
                <a:gd name="T4" fmla="*/ 30 w 30"/>
                <a:gd name="T5" fmla="*/ 6 h 6"/>
                <a:gd name="T6" fmla="*/ 30 w 30"/>
                <a:gd name="T7" fmla="*/ 6 h 6"/>
                <a:gd name="T8" fmla="*/ 12 w 30"/>
                <a:gd name="T9" fmla="*/ 1 h 6"/>
                <a:gd name="T10" fmla="*/ 0 w 30"/>
                <a:gd name="T11" fmla="*/ 0 h 6"/>
                <a:gd name="T12" fmla="*/ 11 w 30"/>
                <a:gd name="T13" fmla="*/ 1 h 6"/>
                <a:gd name="T14" fmla="*/ 11 w 30"/>
                <a:gd name="T15" fmla="*/ 1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12" y="1"/>
                  </a:moveTo>
                  <a:cubicBezTo>
                    <a:pt x="12" y="1"/>
                    <a:pt x="12" y="1"/>
                    <a:pt x="12" y="1"/>
                  </a:cubicBezTo>
                  <a:cubicBezTo>
                    <a:pt x="19" y="2"/>
                    <a:pt x="25" y="3"/>
                    <a:pt x="30" y="6"/>
                  </a:cubicBezTo>
                  <a:cubicBezTo>
                    <a:pt x="30" y="6"/>
                    <a:pt x="30" y="6"/>
                    <a:pt x="30" y="6"/>
                  </a:cubicBezTo>
                  <a:cubicBezTo>
                    <a:pt x="25" y="3"/>
                    <a:pt x="19" y="2"/>
                    <a:pt x="12" y="1"/>
                  </a:cubicBezTo>
                  <a:moveTo>
                    <a:pt x="0" y="0"/>
                  </a:moveTo>
                  <a:cubicBezTo>
                    <a:pt x="3" y="0"/>
                    <a:pt x="7" y="0"/>
                    <a:pt x="11" y="1"/>
                  </a:cubicBezTo>
                  <a:cubicBezTo>
                    <a:pt x="11" y="1"/>
                    <a:pt x="11" y="1"/>
                    <a:pt x="11" y="1"/>
                  </a:cubicBezTo>
                  <a:cubicBezTo>
                    <a:pt x="7" y="0"/>
                    <a:pt x="3"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8" name="ïṡľï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8B5BEC9-351B-476A-89BD-4170063F7FC9}"/>
                </a:ext>
              </a:extLst>
            </p:cNvPr>
            <p:cNvSpPr/>
            <p:nvPr/>
          </p:nvSpPr>
          <p:spPr bwMode="auto">
            <a:xfrm>
              <a:off x="7644455" y="3361269"/>
              <a:ext cx="4737"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1" y="0"/>
                    <a:pt x="1" y="0"/>
                  </a:cubicBezTo>
                  <a:cubicBezTo>
                    <a:pt x="1" y="0"/>
                    <a:pt x="1" y="0"/>
                    <a:pt x="1" y="0"/>
                  </a:cubicBezTo>
                  <a:cubicBezTo>
                    <a:pt x="1" y="0"/>
                    <a:pt x="0" y="0"/>
                    <a:pt x="0" y="0"/>
                  </a:cubicBezTo>
                </a:path>
              </a:pathLst>
            </a:custGeom>
            <a:solidFill>
              <a:srgbClr val="7C7D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9" name="ï$ľï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06BFDCD-9B30-4060-9FCB-C33CD9337D0E}"/>
                </a:ext>
              </a:extLst>
            </p:cNvPr>
            <p:cNvSpPr/>
            <p:nvPr/>
          </p:nvSpPr>
          <p:spPr bwMode="auto">
            <a:xfrm>
              <a:off x="7211064" y="3687794"/>
              <a:ext cx="438128" cy="7203"/>
            </a:xfrm>
            <a:custGeom>
              <a:avLst/>
              <a:gdLst>
                <a:gd name="T0" fmla="*/ 0 w 102"/>
                <a:gd name="T1" fmla="*/ 0 h 2"/>
                <a:gd name="T2" fmla="*/ 0 w 102"/>
                <a:gd name="T3" fmla="*/ 0 h 2"/>
                <a:gd name="T4" fmla="*/ 0 w 102"/>
                <a:gd name="T5" fmla="*/ 2 h 2"/>
                <a:gd name="T6" fmla="*/ 0 w 102"/>
                <a:gd name="T7" fmla="*/ 2 h 2"/>
                <a:gd name="T8" fmla="*/ 0 w 102"/>
                <a:gd name="T9" fmla="*/ 0 h 2"/>
                <a:gd name="T10" fmla="*/ 17 w 102"/>
                <a:gd name="T11" fmla="*/ 0 h 2"/>
                <a:gd name="T12" fmla="*/ 0 w 102"/>
                <a:gd name="T13" fmla="*/ 0 h 2"/>
                <a:gd name="T14" fmla="*/ 0 w 102"/>
                <a:gd name="T15" fmla="*/ 2 h 2"/>
                <a:gd name="T16" fmla="*/ 17 w 102"/>
                <a:gd name="T17" fmla="*/ 2 h 2"/>
                <a:gd name="T18" fmla="*/ 17 w 102"/>
                <a:gd name="T19" fmla="*/ 0 h 2"/>
                <a:gd name="T20" fmla="*/ 102 w 102"/>
                <a:gd name="T21" fmla="*/ 0 h 2"/>
                <a:gd name="T22" fmla="*/ 101 w 102"/>
                <a:gd name="T23" fmla="*/ 0 h 2"/>
                <a:gd name="T24" fmla="*/ 34 w 102"/>
                <a:gd name="T25" fmla="*/ 0 h 2"/>
                <a:gd name="T26" fmla="*/ 34 w 102"/>
                <a:gd name="T27" fmla="*/ 2 h 2"/>
                <a:gd name="T28" fmla="*/ 101 w 102"/>
                <a:gd name="T29" fmla="*/ 2 h 2"/>
                <a:gd name="T30" fmla="*/ 102 w 102"/>
                <a:gd name="T31" fmla="*/ 2 h 2"/>
                <a:gd name="T32" fmla="*/ 102 w 102"/>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2">
                  <a:moveTo>
                    <a:pt x="0" y="0"/>
                  </a:moveTo>
                  <a:cubicBezTo>
                    <a:pt x="0" y="0"/>
                    <a:pt x="0" y="0"/>
                    <a:pt x="0" y="0"/>
                  </a:cubicBezTo>
                  <a:cubicBezTo>
                    <a:pt x="0" y="1"/>
                    <a:pt x="0" y="1"/>
                    <a:pt x="0" y="2"/>
                  </a:cubicBezTo>
                  <a:cubicBezTo>
                    <a:pt x="0" y="2"/>
                    <a:pt x="0" y="2"/>
                    <a:pt x="0" y="2"/>
                  </a:cubicBezTo>
                  <a:cubicBezTo>
                    <a:pt x="0" y="1"/>
                    <a:pt x="0" y="1"/>
                    <a:pt x="0" y="0"/>
                  </a:cubicBezTo>
                  <a:moveTo>
                    <a:pt x="17" y="0"/>
                  </a:moveTo>
                  <a:cubicBezTo>
                    <a:pt x="0" y="0"/>
                    <a:pt x="0" y="0"/>
                    <a:pt x="0" y="0"/>
                  </a:cubicBezTo>
                  <a:cubicBezTo>
                    <a:pt x="0" y="1"/>
                    <a:pt x="0" y="1"/>
                    <a:pt x="0" y="2"/>
                  </a:cubicBezTo>
                  <a:cubicBezTo>
                    <a:pt x="17" y="2"/>
                    <a:pt x="17" y="2"/>
                    <a:pt x="17" y="2"/>
                  </a:cubicBezTo>
                  <a:cubicBezTo>
                    <a:pt x="17" y="1"/>
                    <a:pt x="17" y="1"/>
                    <a:pt x="17" y="0"/>
                  </a:cubicBezTo>
                  <a:moveTo>
                    <a:pt x="102" y="0"/>
                  </a:moveTo>
                  <a:cubicBezTo>
                    <a:pt x="101" y="0"/>
                    <a:pt x="101" y="0"/>
                    <a:pt x="101" y="0"/>
                  </a:cubicBezTo>
                  <a:cubicBezTo>
                    <a:pt x="34" y="0"/>
                    <a:pt x="34" y="0"/>
                    <a:pt x="34" y="0"/>
                  </a:cubicBezTo>
                  <a:cubicBezTo>
                    <a:pt x="34" y="1"/>
                    <a:pt x="34" y="1"/>
                    <a:pt x="34" y="2"/>
                  </a:cubicBezTo>
                  <a:cubicBezTo>
                    <a:pt x="101" y="2"/>
                    <a:pt x="101" y="2"/>
                    <a:pt x="101" y="2"/>
                  </a:cubicBezTo>
                  <a:cubicBezTo>
                    <a:pt x="102" y="2"/>
                    <a:pt x="102" y="2"/>
                    <a:pt x="102" y="2"/>
                  </a:cubicBezTo>
                  <a:cubicBezTo>
                    <a:pt x="102" y="0"/>
                    <a:pt x="102" y="0"/>
                    <a:pt x="102" y="0"/>
                  </a:cubicBezTo>
                </a:path>
              </a:pathLst>
            </a:custGeom>
            <a:solidFill>
              <a:srgbClr val="7C7D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0" name="ïṩľi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549AEB0-0F70-49F4-A3A9-3660A395F0A7}"/>
                </a:ext>
              </a:extLst>
            </p:cNvPr>
            <p:cNvSpPr/>
            <p:nvPr/>
          </p:nvSpPr>
          <p:spPr bwMode="auto">
            <a:xfrm>
              <a:off x="7260797" y="3961500"/>
              <a:ext cx="388394" cy="9604"/>
            </a:xfrm>
            <a:custGeom>
              <a:avLst/>
              <a:gdLst>
                <a:gd name="T0" fmla="*/ 17 w 90"/>
                <a:gd name="T1" fmla="*/ 0 h 2"/>
                <a:gd name="T2" fmla="*/ 0 w 90"/>
                <a:gd name="T3" fmla="*/ 0 h 2"/>
                <a:gd name="T4" fmla="*/ 2 w 90"/>
                <a:gd name="T5" fmla="*/ 2 h 2"/>
                <a:gd name="T6" fmla="*/ 18 w 90"/>
                <a:gd name="T7" fmla="*/ 2 h 2"/>
                <a:gd name="T8" fmla="*/ 17 w 90"/>
                <a:gd name="T9" fmla="*/ 0 h 2"/>
                <a:gd name="T10" fmla="*/ 90 w 90"/>
                <a:gd name="T11" fmla="*/ 0 h 2"/>
                <a:gd name="T12" fmla="*/ 89 w 90"/>
                <a:gd name="T13" fmla="*/ 0 h 2"/>
                <a:gd name="T14" fmla="*/ 26 w 90"/>
                <a:gd name="T15" fmla="*/ 0 h 2"/>
                <a:gd name="T16" fmla="*/ 27 w 90"/>
                <a:gd name="T17" fmla="*/ 2 h 2"/>
                <a:gd name="T18" fmla="*/ 89 w 90"/>
                <a:gd name="T19" fmla="*/ 2 h 2"/>
                <a:gd name="T20" fmla="*/ 90 w 90"/>
                <a:gd name="T21" fmla="*/ 2 h 2"/>
                <a:gd name="T22" fmla="*/ 90 w 90"/>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2">
                  <a:moveTo>
                    <a:pt x="17" y="0"/>
                  </a:moveTo>
                  <a:cubicBezTo>
                    <a:pt x="0" y="0"/>
                    <a:pt x="0" y="0"/>
                    <a:pt x="0" y="0"/>
                  </a:cubicBezTo>
                  <a:cubicBezTo>
                    <a:pt x="1" y="1"/>
                    <a:pt x="1" y="1"/>
                    <a:pt x="2" y="2"/>
                  </a:cubicBezTo>
                  <a:cubicBezTo>
                    <a:pt x="18" y="2"/>
                    <a:pt x="18" y="2"/>
                    <a:pt x="18" y="2"/>
                  </a:cubicBezTo>
                  <a:cubicBezTo>
                    <a:pt x="18" y="1"/>
                    <a:pt x="17" y="1"/>
                    <a:pt x="17" y="0"/>
                  </a:cubicBezTo>
                  <a:moveTo>
                    <a:pt x="90" y="0"/>
                  </a:moveTo>
                  <a:cubicBezTo>
                    <a:pt x="89" y="0"/>
                    <a:pt x="89" y="0"/>
                    <a:pt x="89" y="0"/>
                  </a:cubicBezTo>
                  <a:cubicBezTo>
                    <a:pt x="26" y="0"/>
                    <a:pt x="26" y="0"/>
                    <a:pt x="26" y="0"/>
                  </a:cubicBezTo>
                  <a:cubicBezTo>
                    <a:pt x="26" y="1"/>
                    <a:pt x="26" y="1"/>
                    <a:pt x="27" y="2"/>
                  </a:cubicBezTo>
                  <a:cubicBezTo>
                    <a:pt x="89" y="2"/>
                    <a:pt x="89" y="2"/>
                    <a:pt x="89" y="2"/>
                  </a:cubicBezTo>
                  <a:cubicBezTo>
                    <a:pt x="90" y="2"/>
                    <a:pt x="90" y="2"/>
                    <a:pt x="90" y="2"/>
                  </a:cubicBezTo>
                  <a:cubicBezTo>
                    <a:pt x="90" y="0"/>
                    <a:pt x="90" y="0"/>
                    <a:pt x="90" y="0"/>
                  </a:cubicBezTo>
                </a:path>
              </a:pathLst>
            </a:custGeom>
            <a:solidFill>
              <a:srgbClr val="7C7D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1" name="işḷî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EBDD504-46FF-44C6-8A0C-681BB80B9495}"/>
                </a:ext>
              </a:extLst>
            </p:cNvPr>
            <p:cNvSpPr/>
            <p:nvPr/>
          </p:nvSpPr>
          <p:spPr bwMode="auto">
            <a:xfrm>
              <a:off x="7883649" y="3999915"/>
              <a:ext cx="14210" cy="14406"/>
            </a:xfrm>
            <a:custGeom>
              <a:avLst/>
              <a:gdLst>
                <a:gd name="T0" fmla="*/ 3 w 3"/>
                <a:gd name="T1" fmla="*/ 0 h 3"/>
                <a:gd name="T2" fmla="*/ 0 w 3"/>
                <a:gd name="T3" fmla="*/ 3 h 3"/>
                <a:gd name="T4" fmla="*/ 3 w 3"/>
                <a:gd name="T5" fmla="*/ 0 h 3"/>
              </a:gdLst>
              <a:ahLst/>
              <a:cxnLst>
                <a:cxn ang="0">
                  <a:pos x="T0" y="T1"/>
                </a:cxn>
                <a:cxn ang="0">
                  <a:pos x="T2" y="T3"/>
                </a:cxn>
                <a:cxn ang="0">
                  <a:pos x="T4" y="T5"/>
                </a:cxn>
              </a:cxnLst>
              <a:rect l="0" t="0" r="r" b="b"/>
              <a:pathLst>
                <a:path w="3" h="3">
                  <a:moveTo>
                    <a:pt x="3" y="0"/>
                  </a:moveTo>
                  <a:cubicBezTo>
                    <a:pt x="2" y="1"/>
                    <a:pt x="1" y="2"/>
                    <a:pt x="0" y="3"/>
                  </a:cubicBezTo>
                  <a:cubicBezTo>
                    <a:pt x="1" y="2"/>
                    <a:pt x="2" y="1"/>
                    <a:pt x="3" y="0"/>
                  </a:cubicBezTo>
                </a:path>
              </a:pathLst>
            </a:custGeom>
            <a:solidFill>
              <a:srgbClr val="A6DA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2" name="iṣḻí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EB2984A-3B7F-4A2A-9114-92B67E18404F}"/>
                </a:ext>
              </a:extLst>
            </p:cNvPr>
            <p:cNvSpPr/>
            <p:nvPr/>
          </p:nvSpPr>
          <p:spPr bwMode="auto">
            <a:xfrm>
              <a:off x="7871807" y="4019122"/>
              <a:ext cx="11841" cy="12005"/>
            </a:xfrm>
            <a:custGeom>
              <a:avLst/>
              <a:gdLst>
                <a:gd name="T0" fmla="*/ 3 w 3"/>
                <a:gd name="T1" fmla="*/ 0 h 3"/>
                <a:gd name="T2" fmla="*/ 0 w 3"/>
                <a:gd name="T3" fmla="*/ 3 h 3"/>
                <a:gd name="T4" fmla="*/ 3 w 3"/>
                <a:gd name="T5" fmla="*/ 0 h 3"/>
              </a:gdLst>
              <a:ahLst/>
              <a:cxnLst>
                <a:cxn ang="0">
                  <a:pos x="T0" y="T1"/>
                </a:cxn>
                <a:cxn ang="0">
                  <a:pos x="T2" y="T3"/>
                </a:cxn>
                <a:cxn ang="0">
                  <a:pos x="T4" y="T5"/>
                </a:cxn>
              </a:cxnLst>
              <a:rect l="0" t="0" r="r" b="b"/>
              <a:pathLst>
                <a:path w="3" h="3">
                  <a:moveTo>
                    <a:pt x="3" y="0"/>
                  </a:moveTo>
                  <a:cubicBezTo>
                    <a:pt x="2" y="1"/>
                    <a:pt x="1" y="2"/>
                    <a:pt x="0" y="3"/>
                  </a:cubicBezTo>
                  <a:cubicBezTo>
                    <a:pt x="1" y="2"/>
                    <a:pt x="2" y="1"/>
                    <a:pt x="3" y="0"/>
                  </a:cubicBezTo>
                  <a:close/>
                </a:path>
              </a:pathLst>
            </a:custGeom>
            <a:solidFill>
              <a:srgbClr val="A6DA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3" name="îšľï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4A41EFE-2429-4440-9029-0042EF9C7E69}"/>
                </a:ext>
              </a:extLst>
            </p:cNvPr>
            <p:cNvSpPr/>
            <p:nvPr/>
          </p:nvSpPr>
          <p:spPr bwMode="auto">
            <a:xfrm>
              <a:off x="7862334" y="3464508"/>
              <a:ext cx="120781" cy="535406"/>
            </a:xfrm>
            <a:custGeom>
              <a:avLst/>
              <a:gdLst>
                <a:gd name="T0" fmla="*/ 0 w 28"/>
                <a:gd name="T1" fmla="*/ 0 h 123"/>
                <a:gd name="T2" fmla="*/ 0 w 28"/>
                <a:gd name="T3" fmla="*/ 23 h 123"/>
                <a:gd name="T4" fmla="*/ 23 w 28"/>
                <a:gd name="T5" fmla="*/ 82 h 123"/>
                <a:gd name="T6" fmla="*/ 21 w 28"/>
                <a:gd name="T7" fmla="*/ 102 h 123"/>
                <a:gd name="T8" fmla="*/ 8 w 28"/>
                <a:gd name="T9" fmla="*/ 123 h 123"/>
                <a:gd name="T10" fmla="*/ 28 w 28"/>
                <a:gd name="T11" fmla="*/ 66 h 123"/>
                <a:gd name="T12" fmla="*/ 28 w 28"/>
                <a:gd name="T13" fmla="*/ 66 h 123"/>
                <a:gd name="T14" fmla="*/ 28 w 28"/>
                <a:gd name="T15" fmla="*/ 66 h 123"/>
                <a:gd name="T16" fmla="*/ 28 w 28"/>
                <a:gd name="T17" fmla="*/ 66 h 123"/>
                <a:gd name="T18" fmla="*/ 28 w 28"/>
                <a:gd name="T19" fmla="*/ 65 h 123"/>
                <a:gd name="T20" fmla="*/ 28 w 28"/>
                <a:gd name="T21" fmla="*/ 65 h 123"/>
                <a:gd name="T22" fmla="*/ 28 w 28"/>
                <a:gd name="T23" fmla="*/ 65 h 123"/>
                <a:gd name="T24" fmla="*/ 28 w 28"/>
                <a:gd name="T25" fmla="*/ 65 h 123"/>
                <a:gd name="T26" fmla="*/ 28 w 28"/>
                <a:gd name="T27" fmla="*/ 65 h 123"/>
                <a:gd name="T28" fmla="*/ 0 w 28"/>
                <a:gd name="T2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23">
                  <a:moveTo>
                    <a:pt x="0" y="0"/>
                  </a:moveTo>
                  <a:cubicBezTo>
                    <a:pt x="0" y="23"/>
                    <a:pt x="0" y="23"/>
                    <a:pt x="0" y="23"/>
                  </a:cubicBezTo>
                  <a:cubicBezTo>
                    <a:pt x="14" y="39"/>
                    <a:pt x="22" y="60"/>
                    <a:pt x="23" y="82"/>
                  </a:cubicBezTo>
                  <a:cubicBezTo>
                    <a:pt x="23" y="89"/>
                    <a:pt x="22" y="96"/>
                    <a:pt x="21" y="102"/>
                  </a:cubicBezTo>
                  <a:cubicBezTo>
                    <a:pt x="17" y="110"/>
                    <a:pt x="13" y="117"/>
                    <a:pt x="8" y="123"/>
                  </a:cubicBezTo>
                  <a:cubicBezTo>
                    <a:pt x="21" y="107"/>
                    <a:pt x="28" y="87"/>
                    <a:pt x="28" y="66"/>
                  </a:cubicBezTo>
                  <a:cubicBezTo>
                    <a:pt x="28" y="66"/>
                    <a:pt x="28" y="66"/>
                    <a:pt x="28" y="66"/>
                  </a:cubicBezTo>
                  <a:cubicBezTo>
                    <a:pt x="28" y="66"/>
                    <a:pt x="28" y="66"/>
                    <a:pt x="28" y="66"/>
                  </a:cubicBezTo>
                  <a:cubicBezTo>
                    <a:pt x="28" y="66"/>
                    <a:pt x="28" y="66"/>
                    <a:pt x="28" y="66"/>
                  </a:cubicBezTo>
                  <a:cubicBezTo>
                    <a:pt x="28" y="66"/>
                    <a:pt x="28" y="66"/>
                    <a:pt x="28" y="65"/>
                  </a:cubicBezTo>
                  <a:cubicBezTo>
                    <a:pt x="28" y="65"/>
                    <a:pt x="28" y="65"/>
                    <a:pt x="28" y="65"/>
                  </a:cubicBezTo>
                  <a:cubicBezTo>
                    <a:pt x="28" y="65"/>
                    <a:pt x="28" y="65"/>
                    <a:pt x="28" y="65"/>
                  </a:cubicBezTo>
                  <a:cubicBezTo>
                    <a:pt x="28" y="65"/>
                    <a:pt x="28" y="65"/>
                    <a:pt x="28" y="65"/>
                  </a:cubicBezTo>
                  <a:cubicBezTo>
                    <a:pt x="28" y="65"/>
                    <a:pt x="28" y="65"/>
                    <a:pt x="28" y="65"/>
                  </a:cubicBezTo>
                  <a:cubicBezTo>
                    <a:pt x="28" y="39"/>
                    <a:pt x="17" y="16"/>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4" name="ïṧļí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CAA1401-C729-47E2-A46E-4ED5CC9C052B}"/>
                </a:ext>
              </a:extLst>
            </p:cNvPr>
            <p:cNvSpPr/>
            <p:nvPr/>
          </p:nvSpPr>
          <p:spPr bwMode="auto">
            <a:xfrm>
              <a:off x="7724975" y="3382877"/>
              <a:ext cx="137359" cy="182470"/>
            </a:xfrm>
            <a:custGeom>
              <a:avLst/>
              <a:gdLst>
                <a:gd name="T0" fmla="*/ 0 w 32"/>
                <a:gd name="T1" fmla="*/ 0 h 42"/>
                <a:gd name="T2" fmla="*/ 0 w 32"/>
                <a:gd name="T3" fmla="*/ 19 h 42"/>
                <a:gd name="T4" fmla="*/ 32 w 32"/>
                <a:gd name="T5" fmla="*/ 42 h 42"/>
                <a:gd name="T6" fmla="*/ 32 w 32"/>
                <a:gd name="T7" fmla="*/ 19 h 42"/>
                <a:gd name="T8" fmla="*/ 0 w 32"/>
                <a:gd name="T9" fmla="*/ 0 h 42"/>
              </a:gdLst>
              <a:ahLst/>
              <a:cxnLst>
                <a:cxn ang="0">
                  <a:pos x="T0" y="T1"/>
                </a:cxn>
                <a:cxn ang="0">
                  <a:pos x="T2" y="T3"/>
                </a:cxn>
                <a:cxn ang="0">
                  <a:pos x="T4" y="T5"/>
                </a:cxn>
                <a:cxn ang="0">
                  <a:pos x="T6" y="T7"/>
                </a:cxn>
                <a:cxn ang="0">
                  <a:pos x="T8" y="T9"/>
                </a:cxn>
              </a:cxnLst>
              <a:rect l="0" t="0" r="r" b="b"/>
              <a:pathLst>
                <a:path w="32" h="42">
                  <a:moveTo>
                    <a:pt x="0" y="0"/>
                  </a:moveTo>
                  <a:cubicBezTo>
                    <a:pt x="0" y="19"/>
                    <a:pt x="0" y="19"/>
                    <a:pt x="0" y="19"/>
                  </a:cubicBezTo>
                  <a:cubicBezTo>
                    <a:pt x="12" y="25"/>
                    <a:pt x="23" y="32"/>
                    <a:pt x="32" y="42"/>
                  </a:cubicBezTo>
                  <a:cubicBezTo>
                    <a:pt x="32" y="19"/>
                    <a:pt x="32" y="19"/>
                    <a:pt x="32" y="19"/>
                  </a:cubicBezTo>
                  <a:cubicBezTo>
                    <a:pt x="23" y="10"/>
                    <a:pt x="12" y="4"/>
                    <a:pt x="0" y="0"/>
                  </a:cubicBezTo>
                </a:path>
              </a:pathLst>
            </a:custGeom>
            <a:solidFill>
              <a:srgbClr val="E3E6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5" name="iṣľí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A823025-AE80-478A-85BF-E7542F39D02D}"/>
                </a:ext>
              </a:extLst>
            </p:cNvPr>
            <p:cNvSpPr/>
            <p:nvPr/>
          </p:nvSpPr>
          <p:spPr bwMode="auto">
            <a:xfrm>
              <a:off x="7211064" y="3356467"/>
              <a:ext cx="513912" cy="331328"/>
            </a:xfrm>
            <a:custGeom>
              <a:avLst/>
              <a:gdLst>
                <a:gd name="T0" fmla="*/ 101 w 120"/>
                <a:gd name="T1" fmla="*/ 15 h 76"/>
                <a:gd name="T2" fmla="*/ 40 w 120"/>
                <a:gd name="T3" fmla="*/ 15 h 76"/>
                <a:gd name="T4" fmla="*/ 25 w 120"/>
                <a:gd name="T5" fmla="*/ 27 h 76"/>
                <a:gd name="T6" fmla="*/ 25 w 120"/>
                <a:gd name="T7" fmla="*/ 28 h 76"/>
                <a:gd name="T8" fmla="*/ 24 w 120"/>
                <a:gd name="T9" fmla="*/ 28 h 76"/>
                <a:gd name="T10" fmla="*/ 24 w 120"/>
                <a:gd name="T11" fmla="*/ 28 h 76"/>
                <a:gd name="T12" fmla="*/ 24 w 120"/>
                <a:gd name="T13" fmla="*/ 28 h 76"/>
                <a:gd name="T14" fmla="*/ 24 w 120"/>
                <a:gd name="T15" fmla="*/ 28 h 76"/>
                <a:gd name="T16" fmla="*/ 24 w 120"/>
                <a:gd name="T17" fmla="*/ 28 h 76"/>
                <a:gd name="T18" fmla="*/ 24 w 120"/>
                <a:gd name="T19" fmla="*/ 28 h 76"/>
                <a:gd name="T20" fmla="*/ 24 w 120"/>
                <a:gd name="T21" fmla="*/ 28 h 76"/>
                <a:gd name="T22" fmla="*/ 24 w 120"/>
                <a:gd name="T23" fmla="*/ 28 h 76"/>
                <a:gd name="T24" fmla="*/ 24 w 120"/>
                <a:gd name="T25" fmla="*/ 28 h 76"/>
                <a:gd name="T26" fmla="*/ 24 w 120"/>
                <a:gd name="T27" fmla="*/ 29 h 76"/>
                <a:gd name="T28" fmla="*/ 23 w 120"/>
                <a:gd name="T29" fmla="*/ 29 h 76"/>
                <a:gd name="T30" fmla="*/ 23 w 120"/>
                <a:gd name="T31" fmla="*/ 29 h 76"/>
                <a:gd name="T32" fmla="*/ 0 w 120"/>
                <a:gd name="T33" fmla="*/ 76 h 76"/>
                <a:gd name="T34" fmla="*/ 0 w 120"/>
                <a:gd name="T35" fmla="*/ 76 h 76"/>
                <a:gd name="T36" fmla="*/ 1 w 120"/>
                <a:gd name="T37" fmla="*/ 72 h 76"/>
                <a:gd name="T38" fmla="*/ 19 w 120"/>
                <a:gd name="T39" fmla="*/ 45 h 76"/>
                <a:gd name="T40" fmla="*/ 83 w 120"/>
                <a:gd name="T41" fmla="*/ 18 h 76"/>
                <a:gd name="T42" fmla="*/ 84 w 120"/>
                <a:gd name="T43" fmla="*/ 18 h 76"/>
                <a:gd name="T44" fmla="*/ 101 w 120"/>
                <a:gd name="T45" fmla="*/ 19 h 76"/>
                <a:gd name="T46" fmla="*/ 101 w 120"/>
                <a:gd name="T47" fmla="*/ 15 h 76"/>
                <a:gd name="T48" fmla="*/ 102 w 120"/>
                <a:gd name="T49" fmla="*/ 1 h 76"/>
                <a:gd name="T50" fmla="*/ 102 w 120"/>
                <a:gd name="T51" fmla="*/ 20 h 76"/>
                <a:gd name="T52" fmla="*/ 120 w 120"/>
                <a:gd name="T53" fmla="*/ 25 h 76"/>
                <a:gd name="T54" fmla="*/ 120 w 120"/>
                <a:gd name="T55" fmla="*/ 6 h 76"/>
                <a:gd name="T56" fmla="*/ 102 w 120"/>
                <a:gd name="T57" fmla="*/ 1 h 76"/>
                <a:gd name="T58" fmla="*/ 89 w 120"/>
                <a:gd name="T59" fmla="*/ 0 h 76"/>
                <a:gd name="T60" fmla="*/ 89 w 120"/>
                <a:gd name="T61" fmla="*/ 0 h 76"/>
                <a:gd name="T62" fmla="*/ 88 w 120"/>
                <a:gd name="T63" fmla="*/ 0 h 76"/>
                <a:gd name="T64" fmla="*/ 43 w 120"/>
                <a:gd name="T65" fmla="*/ 13 h 76"/>
                <a:gd name="T66" fmla="*/ 101 w 120"/>
                <a:gd name="T67" fmla="*/ 13 h 76"/>
                <a:gd name="T68" fmla="*/ 101 w 120"/>
                <a:gd name="T69" fmla="*/ 1 h 76"/>
                <a:gd name="T70" fmla="*/ 90 w 120"/>
                <a:gd name="T71" fmla="*/ 0 h 76"/>
                <a:gd name="T72" fmla="*/ 89 w 120"/>
                <a:gd name="T7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 h="76">
                  <a:moveTo>
                    <a:pt x="101" y="15"/>
                  </a:moveTo>
                  <a:cubicBezTo>
                    <a:pt x="40" y="15"/>
                    <a:pt x="40" y="15"/>
                    <a:pt x="40" y="15"/>
                  </a:cubicBezTo>
                  <a:cubicBezTo>
                    <a:pt x="35" y="18"/>
                    <a:pt x="30" y="23"/>
                    <a:pt x="25" y="27"/>
                  </a:cubicBezTo>
                  <a:cubicBezTo>
                    <a:pt x="25" y="27"/>
                    <a:pt x="25" y="28"/>
                    <a:pt x="25" y="28"/>
                  </a:cubicBezTo>
                  <a:cubicBezTo>
                    <a:pt x="24" y="28"/>
                    <a:pt x="24" y="28"/>
                    <a:pt x="24" y="28"/>
                  </a:cubicBezTo>
                  <a:cubicBezTo>
                    <a:pt x="24" y="28"/>
                    <a:pt x="24" y="28"/>
                    <a:pt x="24" y="28"/>
                  </a:cubicBezTo>
                  <a:cubicBezTo>
                    <a:pt x="24" y="28"/>
                    <a:pt x="24" y="28"/>
                    <a:pt x="24" y="28"/>
                  </a:cubicBezTo>
                  <a:cubicBezTo>
                    <a:pt x="24" y="28"/>
                    <a:pt x="24" y="28"/>
                    <a:pt x="24" y="28"/>
                  </a:cubicBezTo>
                  <a:cubicBezTo>
                    <a:pt x="24" y="28"/>
                    <a:pt x="24" y="28"/>
                    <a:pt x="24" y="28"/>
                  </a:cubicBezTo>
                  <a:cubicBezTo>
                    <a:pt x="24" y="28"/>
                    <a:pt x="24" y="28"/>
                    <a:pt x="24" y="28"/>
                  </a:cubicBezTo>
                  <a:cubicBezTo>
                    <a:pt x="24" y="28"/>
                    <a:pt x="24" y="28"/>
                    <a:pt x="24" y="28"/>
                  </a:cubicBezTo>
                  <a:cubicBezTo>
                    <a:pt x="24" y="28"/>
                    <a:pt x="24" y="28"/>
                    <a:pt x="24" y="28"/>
                  </a:cubicBezTo>
                  <a:cubicBezTo>
                    <a:pt x="24" y="28"/>
                    <a:pt x="24" y="28"/>
                    <a:pt x="24" y="28"/>
                  </a:cubicBezTo>
                  <a:cubicBezTo>
                    <a:pt x="24" y="28"/>
                    <a:pt x="24" y="29"/>
                    <a:pt x="24" y="29"/>
                  </a:cubicBezTo>
                  <a:cubicBezTo>
                    <a:pt x="24" y="29"/>
                    <a:pt x="24" y="29"/>
                    <a:pt x="23" y="29"/>
                  </a:cubicBezTo>
                  <a:cubicBezTo>
                    <a:pt x="23" y="29"/>
                    <a:pt x="23" y="29"/>
                    <a:pt x="23" y="29"/>
                  </a:cubicBezTo>
                  <a:cubicBezTo>
                    <a:pt x="11" y="42"/>
                    <a:pt x="3" y="58"/>
                    <a:pt x="0" y="76"/>
                  </a:cubicBezTo>
                  <a:cubicBezTo>
                    <a:pt x="0" y="76"/>
                    <a:pt x="0" y="76"/>
                    <a:pt x="0" y="76"/>
                  </a:cubicBezTo>
                  <a:cubicBezTo>
                    <a:pt x="0" y="75"/>
                    <a:pt x="0" y="73"/>
                    <a:pt x="1" y="72"/>
                  </a:cubicBezTo>
                  <a:cubicBezTo>
                    <a:pt x="5" y="62"/>
                    <a:pt x="11" y="53"/>
                    <a:pt x="19" y="45"/>
                  </a:cubicBezTo>
                  <a:cubicBezTo>
                    <a:pt x="36" y="28"/>
                    <a:pt x="59" y="18"/>
                    <a:pt x="83" y="18"/>
                  </a:cubicBezTo>
                  <a:cubicBezTo>
                    <a:pt x="83" y="18"/>
                    <a:pt x="83" y="18"/>
                    <a:pt x="84" y="18"/>
                  </a:cubicBezTo>
                  <a:cubicBezTo>
                    <a:pt x="90" y="18"/>
                    <a:pt x="95" y="18"/>
                    <a:pt x="101" y="19"/>
                  </a:cubicBezTo>
                  <a:cubicBezTo>
                    <a:pt x="101" y="15"/>
                    <a:pt x="101" y="15"/>
                    <a:pt x="101" y="15"/>
                  </a:cubicBezTo>
                  <a:moveTo>
                    <a:pt x="102" y="1"/>
                  </a:moveTo>
                  <a:cubicBezTo>
                    <a:pt x="102" y="20"/>
                    <a:pt x="102" y="20"/>
                    <a:pt x="102" y="20"/>
                  </a:cubicBezTo>
                  <a:cubicBezTo>
                    <a:pt x="109" y="21"/>
                    <a:pt x="115" y="23"/>
                    <a:pt x="120" y="25"/>
                  </a:cubicBezTo>
                  <a:cubicBezTo>
                    <a:pt x="120" y="6"/>
                    <a:pt x="120" y="6"/>
                    <a:pt x="120" y="6"/>
                  </a:cubicBezTo>
                  <a:cubicBezTo>
                    <a:pt x="115" y="3"/>
                    <a:pt x="109" y="2"/>
                    <a:pt x="102" y="1"/>
                  </a:cubicBezTo>
                  <a:moveTo>
                    <a:pt x="89" y="0"/>
                  </a:moveTo>
                  <a:cubicBezTo>
                    <a:pt x="89" y="0"/>
                    <a:pt x="89" y="0"/>
                    <a:pt x="89" y="0"/>
                  </a:cubicBezTo>
                  <a:cubicBezTo>
                    <a:pt x="89" y="0"/>
                    <a:pt x="89" y="0"/>
                    <a:pt x="88" y="0"/>
                  </a:cubicBezTo>
                  <a:cubicBezTo>
                    <a:pt x="72" y="0"/>
                    <a:pt x="57" y="5"/>
                    <a:pt x="43" y="13"/>
                  </a:cubicBezTo>
                  <a:cubicBezTo>
                    <a:pt x="101" y="13"/>
                    <a:pt x="101" y="13"/>
                    <a:pt x="101" y="13"/>
                  </a:cubicBezTo>
                  <a:cubicBezTo>
                    <a:pt x="101" y="1"/>
                    <a:pt x="101" y="1"/>
                    <a:pt x="101" y="1"/>
                  </a:cubicBezTo>
                  <a:cubicBezTo>
                    <a:pt x="97" y="0"/>
                    <a:pt x="93" y="0"/>
                    <a:pt x="90" y="0"/>
                  </a:cubicBezTo>
                  <a:cubicBezTo>
                    <a:pt x="90" y="0"/>
                    <a:pt x="89" y="0"/>
                    <a:pt x="8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6" name="i$ļï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C696098-7998-42D1-BF89-1A694948CBFC}"/>
                </a:ext>
              </a:extLst>
            </p:cNvPr>
            <p:cNvSpPr/>
            <p:nvPr/>
          </p:nvSpPr>
          <p:spPr bwMode="auto">
            <a:xfrm>
              <a:off x="7644455" y="3361269"/>
              <a:ext cx="4737" cy="81631"/>
            </a:xfrm>
            <a:custGeom>
              <a:avLst/>
              <a:gdLst>
                <a:gd name="T0" fmla="*/ 0 w 1"/>
                <a:gd name="T1" fmla="*/ 0 h 19"/>
                <a:gd name="T2" fmla="*/ 0 w 1"/>
                <a:gd name="T3" fmla="*/ 12 h 19"/>
                <a:gd name="T4" fmla="*/ 1 w 1"/>
                <a:gd name="T5" fmla="*/ 12 h 19"/>
                <a:gd name="T6" fmla="*/ 1 w 1"/>
                <a:gd name="T7" fmla="*/ 14 h 19"/>
                <a:gd name="T8" fmla="*/ 0 w 1"/>
                <a:gd name="T9" fmla="*/ 14 h 19"/>
                <a:gd name="T10" fmla="*/ 0 w 1"/>
                <a:gd name="T11" fmla="*/ 18 h 19"/>
                <a:gd name="T12" fmla="*/ 1 w 1"/>
                <a:gd name="T13" fmla="*/ 19 h 19"/>
                <a:gd name="T14" fmla="*/ 1 w 1"/>
                <a:gd name="T15" fmla="*/ 0 h 19"/>
                <a:gd name="T16" fmla="*/ 0 w 1"/>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9">
                  <a:moveTo>
                    <a:pt x="0" y="0"/>
                  </a:moveTo>
                  <a:cubicBezTo>
                    <a:pt x="0" y="12"/>
                    <a:pt x="0" y="12"/>
                    <a:pt x="0" y="12"/>
                  </a:cubicBezTo>
                  <a:cubicBezTo>
                    <a:pt x="1" y="12"/>
                    <a:pt x="1" y="12"/>
                    <a:pt x="1" y="12"/>
                  </a:cubicBezTo>
                  <a:cubicBezTo>
                    <a:pt x="1" y="14"/>
                    <a:pt x="1" y="14"/>
                    <a:pt x="1" y="14"/>
                  </a:cubicBezTo>
                  <a:cubicBezTo>
                    <a:pt x="0" y="14"/>
                    <a:pt x="0" y="14"/>
                    <a:pt x="0" y="14"/>
                  </a:cubicBezTo>
                  <a:cubicBezTo>
                    <a:pt x="0" y="18"/>
                    <a:pt x="0" y="18"/>
                    <a:pt x="0" y="18"/>
                  </a:cubicBezTo>
                  <a:cubicBezTo>
                    <a:pt x="0" y="18"/>
                    <a:pt x="1" y="18"/>
                    <a:pt x="1" y="19"/>
                  </a:cubicBezTo>
                  <a:cubicBezTo>
                    <a:pt x="1" y="0"/>
                    <a:pt x="1" y="0"/>
                    <a:pt x="1" y="0"/>
                  </a:cubicBezTo>
                  <a:cubicBezTo>
                    <a:pt x="1" y="0"/>
                    <a:pt x="0" y="0"/>
                    <a:pt x="0" y="0"/>
                  </a:cubicBezTo>
                </a:path>
              </a:pathLst>
            </a:custGeom>
            <a:solidFill>
              <a:srgbClr val="E7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7" name="íṡḷí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11F8AE7-75ED-465A-9E4C-E3643BD1ED29}"/>
                </a:ext>
              </a:extLst>
            </p:cNvPr>
            <p:cNvSpPr/>
            <p:nvPr/>
          </p:nvSpPr>
          <p:spPr bwMode="auto">
            <a:xfrm>
              <a:off x="7206327" y="3694997"/>
              <a:ext cx="4737" cy="26410"/>
            </a:xfrm>
            <a:custGeom>
              <a:avLst/>
              <a:gdLst>
                <a:gd name="T0" fmla="*/ 1 w 1"/>
                <a:gd name="T1" fmla="*/ 0 h 6"/>
                <a:gd name="T2" fmla="*/ 1 w 1"/>
                <a:gd name="T3" fmla="*/ 0 h 6"/>
                <a:gd name="T4" fmla="*/ 0 w 1"/>
                <a:gd name="T5" fmla="*/ 6 h 6"/>
                <a:gd name="T6" fmla="*/ 1 w 1"/>
                <a:gd name="T7" fmla="*/ 0 h 6"/>
              </a:gdLst>
              <a:ahLst/>
              <a:cxnLst>
                <a:cxn ang="0">
                  <a:pos x="T0" y="T1"/>
                </a:cxn>
                <a:cxn ang="0">
                  <a:pos x="T2" y="T3"/>
                </a:cxn>
                <a:cxn ang="0">
                  <a:pos x="T4" y="T5"/>
                </a:cxn>
                <a:cxn ang="0">
                  <a:pos x="T6" y="T7"/>
                </a:cxn>
              </a:cxnLst>
              <a:rect l="0" t="0" r="r" b="b"/>
              <a:pathLst>
                <a:path w="1" h="6">
                  <a:moveTo>
                    <a:pt x="1" y="0"/>
                  </a:moveTo>
                  <a:cubicBezTo>
                    <a:pt x="1" y="0"/>
                    <a:pt x="1" y="0"/>
                    <a:pt x="1" y="0"/>
                  </a:cubicBezTo>
                  <a:cubicBezTo>
                    <a:pt x="0" y="2"/>
                    <a:pt x="0" y="4"/>
                    <a:pt x="0" y="6"/>
                  </a:cubicBezTo>
                  <a:cubicBezTo>
                    <a:pt x="0" y="4"/>
                    <a:pt x="0" y="2"/>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8" name="íṡļi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03EBB0C-842A-4927-B534-5CBB461E1AE5}"/>
                </a:ext>
              </a:extLst>
            </p:cNvPr>
            <p:cNvSpPr/>
            <p:nvPr/>
          </p:nvSpPr>
          <p:spPr bwMode="auto">
            <a:xfrm>
              <a:off x="7381578" y="3411688"/>
              <a:ext cx="267613" cy="9604"/>
            </a:xfrm>
            <a:custGeom>
              <a:avLst/>
              <a:gdLst>
                <a:gd name="T0" fmla="*/ 62 w 62"/>
                <a:gd name="T1" fmla="*/ 0 h 2"/>
                <a:gd name="T2" fmla="*/ 61 w 62"/>
                <a:gd name="T3" fmla="*/ 0 h 2"/>
                <a:gd name="T4" fmla="*/ 3 w 62"/>
                <a:gd name="T5" fmla="*/ 0 h 2"/>
                <a:gd name="T6" fmla="*/ 0 w 62"/>
                <a:gd name="T7" fmla="*/ 2 h 2"/>
                <a:gd name="T8" fmla="*/ 61 w 62"/>
                <a:gd name="T9" fmla="*/ 2 h 2"/>
                <a:gd name="T10" fmla="*/ 62 w 62"/>
                <a:gd name="T11" fmla="*/ 2 h 2"/>
                <a:gd name="T12" fmla="*/ 62 w 6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2" h="2">
                  <a:moveTo>
                    <a:pt x="62" y="0"/>
                  </a:moveTo>
                  <a:cubicBezTo>
                    <a:pt x="61" y="0"/>
                    <a:pt x="61" y="0"/>
                    <a:pt x="61" y="0"/>
                  </a:cubicBezTo>
                  <a:cubicBezTo>
                    <a:pt x="3" y="0"/>
                    <a:pt x="3" y="0"/>
                    <a:pt x="3" y="0"/>
                  </a:cubicBezTo>
                  <a:cubicBezTo>
                    <a:pt x="2" y="1"/>
                    <a:pt x="1" y="1"/>
                    <a:pt x="0" y="2"/>
                  </a:cubicBezTo>
                  <a:cubicBezTo>
                    <a:pt x="61" y="2"/>
                    <a:pt x="61" y="2"/>
                    <a:pt x="61" y="2"/>
                  </a:cubicBezTo>
                  <a:cubicBezTo>
                    <a:pt x="62" y="2"/>
                    <a:pt x="62" y="2"/>
                    <a:pt x="62" y="2"/>
                  </a:cubicBezTo>
                  <a:cubicBezTo>
                    <a:pt x="62" y="0"/>
                    <a:pt x="62" y="0"/>
                    <a:pt x="62" y="0"/>
                  </a:cubicBezTo>
                </a:path>
              </a:pathLst>
            </a:custGeom>
            <a:solidFill>
              <a:srgbClr val="E7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9" name="îşļî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F9E2DBA-9FFA-49F4-9363-CD40E2B79358}"/>
                </a:ext>
              </a:extLst>
            </p:cNvPr>
            <p:cNvSpPr/>
            <p:nvPr/>
          </p:nvSpPr>
          <p:spPr bwMode="auto">
            <a:xfrm>
              <a:off x="7211064" y="3687794"/>
              <a:ext cx="0" cy="7203"/>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E7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0" name="ïşḷï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D4163AA-18BF-4CD4-85B4-27731AC339BC}"/>
                </a:ext>
              </a:extLst>
            </p:cNvPr>
            <p:cNvSpPr/>
            <p:nvPr/>
          </p:nvSpPr>
          <p:spPr bwMode="auto">
            <a:xfrm>
              <a:off x="7206327" y="3721407"/>
              <a:ext cx="0" cy="14406"/>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solidFill>
              <a:srgbClr val="A6DA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1" name="îṧli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16F065A-177D-4CFD-802D-0E9A66DB57DC}"/>
                </a:ext>
              </a:extLst>
            </p:cNvPr>
            <p:cNvSpPr/>
            <p:nvPr/>
          </p:nvSpPr>
          <p:spPr bwMode="auto">
            <a:xfrm>
              <a:off x="7206327" y="3735813"/>
              <a:ext cx="0" cy="7203"/>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solidFill>
              <a:srgbClr val="A6DA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2" name="îṣľï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169709A-7B68-4B56-BE7E-6CAC1B94C836}"/>
                </a:ext>
              </a:extLst>
            </p:cNvPr>
            <p:cNvSpPr/>
            <p:nvPr/>
          </p:nvSpPr>
          <p:spPr bwMode="auto">
            <a:xfrm>
              <a:off x="7206327" y="3743016"/>
              <a:ext cx="0" cy="14406"/>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solidFill>
              <a:srgbClr val="A6DA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3" name="iṡl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27DCC73-65AA-4B5B-B9F0-FE626998EA74}"/>
                </a:ext>
              </a:extLst>
            </p:cNvPr>
            <p:cNvSpPr/>
            <p:nvPr/>
          </p:nvSpPr>
          <p:spPr bwMode="auto">
            <a:xfrm>
              <a:off x="7871807" y="4026325"/>
              <a:ext cx="236826" cy="235291"/>
            </a:xfrm>
            <a:custGeom>
              <a:avLst/>
              <a:gdLst>
                <a:gd name="T0" fmla="*/ 49 w 55"/>
                <a:gd name="T1" fmla="*/ 48 h 54"/>
                <a:gd name="T2" fmla="*/ 49 w 55"/>
                <a:gd name="T3" fmla="*/ 26 h 54"/>
                <a:gd name="T4" fmla="*/ 29 w 55"/>
                <a:gd name="T5" fmla="*/ 6 h 54"/>
                <a:gd name="T6" fmla="*/ 7 w 55"/>
                <a:gd name="T7" fmla="*/ 7 h 54"/>
                <a:gd name="T8" fmla="*/ 7 w 55"/>
                <a:gd name="T9" fmla="*/ 7 h 54"/>
                <a:gd name="T10" fmla="*/ 7 w 55"/>
                <a:gd name="T11" fmla="*/ 29 h 54"/>
                <a:gd name="T12" fmla="*/ 27 w 55"/>
                <a:gd name="T13" fmla="*/ 48 h 54"/>
                <a:gd name="T14" fmla="*/ 49 w 55"/>
                <a:gd name="T15" fmla="*/ 48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4">
                  <a:moveTo>
                    <a:pt x="49" y="48"/>
                  </a:moveTo>
                  <a:cubicBezTo>
                    <a:pt x="55" y="41"/>
                    <a:pt x="55" y="32"/>
                    <a:pt x="49" y="26"/>
                  </a:cubicBezTo>
                  <a:cubicBezTo>
                    <a:pt x="29" y="6"/>
                    <a:pt x="29" y="6"/>
                    <a:pt x="29" y="6"/>
                  </a:cubicBezTo>
                  <a:cubicBezTo>
                    <a:pt x="22" y="0"/>
                    <a:pt x="13" y="0"/>
                    <a:pt x="7" y="7"/>
                  </a:cubicBezTo>
                  <a:cubicBezTo>
                    <a:pt x="7" y="7"/>
                    <a:pt x="7" y="7"/>
                    <a:pt x="7" y="7"/>
                  </a:cubicBezTo>
                  <a:cubicBezTo>
                    <a:pt x="0" y="13"/>
                    <a:pt x="1" y="23"/>
                    <a:pt x="7" y="29"/>
                  </a:cubicBezTo>
                  <a:cubicBezTo>
                    <a:pt x="27" y="48"/>
                    <a:pt x="27" y="48"/>
                    <a:pt x="27" y="48"/>
                  </a:cubicBezTo>
                  <a:cubicBezTo>
                    <a:pt x="33" y="54"/>
                    <a:pt x="43" y="54"/>
                    <a:pt x="49" y="48"/>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4" name="işľ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1CAB998-0DEE-4EC0-96A9-82DD607A39A6}"/>
                </a:ext>
              </a:extLst>
            </p:cNvPr>
            <p:cNvSpPr/>
            <p:nvPr/>
          </p:nvSpPr>
          <p:spPr bwMode="auto">
            <a:xfrm>
              <a:off x="7068968" y="3217213"/>
              <a:ext cx="1051506" cy="1066011"/>
            </a:xfrm>
            <a:custGeom>
              <a:avLst/>
              <a:gdLst>
                <a:gd name="T0" fmla="*/ 35 w 245"/>
                <a:gd name="T1" fmla="*/ 38 h 245"/>
                <a:gd name="T2" fmla="*/ 0 w 245"/>
                <a:gd name="T3" fmla="*/ 124 h 245"/>
                <a:gd name="T4" fmla="*/ 37 w 245"/>
                <a:gd name="T5" fmla="*/ 210 h 245"/>
                <a:gd name="T6" fmla="*/ 124 w 245"/>
                <a:gd name="T7" fmla="*/ 245 h 245"/>
                <a:gd name="T8" fmla="*/ 209 w 245"/>
                <a:gd name="T9" fmla="*/ 208 h 245"/>
                <a:gd name="T10" fmla="*/ 209 w 245"/>
                <a:gd name="T11" fmla="*/ 208 h 245"/>
                <a:gd name="T12" fmla="*/ 244 w 245"/>
                <a:gd name="T13" fmla="*/ 122 h 245"/>
                <a:gd name="T14" fmla="*/ 121 w 245"/>
                <a:gd name="T15" fmla="*/ 1 h 245"/>
                <a:gd name="T16" fmla="*/ 35 w 245"/>
                <a:gd name="T17" fmla="*/ 38 h 245"/>
                <a:gd name="T18" fmla="*/ 213 w 245"/>
                <a:gd name="T19" fmla="*/ 122 h 245"/>
                <a:gd name="T20" fmla="*/ 187 w 245"/>
                <a:gd name="T21" fmla="*/ 187 h 245"/>
                <a:gd name="T22" fmla="*/ 123 w 245"/>
                <a:gd name="T23" fmla="*/ 214 h 245"/>
                <a:gd name="T24" fmla="*/ 59 w 245"/>
                <a:gd name="T25" fmla="*/ 188 h 245"/>
                <a:gd name="T26" fmla="*/ 32 w 245"/>
                <a:gd name="T27" fmla="*/ 124 h 245"/>
                <a:gd name="T28" fmla="*/ 58 w 245"/>
                <a:gd name="T29" fmla="*/ 59 h 245"/>
                <a:gd name="T30" fmla="*/ 121 w 245"/>
                <a:gd name="T31" fmla="*/ 32 h 245"/>
                <a:gd name="T32" fmla="*/ 213 w 245"/>
                <a:gd name="T33" fmla="*/ 12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245">
                  <a:moveTo>
                    <a:pt x="35" y="38"/>
                  </a:moveTo>
                  <a:cubicBezTo>
                    <a:pt x="13" y="61"/>
                    <a:pt x="0" y="92"/>
                    <a:pt x="0" y="124"/>
                  </a:cubicBezTo>
                  <a:cubicBezTo>
                    <a:pt x="1" y="157"/>
                    <a:pt x="14" y="187"/>
                    <a:pt x="37" y="210"/>
                  </a:cubicBezTo>
                  <a:cubicBezTo>
                    <a:pt x="60" y="233"/>
                    <a:pt x="91" y="245"/>
                    <a:pt x="124" y="245"/>
                  </a:cubicBezTo>
                  <a:cubicBezTo>
                    <a:pt x="156" y="245"/>
                    <a:pt x="187" y="232"/>
                    <a:pt x="209" y="208"/>
                  </a:cubicBezTo>
                  <a:cubicBezTo>
                    <a:pt x="209" y="208"/>
                    <a:pt x="209" y="208"/>
                    <a:pt x="209" y="208"/>
                  </a:cubicBezTo>
                  <a:cubicBezTo>
                    <a:pt x="232" y="185"/>
                    <a:pt x="245" y="154"/>
                    <a:pt x="244" y="122"/>
                  </a:cubicBezTo>
                  <a:cubicBezTo>
                    <a:pt x="244" y="54"/>
                    <a:pt x="188" y="0"/>
                    <a:pt x="121" y="1"/>
                  </a:cubicBezTo>
                  <a:cubicBezTo>
                    <a:pt x="89" y="1"/>
                    <a:pt x="58" y="14"/>
                    <a:pt x="35" y="38"/>
                  </a:cubicBezTo>
                  <a:moveTo>
                    <a:pt x="213" y="122"/>
                  </a:moveTo>
                  <a:cubicBezTo>
                    <a:pt x="213" y="146"/>
                    <a:pt x="204" y="169"/>
                    <a:pt x="187" y="187"/>
                  </a:cubicBezTo>
                  <a:cubicBezTo>
                    <a:pt x="170" y="204"/>
                    <a:pt x="148" y="213"/>
                    <a:pt x="123" y="214"/>
                  </a:cubicBezTo>
                  <a:cubicBezTo>
                    <a:pt x="99" y="214"/>
                    <a:pt x="76" y="205"/>
                    <a:pt x="59" y="188"/>
                  </a:cubicBezTo>
                  <a:cubicBezTo>
                    <a:pt x="42" y="171"/>
                    <a:pt x="32" y="148"/>
                    <a:pt x="32" y="124"/>
                  </a:cubicBezTo>
                  <a:cubicBezTo>
                    <a:pt x="31" y="100"/>
                    <a:pt x="41" y="77"/>
                    <a:pt x="58" y="59"/>
                  </a:cubicBezTo>
                  <a:cubicBezTo>
                    <a:pt x="75" y="42"/>
                    <a:pt x="97" y="32"/>
                    <a:pt x="121" y="32"/>
                  </a:cubicBezTo>
                  <a:cubicBezTo>
                    <a:pt x="171" y="32"/>
                    <a:pt x="213" y="72"/>
                    <a:pt x="213" y="122"/>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5" name="iṡḻí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E691FAA-9152-41D0-BBA7-084E4255D1A5}"/>
                </a:ext>
              </a:extLst>
            </p:cNvPr>
            <p:cNvSpPr/>
            <p:nvPr/>
          </p:nvSpPr>
          <p:spPr bwMode="auto">
            <a:xfrm>
              <a:off x="7158962" y="3308448"/>
              <a:ext cx="871519" cy="883540"/>
            </a:xfrm>
            <a:custGeom>
              <a:avLst/>
              <a:gdLst>
                <a:gd name="T0" fmla="*/ 100 w 203"/>
                <a:gd name="T1" fmla="*/ 1 h 203"/>
                <a:gd name="T2" fmla="*/ 29 w 203"/>
                <a:gd name="T3" fmla="*/ 31 h 203"/>
                <a:gd name="T4" fmla="*/ 0 w 203"/>
                <a:gd name="T5" fmla="*/ 103 h 203"/>
                <a:gd name="T6" fmla="*/ 31 w 203"/>
                <a:gd name="T7" fmla="*/ 174 h 203"/>
                <a:gd name="T8" fmla="*/ 103 w 203"/>
                <a:gd name="T9" fmla="*/ 203 h 203"/>
                <a:gd name="T10" fmla="*/ 173 w 203"/>
                <a:gd name="T11" fmla="*/ 173 h 203"/>
                <a:gd name="T12" fmla="*/ 173 w 203"/>
                <a:gd name="T13" fmla="*/ 173 h 203"/>
                <a:gd name="T14" fmla="*/ 202 w 203"/>
                <a:gd name="T15" fmla="*/ 101 h 203"/>
                <a:gd name="T16" fmla="*/ 100 w 203"/>
                <a:gd name="T17" fmla="*/ 1 h 203"/>
                <a:gd name="T18" fmla="*/ 166 w 203"/>
                <a:gd name="T19" fmla="*/ 166 h 203"/>
                <a:gd name="T20" fmla="*/ 102 w 203"/>
                <a:gd name="T21" fmla="*/ 193 h 203"/>
                <a:gd name="T22" fmla="*/ 38 w 203"/>
                <a:gd name="T23" fmla="*/ 167 h 203"/>
                <a:gd name="T24" fmla="*/ 11 w 203"/>
                <a:gd name="T25" fmla="*/ 103 h 203"/>
                <a:gd name="T26" fmla="*/ 37 w 203"/>
                <a:gd name="T27" fmla="*/ 38 h 203"/>
                <a:gd name="T28" fmla="*/ 100 w 203"/>
                <a:gd name="T29" fmla="*/ 11 h 203"/>
                <a:gd name="T30" fmla="*/ 192 w 203"/>
                <a:gd name="T31" fmla="*/ 101 h 203"/>
                <a:gd name="T32" fmla="*/ 166 w 203"/>
                <a:gd name="T33" fmla="*/ 16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03">
                  <a:moveTo>
                    <a:pt x="100" y="1"/>
                  </a:moveTo>
                  <a:cubicBezTo>
                    <a:pt x="73" y="1"/>
                    <a:pt x="48" y="12"/>
                    <a:pt x="29" y="31"/>
                  </a:cubicBezTo>
                  <a:cubicBezTo>
                    <a:pt x="10" y="51"/>
                    <a:pt x="0" y="76"/>
                    <a:pt x="0" y="103"/>
                  </a:cubicBezTo>
                  <a:cubicBezTo>
                    <a:pt x="1" y="130"/>
                    <a:pt x="12" y="155"/>
                    <a:pt x="31" y="174"/>
                  </a:cubicBezTo>
                  <a:cubicBezTo>
                    <a:pt x="50" y="193"/>
                    <a:pt x="76" y="203"/>
                    <a:pt x="103" y="203"/>
                  </a:cubicBezTo>
                  <a:cubicBezTo>
                    <a:pt x="129" y="203"/>
                    <a:pt x="155" y="192"/>
                    <a:pt x="173" y="173"/>
                  </a:cubicBezTo>
                  <a:cubicBezTo>
                    <a:pt x="173" y="173"/>
                    <a:pt x="173" y="173"/>
                    <a:pt x="173" y="173"/>
                  </a:cubicBezTo>
                  <a:cubicBezTo>
                    <a:pt x="192" y="153"/>
                    <a:pt x="203" y="128"/>
                    <a:pt x="202" y="101"/>
                  </a:cubicBezTo>
                  <a:cubicBezTo>
                    <a:pt x="202" y="45"/>
                    <a:pt x="156" y="0"/>
                    <a:pt x="100" y="1"/>
                  </a:cubicBezTo>
                  <a:moveTo>
                    <a:pt x="166" y="166"/>
                  </a:moveTo>
                  <a:cubicBezTo>
                    <a:pt x="149" y="183"/>
                    <a:pt x="127" y="192"/>
                    <a:pt x="102" y="193"/>
                  </a:cubicBezTo>
                  <a:cubicBezTo>
                    <a:pt x="78" y="193"/>
                    <a:pt x="55" y="184"/>
                    <a:pt x="38" y="167"/>
                  </a:cubicBezTo>
                  <a:cubicBezTo>
                    <a:pt x="21" y="150"/>
                    <a:pt x="11" y="127"/>
                    <a:pt x="11" y="103"/>
                  </a:cubicBezTo>
                  <a:cubicBezTo>
                    <a:pt x="10" y="79"/>
                    <a:pt x="20" y="56"/>
                    <a:pt x="37" y="38"/>
                  </a:cubicBezTo>
                  <a:cubicBezTo>
                    <a:pt x="54" y="21"/>
                    <a:pt x="76" y="11"/>
                    <a:pt x="100" y="11"/>
                  </a:cubicBezTo>
                  <a:cubicBezTo>
                    <a:pt x="150" y="11"/>
                    <a:pt x="192" y="51"/>
                    <a:pt x="192" y="101"/>
                  </a:cubicBezTo>
                  <a:cubicBezTo>
                    <a:pt x="192" y="125"/>
                    <a:pt x="183" y="148"/>
                    <a:pt x="166" y="166"/>
                  </a:cubicBezTo>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6" name="ïśḻî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5592554-61DC-44A3-83CD-550014CD2A5B}"/>
                </a:ext>
              </a:extLst>
            </p:cNvPr>
            <p:cNvSpPr/>
            <p:nvPr/>
          </p:nvSpPr>
          <p:spPr bwMode="auto">
            <a:xfrm>
              <a:off x="7935750" y="4088749"/>
              <a:ext cx="790998" cy="792305"/>
            </a:xfrm>
            <a:custGeom>
              <a:avLst/>
              <a:gdLst>
                <a:gd name="T0" fmla="*/ 80 w 334"/>
                <a:gd name="T1" fmla="*/ 0 h 330"/>
                <a:gd name="T2" fmla="*/ 0 w 334"/>
                <a:gd name="T3" fmla="*/ 79 h 330"/>
                <a:gd name="T4" fmla="*/ 254 w 334"/>
                <a:gd name="T5" fmla="*/ 330 h 330"/>
                <a:gd name="T6" fmla="*/ 334 w 334"/>
                <a:gd name="T7" fmla="*/ 248 h 330"/>
                <a:gd name="T8" fmla="*/ 80 w 334"/>
                <a:gd name="T9" fmla="*/ 0 h 330"/>
              </a:gdLst>
              <a:ahLst/>
              <a:cxnLst>
                <a:cxn ang="0">
                  <a:pos x="T0" y="T1"/>
                </a:cxn>
                <a:cxn ang="0">
                  <a:pos x="T2" y="T3"/>
                </a:cxn>
                <a:cxn ang="0">
                  <a:pos x="T4" y="T5"/>
                </a:cxn>
                <a:cxn ang="0">
                  <a:pos x="T6" y="T7"/>
                </a:cxn>
                <a:cxn ang="0">
                  <a:pos x="T8" y="T9"/>
                </a:cxn>
              </a:cxnLst>
              <a:rect l="0" t="0" r="r" b="b"/>
              <a:pathLst>
                <a:path w="334" h="330">
                  <a:moveTo>
                    <a:pt x="80" y="0"/>
                  </a:moveTo>
                  <a:lnTo>
                    <a:pt x="0" y="79"/>
                  </a:lnTo>
                  <a:lnTo>
                    <a:pt x="254" y="330"/>
                  </a:lnTo>
                  <a:lnTo>
                    <a:pt x="334" y="248"/>
                  </a:lnTo>
                  <a:lnTo>
                    <a:pt x="80" y="0"/>
                  </a:lnTo>
                  <a:close/>
                </a:path>
              </a:pathLst>
            </a:custGeom>
            <a:solidFill>
              <a:srgbClr val="DF29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7" name="iṡ1í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7D224D6-E17C-4228-BF5E-3E145A033EEB}"/>
                </a:ext>
              </a:extLst>
            </p:cNvPr>
            <p:cNvSpPr/>
            <p:nvPr/>
          </p:nvSpPr>
          <p:spPr bwMode="auto">
            <a:xfrm>
              <a:off x="7935750" y="4088749"/>
              <a:ext cx="790998" cy="792305"/>
            </a:xfrm>
            <a:custGeom>
              <a:avLst/>
              <a:gdLst>
                <a:gd name="T0" fmla="*/ 80 w 334"/>
                <a:gd name="T1" fmla="*/ 0 h 330"/>
                <a:gd name="T2" fmla="*/ 0 w 334"/>
                <a:gd name="T3" fmla="*/ 79 h 330"/>
                <a:gd name="T4" fmla="*/ 254 w 334"/>
                <a:gd name="T5" fmla="*/ 330 h 330"/>
                <a:gd name="T6" fmla="*/ 334 w 334"/>
                <a:gd name="T7" fmla="*/ 248 h 330"/>
                <a:gd name="T8" fmla="*/ 80 w 334"/>
                <a:gd name="T9" fmla="*/ 0 h 330"/>
              </a:gdLst>
              <a:ahLst/>
              <a:cxnLst>
                <a:cxn ang="0">
                  <a:pos x="T0" y="T1"/>
                </a:cxn>
                <a:cxn ang="0">
                  <a:pos x="T2" y="T3"/>
                </a:cxn>
                <a:cxn ang="0">
                  <a:pos x="T4" y="T5"/>
                </a:cxn>
                <a:cxn ang="0">
                  <a:pos x="T6" y="T7"/>
                </a:cxn>
                <a:cxn ang="0">
                  <a:pos x="T8" y="T9"/>
                </a:cxn>
              </a:cxnLst>
              <a:rect l="0" t="0" r="r" b="b"/>
              <a:pathLst>
                <a:path w="334" h="330">
                  <a:moveTo>
                    <a:pt x="80" y="0"/>
                  </a:moveTo>
                  <a:lnTo>
                    <a:pt x="0" y="79"/>
                  </a:lnTo>
                  <a:lnTo>
                    <a:pt x="254" y="330"/>
                  </a:lnTo>
                  <a:lnTo>
                    <a:pt x="334" y="248"/>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8" name="iṧľi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A1D5A17-36E7-4CC7-8EC3-860D72985B19}"/>
                </a:ext>
              </a:extLst>
            </p:cNvPr>
            <p:cNvSpPr/>
            <p:nvPr/>
          </p:nvSpPr>
          <p:spPr bwMode="auto">
            <a:xfrm>
              <a:off x="7973642" y="4127164"/>
              <a:ext cx="712845" cy="713075"/>
            </a:xfrm>
            <a:custGeom>
              <a:avLst/>
              <a:gdLst>
                <a:gd name="T0" fmla="*/ 48 w 301"/>
                <a:gd name="T1" fmla="*/ 0 h 297"/>
                <a:gd name="T2" fmla="*/ 0 w 301"/>
                <a:gd name="T3" fmla="*/ 47 h 297"/>
                <a:gd name="T4" fmla="*/ 254 w 301"/>
                <a:gd name="T5" fmla="*/ 297 h 297"/>
                <a:gd name="T6" fmla="*/ 301 w 301"/>
                <a:gd name="T7" fmla="*/ 248 h 297"/>
                <a:gd name="T8" fmla="*/ 48 w 301"/>
                <a:gd name="T9" fmla="*/ 0 h 297"/>
              </a:gdLst>
              <a:ahLst/>
              <a:cxnLst>
                <a:cxn ang="0">
                  <a:pos x="T0" y="T1"/>
                </a:cxn>
                <a:cxn ang="0">
                  <a:pos x="T2" y="T3"/>
                </a:cxn>
                <a:cxn ang="0">
                  <a:pos x="T4" y="T5"/>
                </a:cxn>
                <a:cxn ang="0">
                  <a:pos x="T6" y="T7"/>
                </a:cxn>
                <a:cxn ang="0">
                  <a:pos x="T8" y="T9"/>
                </a:cxn>
              </a:cxnLst>
              <a:rect l="0" t="0" r="r" b="b"/>
              <a:pathLst>
                <a:path w="301" h="297">
                  <a:moveTo>
                    <a:pt x="48" y="0"/>
                  </a:moveTo>
                  <a:lnTo>
                    <a:pt x="0" y="47"/>
                  </a:lnTo>
                  <a:lnTo>
                    <a:pt x="254" y="297"/>
                  </a:lnTo>
                  <a:lnTo>
                    <a:pt x="301" y="248"/>
                  </a:lnTo>
                  <a:lnTo>
                    <a:pt x="48" y="0"/>
                  </a:lnTo>
                  <a:close/>
                </a:path>
              </a:pathLst>
            </a:custGeom>
            <a:solidFill>
              <a:srgbClr val="F796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9" name="ïṥ1ï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2C012D1-54E3-438D-9260-C3DCDB6CDAF4}"/>
                </a:ext>
              </a:extLst>
            </p:cNvPr>
            <p:cNvSpPr/>
            <p:nvPr/>
          </p:nvSpPr>
          <p:spPr bwMode="auto">
            <a:xfrm>
              <a:off x="7973642" y="4127164"/>
              <a:ext cx="712845" cy="713075"/>
            </a:xfrm>
            <a:custGeom>
              <a:avLst/>
              <a:gdLst>
                <a:gd name="T0" fmla="*/ 48 w 301"/>
                <a:gd name="T1" fmla="*/ 0 h 297"/>
                <a:gd name="T2" fmla="*/ 0 w 301"/>
                <a:gd name="T3" fmla="*/ 47 h 297"/>
                <a:gd name="T4" fmla="*/ 254 w 301"/>
                <a:gd name="T5" fmla="*/ 297 h 297"/>
                <a:gd name="T6" fmla="*/ 301 w 301"/>
                <a:gd name="T7" fmla="*/ 248 h 297"/>
                <a:gd name="T8" fmla="*/ 48 w 301"/>
                <a:gd name="T9" fmla="*/ 0 h 297"/>
              </a:gdLst>
              <a:ahLst/>
              <a:cxnLst>
                <a:cxn ang="0">
                  <a:pos x="T0" y="T1"/>
                </a:cxn>
                <a:cxn ang="0">
                  <a:pos x="T2" y="T3"/>
                </a:cxn>
                <a:cxn ang="0">
                  <a:pos x="T4" y="T5"/>
                </a:cxn>
                <a:cxn ang="0">
                  <a:pos x="T6" y="T7"/>
                </a:cxn>
                <a:cxn ang="0">
                  <a:pos x="T8" y="T9"/>
                </a:cxn>
              </a:cxnLst>
              <a:rect l="0" t="0" r="r" b="b"/>
              <a:pathLst>
                <a:path w="301" h="297">
                  <a:moveTo>
                    <a:pt x="48" y="0"/>
                  </a:moveTo>
                  <a:lnTo>
                    <a:pt x="0" y="47"/>
                  </a:lnTo>
                  <a:lnTo>
                    <a:pt x="254" y="297"/>
                  </a:lnTo>
                  <a:lnTo>
                    <a:pt x="301" y="248"/>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0" name="îšḻî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ACDBD84-4D87-44D9-A3C3-A5934EC0C74A}"/>
                </a:ext>
              </a:extLst>
            </p:cNvPr>
            <p:cNvSpPr/>
            <p:nvPr/>
          </p:nvSpPr>
          <p:spPr bwMode="auto">
            <a:xfrm>
              <a:off x="8447294" y="4592943"/>
              <a:ext cx="279454" cy="288111"/>
            </a:xfrm>
            <a:custGeom>
              <a:avLst/>
              <a:gdLst>
                <a:gd name="T0" fmla="*/ 80 w 118"/>
                <a:gd name="T1" fmla="*/ 0 h 120"/>
                <a:gd name="T2" fmla="*/ 0 w 118"/>
                <a:gd name="T3" fmla="*/ 82 h 120"/>
                <a:gd name="T4" fmla="*/ 38 w 118"/>
                <a:gd name="T5" fmla="*/ 120 h 120"/>
                <a:gd name="T6" fmla="*/ 118 w 118"/>
                <a:gd name="T7" fmla="*/ 38 h 120"/>
                <a:gd name="T8" fmla="*/ 80 w 118"/>
                <a:gd name="T9" fmla="*/ 0 h 120"/>
              </a:gdLst>
              <a:ahLst/>
              <a:cxnLst>
                <a:cxn ang="0">
                  <a:pos x="T0" y="T1"/>
                </a:cxn>
                <a:cxn ang="0">
                  <a:pos x="T2" y="T3"/>
                </a:cxn>
                <a:cxn ang="0">
                  <a:pos x="T4" y="T5"/>
                </a:cxn>
                <a:cxn ang="0">
                  <a:pos x="T6" y="T7"/>
                </a:cxn>
                <a:cxn ang="0">
                  <a:pos x="T8" y="T9"/>
                </a:cxn>
              </a:cxnLst>
              <a:rect l="0" t="0" r="r" b="b"/>
              <a:pathLst>
                <a:path w="118" h="120">
                  <a:moveTo>
                    <a:pt x="80" y="0"/>
                  </a:moveTo>
                  <a:lnTo>
                    <a:pt x="0" y="82"/>
                  </a:lnTo>
                  <a:lnTo>
                    <a:pt x="38" y="120"/>
                  </a:lnTo>
                  <a:lnTo>
                    <a:pt x="118" y="38"/>
                  </a:lnTo>
                  <a:lnTo>
                    <a:pt x="80" y="0"/>
                  </a:lnTo>
                  <a:close/>
                </a:path>
              </a:pathLst>
            </a:custGeom>
            <a:solidFill>
              <a:srgbClr val="F796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1" name="îśļï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DAA4FAF-3D17-480E-BB42-EC5CC2781586}"/>
                </a:ext>
              </a:extLst>
            </p:cNvPr>
            <p:cNvSpPr/>
            <p:nvPr/>
          </p:nvSpPr>
          <p:spPr bwMode="auto">
            <a:xfrm>
              <a:off x="8447294" y="4592943"/>
              <a:ext cx="279454" cy="288111"/>
            </a:xfrm>
            <a:custGeom>
              <a:avLst/>
              <a:gdLst>
                <a:gd name="T0" fmla="*/ 80 w 118"/>
                <a:gd name="T1" fmla="*/ 0 h 120"/>
                <a:gd name="T2" fmla="*/ 0 w 118"/>
                <a:gd name="T3" fmla="*/ 82 h 120"/>
                <a:gd name="T4" fmla="*/ 38 w 118"/>
                <a:gd name="T5" fmla="*/ 120 h 120"/>
                <a:gd name="T6" fmla="*/ 118 w 118"/>
                <a:gd name="T7" fmla="*/ 38 h 120"/>
                <a:gd name="T8" fmla="*/ 80 w 118"/>
                <a:gd name="T9" fmla="*/ 0 h 120"/>
              </a:gdLst>
              <a:ahLst/>
              <a:cxnLst>
                <a:cxn ang="0">
                  <a:pos x="T0" y="T1"/>
                </a:cxn>
                <a:cxn ang="0">
                  <a:pos x="T2" y="T3"/>
                </a:cxn>
                <a:cxn ang="0">
                  <a:pos x="T4" y="T5"/>
                </a:cxn>
                <a:cxn ang="0">
                  <a:pos x="T6" y="T7"/>
                </a:cxn>
                <a:cxn ang="0">
                  <a:pos x="T8" y="T9"/>
                </a:cxn>
              </a:cxnLst>
              <a:rect l="0" t="0" r="r" b="b"/>
              <a:pathLst>
                <a:path w="118" h="120">
                  <a:moveTo>
                    <a:pt x="80" y="0"/>
                  </a:moveTo>
                  <a:lnTo>
                    <a:pt x="0" y="82"/>
                  </a:lnTo>
                  <a:lnTo>
                    <a:pt x="38" y="120"/>
                  </a:lnTo>
                  <a:lnTo>
                    <a:pt x="118" y="38"/>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2" name="îṡľí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4D39664-3EBB-4F69-87F9-5CCF5CF30DC2}"/>
                </a:ext>
              </a:extLst>
            </p:cNvPr>
            <p:cNvSpPr/>
            <p:nvPr/>
          </p:nvSpPr>
          <p:spPr bwMode="auto">
            <a:xfrm>
              <a:off x="8485186" y="4749003"/>
              <a:ext cx="2368" cy="2401"/>
            </a:xfrm>
            <a:prstGeom prst="rect">
              <a:avLst/>
            </a:prstGeom>
            <a:solidFill>
              <a:srgbClr val="E466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3" name="ïṧľï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4F8EEF1-677E-45EC-93D4-27D87843D1A0}"/>
                </a:ext>
              </a:extLst>
            </p:cNvPr>
            <p:cNvSpPr/>
            <p:nvPr/>
          </p:nvSpPr>
          <p:spPr bwMode="auto">
            <a:xfrm>
              <a:off x="8485186" y="4749003"/>
              <a:ext cx="2368" cy="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4" name="i$ḷï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47F2744-1947-4C26-A36D-4B460A2E3F10}"/>
                </a:ext>
              </a:extLst>
            </p:cNvPr>
            <p:cNvSpPr/>
            <p:nvPr/>
          </p:nvSpPr>
          <p:spPr bwMode="auto">
            <a:xfrm>
              <a:off x="8485186" y="4631358"/>
              <a:ext cx="108940" cy="117645"/>
            </a:xfrm>
            <a:custGeom>
              <a:avLst/>
              <a:gdLst>
                <a:gd name="T0" fmla="*/ 46 w 46"/>
                <a:gd name="T1" fmla="*/ 0 h 49"/>
                <a:gd name="T2" fmla="*/ 0 w 46"/>
                <a:gd name="T3" fmla="*/ 49 h 49"/>
                <a:gd name="T4" fmla="*/ 0 w 46"/>
                <a:gd name="T5" fmla="*/ 49 h 49"/>
                <a:gd name="T6" fmla="*/ 46 w 46"/>
                <a:gd name="T7" fmla="*/ 0 h 49"/>
                <a:gd name="T8" fmla="*/ 46 w 46"/>
                <a:gd name="T9" fmla="*/ 0 h 49"/>
              </a:gdLst>
              <a:ahLst/>
              <a:cxnLst>
                <a:cxn ang="0">
                  <a:pos x="T0" y="T1"/>
                </a:cxn>
                <a:cxn ang="0">
                  <a:pos x="T2" y="T3"/>
                </a:cxn>
                <a:cxn ang="0">
                  <a:pos x="T4" y="T5"/>
                </a:cxn>
                <a:cxn ang="0">
                  <a:pos x="T6" y="T7"/>
                </a:cxn>
                <a:cxn ang="0">
                  <a:pos x="T8" y="T9"/>
                </a:cxn>
              </a:cxnLst>
              <a:rect l="0" t="0" r="r" b="b"/>
              <a:pathLst>
                <a:path w="46" h="49">
                  <a:moveTo>
                    <a:pt x="46" y="0"/>
                  </a:moveTo>
                  <a:lnTo>
                    <a:pt x="0" y="49"/>
                  </a:lnTo>
                  <a:lnTo>
                    <a:pt x="0" y="49"/>
                  </a:lnTo>
                  <a:lnTo>
                    <a:pt x="46" y="0"/>
                  </a:lnTo>
                  <a:lnTo>
                    <a:pt x="46" y="0"/>
                  </a:lnTo>
                  <a:close/>
                </a:path>
              </a:pathLst>
            </a:custGeom>
            <a:solidFill>
              <a:srgbClr val="F5B2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5" name="íşľí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8BA761B-3F7C-4BB3-BF42-7B2C54235F7E}"/>
                </a:ext>
              </a:extLst>
            </p:cNvPr>
            <p:cNvSpPr/>
            <p:nvPr/>
          </p:nvSpPr>
          <p:spPr bwMode="auto">
            <a:xfrm>
              <a:off x="8485186" y="4631358"/>
              <a:ext cx="108940" cy="117645"/>
            </a:xfrm>
            <a:custGeom>
              <a:avLst/>
              <a:gdLst>
                <a:gd name="T0" fmla="*/ 46 w 46"/>
                <a:gd name="T1" fmla="*/ 0 h 49"/>
                <a:gd name="T2" fmla="*/ 0 w 46"/>
                <a:gd name="T3" fmla="*/ 49 h 49"/>
                <a:gd name="T4" fmla="*/ 0 w 46"/>
                <a:gd name="T5" fmla="*/ 49 h 49"/>
                <a:gd name="T6" fmla="*/ 46 w 46"/>
                <a:gd name="T7" fmla="*/ 0 h 49"/>
                <a:gd name="T8" fmla="*/ 46 w 46"/>
                <a:gd name="T9" fmla="*/ 0 h 49"/>
              </a:gdLst>
              <a:ahLst/>
              <a:cxnLst>
                <a:cxn ang="0">
                  <a:pos x="T0" y="T1"/>
                </a:cxn>
                <a:cxn ang="0">
                  <a:pos x="T2" y="T3"/>
                </a:cxn>
                <a:cxn ang="0">
                  <a:pos x="T4" y="T5"/>
                </a:cxn>
                <a:cxn ang="0">
                  <a:pos x="T6" y="T7"/>
                </a:cxn>
                <a:cxn ang="0">
                  <a:pos x="T8" y="T9"/>
                </a:cxn>
              </a:cxnLst>
              <a:rect l="0" t="0" r="r" b="b"/>
              <a:pathLst>
                <a:path w="46" h="49">
                  <a:moveTo>
                    <a:pt x="46" y="0"/>
                  </a:moveTo>
                  <a:lnTo>
                    <a:pt x="0" y="49"/>
                  </a:lnTo>
                  <a:lnTo>
                    <a:pt x="0" y="49"/>
                  </a:lnTo>
                  <a:lnTo>
                    <a:pt x="46" y="0"/>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6" name="ïṡļi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E1232EA-63AF-4293-AD9E-8DA9D8343D59}"/>
                </a:ext>
              </a:extLst>
            </p:cNvPr>
            <p:cNvSpPr/>
            <p:nvPr/>
          </p:nvSpPr>
          <p:spPr bwMode="auto">
            <a:xfrm>
              <a:off x="8627281" y="4722593"/>
              <a:ext cx="59206" cy="67226"/>
            </a:xfrm>
            <a:custGeom>
              <a:avLst/>
              <a:gdLst>
                <a:gd name="T0" fmla="*/ 25 w 25"/>
                <a:gd name="T1" fmla="*/ 0 h 28"/>
                <a:gd name="T2" fmla="*/ 0 w 25"/>
                <a:gd name="T3" fmla="*/ 28 h 28"/>
                <a:gd name="T4" fmla="*/ 25 w 25"/>
                <a:gd name="T5" fmla="*/ 0 h 28"/>
                <a:gd name="T6" fmla="*/ 25 w 25"/>
                <a:gd name="T7" fmla="*/ 0 h 28"/>
              </a:gdLst>
              <a:ahLst/>
              <a:cxnLst>
                <a:cxn ang="0">
                  <a:pos x="T0" y="T1"/>
                </a:cxn>
                <a:cxn ang="0">
                  <a:pos x="T2" y="T3"/>
                </a:cxn>
                <a:cxn ang="0">
                  <a:pos x="T4" y="T5"/>
                </a:cxn>
                <a:cxn ang="0">
                  <a:pos x="T6" y="T7"/>
                </a:cxn>
              </a:cxnLst>
              <a:rect l="0" t="0" r="r" b="b"/>
              <a:pathLst>
                <a:path w="25" h="28">
                  <a:moveTo>
                    <a:pt x="25" y="0"/>
                  </a:moveTo>
                  <a:lnTo>
                    <a:pt x="0" y="28"/>
                  </a:lnTo>
                  <a:lnTo>
                    <a:pt x="25" y="0"/>
                  </a:lnTo>
                  <a:lnTo>
                    <a:pt x="25" y="0"/>
                  </a:lnTo>
                  <a:close/>
                </a:path>
              </a:pathLst>
            </a:custGeom>
            <a:solidFill>
              <a:srgbClr val="F5B2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7" name="ïṡḷi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A08F635-BDC8-46B3-B642-0E9493F1D469}"/>
                </a:ext>
              </a:extLst>
            </p:cNvPr>
            <p:cNvSpPr/>
            <p:nvPr/>
          </p:nvSpPr>
          <p:spPr bwMode="auto">
            <a:xfrm>
              <a:off x="8627281" y="4722593"/>
              <a:ext cx="59206" cy="67226"/>
            </a:xfrm>
            <a:custGeom>
              <a:avLst/>
              <a:gdLst>
                <a:gd name="T0" fmla="*/ 25 w 25"/>
                <a:gd name="T1" fmla="*/ 0 h 28"/>
                <a:gd name="T2" fmla="*/ 0 w 25"/>
                <a:gd name="T3" fmla="*/ 28 h 28"/>
                <a:gd name="T4" fmla="*/ 25 w 25"/>
                <a:gd name="T5" fmla="*/ 0 h 28"/>
                <a:gd name="T6" fmla="*/ 25 w 25"/>
                <a:gd name="T7" fmla="*/ 0 h 28"/>
              </a:gdLst>
              <a:ahLst/>
              <a:cxnLst>
                <a:cxn ang="0">
                  <a:pos x="T0" y="T1"/>
                </a:cxn>
                <a:cxn ang="0">
                  <a:pos x="T2" y="T3"/>
                </a:cxn>
                <a:cxn ang="0">
                  <a:pos x="T4" y="T5"/>
                </a:cxn>
                <a:cxn ang="0">
                  <a:pos x="T6" y="T7"/>
                </a:cxn>
              </a:cxnLst>
              <a:rect l="0" t="0" r="r" b="b"/>
              <a:pathLst>
                <a:path w="25" h="28">
                  <a:moveTo>
                    <a:pt x="25" y="0"/>
                  </a:moveTo>
                  <a:lnTo>
                    <a:pt x="0" y="28"/>
                  </a:lnTo>
                  <a:lnTo>
                    <a:pt x="25" y="0"/>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8" name="íṥľî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30FF655-83E5-45CB-BA6B-2BC06E287471}"/>
                </a:ext>
              </a:extLst>
            </p:cNvPr>
            <p:cNvSpPr/>
            <p:nvPr/>
          </p:nvSpPr>
          <p:spPr bwMode="auto">
            <a:xfrm>
              <a:off x="8485186" y="4631358"/>
              <a:ext cx="201302" cy="208880"/>
            </a:xfrm>
            <a:custGeom>
              <a:avLst/>
              <a:gdLst>
                <a:gd name="T0" fmla="*/ 46 w 85"/>
                <a:gd name="T1" fmla="*/ 0 h 87"/>
                <a:gd name="T2" fmla="*/ 0 w 85"/>
                <a:gd name="T3" fmla="*/ 49 h 87"/>
                <a:gd name="T4" fmla="*/ 0 w 85"/>
                <a:gd name="T5" fmla="*/ 49 h 87"/>
                <a:gd name="T6" fmla="*/ 38 w 85"/>
                <a:gd name="T7" fmla="*/ 87 h 87"/>
                <a:gd name="T8" fmla="*/ 60 w 85"/>
                <a:gd name="T9" fmla="*/ 66 h 87"/>
                <a:gd name="T10" fmla="*/ 85 w 85"/>
                <a:gd name="T11" fmla="*/ 38 h 87"/>
                <a:gd name="T12" fmla="*/ 46 w 85"/>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5" h="87">
                  <a:moveTo>
                    <a:pt x="46" y="0"/>
                  </a:moveTo>
                  <a:lnTo>
                    <a:pt x="0" y="49"/>
                  </a:lnTo>
                  <a:lnTo>
                    <a:pt x="0" y="49"/>
                  </a:lnTo>
                  <a:lnTo>
                    <a:pt x="38" y="87"/>
                  </a:lnTo>
                  <a:lnTo>
                    <a:pt x="60" y="66"/>
                  </a:lnTo>
                  <a:lnTo>
                    <a:pt x="85" y="38"/>
                  </a:lnTo>
                  <a:lnTo>
                    <a:pt x="46" y="0"/>
                  </a:lnTo>
                  <a:close/>
                </a:path>
              </a:pathLst>
            </a:custGeom>
            <a:solidFill>
              <a:srgbClr val="F5B2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9" name="iṣľï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EA46FA5-480F-42F9-AFB9-1B00FDE73224}"/>
                </a:ext>
              </a:extLst>
            </p:cNvPr>
            <p:cNvSpPr/>
            <p:nvPr/>
          </p:nvSpPr>
          <p:spPr bwMode="auto">
            <a:xfrm>
              <a:off x="8485186" y="4631358"/>
              <a:ext cx="201302" cy="208880"/>
            </a:xfrm>
            <a:custGeom>
              <a:avLst/>
              <a:gdLst>
                <a:gd name="T0" fmla="*/ 46 w 85"/>
                <a:gd name="T1" fmla="*/ 0 h 87"/>
                <a:gd name="T2" fmla="*/ 0 w 85"/>
                <a:gd name="T3" fmla="*/ 49 h 87"/>
                <a:gd name="T4" fmla="*/ 0 w 85"/>
                <a:gd name="T5" fmla="*/ 49 h 87"/>
                <a:gd name="T6" fmla="*/ 38 w 85"/>
                <a:gd name="T7" fmla="*/ 87 h 87"/>
                <a:gd name="T8" fmla="*/ 60 w 85"/>
                <a:gd name="T9" fmla="*/ 66 h 87"/>
                <a:gd name="T10" fmla="*/ 85 w 85"/>
                <a:gd name="T11" fmla="*/ 38 h 87"/>
                <a:gd name="T12" fmla="*/ 46 w 85"/>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5" h="87">
                  <a:moveTo>
                    <a:pt x="46" y="0"/>
                  </a:moveTo>
                  <a:lnTo>
                    <a:pt x="0" y="49"/>
                  </a:lnTo>
                  <a:lnTo>
                    <a:pt x="0" y="49"/>
                  </a:lnTo>
                  <a:lnTo>
                    <a:pt x="38" y="87"/>
                  </a:lnTo>
                  <a:lnTo>
                    <a:pt x="60" y="66"/>
                  </a:lnTo>
                  <a:lnTo>
                    <a:pt x="85" y="3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0" name="iṥḻ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71B8B48-CAE9-4476-B66F-63D66789F386}"/>
                </a:ext>
              </a:extLst>
            </p:cNvPr>
            <p:cNvSpPr/>
            <p:nvPr/>
          </p:nvSpPr>
          <p:spPr bwMode="auto">
            <a:xfrm>
              <a:off x="7270270" y="3538937"/>
              <a:ext cx="196565" cy="557015"/>
            </a:xfrm>
            <a:custGeom>
              <a:avLst/>
              <a:gdLst>
                <a:gd name="T0" fmla="*/ 25 w 46"/>
                <a:gd name="T1" fmla="*/ 99 h 128"/>
                <a:gd name="T2" fmla="*/ 16 w 46"/>
                <a:gd name="T3" fmla="*/ 99 h 128"/>
                <a:gd name="T4" fmla="*/ 46 w 46"/>
                <a:gd name="T5" fmla="*/ 128 h 128"/>
                <a:gd name="T6" fmla="*/ 26 w 46"/>
                <a:gd name="T7" fmla="*/ 102 h 128"/>
                <a:gd name="T8" fmla="*/ 25 w 46"/>
                <a:gd name="T9" fmla="*/ 99 h 128"/>
                <a:gd name="T10" fmla="*/ 20 w 46"/>
                <a:gd name="T11" fmla="*/ 36 h 128"/>
                <a:gd name="T12" fmla="*/ 3 w 46"/>
                <a:gd name="T13" fmla="*/ 36 h 128"/>
                <a:gd name="T14" fmla="*/ 11 w 46"/>
                <a:gd name="T15" fmla="*/ 91 h 128"/>
                <a:gd name="T16" fmla="*/ 15 w 46"/>
                <a:gd name="T17" fmla="*/ 97 h 128"/>
                <a:gd name="T18" fmla="*/ 24 w 46"/>
                <a:gd name="T19" fmla="*/ 97 h 128"/>
                <a:gd name="T20" fmla="*/ 20 w 46"/>
                <a:gd name="T21" fmla="*/ 36 h 128"/>
                <a:gd name="T22" fmla="*/ 17 w 46"/>
                <a:gd name="T23" fmla="*/ 0 h 128"/>
                <a:gd name="T24" fmla="*/ 6 w 46"/>
                <a:gd name="T25" fmla="*/ 22 h 128"/>
                <a:gd name="T26" fmla="*/ 3 w 46"/>
                <a:gd name="T27" fmla="*/ 34 h 128"/>
                <a:gd name="T28" fmla="*/ 20 w 46"/>
                <a:gd name="T29" fmla="*/ 34 h 128"/>
                <a:gd name="T30" fmla="*/ 21 w 46"/>
                <a:gd name="T31" fmla="*/ 33 h 128"/>
                <a:gd name="T32" fmla="*/ 35 w 46"/>
                <a:gd name="T33" fmla="*/ 6 h 128"/>
                <a:gd name="T34" fmla="*/ 17 w 46"/>
                <a:gd name="T3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28">
                  <a:moveTo>
                    <a:pt x="25" y="99"/>
                  </a:moveTo>
                  <a:cubicBezTo>
                    <a:pt x="16" y="99"/>
                    <a:pt x="16" y="99"/>
                    <a:pt x="16" y="99"/>
                  </a:cubicBezTo>
                  <a:cubicBezTo>
                    <a:pt x="24" y="111"/>
                    <a:pt x="34" y="121"/>
                    <a:pt x="46" y="128"/>
                  </a:cubicBezTo>
                  <a:cubicBezTo>
                    <a:pt x="38" y="120"/>
                    <a:pt x="31" y="112"/>
                    <a:pt x="26" y="102"/>
                  </a:cubicBezTo>
                  <a:cubicBezTo>
                    <a:pt x="26" y="101"/>
                    <a:pt x="25" y="100"/>
                    <a:pt x="25" y="99"/>
                  </a:cubicBezTo>
                  <a:moveTo>
                    <a:pt x="20" y="36"/>
                  </a:moveTo>
                  <a:cubicBezTo>
                    <a:pt x="3" y="36"/>
                    <a:pt x="3" y="36"/>
                    <a:pt x="3" y="36"/>
                  </a:cubicBezTo>
                  <a:cubicBezTo>
                    <a:pt x="0" y="54"/>
                    <a:pt x="3" y="73"/>
                    <a:pt x="11" y="91"/>
                  </a:cubicBezTo>
                  <a:cubicBezTo>
                    <a:pt x="12" y="93"/>
                    <a:pt x="14" y="95"/>
                    <a:pt x="15" y="97"/>
                  </a:cubicBezTo>
                  <a:cubicBezTo>
                    <a:pt x="24" y="97"/>
                    <a:pt x="24" y="97"/>
                    <a:pt x="24" y="97"/>
                  </a:cubicBezTo>
                  <a:cubicBezTo>
                    <a:pt x="15" y="78"/>
                    <a:pt x="14" y="56"/>
                    <a:pt x="20" y="36"/>
                  </a:cubicBezTo>
                  <a:moveTo>
                    <a:pt x="17" y="0"/>
                  </a:moveTo>
                  <a:cubicBezTo>
                    <a:pt x="12" y="6"/>
                    <a:pt x="9" y="14"/>
                    <a:pt x="6" y="22"/>
                  </a:cubicBezTo>
                  <a:cubicBezTo>
                    <a:pt x="5" y="26"/>
                    <a:pt x="4" y="30"/>
                    <a:pt x="3" y="34"/>
                  </a:cubicBezTo>
                  <a:cubicBezTo>
                    <a:pt x="20" y="34"/>
                    <a:pt x="20" y="34"/>
                    <a:pt x="20" y="34"/>
                  </a:cubicBezTo>
                  <a:cubicBezTo>
                    <a:pt x="20" y="33"/>
                    <a:pt x="21" y="33"/>
                    <a:pt x="21" y="33"/>
                  </a:cubicBezTo>
                  <a:cubicBezTo>
                    <a:pt x="24" y="23"/>
                    <a:pt x="29" y="14"/>
                    <a:pt x="35" y="6"/>
                  </a:cubicBezTo>
                  <a:cubicBezTo>
                    <a:pt x="17" y="0"/>
                    <a:pt x="17"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1" name="ïSlí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0FDCD32-BB49-44B6-8E63-E0C9AA97224E}"/>
                </a:ext>
              </a:extLst>
            </p:cNvPr>
            <p:cNvSpPr/>
            <p:nvPr/>
          </p:nvSpPr>
          <p:spPr bwMode="auto">
            <a:xfrm>
              <a:off x="7282111" y="3687794"/>
              <a:ext cx="73416" cy="7203"/>
            </a:xfrm>
            <a:custGeom>
              <a:avLst/>
              <a:gdLst>
                <a:gd name="T0" fmla="*/ 17 w 17"/>
                <a:gd name="T1" fmla="*/ 0 h 2"/>
                <a:gd name="T2" fmla="*/ 0 w 17"/>
                <a:gd name="T3" fmla="*/ 0 h 2"/>
                <a:gd name="T4" fmla="*/ 0 w 17"/>
                <a:gd name="T5" fmla="*/ 2 h 2"/>
                <a:gd name="T6" fmla="*/ 17 w 17"/>
                <a:gd name="T7" fmla="*/ 2 h 2"/>
                <a:gd name="T8" fmla="*/ 17 w 17"/>
                <a:gd name="T9" fmla="*/ 0 h 2"/>
              </a:gdLst>
              <a:ahLst/>
              <a:cxnLst>
                <a:cxn ang="0">
                  <a:pos x="T0" y="T1"/>
                </a:cxn>
                <a:cxn ang="0">
                  <a:pos x="T2" y="T3"/>
                </a:cxn>
                <a:cxn ang="0">
                  <a:pos x="T4" y="T5"/>
                </a:cxn>
                <a:cxn ang="0">
                  <a:pos x="T6" y="T7"/>
                </a:cxn>
                <a:cxn ang="0">
                  <a:pos x="T8" y="T9"/>
                </a:cxn>
              </a:cxnLst>
              <a:rect l="0" t="0" r="r" b="b"/>
              <a:pathLst>
                <a:path w="17" h="2">
                  <a:moveTo>
                    <a:pt x="17" y="0"/>
                  </a:moveTo>
                  <a:cubicBezTo>
                    <a:pt x="0" y="0"/>
                    <a:pt x="0" y="0"/>
                    <a:pt x="0" y="0"/>
                  </a:cubicBezTo>
                  <a:cubicBezTo>
                    <a:pt x="0" y="1"/>
                    <a:pt x="0" y="1"/>
                    <a:pt x="0" y="2"/>
                  </a:cubicBezTo>
                  <a:cubicBezTo>
                    <a:pt x="17" y="2"/>
                    <a:pt x="17" y="2"/>
                    <a:pt x="17" y="2"/>
                  </a:cubicBezTo>
                  <a:cubicBezTo>
                    <a:pt x="17" y="1"/>
                    <a:pt x="17" y="1"/>
                    <a:pt x="17" y="0"/>
                  </a:cubicBezTo>
                </a:path>
              </a:pathLst>
            </a:custGeom>
            <a:solidFill>
              <a:srgbClr val="CBCB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2" name="ïŝ1i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E156B2F-844B-4EC7-B02A-BD9E4C4D595B}"/>
                </a:ext>
              </a:extLst>
            </p:cNvPr>
            <p:cNvSpPr/>
            <p:nvPr/>
          </p:nvSpPr>
          <p:spPr bwMode="auto">
            <a:xfrm>
              <a:off x="7334213" y="3961500"/>
              <a:ext cx="42629" cy="9604"/>
            </a:xfrm>
            <a:custGeom>
              <a:avLst/>
              <a:gdLst>
                <a:gd name="T0" fmla="*/ 9 w 10"/>
                <a:gd name="T1" fmla="*/ 0 h 2"/>
                <a:gd name="T2" fmla="*/ 0 w 10"/>
                <a:gd name="T3" fmla="*/ 0 h 2"/>
                <a:gd name="T4" fmla="*/ 1 w 10"/>
                <a:gd name="T5" fmla="*/ 2 h 2"/>
                <a:gd name="T6" fmla="*/ 10 w 10"/>
                <a:gd name="T7" fmla="*/ 2 h 2"/>
                <a:gd name="T8" fmla="*/ 9 w 10"/>
                <a:gd name="T9" fmla="*/ 0 h 2"/>
              </a:gdLst>
              <a:ahLst/>
              <a:cxnLst>
                <a:cxn ang="0">
                  <a:pos x="T0" y="T1"/>
                </a:cxn>
                <a:cxn ang="0">
                  <a:pos x="T2" y="T3"/>
                </a:cxn>
                <a:cxn ang="0">
                  <a:pos x="T4" y="T5"/>
                </a:cxn>
                <a:cxn ang="0">
                  <a:pos x="T6" y="T7"/>
                </a:cxn>
                <a:cxn ang="0">
                  <a:pos x="T8" y="T9"/>
                </a:cxn>
              </a:cxnLst>
              <a:rect l="0" t="0" r="r" b="b"/>
              <a:pathLst>
                <a:path w="10" h="2">
                  <a:moveTo>
                    <a:pt x="9" y="0"/>
                  </a:moveTo>
                  <a:cubicBezTo>
                    <a:pt x="0" y="0"/>
                    <a:pt x="0" y="0"/>
                    <a:pt x="0" y="0"/>
                  </a:cubicBezTo>
                  <a:cubicBezTo>
                    <a:pt x="0" y="1"/>
                    <a:pt x="1" y="1"/>
                    <a:pt x="1" y="2"/>
                  </a:cubicBezTo>
                  <a:cubicBezTo>
                    <a:pt x="10" y="2"/>
                    <a:pt x="10" y="2"/>
                    <a:pt x="10" y="2"/>
                  </a:cubicBezTo>
                  <a:cubicBezTo>
                    <a:pt x="9" y="1"/>
                    <a:pt x="9" y="1"/>
                    <a:pt x="9" y="0"/>
                  </a:cubicBezTo>
                </a:path>
              </a:pathLst>
            </a:custGeom>
            <a:solidFill>
              <a:srgbClr val="CBCB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3" name="iSļî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18E0694-63D3-465A-8C6A-CBD7C43C4C2E}"/>
                </a:ext>
              </a:extLst>
            </p:cNvPr>
            <p:cNvSpPr/>
            <p:nvPr/>
          </p:nvSpPr>
          <p:spPr bwMode="auto">
            <a:xfrm>
              <a:off x="3568684" y="4362454"/>
              <a:ext cx="1837768" cy="1375730"/>
            </a:xfrm>
            <a:custGeom>
              <a:avLst/>
              <a:gdLst>
                <a:gd name="T0" fmla="*/ 428 w 428"/>
                <a:gd name="T1" fmla="*/ 300 h 316"/>
                <a:gd name="T2" fmla="*/ 412 w 428"/>
                <a:gd name="T3" fmla="*/ 316 h 316"/>
                <a:gd name="T4" fmla="*/ 16 w 428"/>
                <a:gd name="T5" fmla="*/ 316 h 316"/>
                <a:gd name="T6" fmla="*/ 0 w 428"/>
                <a:gd name="T7" fmla="*/ 300 h 316"/>
                <a:gd name="T8" fmla="*/ 0 w 428"/>
                <a:gd name="T9" fmla="*/ 16 h 316"/>
                <a:gd name="T10" fmla="*/ 16 w 428"/>
                <a:gd name="T11" fmla="*/ 0 h 316"/>
                <a:gd name="T12" fmla="*/ 412 w 428"/>
                <a:gd name="T13" fmla="*/ 0 h 316"/>
                <a:gd name="T14" fmla="*/ 428 w 428"/>
                <a:gd name="T15" fmla="*/ 16 h 316"/>
                <a:gd name="T16" fmla="*/ 428 w 428"/>
                <a:gd name="T17" fmla="*/ 3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316">
                  <a:moveTo>
                    <a:pt x="428" y="300"/>
                  </a:moveTo>
                  <a:cubicBezTo>
                    <a:pt x="428" y="309"/>
                    <a:pt x="421" y="316"/>
                    <a:pt x="412" y="316"/>
                  </a:cubicBezTo>
                  <a:cubicBezTo>
                    <a:pt x="16" y="316"/>
                    <a:pt x="16" y="316"/>
                    <a:pt x="16" y="316"/>
                  </a:cubicBezTo>
                  <a:cubicBezTo>
                    <a:pt x="7" y="316"/>
                    <a:pt x="0" y="309"/>
                    <a:pt x="0" y="300"/>
                  </a:cubicBezTo>
                  <a:cubicBezTo>
                    <a:pt x="0" y="16"/>
                    <a:pt x="0" y="16"/>
                    <a:pt x="0" y="16"/>
                  </a:cubicBezTo>
                  <a:cubicBezTo>
                    <a:pt x="0" y="7"/>
                    <a:pt x="7" y="0"/>
                    <a:pt x="16" y="0"/>
                  </a:cubicBezTo>
                  <a:cubicBezTo>
                    <a:pt x="412" y="0"/>
                    <a:pt x="412" y="0"/>
                    <a:pt x="412" y="0"/>
                  </a:cubicBezTo>
                  <a:cubicBezTo>
                    <a:pt x="421" y="0"/>
                    <a:pt x="428" y="7"/>
                    <a:pt x="428" y="16"/>
                  </a:cubicBezTo>
                  <a:lnTo>
                    <a:pt x="428" y="300"/>
                  </a:lnTo>
                  <a:close/>
                </a:path>
              </a:pathLst>
            </a:custGeom>
            <a:solidFill>
              <a:srgbClr val="2A4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4" name="iŝḻ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37A7FDF-D367-4E3E-972D-DEA80023A333}"/>
                </a:ext>
              </a:extLst>
            </p:cNvPr>
            <p:cNvSpPr/>
            <p:nvPr/>
          </p:nvSpPr>
          <p:spPr bwMode="auto">
            <a:xfrm>
              <a:off x="5321194" y="5003501"/>
              <a:ext cx="42629" cy="43217"/>
            </a:xfrm>
            <a:custGeom>
              <a:avLst/>
              <a:gdLst>
                <a:gd name="T0" fmla="*/ 5 w 10"/>
                <a:gd name="T1" fmla="*/ 10 h 10"/>
                <a:gd name="T2" fmla="*/ 0 w 10"/>
                <a:gd name="T3" fmla="*/ 5 h 10"/>
                <a:gd name="T4" fmla="*/ 5 w 10"/>
                <a:gd name="T5" fmla="*/ 0 h 10"/>
                <a:gd name="T6" fmla="*/ 10 w 10"/>
                <a:gd name="T7" fmla="*/ 5 h 10"/>
                <a:gd name="T8" fmla="*/ 5 w 10"/>
                <a:gd name="T9" fmla="*/ 10 h 10"/>
              </a:gdLst>
              <a:ahLst/>
              <a:cxnLst>
                <a:cxn ang="0">
                  <a:pos x="T0" y="T1"/>
                </a:cxn>
                <a:cxn ang="0">
                  <a:pos x="T2" y="T3"/>
                </a:cxn>
                <a:cxn ang="0">
                  <a:pos x="T4" y="T5"/>
                </a:cxn>
                <a:cxn ang="0">
                  <a:pos x="T6" y="T7"/>
                </a:cxn>
                <a:cxn ang="0">
                  <a:pos x="T8" y="T9"/>
                </a:cxn>
              </a:cxnLst>
              <a:rect l="0" t="0" r="r" b="b"/>
              <a:pathLst>
                <a:path w="10" h="10">
                  <a:moveTo>
                    <a:pt x="5" y="10"/>
                  </a:moveTo>
                  <a:cubicBezTo>
                    <a:pt x="3" y="10"/>
                    <a:pt x="1" y="7"/>
                    <a:pt x="0" y="5"/>
                  </a:cubicBezTo>
                  <a:cubicBezTo>
                    <a:pt x="0" y="2"/>
                    <a:pt x="3" y="0"/>
                    <a:pt x="5" y="0"/>
                  </a:cubicBezTo>
                  <a:cubicBezTo>
                    <a:pt x="8" y="0"/>
                    <a:pt x="10" y="2"/>
                    <a:pt x="10" y="5"/>
                  </a:cubicBezTo>
                  <a:cubicBezTo>
                    <a:pt x="10" y="7"/>
                    <a:pt x="8" y="10"/>
                    <a:pt x="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5" name="îšḻï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52E44AC-9D66-4CE3-8CDD-BECEB5E21F00}"/>
                </a:ext>
              </a:extLst>
            </p:cNvPr>
            <p:cNvSpPr/>
            <p:nvPr/>
          </p:nvSpPr>
          <p:spPr bwMode="auto">
            <a:xfrm>
              <a:off x="3668151" y="4993897"/>
              <a:ext cx="80521" cy="86433"/>
            </a:xfrm>
            <a:custGeom>
              <a:avLst/>
              <a:gdLst>
                <a:gd name="T0" fmla="*/ 10 w 19"/>
                <a:gd name="T1" fmla="*/ 20 h 20"/>
                <a:gd name="T2" fmla="*/ 0 w 19"/>
                <a:gd name="T3" fmla="*/ 10 h 20"/>
                <a:gd name="T4" fmla="*/ 9 w 19"/>
                <a:gd name="T5" fmla="*/ 0 h 20"/>
                <a:gd name="T6" fmla="*/ 19 w 19"/>
                <a:gd name="T7" fmla="*/ 10 h 20"/>
                <a:gd name="T8" fmla="*/ 10 w 19"/>
                <a:gd name="T9" fmla="*/ 20 h 20"/>
              </a:gdLst>
              <a:ahLst/>
              <a:cxnLst>
                <a:cxn ang="0">
                  <a:pos x="T0" y="T1"/>
                </a:cxn>
                <a:cxn ang="0">
                  <a:pos x="T2" y="T3"/>
                </a:cxn>
                <a:cxn ang="0">
                  <a:pos x="T4" y="T5"/>
                </a:cxn>
                <a:cxn ang="0">
                  <a:pos x="T6" y="T7"/>
                </a:cxn>
                <a:cxn ang="0">
                  <a:pos x="T8" y="T9"/>
                </a:cxn>
              </a:cxnLst>
              <a:rect l="0" t="0" r="r" b="b"/>
              <a:pathLst>
                <a:path w="19" h="20">
                  <a:moveTo>
                    <a:pt x="10" y="20"/>
                  </a:moveTo>
                  <a:cubicBezTo>
                    <a:pt x="4" y="20"/>
                    <a:pt x="0" y="15"/>
                    <a:pt x="0" y="10"/>
                  </a:cubicBezTo>
                  <a:cubicBezTo>
                    <a:pt x="0" y="5"/>
                    <a:pt x="4" y="0"/>
                    <a:pt x="9" y="0"/>
                  </a:cubicBezTo>
                  <a:cubicBezTo>
                    <a:pt x="15" y="0"/>
                    <a:pt x="19" y="4"/>
                    <a:pt x="19" y="10"/>
                  </a:cubicBezTo>
                  <a:cubicBezTo>
                    <a:pt x="19" y="15"/>
                    <a:pt x="15" y="20"/>
                    <a:pt x="10" y="20"/>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6" name="íşḻ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2F36B94-768D-433A-B3B4-0E5D3B87363A}"/>
                </a:ext>
              </a:extLst>
            </p:cNvPr>
            <p:cNvSpPr/>
            <p:nvPr/>
          </p:nvSpPr>
          <p:spPr bwMode="auto">
            <a:xfrm>
              <a:off x="3689465" y="5015506"/>
              <a:ext cx="37892" cy="43217"/>
            </a:xfrm>
            <a:custGeom>
              <a:avLst/>
              <a:gdLst>
                <a:gd name="T0" fmla="*/ 5 w 9"/>
                <a:gd name="T1" fmla="*/ 10 h 10"/>
                <a:gd name="T2" fmla="*/ 0 w 9"/>
                <a:gd name="T3" fmla="*/ 5 h 10"/>
                <a:gd name="T4" fmla="*/ 4 w 9"/>
                <a:gd name="T5" fmla="*/ 0 h 10"/>
                <a:gd name="T6" fmla="*/ 9 w 9"/>
                <a:gd name="T7" fmla="*/ 5 h 10"/>
                <a:gd name="T8" fmla="*/ 5 w 9"/>
                <a:gd name="T9" fmla="*/ 10 h 10"/>
              </a:gdLst>
              <a:ahLst/>
              <a:cxnLst>
                <a:cxn ang="0">
                  <a:pos x="T0" y="T1"/>
                </a:cxn>
                <a:cxn ang="0">
                  <a:pos x="T2" y="T3"/>
                </a:cxn>
                <a:cxn ang="0">
                  <a:pos x="T4" y="T5"/>
                </a:cxn>
                <a:cxn ang="0">
                  <a:pos x="T6" y="T7"/>
                </a:cxn>
                <a:cxn ang="0">
                  <a:pos x="T8" y="T9"/>
                </a:cxn>
              </a:cxnLst>
              <a:rect l="0" t="0" r="r" b="b"/>
              <a:pathLst>
                <a:path w="9" h="10">
                  <a:moveTo>
                    <a:pt x="5" y="10"/>
                  </a:moveTo>
                  <a:cubicBezTo>
                    <a:pt x="2" y="10"/>
                    <a:pt x="0" y="8"/>
                    <a:pt x="0" y="5"/>
                  </a:cubicBezTo>
                  <a:cubicBezTo>
                    <a:pt x="0" y="2"/>
                    <a:pt x="2" y="0"/>
                    <a:pt x="4" y="0"/>
                  </a:cubicBezTo>
                  <a:cubicBezTo>
                    <a:pt x="7" y="0"/>
                    <a:pt x="9" y="2"/>
                    <a:pt x="9" y="5"/>
                  </a:cubicBezTo>
                  <a:cubicBezTo>
                    <a:pt x="9" y="8"/>
                    <a:pt x="7" y="10"/>
                    <a:pt x="5" y="10"/>
                  </a:cubicBezTo>
                  <a:close/>
                </a:path>
              </a:pathLst>
            </a:custGeom>
            <a:solidFill>
              <a:srgbClr val="5066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7" name="ïS1î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E1A85B5-B724-4F2B-B3AC-2EBBEF7361F3}"/>
                </a:ext>
              </a:extLst>
            </p:cNvPr>
            <p:cNvSpPr/>
            <p:nvPr/>
          </p:nvSpPr>
          <p:spPr bwMode="auto">
            <a:xfrm>
              <a:off x="3831561" y="4448888"/>
              <a:ext cx="1463583" cy="1193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8" name="išļí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4ECF979-D102-4472-8EBF-E531F8AA5A38}"/>
                </a:ext>
              </a:extLst>
            </p:cNvPr>
            <p:cNvSpPr/>
            <p:nvPr/>
          </p:nvSpPr>
          <p:spPr bwMode="auto">
            <a:xfrm>
              <a:off x="3864716" y="5032312"/>
              <a:ext cx="1378326" cy="362540"/>
            </a:xfrm>
            <a:custGeom>
              <a:avLst/>
              <a:gdLst>
                <a:gd name="T0" fmla="*/ 539 w 582"/>
                <a:gd name="T1" fmla="*/ 151 h 151"/>
                <a:gd name="T2" fmla="*/ 472 w 582"/>
                <a:gd name="T3" fmla="*/ 151 h 151"/>
                <a:gd name="T4" fmla="*/ 446 w 582"/>
                <a:gd name="T5" fmla="*/ 125 h 151"/>
                <a:gd name="T6" fmla="*/ 357 w 582"/>
                <a:gd name="T7" fmla="*/ 125 h 151"/>
                <a:gd name="T8" fmla="*/ 239 w 582"/>
                <a:gd name="T9" fmla="*/ 8 h 151"/>
                <a:gd name="T10" fmla="*/ 143 w 582"/>
                <a:gd name="T11" fmla="*/ 8 h 151"/>
                <a:gd name="T12" fmla="*/ 56 w 582"/>
                <a:gd name="T13" fmla="*/ 95 h 151"/>
                <a:gd name="T14" fmla="*/ 0 w 582"/>
                <a:gd name="T15" fmla="*/ 95 h 151"/>
                <a:gd name="T16" fmla="*/ 0 w 582"/>
                <a:gd name="T17" fmla="*/ 87 h 151"/>
                <a:gd name="T18" fmla="*/ 53 w 582"/>
                <a:gd name="T19" fmla="*/ 87 h 151"/>
                <a:gd name="T20" fmla="*/ 140 w 582"/>
                <a:gd name="T21" fmla="*/ 0 h 151"/>
                <a:gd name="T22" fmla="*/ 241 w 582"/>
                <a:gd name="T23" fmla="*/ 0 h 151"/>
                <a:gd name="T24" fmla="*/ 361 w 582"/>
                <a:gd name="T25" fmla="*/ 120 h 151"/>
                <a:gd name="T26" fmla="*/ 448 w 582"/>
                <a:gd name="T27" fmla="*/ 120 h 151"/>
                <a:gd name="T28" fmla="*/ 473 w 582"/>
                <a:gd name="T29" fmla="*/ 145 h 151"/>
                <a:gd name="T30" fmla="*/ 537 w 582"/>
                <a:gd name="T31" fmla="*/ 145 h 151"/>
                <a:gd name="T32" fmla="*/ 579 w 582"/>
                <a:gd name="T33" fmla="*/ 104 h 151"/>
                <a:gd name="T34" fmla="*/ 582 w 582"/>
                <a:gd name="T35" fmla="*/ 107 h 151"/>
                <a:gd name="T36" fmla="*/ 539 w 582"/>
                <a:gd name="T3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2" h="151">
                  <a:moveTo>
                    <a:pt x="539" y="151"/>
                  </a:moveTo>
                  <a:lnTo>
                    <a:pt x="472" y="151"/>
                  </a:lnTo>
                  <a:lnTo>
                    <a:pt x="446" y="125"/>
                  </a:lnTo>
                  <a:lnTo>
                    <a:pt x="357" y="125"/>
                  </a:lnTo>
                  <a:lnTo>
                    <a:pt x="239" y="8"/>
                  </a:lnTo>
                  <a:lnTo>
                    <a:pt x="143" y="8"/>
                  </a:lnTo>
                  <a:lnTo>
                    <a:pt x="56" y="95"/>
                  </a:lnTo>
                  <a:lnTo>
                    <a:pt x="0" y="95"/>
                  </a:lnTo>
                  <a:lnTo>
                    <a:pt x="0" y="87"/>
                  </a:lnTo>
                  <a:lnTo>
                    <a:pt x="53" y="87"/>
                  </a:lnTo>
                  <a:lnTo>
                    <a:pt x="140" y="0"/>
                  </a:lnTo>
                  <a:lnTo>
                    <a:pt x="241" y="0"/>
                  </a:lnTo>
                  <a:lnTo>
                    <a:pt x="361" y="120"/>
                  </a:lnTo>
                  <a:lnTo>
                    <a:pt x="448" y="120"/>
                  </a:lnTo>
                  <a:lnTo>
                    <a:pt x="473" y="145"/>
                  </a:lnTo>
                  <a:lnTo>
                    <a:pt x="537" y="145"/>
                  </a:lnTo>
                  <a:lnTo>
                    <a:pt x="579" y="104"/>
                  </a:lnTo>
                  <a:lnTo>
                    <a:pt x="582" y="107"/>
                  </a:lnTo>
                  <a:lnTo>
                    <a:pt x="539" y="151"/>
                  </a:lnTo>
                  <a:close/>
                </a:path>
              </a:pathLst>
            </a:custGeom>
            <a:solidFill>
              <a:srgbClr val="EBA5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9" name="iṥ1i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BADB0AC-9DBD-4850-8A1E-950DB9FBE456}"/>
                </a:ext>
              </a:extLst>
            </p:cNvPr>
            <p:cNvSpPr/>
            <p:nvPr/>
          </p:nvSpPr>
          <p:spPr bwMode="auto">
            <a:xfrm>
              <a:off x="4430730" y="5041916"/>
              <a:ext cx="2368" cy="552213"/>
            </a:xfrm>
            <a:prstGeom prst="rect">
              <a:avLst/>
            </a:prstGeom>
            <a:solidFill>
              <a:srgbClr val="C3C1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0" name="iṥḷï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D494F5D-D40F-4384-8090-ABE9A775F7DA}"/>
                </a:ext>
              </a:extLst>
            </p:cNvPr>
            <p:cNvSpPr/>
            <p:nvPr/>
          </p:nvSpPr>
          <p:spPr bwMode="auto">
            <a:xfrm>
              <a:off x="4298107" y="5385248"/>
              <a:ext cx="2368" cy="208880"/>
            </a:xfrm>
            <a:prstGeom prst="rect">
              <a:avLst/>
            </a:prstGeom>
            <a:solidFill>
              <a:srgbClr val="C3C1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1" name="ïṧḷï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8A5FA2E-28DF-47DD-B2FB-6DF147993829}"/>
                </a:ext>
              </a:extLst>
            </p:cNvPr>
            <p:cNvSpPr/>
            <p:nvPr/>
          </p:nvSpPr>
          <p:spPr bwMode="auto">
            <a:xfrm>
              <a:off x="5136470" y="4914667"/>
              <a:ext cx="4737" cy="679462"/>
            </a:xfrm>
            <a:prstGeom prst="rect">
              <a:avLst/>
            </a:prstGeom>
            <a:solidFill>
              <a:srgbClr val="C3C1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2" name="iṥḷi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404ACD9-20B3-4770-8E30-E808F5DDFF98}"/>
                </a:ext>
              </a:extLst>
            </p:cNvPr>
            <p:cNvSpPr/>
            <p:nvPr/>
          </p:nvSpPr>
          <p:spPr bwMode="auto">
            <a:xfrm>
              <a:off x="5110419" y="4885856"/>
              <a:ext cx="52102" cy="50419"/>
            </a:xfrm>
            <a:prstGeom prst="ellipse">
              <a:avLst/>
            </a:prstGeom>
            <a:solidFill>
              <a:srgbClr val="D9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3" name="ïṥḻî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51D2E1B-BFCA-4302-9836-F4F493CB8227}"/>
                </a:ext>
              </a:extLst>
            </p:cNvPr>
            <p:cNvSpPr/>
            <p:nvPr/>
          </p:nvSpPr>
          <p:spPr bwMode="auto">
            <a:xfrm>
              <a:off x="4688870" y="5068326"/>
              <a:ext cx="56838" cy="52820"/>
            </a:xfrm>
            <a:prstGeom prst="ellipse">
              <a:avLst/>
            </a:prstGeom>
            <a:solidFill>
              <a:srgbClr val="4BB3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4" name="ïś1í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EAA08D9-4595-4A5D-94AA-D6E8698A4D25}"/>
                </a:ext>
              </a:extLst>
            </p:cNvPr>
            <p:cNvSpPr/>
            <p:nvPr/>
          </p:nvSpPr>
          <p:spPr bwMode="auto">
            <a:xfrm>
              <a:off x="4407047" y="5010704"/>
              <a:ext cx="49733" cy="57622"/>
            </a:xfrm>
            <a:prstGeom prst="ellipse">
              <a:avLst/>
            </a:prstGeom>
            <a:solidFill>
              <a:srgbClr val="EBA5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5" name="iś1i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F97BE7D-FF57-4071-BC3B-89664720F198}"/>
                </a:ext>
              </a:extLst>
            </p:cNvPr>
            <p:cNvSpPr/>
            <p:nvPr/>
          </p:nvSpPr>
          <p:spPr bwMode="auto">
            <a:xfrm>
              <a:off x="4276793" y="5356437"/>
              <a:ext cx="52102" cy="55221"/>
            </a:xfrm>
            <a:prstGeom prst="ellipse">
              <a:avLst/>
            </a:prstGeom>
            <a:solidFill>
              <a:srgbClr val="87AB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6" name="ï$l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CDA1EE8-D07C-4A77-A034-2AB55D111CAB}"/>
                </a:ext>
              </a:extLst>
            </p:cNvPr>
            <p:cNvSpPr/>
            <p:nvPr/>
          </p:nvSpPr>
          <p:spPr bwMode="auto">
            <a:xfrm>
              <a:off x="3848138" y="4816229"/>
              <a:ext cx="37892" cy="38415"/>
            </a:xfrm>
            <a:custGeom>
              <a:avLst/>
              <a:gdLst>
                <a:gd name="T0" fmla="*/ 4 w 9"/>
                <a:gd name="T1" fmla="*/ 9 h 9"/>
                <a:gd name="T2" fmla="*/ 0 w 9"/>
                <a:gd name="T3" fmla="*/ 4 h 9"/>
                <a:gd name="T4" fmla="*/ 4 w 9"/>
                <a:gd name="T5" fmla="*/ 0 h 9"/>
                <a:gd name="T6" fmla="*/ 9 w 9"/>
                <a:gd name="T7" fmla="*/ 4 h 9"/>
                <a:gd name="T8" fmla="*/ 4 w 9"/>
                <a:gd name="T9" fmla="*/ 9 h 9"/>
                <a:gd name="T10" fmla="*/ 4 w 9"/>
                <a:gd name="T11" fmla="*/ 1 h 9"/>
                <a:gd name="T12" fmla="*/ 1 w 9"/>
                <a:gd name="T13" fmla="*/ 4 h 9"/>
                <a:gd name="T14" fmla="*/ 4 w 9"/>
                <a:gd name="T15" fmla="*/ 7 h 9"/>
                <a:gd name="T16" fmla="*/ 7 w 9"/>
                <a:gd name="T17" fmla="*/ 4 h 9"/>
                <a:gd name="T18" fmla="*/ 4 w 9"/>
                <a:gd name="T1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4" y="9"/>
                  </a:moveTo>
                  <a:cubicBezTo>
                    <a:pt x="2" y="9"/>
                    <a:pt x="0" y="7"/>
                    <a:pt x="0" y="4"/>
                  </a:cubicBezTo>
                  <a:cubicBezTo>
                    <a:pt x="0" y="2"/>
                    <a:pt x="2" y="0"/>
                    <a:pt x="4" y="0"/>
                  </a:cubicBezTo>
                  <a:cubicBezTo>
                    <a:pt x="7" y="0"/>
                    <a:pt x="9" y="2"/>
                    <a:pt x="9" y="4"/>
                  </a:cubicBezTo>
                  <a:cubicBezTo>
                    <a:pt x="9" y="7"/>
                    <a:pt x="7" y="9"/>
                    <a:pt x="4" y="9"/>
                  </a:cubicBezTo>
                  <a:moveTo>
                    <a:pt x="4" y="1"/>
                  </a:moveTo>
                  <a:cubicBezTo>
                    <a:pt x="3" y="1"/>
                    <a:pt x="1" y="3"/>
                    <a:pt x="1" y="4"/>
                  </a:cubicBezTo>
                  <a:cubicBezTo>
                    <a:pt x="1" y="6"/>
                    <a:pt x="3" y="7"/>
                    <a:pt x="4" y="7"/>
                  </a:cubicBezTo>
                  <a:cubicBezTo>
                    <a:pt x="6" y="7"/>
                    <a:pt x="7" y="6"/>
                    <a:pt x="7" y="4"/>
                  </a:cubicBezTo>
                  <a:cubicBezTo>
                    <a:pt x="7" y="3"/>
                    <a:pt x="6" y="1"/>
                    <a:pt x="4" y="1"/>
                  </a:cubicBezTo>
                </a:path>
              </a:pathLst>
            </a:cu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7" name="î$1î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B95BC9F-25F1-4EA1-908C-E5A6AAFF77F0}"/>
                </a:ext>
              </a:extLst>
            </p:cNvPr>
            <p:cNvSpPr/>
            <p:nvPr/>
          </p:nvSpPr>
          <p:spPr bwMode="auto">
            <a:xfrm>
              <a:off x="3864716" y="4833035"/>
              <a:ext cx="1378326" cy="765895"/>
            </a:xfrm>
            <a:custGeom>
              <a:avLst/>
              <a:gdLst>
                <a:gd name="T0" fmla="*/ 582 w 582"/>
                <a:gd name="T1" fmla="*/ 319 h 319"/>
                <a:gd name="T2" fmla="*/ 0 w 582"/>
                <a:gd name="T3" fmla="*/ 319 h 319"/>
                <a:gd name="T4" fmla="*/ 0 w 582"/>
                <a:gd name="T5" fmla="*/ 0 h 319"/>
                <a:gd name="T6" fmla="*/ 2 w 582"/>
                <a:gd name="T7" fmla="*/ 0 h 319"/>
                <a:gd name="T8" fmla="*/ 2 w 582"/>
                <a:gd name="T9" fmla="*/ 315 h 319"/>
                <a:gd name="T10" fmla="*/ 582 w 582"/>
                <a:gd name="T11" fmla="*/ 315 h 319"/>
                <a:gd name="T12" fmla="*/ 582 w 582"/>
                <a:gd name="T13" fmla="*/ 319 h 319"/>
              </a:gdLst>
              <a:ahLst/>
              <a:cxnLst>
                <a:cxn ang="0">
                  <a:pos x="T0" y="T1"/>
                </a:cxn>
                <a:cxn ang="0">
                  <a:pos x="T2" y="T3"/>
                </a:cxn>
                <a:cxn ang="0">
                  <a:pos x="T4" y="T5"/>
                </a:cxn>
                <a:cxn ang="0">
                  <a:pos x="T6" y="T7"/>
                </a:cxn>
                <a:cxn ang="0">
                  <a:pos x="T8" y="T9"/>
                </a:cxn>
                <a:cxn ang="0">
                  <a:pos x="T10" y="T11"/>
                </a:cxn>
                <a:cxn ang="0">
                  <a:pos x="T12" y="T13"/>
                </a:cxn>
              </a:cxnLst>
              <a:rect l="0" t="0" r="r" b="b"/>
              <a:pathLst>
                <a:path w="582" h="319">
                  <a:moveTo>
                    <a:pt x="582" y="319"/>
                  </a:moveTo>
                  <a:lnTo>
                    <a:pt x="0" y="319"/>
                  </a:lnTo>
                  <a:lnTo>
                    <a:pt x="0" y="0"/>
                  </a:lnTo>
                  <a:lnTo>
                    <a:pt x="2" y="0"/>
                  </a:lnTo>
                  <a:lnTo>
                    <a:pt x="2" y="315"/>
                  </a:lnTo>
                  <a:lnTo>
                    <a:pt x="582" y="315"/>
                  </a:lnTo>
                  <a:lnTo>
                    <a:pt x="582" y="319"/>
                  </a:lnTo>
                  <a:close/>
                </a:path>
              </a:pathLst>
            </a:cu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8" name="ïšḻ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6D66F67-DF20-461F-824B-AC0E0019FC75}"/>
                </a:ext>
              </a:extLst>
            </p:cNvPr>
            <p:cNvSpPr/>
            <p:nvPr/>
          </p:nvSpPr>
          <p:spPr bwMode="auto">
            <a:xfrm>
              <a:off x="5226464" y="5577322"/>
              <a:ext cx="30787"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9" name="ïṣl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841FC8B-3362-4B4B-B1F3-36BF14029A8D}"/>
                </a:ext>
              </a:extLst>
            </p:cNvPr>
            <p:cNvSpPr/>
            <p:nvPr/>
          </p:nvSpPr>
          <p:spPr bwMode="auto">
            <a:xfrm>
              <a:off x="5020426" y="5577322"/>
              <a:ext cx="30787"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0" name="îṣḻí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6401145-A8D6-458E-89CC-97B64F615FD9}"/>
                </a:ext>
              </a:extLst>
            </p:cNvPr>
            <p:cNvSpPr/>
            <p:nvPr/>
          </p:nvSpPr>
          <p:spPr bwMode="auto">
            <a:xfrm>
              <a:off x="4830965" y="5577322"/>
              <a:ext cx="35524"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1" name="ïS1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6CEB5B5-6695-4A03-B58E-946EDD0D7609}"/>
                </a:ext>
              </a:extLst>
            </p:cNvPr>
            <p:cNvSpPr/>
            <p:nvPr/>
          </p:nvSpPr>
          <p:spPr bwMode="auto">
            <a:xfrm>
              <a:off x="4655714" y="5577322"/>
              <a:ext cx="33156"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2" name="iśḻï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E1B850D-ED8C-48E7-88E5-656EBC6F9136}"/>
                </a:ext>
              </a:extLst>
            </p:cNvPr>
            <p:cNvSpPr/>
            <p:nvPr/>
          </p:nvSpPr>
          <p:spPr bwMode="auto">
            <a:xfrm>
              <a:off x="4461517" y="5577322"/>
              <a:ext cx="35524"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3" name="íślï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8CC19CD-AA49-4536-B90F-1857AF6C46F0}"/>
                </a:ext>
              </a:extLst>
            </p:cNvPr>
            <p:cNvSpPr/>
            <p:nvPr/>
          </p:nvSpPr>
          <p:spPr bwMode="auto">
            <a:xfrm>
              <a:off x="4272056" y="5577322"/>
              <a:ext cx="30787"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4" name="îṥ1ï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043A507-A69A-4775-8809-FC41DE4BC6C8}"/>
                </a:ext>
              </a:extLst>
            </p:cNvPr>
            <p:cNvSpPr/>
            <p:nvPr/>
          </p:nvSpPr>
          <p:spPr bwMode="auto">
            <a:xfrm>
              <a:off x="4080228" y="5577322"/>
              <a:ext cx="33156"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5" name="îṣlî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22ADC74-F4FE-48BC-8225-FC8AE4892B61}"/>
                </a:ext>
              </a:extLst>
            </p:cNvPr>
            <p:cNvSpPr/>
            <p:nvPr/>
          </p:nvSpPr>
          <p:spPr bwMode="auto">
            <a:xfrm>
              <a:off x="3890767" y="5577322"/>
              <a:ext cx="35524" cy="36014"/>
            </a:xfrm>
            <a:prstGeom prst="ellipse">
              <a:avLst/>
            </a:prstGeom>
            <a:solidFill>
              <a:srgbClr val="87AB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6" name="i$ľí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4D50439-68A2-47A6-AC6A-786F28D9766A}"/>
                </a:ext>
              </a:extLst>
            </p:cNvPr>
            <p:cNvSpPr/>
            <p:nvPr/>
          </p:nvSpPr>
          <p:spPr bwMode="auto">
            <a:xfrm>
              <a:off x="4714920" y="5094736"/>
              <a:ext cx="4737" cy="499392"/>
            </a:xfrm>
            <a:prstGeom prst="rect">
              <a:avLst/>
            </a:prstGeom>
            <a:solidFill>
              <a:srgbClr val="C3C1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7" name="íşļí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F63670F-7DBA-4DB9-B2D1-C6FC0B747322}"/>
                </a:ext>
              </a:extLst>
            </p:cNvPr>
            <p:cNvSpPr/>
            <p:nvPr/>
          </p:nvSpPr>
          <p:spPr bwMode="auto">
            <a:xfrm>
              <a:off x="3859980" y="4794621"/>
              <a:ext cx="1397272" cy="804310"/>
            </a:xfrm>
            <a:custGeom>
              <a:avLst/>
              <a:gdLst>
                <a:gd name="T0" fmla="*/ 6 w 590"/>
                <a:gd name="T1" fmla="*/ 335 h 335"/>
                <a:gd name="T2" fmla="*/ 0 w 590"/>
                <a:gd name="T3" fmla="*/ 331 h 335"/>
                <a:gd name="T4" fmla="*/ 182 w 590"/>
                <a:gd name="T5" fmla="*/ 150 h 335"/>
                <a:gd name="T6" fmla="*/ 236 w 590"/>
                <a:gd name="T7" fmla="*/ 150 h 335"/>
                <a:gd name="T8" fmla="*/ 338 w 590"/>
                <a:gd name="T9" fmla="*/ 48 h 335"/>
                <a:gd name="T10" fmla="*/ 381 w 590"/>
                <a:gd name="T11" fmla="*/ 48 h 335"/>
                <a:gd name="T12" fmla="*/ 401 w 590"/>
                <a:gd name="T13" fmla="*/ 29 h 335"/>
                <a:gd name="T14" fmla="*/ 523 w 590"/>
                <a:gd name="T15" fmla="*/ 29 h 335"/>
                <a:gd name="T16" fmla="*/ 539 w 590"/>
                <a:gd name="T17" fmla="*/ 45 h 335"/>
                <a:gd name="T18" fmla="*/ 584 w 590"/>
                <a:gd name="T19" fmla="*/ 0 h 335"/>
                <a:gd name="T20" fmla="*/ 590 w 590"/>
                <a:gd name="T21" fmla="*/ 5 h 335"/>
                <a:gd name="T22" fmla="*/ 539 w 590"/>
                <a:gd name="T23" fmla="*/ 54 h 335"/>
                <a:gd name="T24" fmla="*/ 521 w 590"/>
                <a:gd name="T25" fmla="*/ 36 h 335"/>
                <a:gd name="T26" fmla="*/ 403 w 590"/>
                <a:gd name="T27" fmla="*/ 36 h 335"/>
                <a:gd name="T28" fmla="*/ 385 w 590"/>
                <a:gd name="T29" fmla="*/ 54 h 335"/>
                <a:gd name="T30" fmla="*/ 339 w 590"/>
                <a:gd name="T31" fmla="*/ 54 h 335"/>
                <a:gd name="T32" fmla="*/ 238 w 590"/>
                <a:gd name="T33" fmla="*/ 157 h 335"/>
                <a:gd name="T34" fmla="*/ 183 w 590"/>
                <a:gd name="T35" fmla="*/ 157 h 335"/>
                <a:gd name="T36" fmla="*/ 6 w 590"/>
                <a:gd name="T3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335">
                  <a:moveTo>
                    <a:pt x="6" y="335"/>
                  </a:moveTo>
                  <a:lnTo>
                    <a:pt x="0" y="331"/>
                  </a:lnTo>
                  <a:lnTo>
                    <a:pt x="182" y="150"/>
                  </a:lnTo>
                  <a:lnTo>
                    <a:pt x="236" y="150"/>
                  </a:lnTo>
                  <a:lnTo>
                    <a:pt x="338" y="48"/>
                  </a:lnTo>
                  <a:lnTo>
                    <a:pt x="381" y="48"/>
                  </a:lnTo>
                  <a:lnTo>
                    <a:pt x="401" y="29"/>
                  </a:lnTo>
                  <a:lnTo>
                    <a:pt x="523" y="29"/>
                  </a:lnTo>
                  <a:lnTo>
                    <a:pt x="539" y="45"/>
                  </a:lnTo>
                  <a:lnTo>
                    <a:pt x="584" y="0"/>
                  </a:lnTo>
                  <a:lnTo>
                    <a:pt x="590" y="5"/>
                  </a:lnTo>
                  <a:lnTo>
                    <a:pt x="539" y="54"/>
                  </a:lnTo>
                  <a:lnTo>
                    <a:pt x="521" y="36"/>
                  </a:lnTo>
                  <a:lnTo>
                    <a:pt x="403" y="36"/>
                  </a:lnTo>
                  <a:lnTo>
                    <a:pt x="385" y="54"/>
                  </a:lnTo>
                  <a:lnTo>
                    <a:pt x="339" y="54"/>
                  </a:lnTo>
                  <a:lnTo>
                    <a:pt x="238" y="157"/>
                  </a:lnTo>
                  <a:lnTo>
                    <a:pt x="183" y="157"/>
                  </a:lnTo>
                  <a:lnTo>
                    <a:pt x="6" y="335"/>
                  </a:lnTo>
                  <a:close/>
                </a:path>
              </a:pathLst>
            </a:custGeom>
            <a:solidFill>
              <a:srgbClr val="D9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8" name="ísļi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80656B5-9C9E-4601-8908-698F569431FC}"/>
                </a:ext>
              </a:extLst>
            </p:cNvPr>
            <p:cNvSpPr/>
            <p:nvPr/>
          </p:nvSpPr>
          <p:spPr bwMode="auto">
            <a:xfrm>
              <a:off x="5221728" y="4789819"/>
              <a:ext cx="37892" cy="38415"/>
            </a:xfrm>
            <a:prstGeom prst="ellipse">
              <a:avLst/>
            </a:prstGeom>
            <a:solidFill>
              <a:srgbClr val="D9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9" name="íṣ1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FC7CD01-4B98-4952-8AA3-BED6DFE3A968}"/>
                </a:ext>
              </a:extLst>
            </p:cNvPr>
            <p:cNvSpPr/>
            <p:nvPr/>
          </p:nvSpPr>
          <p:spPr bwMode="auto">
            <a:xfrm>
              <a:off x="3864716" y="4977091"/>
              <a:ext cx="1383062" cy="499392"/>
            </a:xfrm>
            <a:custGeom>
              <a:avLst/>
              <a:gdLst>
                <a:gd name="T0" fmla="*/ 67 w 584"/>
                <a:gd name="T1" fmla="*/ 208 h 208"/>
                <a:gd name="T2" fmla="*/ 0 w 584"/>
                <a:gd name="T3" fmla="*/ 208 h 208"/>
                <a:gd name="T4" fmla="*/ 0 w 584"/>
                <a:gd name="T5" fmla="*/ 203 h 208"/>
                <a:gd name="T6" fmla="*/ 64 w 584"/>
                <a:gd name="T7" fmla="*/ 203 h 208"/>
                <a:gd name="T8" fmla="*/ 114 w 584"/>
                <a:gd name="T9" fmla="*/ 152 h 208"/>
                <a:gd name="T10" fmla="*/ 147 w 584"/>
                <a:gd name="T11" fmla="*/ 152 h 208"/>
                <a:gd name="T12" fmla="*/ 169 w 584"/>
                <a:gd name="T13" fmla="*/ 130 h 208"/>
                <a:gd name="T14" fmla="*/ 272 w 584"/>
                <a:gd name="T15" fmla="*/ 130 h 208"/>
                <a:gd name="T16" fmla="*/ 359 w 584"/>
                <a:gd name="T17" fmla="*/ 45 h 208"/>
                <a:gd name="T18" fmla="*/ 453 w 584"/>
                <a:gd name="T19" fmla="*/ 45 h 208"/>
                <a:gd name="T20" fmla="*/ 473 w 584"/>
                <a:gd name="T21" fmla="*/ 67 h 208"/>
                <a:gd name="T22" fmla="*/ 513 w 584"/>
                <a:gd name="T23" fmla="*/ 67 h 208"/>
                <a:gd name="T24" fmla="*/ 580 w 584"/>
                <a:gd name="T25" fmla="*/ 0 h 208"/>
                <a:gd name="T26" fmla="*/ 584 w 584"/>
                <a:gd name="T27" fmla="*/ 5 h 208"/>
                <a:gd name="T28" fmla="*/ 515 w 584"/>
                <a:gd name="T29" fmla="*/ 72 h 208"/>
                <a:gd name="T30" fmla="*/ 472 w 584"/>
                <a:gd name="T31" fmla="*/ 72 h 208"/>
                <a:gd name="T32" fmla="*/ 450 w 584"/>
                <a:gd name="T33" fmla="*/ 51 h 208"/>
                <a:gd name="T34" fmla="*/ 361 w 584"/>
                <a:gd name="T35" fmla="*/ 51 h 208"/>
                <a:gd name="T36" fmla="*/ 276 w 584"/>
                <a:gd name="T37" fmla="*/ 138 h 208"/>
                <a:gd name="T38" fmla="*/ 172 w 584"/>
                <a:gd name="T39" fmla="*/ 138 h 208"/>
                <a:gd name="T40" fmla="*/ 151 w 584"/>
                <a:gd name="T41" fmla="*/ 158 h 208"/>
                <a:gd name="T42" fmla="*/ 116 w 584"/>
                <a:gd name="T43" fmla="*/ 158 h 208"/>
                <a:gd name="T44" fmla="*/ 67 w 584"/>
                <a:gd name="T4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4" h="208">
                  <a:moveTo>
                    <a:pt x="67" y="208"/>
                  </a:moveTo>
                  <a:lnTo>
                    <a:pt x="0" y="208"/>
                  </a:lnTo>
                  <a:lnTo>
                    <a:pt x="0" y="203"/>
                  </a:lnTo>
                  <a:lnTo>
                    <a:pt x="64" y="203"/>
                  </a:lnTo>
                  <a:lnTo>
                    <a:pt x="114" y="152"/>
                  </a:lnTo>
                  <a:lnTo>
                    <a:pt x="147" y="152"/>
                  </a:lnTo>
                  <a:lnTo>
                    <a:pt x="169" y="130"/>
                  </a:lnTo>
                  <a:lnTo>
                    <a:pt x="272" y="130"/>
                  </a:lnTo>
                  <a:lnTo>
                    <a:pt x="359" y="45"/>
                  </a:lnTo>
                  <a:lnTo>
                    <a:pt x="453" y="45"/>
                  </a:lnTo>
                  <a:lnTo>
                    <a:pt x="473" y="67"/>
                  </a:lnTo>
                  <a:lnTo>
                    <a:pt x="513" y="67"/>
                  </a:lnTo>
                  <a:lnTo>
                    <a:pt x="580" y="0"/>
                  </a:lnTo>
                  <a:lnTo>
                    <a:pt x="584" y="5"/>
                  </a:lnTo>
                  <a:lnTo>
                    <a:pt x="515" y="72"/>
                  </a:lnTo>
                  <a:lnTo>
                    <a:pt x="472" y="72"/>
                  </a:lnTo>
                  <a:lnTo>
                    <a:pt x="450" y="51"/>
                  </a:lnTo>
                  <a:lnTo>
                    <a:pt x="361" y="51"/>
                  </a:lnTo>
                  <a:lnTo>
                    <a:pt x="276" y="138"/>
                  </a:lnTo>
                  <a:lnTo>
                    <a:pt x="172" y="138"/>
                  </a:lnTo>
                  <a:lnTo>
                    <a:pt x="151" y="158"/>
                  </a:lnTo>
                  <a:lnTo>
                    <a:pt x="116" y="158"/>
                  </a:lnTo>
                  <a:lnTo>
                    <a:pt x="67" y="208"/>
                  </a:lnTo>
                  <a:close/>
                </a:path>
              </a:pathLst>
            </a:custGeom>
            <a:solidFill>
              <a:srgbClr val="4BB3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0" name="ísḷi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C0E37DD-51B9-492F-8491-E96CDF9371E4}"/>
                </a:ext>
              </a:extLst>
            </p:cNvPr>
            <p:cNvSpPr/>
            <p:nvPr/>
          </p:nvSpPr>
          <p:spPr bwMode="auto">
            <a:xfrm>
              <a:off x="5221728" y="4962685"/>
              <a:ext cx="37892" cy="40816"/>
            </a:xfrm>
            <a:prstGeom prst="ellipse">
              <a:avLst/>
            </a:prstGeom>
            <a:solidFill>
              <a:srgbClr val="4BB3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1" name="iṥľî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D7262CF-40B5-429F-B599-C082409E57FE}"/>
                </a:ext>
              </a:extLst>
            </p:cNvPr>
            <p:cNvSpPr/>
            <p:nvPr/>
          </p:nvSpPr>
          <p:spPr bwMode="auto">
            <a:xfrm>
              <a:off x="3864716" y="4962685"/>
              <a:ext cx="1383062" cy="576222"/>
            </a:xfrm>
            <a:custGeom>
              <a:avLst/>
              <a:gdLst>
                <a:gd name="T0" fmla="*/ 105 w 584"/>
                <a:gd name="T1" fmla="*/ 240 h 240"/>
                <a:gd name="T2" fmla="*/ 0 w 584"/>
                <a:gd name="T3" fmla="*/ 240 h 240"/>
                <a:gd name="T4" fmla="*/ 0 w 584"/>
                <a:gd name="T5" fmla="*/ 234 h 240"/>
                <a:gd name="T6" fmla="*/ 103 w 584"/>
                <a:gd name="T7" fmla="*/ 234 h 240"/>
                <a:gd name="T8" fmla="*/ 165 w 584"/>
                <a:gd name="T9" fmla="*/ 173 h 240"/>
                <a:gd name="T10" fmla="*/ 183 w 584"/>
                <a:gd name="T11" fmla="*/ 173 h 240"/>
                <a:gd name="T12" fmla="*/ 356 w 584"/>
                <a:gd name="T13" fmla="*/ 0 h 240"/>
                <a:gd name="T14" fmla="*/ 410 w 584"/>
                <a:gd name="T15" fmla="*/ 0 h 240"/>
                <a:gd name="T16" fmla="*/ 519 w 584"/>
                <a:gd name="T17" fmla="*/ 109 h 240"/>
                <a:gd name="T18" fmla="*/ 553 w 584"/>
                <a:gd name="T19" fmla="*/ 109 h 240"/>
                <a:gd name="T20" fmla="*/ 579 w 584"/>
                <a:gd name="T21" fmla="*/ 82 h 240"/>
                <a:gd name="T22" fmla="*/ 584 w 584"/>
                <a:gd name="T23" fmla="*/ 87 h 240"/>
                <a:gd name="T24" fmla="*/ 555 w 584"/>
                <a:gd name="T25" fmla="*/ 115 h 240"/>
                <a:gd name="T26" fmla="*/ 517 w 584"/>
                <a:gd name="T27" fmla="*/ 115 h 240"/>
                <a:gd name="T28" fmla="*/ 408 w 584"/>
                <a:gd name="T29" fmla="*/ 6 h 240"/>
                <a:gd name="T30" fmla="*/ 359 w 584"/>
                <a:gd name="T31" fmla="*/ 6 h 240"/>
                <a:gd name="T32" fmla="*/ 187 w 584"/>
                <a:gd name="T33" fmla="*/ 178 h 240"/>
                <a:gd name="T34" fmla="*/ 167 w 584"/>
                <a:gd name="T35" fmla="*/ 178 h 240"/>
                <a:gd name="T36" fmla="*/ 105 w 584"/>
                <a:gd name="T37"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4" h="240">
                  <a:moveTo>
                    <a:pt x="105" y="240"/>
                  </a:moveTo>
                  <a:lnTo>
                    <a:pt x="0" y="240"/>
                  </a:lnTo>
                  <a:lnTo>
                    <a:pt x="0" y="234"/>
                  </a:lnTo>
                  <a:lnTo>
                    <a:pt x="103" y="234"/>
                  </a:lnTo>
                  <a:lnTo>
                    <a:pt x="165" y="173"/>
                  </a:lnTo>
                  <a:lnTo>
                    <a:pt x="183" y="173"/>
                  </a:lnTo>
                  <a:lnTo>
                    <a:pt x="356" y="0"/>
                  </a:lnTo>
                  <a:lnTo>
                    <a:pt x="410" y="0"/>
                  </a:lnTo>
                  <a:lnTo>
                    <a:pt x="519" y="109"/>
                  </a:lnTo>
                  <a:lnTo>
                    <a:pt x="553" y="109"/>
                  </a:lnTo>
                  <a:lnTo>
                    <a:pt x="579" y="82"/>
                  </a:lnTo>
                  <a:lnTo>
                    <a:pt x="584" y="87"/>
                  </a:lnTo>
                  <a:lnTo>
                    <a:pt x="555" y="115"/>
                  </a:lnTo>
                  <a:lnTo>
                    <a:pt x="517" y="115"/>
                  </a:lnTo>
                  <a:lnTo>
                    <a:pt x="408" y="6"/>
                  </a:lnTo>
                  <a:lnTo>
                    <a:pt x="359" y="6"/>
                  </a:lnTo>
                  <a:lnTo>
                    <a:pt x="187" y="178"/>
                  </a:lnTo>
                  <a:lnTo>
                    <a:pt x="167" y="178"/>
                  </a:lnTo>
                  <a:lnTo>
                    <a:pt x="105" y="240"/>
                  </a:lnTo>
                  <a:close/>
                </a:path>
              </a:pathLst>
            </a:custGeom>
            <a:solidFill>
              <a:srgbClr val="87AB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2" name="îSḷi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5A9FDAA-9CB8-4F47-90FB-B6CE8870C3B9}"/>
                </a:ext>
              </a:extLst>
            </p:cNvPr>
            <p:cNvSpPr/>
            <p:nvPr/>
          </p:nvSpPr>
          <p:spPr bwMode="auto">
            <a:xfrm>
              <a:off x="5221728" y="5142755"/>
              <a:ext cx="37892" cy="38415"/>
            </a:xfrm>
            <a:prstGeom prst="ellipse">
              <a:avLst/>
            </a:prstGeom>
            <a:solidFill>
              <a:srgbClr val="87AB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3" name="î$1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F0A6F96-94DA-4870-AE99-AF2D2F170A44}"/>
                </a:ext>
              </a:extLst>
            </p:cNvPr>
            <p:cNvSpPr/>
            <p:nvPr/>
          </p:nvSpPr>
          <p:spPr bwMode="auto">
            <a:xfrm>
              <a:off x="5221728" y="5262801"/>
              <a:ext cx="37892" cy="40816"/>
            </a:xfrm>
            <a:prstGeom prst="ellipse">
              <a:avLst/>
            </a:prstGeom>
            <a:solidFill>
              <a:srgbClr val="EBA5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4" name="iṡḻ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117A194-9B9B-4ED4-ADD0-89A4239A6BF5}"/>
                </a:ext>
              </a:extLst>
            </p:cNvPr>
            <p:cNvSpPr/>
            <p:nvPr/>
          </p:nvSpPr>
          <p:spPr bwMode="auto">
            <a:xfrm>
              <a:off x="6763463" y="4432081"/>
              <a:ext cx="722318" cy="1289296"/>
            </a:xfrm>
            <a:custGeom>
              <a:avLst/>
              <a:gdLst>
                <a:gd name="T0" fmla="*/ 168 w 168"/>
                <a:gd name="T1" fmla="*/ 288 h 296"/>
                <a:gd name="T2" fmla="*/ 159 w 168"/>
                <a:gd name="T3" fmla="*/ 296 h 296"/>
                <a:gd name="T4" fmla="*/ 9 w 168"/>
                <a:gd name="T5" fmla="*/ 296 h 296"/>
                <a:gd name="T6" fmla="*/ 0 w 168"/>
                <a:gd name="T7" fmla="*/ 288 h 296"/>
                <a:gd name="T8" fmla="*/ 0 w 168"/>
                <a:gd name="T9" fmla="*/ 8 h 296"/>
                <a:gd name="T10" fmla="*/ 9 w 168"/>
                <a:gd name="T11" fmla="*/ 0 h 296"/>
                <a:gd name="T12" fmla="*/ 159 w 168"/>
                <a:gd name="T13" fmla="*/ 0 h 296"/>
                <a:gd name="T14" fmla="*/ 168 w 168"/>
                <a:gd name="T15" fmla="*/ 8 h 296"/>
                <a:gd name="T16" fmla="*/ 168 w 168"/>
                <a:gd name="T17" fmla="*/ 28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96">
                  <a:moveTo>
                    <a:pt x="168" y="288"/>
                  </a:moveTo>
                  <a:cubicBezTo>
                    <a:pt x="168" y="292"/>
                    <a:pt x="164" y="296"/>
                    <a:pt x="159" y="296"/>
                  </a:cubicBezTo>
                  <a:cubicBezTo>
                    <a:pt x="9" y="296"/>
                    <a:pt x="9" y="296"/>
                    <a:pt x="9" y="296"/>
                  </a:cubicBezTo>
                  <a:cubicBezTo>
                    <a:pt x="4" y="296"/>
                    <a:pt x="0" y="292"/>
                    <a:pt x="0" y="288"/>
                  </a:cubicBezTo>
                  <a:cubicBezTo>
                    <a:pt x="0" y="8"/>
                    <a:pt x="0" y="8"/>
                    <a:pt x="0" y="8"/>
                  </a:cubicBezTo>
                  <a:cubicBezTo>
                    <a:pt x="0" y="4"/>
                    <a:pt x="4" y="0"/>
                    <a:pt x="9" y="0"/>
                  </a:cubicBezTo>
                  <a:cubicBezTo>
                    <a:pt x="159" y="0"/>
                    <a:pt x="159" y="0"/>
                    <a:pt x="159" y="0"/>
                  </a:cubicBezTo>
                  <a:cubicBezTo>
                    <a:pt x="164" y="0"/>
                    <a:pt x="168" y="4"/>
                    <a:pt x="168" y="8"/>
                  </a:cubicBezTo>
                  <a:lnTo>
                    <a:pt x="168" y="288"/>
                  </a:lnTo>
                  <a:close/>
                </a:path>
              </a:pathLst>
            </a:custGeom>
            <a:solidFill>
              <a:srgbClr val="2A4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5" name="ïṥľí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E605910-3AE0-4CF3-8829-2A703621AFE3}"/>
                </a:ext>
              </a:extLst>
            </p:cNvPr>
            <p:cNvSpPr/>
            <p:nvPr/>
          </p:nvSpPr>
          <p:spPr bwMode="auto">
            <a:xfrm>
              <a:off x="6798987" y="4484901"/>
              <a:ext cx="618115" cy="10444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6" name="ísḷï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CA1144A-0206-4665-9D22-3B26B300D29D}"/>
                </a:ext>
              </a:extLst>
            </p:cNvPr>
            <p:cNvSpPr/>
            <p:nvPr/>
          </p:nvSpPr>
          <p:spPr bwMode="auto">
            <a:xfrm>
              <a:off x="6827406" y="5238792"/>
              <a:ext cx="87626" cy="290512"/>
            </a:xfrm>
            <a:prstGeom prst="rect">
              <a:avLst/>
            </a:prstGeom>
            <a:solidFill>
              <a:srgbClr val="8ED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7" name="îṣļï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0280C99-1CED-418A-9C3C-F9BF704AA3A9}"/>
                </a:ext>
              </a:extLst>
            </p:cNvPr>
            <p:cNvSpPr/>
            <p:nvPr/>
          </p:nvSpPr>
          <p:spPr bwMode="auto">
            <a:xfrm>
              <a:off x="6926873" y="5025109"/>
              <a:ext cx="80521" cy="504194"/>
            </a:xfrm>
            <a:prstGeom prst="rect">
              <a:avLst/>
            </a:prstGeom>
            <a:solidFill>
              <a:srgbClr val="6128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8" name="ï$1î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66F1A0D-808D-45B6-8645-E73C50ECCD9A}"/>
                </a:ext>
              </a:extLst>
            </p:cNvPr>
            <p:cNvSpPr/>
            <p:nvPr/>
          </p:nvSpPr>
          <p:spPr bwMode="auto">
            <a:xfrm>
              <a:off x="7021603" y="4823432"/>
              <a:ext cx="85257" cy="701070"/>
            </a:xfrm>
            <a:prstGeom prst="rect">
              <a:avLst/>
            </a:prstGeom>
            <a:solidFill>
              <a:srgbClr val="8ED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9" name="i$ļ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235AC12-2DB6-4A9E-9301-5D25C25D64A3}"/>
                </a:ext>
              </a:extLst>
            </p:cNvPr>
            <p:cNvSpPr/>
            <p:nvPr/>
          </p:nvSpPr>
          <p:spPr bwMode="auto">
            <a:xfrm>
              <a:off x="7121070" y="4919469"/>
              <a:ext cx="80521" cy="605033"/>
            </a:xfrm>
            <a:prstGeom prst="rect">
              <a:avLst/>
            </a:prstGeom>
            <a:solidFill>
              <a:srgbClr val="FF7C5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0" name="îṩli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1F86E19-A134-4E2A-9506-28DE2B740E32}"/>
                </a:ext>
              </a:extLst>
            </p:cNvPr>
            <p:cNvSpPr/>
            <p:nvPr/>
          </p:nvSpPr>
          <p:spPr bwMode="auto">
            <a:xfrm>
              <a:off x="7213432" y="5224386"/>
              <a:ext cx="87626" cy="300116"/>
            </a:xfrm>
            <a:prstGeom prst="rect">
              <a:avLst/>
            </a:prstGeom>
            <a:solidFill>
              <a:srgbClr val="45B7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1" name="íśḻi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CC4FCC7-0100-4570-B8FC-438DEDAF0E87}"/>
                </a:ext>
              </a:extLst>
            </p:cNvPr>
            <p:cNvSpPr/>
            <p:nvPr/>
          </p:nvSpPr>
          <p:spPr bwMode="auto">
            <a:xfrm>
              <a:off x="7308162" y="4631358"/>
              <a:ext cx="87626" cy="893144"/>
            </a:xfrm>
            <a:prstGeom prst="rect">
              <a:avLst/>
            </a:prstGeom>
            <a:solidFill>
              <a:srgbClr val="FF7C5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2" name="ïŝ1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4FE1C93-4CA6-4ECA-870E-154AA32C05D3}"/>
                </a:ext>
              </a:extLst>
            </p:cNvPr>
            <p:cNvSpPr/>
            <p:nvPr/>
          </p:nvSpPr>
          <p:spPr bwMode="auto">
            <a:xfrm>
              <a:off x="7090282" y="5608534"/>
              <a:ext cx="63943" cy="60023"/>
            </a:xfrm>
            <a:custGeom>
              <a:avLst/>
              <a:gdLst>
                <a:gd name="T0" fmla="*/ 8 w 15"/>
                <a:gd name="T1" fmla="*/ 14 h 14"/>
                <a:gd name="T2" fmla="*/ 0 w 15"/>
                <a:gd name="T3" fmla="*/ 7 h 14"/>
                <a:gd name="T4" fmla="*/ 7 w 15"/>
                <a:gd name="T5" fmla="*/ 0 h 14"/>
                <a:gd name="T6" fmla="*/ 15 w 15"/>
                <a:gd name="T7" fmla="*/ 7 h 14"/>
                <a:gd name="T8" fmla="*/ 8 w 15"/>
                <a:gd name="T9" fmla="*/ 14 h 14"/>
              </a:gdLst>
              <a:ahLst/>
              <a:cxnLst>
                <a:cxn ang="0">
                  <a:pos x="T0" y="T1"/>
                </a:cxn>
                <a:cxn ang="0">
                  <a:pos x="T2" y="T3"/>
                </a:cxn>
                <a:cxn ang="0">
                  <a:pos x="T4" y="T5"/>
                </a:cxn>
                <a:cxn ang="0">
                  <a:pos x="T6" y="T7"/>
                </a:cxn>
                <a:cxn ang="0">
                  <a:pos x="T8" y="T9"/>
                </a:cxn>
              </a:cxnLst>
              <a:rect l="0" t="0" r="r" b="b"/>
              <a:pathLst>
                <a:path w="15" h="14">
                  <a:moveTo>
                    <a:pt x="8" y="14"/>
                  </a:moveTo>
                  <a:cubicBezTo>
                    <a:pt x="3" y="14"/>
                    <a:pt x="0" y="11"/>
                    <a:pt x="0" y="7"/>
                  </a:cubicBezTo>
                  <a:cubicBezTo>
                    <a:pt x="0" y="3"/>
                    <a:pt x="3" y="0"/>
                    <a:pt x="7" y="0"/>
                  </a:cubicBezTo>
                  <a:cubicBezTo>
                    <a:pt x="12" y="0"/>
                    <a:pt x="15" y="3"/>
                    <a:pt x="15" y="7"/>
                  </a:cubicBezTo>
                  <a:cubicBezTo>
                    <a:pt x="15" y="11"/>
                    <a:pt x="12" y="14"/>
                    <a:pt x="8" y="14"/>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3" name="îṡḷ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A69E256-A214-49AF-A5C9-B1B65ED13E07}"/>
                </a:ext>
              </a:extLst>
            </p:cNvPr>
            <p:cNvSpPr/>
            <p:nvPr/>
          </p:nvSpPr>
          <p:spPr bwMode="auto">
            <a:xfrm>
              <a:off x="7106860" y="5620539"/>
              <a:ext cx="30787" cy="36014"/>
            </a:xfrm>
            <a:prstGeom prst="ellipse">
              <a:avLst/>
            </a:prstGeom>
            <a:solidFill>
              <a:srgbClr val="2A44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64" name="PA-组合 27">
            <a:extLst>
              <a:ext uri="{FF2B5EF4-FFF2-40B4-BE49-F238E27FC236}">
                <a16:creationId xmlns="" xmlns:a16="http://schemas.microsoft.com/office/drawing/2014/main" id="{490736B8-4304-495B-BB9C-2FA30816366C}"/>
              </a:ext>
            </a:extLst>
          </p:cNvPr>
          <p:cNvGrpSpPr/>
          <p:nvPr>
            <p:custDataLst>
              <p:tags r:id="rId8"/>
            </p:custDataLst>
          </p:nvPr>
        </p:nvGrpSpPr>
        <p:grpSpPr>
          <a:xfrm>
            <a:off x="8548076" y="3906598"/>
            <a:ext cx="1669668" cy="1786109"/>
            <a:chOff x="6169649" y="4486174"/>
            <a:chExt cx="1926668" cy="2061031"/>
          </a:xfrm>
        </p:grpSpPr>
        <p:sp>
          <p:nvSpPr>
            <p:cNvPr id="765" name="PA-文本框 6">
              <a:extLst>
                <a:ext uri="{FF2B5EF4-FFF2-40B4-BE49-F238E27FC236}">
                  <a16:creationId xmlns="" xmlns:a16="http://schemas.microsoft.com/office/drawing/2014/main" id="{22FF84B3-7B97-4CB0-AEA1-D484FB1B31B5}"/>
                </a:ext>
              </a:extLst>
            </p:cNvPr>
            <p:cNvSpPr txBox="1"/>
            <p:nvPr>
              <p:custDataLst>
                <p:tags r:id="rId9"/>
              </p:custDataLst>
            </p:nvPr>
          </p:nvSpPr>
          <p:spPr>
            <a:xfrm>
              <a:off x="6169649" y="4486174"/>
              <a:ext cx="1926666" cy="383413"/>
            </a:xfrm>
            <a:prstGeom prst="rect">
              <a:avLst/>
            </a:prstGeom>
            <a:noFill/>
          </p:spPr>
          <p:txBody>
            <a:bodyPr wrap="square" rtlCol="0">
              <a:spAutoFit/>
            </a:bodyPr>
            <a:lstStyle/>
            <a:p>
              <a:pPr algn="ctr"/>
              <a:r>
                <a:rPr lang="zh-CN" altLang="en-US" sz="1559" b="1" dirty="0">
                  <a:latin typeface="Huawei Sans" panose="020C0503030203020204" pitchFamily="34" charset="0"/>
                  <a:ea typeface="方正兰亭黑简体" panose="02000000000000000000" pitchFamily="2" charset="-122"/>
                  <a:sym typeface="Huawei Sans" panose="020C0503030203020204" pitchFamily="34" charset="0"/>
                </a:rPr>
                <a:t>多场景分析</a:t>
              </a:r>
              <a:endParaRPr lang="en-US" sz="155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6" name="PA-文本框 42">
              <a:extLst>
                <a:ext uri="{FF2B5EF4-FFF2-40B4-BE49-F238E27FC236}">
                  <a16:creationId xmlns="" xmlns:a16="http://schemas.microsoft.com/office/drawing/2014/main" id="{2BF47411-0BD0-45E0-A8F7-EC642A5D381E}"/>
                </a:ext>
              </a:extLst>
            </p:cNvPr>
            <p:cNvSpPr txBox="1"/>
            <p:nvPr>
              <p:custDataLst>
                <p:tags r:id="rId10"/>
              </p:custDataLst>
            </p:nvPr>
          </p:nvSpPr>
          <p:spPr>
            <a:xfrm>
              <a:off x="6169651" y="4824727"/>
              <a:ext cx="1926666" cy="1722478"/>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结构化数据在非结构化数据对比下越来越小，现代数据分析需要新的技术解决</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方案。</a:t>
              </a:r>
              <a:endParaRPr lang="id-ID" b="1"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445607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云计算为大数据提供重要的技术支撑</a:t>
            </a:r>
            <a:endParaRPr lang="zh-CN" altLang="en-US" dirty="0">
              <a:sym typeface="Huawei Sans" panose="020C0503030203020204" pitchFamily="34" charset="0"/>
            </a:endParaRPr>
          </a:p>
        </p:txBody>
      </p:sp>
      <p:sp>
        <p:nvSpPr>
          <p:cNvPr id="41" name="圆角矩形 3"/>
          <p:cNvSpPr/>
          <p:nvPr/>
        </p:nvSpPr>
        <p:spPr bwMode="auto">
          <a:xfrm>
            <a:off x="8024105" y="1492635"/>
            <a:ext cx="3438340" cy="4423042"/>
          </a:xfrm>
          <a:prstGeom prst="rect">
            <a:avLst/>
          </a:prstGeom>
          <a:noFill/>
          <a:ln w="9525" cap="flat" cmpd="sng" algn="ctr">
            <a:solidFill>
              <a:srgbClr val="40404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a:extLst/>
        </p:spPr>
        <p:txBody>
          <a:bodyPr lIns="216747" tIns="108375" rIns="216747" bIns="108375"/>
          <a:lstStyle/>
          <a:p>
            <a:pPr marL="0" lvl="2" defTabSz="774051">
              <a:lnSpc>
                <a:spcPts val="680"/>
              </a:lnSpc>
              <a:buClr>
                <a:srgbClr val="C00000"/>
              </a:buClr>
              <a:buSzPct val="60000"/>
              <a:buFont typeface="Wingdings" pitchFamily="2" charset="2"/>
              <a:buChar char="n"/>
              <a:tabLst>
                <a:tab pos="92848" algn="l"/>
              </a:tabLst>
              <a:defRPr/>
            </a:pPr>
            <a:endParaRPr lang="zh-CN" altLang="en-US" sz="1467" kern="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0" name="圆角矩形 3"/>
          <p:cNvSpPr/>
          <p:nvPr/>
        </p:nvSpPr>
        <p:spPr bwMode="auto">
          <a:xfrm>
            <a:off x="4387646" y="1319696"/>
            <a:ext cx="3438340" cy="4595980"/>
          </a:xfrm>
          <a:prstGeom prst="rect">
            <a:avLst/>
          </a:prstGeom>
          <a:noFill/>
          <a:ln w="9525" cap="flat" cmpd="sng" algn="ctr">
            <a:solidFill>
              <a:srgbClr val="40404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a:extLst/>
        </p:spPr>
        <p:txBody>
          <a:bodyPr lIns="216747" tIns="108375" rIns="216747" bIns="108375"/>
          <a:lstStyle/>
          <a:p>
            <a:pPr marL="0" lvl="2" defTabSz="774051">
              <a:lnSpc>
                <a:spcPts val="680"/>
              </a:lnSpc>
              <a:buClr>
                <a:srgbClr val="C00000"/>
              </a:buClr>
              <a:buSzPct val="60000"/>
              <a:buFont typeface="Wingdings" pitchFamily="2" charset="2"/>
              <a:buChar char="n"/>
              <a:tabLst>
                <a:tab pos="92848" algn="l"/>
              </a:tabLst>
              <a:defRPr/>
            </a:pPr>
            <a:endParaRPr lang="zh-CN" altLang="en-US" sz="1467" kern="0" dirty="0">
              <a:solidFill>
                <a:sysClr val="windowText" lastClr="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9" name="圆角矩形 3"/>
          <p:cNvSpPr/>
          <p:nvPr/>
        </p:nvSpPr>
        <p:spPr bwMode="auto">
          <a:xfrm>
            <a:off x="751188" y="1319696"/>
            <a:ext cx="3438340" cy="4595980"/>
          </a:xfrm>
          <a:prstGeom prst="rect">
            <a:avLst/>
          </a:prstGeom>
          <a:noFill/>
          <a:ln w="9525" cap="flat" cmpd="sng" algn="ctr">
            <a:solidFill>
              <a:srgbClr val="40404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a:extLst/>
        </p:spPr>
        <p:txBody>
          <a:bodyPr lIns="216747" tIns="108375" rIns="216747" bIns="108375"/>
          <a:lstStyle/>
          <a:p>
            <a:pPr marL="0" lvl="2" defTabSz="774051">
              <a:lnSpc>
                <a:spcPts val="680"/>
              </a:lnSpc>
              <a:buClr>
                <a:srgbClr val="C00000"/>
              </a:buClr>
              <a:buSzPct val="60000"/>
              <a:buFont typeface="Wingdings" pitchFamily="2" charset="2"/>
              <a:buChar char="n"/>
              <a:tabLst>
                <a:tab pos="92848" algn="l"/>
              </a:tabLst>
              <a:defRPr/>
            </a:pPr>
            <a:endParaRPr lang="zh-CN" altLang="en-US" sz="1467" kern="0" dirty="0">
              <a:solidFill>
                <a:sysClr val="windowText" lastClr="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2" name="AutoShape 32"/>
          <p:cNvSpPr>
            <a:spLocks noChangeArrowheads="1"/>
          </p:cNvSpPr>
          <p:nvPr/>
        </p:nvSpPr>
        <p:spPr bwMode="gray">
          <a:xfrm>
            <a:off x="751188" y="1319697"/>
            <a:ext cx="3438340" cy="415648"/>
          </a:xfrm>
          <a:prstGeom prst="rect">
            <a:avLst/>
          </a:prstGeom>
          <a:solidFill>
            <a:schemeClr val="tx2"/>
          </a:solidFill>
          <a:ln>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16841" tIns="8421" rIns="16841" bIns="8421" anchor="ctr" anchorCtr="1">
            <a:noAutofit/>
          </a:bodyPr>
          <a:lstStyle/>
          <a:p>
            <a:pPr algn="ctr" defTabSz="587820" eaLnBrk="0" hangingPunct="0">
              <a:buSzPct val="60000"/>
            </a:pPr>
            <a:r>
              <a:rPr lang="zh-CN" altLang="en-US" sz="2000" dirty="0">
                <a:solidFill>
                  <a:prstClr val="white"/>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计算资源共享</a:t>
            </a:r>
          </a:p>
        </p:txBody>
      </p:sp>
      <p:sp>
        <p:nvSpPr>
          <p:cNvPr id="43" name="AutoShape 32"/>
          <p:cNvSpPr>
            <a:spLocks noChangeArrowheads="1"/>
          </p:cNvSpPr>
          <p:nvPr/>
        </p:nvSpPr>
        <p:spPr bwMode="gray">
          <a:xfrm>
            <a:off x="4387646" y="1319697"/>
            <a:ext cx="3438340" cy="415648"/>
          </a:xfrm>
          <a:prstGeom prst="rect">
            <a:avLst/>
          </a:prstGeom>
          <a:solidFill>
            <a:schemeClr val="tx2"/>
          </a:solidFill>
          <a:ln>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16841" tIns="8421" rIns="16841" bIns="8421" anchor="ctr" anchorCtr="1">
            <a:noAutofit/>
          </a:bodyPr>
          <a:lstStyle/>
          <a:p>
            <a:pPr algn="ctr" defTabSz="587820" eaLnBrk="0" hangingPunct="0">
              <a:buSzPct val="60000"/>
            </a:pPr>
            <a:r>
              <a:rPr lang="zh-CN" altLang="en-US" sz="2000" dirty="0">
                <a:solidFill>
                  <a:prstClr val="white"/>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弹性伸缩</a:t>
            </a:r>
          </a:p>
        </p:txBody>
      </p:sp>
      <p:sp>
        <p:nvSpPr>
          <p:cNvPr id="47" name="AutoShape 32"/>
          <p:cNvSpPr>
            <a:spLocks noChangeArrowheads="1"/>
          </p:cNvSpPr>
          <p:nvPr/>
        </p:nvSpPr>
        <p:spPr bwMode="gray">
          <a:xfrm>
            <a:off x="8024105" y="1319697"/>
            <a:ext cx="3438340" cy="415648"/>
          </a:xfrm>
          <a:prstGeom prst="rect">
            <a:avLst/>
          </a:prstGeom>
          <a:solidFill>
            <a:schemeClr val="tx2"/>
          </a:solidFill>
          <a:ln>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16841" tIns="8421" rIns="16841" bIns="8421" anchor="ctr" anchorCtr="1">
            <a:noAutofit/>
          </a:bodyPr>
          <a:lstStyle/>
          <a:p>
            <a:pPr algn="ctr" defTabSz="587820" eaLnBrk="0" hangingPunct="0">
              <a:buSzPct val="60000"/>
            </a:pPr>
            <a:r>
              <a:rPr lang="zh-CN" altLang="en-US" sz="2000" dirty="0">
                <a:solidFill>
                  <a:prstClr val="white"/>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安全可靠</a:t>
            </a:r>
          </a:p>
        </p:txBody>
      </p:sp>
      <p:sp>
        <p:nvSpPr>
          <p:cNvPr id="56" name="TextBox 55"/>
          <p:cNvSpPr txBox="1"/>
          <p:nvPr/>
        </p:nvSpPr>
        <p:spPr>
          <a:xfrm>
            <a:off x="9401045" y="3598027"/>
            <a:ext cx="1823322" cy="1527571"/>
          </a:xfrm>
          <a:prstGeom prst="rect">
            <a:avLst/>
          </a:prstGeom>
          <a:noFill/>
        </p:spPr>
        <p:txBody>
          <a:bodyPr wrap="square" lIns="91413" tIns="45707" rIns="91413" bIns="45707" rtlCol="0">
            <a:spAutoFit/>
          </a:bodyPr>
          <a:lstStyle>
            <a:defPPr>
              <a:defRPr lang="zh-CN"/>
            </a:defPPr>
            <a:lvl1pPr marL="285750" indent="-285750">
              <a:spcBef>
                <a:spcPts val="200"/>
              </a:spcBef>
              <a:buClr>
                <a:schemeClr val="tx1">
                  <a:lumMod val="65000"/>
                  <a:lumOff val="35000"/>
                </a:schemeClr>
              </a:buClr>
              <a:buSzPct val="70000"/>
              <a:buFont typeface="Wingdings" pitchFamily="2" charset="2"/>
              <a:buChar char="l"/>
              <a:defRPr sz="1600">
                <a:latin typeface="华文细黑" pitchFamily="2" charset="-122"/>
                <a:ea typeface="华文细黑" pitchFamily="2" charset="-122"/>
              </a:defRPr>
            </a:lvl1pPr>
          </a:lstStyle>
          <a:p>
            <a:pPr>
              <a:buClr>
                <a:schemeClr val="tx1">
                  <a:lumMod val="50000"/>
                  <a:lumOff val="50000"/>
                </a:schemeClr>
              </a:buClr>
              <a:buFont typeface="Wingdings" panose="05000000000000000000" pitchFamily="2" charset="2"/>
              <a:buChar char="p"/>
              <a:defRP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灾难恢复</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30000"/>
              </a:lnSpc>
              <a:buClr>
                <a:schemeClr val="tx1">
                  <a:lumMod val="50000"/>
                  <a:lumOff val="50000"/>
                </a:schemeClr>
              </a:buClr>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文档交换功能</a:t>
            </a:r>
          </a:p>
          <a:p>
            <a:pPr marL="171450" indent="-171450">
              <a:lnSpc>
                <a:spcPct val="130000"/>
              </a:lnSpc>
              <a:buClr>
                <a:schemeClr val="tx1">
                  <a:lumMod val="50000"/>
                  <a:lumOff val="50000"/>
                </a:schemeClr>
              </a:buClr>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健康档案索引</a:t>
            </a:r>
          </a:p>
          <a:p>
            <a:pPr marL="171450" indent="-171450">
              <a:lnSpc>
                <a:spcPct val="130000"/>
              </a:lnSpc>
              <a:buClr>
                <a:schemeClr val="tx1">
                  <a:lumMod val="50000"/>
                  <a:lumOff val="50000"/>
                </a:schemeClr>
              </a:buClr>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数据仓库等</a:t>
            </a:r>
          </a:p>
          <a:p>
            <a:pPr marL="177742" indent="185678">
              <a:buClr>
                <a:schemeClr val="tx1">
                  <a:lumMod val="50000"/>
                  <a:lumOff val="50000"/>
                </a:schemeClr>
              </a:buClr>
              <a:defRPr/>
            </a:pP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TextBox 58"/>
          <p:cNvSpPr txBox="1"/>
          <p:nvPr/>
        </p:nvSpPr>
        <p:spPr>
          <a:xfrm>
            <a:off x="5888765" y="1971633"/>
            <a:ext cx="1650587" cy="1534689"/>
          </a:xfrm>
          <a:prstGeom prst="rect">
            <a:avLst/>
          </a:prstGeom>
          <a:noFill/>
        </p:spPr>
        <p:txBody>
          <a:bodyPr wrap="square" lIns="91413" tIns="45707" rIns="91413" bIns="45707" rtlCol="0">
            <a:spAutoFit/>
          </a:bodyPr>
          <a:lstStyle/>
          <a:p>
            <a:pPr marL="285750" indent="-285750">
              <a:lnSpc>
                <a:spcPct val="130000"/>
              </a:lnSpc>
              <a:spcBef>
                <a:spcPts val="200"/>
              </a:spcBef>
              <a:buClr>
                <a:schemeClr val="tx1">
                  <a:lumMod val="50000"/>
                  <a:lumOff val="50000"/>
                </a:schemeClr>
              </a:buClr>
              <a:buSzPct val="70000"/>
              <a:buFont typeface="Wingdings" panose="05000000000000000000" pitchFamily="2" charset="2"/>
              <a:buChar char="p"/>
              <a:defRPr/>
            </a:pP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动态调配</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30000"/>
              </a:lnSpc>
              <a:spcBef>
                <a:spcPts val="200"/>
              </a:spcBef>
              <a:buClr>
                <a:schemeClr val="tx1">
                  <a:lumMod val="50000"/>
                  <a:lumOff val="50000"/>
                </a:schemeClr>
              </a:buClr>
              <a:buSzPct val="70000"/>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新应用上线快</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30000"/>
              </a:lnSpc>
              <a:spcBef>
                <a:spcPts val="200"/>
              </a:spcBef>
              <a:buClr>
                <a:schemeClr val="tx1">
                  <a:lumMod val="50000"/>
                  <a:lumOff val="50000"/>
                </a:schemeClr>
              </a:buClr>
              <a:buSzPct val="70000"/>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上线后要持续对接，灵活扩容</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indent="185678">
              <a:spcBef>
                <a:spcPts val="200"/>
              </a:spcBef>
              <a:buClr>
                <a:schemeClr val="tx1">
                  <a:lumMod val="50000"/>
                  <a:lumOff val="50000"/>
                </a:schemeClr>
              </a:buClr>
              <a:buSzPct val="70000"/>
              <a:buFont typeface="Wingdings" pitchFamily="2" charset="2"/>
              <a:buChar char="l"/>
              <a:defRPr/>
            </a:pPr>
            <a:endParaRPr lang="en-US" altLang="zh-CN" sz="1333"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TextBox 60"/>
          <p:cNvSpPr txBox="1"/>
          <p:nvPr/>
        </p:nvSpPr>
        <p:spPr>
          <a:xfrm>
            <a:off x="9194542" y="2038665"/>
            <a:ext cx="2029825" cy="1230054"/>
          </a:xfrm>
          <a:prstGeom prst="rect">
            <a:avLst/>
          </a:prstGeom>
          <a:noFill/>
        </p:spPr>
        <p:txBody>
          <a:bodyPr wrap="square" lIns="91413" tIns="45707" rIns="91413" bIns="45707" rtlCol="0">
            <a:spAutoFit/>
          </a:bodyPr>
          <a:lstStyle/>
          <a:p>
            <a:pPr marL="285750" indent="-285750">
              <a:spcBef>
                <a:spcPts val="200"/>
              </a:spcBef>
              <a:buClr>
                <a:schemeClr val="tx1">
                  <a:lumMod val="50000"/>
                  <a:lumOff val="50000"/>
                </a:schemeClr>
              </a:buClr>
              <a:buSzPct val="70000"/>
              <a:buFont typeface="Wingdings" panose="05000000000000000000" pitchFamily="2" charset="2"/>
              <a:buChar char="p"/>
              <a:defRPr/>
            </a:pP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 无缝故障切换</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30000"/>
              </a:lnSpc>
              <a:spcBef>
                <a:spcPts val="200"/>
              </a:spcBef>
              <a:buClr>
                <a:schemeClr val="tx1">
                  <a:lumMod val="50000"/>
                  <a:lumOff val="50000"/>
                </a:schemeClr>
              </a:buClr>
              <a:buSzPct val="70000"/>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双活容灾、业务永续</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30000"/>
              </a:lnSpc>
              <a:spcBef>
                <a:spcPts val="200"/>
              </a:spcBef>
              <a:buClr>
                <a:schemeClr val="tx1">
                  <a:lumMod val="50000"/>
                  <a:lumOff val="50000"/>
                </a:schemeClr>
              </a:buClr>
              <a:buSzPct val="70000"/>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实时镜像、按需备份，实现零丢失</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1840968" y="3354035"/>
            <a:ext cx="2260044" cy="1583997"/>
          </a:xfrm>
          <a:prstGeom prst="rect">
            <a:avLst/>
          </a:prstGeom>
        </p:spPr>
        <p:txBody>
          <a:bodyPr wrap="square" lIns="91413" tIns="45707" rIns="91413" bIns="45707">
            <a:spAutoFit/>
          </a:bodyPr>
          <a:lstStyle/>
          <a:p>
            <a:pPr marL="285750" indent="-285750">
              <a:lnSpc>
                <a:spcPct val="130000"/>
              </a:lnSpc>
              <a:spcBef>
                <a:spcPts val="200"/>
              </a:spcBef>
              <a:buClr>
                <a:schemeClr val="tx1">
                  <a:lumMod val="50000"/>
                  <a:lumOff val="50000"/>
                </a:schemeClr>
              </a:buClr>
              <a:buSzPct val="70000"/>
              <a:buFont typeface="Wingdings" panose="05000000000000000000" pitchFamily="2" charset="2"/>
              <a:buChar char="p"/>
              <a:defRPr/>
            </a:pP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分时分区复用</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nSpc>
                <a:spcPct val="130000"/>
              </a:lnSpc>
              <a:spcBef>
                <a:spcPts val="200"/>
              </a:spcBef>
              <a:buClr>
                <a:schemeClr val="tx1">
                  <a:lumMod val="50000"/>
                  <a:lumOff val="50000"/>
                </a:schemeClr>
              </a:buClr>
              <a:buSzPct val="70000"/>
              <a:buFont typeface="Wingdings" panose="05000000000000000000" pitchFamily="2" charset="2"/>
              <a:buChar char="Ø"/>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白天重点服务医疗机构，晚上支撑居民访问</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30000"/>
              </a:lnSpc>
              <a:spcBef>
                <a:spcPts val="200"/>
              </a:spcBef>
              <a:buClr>
                <a:schemeClr val="tx1">
                  <a:lumMod val="50000"/>
                  <a:lumOff val="50000"/>
                </a:schemeClr>
              </a:buClr>
              <a:buSzPct val="70000"/>
              <a:buFont typeface="Wingdings" panose="05000000000000000000" pitchFamily="2" charset="2"/>
              <a:buChar char="Ø"/>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不同地区机构的业务处理量不同</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43"/>
          <p:cNvSpPr txBox="1"/>
          <p:nvPr/>
        </p:nvSpPr>
        <p:spPr>
          <a:xfrm>
            <a:off x="1953476" y="2098716"/>
            <a:ext cx="2008503" cy="1155098"/>
          </a:xfrm>
          <a:prstGeom prst="rect">
            <a:avLst/>
          </a:prstGeom>
        </p:spPr>
        <p:txBody>
          <a:bodyPr wrap="square" lIns="91413" tIns="45707" rIns="91413" bIns="45707">
            <a:spAutoFit/>
          </a:bodyPr>
          <a:lstStyle/>
          <a:p>
            <a:pPr marL="285750" indent="-285750">
              <a:spcBef>
                <a:spcPts val="200"/>
              </a:spcBef>
              <a:buClr>
                <a:schemeClr val="tx1">
                  <a:lumMod val="50000"/>
                  <a:lumOff val="50000"/>
                </a:schemeClr>
              </a:buClr>
              <a:buSzPct val="70000"/>
              <a:buFont typeface="Wingdings" panose="05000000000000000000" pitchFamily="2" charset="2"/>
              <a:buChar char="p"/>
              <a:defRPr/>
            </a:pP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集中计算资源</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30000"/>
              </a:lnSpc>
              <a:spcBef>
                <a:spcPts val="200"/>
              </a:spcBef>
              <a:buClr>
                <a:schemeClr val="tx1">
                  <a:lumMod val="50000"/>
                  <a:lumOff val="50000"/>
                </a:schemeClr>
              </a:buClr>
              <a:buSzPct val="70000"/>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整合资源优化分配，提升系统资源利用率</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indent="185678">
              <a:spcBef>
                <a:spcPts val="200"/>
              </a:spcBef>
              <a:buClr>
                <a:schemeClr val="tx1">
                  <a:lumMod val="50000"/>
                  <a:lumOff val="50000"/>
                </a:schemeClr>
              </a:buClr>
              <a:buSzPct val="70000"/>
              <a:defRPr/>
            </a:pPr>
            <a:endParaRPr lang="en-US" altLang="zh-CN" sz="1333"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44"/>
          <p:cNvSpPr txBox="1"/>
          <p:nvPr/>
        </p:nvSpPr>
        <p:spPr>
          <a:xfrm>
            <a:off x="922209" y="5076540"/>
            <a:ext cx="3194047" cy="733380"/>
          </a:xfrm>
          <a:prstGeom prst="rect">
            <a:avLst/>
          </a:prstGeom>
          <a:noFill/>
        </p:spPr>
        <p:txBody>
          <a:bodyPr wrap="square" lIns="91413" tIns="45707" rIns="91413" bIns="45707" rtlCol="0">
            <a:spAutoFit/>
          </a:bodyPr>
          <a:lstStyle/>
          <a:p>
            <a:pPr marL="285750" indent="-285750">
              <a:lnSpc>
                <a:spcPct val="150000"/>
              </a:lnSpc>
              <a:spcBef>
                <a:spcPts val="200"/>
              </a:spcBef>
              <a:buClr>
                <a:schemeClr val="tx1">
                  <a:lumMod val="50000"/>
                  <a:lumOff val="50000"/>
                </a:schemeClr>
              </a:buClr>
              <a:buSzPct val="70000"/>
              <a:buFont typeface="Wingdings" panose="05000000000000000000" pitchFamily="2" charset="2"/>
              <a:buChar char="p"/>
            </a:pP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不同时刻应用热点不同：</a:t>
            </a:r>
          </a:p>
          <a:p>
            <a:pPr marL="285750" indent="-285750">
              <a:lnSpc>
                <a:spcPct val="150000"/>
              </a:lnSpc>
              <a:spcBef>
                <a:spcPts val="200"/>
              </a:spcBef>
              <a:buClr>
                <a:schemeClr val="tx1">
                  <a:lumMod val="50000"/>
                  <a:lumOff val="50000"/>
                </a:schemeClr>
              </a:buClr>
              <a:buSzPct val="70000"/>
              <a:buFont typeface="Wingdings" panose="05000000000000000000" pitchFamily="2" charset="2"/>
              <a:buChar char="p"/>
            </a:pP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不同区域不同机构应用处理压力不同</a:t>
            </a:r>
          </a:p>
        </p:txBody>
      </p:sp>
      <p:sp>
        <p:nvSpPr>
          <p:cNvPr id="48" name="Text Box 11"/>
          <p:cNvSpPr txBox="1">
            <a:spLocks noChangeArrowheads="1"/>
          </p:cNvSpPr>
          <p:nvPr/>
        </p:nvSpPr>
        <p:spPr bwMode="auto">
          <a:xfrm>
            <a:off x="8023878" y="4966686"/>
            <a:ext cx="3200262" cy="1041093"/>
          </a:xfrm>
          <a:prstGeom prst="rect">
            <a:avLst/>
          </a:prstGeom>
          <a:noFill/>
        </p:spPr>
        <p:txBody>
          <a:bodyPr wrap="square" lIns="91413" tIns="45707" rIns="91413" bIns="45707" rtlCol="0">
            <a:spAutoFit/>
          </a:bodyPr>
          <a:lstStyle/>
          <a:p>
            <a:pPr marL="285750" indent="-285750">
              <a:lnSpc>
                <a:spcPct val="150000"/>
              </a:lnSpc>
              <a:spcBef>
                <a:spcPts val="200"/>
              </a:spcBef>
              <a:buClr>
                <a:schemeClr val="tx1">
                  <a:lumMod val="50000"/>
                  <a:lumOff val="50000"/>
                </a:schemeClr>
              </a:buClr>
              <a:buSzPct val="70000"/>
              <a:buFont typeface="Wingdings" panose="05000000000000000000" pitchFamily="2" charset="2"/>
              <a:buChar char="p"/>
            </a:pP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关键功能</a:t>
            </a:r>
            <a:r>
              <a:rPr lang="en-US" altLang="zh-CN" sz="1333" dirty="0">
                <a:latin typeface="Huawei Sans" panose="020C0503030203020204" pitchFamily="34" charset="0"/>
                <a:ea typeface="方正兰亭黑简体" panose="02000000000000000000" pitchFamily="2" charset="-122"/>
                <a:sym typeface="Huawei Sans" panose="020C0503030203020204" pitchFamily="34" charset="0"/>
              </a:rPr>
              <a:t>HA</a:t>
            </a: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333" dirty="0">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个</a:t>
            </a:r>
            <a:r>
              <a:rPr lang="en-US" altLang="zh-CN" sz="1333" dirty="0">
                <a:latin typeface="Huawei Sans" panose="020C0503030203020204" pitchFamily="34" charset="0"/>
                <a:ea typeface="方正兰亭黑简体" panose="02000000000000000000" pitchFamily="2" charset="-122"/>
                <a:sym typeface="Huawei Sans" panose="020C0503030203020204" pitchFamily="34" charset="0"/>
              </a:rPr>
              <a:t>9</a:t>
            </a:r>
            <a:endParaRPr lang="zh-CN" altLang="en-US" sz="1333"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50000"/>
              </a:lnSpc>
              <a:spcBef>
                <a:spcPts val="200"/>
              </a:spcBef>
              <a:buClr>
                <a:schemeClr val="tx1">
                  <a:lumMod val="50000"/>
                  <a:lumOff val="50000"/>
                </a:schemeClr>
              </a:buClr>
              <a:buSzPct val="70000"/>
              <a:buFont typeface="Wingdings" panose="05000000000000000000" pitchFamily="2" charset="2"/>
              <a:buChar char="p"/>
            </a:pP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重要功能</a:t>
            </a:r>
            <a:r>
              <a:rPr lang="en-US" altLang="zh-CN" sz="1333" dirty="0">
                <a:latin typeface="Huawei Sans" panose="020C0503030203020204" pitchFamily="34" charset="0"/>
                <a:ea typeface="方正兰亭黑简体" panose="02000000000000000000" pitchFamily="2" charset="-122"/>
                <a:sym typeface="Huawei Sans" panose="020C0503030203020204" pitchFamily="34" charset="0"/>
              </a:rPr>
              <a:t>RTO</a:t>
            </a: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（灾难恢复时间）低于</a:t>
            </a:r>
            <a:r>
              <a:rPr lang="en-US" altLang="zh-CN" sz="1333" dirty="0">
                <a:latin typeface="Huawei Sans" panose="020C0503030203020204" pitchFamily="34" charset="0"/>
                <a:ea typeface="方正兰亭黑简体" panose="02000000000000000000" pitchFamily="2" charset="-122"/>
                <a:sym typeface="Huawei Sans" panose="020C0503030203020204" pitchFamily="34" charset="0"/>
              </a:rPr>
              <a:t>0.5H</a:t>
            </a:r>
          </a:p>
        </p:txBody>
      </p:sp>
      <p:sp>
        <p:nvSpPr>
          <p:cNvPr id="50" name="TextBox 49"/>
          <p:cNvSpPr txBox="1"/>
          <p:nvPr/>
        </p:nvSpPr>
        <p:spPr>
          <a:xfrm>
            <a:off x="4460542" y="5048483"/>
            <a:ext cx="3021158" cy="733380"/>
          </a:xfrm>
          <a:prstGeom prst="rect">
            <a:avLst/>
          </a:prstGeom>
          <a:noFill/>
        </p:spPr>
        <p:txBody>
          <a:bodyPr wrap="square" lIns="91413" tIns="45707" rIns="91413" bIns="45707" rtlCol="0">
            <a:spAutoFit/>
          </a:bodyPr>
          <a:lstStyle/>
          <a:p>
            <a:pPr marL="285750" indent="-285750">
              <a:lnSpc>
                <a:spcPct val="150000"/>
              </a:lnSpc>
              <a:spcBef>
                <a:spcPts val="200"/>
              </a:spcBef>
              <a:buClr>
                <a:schemeClr val="tx1">
                  <a:lumMod val="50000"/>
                  <a:lumOff val="50000"/>
                </a:schemeClr>
              </a:buClr>
              <a:buSzPct val="70000"/>
              <a:buFont typeface="Wingdings" panose="05000000000000000000" pitchFamily="2" charset="2"/>
              <a:buChar char="p"/>
            </a:pP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上线期随时供应计算资源</a:t>
            </a:r>
          </a:p>
          <a:p>
            <a:pPr marL="285750" indent="-285750">
              <a:lnSpc>
                <a:spcPct val="150000"/>
              </a:lnSpc>
              <a:spcBef>
                <a:spcPts val="200"/>
              </a:spcBef>
              <a:buClr>
                <a:schemeClr val="tx1">
                  <a:lumMod val="50000"/>
                  <a:lumOff val="50000"/>
                </a:schemeClr>
              </a:buClr>
              <a:buSzPct val="70000"/>
              <a:buFont typeface="Wingdings" panose="05000000000000000000" pitchFamily="2" charset="2"/>
              <a:buChar char="p"/>
            </a:pPr>
            <a:r>
              <a:rPr lang="zh-CN" altLang="en-US" sz="1333" dirty="0">
                <a:latin typeface="Huawei Sans" panose="020C0503030203020204" pitchFamily="34" charset="0"/>
                <a:ea typeface="方正兰亭黑简体" panose="02000000000000000000" pitchFamily="2" charset="-122"/>
                <a:sym typeface="Huawei Sans" panose="020C0503030203020204" pitchFamily="34" charset="0"/>
              </a:rPr>
              <a:t>运行期随时调动计算资源</a:t>
            </a:r>
          </a:p>
        </p:txBody>
      </p:sp>
      <p:pic>
        <p:nvPicPr>
          <p:cNvPr id="53" name="图片 52" descr="image.jpg"/>
          <p:cNvPicPr>
            <a:picLocks noChangeAspect="1"/>
          </p:cNvPicPr>
          <p:nvPr/>
        </p:nvPicPr>
        <p:blipFill>
          <a:blip r:embed="rId3" cstate="screen"/>
          <a:stretch>
            <a:fillRect/>
          </a:stretch>
        </p:blipFill>
        <p:spPr>
          <a:xfrm>
            <a:off x="4692698" y="3764979"/>
            <a:ext cx="1213119" cy="914993"/>
          </a:xfrm>
          <a:prstGeom prst="rect">
            <a:avLst/>
          </a:prstGeom>
          <a:ln>
            <a:noFill/>
          </a:ln>
          <a:effectLst>
            <a:softEdge rad="112500"/>
          </a:effectLst>
        </p:spPr>
      </p:pic>
      <p:pic>
        <p:nvPicPr>
          <p:cNvPr id="54" name="Picture 2"/>
          <p:cNvPicPr>
            <a:picLocks noChangeAspect="1" noChangeArrowheads="1"/>
          </p:cNvPicPr>
          <p:nvPr/>
        </p:nvPicPr>
        <p:blipFill>
          <a:blip r:embed="rId4" cstate="print"/>
          <a:srcRect/>
          <a:stretch>
            <a:fillRect/>
          </a:stretch>
        </p:blipFill>
        <p:spPr bwMode="auto">
          <a:xfrm>
            <a:off x="4860121" y="2098716"/>
            <a:ext cx="849685" cy="814853"/>
          </a:xfrm>
          <a:prstGeom prst="rect">
            <a:avLst/>
          </a:prstGeom>
          <a:noFill/>
          <a:ln w="9525">
            <a:noFill/>
            <a:miter lim="800000"/>
            <a:headEnd/>
            <a:tailEnd/>
          </a:ln>
        </p:spPr>
      </p:pic>
      <p:pic>
        <p:nvPicPr>
          <p:cNvPr id="55" name="Picture 104" descr="png-0504"/>
          <p:cNvPicPr>
            <a:picLocks noChangeAspect="1" noChangeArrowheads="1"/>
          </p:cNvPicPr>
          <p:nvPr/>
        </p:nvPicPr>
        <p:blipFill>
          <a:blip r:embed="rId5" cstate="print"/>
          <a:srcRect/>
          <a:stretch>
            <a:fillRect/>
          </a:stretch>
        </p:blipFill>
        <p:spPr bwMode="auto">
          <a:xfrm>
            <a:off x="807519" y="2083719"/>
            <a:ext cx="1123148" cy="955153"/>
          </a:xfrm>
          <a:prstGeom prst="rect">
            <a:avLst/>
          </a:prstGeom>
          <a:noFill/>
          <a:ln w="9525">
            <a:noFill/>
            <a:miter lim="800000"/>
            <a:headEnd/>
            <a:tailEnd/>
          </a:ln>
        </p:spPr>
      </p:pic>
      <p:grpSp>
        <p:nvGrpSpPr>
          <p:cNvPr id="3" name="组合 57"/>
          <p:cNvGrpSpPr/>
          <p:nvPr/>
        </p:nvGrpSpPr>
        <p:grpSpPr>
          <a:xfrm>
            <a:off x="845071" y="3667605"/>
            <a:ext cx="907813" cy="709865"/>
            <a:chOff x="2909948" y="1704139"/>
            <a:chExt cx="710826" cy="635006"/>
          </a:xfrm>
          <a:effectLst>
            <a:outerShdw blurRad="50800" dist="38100" dir="2700000" algn="tl" rotWithShape="0">
              <a:prstClr val="black">
                <a:alpha val="40000"/>
              </a:prstClr>
            </a:outerShdw>
          </a:effectLst>
        </p:grpSpPr>
        <p:sp>
          <p:nvSpPr>
            <p:cNvPr id="60" name="矩形 59"/>
            <p:cNvSpPr/>
            <p:nvPr/>
          </p:nvSpPr>
          <p:spPr bwMode="auto">
            <a:xfrm>
              <a:off x="2909948" y="1704139"/>
              <a:ext cx="710826" cy="611153"/>
            </a:xfrm>
            <a:prstGeom prst="rect">
              <a:avLst/>
            </a:prstGeom>
            <a:solidFill>
              <a:schemeClr val="accent2">
                <a:lumMod val="7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t" anchorCtr="0" compatLnSpc="1">
              <a:prstTxWarp prst="textNoShape">
                <a:avLst/>
              </a:prstTxWarp>
            </a:bodyPr>
            <a:lstStyle/>
            <a:p>
              <a:pPr defTabSz="685395">
                <a:buClr>
                  <a:srgbClr val="CC9900"/>
                </a:buClr>
                <a:buFont typeface="Wingdings" pitchFamily="2" charset="2"/>
                <a:buChar char="n"/>
              </a:pPr>
              <a:endParaRPr lang="zh-CN" altLang="en-US" sz="1333"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1692"/>
            <p:cNvGrpSpPr/>
            <p:nvPr/>
          </p:nvGrpSpPr>
          <p:grpSpPr>
            <a:xfrm>
              <a:off x="2923909" y="1799266"/>
              <a:ext cx="665048" cy="539879"/>
              <a:chOff x="3381042" y="3620007"/>
              <a:chExt cx="883079" cy="720005"/>
            </a:xfrm>
          </p:grpSpPr>
          <p:grpSp>
            <p:nvGrpSpPr>
              <p:cNvPr id="5" name="组合 108"/>
              <p:cNvGrpSpPr/>
              <p:nvPr/>
            </p:nvGrpSpPr>
            <p:grpSpPr>
              <a:xfrm>
                <a:off x="3767964" y="3620007"/>
                <a:ext cx="496157" cy="717560"/>
                <a:chOff x="3767964" y="3620007"/>
                <a:chExt cx="496157" cy="717560"/>
              </a:xfrm>
            </p:grpSpPr>
            <p:grpSp>
              <p:nvGrpSpPr>
                <p:cNvPr id="6" name="Group 39"/>
                <p:cNvGrpSpPr>
                  <a:grpSpLocks/>
                </p:cNvGrpSpPr>
                <p:nvPr/>
              </p:nvGrpSpPr>
              <p:grpSpPr bwMode="auto">
                <a:xfrm>
                  <a:off x="3767964" y="3620007"/>
                  <a:ext cx="320735" cy="518689"/>
                  <a:chOff x="2070100" y="1806575"/>
                  <a:chExt cx="742950" cy="536575"/>
                </a:xfrm>
              </p:grpSpPr>
              <p:sp>
                <p:nvSpPr>
                  <p:cNvPr id="107"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defTabSz="750988">
                      <a:defRPr/>
                    </a:pPr>
                    <a:endParaRPr lang="zh-CN" altLang="en-US" sz="14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Group 88"/>
                  <p:cNvGrpSpPr>
                    <a:grpSpLocks/>
                  </p:cNvGrpSpPr>
                  <p:nvPr/>
                </p:nvGrpSpPr>
                <p:grpSpPr bwMode="auto">
                  <a:xfrm>
                    <a:off x="2113846" y="1858835"/>
                    <a:ext cx="655458" cy="432054"/>
                    <a:chOff x="2105432" y="1843086"/>
                    <a:chExt cx="655458" cy="432054"/>
                  </a:xfrm>
                </p:grpSpPr>
                <p:sp>
                  <p:nvSpPr>
                    <p:cNvPr id="109"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OS</a:t>
                      </a:r>
                      <a:endParaRPr lang="zh-CN" altLang="en-US" sz="6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APP</a:t>
                      </a:r>
                      <a:endParaRPr lang="zh-CN" altLang="en-US" sz="8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8" name="Group 39"/>
                <p:cNvGrpSpPr>
                  <a:grpSpLocks/>
                </p:cNvGrpSpPr>
                <p:nvPr/>
              </p:nvGrpSpPr>
              <p:grpSpPr bwMode="auto">
                <a:xfrm>
                  <a:off x="3855675" y="3719442"/>
                  <a:ext cx="320735" cy="518689"/>
                  <a:chOff x="2070100" y="1806575"/>
                  <a:chExt cx="742950" cy="536575"/>
                </a:xfrm>
              </p:grpSpPr>
              <p:sp>
                <p:nvSpPr>
                  <p:cNvPr id="103"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defTabSz="750988">
                      <a:defRPr/>
                    </a:pPr>
                    <a:endParaRPr lang="zh-CN" altLang="en-US" sz="14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 name="Group 88"/>
                  <p:cNvGrpSpPr>
                    <a:grpSpLocks/>
                  </p:cNvGrpSpPr>
                  <p:nvPr/>
                </p:nvGrpSpPr>
                <p:grpSpPr bwMode="auto">
                  <a:xfrm>
                    <a:off x="2113846" y="1858835"/>
                    <a:ext cx="655458" cy="432054"/>
                    <a:chOff x="2105432" y="1843086"/>
                    <a:chExt cx="655458" cy="432054"/>
                  </a:xfrm>
                </p:grpSpPr>
                <p:sp>
                  <p:nvSpPr>
                    <p:cNvPr id="105"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OS</a:t>
                      </a:r>
                      <a:endParaRPr lang="zh-CN" altLang="en-US" sz="6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APP</a:t>
                      </a:r>
                      <a:endParaRPr lang="zh-CN" altLang="en-US" sz="8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10" name="Group 39"/>
                <p:cNvGrpSpPr>
                  <a:grpSpLocks/>
                </p:cNvGrpSpPr>
                <p:nvPr/>
              </p:nvGrpSpPr>
              <p:grpSpPr bwMode="auto">
                <a:xfrm>
                  <a:off x="3943386" y="3818878"/>
                  <a:ext cx="320735" cy="518689"/>
                  <a:chOff x="2070100" y="1806575"/>
                  <a:chExt cx="742950" cy="536575"/>
                </a:xfrm>
              </p:grpSpPr>
              <p:sp>
                <p:nvSpPr>
                  <p:cNvPr id="99"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defTabSz="750988">
                      <a:defRPr/>
                    </a:pPr>
                    <a:endParaRPr lang="zh-CN" altLang="en-US" sz="14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 name="Group 88"/>
                  <p:cNvGrpSpPr>
                    <a:grpSpLocks/>
                  </p:cNvGrpSpPr>
                  <p:nvPr/>
                </p:nvGrpSpPr>
                <p:grpSpPr bwMode="auto">
                  <a:xfrm>
                    <a:off x="2113846" y="1858835"/>
                    <a:ext cx="655458" cy="432054"/>
                    <a:chOff x="2105432" y="1843086"/>
                    <a:chExt cx="655458" cy="432054"/>
                  </a:xfrm>
                </p:grpSpPr>
                <p:sp>
                  <p:nvSpPr>
                    <p:cNvPr id="101"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OS</a:t>
                      </a:r>
                      <a:endParaRPr lang="zh-CN" altLang="en-US" sz="6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APP</a:t>
                      </a:r>
                      <a:endParaRPr lang="zh-CN" altLang="en-US" sz="8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grpSp>
            <p:nvGrpSpPr>
              <p:cNvPr id="12" name="组合 109"/>
              <p:cNvGrpSpPr/>
              <p:nvPr/>
            </p:nvGrpSpPr>
            <p:grpSpPr>
              <a:xfrm>
                <a:off x="3381042" y="3622452"/>
                <a:ext cx="496157" cy="717560"/>
                <a:chOff x="3767964" y="3620007"/>
                <a:chExt cx="496157" cy="717560"/>
              </a:xfrm>
            </p:grpSpPr>
            <p:grpSp>
              <p:nvGrpSpPr>
                <p:cNvPr id="13" name="Group 39"/>
                <p:cNvGrpSpPr>
                  <a:grpSpLocks/>
                </p:cNvGrpSpPr>
                <p:nvPr/>
              </p:nvGrpSpPr>
              <p:grpSpPr bwMode="auto">
                <a:xfrm>
                  <a:off x="3767964" y="3620007"/>
                  <a:ext cx="320735" cy="518689"/>
                  <a:chOff x="2070100" y="1806575"/>
                  <a:chExt cx="742950" cy="536575"/>
                </a:xfrm>
              </p:grpSpPr>
              <p:sp>
                <p:nvSpPr>
                  <p:cNvPr id="92"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defTabSz="750988">
                      <a:defRPr/>
                    </a:pPr>
                    <a:endParaRPr lang="zh-CN" altLang="en-US" sz="14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 name="Group 88"/>
                  <p:cNvGrpSpPr>
                    <a:grpSpLocks/>
                  </p:cNvGrpSpPr>
                  <p:nvPr/>
                </p:nvGrpSpPr>
                <p:grpSpPr bwMode="auto">
                  <a:xfrm>
                    <a:off x="2113846" y="1858835"/>
                    <a:ext cx="655458" cy="432054"/>
                    <a:chOff x="2105432" y="1843086"/>
                    <a:chExt cx="655458" cy="432054"/>
                  </a:xfrm>
                </p:grpSpPr>
                <p:sp>
                  <p:nvSpPr>
                    <p:cNvPr id="94"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OS</a:t>
                      </a:r>
                      <a:endParaRPr lang="zh-CN" altLang="en-US" sz="6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APP</a:t>
                      </a:r>
                      <a:endParaRPr lang="zh-CN" altLang="en-US" sz="8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15" name="Group 39"/>
                <p:cNvGrpSpPr>
                  <a:grpSpLocks/>
                </p:cNvGrpSpPr>
                <p:nvPr/>
              </p:nvGrpSpPr>
              <p:grpSpPr bwMode="auto">
                <a:xfrm>
                  <a:off x="3855675" y="3719442"/>
                  <a:ext cx="320735" cy="518689"/>
                  <a:chOff x="2070100" y="1806575"/>
                  <a:chExt cx="742950" cy="536575"/>
                </a:xfrm>
              </p:grpSpPr>
              <p:sp>
                <p:nvSpPr>
                  <p:cNvPr id="88"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defTabSz="750988">
                      <a:defRPr/>
                    </a:pPr>
                    <a:endParaRPr lang="zh-CN" altLang="en-US" sz="14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 name="Group 88"/>
                  <p:cNvGrpSpPr>
                    <a:grpSpLocks/>
                  </p:cNvGrpSpPr>
                  <p:nvPr/>
                </p:nvGrpSpPr>
                <p:grpSpPr bwMode="auto">
                  <a:xfrm>
                    <a:off x="2113846" y="1858835"/>
                    <a:ext cx="655458" cy="432054"/>
                    <a:chOff x="2105432" y="1843086"/>
                    <a:chExt cx="655458" cy="432054"/>
                  </a:xfrm>
                </p:grpSpPr>
                <p:sp>
                  <p:nvSpPr>
                    <p:cNvPr id="90"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OS</a:t>
                      </a:r>
                      <a:endParaRPr lang="zh-CN" altLang="en-US" sz="6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APP</a:t>
                      </a:r>
                      <a:endParaRPr lang="zh-CN" altLang="en-US" sz="8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17" name="Group 39"/>
                <p:cNvGrpSpPr>
                  <a:grpSpLocks/>
                </p:cNvGrpSpPr>
                <p:nvPr/>
              </p:nvGrpSpPr>
              <p:grpSpPr bwMode="auto">
                <a:xfrm>
                  <a:off x="3943386" y="3818878"/>
                  <a:ext cx="320735" cy="518689"/>
                  <a:chOff x="2070100" y="1806575"/>
                  <a:chExt cx="742950" cy="536575"/>
                </a:xfrm>
              </p:grpSpPr>
              <p:sp>
                <p:nvSpPr>
                  <p:cNvPr id="84"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defTabSz="750988">
                      <a:defRPr/>
                    </a:pPr>
                    <a:endParaRPr lang="zh-CN" altLang="en-US" sz="14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8" name="Group 88"/>
                  <p:cNvGrpSpPr>
                    <a:grpSpLocks/>
                  </p:cNvGrpSpPr>
                  <p:nvPr/>
                </p:nvGrpSpPr>
                <p:grpSpPr bwMode="auto">
                  <a:xfrm>
                    <a:off x="2113846" y="1858835"/>
                    <a:ext cx="655458" cy="432054"/>
                    <a:chOff x="2105432" y="1843086"/>
                    <a:chExt cx="655458" cy="432054"/>
                  </a:xfrm>
                </p:grpSpPr>
                <p:sp>
                  <p:nvSpPr>
                    <p:cNvPr id="86"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OS</a:t>
                      </a:r>
                      <a:endParaRPr lang="zh-CN" altLang="en-US" sz="66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gn="ctr" defTabSz="750988">
                        <a:defRPr/>
                      </a:pPr>
                      <a:r>
                        <a:rPr lang="en-US" altLang="zh-CN" sz="667" kern="0" dirty="0">
                          <a:latin typeface="Huawei Sans" panose="020C0503030203020204" pitchFamily="34" charset="0"/>
                          <a:ea typeface="方正兰亭黑简体" panose="02000000000000000000" pitchFamily="2" charset="-122"/>
                          <a:sym typeface="Huawei Sans" panose="020C0503030203020204" pitchFamily="34" charset="0"/>
                        </a:rPr>
                        <a:t>APP</a:t>
                      </a:r>
                      <a:endParaRPr lang="zh-CN" altLang="en-US" sz="8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grpSp>
      </p:grpSp>
      <p:sp>
        <p:nvSpPr>
          <p:cNvPr id="111" name="矩形 110"/>
          <p:cNvSpPr/>
          <p:nvPr/>
        </p:nvSpPr>
        <p:spPr>
          <a:xfrm>
            <a:off x="5971121" y="3642627"/>
            <a:ext cx="1814452" cy="1460823"/>
          </a:xfrm>
          <a:prstGeom prst="rect">
            <a:avLst/>
          </a:prstGeom>
        </p:spPr>
        <p:txBody>
          <a:bodyPr wrap="square" lIns="91413" tIns="45707" rIns="91413" bIns="45707">
            <a:spAutoFit/>
          </a:bodyPr>
          <a:lstStyle/>
          <a:p>
            <a:pPr marL="285750" lvl="1" indent="-285750">
              <a:spcBef>
                <a:spcPts val="200"/>
              </a:spcBef>
              <a:buClr>
                <a:schemeClr val="tx1">
                  <a:lumMod val="50000"/>
                  <a:lumOff val="50000"/>
                </a:schemeClr>
              </a:buClr>
              <a:buSzPct val="70000"/>
              <a:buFont typeface="Wingdings" panose="05000000000000000000" pitchFamily="2" charset="2"/>
              <a:buChar char="p"/>
              <a:defRPr/>
            </a:pP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按需提供</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nSpc>
                <a:spcPct val="130000"/>
              </a:lnSpc>
              <a:spcBef>
                <a:spcPts val="200"/>
              </a:spcBef>
              <a:buClr>
                <a:schemeClr val="tx1">
                  <a:lumMod val="50000"/>
                  <a:lumOff val="50000"/>
                </a:schemeClr>
              </a:buClr>
              <a:buSzPct val="70000"/>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满足分析处理要求</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nSpc>
                <a:spcPct val="130000"/>
              </a:lnSpc>
              <a:spcBef>
                <a:spcPts val="200"/>
              </a:spcBef>
              <a:buClr>
                <a:schemeClr val="tx1">
                  <a:lumMod val="50000"/>
                  <a:lumOff val="50000"/>
                </a:schemeClr>
              </a:buClr>
              <a:buSzPct val="70000"/>
              <a:buFont typeface="Wingdings" panose="05000000000000000000" pitchFamily="2" charset="2"/>
              <a:buChar char="Ø"/>
              <a:defRP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闲时汇聚闲置计算资源，降低功耗</a:t>
            </a:r>
          </a:p>
          <a:p>
            <a:pPr marL="177742" indent="185678">
              <a:spcBef>
                <a:spcPts val="200"/>
              </a:spcBef>
              <a:buClr>
                <a:schemeClr val="tx1">
                  <a:lumMod val="50000"/>
                  <a:lumOff val="50000"/>
                </a:schemeClr>
              </a:buClr>
              <a:buSzPct val="70000"/>
              <a:buFont typeface="Wingdings" pitchFamily="2" charset="2"/>
              <a:buChar char="l"/>
              <a:defRPr/>
            </a:pPr>
            <a:endParaRPr lang="en-US" altLang="zh-CN" sz="1333"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圆角矩形 111"/>
          <p:cNvSpPr/>
          <p:nvPr/>
        </p:nvSpPr>
        <p:spPr bwMode="auto">
          <a:xfrm>
            <a:off x="8239640" y="2283479"/>
            <a:ext cx="784454" cy="814853"/>
          </a:xfrm>
          <a:prstGeom prst="roundRect">
            <a:avLst/>
          </a:prstGeom>
          <a:blipFill>
            <a:blip r:embed="rId6" cstate="print"/>
            <a:stretch>
              <a:fillRect/>
            </a:stretch>
          </a:blipFill>
          <a:ln w="38100" cap="flat" cmpd="sng" algn="ctr">
            <a:solidFill>
              <a:schemeClr val="bg1">
                <a:lumMod val="6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76" tIns="39588" rIns="79176" bIns="39588" numCol="1" rtlCol="0" anchor="t" anchorCtr="0" compatLnSpc="1">
            <a:prstTxWarp prst="textNoShape">
              <a:avLst/>
            </a:prstTxWarp>
            <a:noAutofit/>
          </a:bodyPr>
          <a:lstStyle/>
          <a:p>
            <a:pPr defTabSz="801428"/>
            <a:endParaRPr lang="zh-CN" altLang="en-US" sz="1333"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 name="组合 351"/>
          <p:cNvGrpSpPr/>
          <p:nvPr/>
        </p:nvGrpSpPr>
        <p:grpSpPr>
          <a:xfrm>
            <a:off x="8302806" y="3872715"/>
            <a:ext cx="870749" cy="716121"/>
            <a:chOff x="4992174" y="1227537"/>
            <a:chExt cx="762992" cy="601266"/>
          </a:xfrm>
          <a:effectLst>
            <a:outerShdw blurRad="50800" dist="38100" dir="5400000" algn="t" rotWithShape="0">
              <a:prstClr val="black">
                <a:alpha val="40000"/>
              </a:prstClr>
            </a:outerShdw>
          </a:effectLst>
        </p:grpSpPr>
        <p:sp>
          <p:nvSpPr>
            <p:cNvPr id="114" name="Cloud 297"/>
            <p:cNvSpPr/>
            <p:nvPr/>
          </p:nvSpPr>
          <p:spPr bwMode="auto">
            <a:xfrm rot="300513">
              <a:off x="4992174" y="1227537"/>
              <a:ext cx="762992" cy="601266"/>
            </a:xfrm>
            <a:prstGeom prst="cloud">
              <a:avLst/>
            </a:prstGeom>
            <a:solidFill>
              <a:srgbClr val="C00000"/>
            </a:solidFill>
            <a:ln w="9525" cap="flat" cmpd="sng" algn="ctr">
              <a:noFill/>
              <a:prstDash val="solid"/>
              <a:round/>
              <a:headEnd type="none" w="med" len="med"/>
              <a:tailEnd type="none" w="med" len="med"/>
            </a:ln>
            <a:effectLst/>
            <a:extLst/>
          </p:spPr>
          <p:txBody>
            <a:bodyPr lIns="91416" tIns="45708" rIns="91416" bIns="45708"/>
            <a:lstStyle/>
            <a:p>
              <a:pPr algn="ctr" defTabSz="684478">
                <a:buClr>
                  <a:srgbClr val="CC9900"/>
                </a:buClr>
                <a:buFont typeface="Wingdings" pitchFamily="2" charset="2"/>
                <a:buChar char="n"/>
                <a:defRPr/>
              </a:pPr>
              <a:endParaRPr kumimoji="1" lang="en-US" sz="1067" kern="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20" name="组合 1307"/>
            <p:cNvGrpSpPr>
              <a:grpSpLocks/>
            </p:cNvGrpSpPr>
            <p:nvPr/>
          </p:nvGrpSpPr>
          <p:grpSpPr bwMode="auto">
            <a:xfrm>
              <a:off x="5152949" y="1357034"/>
              <a:ext cx="479654" cy="307578"/>
              <a:chOff x="2101155" y="3025153"/>
              <a:chExt cx="396049" cy="287206"/>
            </a:xfrm>
          </p:grpSpPr>
          <p:grpSp>
            <p:nvGrpSpPr>
              <p:cNvPr id="21" name="组合 268"/>
              <p:cNvGrpSpPr/>
              <p:nvPr/>
            </p:nvGrpSpPr>
            <p:grpSpPr>
              <a:xfrm>
                <a:off x="2101155" y="3025153"/>
                <a:ext cx="396049" cy="287206"/>
                <a:chOff x="9503280" y="1826574"/>
                <a:chExt cx="3885535" cy="2817813"/>
              </a:xfrm>
              <a:solidFill>
                <a:schemeClr val="bg1"/>
              </a:solidFill>
            </p:grpSpPr>
            <p:sp>
              <p:nvSpPr>
                <p:cNvPr id="118" name="Freeform 21"/>
                <p:cNvSpPr>
                  <a:spLocks/>
                </p:cNvSpPr>
                <p:nvPr/>
              </p:nvSpPr>
              <p:spPr bwMode="auto">
                <a:xfrm>
                  <a:off x="11073215" y="2025012"/>
                  <a:ext cx="203200" cy="33338"/>
                </a:xfrm>
                <a:custGeom>
                  <a:avLst/>
                  <a:gdLst/>
                  <a:ahLst/>
                  <a:cxnLst>
                    <a:cxn ang="0">
                      <a:pos x="1169" y="0"/>
                    </a:cxn>
                    <a:cxn ang="0">
                      <a:pos x="1190" y="2"/>
                    </a:cxn>
                    <a:cxn ang="0">
                      <a:pos x="1212" y="9"/>
                    </a:cxn>
                    <a:cxn ang="0">
                      <a:pos x="1229" y="19"/>
                    </a:cxn>
                    <a:cxn ang="0">
                      <a:pos x="1246" y="32"/>
                    </a:cxn>
                    <a:cxn ang="0">
                      <a:pos x="1259" y="49"/>
                    </a:cxn>
                    <a:cxn ang="0">
                      <a:pos x="1269" y="66"/>
                    </a:cxn>
                    <a:cxn ang="0">
                      <a:pos x="1276" y="87"/>
                    </a:cxn>
                    <a:cxn ang="0">
                      <a:pos x="1278" y="110"/>
                    </a:cxn>
                    <a:cxn ang="0">
                      <a:pos x="1276" y="131"/>
                    </a:cxn>
                    <a:cxn ang="0">
                      <a:pos x="1269" y="152"/>
                    </a:cxn>
                    <a:cxn ang="0">
                      <a:pos x="1259" y="170"/>
                    </a:cxn>
                    <a:cxn ang="0">
                      <a:pos x="1246" y="186"/>
                    </a:cxn>
                    <a:cxn ang="0">
                      <a:pos x="1229" y="200"/>
                    </a:cxn>
                    <a:cxn ang="0">
                      <a:pos x="1212" y="210"/>
                    </a:cxn>
                    <a:cxn ang="0">
                      <a:pos x="1190" y="216"/>
                    </a:cxn>
                    <a:cxn ang="0">
                      <a:pos x="1169" y="218"/>
                    </a:cxn>
                    <a:cxn ang="0">
                      <a:pos x="97" y="217"/>
                    </a:cxn>
                    <a:cxn ang="0">
                      <a:pos x="76" y="213"/>
                    </a:cxn>
                    <a:cxn ang="0">
                      <a:pos x="56" y="205"/>
                    </a:cxn>
                    <a:cxn ang="0">
                      <a:pos x="38" y="193"/>
                    </a:cxn>
                    <a:cxn ang="0">
                      <a:pos x="24" y="178"/>
                    </a:cxn>
                    <a:cxn ang="0">
                      <a:pos x="12" y="161"/>
                    </a:cxn>
                    <a:cxn ang="0">
                      <a:pos x="4" y="142"/>
                    </a:cxn>
                    <a:cxn ang="0">
                      <a:pos x="0" y="121"/>
                    </a:cxn>
                    <a:cxn ang="0">
                      <a:pos x="0" y="99"/>
                    </a:cxn>
                    <a:cxn ang="0">
                      <a:pos x="4" y="76"/>
                    </a:cxn>
                    <a:cxn ang="0">
                      <a:pos x="12" y="58"/>
                    </a:cxn>
                    <a:cxn ang="0">
                      <a:pos x="24" y="40"/>
                    </a:cxn>
                    <a:cxn ang="0">
                      <a:pos x="38" y="25"/>
                    </a:cxn>
                    <a:cxn ang="0">
                      <a:pos x="56" y="13"/>
                    </a:cxn>
                    <a:cxn ang="0">
                      <a:pos x="76" y="5"/>
                    </a:cxn>
                    <a:cxn ang="0">
                      <a:pos x="97" y="1"/>
                    </a:cxn>
                  </a:cxnLst>
                  <a:rect l="0" t="0" r="r" b="b"/>
                  <a:pathLst>
                    <a:path w="1278" h="218">
                      <a:moveTo>
                        <a:pt x="108" y="0"/>
                      </a:moveTo>
                      <a:lnTo>
                        <a:pt x="1169" y="0"/>
                      </a:lnTo>
                      <a:lnTo>
                        <a:pt x="1180" y="1"/>
                      </a:lnTo>
                      <a:lnTo>
                        <a:pt x="1190" y="2"/>
                      </a:lnTo>
                      <a:lnTo>
                        <a:pt x="1202" y="5"/>
                      </a:lnTo>
                      <a:lnTo>
                        <a:pt x="1212" y="9"/>
                      </a:lnTo>
                      <a:lnTo>
                        <a:pt x="1220" y="13"/>
                      </a:lnTo>
                      <a:lnTo>
                        <a:pt x="1229" y="19"/>
                      </a:lnTo>
                      <a:lnTo>
                        <a:pt x="1238" y="25"/>
                      </a:lnTo>
                      <a:lnTo>
                        <a:pt x="1246" y="32"/>
                      </a:lnTo>
                      <a:lnTo>
                        <a:pt x="1253" y="40"/>
                      </a:lnTo>
                      <a:lnTo>
                        <a:pt x="1259" y="49"/>
                      </a:lnTo>
                      <a:lnTo>
                        <a:pt x="1265" y="58"/>
                      </a:lnTo>
                      <a:lnTo>
                        <a:pt x="1269" y="66"/>
                      </a:lnTo>
                      <a:lnTo>
                        <a:pt x="1272" y="76"/>
                      </a:lnTo>
                      <a:lnTo>
                        <a:pt x="1276" y="87"/>
                      </a:lnTo>
                      <a:lnTo>
                        <a:pt x="1277" y="99"/>
                      </a:lnTo>
                      <a:lnTo>
                        <a:pt x="1278" y="110"/>
                      </a:lnTo>
                      <a:lnTo>
                        <a:pt x="1277" y="121"/>
                      </a:lnTo>
                      <a:lnTo>
                        <a:pt x="1276" y="131"/>
                      </a:lnTo>
                      <a:lnTo>
                        <a:pt x="1272" y="142"/>
                      </a:lnTo>
                      <a:lnTo>
                        <a:pt x="1269" y="152"/>
                      </a:lnTo>
                      <a:lnTo>
                        <a:pt x="1265" y="161"/>
                      </a:lnTo>
                      <a:lnTo>
                        <a:pt x="1259" y="170"/>
                      </a:lnTo>
                      <a:lnTo>
                        <a:pt x="1253" y="178"/>
                      </a:lnTo>
                      <a:lnTo>
                        <a:pt x="1246" y="186"/>
                      </a:lnTo>
                      <a:lnTo>
                        <a:pt x="1238" y="193"/>
                      </a:lnTo>
                      <a:lnTo>
                        <a:pt x="1229" y="200"/>
                      </a:lnTo>
                      <a:lnTo>
                        <a:pt x="1220" y="205"/>
                      </a:lnTo>
                      <a:lnTo>
                        <a:pt x="1212" y="210"/>
                      </a:lnTo>
                      <a:lnTo>
                        <a:pt x="1202" y="213"/>
                      </a:lnTo>
                      <a:lnTo>
                        <a:pt x="1190" y="216"/>
                      </a:lnTo>
                      <a:lnTo>
                        <a:pt x="1180" y="217"/>
                      </a:lnTo>
                      <a:lnTo>
                        <a:pt x="1169" y="218"/>
                      </a:lnTo>
                      <a:lnTo>
                        <a:pt x="108" y="218"/>
                      </a:lnTo>
                      <a:lnTo>
                        <a:pt x="97" y="217"/>
                      </a:lnTo>
                      <a:lnTo>
                        <a:pt x="86" y="216"/>
                      </a:lnTo>
                      <a:lnTo>
                        <a:pt x="76" y="213"/>
                      </a:lnTo>
                      <a:lnTo>
                        <a:pt x="66" y="210"/>
                      </a:lnTo>
                      <a:lnTo>
                        <a:pt x="56" y="205"/>
                      </a:lnTo>
                      <a:lnTo>
                        <a:pt x="47" y="200"/>
                      </a:lnTo>
                      <a:lnTo>
                        <a:pt x="38" y="193"/>
                      </a:lnTo>
                      <a:lnTo>
                        <a:pt x="31" y="186"/>
                      </a:lnTo>
                      <a:lnTo>
                        <a:pt x="24" y="178"/>
                      </a:lnTo>
                      <a:lnTo>
                        <a:pt x="17" y="170"/>
                      </a:lnTo>
                      <a:lnTo>
                        <a:pt x="12" y="161"/>
                      </a:lnTo>
                      <a:lnTo>
                        <a:pt x="7" y="152"/>
                      </a:lnTo>
                      <a:lnTo>
                        <a:pt x="4" y="142"/>
                      </a:lnTo>
                      <a:lnTo>
                        <a:pt x="2" y="131"/>
                      </a:lnTo>
                      <a:lnTo>
                        <a:pt x="0" y="121"/>
                      </a:lnTo>
                      <a:lnTo>
                        <a:pt x="0" y="110"/>
                      </a:lnTo>
                      <a:lnTo>
                        <a:pt x="0" y="99"/>
                      </a:lnTo>
                      <a:lnTo>
                        <a:pt x="2" y="87"/>
                      </a:lnTo>
                      <a:lnTo>
                        <a:pt x="4" y="76"/>
                      </a:lnTo>
                      <a:lnTo>
                        <a:pt x="7" y="66"/>
                      </a:lnTo>
                      <a:lnTo>
                        <a:pt x="12" y="58"/>
                      </a:lnTo>
                      <a:lnTo>
                        <a:pt x="17" y="49"/>
                      </a:lnTo>
                      <a:lnTo>
                        <a:pt x="24" y="40"/>
                      </a:lnTo>
                      <a:lnTo>
                        <a:pt x="31" y="32"/>
                      </a:lnTo>
                      <a:lnTo>
                        <a:pt x="38"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19" name="Freeform 22"/>
                <p:cNvSpPr>
                  <a:spLocks/>
                </p:cNvSpPr>
                <p:nvPr/>
              </p:nvSpPr>
              <p:spPr bwMode="auto">
                <a:xfrm>
                  <a:off x="10455678" y="2025012"/>
                  <a:ext cx="28575" cy="30163"/>
                </a:xfrm>
                <a:custGeom>
                  <a:avLst/>
                  <a:gdLst/>
                  <a:ahLst/>
                  <a:cxnLst>
                    <a:cxn ang="0">
                      <a:pos x="101" y="182"/>
                    </a:cxn>
                    <a:cxn ang="0">
                      <a:pos x="119" y="178"/>
                    </a:cxn>
                    <a:cxn ang="0">
                      <a:pos x="135" y="170"/>
                    </a:cxn>
                    <a:cxn ang="0">
                      <a:pos x="150" y="162"/>
                    </a:cxn>
                    <a:cxn ang="0">
                      <a:pos x="162" y="148"/>
                    </a:cxn>
                    <a:cxn ang="0">
                      <a:pos x="172" y="134"/>
                    </a:cxn>
                    <a:cxn ang="0">
                      <a:pos x="179" y="117"/>
                    </a:cxn>
                    <a:cxn ang="0">
                      <a:pos x="182" y="99"/>
                    </a:cxn>
                    <a:cxn ang="0">
                      <a:pos x="182" y="82"/>
                    </a:cxn>
                    <a:cxn ang="0">
                      <a:pos x="179"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9" y="178"/>
                      </a:lnTo>
                      <a:lnTo>
                        <a:pt x="126" y="175"/>
                      </a:lnTo>
                      <a:lnTo>
                        <a:pt x="135" y="170"/>
                      </a:lnTo>
                      <a:lnTo>
                        <a:pt x="142" y="166"/>
                      </a:lnTo>
                      <a:lnTo>
                        <a:pt x="150" y="162"/>
                      </a:lnTo>
                      <a:lnTo>
                        <a:pt x="156" y="155"/>
                      </a:lnTo>
                      <a:lnTo>
                        <a:pt x="162" y="148"/>
                      </a:lnTo>
                      <a:lnTo>
                        <a:pt x="167" y="142"/>
                      </a:lnTo>
                      <a:lnTo>
                        <a:pt x="172" y="134"/>
                      </a:lnTo>
                      <a:lnTo>
                        <a:pt x="175" y="126"/>
                      </a:lnTo>
                      <a:lnTo>
                        <a:pt x="179" y="117"/>
                      </a:lnTo>
                      <a:lnTo>
                        <a:pt x="181" y="109"/>
                      </a:lnTo>
                      <a:lnTo>
                        <a:pt x="182" y="99"/>
                      </a:lnTo>
                      <a:lnTo>
                        <a:pt x="183" y="91"/>
                      </a:lnTo>
                      <a:lnTo>
                        <a:pt x="182" y="82"/>
                      </a:lnTo>
                      <a:lnTo>
                        <a:pt x="181" y="72"/>
                      </a:lnTo>
                      <a:lnTo>
                        <a:pt x="179" y="64"/>
                      </a:lnTo>
                      <a:lnTo>
                        <a:pt x="175" y="55"/>
                      </a:lnTo>
                      <a:lnTo>
                        <a:pt x="172" y="47"/>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7"/>
                      </a:lnTo>
                      <a:lnTo>
                        <a:pt x="7" y="55"/>
                      </a:lnTo>
                      <a:lnTo>
                        <a:pt x="4" y="64"/>
                      </a:lnTo>
                      <a:lnTo>
                        <a:pt x="2" y="72"/>
                      </a:lnTo>
                      <a:lnTo>
                        <a:pt x="0" y="82"/>
                      </a:lnTo>
                      <a:lnTo>
                        <a:pt x="0" y="91"/>
                      </a:lnTo>
                      <a:lnTo>
                        <a:pt x="0" y="99"/>
                      </a:lnTo>
                      <a:lnTo>
                        <a:pt x="2" y="109"/>
                      </a:lnTo>
                      <a:lnTo>
                        <a:pt x="4" y="117"/>
                      </a:lnTo>
                      <a:lnTo>
                        <a:pt x="7" y="126"/>
                      </a:lnTo>
                      <a:lnTo>
                        <a:pt x="11" y="134"/>
                      </a:lnTo>
                      <a:lnTo>
                        <a:pt x="16" y="142"/>
                      </a:lnTo>
                      <a:lnTo>
                        <a:pt x="21" y="148"/>
                      </a:lnTo>
                      <a:lnTo>
                        <a:pt x="27"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0" name="Freeform 23"/>
                <p:cNvSpPr>
                  <a:spLocks/>
                </p:cNvSpPr>
                <p:nvPr/>
              </p:nvSpPr>
              <p:spPr bwMode="auto">
                <a:xfrm>
                  <a:off x="10495365" y="2025012"/>
                  <a:ext cx="30163" cy="30163"/>
                </a:xfrm>
                <a:custGeom>
                  <a:avLst/>
                  <a:gdLst/>
                  <a:ahLst/>
                  <a:cxnLst>
                    <a:cxn ang="0">
                      <a:pos x="101" y="182"/>
                    </a:cxn>
                    <a:cxn ang="0">
                      <a:pos x="119" y="178"/>
                    </a:cxn>
                    <a:cxn ang="0">
                      <a:pos x="135" y="170"/>
                    </a:cxn>
                    <a:cxn ang="0">
                      <a:pos x="150" y="162"/>
                    </a:cxn>
                    <a:cxn ang="0">
                      <a:pos x="162" y="148"/>
                    </a:cxn>
                    <a:cxn ang="0">
                      <a:pos x="172" y="134"/>
                    </a:cxn>
                    <a:cxn ang="0">
                      <a:pos x="178" y="117"/>
                    </a:cxn>
                    <a:cxn ang="0">
                      <a:pos x="182" y="99"/>
                    </a:cxn>
                    <a:cxn ang="0">
                      <a:pos x="182" y="82"/>
                    </a:cxn>
                    <a:cxn ang="0">
                      <a:pos x="178"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3" h="182">
                      <a:moveTo>
                        <a:pt x="92" y="182"/>
                      </a:moveTo>
                      <a:lnTo>
                        <a:pt x="101" y="182"/>
                      </a:lnTo>
                      <a:lnTo>
                        <a:pt x="110" y="180"/>
                      </a:lnTo>
                      <a:lnTo>
                        <a:pt x="119" y="178"/>
                      </a:lnTo>
                      <a:lnTo>
                        <a:pt x="127" y="175"/>
                      </a:lnTo>
                      <a:lnTo>
                        <a:pt x="135" y="170"/>
                      </a:lnTo>
                      <a:lnTo>
                        <a:pt x="142" y="166"/>
                      </a:lnTo>
                      <a:lnTo>
                        <a:pt x="150" y="162"/>
                      </a:lnTo>
                      <a:lnTo>
                        <a:pt x="156" y="155"/>
                      </a:lnTo>
                      <a:lnTo>
                        <a:pt x="162" y="148"/>
                      </a:lnTo>
                      <a:lnTo>
                        <a:pt x="167"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8" y="55"/>
                      </a:lnTo>
                      <a:lnTo>
                        <a:pt x="4" y="64"/>
                      </a:lnTo>
                      <a:lnTo>
                        <a:pt x="2" y="72"/>
                      </a:lnTo>
                      <a:lnTo>
                        <a:pt x="1" y="82"/>
                      </a:lnTo>
                      <a:lnTo>
                        <a:pt x="0" y="91"/>
                      </a:lnTo>
                      <a:lnTo>
                        <a:pt x="1" y="99"/>
                      </a:lnTo>
                      <a:lnTo>
                        <a:pt x="2" y="109"/>
                      </a:lnTo>
                      <a:lnTo>
                        <a:pt x="4" y="117"/>
                      </a:lnTo>
                      <a:lnTo>
                        <a:pt x="8"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1" name="Freeform 24"/>
                <p:cNvSpPr>
                  <a:spLocks/>
                </p:cNvSpPr>
                <p:nvPr/>
              </p:nvSpPr>
              <p:spPr bwMode="auto">
                <a:xfrm>
                  <a:off x="10536640" y="2025012"/>
                  <a:ext cx="28575" cy="30163"/>
                </a:xfrm>
                <a:custGeom>
                  <a:avLst/>
                  <a:gdLst/>
                  <a:ahLst/>
                  <a:cxnLst>
                    <a:cxn ang="0">
                      <a:pos x="101" y="182"/>
                    </a:cxn>
                    <a:cxn ang="0">
                      <a:pos x="118" y="178"/>
                    </a:cxn>
                    <a:cxn ang="0">
                      <a:pos x="135" y="170"/>
                    </a:cxn>
                    <a:cxn ang="0">
                      <a:pos x="149" y="162"/>
                    </a:cxn>
                    <a:cxn ang="0">
                      <a:pos x="162" y="148"/>
                    </a:cxn>
                    <a:cxn ang="0">
                      <a:pos x="172" y="134"/>
                    </a:cxn>
                    <a:cxn ang="0">
                      <a:pos x="178" y="117"/>
                    </a:cxn>
                    <a:cxn ang="0">
                      <a:pos x="183" y="99"/>
                    </a:cxn>
                    <a:cxn ang="0">
                      <a:pos x="183" y="82"/>
                    </a:cxn>
                    <a:cxn ang="0">
                      <a:pos x="178" y="64"/>
                    </a:cxn>
                    <a:cxn ang="0">
                      <a:pos x="172" y="47"/>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7" y="170"/>
                    </a:cxn>
                    <a:cxn ang="0">
                      <a:pos x="64" y="178"/>
                    </a:cxn>
                    <a:cxn ang="0">
                      <a:pos x="82" y="182"/>
                    </a:cxn>
                  </a:cxnLst>
                  <a:rect l="0" t="0" r="r" b="b"/>
                  <a:pathLst>
                    <a:path w="183" h="182">
                      <a:moveTo>
                        <a:pt x="92" y="182"/>
                      </a:moveTo>
                      <a:lnTo>
                        <a:pt x="101" y="182"/>
                      </a:lnTo>
                      <a:lnTo>
                        <a:pt x="109" y="180"/>
                      </a:lnTo>
                      <a:lnTo>
                        <a:pt x="118" y="178"/>
                      </a:lnTo>
                      <a:lnTo>
                        <a:pt x="127" y="175"/>
                      </a:lnTo>
                      <a:lnTo>
                        <a:pt x="135" y="170"/>
                      </a:lnTo>
                      <a:lnTo>
                        <a:pt x="143" y="166"/>
                      </a:lnTo>
                      <a:lnTo>
                        <a:pt x="149" y="162"/>
                      </a:lnTo>
                      <a:lnTo>
                        <a:pt x="156" y="155"/>
                      </a:lnTo>
                      <a:lnTo>
                        <a:pt x="162" y="148"/>
                      </a:lnTo>
                      <a:lnTo>
                        <a:pt x="167" y="142"/>
                      </a:lnTo>
                      <a:lnTo>
                        <a:pt x="172" y="134"/>
                      </a:lnTo>
                      <a:lnTo>
                        <a:pt x="176" y="126"/>
                      </a:lnTo>
                      <a:lnTo>
                        <a:pt x="178" y="117"/>
                      </a:lnTo>
                      <a:lnTo>
                        <a:pt x="180" y="109"/>
                      </a:lnTo>
                      <a:lnTo>
                        <a:pt x="183" y="99"/>
                      </a:lnTo>
                      <a:lnTo>
                        <a:pt x="183" y="91"/>
                      </a:lnTo>
                      <a:lnTo>
                        <a:pt x="183" y="82"/>
                      </a:lnTo>
                      <a:lnTo>
                        <a:pt x="180" y="72"/>
                      </a:lnTo>
                      <a:lnTo>
                        <a:pt x="178" y="64"/>
                      </a:lnTo>
                      <a:lnTo>
                        <a:pt x="176" y="55"/>
                      </a:lnTo>
                      <a:lnTo>
                        <a:pt x="172" y="47"/>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5" y="142"/>
                      </a:lnTo>
                      <a:lnTo>
                        <a:pt x="21" y="148"/>
                      </a:lnTo>
                      <a:lnTo>
                        <a:pt x="26" y="155"/>
                      </a:lnTo>
                      <a:lnTo>
                        <a:pt x="33" y="162"/>
                      </a:lnTo>
                      <a:lnTo>
                        <a:pt x="41" y="166"/>
                      </a:lnTo>
                      <a:lnTo>
                        <a:pt x="47" y="170"/>
                      </a:lnTo>
                      <a:lnTo>
                        <a:pt x="56" y="175"/>
                      </a:lnTo>
                      <a:lnTo>
                        <a:pt x="64" y="178"/>
                      </a:lnTo>
                      <a:lnTo>
                        <a:pt x="73" y="180"/>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2" name="Freeform 25"/>
                <p:cNvSpPr>
                  <a:spLocks/>
                </p:cNvSpPr>
                <p:nvPr/>
              </p:nvSpPr>
              <p:spPr bwMode="auto">
                <a:xfrm>
                  <a:off x="10576328" y="2025012"/>
                  <a:ext cx="28575" cy="30163"/>
                </a:xfrm>
                <a:custGeom>
                  <a:avLst/>
                  <a:gdLst/>
                  <a:ahLst/>
                  <a:cxnLst>
                    <a:cxn ang="0">
                      <a:pos x="100" y="182"/>
                    </a:cxn>
                    <a:cxn ang="0">
                      <a:pos x="118" y="178"/>
                    </a:cxn>
                    <a:cxn ang="0">
                      <a:pos x="135" y="170"/>
                    </a:cxn>
                    <a:cxn ang="0">
                      <a:pos x="149" y="162"/>
                    </a:cxn>
                    <a:cxn ang="0">
                      <a:pos x="161" y="148"/>
                    </a:cxn>
                    <a:cxn ang="0">
                      <a:pos x="171" y="134"/>
                    </a:cxn>
                    <a:cxn ang="0">
                      <a:pos x="178" y="117"/>
                    </a:cxn>
                    <a:cxn ang="0">
                      <a:pos x="182" y="99"/>
                    </a:cxn>
                    <a:cxn ang="0">
                      <a:pos x="182" y="82"/>
                    </a:cxn>
                    <a:cxn ang="0">
                      <a:pos x="178"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2" h="182">
                      <a:moveTo>
                        <a:pt x="92" y="182"/>
                      </a:moveTo>
                      <a:lnTo>
                        <a:pt x="100" y="182"/>
                      </a:lnTo>
                      <a:lnTo>
                        <a:pt x="109" y="180"/>
                      </a:lnTo>
                      <a:lnTo>
                        <a:pt x="118" y="178"/>
                      </a:lnTo>
                      <a:lnTo>
                        <a:pt x="127" y="175"/>
                      </a:lnTo>
                      <a:lnTo>
                        <a:pt x="135" y="170"/>
                      </a:lnTo>
                      <a:lnTo>
                        <a:pt x="143" y="166"/>
                      </a:lnTo>
                      <a:lnTo>
                        <a:pt x="149" y="162"/>
                      </a:lnTo>
                      <a:lnTo>
                        <a:pt x="156" y="155"/>
                      </a:lnTo>
                      <a:lnTo>
                        <a:pt x="161" y="148"/>
                      </a:lnTo>
                      <a:lnTo>
                        <a:pt x="167" y="142"/>
                      </a:lnTo>
                      <a:lnTo>
                        <a:pt x="171" y="134"/>
                      </a:lnTo>
                      <a:lnTo>
                        <a:pt x="176" y="126"/>
                      </a:lnTo>
                      <a:lnTo>
                        <a:pt x="178" y="117"/>
                      </a:lnTo>
                      <a:lnTo>
                        <a:pt x="180" y="109"/>
                      </a:lnTo>
                      <a:lnTo>
                        <a:pt x="182" y="99"/>
                      </a:lnTo>
                      <a:lnTo>
                        <a:pt x="182" y="91"/>
                      </a:lnTo>
                      <a:lnTo>
                        <a:pt x="182" y="82"/>
                      </a:lnTo>
                      <a:lnTo>
                        <a:pt x="180" y="72"/>
                      </a:lnTo>
                      <a:lnTo>
                        <a:pt x="178" y="64"/>
                      </a:lnTo>
                      <a:lnTo>
                        <a:pt x="176" y="55"/>
                      </a:lnTo>
                      <a:lnTo>
                        <a:pt x="171" y="47"/>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6" y="142"/>
                      </a:lnTo>
                      <a:lnTo>
                        <a:pt x="21" y="148"/>
                      </a:lnTo>
                      <a:lnTo>
                        <a:pt x="27" y="155"/>
                      </a:lnTo>
                      <a:lnTo>
                        <a:pt x="33" y="162"/>
                      </a:lnTo>
                      <a:lnTo>
                        <a:pt x="41" y="166"/>
                      </a:lnTo>
                      <a:lnTo>
                        <a:pt x="48" y="170"/>
                      </a:lnTo>
                      <a:lnTo>
                        <a:pt x="56" y="175"/>
                      </a:lnTo>
                      <a:lnTo>
                        <a:pt x="64" y="178"/>
                      </a:lnTo>
                      <a:lnTo>
                        <a:pt x="73" y="180"/>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3" name="Freeform 26"/>
                <p:cNvSpPr>
                  <a:spLocks/>
                </p:cNvSpPr>
                <p:nvPr/>
              </p:nvSpPr>
              <p:spPr bwMode="auto">
                <a:xfrm>
                  <a:off x="10616015" y="2025012"/>
                  <a:ext cx="28575" cy="30163"/>
                </a:xfrm>
                <a:custGeom>
                  <a:avLst/>
                  <a:gdLst/>
                  <a:ahLst/>
                  <a:cxnLst>
                    <a:cxn ang="0">
                      <a:pos x="100" y="182"/>
                    </a:cxn>
                    <a:cxn ang="0">
                      <a:pos x="118" y="178"/>
                    </a:cxn>
                    <a:cxn ang="0">
                      <a:pos x="135"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7"/>
                    </a:cxn>
                    <a:cxn ang="0">
                      <a:pos x="4" y="64"/>
                    </a:cxn>
                    <a:cxn ang="0">
                      <a:pos x="0" y="82"/>
                    </a:cxn>
                    <a:cxn ang="0">
                      <a:pos x="0" y="99"/>
                    </a:cxn>
                    <a:cxn ang="0">
                      <a:pos x="4" y="117"/>
                    </a:cxn>
                    <a:cxn ang="0">
                      <a:pos x="10" y="134"/>
                    </a:cxn>
                    <a:cxn ang="0">
                      <a:pos x="20" y="148"/>
                    </a:cxn>
                    <a:cxn ang="0">
                      <a:pos x="34" y="162"/>
                    </a:cxn>
                    <a:cxn ang="0">
                      <a:pos x="48" y="170"/>
                    </a:cxn>
                    <a:cxn ang="0">
                      <a:pos x="64" y="178"/>
                    </a:cxn>
                    <a:cxn ang="0">
                      <a:pos x="82" y="182"/>
                    </a:cxn>
                  </a:cxnLst>
                  <a:rect l="0" t="0" r="r" b="b"/>
                  <a:pathLst>
                    <a:path w="182" h="182">
                      <a:moveTo>
                        <a:pt x="91" y="182"/>
                      </a:moveTo>
                      <a:lnTo>
                        <a:pt x="100" y="182"/>
                      </a:lnTo>
                      <a:lnTo>
                        <a:pt x="109" y="180"/>
                      </a:lnTo>
                      <a:lnTo>
                        <a:pt x="118" y="178"/>
                      </a:lnTo>
                      <a:lnTo>
                        <a:pt x="127" y="175"/>
                      </a:lnTo>
                      <a:lnTo>
                        <a:pt x="135" y="170"/>
                      </a:lnTo>
                      <a:lnTo>
                        <a:pt x="142" y="166"/>
                      </a:lnTo>
                      <a:lnTo>
                        <a:pt x="149" y="162"/>
                      </a:lnTo>
                      <a:lnTo>
                        <a:pt x="156" y="155"/>
                      </a:lnTo>
                      <a:lnTo>
                        <a:pt x="161" y="148"/>
                      </a:lnTo>
                      <a:lnTo>
                        <a:pt x="167" y="142"/>
                      </a:lnTo>
                      <a:lnTo>
                        <a:pt x="171" y="134"/>
                      </a:lnTo>
                      <a:lnTo>
                        <a:pt x="176" y="126"/>
                      </a:lnTo>
                      <a:lnTo>
                        <a:pt x="179" y="117"/>
                      </a:lnTo>
                      <a:lnTo>
                        <a:pt x="181" y="109"/>
                      </a:lnTo>
                      <a:lnTo>
                        <a:pt x="182" y="99"/>
                      </a:lnTo>
                      <a:lnTo>
                        <a:pt x="182" y="91"/>
                      </a:lnTo>
                      <a:lnTo>
                        <a:pt x="182" y="82"/>
                      </a:lnTo>
                      <a:lnTo>
                        <a:pt x="181" y="72"/>
                      </a:lnTo>
                      <a:lnTo>
                        <a:pt x="179" y="64"/>
                      </a:lnTo>
                      <a:lnTo>
                        <a:pt x="176" y="55"/>
                      </a:lnTo>
                      <a:lnTo>
                        <a:pt x="171" y="47"/>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7"/>
                      </a:lnTo>
                      <a:lnTo>
                        <a:pt x="7" y="55"/>
                      </a:lnTo>
                      <a:lnTo>
                        <a:pt x="4" y="64"/>
                      </a:lnTo>
                      <a:lnTo>
                        <a:pt x="2" y="72"/>
                      </a:lnTo>
                      <a:lnTo>
                        <a:pt x="0" y="82"/>
                      </a:lnTo>
                      <a:lnTo>
                        <a:pt x="0" y="91"/>
                      </a:lnTo>
                      <a:lnTo>
                        <a:pt x="0" y="99"/>
                      </a:lnTo>
                      <a:lnTo>
                        <a:pt x="2" y="109"/>
                      </a:lnTo>
                      <a:lnTo>
                        <a:pt x="4" y="117"/>
                      </a:lnTo>
                      <a:lnTo>
                        <a:pt x="7" y="126"/>
                      </a:lnTo>
                      <a:lnTo>
                        <a:pt x="10" y="134"/>
                      </a:lnTo>
                      <a:lnTo>
                        <a:pt x="16" y="142"/>
                      </a:lnTo>
                      <a:lnTo>
                        <a:pt x="20" y="148"/>
                      </a:lnTo>
                      <a:lnTo>
                        <a:pt x="27" y="155"/>
                      </a:lnTo>
                      <a:lnTo>
                        <a:pt x="34" y="162"/>
                      </a:lnTo>
                      <a:lnTo>
                        <a:pt x="40" y="166"/>
                      </a:lnTo>
                      <a:lnTo>
                        <a:pt x="48" y="170"/>
                      </a:lnTo>
                      <a:lnTo>
                        <a:pt x="56" y="175"/>
                      </a:lnTo>
                      <a:lnTo>
                        <a:pt x="64" y="178"/>
                      </a:lnTo>
                      <a:lnTo>
                        <a:pt x="73" y="180"/>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4" name="Freeform 27"/>
                <p:cNvSpPr>
                  <a:spLocks/>
                </p:cNvSpPr>
                <p:nvPr/>
              </p:nvSpPr>
              <p:spPr bwMode="auto">
                <a:xfrm>
                  <a:off x="11073215" y="2212337"/>
                  <a:ext cx="203200" cy="34925"/>
                </a:xfrm>
                <a:custGeom>
                  <a:avLst/>
                  <a:gdLst/>
                  <a:ahLst/>
                  <a:cxnLst>
                    <a:cxn ang="0">
                      <a:pos x="1169" y="0"/>
                    </a:cxn>
                    <a:cxn ang="0">
                      <a:pos x="1190" y="3"/>
                    </a:cxn>
                    <a:cxn ang="0">
                      <a:pos x="1212" y="9"/>
                    </a:cxn>
                    <a:cxn ang="0">
                      <a:pos x="1229" y="19"/>
                    </a:cxn>
                    <a:cxn ang="0">
                      <a:pos x="1246" y="33"/>
                    </a:cxn>
                    <a:cxn ang="0">
                      <a:pos x="1259" y="49"/>
                    </a:cxn>
                    <a:cxn ang="0">
                      <a:pos x="1269" y="67"/>
                    </a:cxn>
                    <a:cxn ang="0">
                      <a:pos x="1276" y="88"/>
                    </a:cxn>
                    <a:cxn ang="0">
                      <a:pos x="1278" y="109"/>
                    </a:cxn>
                    <a:cxn ang="0">
                      <a:pos x="1276" y="131"/>
                    </a:cxn>
                    <a:cxn ang="0">
                      <a:pos x="1269" y="152"/>
                    </a:cxn>
                    <a:cxn ang="0">
                      <a:pos x="1259" y="170"/>
                    </a:cxn>
                    <a:cxn ang="0">
                      <a:pos x="1246" y="187"/>
                    </a:cxn>
                    <a:cxn ang="0">
                      <a:pos x="1229" y="200"/>
                    </a:cxn>
                    <a:cxn ang="0">
                      <a:pos x="1212" y="210"/>
                    </a:cxn>
                    <a:cxn ang="0">
                      <a:pos x="1190" y="217"/>
                    </a:cxn>
                    <a:cxn ang="0">
                      <a:pos x="1169" y="219"/>
                    </a:cxn>
                    <a:cxn ang="0">
                      <a:pos x="97" y="218"/>
                    </a:cxn>
                    <a:cxn ang="0">
                      <a:pos x="76" y="213"/>
                    </a:cxn>
                    <a:cxn ang="0">
                      <a:pos x="56" y="206"/>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4"/>
                    </a:cxn>
                    <a:cxn ang="0">
                      <a:pos x="76" y="6"/>
                    </a:cxn>
                    <a:cxn ang="0">
                      <a:pos x="97" y="2"/>
                    </a:cxn>
                  </a:cxnLst>
                  <a:rect l="0" t="0" r="r" b="b"/>
                  <a:pathLst>
                    <a:path w="1278" h="219">
                      <a:moveTo>
                        <a:pt x="108" y="0"/>
                      </a:moveTo>
                      <a:lnTo>
                        <a:pt x="1169" y="0"/>
                      </a:lnTo>
                      <a:lnTo>
                        <a:pt x="1180" y="2"/>
                      </a:lnTo>
                      <a:lnTo>
                        <a:pt x="1190" y="3"/>
                      </a:lnTo>
                      <a:lnTo>
                        <a:pt x="1202" y="6"/>
                      </a:lnTo>
                      <a:lnTo>
                        <a:pt x="1212" y="9"/>
                      </a:lnTo>
                      <a:lnTo>
                        <a:pt x="1220" y="14"/>
                      </a:lnTo>
                      <a:lnTo>
                        <a:pt x="1229" y="19"/>
                      </a:lnTo>
                      <a:lnTo>
                        <a:pt x="1238" y="26"/>
                      </a:lnTo>
                      <a:lnTo>
                        <a:pt x="1246" y="33"/>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2"/>
                      </a:lnTo>
                      <a:lnTo>
                        <a:pt x="1265" y="161"/>
                      </a:lnTo>
                      <a:lnTo>
                        <a:pt x="1259" y="170"/>
                      </a:lnTo>
                      <a:lnTo>
                        <a:pt x="1253" y="179"/>
                      </a:lnTo>
                      <a:lnTo>
                        <a:pt x="1246" y="187"/>
                      </a:lnTo>
                      <a:lnTo>
                        <a:pt x="1238" y="193"/>
                      </a:lnTo>
                      <a:lnTo>
                        <a:pt x="1229" y="200"/>
                      </a:lnTo>
                      <a:lnTo>
                        <a:pt x="1220" y="206"/>
                      </a:lnTo>
                      <a:lnTo>
                        <a:pt x="1212" y="210"/>
                      </a:lnTo>
                      <a:lnTo>
                        <a:pt x="1202" y="213"/>
                      </a:lnTo>
                      <a:lnTo>
                        <a:pt x="1190" y="217"/>
                      </a:lnTo>
                      <a:lnTo>
                        <a:pt x="1180" y="218"/>
                      </a:lnTo>
                      <a:lnTo>
                        <a:pt x="1169" y="219"/>
                      </a:lnTo>
                      <a:lnTo>
                        <a:pt x="108" y="219"/>
                      </a:lnTo>
                      <a:lnTo>
                        <a:pt x="97" y="218"/>
                      </a:lnTo>
                      <a:lnTo>
                        <a:pt x="86" y="217"/>
                      </a:lnTo>
                      <a:lnTo>
                        <a:pt x="76" y="213"/>
                      </a:lnTo>
                      <a:lnTo>
                        <a:pt x="66" y="210"/>
                      </a:lnTo>
                      <a:lnTo>
                        <a:pt x="56" y="206"/>
                      </a:lnTo>
                      <a:lnTo>
                        <a:pt x="47" y="200"/>
                      </a:lnTo>
                      <a:lnTo>
                        <a:pt x="38" y="193"/>
                      </a:lnTo>
                      <a:lnTo>
                        <a:pt x="31" y="187"/>
                      </a:lnTo>
                      <a:lnTo>
                        <a:pt x="24" y="179"/>
                      </a:lnTo>
                      <a:lnTo>
                        <a:pt x="17" y="170"/>
                      </a:lnTo>
                      <a:lnTo>
                        <a:pt x="12" y="161"/>
                      </a:lnTo>
                      <a:lnTo>
                        <a:pt x="7" y="152"/>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3"/>
                      </a:lnTo>
                      <a:lnTo>
                        <a:pt x="38"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5" name="Freeform 28"/>
                <p:cNvSpPr>
                  <a:spLocks/>
                </p:cNvSpPr>
                <p:nvPr/>
              </p:nvSpPr>
              <p:spPr bwMode="auto">
                <a:xfrm>
                  <a:off x="10455678" y="2213924"/>
                  <a:ext cx="28575" cy="28575"/>
                </a:xfrm>
                <a:custGeom>
                  <a:avLst/>
                  <a:gdLst/>
                  <a:ahLst/>
                  <a:cxnLst>
                    <a:cxn ang="0">
                      <a:pos x="101" y="182"/>
                    </a:cxn>
                    <a:cxn ang="0">
                      <a:pos x="119" y="179"/>
                    </a:cxn>
                    <a:cxn ang="0">
                      <a:pos x="135" y="171"/>
                    </a:cxn>
                    <a:cxn ang="0">
                      <a:pos x="150" y="161"/>
                    </a:cxn>
                    <a:cxn ang="0">
                      <a:pos x="162" y="149"/>
                    </a:cxn>
                    <a:cxn ang="0">
                      <a:pos x="172" y="134"/>
                    </a:cxn>
                    <a:cxn ang="0">
                      <a:pos x="179" y="118"/>
                    </a:cxn>
                    <a:cxn ang="0">
                      <a:pos x="182" y="100"/>
                    </a:cxn>
                    <a:cxn ang="0">
                      <a:pos x="182" y="82"/>
                    </a:cxn>
                    <a:cxn ang="0">
                      <a:pos x="179"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9" y="179"/>
                      </a:lnTo>
                      <a:lnTo>
                        <a:pt x="126" y="175"/>
                      </a:lnTo>
                      <a:lnTo>
                        <a:pt x="135" y="171"/>
                      </a:lnTo>
                      <a:lnTo>
                        <a:pt x="142" y="167"/>
                      </a:lnTo>
                      <a:lnTo>
                        <a:pt x="150" y="161"/>
                      </a:lnTo>
                      <a:lnTo>
                        <a:pt x="156" y="156"/>
                      </a:lnTo>
                      <a:lnTo>
                        <a:pt x="162" y="149"/>
                      </a:lnTo>
                      <a:lnTo>
                        <a:pt x="167" y="142"/>
                      </a:lnTo>
                      <a:lnTo>
                        <a:pt x="172" y="134"/>
                      </a:lnTo>
                      <a:lnTo>
                        <a:pt x="175" y="127"/>
                      </a:lnTo>
                      <a:lnTo>
                        <a:pt x="179" y="118"/>
                      </a:lnTo>
                      <a:lnTo>
                        <a:pt x="181" y="109"/>
                      </a:lnTo>
                      <a:lnTo>
                        <a:pt x="182" y="100"/>
                      </a:lnTo>
                      <a:lnTo>
                        <a:pt x="183" y="91"/>
                      </a:lnTo>
                      <a:lnTo>
                        <a:pt x="182" y="82"/>
                      </a:lnTo>
                      <a:lnTo>
                        <a:pt x="181" y="72"/>
                      </a:lnTo>
                      <a:lnTo>
                        <a:pt x="179" y="63"/>
                      </a:lnTo>
                      <a:lnTo>
                        <a:pt x="175" y="56"/>
                      </a:lnTo>
                      <a:lnTo>
                        <a:pt x="172" y="48"/>
                      </a:lnTo>
                      <a:lnTo>
                        <a:pt x="167" y="40"/>
                      </a:lnTo>
                      <a:lnTo>
                        <a:pt x="162" y="33"/>
                      </a:lnTo>
                      <a:lnTo>
                        <a:pt x="156" y="27"/>
                      </a:lnTo>
                      <a:lnTo>
                        <a:pt x="150" y="20"/>
                      </a:lnTo>
                      <a:lnTo>
                        <a:pt x="142" y="16"/>
                      </a:lnTo>
                      <a:lnTo>
                        <a:pt x="135" y="11"/>
                      </a:lnTo>
                      <a:lnTo>
                        <a:pt x="126" y="7"/>
                      </a:lnTo>
                      <a:lnTo>
                        <a:pt x="119" y="4"/>
                      </a:lnTo>
                      <a:lnTo>
                        <a:pt x="110" y="1"/>
                      </a:lnTo>
                      <a:lnTo>
                        <a:pt x="101" y="0"/>
                      </a:lnTo>
                      <a:lnTo>
                        <a:pt x="91" y="0"/>
                      </a:lnTo>
                      <a:lnTo>
                        <a:pt x="82" y="0"/>
                      </a:lnTo>
                      <a:lnTo>
                        <a:pt x="73" y="1"/>
                      </a:lnTo>
                      <a:lnTo>
                        <a:pt x="64" y="4"/>
                      </a:lnTo>
                      <a:lnTo>
                        <a:pt x="55" y="7"/>
                      </a:lnTo>
                      <a:lnTo>
                        <a:pt x="48" y="11"/>
                      </a:lnTo>
                      <a:lnTo>
                        <a:pt x="40" y="16"/>
                      </a:lnTo>
                      <a:lnTo>
                        <a:pt x="33" y="20"/>
                      </a:lnTo>
                      <a:lnTo>
                        <a:pt x="27" y="27"/>
                      </a:lnTo>
                      <a:lnTo>
                        <a:pt x="21" y="33"/>
                      </a:lnTo>
                      <a:lnTo>
                        <a:pt x="16" y="40"/>
                      </a:lnTo>
                      <a:lnTo>
                        <a:pt x="11" y="48"/>
                      </a:lnTo>
                      <a:lnTo>
                        <a:pt x="7" y="56"/>
                      </a:lnTo>
                      <a:lnTo>
                        <a:pt x="4" y="63"/>
                      </a:lnTo>
                      <a:lnTo>
                        <a:pt x="2" y="72"/>
                      </a:lnTo>
                      <a:lnTo>
                        <a:pt x="0" y="82"/>
                      </a:lnTo>
                      <a:lnTo>
                        <a:pt x="0" y="91"/>
                      </a:lnTo>
                      <a:lnTo>
                        <a:pt x="0" y="100"/>
                      </a:lnTo>
                      <a:lnTo>
                        <a:pt x="2" y="109"/>
                      </a:lnTo>
                      <a:lnTo>
                        <a:pt x="4" y="118"/>
                      </a:lnTo>
                      <a:lnTo>
                        <a:pt x="7" y="127"/>
                      </a:lnTo>
                      <a:lnTo>
                        <a:pt x="11" y="134"/>
                      </a:lnTo>
                      <a:lnTo>
                        <a:pt x="16" y="142"/>
                      </a:lnTo>
                      <a:lnTo>
                        <a:pt x="21" y="149"/>
                      </a:lnTo>
                      <a:lnTo>
                        <a:pt x="27"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6" name="Freeform 29"/>
                <p:cNvSpPr>
                  <a:spLocks/>
                </p:cNvSpPr>
                <p:nvPr/>
              </p:nvSpPr>
              <p:spPr bwMode="auto">
                <a:xfrm>
                  <a:off x="10495365" y="2213924"/>
                  <a:ext cx="30163" cy="28575"/>
                </a:xfrm>
                <a:custGeom>
                  <a:avLst/>
                  <a:gdLst/>
                  <a:ahLst/>
                  <a:cxnLst>
                    <a:cxn ang="0">
                      <a:pos x="101" y="182"/>
                    </a:cxn>
                    <a:cxn ang="0">
                      <a:pos x="119" y="179"/>
                    </a:cxn>
                    <a:cxn ang="0">
                      <a:pos x="135" y="171"/>
                    </a:cxn>
                    <a:cxn ang="0">
                      <a:pos x="150" y="161"/>
                    </a:cxn>
                    <a:cxn ang="0">
                      <a:pos x="162" y="149"/>
                    </a:cxn>
                    <a:cxn ang="0">
                      <a:pos x="172" y="134"/>
                    </a:cxn>
                    <a:cxn ang="0">
                      <a:pos x="178" y="118"/>
                    </a:cxn>
                    <a:cxn ang="0">
                      <a:pos x="182" y="100"/>
                    </a:cxn>
                    <a:cxn ang="0">
                      <a:pos x="182" y="82"/>
                    </a:cxn>
                    <a:cxn ang="0">
                      <a:pos x="178"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3" h="182">
                      <a:moveTo>
                        <a:pt x="92" y="182"/>
                      </a:moveTo>
                      <a:lnTo>
                        <a:pt x="101" y="182"/>
                      </a:lnTo>
                      <a:lnTo>
                        <a:pt x="110" y="181"/>
                      </a:lnTo>
                      <a:lnTo>
                        <a:pt x="119" y="179"/>
                      </a:lnTo>
                      <a:lnTo>
                        <a:pt x="127" y="175"/>
                      </a:lnTo>
                      <a:lnTo>
                        <a:pt x="135" y="171"/>
                      </a:lnTo>
                      <a:lnTo>
                        <a:pt x="142" y="167"/>
                      </a:lnTo>
                      <a:lnTo>
                        <a:pt x="150" y="161"/>
                      </a:lnTo>
                      <a:lnTo>
                        <a:pt x="156" y="156"/>
                      </a:lnTo>
                      <a:lnTo>
                        <a:pt x="162" y="149"/>
                      </a:lnTo>
                      <a:lnTo>
                        <a:pt x="167"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7" y="40"/>
                      </a:lnTo>
                      <a:lnTo>
                        <a:pt x="162" y="33"/>
                      </a:lnTo>
                      <a:lnTo>
                        <a:pt x="156" y="27"/>
                      </a:lnTo>
                      <a:lnTo>
                        <a:pt x="150" y="20"/>
                      </a:lnTo>
                      <a:lnTo>
                        <a:pt x="142" y="16"/>
                      </a:lnTo>
                      <a:lnTo>
                        <a:pt x="135" y="11"/>
                      </a:lnTo>
                      <a:lnTo>
                        <a:pt x="127" y="7"/>
                      </a:lnTo>
                      <a:lnTo>
                        <a:pt x="119" y="4"/>
                      </a:lnTo>
                      <a:lnTo>
                        <a:pt x="110" y="1"/>
                      </a:lnTo>
                      <a:lnTo>
                        <a:pt x="101" y="0"/>
                      </a:lnTo>
                      <a:lnTo>
                        <a:pt x="92"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8" y="56"/>
                      </a:lnTo>
                      <a:lnTo>
                        <a:pt x="4" y="63"/>
                      </a:lnTo>
                      <a:lnTo>
                        <a:pt x="2" y="72"/>
                      </a:lnTo>
                      <a:lnTo>
                        <a:pt x="1" y="82"/>
                      </a:lnTo>
                      <a:lnTo>
                        <a:pt x="0" y="91"/>
                      </a:lnTo>
                      <a:lnTo>
                        <a:pt x="1" y="100"/>
                      </a:lnTo>
                      <a:lnTo>
                        <a:pt x="2" y="109"/>
                      </a:lnTo>
                      <a:lnTo>
                        <a:pt x="4" y="118"/>
                      </a:lnTo>
                      <a:lnTo>
                        <a:pt x="8"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7" name="Freeform 30"/>
                <p:cNvSpPr>
                  <a:spLocks/>
                </p:cNvSpPr>
                <p:nvPr/>
              </p:nvSpPr>
              <p:spPr bwMode="auto">
                <a:xfrm>
                  <a:off x="10536640" y="2213924"/>
                  <a:ext cx="28575" cy="28575"/>
                </a:xfrm>
                <a:custGeom>
                  <a:avLst/>
                  <a:gdLst/>
                  <a:ahLst/>
                  <a:cxnLst>
                    <a:cxn ang="0">
                      <a:pos x="101" y="182"/>
                    </a:cxn>
                    <a:cxn ang="0">
                      <a:pos x="118" y="179"/>
                    </a:cxn>
                    <a:cxn ang="0">
                      <a:pos x="135" y="171"/>
                    </a:cxn>
                    <a:cxn ang="0">
                      <a:pos x="149" y="161"/>
                    </a:cxn>
                    <a:cxn ang="0">
                      <a:pos x="162" y="149"/>
                    </a:cxn>
                    <a:cxn ang="0">
                      <a:pos x="172" y="134"/>
                    </a:cxn>
                    <a:cxn ang="0">
                      <a:pos x="178" y="118"/>
                    </a:cxn>
                    <a:cxn ang="0">
                      <a:pos x="183" y="100"/>
                    </a:cxn>
                    <a:cxn ang="0">
                      <a:pos x="183" y="82"/>
                    </a:cxn>
                    <a:cxn ang="0">
                      <a:pos x="178" y="63"/>
                    </a:cxn>
                    <a:cxn ang="0">
                      <a:pos x="172" y="48"/>
                    </a:cxn>
                    <a:cxn ang="0">
                      <a:pos x="162" y="33"/>
                    </a:cxn>
                    <a:cxn ang="0">
                      <a:pos x="149" y="20"/>
                    </a:cxn>
                    <a:cxn ang="0">
                      <a:pos x="135" y="11"/>
                    </a:cxn>
                    <a:cxn ang="0">
                      <a:pos x="118" y="4"/>
                    </a:cxn>
                    <a:cxn ang="0">
                      <a:pos x="101" y="0"/>
                    </a:cxn>
                    <a:cxn ang="0">
                      <a:pos x="82" y="0"/>
                    </a:cxn>
                    <a:cxn ang="0">
                      <a:pos x="64" y="4"/>
                    </a:cxn>
                    <a:cxn ang="0">
                      <a:pos x="47"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7" y="171"/>
                    </a:cxn>
                    <a:cxn ang="0">
                      <a:pos x="64" y="179"/>
                    </a:cxn>
                    <a:cxn ang="0">
                      <a:pos x="82" y="182"/>
                    </a:cxn>
                  </a:cxnLst>
                  <a:rect l="0" t="0" r="r" b="b"/>
                  <a:pathLst>
                    <a:path w="183" h="182">
                      <a:moveTo>
                        <a:pt x="92" y="182"/>
                      </a:moveTo>
                      <a:lnTo>
                        <a:pt x="101" y="182"/>
                      </a:lnTo>
                      <a:lnTo>
                        <a:pt x="109" y="181"/>
                      </a:lnTo>
                      <a:lnTo>
                        <a:pt x="118" y="179"/>
                      </a:lnTo>
                      <a:lnTo>
                        <a:pt x="127" y="175"/>
                      </a:lnTo>
                      <a:lnTo>
                        <a:pt x="135" y="171"/>
                      </a:lnTo>
                      <a:lnTo>
                        <a:pt x="143" y="167"/>
                      </a:lnTo>
                      <a:lnTo>
                        <a:pt x="149" y="161"/>
                      </a:lnTo>
                      <a:lnTo>
                        <a:pt x="156" y="156"/>
                      </a:lnTo>
                      <a:lnTo>
                        <a:pt x="162" y="149"/>
                      </a:lnTo>
                      <a:lnTo>
                        <a:pt x="167" y="142"/>
                      </a:lnTo>
                      <a:lnTo>
                        <a:pt x="172" y="134"/>
                      </a:lnTo>
                      <a:lnTo>
                        <a:pt x="176" y="127"/>
                      </a:lnTo>
                      <a:lnTo>
                        <a:pt x="178" y="118"/>
                      </a:lnTo>
                      <a:lnTo>
                        <a:pt x="180" y="109"/>
                      </a:lnTo>
                      <a:lnTo>
                        <a:pt x="183" y="100"/>
                      </a:lnTo>
                      <a:lnTo>
                        <a:pt x="183" y="91"/>
                      </a:lnTo>
                      <a:lnTo>
                        <a:pt x="183" y="82"/>
                      </a:lnTo>
                      <a:lnTo>
                        <a:pt x="180" y="72"/>
                      </a:lnTo>
                      <a:lnTo>
                        <a:pt x="178" y="63"/>
                      </a:lnTo>
                      <a:lnTo>
                        <a:pt x="176" y="56"/>
                      </a:lnTo>
                      <a:lnTo>
                        <a:pt x="172" y="48"/>
                      </a:lnTo>
                      <a:lnTo>
                        <a:pt x="167" y="40"/>
                      </a:lnTo>
                      <a:lnTo>
                        <a:pt x="162" y="33"/>
                      </a:lnTo>
                      <a:lnTo>
                        <a:pt x="156" y="27"/>
                      </a:lnTo>
                      <a:lnTo>
                        <a:pt x="149" y="20"/>
                      </a:lnTo>
                      <a:lnTo>
                        <a:pt x="143" y="16"/>
                      </a:lnTo>
                      <a:lnTo>
                        <a:pt x="135" y="11"/>
                      </a:lnTo>
                      <a:lnTo>
                        <a:pt x="127" y="7"/>
                      </a:lnTo>
                      <a:lnTo>
                        <a:pt x="118" y="4"/>
                      </a:lnTo>
                      <a:lnTo>
                        <a:pt x="109" y="1"/>
                      </a:lnTo>
                      <a:lnTo>
                        <a:pt x="101" y="0"/>
                      </a:lnTo>
                      <a:lnTo>
                        <a:pt x="92" y="0"/>
                      </a:lnTo>
                      <a:lnTo>
                        <a:pt x="82" y="0"/>
                      </a:lnTo>
                      <a:lnTo>
                        <a:pt x="73" y="1"/>
                      </a:lnTo>
                      <a:lnTo>
                        <a:pt x="64" y="4"/>
                      </a:lnTo>
                      <a:lnTo>
                        <a:pt x="56" y="7"/>
                      </a:lnTo>
                      <a:lnTo>
                        <a:pt x="47" y="11"/>
                      </a:lnTo>
                      <a:lnTo>
                        <a:pt x="41" y="16"/>
                      </a:lnTo>
                      <a:lnTo>
                        <a:pt x="33" y="20"/>
                      </a:lnTo>
                      <a:lnTo>
                        <a:pt x="26" y="27"/>
                      </a:lnTo>
                      <a:lnTo>
                        <a:pt x="21" y="33"/>
                      </a:lnTo>
                      <a:lnTo>
                        <a:pt x="15"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5" y="142"/>
                      </a:lnTo>
                      <a:lnTo>
                        <a:pt x="21" y="149"/>
                      </a:lnTo>
                      <a:lnTo>
                        <a:pt x="26" y="156"/>
                      </a:lnTo>
                      <a:lnTo>
                        <a:pt x="33" y="161"/>
                      </a:lnTo>
                      <a:lnTo>
                        <a:pt x="41" y="167"/>
                      </a:lnTo>
                      <a:lnTo>
                        <a:pt x="47" y="171"/>
                      </a:lnTo>
                      <a:lnTo>
                        <a:pt x="56" y="175"/>
                      </a:lnTo>
                      <a:lnTo>
                        <a:pt x="64" y="179"/>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8" name="Freeform 31"/>
                <p:cNvSpPr>
                  <a:spLocks/>
                </p:cNvSpPr>
                <p:nvPr/>
              </p:nvSpPr>
              <p:spPr bwMode="auto">
                <a:xfrm>
                  <a:off x="10576328" y="2213924"/>
                  <a:ext cx="28575" cy="28575"/>
                </a:xfrm>
                <a:custGeom>
                  <a:avLst/>
                  <a:gdLst/>
                  <a:ahLst/>
                  <a:cxnLst>
                    <a:cxn ang="0">
                      <a:pos x="100" y="182"/>
                    </a:cxn>
                    <a:cxn ang="0">
                      <a:pos x="118" y="179"/>
                    </a:cxn>
                    <a:cxn ang="0">
                      <a:pos x="135" y="171"/>
                    </a:cxn>
                    <a:cxn ang="0">
                      <a:pos x="149" y="161"/>
                    </a:cxn>
                    <a:cxn ang="0">
                      <a:pos x="161" y="149"/>
                    </a:cxn>
                    <a:cxn ang="0">
                      <a:pos x="171" y="134"/>
                    </a:cxn>
                    <a:cxn ang="0">
                      <a:pos x="178" y="118"/>
                    </a:cxn>
                    <a:cxn ang="0">
                      <a:pos x="182" y="100"/>
                    </a:cxn>
                    <a:cxn ang="0">
                      <a:pos x="182" y="82"/>
                    </a:cxn>
                    <a:cxn ang="0">
                      <a:pos x="178"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2" h="182">
                      <a:moveTo>
                        <a:pt x="92" y="182"/>
                      </a:moveTo>
                      <a:lnTo>
                        <a:pt x="100" y="182"/>
                      </a:lnTo>
                      <a:lnTo>
                        <a:pt x="109" y="181"/>
                      </a:lnTo>
                      <a:lnTo>
                        <a:pt x="118" y="179"/>
                      </a:lnTo>
                      <a:lnTo>
                        <a:pt x="127" y="175"/>
                      </a:lnTo>
                      <a:lnTo>
                        <a:pt x="135" y="171"/>
                      </a:lnTo>
                      <a:lnTo>
                        <a:pt x="143" y="167"/>
                      </a:lnTo>
                      <a:lnTo>
                        <a:pt x="149" y="161"/>
                      </a:lnTo>
                      <a:lnTo>
                        <a:pt x="156" y="156"/>
                      </a:lnTo>
                      <a:lnTo>
                        <a:pt x="161" y="149"/>
                      </a:lnTo>
                      <a:lnTo>
                        <a:pt x="167" y="142"/>
                      </a:lnTo>
                      <a:lnTo>
                        <a:pt x="171" y="134"/>
                      </a:lnTo>
                      <a:lnTo>
                        <a:pt x="176" y="127"/>
                      </a:lnTo>
                      <a:lnTo>
                        <a:pt x="178" y="118"/>
                      </a:lnTo>
                      <a:lnTo>
                        <a:pt x="180" y="109"/>
                      </a:lnTo>
                      <a:lnTo>
                        <a:pt x="182" y="100"/>
                      </a:lnTo>
                      <a:lnTo>
                        <a:pt x="182" y="91"/>
                      </a:lnTo>
                      <a:lnTo>
                        <a:pt x="182" y="82"/>
                      </a:lnTo>
                      <a:lnTo>
                        <a:pt x="180" y="72"/>
                      </a:lnTo>
                      <a:lnTo>
                        <a:pt x="178" y="63"/>
                      </a:lnTo>
                      <a:lnTo>
                        <a:pt x="176" y="56"/>
                      </a:lnTo>
                      <a:lnTo>
                        <a:pt x="171" y="48"/>
                      </a:lnTo>
                      <a:lnTo>
                        <a:pt x="167" y="40"/>
                      </a:lnTo>
                      <a:lnTo>
                        <a:pt x="161" y="33"/>
                      </a:lnTo>
                      <a:lnTo>
                        <a:pt x="156" y="27"/>
                      </a:lnTo>
                      <a:lnTo>
                        <a:pt x="149" y="20"/>
                      </a:lnTo>
                      <a:lnTo>
                        <a:pt x="143" y="16"/>
                      </a:lnTo>
                      <a:lnTo>
                        <a:pt x="135" y="11"/>
                      </a:lnTo>
                      <a:lnTo>
                        <a:pt x="127" y="7"/>
                      </a:lnTo>
                      <a:lnTo>
                        <a:pt x="118" y="4"/>
                      </a:lnTo>
                      <a:lnTo>
                        <a:pt x="109" y="1"/>
                      </a:lnTo>
                      <a:lnTo>
                        <a:pt x="100" y="0"/>
                      </a:lnTo>
                      <a:lnTo>
                        <a:pt x="92" y="0"/>
                      </a:lnTo>
                      <a:lnTo>
                        <a:pt x="82" y="0"/>
                      </a:lnTo>
                      <a:lnTo>
                        <a:pt x="73" y="1"/>
                      </a:lnTo>
                      <a:lnTo>
                        <a:pt x="64" y="4"/>
                      </a:lnTo>
                      <a:lnTo>
                        <a:pt x="56" y="7"/>
                      </a:lnTo>
                      <a:lnTo>
                        <a:pt x="48" y="11"/>
                      </a:lnTo>
                      <a:lnTo>
                        <a:pt x="41" y="16"/>
                      </a:lnTo>
                      <a:lnTo>
                        <a:pt x="33" y="20"/>
                      </a:lnTo>
                      <a:lnTo>
                        <a:pt x="27" y="27"/>
                      </a:lnTo>
                      <a:lnTo>
                        <a:pt x="21" y="33"/>
                      </a:lnTo>
                      <a:lnTo>
                        <a:pt x="16"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6" y="142"/>
                      </a:lnTo>
                      <a:lnTo>
                        <a:pt x="21" y="149"/>
                      </a:lnTo>
                      <a:lnTo>
                        <a:pt x="27" y="156"/>
                      </a:lnTo>
                      <a:lnTo>
                        <a:pt x="33" y="161"/>
                      </a:lnTo>
                      <a:lnTo>
                        <a:pt x="41" y="167"/>
                      </a:lnTo>
                      <a:lnTo>
                        <a:pt x="48" y="171"/>
                      </a:lnTo>
                      <a:lnTo>
                        <a:pt x="56" y="175"/>
                      </a:lnTo>
                      <a:lnTo>
                        <a:pt x="64" y="179"/>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9" name="Freeform 32"/>
                <p:cNvSpPr>
                  <a:spLocks/>
                </p:cNvSpPr>
                <p:nvPr/>
              </p:nvSpPr>
              <p:spPr bwMode="auto">
                <a:xfrm>
                  <a:off x="10616015" y="2213924"/>
                  <a:ext cx="28575" cy="28575"/>
                </a:xfrm>
                <a:custGeom>
                  <a:avLst/>
                  <a:gdLst/>
                  <a:ahLst/>
                  <a:cxnLst>
                    <a:cxn ang="0">
                      <a:pos x="100" y="182"/>
                    </a:cxn>
                    <a:cxn ang="0">
                      <a:pos x="118" y="179"/>
                    </a:cxn>
                    <a:cxn ang="0">
                      <a:pos x="135"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4" y="20"/>
                    </a:cxn>
                    <a:cxn ang="0">
                      <a:pos x="20" y="33"/>
                    </a:cxn>
                    <a:cxn ang="0">
                      <a:pos x="10" y="48"/>
                    </a:cxn>
                    <a:cxn ang="0">
                      <a:pos x="4" y="63"/>
                    </a:cxn>
                    <a:cxn ang="0">
                      <a:pos x="0" y="82"/>
                    </a:cxn>
                    <a:cxn ang="0">
                      <a:pos x="0" y="100"/>
                    </a:cxn>
                    <a:cxn ang="0">
                      <a:pos x="4" y="118"/>
                    </a:cxn>
                    <a:cxn ang="0">
                      <a:pos x="10" y="134"/>
                    </a:cxn>
                    <a:cxn ang="0">
                      <a:pos x="20" y="149"/>
                    </a:cxn>
                    <a:cxn ang="0">
                      <a:pos x="34" y="161"/>
                    </a:cxn>
                    <a:cxn ang="0">
                      <a:pos x="48" y="171"/>
                    </a:cxn>
                    <a:cxn ang="0">
                      <a:pos x="64" y="179"/>
                    </a:cxn>
                    <a:cxn ang="0">
                      <a:pos x="82" y="182"/>
                    </a:cxn>
                  </a:cxnLst>
                  <a:rect l="0" t="0" r="r" b="b"/>
                  <a:pathLst>
                    <a:path w="182" h="182">
                      <a:moveTo>
                        <a:pt x="91" y="182"/>
                      </a:moveTo>
                      <a:lnTo>
                        <a:pt x="100" y="182"/>
                      </a:lnTo>
                      <a:lnTo>
                        <a:pt x="109" y="181"/>
                      </a:lnTo>
                      <a:lnTo>
                        <a:pt x="118" y="179"/>
                      </a:lnTo>
                      <a:lnTo>
                        <a:pt x="127" y="175"/>
                      </a:lnTo>
                      <a:lnTo>
                        <a:pt x="135" y="171"/>
                      </a:lnTo>
                      <a:lnTo>
                        <a:pt x="142" y="167"/>
                      </a:lnTo>
                      <a:lnTo>
                        <a:pt x="149" y="161"/>
                      </a:lnTo>
                      <a:lnTo>
                        <a:pt x="156" y="156"/>
                      </a:lnTo>
                      <a:lnTo>
                        <a:pt x="161" y="149"/>
                      </a:lnTo>
                      <a:lnTo>
                        <a:pt x="167" y="142"/>
                      </a:lnTo>
                      <a:lnTo>
                        <a:pt x="171" y="134"/>
                      </a:lnTo>
                      <a:lnTo>
                        <a:pt x="176" y="127"/>
                      </a:lnTo>
                      <a:lnTo>
                        <a:pt x="179" y="118"/>
                      </a:lnTo>
                      <a:lnTo>
                        <a:pt x="181" y="109"/>
                      </a:lnTo>
                      <a:lnTo>
                        <a:pt x="182" y="100"/>
                      </a:lnTo>
                      <a:lnTo>
                        <a:pt x="182" y="91"/>
                      </a:lnTo>
                      <a:lnTo>
                        <a:pt x="182" y="82"/>
                      </a:lnTo>
                      <a:lnTo>
                        <a:pt x="181" y="72"/>
                      </a:lnTo>
                      <a:lnTo>
                        <a:pt x="179" y="63"/>
                      </a:lnTo>
                      <a:lnTo>
                        <a:pt x="176" y="56"/>
                      </a:lnTo>
                      <a:lnTo>
                        <a:pt x="171" y="48"/>
                      </a:lnTo>
                      <a:lnTo>
                        <a:pt x="167" y="40"/>
                      </a:lnTo>
                      <a:lnTo>
                        <a:pt x="161" y="33"/>
                      </a:lnTo>
                      <a:lnTo>
                        <a:pt x="156" y="27"/>
                      </a:lnTo>
                      <a:lnTo>
                        <a:pt x="149" y="20"/>
                      </a:lnTo>
                      <a:lnTo>
                        <a:pt x="142" y="16"/>
                      </a:lnTo>
                      <a:lnTo>
                        <a:pt x="135" y="11"/>
                      </a:lnTo>
                      <a:lnTo>
                        <a:pt x="127" y="7"/>
                      </a:lnTo>
                      <a:lnTo>
                        <a:pt x="118" y="4"/>
                      </a:lnTo>
                      <a:lnTo>
                        <a:pt x="109" y="1"/>
                      </a:lnTo>
                      <a:lnTo>
                        <a:pt x="100" y="0"/>
                      </a:lnTo>
                      <a:lnTo>
                        <a:pt x="91" y="0"/>
                      </a:lnTo>
                      <a:lnTo>
                        <a:pt x="82" y="0"/>
                      </a:lnTo>
                      <a:lnTo>
                        <a:pt x="73" y="1"/>
                      </a:lnTo>
                      <a:lnTo>
                        <a:pt x="64" y="4"/>
                      </a:lnTo>
                      <a:lnTo>
                        <a:pt x="56" y="7"/>
                      </a:lnTo>
                      <a:lnTo>
                        <a:pt x="48" y="11"/>
                      </a:lnTo>
                      <a:lnTo>
                        <a:pt x="40" y="16"/>
                      </a:lnTo>
                      <a:lnTo>
                        <a:pt x="34" y="20"/>
                      </a:lnTo>
                      <a:lnTo>
                        <a:pt x="27" y="27"/>
                      </a:lnTo>
                      <a:lnTo>
                        <a:pt x="20" y="33"/>
                      </a:lnTo>
                      <a:lnTo>
                        <a:pt x="16" y="40"/>
                      </a:lnTo>
                      <a:lnTo>
                        <a:pt x="10" y="48"/>
                      </a:lnTo>
                      <a:lnTo>
                        <a:pt x="7" y="56"/>
                      </a:lnTo>
                      <a:lnTo>
                        <a:pt x="4" y="63"/>
                      </a:lnTo>
                      <a:lnTo>
                        <a:pt x="2" y="72"/>
                      </a:lnTo>
                      <a:lnTo>
                        <a:pt x="0" y="82"/>
                      </a:lnTo>
                      <a:lnTo>
                        <a:pt x="0" y="91"/>
                      </a:lnTo>
                      <a:lnTo>
                        <a:pt x="0" y="100"/>
                      </a:lnTo>
                      <a:lnTo>
                        <a:pt x="2" y="109"/>
                      </a:lnTo>
                      <a:lnTo>
                        <a:pt x="4" y="118"/>
                      </a:lnTo>
                      <a:lnTo>
                        <a:pt x="7" y="127"/>
                      </a:lnTo>
                      <a:lnTo>
                        <a:pt x="10" y="134"/>
                      </a:lnTo>
                      <a:lnTo>
                        <a:pt x="16" y="142"/>
                      </a:lnTo>
                      <a:lnTo>
                        <a:pt x="20" y="149"/>
                      </a:lnTo>
                      <a:lnTo>
                        <a:pt x="27" y="156"/>
                      </a:lnTo>
                      <a:lnTo>
                        <a:pt x="34" y="161"/>
                      </a:lnTo>
                      <a:lnTo>
                        <a:pt x="40" y="167"/>
                      </a:lnTo>
                      <a:lnTo>
                        <a:pt x="48" y="171"/>
                      </a:lnTo>
                      <a:lnTo>
                        <a:pt x="56" y="175"/>
                      </a:lnTo>
                      <a:lnTo>
                        <a:pt x="64" y="179"/>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0" name="Freeform 33"/>
                <p:cNvSpPr>
                  <a:spLocks/>
                </p:cNvSpPr>
                <p:nvPr/>
              </p:nvSpPr>
              <p:spPr bwMode="auto">
                <a:xfrm>
                  <a:off x="11073215" y="2399662"/>
                  <a:ext cx="203200" cy="34925"/>
                </a:xfrm>
                <a:custGeom>
                  <a:avLst/>
                  <a:gdLst/>
                  <a:ahLst/>
                  <a:cxnLst>
                    <a:cxn ang="0">
                      <a:pos x="1169" y="0"/>
                    </a:cxn>
                    <a:cxn ang="0">
                      <a:pos x="1190" y="2"/>
                    </a:cxn>
                    <a:cxn ang="0">
                      <a:pos x="1212" y="9"/>
                    </a:cxn>
                    <a:cxn ang="0">
                      <a:pos x="1229" y="19"/>
                    </a:cxn>
                    <a:cxn ang="0">
                      <a:pos x="1246" y="32"/>
                    </a:cxn>
                    <a:cxn ang="0">
                      <a:pos x="1259" y="49"/>
                    </a:cxn>
                    <a:cxn ang="0">
                      <a:pos x="1269" y="67"/>
                    </a:cxn>
                    <a:cxn ang="0">
                      <a:pos x="1276" y="88"/>
                    </a:cxn>
                    <a:cxn ang="0">
                      <a:pos x="1278" y="109"/>
                    </a:cxn>
                    <a:cxn ang="0">
                      <a:pos x="1276" y="131"/>
                    </a:cxn>
                    <a:cxn ang="0">
                      <a:pos x="1269" y="151"/>
                    </a:cxn>
                    <a:cxn ang="0">
                      <a:pos x="1259" y="170"/>
                    </a:cxn>
                    <a:cxn ang="0">
                      <a:pos x="1246" y="186"/>
                    </a:cxn>
                    <a:cxn ang="0">
                      <a:pos x="1229" y="200"/>
                    </a:cxn>
                    <a:cxn ang="0">
                      <a:pos x="1212" y="210"/>
                    </a:cxn>
                    <a:cxn ang="0">
                      <a:pos x="1190" y="216"/>
                    </a:cxn>
                    <a:cxn ang="0">
                      <a:pos x="1169" y="219"/>
                    </a:cxn>
                    <a:cxn ang="0">
                      <a:pos x="97" y="217"/>
                    </a:cxn>
                    <a:cxn ang="0">
                      <a:pos x="76" y="213"/>
                    </a:cxn>
                    <a:cxn ang="0">
                      <a:pos x="56" y="205"/>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1"/>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7"/>
                      </a:lnTo>
                      <a:lnTo>
                        <a:pt x="1169" y="219"/>
                      </a:lnTo>
                      <a:lnTo>
                        <a:pt x="108" y="219"/>
                      </a:lnTo>
                      <a:lnTo>
                        <a:pt x="97" y="217"/>
                      </a:lnTo>
                      <a:lnTo>
                        <a:pt x="86" y="216"/>
                      </a:lnTo>
                      <a:lnTo>
                        <a:pt x="76" y="213"/>
                      </a:lnTo>
                      <a:lnTo>
                        <a:pt x="66" y="210"/>
                      </a:lnTo>
                      <a:lnTo>
                        <a:pt x="56" y="205"/>
                      </a:lnTo>
                      <a:lnTo>
                        <a:pt x="47" y="200"/>
                      </a:lnTo>
                      <a:lnTo>
                        <a:pt x="38" y="193"/>
                      </a:lnTo>
                      <a:lnTo>
                        <a:pt x="31" y="186"/>
                      </a:lnTo>
                      <a:lnTo>
                        <a:pt x="24" y="179"/>
                      </a:lnTo>
                      <a:lnTo>
                        <a:pt x="17" y="170"/>
                      </a:lnTo>
                      <a:lnTo>
                        <a:pt x="12" y="161"/>
                      </a:lnTo>
                      <a:lnTo>
                        <a:pt x="7" y="151"/>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1" name="Freeform 34"/>
                <p:cNvSpPr>
                  <a:spLocks/>
                </p:cNvSpPr>
                <p:nvPr/>
              </p:nvSpPr>
              <p:spPr bwMode="auto">
                <a:xfrm>
                  <a:off x="10455678" y="2401249"/>
                  <a:ext cx="28575" cy="28575"/>
                </a:xfrm>
                <a:custGeom>
                  <a:avLst/>
                  <a:gdLst/>
                  <a:ahLst/>
                  <a:cxnLst>
                    <a:cxn ang="0">
                      <a:pos x="101" y="183"/>
                    </a:cxn>
                    <a:cxn ang="0">
                      <a:pos x="119" y="179"/>
                    </a:cxn>
                    <a:cxn ang="0">
                      <a:pos x="135" y="172"/>
                    </a:cxn>
                    <a:cxn ang="0">
                      <a:pos x="150" y="162"/>
                    </a:cxn>
                    <a:cxn ang="0">
                      <a:pos x="162" y="149"/>
                    </a:cxn>
                    <a:cxn ang="0">
                      <a:pos x="172" y="135"/>
                    </a:cxn>
                    <a:cxn ang="0">
                      <a:pos x="179" y="118"/>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9" y="179"/>
                      </a:lnTo>
                      <a:lnTo>
                        <a:pt x="126" y="176"/>
                      </a:lnTo>
                      <a:lnTo>
                        <a:pt x="135" y="172"/>
                      </a:lnTo>
                      <a:lnTo>
                        <a:pt x="142" y="167"/>
                      </a:lnTo>
                      <a:lnTo>
                        <a:pt x="150" y="162"/>
                      </a:lnTo>
                      <a:lnTo>
                        <a:pt x="156" y="156"/>
                      </a:lnTo>
                      <a:lnTo>
                        <a:pt x="162" y="149"/>
                      </a:lnTo>
                      <a:lnTo>
                        <a:pt x="167" y="143"/>
                      </a:lnTo>
                      <a:lnTo>
                        <a:pt x="172" y="135"/>
                      </a:lnTo>
                      <a:lnTo>
                        <a:pt x="175" y="127"/>
                      </a:lnTo>
                      <a:lnTo>
                        <a:pt x="179" y="118"/>
                      </a:lnTo>
                      <a:lnTo>
                        <a:pt x="181" y="110"/>
                      </a:lnTo>
                      <a:lnTo>
                        <a:pt x="182" y="101"/>
                      </a:lnTo>
                      <a:lnTo>
                        <a:pt x="183" y="92"/>
                      </a:lnTo>
                      <a:lnTo>
                        <a:pt x="182" y="82"/>
                      </a:lnTo>
                      <a:lnTo>
                        <a:pt x="181" y="73"/>
                      </a:lnTo>
                      <a:lnTo>
                        <a:pt x="179" y="64"/>
                      </a:lnTo>
                      <a:lnTo>
                        <a:pt x="175" y="56"/>
                      </a:lnTo>
                      <a:lnTo>
                        <a:pt x="172" y="48"/>
                      </a:lnTo>
                      <a:lnTo>
                        <a:pt x="167" y="41"/>
                      </a:lnTo>
                      <a:lnTo>
                        <a:pt x="162" y="33"/>
                      </a:lnTo>
                      <a:lnTo>
                        <a:pt x="156" y="27"/>
                      </a:lnTo>
                      <a:lnTo>
                        <a:pt x="150" y="21"/>
                      </a:lnTo>
                      <a:lnTo>
                        <a:pt x="142" y="16"/>
                      </a:lnTo>
                      <a:lnTo>
                        <a:pt x="135" y="11"/>
                      </a:lnTo>
                      <a:lnTo>
                        <a:pt x="126" y="7"/>
                      </a:lnTo>
                      <a:lnTo>
                        <a:pt x="119" y="4"/>
                      </a:lnTo>
                      <a:lnTo>
                        <a:pt x="110" y="2"/>
                      </a:lnTo>
                      <a:lnTo>
                        <a:pt x="101" y="1"/>
                      </a:lnTo>
                      <a:lnTo>
                        <a:pt x="91" y="0"/>
                      </a:lnTo>
                      <a:lnTo>
                        <a:pt x="82" y="1"/>
                      </a:lnTo>
                      <a:lnTo>
                        <a:pt x="73" y="2"/>
                      </a:lnTo>
                      <a:lnTo>
                        <a:pt x="64" y="4"/>
                      </a:lnTo>
                      <a:lnTo>
                        <a:pt x="55" y="7"/>
                      </a:lnTo>
                      <a:lnTo>
                        <a:pt x="48" y="11"/>
                      </a:lnTo>
                      <a:lnTo>
                        <a:pt x="40" y="16"/>
                      </a:lnTo>
                      <a:lnTo>
                        <a:pt x="33" y="21"/>
                      </a:lnTo>
                      <a:lnTo>
                        <a:pt x="27" y="27"/>
                      </a:lnTo>
                      <a:lnTo>
                        <a:pt x="21" y="33"/>
                      </a:lnTo>
                      <a:lnTo>
                        <a:pt x="16" y="41"/>
                      </a:lnTo>
                      <a:lnTo>
                        <a:pt x="11" y="48"/>
                      </a:lnTo>
                      <a:lnTo>
                        <a:pt x="7" y="56"/>
                      </a:lnTo>
                      <a:lnTo>
                        <a:pt x="4" y="64"/>
                      </a:lnTo>
                      <a:lnTo>
                        <a:pt x="2" y="73"/>
                      </a:lnTo>
                      <a:lnTo>
                        <a:pt x="0" y="82"/>
                      </a:lnTo>
                      <a:lnTo>
                        <a:pt x="0" y="92"/>
                      </a:lnTo>
                      <a:lnTo>
                        <a:pt x="0" y="101"/>
                      </a:lnTo>
                      <a:lnTo>
                        <a:pt x="2" y="110"/>
                      </a:lnTo>
                      <a:lnTo>
                        <a:pt x="4" y="118"/>
                      </a:lnTo>
                      <a:lnTo>
                        <a:pt x="7" y="127"/>
                      </a:lnTo>
                      <a:lnTo>
                        <a:pt x="11" y="135"/>
                      </a:lnTo>
                      <a:lnTo>
                        <a:pt x="16" y="143"/>
                      </a:lnTo>
                      <a:lnTo>
                        <a:pt x="21" y="149"/>
                      </a:lnTo>
                      <a:lnTo>
                        <a:pt x="27"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2" name="Freeform 35"/>
                <p:cNvSpPr>
                  <a:spLocks/>
                </p:cNvSpPr>
                <p:nvPr/>
              </p:nvSpPr>
              <p:spPr bwMode="auto">
                <a:xfrm>
                  <a:off x="10495365" y="2401249"/>
                  <a:ext cx="30163" cy="28575"/>
                </a:xfrm>
                <a:custGeom>
                  <a:avLst/>
                  <a:gdLst/>
                  <a:ahLst/>
                  <a:cxnLst>
                    <a:cxn ang="0">
                      <a:pos x="101" y="183"/>
                    </a:cxn>
                    <a:cxn ang="0">
                      <a:pos x="119" y="179"/>
                    </a:cxn>
                    <a:cxn ang="0">
                      <a:pos x="135" y="172"/>
                    </a:cxn>
                    <a:cxn ang="0">
                      <a:pos x="150" y="162"/>
                    </a:cxn>
                    <a:cxn ang="0">
                      <a:pos x="162" y="149"/>
                    </a:cxn>
                    <a:cxn ang="0">
                      <a:pos x="172" y="135"/>
                    </a:cxn>
                    <a:cxn ang="0">
                      <a:pos x="178" y="118"/>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3" h="183">
                      <a:moveTo>
                        <a:pt x="92" y="183"/>
                      </a:moveTo>
                      <a:lnTo>
                        <a:pt x="101" y="183"/>
                      </a:lnTo>
                      <a:lnTo>
                        <a:pt x="110" y="182"/>
                      </a:lnTo>
                      <a:lnTo>
                        <a:pt x="119" y="179"/>
                      </a:lnTo>
                      <a:lnTo>
                        <a:pt x="127" y="176"/>
                      </a:lnTo>
                      <a:lnTo>
                        <a:pt x="135" y="172"/>
                      </a:lnTo>
                      <a:lnTo>
                        <a:pt x="142" y="167"/>
                      </a:lnTo>
                      <a:lnTo>
                        <a:pt x="150" y="162"/>
                      </a:lnTo>
                      <a:lnTo>
                        <a:pt x="156" y="156"/>
                      </a:lnTo>
                      <a:lnTo>
                        <a:pt x="162" y="149"/>
                      </a:lnTo>
                      <a:lnTo>
                        <a:pt x="167"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7" y="41"/>
                      </a:lnTo>
                      <a:lnTo>
                        <a:pt x="162" y="33"/>
                      </a:lnTo>
                      <a:lnTo>
                        <a:pt x="156" y="27"/>
                      </a:lnTo>
                      <a:lnTo>
                        <a:pt x="150" y="21"/>
                      </a:lnTo>
                      <a:lnTo>
                        <a:pt x="142" y="16"/>
                      </a:lnTo>
                      <a:lnTo>
                        <a:pt x="135" y="11"/>
                      </a:lnTo>
                      <a:lnTo>
                        <a:pt x="127" y="7"/>
                      </a:lnTo>
                      <a:lnTo>
                        <a:pt x="119" y="4"/>
                      </a:lnTo>
                      <a:lnTo>
                        <a:pt x="110" y="2"/>
                      </a:lnTo>
                      <a:lnTo>
                        <a:pt x="101" y="1"/>
                      </a:lnTo>
                      <a:lnTo>
                        <a:pt x="92"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8" y="56"/>
                      </a:lnTo>
                      <a:lnTo>
                        <a:pt x="4" y="64"/>
                      </a:lnTo>
                      <a:lnTo>
                        <a:pt x="2" y="73"/>
                      </a:lnTo>
                      <a:lnTo>
                        <a:pt x="1" y="82"/>
                      </a:lnTo>
                      <a:lnTo>
                        <a:pt x="0" y="92"/>
                      </a:lnTo>
                      <a:lnTo>
                        <a:pt x="1" y="101"/>
                      </a:lnTo>
                      <a:lnTo>
                        <a:pt x="2" y="110"/>
                      </a:lnTo>
                      <a:lnTo>
                        <a:pt x="4" y="118"/>
                      </a:lnTo>
                      <a:lnTo>
                        <a:pt x="8"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3" name="Freeform 36"/>
                <p:cNvSpPr>
                  <a:spLocks/>
                </p:cNvSpPr>
                <p:nvPr/>
              </p:nvSpPr>
              <p:spPr bwMode="auto">
                <a:xfrm>
                  <a:off x="10536640" y="2401249"/>
                  <a:ext cx="28575" cy="28575"/>
                </a:xfrm>
                <a:custGeom>
                  <a:avLst/>
                  <a:gdLst/>
                  <a:ahLst/>
                  <a:cxnLst>
                    <a:cxn ang="0">
                      <a:pos x="101" y="183"/>
                    </a:cxn>
                    <a:cxn ang="0">
                      <a:pos x="118" y="179"/>
                    </a:cxn>
                    <a:cxn ang="0">
                      <a:pos x="135" y="172"/>
                    </a:cxn>
                    <a:cxn ang="0">
                      <a:pos x="149" y="162"/>
                    </a:cxn>
                    <a:cxn ang="0">
                      <a:pos x="162" y="149"/>
                    </a:cxn>
                    <a:cxn ang="0">
                      <a:pos x="172" y="135"/>
                    </a:cxn>
                    <a:cxn ang="0">
                      <a:pos x="178" y="118"/>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7" y="172"/>
                    </a:cxn>
                    <a:cxn ang="0">
                      <a:pos x="64" y="179"/>
                    </a:cxn>
                    <a:cxn ang="0">
                      <a:pos x="82" y="183"/>
                    </a:cxn>
                  </a:cxnLst>
                  <a:rect l="0" t="0" r="r" b="b"/>
                  <a:pathLst>
                    <a:path w="183" h="183">
                      <a:moveTo>
                        <a:pt x="92" y="183"/>
                      </a:moveTo>
                      <a:lnTo>
                        <a:pt x="101" y="183"/>
                      </a:lnTo>
                      <a:lnTo>
                        <a:pt x="109" y="182"/>
                      </a:lnTo>
                      <a:lnTo>
                        <a:pt x="118" y="179"/>
                      </a:lnTo>
                      <a:lnTo>
                        <a:pt x="127" y="176"/>
                      </a:lnTo>
                      <a:lnTo>
                        <a:pt x="135" y="172"/>
                      </a:lnTo>
                      <a:lnTo>
                        <a:pt x="143" y="167"/>
                      </a:lnTo>
                      <a:lnTo>
                        <a:pt x="149" y="162"/>
                      </a:lnTo>
                      <a:lnTo>
                        <a:pt x="156" y="156"/>
                      </a:lnTo>
                      <a:lnTo>
                        <a:pt x="162" y="149"/>
                      </a:lnTo>
                      <a:lnTo>
                        <a:pt x="167" y="143"/>
                      </a:lnTo>
                      <a:lnTo>
                        <a:pt x="172" y="135"/>
                      </a:lnTo>
                      <a:lnTo>
                        <a:pt x="176" y="127"/>
                      </a:lnTo>
                      <a:lnTo>
                        <a:pt x="178" y="118"/>
                      </a:lnTo>
                      <a:lnTo>
                        <a:pt x="180" y="110"/>
                      </a:lnTo>
                      <a:lnTo>
                        <a:pt x="183" y="101"/>
                      </a:lnTo>
                      <a:lnTo>
                        <a:pt x="183" y="92"/>
                      </a:lnTo>
                      <a:lnTo>
                        <a:pt x="183" y="82"/>
                      </a:lnTo>
                      <a:lnTo>
                        <a:pt x="180" y="73"/>
                      </a:lnTo>
                      <a:lnTo>
                        <a:pt x="178" y="64"/>
                      </a:lnTo>
                      <a:lnTo>
                        <a:pt x="176" y="56"/>
                      </a:lnTo>
                      <a:lnTo>
                        <a:pt x="172" y="48"/>
                      </a:lnTo>
                      <a:lnTo>
                        <a:pt x="167" y="41"/>
                      </a:lnTo>
                      <a:lnTo>
                        <a:pt x="162" y="33"/>
                      </a:lnTo>
                      <a:lnTo>
                        <a:pt x="156" y="27"/>
                      </a:lnTo>
                      <a:lnTo>
                        <a:pt x="149" y="21"/>
                      </a:lnTo>
                      <a:lnTo>
                        <a:pt x="143" y="16"/>
                      </a:lnTo>
                      <a:lnTo>
                        <a:pt x="135" y="11"/>
                      </a:lnTo>
                      <a:lnTo>
                        <a:pt x="127" y="7"/>
                      </a:lnTo>
                      <a:lnTo>
                        <a:pt x="118" y="4"/>
                      </a:lnTo>
                      <a:lnTo>
                        <a:pt x="109" y="2"/>
                      </a:lnTo>
                      <a:lnTo>
                        <a:pt x="101" y="1"/>
                      </a:lnTo>
                      <a:lnTo>
                        <a:pt x="92" y="0"/>
                      </a:lnTo>
                      <a:lnTo>
                        <a:pt x="82" y="1"/>
                      </a:lnTo>
                      <a:lnTo>
                        <a:pt x="73" y="2"/>
                      </a:lnTo>
                      <a:lnTo>
                        <a:pt x="64" y="4"/>
                      </a:lnTo>
                      <a:lnTo>
                        <a:pt x="56" y="7"/>
                      </a:lnTo>
                      <a:lnTo>
                        <a:pt x="47" y="11"/>
                      </a:lnTo>
                      <a:lnTo>
                        <a:pt x="41" y="16"/>
                      </a:lnTo>
                      <a:lnTo>
                        <a:pt x="33" y="21"/>
                      </a:lnTo>
                      <a:lnTo>
                        <a:pt x="26" y="27"/>
                      </a:lnTo>
                      <a:lnTo>
                        <a:pt x="21" y="33"/>
                      </a:lnTo>
                      <a:lnTo>
                        <a:pt x="15"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5" y="143"/>
                      </a:lnTo>
                      <a:lnTo>
                        <a:pt x="21" y="149"/>
                      </a:lnTo>
                      <a:lnTo>
                        <a:pt x="26" y="156"/>
                      </a:lnTo>
                      <a:lnTo>
                        <a:pt x="33" y="162"/>
                      </a:lnTo>
                      <a:lnTo>
                        <a:pt x="41" y="167"/>
                      </a:lnTo>
                      <a:lnTo>
                        <a:pt x="47" y="172"/>
                      </a:lnTo>
                      <a:lnTo>
                        <a:pt x="56" y="176"/>
                      </a:lnTo>
                      <a:lnTo>
                        <a:pt x="64" y="179"/>
                      </a:lnTo>
                      <a:lnTo>
                        <a:pt x="73" y="182"/>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4" name="Freeform 37"/>
                <p:cNvSpPr>
                  <a:spLocks/>
                </p:cNvSpPr>
                <p:nvPr/>
              </p:nvSpPr>
              <p:spPr bwMode="auto">
                <a:xfrm>
                  <a:off x="10576328" y="2401249"/>
                  <a:ext cx="28575" cy="28575"/>
                </a:xfrm>
                <a:custGeom>
                  <a:avLst/>
                  <a:gdLst/>
                  <a:ahLst/>
                  <a:cxnLst>
                    <a:cxn ang="0">
                      <a:pos x="100" y="183"/>
                    </a:cxn>
                    <a:cxn ang="0">
                      <a:pos x="118" y="179"/>
                    </a:cxn>
                    <a:cxn ang="0">
                      <a:pos x="135" y="172"/>
                    </a:cxn>
                    <a:cxn ang="0">
                      <a:pos x="149" y="162"/>
                    </a:cxn>
                    <a:cxn ang="0">
                      <a:pos x="161" y="149"/>
                    </a:cxn>
                    <a:cxn ang="0">
                      <a:pos x="171" y="135"/>
                    </a:cxn>
                    <a:cxn ang="0">
                      <a:pos x="178" y="118"/>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2" h="183">
                      <a:moveTo>
                        <a:pt x="92" y="183"/>
                      </a:moveTo>
                      <a:lnTo>
                        <a:pt x="100" y="183"/>
                      </a:lnTo>
                      <a:lnTo>
                        <a:pt x="109" y="182"/>
                      </a:lnTo>
                      <a:lnTo>
                        <a:pt x="118" y="179"/>
                      </a:lnTo>
                      <a:lnTo>
                        <a:pt x="127" y="176"/>
                      </a:lnTo>
                      <a:lnTo>
                        <a:pt x="135" y="172"/>
                      </a:lnTo>
                      <a:lnTo>
                        <a:pt x="143" y="167"/>
                      </a:lnTo>
                      <a:lnTo>
                        <a:pt x="149" y="162"/>
                      </a:lnTo>
                      <a:lnTo>
                        <a:pt x="156" y="156"/>
                      </a:lnTo>
                      <a:lnTo>
                        <a:pt x="161" y="149"/>
                      </a:lnTo>
                      <a:lnTo>
                        <a:pt x="167" y="143"/>
                      </a:lnTo>
                      <a:lnTo>
                        <a:pt x="171" y="135"/>
                      </a:lnTo>
                      <a:lnTo>
                        <a:pt x="176" y="127"/>
                      </a:lnTo>
                      <a:lnTo>
                        <a:pt x="178" y="118"/>
                      </a:lnTo>
                      <a:lnTo>
                        <a:pt x="180" y="110"/>
                      </a:lnTo>
                      <a:lnTo>
                        <a:pt x="182" y="101"/>
                      </a:lnTo>
                      <a:lnTo>
                        <a:pt x="182" y="92"/>
                      </a:lnTo>
                      <a:lnTo>
                        <a:pt x="182" y="82"/>
                      </a:lnTo>
                      <a:lnTo>
                        <a:pt x="180" y="73"/>
                      </a:lnTo>
                      <a:lnTo>
                        <a:pt x="178" y="64"/>
                      </a:lnTo>
                      <a:lnTo>
                        <a:pt x="176" y="56"/>
                      </a:lnTo>
                      <a:lnTo>
                        <a:pt x="171" y="48"/>
                      </a:lnTo>
                      <a:lnTo>
                        <a:pt x="167" y="41"/>
                      </a:lnTo>
                      <a:lnTo>
                        <a:pt x="161" y="33"/>
                      </a:lnTo>
                      <a:lnTo>
                        <a:pt x="156" y="27"/>
                      </a:lnTo>
                      <a:lnTo>
                        <a:pt x="149" y="21"/>
                      </a:lnTo>
                      <a:lnTo>
                        <a:pt x="143" y="16"/>
                      </a:lnTo>
                      <a:lnTo>
                        <a:pt x="135" y="11"/>
                      </a:lnTo>
                      <a:lnTo>
                        <a:pt x="127" y="7"/>
                      </a:lnTo>
                      <a:lnTo>
                        <a:pt x="118" y="4"/>
                      </a:lnTo>
                      <a:lnTo>
                        <a:pt x="109" y="2"/>
                      </a:lnTo>
                      <a:lnTo>
                        <a:pt x="100" y="1"/>
                      </a:lnTo>
                      <a:lnTo>
                        <a:pt x="92" y="0"/>
                      </a:lnTo>
                      <a:lnTo>
                        <a:pt x="82" y="1"/>
                      </a:lnTo>
                      <a:lnTo>
                        <a:pt x="73" y="2"/>
                      </a:lnTo>
                      <a:lnTo>
                        <a:pt x="64" y="4"/>
                      </a:lnTo>
                      <a:lnTo>
                        <a:pt x="56" y="7"/>
                      </a:lnTo>
                      <a:lnTo>
                        <a:pt x="48" y="11"/>
                      </a:lnTo>
                      <a:lnTo>
                        <a:pt x="41" y="16"/>
                      </a:lnTo>
                      <a:lnTo>
                        <a:pt x="33" y="21"/>
                      </a:lnTo>
                      <a:lnTo>
                        <a:pt x="27" y="27"/>
                      </a:lnTo>
                      <a:lnTo>
                        <a:pt x="21" y="33"/>
                      </a:lnTo>
                      <a:lnTo>
                        <a:pt x="16"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6" y="143"/>
                      </a:lnTo>
                      <a:lnTo>
                        <a:pt x="21" y="149"/>
                      </a:lnTo>
                      <a:lnTo>
                        <a:pt x="27" y="156"/>
                      </a:lnTo>
                      <a:lnTo>
                        <a:pt x="33" y="162"/>
                      </a:lnTo>
                      <a:lnTo>
                        <a:pt x="41" y="167"/>
                      </a:lnTo>
                      <a:lnTo>
                        <a:pt x="48" y="172"/>
                      </a:lnTo>
                      <a:lnTo>
                        <a:pt x="56" y="176"/>
                      </a:lnTo>
                      <a:lnTo>
                        <a:pt x="64" y="179"/>
                      </a:lnTo>
                      <a:lnTo>
                        <a:pt x="73" y="182"/>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5" name="Freeform 38"/>
                <p:cNvSpPr>
                  <a:spLocks/>
                </p:cNvSpPr>
                <p:nvPr/>
              </p:nvSpPr>
              <p:spPr bwMode="auto">
                <a:xfrm>
                  <a:off x="10616015" y="2401249"/>
                  <a:ext cx="28575" cy="28575"/>
                </a:xfrm>
                <a:custGeom>
                  <a:avLst/>
                  <a:gdLst/>
                  <a:ahLst/>
                  <a:cxnLst>
                    <a:cxn ang="0">
                      <a:pos x="100" y="183"/>
                    </a:cxn>
                    <a:cxn ang="0">
                      <a:pos x="118" y="179"/>
                    </a:cxn>
                    <a:cxn ang="0">
                      <a:pos x="135"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8"/>
                    </a:cxn>
                    <a:cxn ang="0">
                      <a:pos x="10" y="135"/>
                    </a:cxn>
                    <a:cxn ang="0">
                      <a:pos x="20" y="149"/>
                    </a:cxn>
                    <a:cxn ang="0">
                      <a:pos x="34" y="162"/>
                    </a:cxn>
                    <a:cxn ang="0">
                      <a:pos x="48" y="172"/>
                    </a:cxn>
                    <a:cxn ang="0">
                      <a:pos x="64" y="179"/>
                    </a:cxn>
                    <a:cxn ang="0">
                      <a:pos x="82" y="183"/>
                    </a:cxn>
                  </a:cxnLst>
                  <a:rect l="0" t="0" r="r" b="b"/>
                  <a:pathLst>
                    <a:path w="182" h="183">
                      <a:moveTo>
                        <a:pt x="91" y="183"/>
                      </a:moveTo>
                      <a:lnTo>
                        <a:pt x="100" y="183"/>
                      </a:lnTo>
                      <a:lnTo>
                        <a:pt x="109" y="182"/>
                      </a:lnTo>
                      <a:lnTo>
                        <a:pt x="118" y="179"/>
                      </a:lnTo>
                      <a:lnTo>
                        <a:pt x="127" y="176"/>
                      </a:lnTo>
                      <a:lnTo>
                        <a:pt x="135" y="172"/>
                      </a:lnTo>
                      <a:lnTo>
                        <a:pt x="142" y="167"/>
                      </a:lnTo>
                      <a:lnTo>
                        <a:pt x="149" y="162"/>
                      </a:lnTo>
                      <a:lnTo>
                        <a:pt x="156" y="156"/>
                      </a:lnTo>
                      <a:lnTo>
                        <a:pt x="161" y="149"/>
                      </a:lnTo>
                      <a:lnTo>
                        <a:pt x="167" y="143"/>
                      </a:lnTo>
                      <a:lnTo>
                        <a:pt x="171" y="135"/>
                      </a:lnTo>
                      <a:lnTo>
                        <a:pt x="176" y="127"/>
                      </a:lnTo>
                      <a:lnTo>
                        <a:pt x="179" y="118"/>
                      </a:lnTo>
                      <a:lnTo>
                        <a:pt x="181" y="110"/>
                      </a:lnTo>
                      <a:lnTo>
                        <a:pt x="182" y="101"/>
                      </a:lnTo>
                      <a:lnTo>
                        <a:pt x="182" y="92"/>
                      </a:lnTo>
                      <a:lnTo>
                        <a:pt x="182" y="82"/>
                      </a:lnTo>
                      <a:lnTo>
                        <a:pt x="181" y="73"/>
                      </a:lnTo>
                      <a:lnTo>
                        <a:pt x="179" y="64"/>
                      </a:lnTo>
                      <a:lnTo>
                        <a:pt x="176" y="56"/>
                      </a:lnTo>
                      <a:lnTo>
                        <a:pt x="171" y="48"/>
                      </a:lnTo>
                      <a:lnTo>
                        <a:pt x="167" y="41"/>
                      </a:lnTo>
                      <a:lnTo>
                        <a:pt x="161" y="33"/>
                      </a:lnTo>
                      <a:lnTo>
                        <a:pt x="156" y="27"/>
                      </a:lnTo>
                      <a:lnTo>
                        <a:pt x="149" y="21"/>
                      </a:lnTo>
                      <a:lnTo>
                        <a:pt x="142" y="16"/>
                      </a:lnTo>
                      <a:lnTo>
                        <a:pt x="135" y="11"/>
                      </a:lnTo>
                      <a:lnTo>
                        <a:pt x="127" y="7"/>
                      </a:lnTo>
                      <a:lnTo>
                        <a:pt x="118" y="4"/>
                      </a:lnTo>
                      <a:lnTo>
                        <a:pt x="109" y="2"/>
                      </a:lnTo>
                      <a:lnTo>
                        <a:pt x="100" y="1"/>
                      </a:lnTo>
                      <a:lnTo>
                        <a:pt x="91" y="0"/>
                      </a:lnTo>
                      <a:lnTo>
                        <a:pt x="82" y="1"/>
                      </a:lnTo>
                      <a:lnTo>
                        <a:pt x="73" y="2"/>
                      </a:lnTo>
                      <a:lnTo>
                        <a:pt x="64" y="4"/>
                      </a:lnTo>
                      <a:lnTo>
                        <a:pt x="56" y="7"/>
                      </a:lnTo>
                      <a:lnTo>
                        <a:pt x="48" y="11"/>
                      </a:lnTo>
                      <a:lnTo>
                        <a:pt x="40" y="16"/>
                      </a:lnTo>
                      <a:lnTo>
                        <a:pt x="34" y="21"/>
                      </a:lnTo>
                      <a:lnTo>
                        <a:pt x="27" y="27"/>
                      </a:lnTo>
                      <a:lnTo>
                        <a:pt x="20" y="33"/>
                      </a:lnTo>
                      <a:lnTo>
                        <a:pt x="16" y="41"/>
                      </a:lnTo>
                      <a:lnTo>
                        <a:pt x="10" y="48"/>
                      </a:lnTo>
                      <a:lnTo>
                        <a:pt x="7" y="56"/>
                      </a:lnTo>
                      <a:lnTo>
                        <a:pt x="4" y="64"/>
                      </a:lnTo>
                      <a:lnTo>
                        <a:pt x="2" y="73"/>
                      </a:lnTo>
                      <a:lnTo>
                        <a:pt x="0" y="82"/>
                      </a:lnTo>
                      <a:lnTo>
                        <a:pt x="0" y="92"/>
                      </a:lnTo>
                      <a:lnTo>
                        <a:pt x="0" y="101"/>
                      </a:lnTo>
                      <a:lnTo>
                        <a:pt x="2" y="110"/>
                      </a:lnTo>
                      <a:lnTo>
                        <a:pt x="4" y="118"/>
                      </a:lnTo>
                      <a:lnTo>
                        <a:pt x="7" y="127"/>
                      </a:lnTo>
                      <a:lnTo>
                        <a:pt x="10" y="135"/>
                      </a:lnTo>
                      <a:lnTo>
                        <a:pt x="16" y="143"/>
                      </a:lnTo>
                      <a:lnTo>
                        <a:pt x="20" y="149"/>
                      </a:lnTo>
                      <a:lnTo>
                        <a:pt x="27" y="156"/>
                      </a:lnTo>
                      <a:lnTo>
                        <a:pt x="34" y="162"/>
                      </a:lnTo>
                      <a:lnTo>
                        <a:pt x="40" y="167"/>
                      </a:lnTo>
                      <a:lnTo>
                        <a:pt x="48" y="172"/>
                      </a:lnTo>
                      <a:lnTo>
                        <a:pt x="56" y="176"/>
                      </a:lnTo>
                      <a:lnTo>
                        <a:pt x="64" y="179"/>
                      </a:lnTo>
                      <a:lnTo>
                        <a:pt x="73" y="182"/>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6" name="Freeform 40"/>
                <p:cNvSpPr>
                  <a:spLocks/>
                </p:cNvSpPr>
                <p:nvPr/>
              </p:nvSpPr>
              <p:spPr bwMode="auto">
                <a:xfrm>
                  <a:off x="10455678" y="3715699"/>
                  <a:ext cx="28575" cy="28575"/>
                </a:xfrm>
                <a:custGeom>
                  <a:avLst/>
                  <a:gdLst/>
                  <a:ahLst/>
                  <a:cxnLst>
                    <a:cxn ang="0">
                      <a:pos x="101" y="182"/>
                    </a:cxn>
                    <a:cxn ang="0">
                      <a:pos x="119" y="178"/>
                    </a:cxn>
                    <a:cxn ang="0">
                      <a:pos x="135" y="172"/>
                    </a:cxn>
                    <a:cxn ang="0">
                      <a:pos x="150" y="162"/>
                    </a:cxn>
                    <a:cxn ang="0">
                      <a:pos x="162" y="150"/>
                    </a:cxn>
                    <a:cxn ang="0">
                      <a:pos x="172" y="134"/>
                    </a:cxn>
                    <a:cxn ang="0">
                      <a:pos x="179" y="119"/>
                    </a:cxn>
                    <a:cxn ang="0">
                      <a:pos x="182" y="101"/>
                    </a:cxn>
                    <a:cxn ang="0">
                      <a:pos x="182" y="82"/>
                    </a:cxn>
                    <a:cxn ang="0">
                      <a:pos x="179"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9" y="178"/>
                      </a:lnTo>
                      <a:lnTo>
                        <a:pt x="126" y="175"/>
                      </a:lnTo>
                      <a:lnTo>
                        <a:pt x="135" y="172"/>
                      </a:lnTo>
                      <a:lnTo>
                        <a:pt x="142" y="166"/>
                      </a:lnTo>
                      <a:lnTo>
                        <a:pt x="150" y="162"/>
                      </a:lnTo>
                      <a:lnTo>
                        <a:pt x="156" y="155"/>
                      </a:lnTo>
                      <a:lnTo>
                        <a:pt x="162" y="150"/>
                      </a:lnTo>
                      <a:lnTo>
                        <a:pt x="167" y="142"/>
                      </a:lnTo>
                      <a:lnTo>
                        <a:pt x="172" y="134"/>
                      </a:lnTo>
                      <a:lnTo>
                        <a:pt x="175" y="126"/>
                      </a:lnTo>
                      <a:lnTo>
                        <a:pt x="179" y="119"/>
                      </a:lnTo>
                      <a:lnTo>
                        <a:pt x="181" y="110"/>
                      </a:lnTo>
                      <a:lnTo>
                        <a:pt x="182" y="101"/>
                      </a:lnTo>
                      <a:lnTo>
                        <a:pt x="183" y="91"/>
                      </a:lnTo>
                      <a:lnTo>
                        <a:pt x="182" y="82"/>
                      </a:lnTo>
                      <a:lnTo>
                        <a:pt x="181" y="73"/>
                      </a:lnTo>
                      <a:lnTo>
                        <a:pt x="179" y="64"/>
                      </a:lnTo>
                      <a:lnTo>
                        <a:pt x="175" y="55"/>
                      </a:lnTo>
                      <a:lnTo>
                        <a:pt x="172" y="48"/>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8"/>
                      </a:lnTo>
                      <a:lnTo>
                        <a:pt x="7" y="55"/>
                      </a:lnTo>
                      <a:lnTo>
                        <a:pt x="4" y="64"/>
                      </a:lnTo>
                      <a:lnTo>
                        <a:pt x="2" y="73"/>
                      </a:lnTo>
                      <a:lnTo>
                        <a:pt x="0" y="82"/>
                      </a:lnTo>
                      <a:lnTo>
                        <a:pt x="0" y="91"/>
                      </a:lnTo>
                      <a:lnTo>
                        <a:pt x="0" y="101"/>
                      </a:lnTo>
                      <a:lnTo>
                        <a:pt x="2" y="110"/>
                      </a:lnTo>
                      <a:lnTo>
                        <a:pt x="4" y="119"/>
                      </a:lnTo>
                      <a:lnTo>
                        <a:pt x="7" y="126"/>
                      </a:lnTo>
                      <a:lnTo>
                        <a:pt x="11" y="134"/>
                      </a:lnTo>
                      <a:lnTo>
                        <a:pt x="16" y="142"/>
                      </a:lnTo>
                      <a:lnTo>
                        <a:pt x="21" y="150"/>
                      </a:lnTo>
                      <a:lnTo>
                        <a:pt x="27"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7" name="Freeform 41"/>
                <p:cNvSpPr>
                  <a:spLocks/>
                </p:cNvSpPr>
                <p:nvPr/>
              </p:nvSpPr>
              <p:spPr bwMode="auto">
                <a:xfrm>
                  <a:off x="10495365" y="3715699"/>
                  <a:ext cx="30163" cy="28575"/>
                </a:xfrm>
                <a:custGeom>
                  <a:avLst/>
                  <a:gdLst/>
                  <a:ahLst/>
                  <a:cxnLst>
                    <a:cxn ang="0">
                      <a:pos x="101" y="182"/>
                    </a:cxn>
                    <a:cxn ang="0">
                      <a:pos x="119" y="178"/>
                    </a:cxn>
                    <a:cxn ang="0">
                      <a:pos x="135" y="172"/>
                    </a:cxn>
                    <a:cxn ang="0">
                      <a:pos x="150" y="162"/>
                    </a:cxn>
                    <a:cxn ang="0">
                      <a:pos x="162" y="150"/>
                    </a:cxn>
                    <a:cxn ang="0">
                      <a:pos x="172" y="134"/>
                    </a:cxn>
                    <a:cxn ang="0">
                      <a:pos x="178" y="119"/>
                    </a:cxn>
                    <a:cxn ang="0">
                      <a:pos x="182" y="101"/>
                    </a:cxn>
                    <a:cxn ang="0">
                      <a:pos x="182" y="82"/>
                    </a:cxn>
                    <a:cxn ang="0">
                      <a:pos x="178"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3" h="182">
                      <a:moveTo>
                        <a:pt x="92" y="182"/>
                      </a:moveTo>
                      <a:lnTo>
                        <a:pt x="101" y="182"/>
                      </a:lnTo>
                      <a:lnTo>
                        <a:pt x="110" y="181"/>
                      </a:lnTo>
                      <a:lnTo>
                        <a:pt x="119" y="178"/>
                      </a:lnTo>
                      <a:lnTo>
                        <a:pt x="127" y="175"/>
                      </a:lnTo>
                      <a:lnTo>
                        <a:pt x="135" y="172"/>
                      </a:lnTo>
                      <a:lnTo>
                        <a:pt x="142" y="166"/>
                      </a:lnTo>
                      <a:lnTo>
                        <a:pt x="150" y="162"/>
                      </a:lnTo>
                      <a:lnTo>
                        <a:pt x="156" y="155"/>
                      </a:lnTo>
                      <a:lnTo>
                        <a:pt x="162" y="150"/>
                      </a:lnTo>
                      <a:lnTo>
                        <a:pt x="167"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8" y="55"/>
                      </a:lnTo>
                      <a:lnTo>
                        <a:pt x="4" y="64"/>
                      </a:lnTo>
                      <a:lnTo>
                        <a:pt x="2" y="73"/>
                      </a:lnTo>
                      <a:lnTo>
                        <a:pt x="1" y="82"/>
                      </a:lnTo>
                      <a:lnTo>
                        <a:pt x="0" y="91"/>
                      </a:lnTo>
                      <a:lnTo>
                        <a:pt x="1" y="101"/>
                      </a:lnTo>
                      <a:lnTo>
                        <a:pt x="2" y="110"/>
                      </a:lnTo>
                      <a:lnTo>
                        <a:pt x="4" y="119"/>
                      </a:lnTo>
                      <a:lnTo>
                        <a:pt x="8"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8" name="Freeform 42"/>
                <p:cNvSpPr>
                  <a:spLocks/>
                </p:cNvSpPr>
                <p:nvPr/>
              </p:nvSpPr>
              <p:spPr bwMode="auto">
                <a:xfrm>
                  <a:off x="10536640" y="3715699"/>
                  <a:ext cx="28575" cy="28575"/>
                </a:xfrm>
                <a:custGeom>
                  <a:avLst/>
                  <a:gdLst/>
                  <a:ahLst/>
                  <a:cxnLst>
                    <a:cxn ang="0">
                      <a:pos x="101" y="182"/>
                    </a:cxn>
                    <a:cxn ang="0">
                      <a:pos x="118" y="178"/>
                    </a:cxn>
                    <a:cxn ang="0">
                      <a:pos x="135" y="172"/>
                    </a:cxn>
                    <a:cxn ang="0">
                      <a:pos x="149" y="162"/>
                    </a:cxn>
                    <a:cxn ang="0">
                      <a:pos x="162" y="150"/>
                    </a:cxn>
                    <a:cxn ang="0">
                      <a:pos x="172" y="134"/>
                    </a:cxn>
                    <a:cxn ang="0">
                      <a:pos x="178" y="119"/>
                    </a:cxn>
                    <a:cxn ang="0">
                      <a:pos x="183" y="101"/>
                    </a:cxn>
                    <a:cxn ang="0">
                      <a:pos x="183" y="82"/>
                    </a:cxn>
                    <a:cxn ang="0">
                      <a:pos x="178" y="64"/>
                    </a:cxn>
                    <a:cxn ang="0">
                      <a:pos x="172" y="48"/>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7" y="172"/>
                    </a:cxn>
                    <a:cxn ang="0">
                      <a:pos x="64" y="178"/>
                    </a:cxn>
                    <a:cxn ang="0">
                      <a:pos x="82" y="182"/>
                    </a:cxn>
                  </a:cxnLst>
                  <a:rect l="0" t="0" r="r" b="b"/>
                  <a:pathLst>
                    <a:path w="183" h="182">
                      <a:moveTo>
                        <a:pt x="92" y="182"/>
                      </a:moveTo>
                      <a:lnTo>
                        <a:pt x="101" y="182"/>
                      </a:lnTo>
                      <a:lnTo>
                        <a:pt x="109" y="181"/>
                      </a:lnTo>
                      <a:lnTo>
                        <a:pt x="118" y="178"/>
                      </a:lnTo>
                      <a:lnTo>
                        <a:pt x="127" y="175"/>
                      </a:lnTo>
                      <a:lnTo>
                        <a:pt x="135" y="172"/>
                      </a:lnTo>
                      <a:lnTo>
                        <a:pt x="143" y="166"/>
                      </a:lnTo>
                      <a:lnTo>
                        <a:pt x="149" y="162"/>
                      </a:lnTo>
                      <a:lnTo>
                        <a:pt x="156" y="155"/>
                      </a:lnTo>
                      <a:lnTo>
                        <a:pt x="162" y="150"/>
                      </a:lnTo>
                      <a:lnTo>
                        <a:pt x="167" y="142"/>
                      </a:lnTo>
                      <a:lnTo>
                        <a:pt x="172" y="134"/>
                      </a:lnTo>
                      <a:lnTo>
                        <a:pt x="176" y="126"/>
                      </a:lnTo>
                      <a:lnTo>
                        <a:pt x="178" y="119"/>
                      </a:lnTo>
                      <a:lnTo>
                        <a:pt x="180" y="110"/>
                      </a:lnTo>
                      <a:lnTo>
                        <a:pt x="183" y="101"/>
                      </a:lnTo>
                      <a:lnTo>
                        <a:pt x="183" y="91"/>
                      </a:lnTo>
                      <a:lnTo>
                        <a:pt x="183" y="82"/>
                      </a:lnTo>
                      <a:lnTo>
                        <a:pt x="180" y="73"/>
                      </a:lnTo>
                      <a:lnTo>
                        <a:pt x="178" y="64"/>
                      </a:lnTo>
                      <a:lnTo>
                        <a:pt x="176" y="55"/>
                      </a:lnTo>
                      <a:lnTo>
                        <a:pt x="172" y="48"/>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5" y="142"/>
                      </a:lnTo>
                      <a:lnTo>
                        <a:pt x="21" y="150"/>
                      </a:lnTo>
                      <a:lnTo>
                        <a:pt x="26" y="155"/>
                      </a:lnTo>
                      <a:lnTo>
                        <a:pt x="33" y="162"/>
                      </a:lnTo>
                      <a:lnTo>
                        <a:pt x="41" y="166"/>
                      </a:lnTo>
                      <a:lnTo>
                        <a:pt x="47" y="172"/>
                      </a:lnTo>
                      <a:lnTo>
                        <a:pt x="56" y="175"/>
                      </a:lnTo>
                      <a:lnTo>
                        <a:pt x="64" y="178"/>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9" name="Freeform 43"/>
                <p:cNvSpPr>
                  <a:spLocks/>
                </p:cNvSpPr>
                <p:nvPr/>
              </p:nvSpPr>
              <p:spPr bwMode="auto">
                <a:xfrm>
                  <a:off x="10576328" y="3715699"/>
                  <a:ext cx="28575" cy="28575"/>
                </a:xfrm>
                <a:custGeom>
                  <a:avLst/>
                  <a:gdLst/>
                  <a:ahLst/>
                  <a:cxnLst>
                    <a:cxn ang="0">
                      <a:pos x="100" y="182"/>
                    </a:cxn>
                    <a:cxn ang="0">
                      <a:pos x="118" y="178"/>
                    </a:cxn>
                    <a:cxn ang="0">
                      <a:pos x="135" y="172"/>
                    </a:cxn>
                    <a:cxn ang="0">
                      <a:pos x="149" y="162"/>
                    </a:cxn>
                    <a:cxn ang="0">
                      <a:pos x="161" y="150"/>
                    </a:cxn>
                    <a:cxn ang="0">
                      <a:pos x="171" y="134"/>
                    </a:cxn>
                    <a:cxn ang="0">
                      <a:pos x="178" y="119"/>
                    </a:cxn>
                    <a:cxn ang="0">
                      <a:pos x="182" y="101"/>
                    </a:cxn>
                    <a:cxn ang="0">
                      <a:pos x="182" y="82"/>
                    </a:cxn>
                    <a:cxn ang="0">
                      <a:pos x="178"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2" h="182">
                      <a:moveTo>
                        <a:pt x="92" y="182"/>
                      </a:moveTo>
                      <a:lnTo>
                        <a:pt x="100" y="182"/>
                      </a:lnTo>
                      <a:lnTo>
                        <a:pt x="109" y="181"/>
                      </a:lnTo>
                      <a:lnTo>
                        <a:pt x="118" y="178"/>
                      </a:lnTo>
                      <a:lnTo>
                        <a:pt x="127" y="175"/>
                      </a:lnTo>
                      <a:lnTo>
                        <a:pt x="135" y="172"/>
                      </a:lnTo>
                      <a:lnTo>
                        <a:pt x="143" y="166"/>
                      </a:lnTo>
                      <a:lnTo>
                        <a:pt x="149" y="162"/>
                      </a:lnTo>
                      <a:lnTo>
                        <a:pt x="156" y="155"/>
                      </a:lnTo>
                      <a:lnTo>
                        <a:pt x="161" y="150"/>
                      </a:lnTo>
                      <a:lnTo>
                        <a:pt x="167" y="142"/>
                      </a:lnTo>
                      <a:lnTo>
                        <a:pt x="171" y="134"/>
                      </a:lnTo>
                      <a:lnTo>
                        <a:pt x="176" y="126"/>
                      </a:lnTo>
                      <a:lnTo>
                        <a:pt x="178" y="119"/>
                      </a:lnTo>
                      <a:lnTo>
                        <a:pt x="180" y="110"/>
                      </a:lnTo>
                      <a:lnTo>
                        <a:pt x="182" y="101"/>
                      </a:lnTo>
                      <a:lnTo>
                        <a:pt x="182" y="91"/>
                      </a:lnTo>
                      <a:lnTo>
                        <a:pt x="182" y="82"/>
                      </a:lnTo>
                      <a:lnTo>
                        <a:pt x="180" y="73"/>
                      </a:lnTo>
                      <a:lnTo>
                        <a:pt x="178" y="64"/>
                      </a:lnTo>
                      <a:lnTo>
                        <a:pt x="176" y="55"/>
                      </a:lnTo>
                      <a:lnTo>
                        <a:pt x="171" y="48"/>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6" y="142"/>
                      </a:lnTo>
                      <a:lnTo>
                        <a:pt x="21" y="150"/>
                      </a:lnTo>
                      <a:lnTo>
                        <a:pt x="27" y="155"/>
                      </a:lnTo>
                      <a:lnTo>
                        <a:pt x="33" y="162"/>
                      </a:lnTo>
                      <a:lnTo>
                        <a:pt x="41" y="166"/>
                      </a:lnTo>
                      <a:lnTo>
                        <a:pt x="48" y="172"/>
                      </a:lnTo>
                      <a:lnTo>
                        <a:pt x="56" y="175"/>
                      </a:lnTo>
                      <a:lnTo>
                        <a:pt x="64" y="178"/>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0" name="Freeform 44"/>
                <p:cNvSpPr>
                  <a:spLocks/>
                </p:cNvSpPr>
                <p:nvPr/>
              </p:nvSpPr>
              <p:spPr bwMode="auto">
                <a:xfrm>
                  <a:off x="10616015" y="3715699"/>
                  <a:ext cx="28575" cy="28575"/>
                </a:xfrm>
                <a:custGeom>
                  <a:avLst/>
                  <a:gdLst/>
                  <a:ahLst/>
                  <a:cxnLst>
                    <a:cxn ang="0">
                      <a:pos x="100" y="182"/>
                    </a:cxn>
                    <a:cxn ang="0">
                      <a:pos x="118" y="178"/>
                    </a:cxn>
                    <a:cxn ang="0">
                      <a:pos x="135"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8"/>
                    </a:cxn>
                    <a:cxn ang="0">
                      <a:pos x="4" y="64"/>
                    </a:cxn>
                    <a:cxn ang="0">
                      <a:pos x="0" y="82"/>
                    </a:cxn>
                    <a:cxn ang="0">
                      <a:pos x="0" y="101"/>
                    </a:cxn>
                    <a:cxn ang="0">
                      <a:pos x="4" y="119"/>
                    </a:cxn>
                    <a:cxn ang="0">
                      <a:pos x="10" y="134"/>
                    </a:cxn>
                    <a:cxn ang="0">
                      <a:pos x="20" y="150"/>
                    </a:cxn>
                    <a:cxn ang="0">
                      <a:pos x="34" y="162"/>
                    </a:cxn>
                    <a:cxn ang="0">
                      <a:pos x="48" y="172"/>
                    </a:cxn>
                    <a:cxn ang="0">
                      <a:pos x="64" y="178"/>
                    </a:cxn>
                    <a:cxn ang="0">
                      <a:pos x="82" y="182"/>
                    </a:cxn>
                  </a:cxnLst>
                  <a:rect l="0" t="0" r="r" b="b"/>
                  <a:pathLst>
                    <a:path w="182" h="182">
                      <a:moveTo>
                        <a:pt x="91" y="182"/>
                      </a:moveTo>
                      <a:lnTo>
                        <a:pt x="100" y="182"/>
                      </a:lnTo>
                      <a:lnTo>
                        <a:pt x="109" y="181"/>
                      </a:lnTo>
                      <a:lnTo>
                        <a:pt x="118" y="178"/>
                      </a:lnTo>
                      <a:lnTo>
                        <a:pt x="127" y="175"/>
                      </a:lnTo>
                      <a:lnTo>
                        <a:pt x="135" y="172"/>
                      </a:lnTo>
                      <a:lnTo>
                        <a:pt x="142" y="166"/>
                      </a:lnTo>
                      <a:lnTo>
                        <a:pt x="149" y="162"/>
                      </a:lnTo>
                      <a:lnTo>
                        <a:pt x="156" y="155"/>
                      </a:lnTo>
                      <a:lnTo>
                        <a:pt x="161" y="150"/>
                      </a:lnTo>
                      <a:lnTo>
                        <a:pt x="167" y="142"/>
                      </a:lnTo>
                      <a:lnTo>
                        <a:pt x="171" y="134"/>
                      </a:lnTo>
                      <a:lnTo>
                        <a:pt x="176" y="126"/>
                      </a:lnTo>
                      <a:lnTo>
                        <a:pt x="179" y="119"/>
                      </a:lnTo>
                      <a:lnTo>
                        <a:pt x="181" y="110"/>
                      </a:lnTo>
                      <a:lnTo>
                        <a:pt x="182" y="101"/>
                      </a:lnTo>
                      <a:lnTo>
                        <a:pt x="182" y="91"/>
                      </a:lnTo>
                      <a:lnTo>
                        <a:pt x="182" y="82"/>
                      </a:lnTo>
                      <a:lnTo>
                        <a:pt x="181" y="73"/>
                      </a:lnTo>
                      <a:lnTo>
                        <a:pt x="179" y="64"/>
                      </a:lnTo>
                      <a:lnTo>
                        <a:pt x="176" y="55"/>
                      </a:lnTo>
                      <a:lnTo>
                        <a:pt x="171" y="48"/>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8"/>
                      </a:lnTo>
                      <a:lnTo>
                        <a:pt x="7" y="55"/>
                      </a:lnTo>
                      <a:lnTo>
                        <a:pt x="4" y="64"/>
                      </a:lnTo>
                      <a:lnTo>
                        <a:pt x="2" y="73"/>
                      </a:lnTo>
                      <a:lnTo>
                        <a:pt x="0" y="82"/>
                      </a:lnTo>
                      <a:lnTo>
                        <a:pt x="0" y="91"/>
                      </a:lnTo>
                      <a:lnTo>
                        <a:pt x="0" y="101"/>
                      </a:lnTo>
                      <a:lnTo>
                        <a:pt x="2" y="110"/>
                      </a:lnTo>
                      <a:lnTo>
                        <a:pt x="4" y="119"/>
                      </a:lnTo>
                      <a:lnTo>
                        <a:pt x="7" y="126"/>
                      </a:lnTo>
                      <a:lnTo>
                        <a:pt x="10" y="134"/>
                      </a:lnTo>
                      <a:lnTo>
                        <a:pt x="16" y="142"/>
                      </a:lnTo>
                      <a:lnTo>
                        <a:pt x="20" y="150"/>
                      </a:lnTo>
                      <a:lnTo>
                        <a:pt x="27" y="155"/>
                      </a:lnTo>
                      <a:lnTo>
                        <a:pt x="34" y="162"/>
                      </a:lnTo>
                      <a:lnTo>
                        <a:pt x="40" y="166"/>
                      </a:lnTo>
                      <a:lnTo>
                        <a:pt x="48" y="172"/>
                      </a:lnTo>
                      <a:lnTo>
                        <a:pt x="56" y="175"/>
                      </a:lnTo>
                      <a:lnTo>
                        <a:pt x="64" y="178"/>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1" name="Freeform 45"/>
                <p:cNvSpPr>
                  <a:spLocks/>
                </p:cNvSpPr>
                <p:nvPr/>
              </p:nvSpPr>
              <p:spPr bwMode="auto">
                <a:xfrm>
                  <a:off x="11073215" y="2775899"/>
                  <a:ext cx="203200" cy="33338"/>
                </a:xfrm>
                <a:custGeom>
                  <a:avLst/>
                  <a:gdLst/>
                  <a:ahLst/>
                  <a:cxnLst>
                    <a:cxn ang="0">
                      <a:pos x="1169" y="0"/>
                    </a:cxn>
                    <a:cxn ang="0">
                      <a:pos x="1190" y="2"/>
                    </a:cxn>
                    <a:cxn ang="0">
                      <a:pos x="1212" y="9"/>
                    </a:cxn>
                    <a:cxn ang="0">
                      <a:pos x="1229" y="19"/>
                    </a:cxn>
                    <a:cxn ang="0">
                      <a:pos x="1246" y="32"/>
                    </a:cxn>
                    <a:cxn ang="0">
                      <a:pos x="1259" y="48"/>
                    </a:cxn>
                    <a:cxn ang="0">
                      <a:pos x="1269" y="67"/>
                    </a:cxn>
                    <a:cxn ang="0">
                      <a:pos x="1276" y="87"/>
                    </a:cxn>
                    <a:cxn ang="0">
                      <a:pos x="1278" y="109"/>
                    </a:cxn>
                    <a:cxn ang="0">
                      <a:pos x="1276" y="131"/>
                    </a:cxn>
                    <a:cxn ang="0">
                      <a:pos x="1269" y="151"/>
                    </a:cxn>
                    <a:cxn ang="0">
                      <a:pos x="1259" y="170"/>
                    </a:cxn>
                    <a:cxn ang="0">
                      <a:pos x="1246" y="187"/>
                    </a:cxn>
                    <a:cxn ang="0">
                      <a:pos x="1229" y="200"/>
                    </a:cxn>
                    <a:cxn ang="0">
                      <a:pos x="1212" y="210"/>
                    </a:cxn>
                    <a:cxn ang="0">
                      <a:pos x="1190" y="215"/>
                    </a:cxn>
                    <a:cxn ang="0">
                      <a:pos x="1169" y="218"/>
                    </a:cxn>
                    <a:cxn ang="0">
                      <a:pos x="97" y="218"/>
                    </a:cxn>
                    <a:cxn ang="0">
                      <a:pos x="76" y="213"/>
                    </a:cxn>
                    <a:cxn ang="0">
                      <a:pos x="56" y="204"/>
                    </a:cxn>
                    <a:cxn ang="0">
                      <a:pos x="38" y="193"/>
                    </a:cxn>
                    <a:cxn ang="0">
                      <a:pos x="24" y="179"/>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2"/>
                      </a:lnTo>
                      <a:lnTo>
                        <a:pt x="1202" y="5"/>
                      </a:lnTo>
                      <a:lnTo>
                        <a:pt x="1212" y="9"/>
                      </a:lnTo>
                      <a:lnTo>
                        <a:pt x="1220" y="14"/>
                      </a:lnTo>
                      <a:lnTo>
                        <a:pt x="1229" y="19"/>
                      </a:lnTo>
                      <a:lnTo>
                        <a:pt x="1238" y="25"/>
                      </a:lnTo>
                      <a:lnTo>
                        <a:pt x="1246" y="32"/>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9"/>
                      </a:lnTo>
                      <a:lnTo>
                        <a:pt x="1246" y="187"/>
                      </a:lnTo>
                      <a:lnTo>
                        <a:pt x="1238" y="193"/>
                      </a:lnTo>
                      <a:lnTo>
                        <a:pt x="1229" y="200"/>
                      </a:lnTo>
                      <a:lnTo>
                        <a:pt x="1220" y="204"/>
                      </a:lnTo>
                      <a:lnTo>
                        <a:pt x="1212" y="210"/>
                      </a:lnTo>
                      <a:lnTo>
                        <a:pt x="1202" y="213"/>
                      </a:lnTo>
                      <a:lnTo>
                        <a:pt x="1190" y="215"/>
                      </a:lnTo>
                      <a:lnTo>
                        <a:pt x="1180" y="218"/>
                      </a:lnTo>
                      <a:lnTo>
                        <a:pt x="1169" y="218"/>
                      </a:lnTo>
                      <a:lnTo>
                        <a:pt x="108" y="218"/>
                      </a:lnTo>
                      <a:lnTo>
                        <a:pt x="97" y="218"/>
                      </a:lnTo>
                      <a:lnTo>
                        <a:pt x="86" y="215"/>
                      </a:lnTo>
                      <a:lnTo>
                        <a:pt x="76" y="213"/>
                      </a:lnTo>
                      <a:lnTo>
                        <a:pt x="66" y="210"/>
                      </a:lnTo>
                      <a:lnTo>
                        <a:pt x="56" y="204"/>
                      </a:lnTo>
                      <a:lnTo>
                        <a:pt x="47" y="200"/>
                      </a:lnTo>
                      <a:lnTo>
                        <a:pt x="38" y="193"/>
                      </a:lnTo>
                      <a:lnTo>
                        <a:pt x="31" y="187"/>
                      </a:lnTo>
                      <a:lnTo>
                        <a:pt x="24" y="179"/>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2"/>
                      </a:lnTo>
                      <a:lnTo>
                        <a:pt x="38"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2" name="Freeform 46"/>
                <p:cNvSpPr>
                  <a:spLocks/>
                </p:cNvSpPr>
                <p:nvPr/>
              </p:nvSpPr>
              <p:spPr bwMode="auto">
                <a:xfrm>
                  <a:off x="10455678" y="2775899"/>
                  <a:ext cx="28575" cy="30163"/>
                </a:xfrm>
                <a:custGeom>
                  <a:avLst/>
                  <a:gdLst/>
                  <a:ahLst/>
                  <a:cxnLst>
                    <a:cxn ang="0">
                      <a:pos x="101" y="183"/>
                    </a:cxn>
                    <a:cxn ang="0">
                      <a:pos x="119" y="178"/>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9" y="178"/>
                      </a:lnTo>
                      <a:lnTo>
                        <a:pt x="126" y="176"/>
                      </a:lnTo>
                      <a:lnTo>
                        <a:pt x="135" y="172"/>
                      </a:lnTo>
                      <a:lnTo>
                        <a:pt x="142" y="167"/>
                      </a:lnTo>
                      <a:lnTo>
                        <a:pt x="150" y="162"/>
                      </a:lnTo>
                      <a:lnTo>
                        <a:pt x="156" y="156"/>
                      </a:lnTo>
                      <a:lnTo>
                        <a:pt x="162" y="150"/>
                      </a:lnTo>
                      <a:lnTo>
                        <a:pt x="167" y="143"/>
                      </a:lnTo>
                      <a:lnTo>
                        <a:pt x="172" y="135"/>
                      </a:lnTo>
                      <a:lnTo>
                        <a:pt x="175" y="127"/>
                      </a:lnTo>
                      <a:lnTo>
                        <a:pt x="179" y="119"/>
                      </a:lnTo>
                      <a:lnTo>
                        <a:pt x="181" y="110"/>
                      </a:lnTo>
                      <a:lnTo>
                        <a:pt x="182" y="101"/>
                      </a:lnTo>
                      <a:lnTo>
                        <a:pt x="183" y="92"/>
                      </a:lnTo>
                      <a:lnTo>
                        <a:pt x="182" y="82"/>
                      </a:lnTo>
                      <a:lnTo>
                        <a:pt x="181" y="73"/>
                      </a:lnTo>
                      <a:lnTo>
                        <a:pt x="179" y="64"/>
                      </a:lnTo>
                      <a:lnTo>
                        <a:pt x="175" y="56"/>
                      </a:lnTo>
                      <a:lnTo>
                        <a:pt x="172" y="48"/>
                      </a:lnTo>
                      <a:lnTo>
                        <a:pt x="167" y="41"/>
                      </a:lnTo>
                      <a:lnTo>
                        <a:pt x="162" y="33"/>
                      </a:lnTo>
                      <a:lnTo>
                        <a:pt x="156" y="26"/>
                      </a:lnTo>
                      <a:lnTo>
                        <a:pt x="150" y="21"/>
                      </a:lnTo>
                      <a:lnTo>
                        <a:pt x="142" y="15"/>
                      </a:lnTo>
                      <a:lnTo>
                        <a:pt x="135" y="11"/>
                      </a:lnTo>
                      <a:lnTo>
                        <a:pt x="126" y="8"/>
                      </a:lnTo>
                      <a:lnTo>
                        <a:pt x="119" y="4"/>
                      </a:lnTo>
                      <a:lnTo>
                        <a:pt x="110" y="2"/>
                      </a:lnTo>
                      <a:lnTo>
                        <a:pt x="101" y="1"/>
                      </a:lnTo>
                      <a:lnTo>
                        <a:pt x="91" y="0"/>
                      </a:lnTo>
                      <a:lnTo>
                        <a:pt x="82" y="1"/>
                      </a:lnTo>
                      <a:lnTo>
                        <a:pt x="73" y="2"/>
                      </a:lnTo>
                      <a:lnTo>
                        <a:pt x="64" y="4"/>
                      </a:lnTo>
                      <a:lnTo>
                        <a:pt x="55" y="8"/>
                      </a:lnTo>
                      <a:lnTo>
                        <a:pt x="48" y="11"/>
                      </a:lnTo>
                      <a:lnTo>
                        <a:pt x="40" y="15"/>
                      </a:lnTo>
                      <a:lnTo>
                        <a:pt x="33" y="21"/>
                      </a:lnTo>
                      <a:lnTo>
                        <a:pt x="27" y="26"/>
                      </a:lnTo>
                      <a:lnTo>
                        <a:pt x="21" y="33"/>
                      </a:lnTo>
                      <a:lnTo>
                        <a:pt x="16" y="41"/>
                      </a:lnTo>
                      <a:lnTo>
                        <a:pt x="11" y="48"/>
                      </a:lnTo>
                      <a:lnTo>
                        <a:pt x="7" y="56"/>
                      </a:lnTo>
                      <a:lnTo>
                        <a:pt x="4" y="64"/>
                      </a:lnTo>
                      <a:lnTo>
                        <a:pt x="2" y="73"/>
                      </a:lnTo>
                      <a:lnTo>
                        <a:pt x="0" y="82"/>
                      </a:lnTo>
                      <a:lnTo>
                        <a:pt x="0" y="92"/>
                      </a:lnTo>
                      <a:lnTo>
                        <a:pt x="0" y="101"/>
                      </a:lnTo>
                      <a:lnTo>
                        <a:pt x="2" y="110"/>
                      </a:lnTo>
                      <a:lnTo>
                        <a:pt x="4" y="119"/>
                      </a:lnTo>
                      <a:lnTo>
                        <a:pt x="7" y="127"/>
                      </a:lnTo>
                      <a:lnTo>
                        <a:pt x="11" y="135"/>
                      </a:lnTo>
                      <a:lnTo>
                        <a:pt x="16" y="143"/>
                      </a:lnTo>
                      <a:lnTo>
                        <a:pt x="21" y="150"/>
                      </a:lnTo>
                      <a:lnTo>
                        <a:pt x="27"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3" name="Freeform 47"/>
                <p:cNvSpPr>
                  <a:spLocks/>
                </p:cNvSpPr>
                <p:nvPr/>
              </p:nvSpPr>
              <p:spPr bwMode="auto">
                <a:xfrm>
                  <a:off x="10495365" y="2775899"/>
                  <a:ext cx="30163" cy="30163"/>
                </a:xfrm>
                <a:custGeom>
                  <a:avLst/>
                  <a:gdLst/>
                  <a:ahLst/>
                  <a:cxnLst>
                    <a:cxn ang="0">
                      <a:pos x="101" y="183"/>
                    </a:cxn>
                    <a:cxn ang="0">
                      <a:pos x="119" y="178"/>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3" h="183">
                      <a:moveTo>
                        <a:pt x="92" y="183"/>
                      </a:moveTo>
                      <a:lnTo>
                        <a:pt x="101" y="183"/>
                      </a:lnTo>
                      <a:lnTo>
                        <a:pt x="110" y="181"/>
                      </a:lnTo>
                      <a:lnTo>
                        <a:pt x="119" y="178"/>
                      </a:lnTo>
                      <a:lnTo>
                        <a:pt x="127" y="176"/>
                      </a:lnTo>
                      <a:lnTo>
                        <a:pt x="135" y="172"/>
                      </a:lnTo>
                      <a:lnTo>
                        <a:pt x="142" y="167"/>
                      </a:lnTo>
                      <a:lnTo>
                        <a:pt x="150" y="162"/>
                      </a:lnTo>
                      <a:lnTo>
                        <a:pt x="156" y="156"/>
                      </a:lnTo>
                      <a:lnTo>
                        <a:pt x="162" y="150"/>
                      </a:lnTo>
                      <a:lnTo>
                        <a:pt x="167"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7" y="41"/>
                      </a:lnTo>
                      <a:lnTo>
                        <a:pt x="162" y="33"/>
                      </a:lnTo>
                      <a:lnTo>
                        <a:pt x="156" y="26"/>
                      </a:lnTo>
                      <a:lnTo>
                        <a:pt x="150" y="21"/>
                      </a:lnTo>
                      <a:lnTo>
                        <a:pt x="142" y="15"/>
                      </a:lnTo>
                      <a:lnTo>
                        <a:pt x="135" y="11"/>
                      </a:lnTo>
                      <a:lnTo>
                        <a:pt x="127" y="8"/>
                      </a:lnTo>
                      <a:lnTo>
                        <a:pt x="119" y="4"/>
                      </a:lnTo>
                      <a:lnTo>
                        <a:pt x="110" y="2"/>
                      </a:lnTo>
                      <a:lnTo>
                        <a:pt x="101" y="1"/>
                      </a:lnTo>
                      <a:lnTo>
                        <a:pt x="92"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8" y="56"/>
                      </a:lnTo>
                      <a:lnTo>
                        <a:pt x="4" y="64"/>
                      </a:lnTo>
                      <a:lnTo>
                        <a:pt x="2" y="73"/>
                      </a:lnTo>
                      <a:lnTo>
                        <a:pt x="1" y="82"/>
                      </a:lnTo>
                      <a:lnTo>
                        <a:pt x="0" y="92"/>
                      </a:lnTo>
                      <a:lnTo>
                        <a:pt x="1" y="101"/>
                      </a:lnTo>
                      <a:lnTo>
                        <a:pt x="2" y="110"/>
                      </a:lnTo>
                      <a:lnTo>
                        <a:pt x="4" y="119"/>
                      </a:lnTo>
                      <a:lnTo>
                        <a:pt x="8"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4" name="Freeform 48"/>
                <p:cNvSpPr>
                  <a:spLocks/>
                </p:cNvSpPr>
                <p:nvPr/>
              </p:nvSpPr>
              <p:spPr bwMode="auto">
                <a:xfrm>
                  <a:off x="10536640" y="2775899"/>
                  <a:ext cx="28575" cy="30163"/>
                </a:xfrm>
                <a:custGeom>
                  <a:avLst/>
                  <a:gdLst/>
                  <a:ahLst/>
                  <a:cxnLst>
                    <a:cxn ang="0">
                      <a:pos x="101" y="183"/>
                    </a:cxn>
                    <a:cxn ang="0">
                      <a:pos x="118" y="178"/>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8"/>
                    </a:cxn>
                    <a:cxn ang="0">
                      <a:pos x="82" y="183"/>
                    </a:cxn>
                  </a:cxnLst>
                  <a:rect l="0" t="0" r="r" b="b"/>
                  <a:pathLst>
                    <a:path w="183" h="183">
                      <a:moveTo>
                        <a:pt x="92" y="183"/>
                      </a:moveTo>
                      <a:lnTo>
                        <a:pt x="101" y="183"/>
                      </a:lnTo>
                      <a:lnTo>
                        <a:pt x="109" y="181"/>
                      </a:lnTo>
                      <a:lnTo>
                        <a:pt x="118" y="178"/>
                      </a:lnTo>
                      <a:lnTo>
                        <a:pt x="127" y="176"/>
                      </a:lnTo>
                      <a:lnTo>
                        <a:pt x="135" y="172"/>
                      </a:lnTo>
                      <a:lnTo>
                        <a:pt x="143" y="167"/>
                      </a:lnTo>
                      <a:lnTo>
                        <a:pt x="149" y="162"/>
                      </a:lnTo>
                      <a:lnTo>
                        <a:pt x="156" y="156"/>
                      </a:lnTo>
                      <a:lnTo>
                        <a:pt x="162" y="150"/>
                      </a:lnTo>
                      <a:lnTo>
                        <a:pt x="167" y="143"/>
                      </a:lnTo>
                      <a:lnTo>
                        <a:pt x="172" y="135"/>
                      </a:lnTo>
                      <a:lnTo>
                        <a:pt x="176" y="127"/>
                      </a:lnTo>
                      <a:lnTo>
                        <a:pt x="178" y="119"/>
                      </a:lnTo>
                      <a:lnTo>
                        <a:pt x="180" y="110"/>
                      </a:lnTo>
                      <a:lnTo>
                        <a:pt x="183" y="101"/>
                      </a:lnTo>
                      <a:lnTo>
                        <a:pt x="183" y="92"/>
                      </a:lnTo>
                      <a:lnTo>
                        <a:pt x="183" y="82"/>
                      </a:lnTo>
                      <a:lnTo>
                        <a:pt x="180" y="73"/>
                      </a:lnTo>
                      <a:lnTo>
                        <a:pt x="178" y="64"/>
                      </a:lnTo>
                      <a:lnTo>
                        <a:pt x="176" y="56"/>
                      </a:lnTo>
                      <a:lnTo>
                        <a:pt x="172" y="48"/>
                      </a:lnTo>
                      <a:lnTo>
                        <a:pt x="167" y="41"/>
                      </a:lnTo>
                      <a:lnTo>
                        <a:pt x="162" y="33"/>
                      </a:lnTo>
                      <a:lnTo>
                        <a:pt x="156" y="26"/>
                      </a:lnTo>
                      <a:lnTo>
                        <a:pt x="149" y="21"/>
                      </a:lnTo>
                      <a:lnTo>
                        <a:pt x="143" y="15"/>
                      </a:lnTo>
                      <a:lnTo>
                        <a:pt x="135" y="11"/>
                      </a:lnTo>
                      <a:lnTo>
                        <a:pt x="127" y="8"/>
                      </a:lnTo>
                      <a:lnTo>
                        <a:pt x="118" y="4"/>
                      </a:lnTo>
                      <a:lnTo>
                        <a:pt x="109" y="2"/>
                      </a:lnTo>
                      <a:lnTo>
                        <a:pt x="101" y="1"/>
                      </a:lnTo>
                      <a:lnTo>
                        <a:pt x="92" y="0"/>
                      </a:lnTo>
                      <a:lnTo>
                        <a:pt x="82" y="1"/>
                      </a:lnTo>
                      <a:lnTo>
                        <a:pt x="73" y="2"/>
                      </a:lnTo>
                      <a:lnTo>
                        <a:pt x="64" y="4"/>
                      </a:lnTo>
                      <a:lnTo>
                        <a:pt x="56" y="8"/>
                      </a:lnTo>
                      <a:lnTo>
                        <a:pt x="47" y="11"/>
                      </a:lnTo>
                      <a:lnTo>
                        <a:pt x="41" y="15"/>
                      </a:lnTo>
                      <a:lnTo>
                        <a:pt x="33" y="21"/>
                      </a:lnTo>
                      <a:lnTo>
                        <a:pt x="26" y="26"/>
                      </a:lnTo>
                      <a:lnTo>
                        <a:pt x="21" y="33"/>
                      </a:lnTo>
                      <a:lnTo>
                        <a:pt x="15"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5" y="143"/>
                      </a:lnTo>
                      <a:lnTo>
                        <a:pt x="21" y="150"/>
                      </a:lnTo>
                      <a:lnTo>
                        <a:pt x="26" y="156"/>
                      </a:lnTo>
                      <a:lnTo>
                        <a:pt x="33" y="162"/>
                      </a:lnTo>
                      <a:lnTo>
                        <a:pt x="41" y="167"/>
                      </a:lnTo>
                      <a:lnTo>
                        <a:pt x="47" y="172"/>
                      </a:lnTo>
                      <a:lnTo>
                        <a:pt x="56" y="176"/>
                      </a:lnTo>
                      <a:lnTo>
                        <a:pt x="64" y="178"/>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5" name="Freeform 49"/>
                <p:cNvSpPr>
                  <a:spLocks/>
                </p:cNvSpPr>
                <p:nvPr/>
              </p:nvSpPr>
              <p:spPr bwMode="auto">
                <a:xfrm>
                  <a:off x="10576328" y="2775899"/>
                  <a:ext cx="28575" cy="30163"/>
                </a:xfrm>
                <a:custGeom>
                  <a:avLst/>
                  <a:gdLst/>
                  <a:ahLst/>
                  <a:cxnLst>
                    <a:cxn ang="0">
                      <a:pos x="100" y="183"/>
                    </a:cxn>
                    <a:cxn ang="0">
                      <a:pos x="118" y="178"/>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2" h="183">
                      <a:moveTo>
                        <a:pt x="92" y="183"/>
                      </a:moveTo>
                      <a:lnTo>
                        <a:pt x="100" y="183"/>
                      </a:lnTo>
                      <a:lnTo>
                        <a:pt x="109" y="181"/>
                      </a:lnTo>
                      <a:lnTo>
                        <a:pt x="118" y="178"/>
                      </a:lnTo>
                      <a:lnTo>
                        <a:pt x="127" y="176"/>
                      </a:lnTo>
                      <a:lnTo>
                        <a:pt x="135" y="172"/>
                      </a:lnTo>
                      <a:lnTo>
                        <a:pt x="143" y="167"/>
                      </a:lnTo>
                      <a:lnTo>
                        <a:pt x="149" y="162"/>
                      </a:lnTo>
                      <a:lnTo>
                        <a:pt x="156" y="156"/>
                      </a:lnTo>
                      <a:lnTo>
                        <a:pt x="161" y="150"/>
                      </a:lnTo>
                      <a:lnTo>
                        <a:pt x="167" y="143"/>
                      </a:lnTo>
                      <a:lnTo>
                        <a:pt x="171" y="135"/>
                      </a:lnTo>
                      <a:lnTo>
                        <a:pt x="176" y="127"/>
                      </a:lnTo>
                      <a:lnTo>
                        <a:pt x="178" y="119"/>
                      </a:lnTo>
                      <a:lnTo>
                        <a:pt x="180" y="110"/>
                      </a:lnTo>
                      <a:lnTo>
                        <a:pt x="182" y="101"/>
                      </a:lnTo>
                      <a:lnTo>
                        <a:pt x="182" y="92"/>
                      </a:lnTo>
                      <a:lnTo>
                        <a:pt x="182" y="82"/>
                      </a:lnTo>
                      <a:lnTo>
                        <a:pt x="180" y="73"/>
                      </a:lnTo>
                      <a:lnTo>
                        <a:pt x="178" y="64"/>
                      </a:lnTo>
                      <a:lnTo>
                        <a:pt x="176" y="56"/>
                      </a:lnTo>
                      <a:lnTo>
                        <a:pt x="171" y="48"/>
                      </a:lnTo>
                      <a:lnTo>
                        <a:pt x="167" y="41"/>
                      </a:lnTo>
                      <a:lnTo>
                        <a:pt x="161" y="33"/>
                      </a:lnTo>
                      <a:lnTo>
                        <a:pt x="156" y="26"/>
                      </a:lnTo>
                      <a:lnTo>
                        <a:pt x="149" y="21"/>
                      </a:lnTo>
                      <a:lnTo>
                        <a:pt x="143" y="15"/>
                      </a:lnTo>
                      <a:lnTo>
                        <a:pt x="135" y="11"/>
                      </a:lnTo>
                      <a:lnTo>
                        <a:pt x="127" y="8"/>
                      </a:lnTo>
                      <a:lnTo>
                        <a:pt x="118" y="4"/>
                      </a:lnTo>
                      <a:lnTo>
                        <a:pt x="109" y="2"/>
                      </a:lnTo>
                      <a:lnTo>
                        <a:pt x="100" y="1"/>
                      </a:lnTo>
                      <a:lnTo>
                        <a:pt x="92" y="0"/>
                      </a:lnTo>
                      <a:lnTo>
                        <a:pt x="82" y="1"/>
                      </a:lnTo>
                      <a:lnTo>
                        <a:pt x="73" y="2"/>
                      </a:lnTo>
                      <a:lnTo>
                        <a:pt x="64" y="4"/>
                      </a:lnTo>
                      <a:lnTo>
                        <a:pt x="56" y="8"/>
                      </a:lnTo>
                      <a:lnTo>
                        <a:pt x="48" y="11"/>
                      </a:lnTo>
                      <a:lnTo>
                        <a:pt x="41" y="15"/>
                      </a:lnTo>
                      <a:lnTo>
                        <a:pt x="33" y="21"/>
                      </a:lnTo>
                      <a:lnTo>
                        <a:pt x="27" y="26"/>
                      </a:lnTo>
                      <a:lnTo>
                        <a:pt x="21" y="33"/>
                      </a:lnTo>
                      <a:lnTo>
                        <a:pt x="16"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6" y="143"/>
                      </a:lnTo>
                      <a:lnTo>
                        <a:pt x="21" y="150"/>
                      </a:lnTo>
                      <a:lnTo>
                        <a:pt x="27" y="156"/>
                      </a:lnTo>
                      <a:lnTo>
                        <a:pt x="33" y="162"/>
                      </a:lnTo>
                      <a:lnTo>
                        <a:pt x="41" y="167"/>
                      </a:lnTo>
                      <a:lnTo>
                        <a:pt x="48" y="172"/>
                      </a:lnTo>
                      <a:lnTo>
                        <a:pt x="56" y="176"/>
                      </a:lnTo>
                      <a:lnTo>
                        <a:pt x="64" y="178"/>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6" name="Freeform 50"/>
                <p:cNvSpPr>
                  <a:spLocks/>
                </p:cNvSpPr>
                <p:nvPr/>
              </p:nvSpPr>
              <p:spPr bwMode="auto">
                <a:xfrm>
                  <a:off x="10616015" y="2775899"/>
                  <a:ext cx="28575" cy="30163"/>
                </a:xfrm>
                <a:custGeom>
                  <a:avLst/>
                  <a:gdLst/>
                  <a:ahLst/>
                  <a:cxnLst>
                    <a:cxn ang="0">
                      <a:pos x="100" y="183"/>
                    </a:cxn>
                    <a:cxn ang="0">
                      <a:pos x="118" y="178"/>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8"/>
                    </a:cxn>
                    <a:cxn ang="0">
                      <a:pos x="82" y="183"/>
                    </a:cxn>
                  </a:cxnLst>
                  <a:rect l="0" t="0" r="r" b="b"/>
                  <a:pathLst>
                    <a:path w="182" h="183">
                      <a:moveTo>
                        <a:pt x="91" y="183"/>
                      </a:moveTo>
                      <a:lnTo>
                        <a:pt x="100" y="183"/>
                      </a:lnTo>
                      <a:lnTo>
                        <a:pt x="109" y="181"/>
                      </a:lnTo>
                      <a:lnTo>
                        <a:pt x="118" y="178"/>
                      </a:lnTo>
                      <a:lnTo>
                        <a:pt x="127" y="176"/>
                      </a:lnTo>
                      <a:lnTo>
                        <a:pt x="135" y="172"/>
                      </a:lnTo>
                      <a:lnTo>
                        <a:pt x="142" y="167"/>
                      </a:lnTo>
                      <a:lnTo>
                        <a:pt x="149" y="162"/>
                      </a:lnTo>
                      <a:lnTo>
                        <a:pt x="156" y="156"/>
                      </a:lnTo>
                      <a:lnTo>
                        <a:pt x="161" y="150"/>
                      </a:lnTo>
                      <a:lnTo>
                        <a:pt x="167" y="143"/>
                      </a:lnTo>
                      <a:lnTo>
                        <a:pt x="171" y="135"/>
                      </a:lnTo>
                      <a:lnTo>
                        <a:pt x="176" y="127"/>
                      </a:lnTo>
                      <a:lnTo>
                        <a:pt x="179" y="119"/>
                      </a:lnTo>
                      <a:lnTo>
                        <a:pt x="181" y="110"/>
                      </a:lnTo>
                      <a:lnTo>
                        <a:pt x="182" y="101"/>
                      </a:lnTo>
                      <a:lnTo>
                        <a:pt x="182" y="92"/>
                      </a:lnTo>
                      <a:lnTo>
                        <a:pt x="182" y="82"/>
                      </a:lnTo>
                      <a:lnTo>
                        <a:pt x="181" y="73"/>
                      </a:lnTo>
                      <a:lnTo>
                        <a:pt x="179" y="64"/>
                      </a:lnTo>
                      <a:lnTo>
                        <a:pt x="176" y="56"/>
                      </a:lnTo>
                      <a:lnTo>
                        <a:pt x="171" y="48"/>
                      </a:lnTo>
                      <a:lnTo>
                        <a:pt x="167" y="41"/>
                      </a:lnTo>
                      <a:lnTo>
                        <a:pt x="161" y="33"/>
                      </a:lnTo>
                      <a:lnTo>
                        <a:pt x="156" y="26"/>
                      </a:lnTo>
                      <a:lnTo>
                        <a:pt x="149" y="21"/>
                      </a:lnTo>
                      <a:lnTo>
                        <a:pt x="142" y="15"/>
                      </a:lnTo>
                      <a:lnTo>
                        <a:pt x="135" y="11"/>
                      </a:lnTo>
                      <a:lnTo>
                        <a:pt x="127" y="8"/>
                      </a:lnTo>
                      <a:lnTo>
                        <a:pt x="118" y="4"/>
                      </a:lnTo>
                      <a:lnTo>
                        <a:pt x="109" y="2"/>
                      </a:lnTo>
                      <a:lnTo>
                        <a:pt x="100" y="1"/>
                      </a:lnTo>
                      <a:lnTo>
                        <a:pt x="91" y="0"/>
                      </a:lnTo>
                      <a:lnTo>
                        <a:pt x="82" y="1"/>
                      </a:lnTo>
                      <a:lnTo>
                        <a:pt x="73" y="2"/>
                      </a:lnTo>
                      <a:lnTo>
                        <a:pt x="64" y="4"/>
                      </a:lnTo>
                      <a:lnTo>
                        <a:pt x="56" y="8"/>
                      </a:lnTo>
                      <a:lnTo>
                        <a:pt x="48" y="11"/>
                      </a:lnTo>
                      <a:lnTo>
                        <a:pt x="40" y="15"/>
                      </a:lnTo>
                      <a:lnTo>
                        <a:pt x="34" y="21"/>
                      </a:lnTo>
                      <a:lnTo>
                        <a:pt x="27" y="26"/>
                      </a:lnTo>
                      <a:lnTo>
                        <a:pt x="20" y="33"/>
                      </a:lnTo>
                      <a:lnTo>
                        <a:pt x="16" y="41"/>
                      </a:lnTo>
                      <a:lnTo>
                        <a:pt x="10" y="48"/>
                      </a:lnTo>
                      <a:lnTo>
                        <a:pt x="7" y="56"/>
                      </a:lnTo>
                      <a:lnTo>
                        <a:pt x="4" y="64"/>
                      </a:lnTo>
                      <a:lnTo>
                        <a:pt x="2" y="73"/>
                      </a:lnTo>
                      <a:lnTo>
                        <a:pt x="0" y="82"/>
                      </a:lnTo>
                      <a:lnTo>
                        <a:pt x="0" y="92"/>
                      </a:lnTo>
                      <a:lnTo>
                        <a:pt x="0" y="101"/>
                      </a:lnTo>
                      <a:lnTo>
                        <a:pt x="2" y="110"/>
                      </a:lnTo>
                      <a:lnTo>
                        <a:pt x="4" y="119"/>
                      </a:lnTo>
                      <a:lnTo>
                        <a:pt x="7" y="127"/>
                      </a:lnTo>
                      <a:lnTo>
                        <a:pt x="10" y="135"/>
                      </a:lnTo>
                      <a:lnTo>
                        <a:pt x="16" y="143"/>
                      </a:lnTo>
                      <a:lnTo>
                        <a:pt x="20" y="150"/>
                      </a:lnTo>
                      <a:lnTo>
                        <a:pt x="27" y="156"/>
                      </a:lnTo>
                      <a:lnTo>
                        <a:pt x="34" y="162"/>
                      </a:lnTo>
                      <a:lnTo>
                        <a:pt x="40" y="167"/>
                      </a:lnTo>
                      <a:lnTo>
                        <a:pt x="48" y="172"/>
                      </a:lnTo>
                      <a:lnTo>
                        <a:pt x="56" y="176"/>
                      </a:lnTo>
                      <a:lnTo>
                        <a:pt x="64" y="178"/>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7" name="Freeform 51"/>
                <p:cNvSpPr>
                  <a:spLocks/>
                </p:cNvSpPr>
                <p:nvPr/>
              </p:nvSpPr>
              <p:spPr bwMode="auto">
                <a:xfrm>
                  <a:off x="11073215" y="2963224"/>
                  <a:ext cx="203200" cy="34925"/>
                </a:xfrm>
                <a:custGeom>
                  <a:avLst/>
                  <a:gdLst/>
                  <a:ahLst/>
                  <a:cxnLst>
                    <a:cxn ang="0">
                      <a:pos x="1169" y="0"/>
                    </a:cxn>
                    <a:cxn ang="0">
                      <a:pos x="1190" y="2"/>
                    </a:cxn>
                    <a:cxn ang="0">
                      <a:pos x="1212" y="9"/>
                    </a:cxn>
                    <a:cxn ang="0">
                      <a:pos x="1229" y="19"/>
                    </a:cxn>
                    <a:cxn ang="0">
                      <a:pos x="1246" y="32"/>
                    </a:cxn>
                    <a:cxn ang="0">
                      <a:pos x="1259" y="48"/>
                    </a:cxn>
                    <a:cxn ang="0">
                      <a:pos x="1269" y="66"/>
                    </a:cxn>
                    <a:cxn ang="0">
                      <a:pos x="1276" y="86"/>
                    </a:cxn>
                    <a:cxn ang="0">
                      <a:pos x="1278" y="109"/>
                    </a:cxn>
                    <a:cxn ang="0">
                      <a:pos x="1276" y="131"/>
                    </a:cxn>
                    <a:cxn ang="0">
                      <a:pos x="1269" y="151"/>
                    </a:cxn>
                    <a:cxn ang="0">
                      <a:pos x="1259" y="170"/>
                    </a:cxn>
                    <a:cxn ang="0">
                      <a:pos x="1246" y="185"/>
                    </a:cxn>
                    <a:cxn ang="0">
                      <a:pos x="1229" y="198"/>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7"/>
                    </a:cxn>
                    <a:cxn ang="0">
                      <a:pos x="4" y="76"/>
                    </a:cxn>
                    <a:cxn ang="0">
                      <a:pos x="12" y="56"/>
                    </a:cxn>
                    <a:cxn ang="0">
                      <a:pos x="24" y="40"/>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9"/>
                      </a:lnTo>
                      <a:lnTo>
                        <a:pt x="1220" y="13"/>
                      </a:lnTo>
                      <a:lnTo>
                        <a:pt x="1229" y="19"/>
                      </a:lnTo>
                      <a:lnTo>
                        <a:pt x="1238" y="24"/>
                      </a:lnTo>
                      <a:lnTo>
                        <a:pt x="1246" y="32"/>
                      </a:lnTo>
                      <a:lnTo>
                        <a:pt x="1253" y="40"/>
                      </a:lnTo>
                      <a:lnTo>
                        <a:pt x="1259" y="48"/>
                      </a:lnTo>
                      <a:lnTo>
                        <a:pt x="1265" y="56"/>
                      </a:lnTo>
                      <a:lnTo>
                        <a:pt x="1269" y="66"/>
                      </a:lnTo>
                      <a:lnTo>
                        <a:pt x="1272" y="76"/>
                      </a:lnTo>
                      <a:lnTo>
                        <a:pt x="1276" y="86"/>
                      </a:lnTo>
                      <a:lnTo>
                        <a:pt x="1277" y="97"/>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8"/>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8"/>
                      </a:lnTo>
                      <a:lnTo>
                        <a:pt x="38" y="193"/>
                      </a:lnTo>
                      <a:lnTo>
                        <a:pt x="31" y="185"/>
                      </a:lnTo>
                      <a:lnTo>
                        <a:pt x="24" y="177"/>
                      </a:lnTo>
                      <a:lnTo>
                        <a:pt x="17" y="170"/>
                      </a:lnTo>
                      <a:lnTo>
                        <a:pt x="12" y="161"/>
                      </a:lnTo>
                      <a:lnTo>
                        <a:pt x="7" y="151"/>
                      </a:lnTo>
                      <a:lnTo>
                        <a:pt x="4" y="141"/>
                      </a:lnTo>
                      <a:lnTo>
                        <a:pt x="2" y="131"/>
                      </a:lnTo>
                      <a:lnTo>
                        <a:pt x="0" y="120"/>
                      </a:lnTo>
                      <a:lnTo>
                        <a:pt x="0" y="109"/>
                      </a:lnTo>
                      <a:lnTo>
                        <a:pt x="0" y="97"/>
                      </a:lnTo>
                      <a:lnTo>
                        <a:pt x="2" y="86"/>
                      </a:lnTo>
                      <a:lnTo>
                        <a:pt x="4" y="76"/>
                      </a:lnTo>
                      <a:lnTo>
                        <a:pt x="7" y="66"/>
                      </a:lnTo>
                      <a:lnTo>
                        <a:pt x="12" y="56"/>
                      </a:lnTo>
                      <a:lnTo>
                        <a:pt x="17" y="48"/>
                      </a:lnTo>
                      <a:lnTo>
                        <a:pt x="24" y="40"/>
                      </a:lnTo>
                      <a:lnTo>
                        <a:pt x="31" y="32"/>
                      </a:lnTo>
                      <a:lnTo>
                        <a:pt x="38"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8" name="Freeform 52"/>
                <p:cNvSpPr>
                  <a:spLocks/>
                </p:cNvSpPr>
                <p:nvPr/>
              </p:nvSpPr>
              <p:spPr bwMode="auto">
                <a:xfrm>
                  <a:off x="10455678" y="2964812"/>
                  <a:ext cx="28575" cy="28575"/>
                </a:xfrm>
                <a:custGeom>
                  <a:avLst/>
                  <a:gdLst/>
                  <a:ahLst/>
                  <a:cxnLst>
                    <a:cxn ang="0">
                      <a:pos x="101" y="182"/>
                    </a:cxn>
                    <a:cxn ang="0">
                      <a:pos x="119" y="179"/>
                    </a:cxn>
                    <a:cxn ang="0">
                      <a:pos x="135" y="172"/>
                    </a:cxn>
                    <a:cxn ang="0">
                      <a:pos x="150" y="162"/>
                    </a:cxn>
                    <a:cxn ang="0">
                      <a:pos x="162" y="150"/>
                    </a:cxn>
                    <a:cxn ang="0">
                      <a:pos x="172" y="136"/>
                    </a:cxn>
                    <a:cxn ang="0">
                      <a:pos x="179" y="119"/>
                    </a:cxn>
                    <a:cxn ang="0">
                      <a:pos x="182" y="101"/>
                    </a:cxn>
                    <a:cxn ang="0">
                      <a:pos x="182" y="83"/>
                    </a:cxn>
                    <a:cxn ang="0">
                      <a:pos x="179"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9" y="179"/>
                      </a:lnTo>
                      <a:lnTo>
                        <a:pt x="126" y="176"/>
                      </a:lnTo>
                      <a:lnTo>
                        <a:pt x="135" y="172"/>
                      </a:lnTo>
                      <a:lnTo>
                        <a:pt x="142" y="168"/>
                      </a:lnTo>
                      <a:lnTo>
                        <a:pt x="150" y="162"/>
                      </a:lnTo>
                      <a:lnTo>
                        <a:pt x="156" y="157"/>
                      </a:lnTo>
                      <a:lnTo>
                        <a:pt x="162" y="150"/>
                      </a:lnTo>
                      <a:lnTo>
                        <a:pt x="167" y="144"/>
                      </a:lnTo>
                      <a:lnTo>
                        <a:pt x="172" y="136"/>
                      </a:lnTo>
                      <a:lnTo>
                        <a:pt x="175" y="128"/>
                      </a:lnTo>
                      <a:lnTo>
                        <a:pt x="179" y="119"/>
                      </a:lnTo>
                      <a:lnTo>
                        <a:pt x="181" y="110"/>
                      </a:lnTo>
                      <a:lnTo>
                        <a:pt x="182" y="101"/>
                      </a:lnTo>
                      <a:lnTo>
                        <a:pt x="183" y="93"/>
                      </a:lnTo>
                      <a:lnTo>
                        <a:pt x="182" y="83"/>
                      </a:lnTo>
                      <a:lnTo>
                        <a:pt x="181" y="74"/>
                      </a:lnTo>
                      <a:lnTo>
                        <a:pt x="179" y="65"/>
                      </a:lnTo>
                      <a:lnTo>
                        <a:pt x="175" y="57"/>
                      </a:lnTo>
                      <a:lnTo>
                        <a:pt x="172" y="48"/>
                      </a:lnTo>
                      <a:lnTo>
                        <a:pt x="167" y="42"/>
                      </a:lnTo>
                      <a:lnTo>
                        <a:pt x="162" y="34"/>
                      </a:lnTo>
                      <a:lnTo>
                        <a:pt x="156" y="27"/>
                      </a:lnTo>
                      <a:lnTo>
                        <a:pt x="150" y="22"/>
                      </a:lnTo>
                      <a:lnTo>
                        <a:pt x="142" y="16"/>
                      </a:lnTo>
                      <a:lnTo>
                        <a:pt x="135" y="12"/>
                      </a:lnTo>
                      <a:lnTo>
                        <a:pt x="126" y="8"/>
                      </a:lnTo>
                      <a:lnTo>
                        <a:pt x="119" y="5"/>
                      </a:lnTo>
                      <a:lnTo>
                        <a:pt x="110" y="3"/>
                      </a:lnTo>
                      <a:lnTo>
                        <a:pt x="101" y="2"/>
                      </a:lnTo>
                      <a:lnTo>
                        <a:pt x="91" y="0"/>
                      </a:lnTo>
                      <a:lnTo>
                        <a:pt x="82" y="2"/>
                      </a:lnTo>
                      <a:lnTo>
                        <a:pt x="73" y="3"/>
                      </a:lnTo>
                      <a:lnTo>
                        <a:pt x="64" y="5"/>
                      </a:lnTo>
                      <a:lnTo>
                        <a:pt x="55" y="8"/>
                      </a:lnTo>
                      <a:lnTo>
                        <a:pt x="48" y="12"/>
                      </a:lnTo>
                      <a:lnTo>
                        <a:pt x="40" y="16"/>
                      </a:lnTo>
                      <a:lnTo>
                        <a:pt x="33" y="22"/>
                      </a:lnTo>
                      <a:lnTo>
                        <a:pt x="27" y="27"/>
                      </a:lnTo>
                      <a:lnTo>
                        <a:pt x="21" y="34"/>
                      </a:lnTo>
                      <a:lnTo>
                        <a:pt x="16" y="42"/>
                      </a:lnTo>
                      <a:lnTo>
                        <a:pt x="11" y="48"/>
                      </a:lnTo>
                      <a:lnTo>
                        <a:pt x="7" y="57"/>
                      </a:lnTo>
                      <a:lnTo>
                        <a:pt x="4" y="65"/>
                      </a:lnTo>
                      <a:lnTo>
                        <a:pt x="2" y="74"/>
                      </a:lnTo>
                      <a:lnTo>
                        <a:pt x="0" y="83"/>
                      </a:lnTo>
                      <a:lnTo>
                        <a:pt x="0" y="93"/>
                      </a:lnTo>
                      <a:lnTo>
                        <a:pt x="0" y="101"/>
                      </a:lnTo>
                      <a:lnTo>
                        <a:pt x="2" y="110"/>
                      </a:lnTo>
                      <a:lnTo>
                        <a:pt x="4" y="119"/>
                      </a:lnTo>
                      <a:lnTo>
                        <a:pt x="7" y="128"/>
                      </a:lnTo>
                      <a:lnTo>
                        <a:pt x="11" y="136"/>
                      </a:lnTo>
                      <a:lnTo>
                        <a:pt x="16" y="144"/>
                      </a:lnTo>
                      <a:lnTo>
                        <a:pt x="21" y="150"/>
                      </a:lnTo>
                      <a:lnTo>
                        <a:pt x="27"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9" name="Freeform 53"/>
                <p:cNvSpPr>
                  <a:spLocks/>
                </p:cNvSpPr>
                <p:nvPr/>
              </p:nvSpPr>
              <p:spPr bwMode="auto">
                <a:xfrm>
                  <a:off x="10495365" y="2964812"/>
                  <a:ext cx="30163" cy="28575"/>
                </a:xfrm>
                <a:custGeom>
                  <a:avLst/>
                  <a:gdLst/>
                  <a:ahLst/>
                  <a:cxnLst>
                    <a:cxn ang="0">
                      <a:pos x="101" y="182"/>
                    </a:cxn>
                    <a:cxn ang="0">
                      <a:pos x="119" y="179"/>
                    </a:cxn>
                    <a:cxn ang="0">
                      <a:pos x="135" y="172"/>
                    </a:cxn>
                    <a:cxn ang="0">
                      <a:pos x="150" y="162"/>
                    </a:cxn>
                    <a:cxn ang="0">
                      <a:pos x="162" y="150"/>
                    </a:cxn>
                    <a:cxn ang="0">
                      <a:pos x="172" y="136"/>
                    </a:cxn>
                    <a:cxn ang="0">
                      <a:pos x="178" y="119"/>
                    </a:cxn>
                    <a:cxn ang="0">
                      <a:pos x="182" y="101"/>
                    </a:cxn>
                    <a:cxn ang="0">
                      <a:pos x="182" y="83"/>
                    </a:cxn>
                    <a:cxn ang="0">
                      <a:pos x="178"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3" h="184">
                      <a:moveTo>
                        <a:pt x="92" y="184"/>
                      </a:moveTo>
                      <a:lnTo>
                        <a:pt x="101" y="182"/>
                      </a:lnTo>
                      <a:lnTo>
                        <a:pt x="110" y="181"/>
                      </a:lnTo>
                      <a:lnTo>
                        <a:pt x="119" y="179"/>
                      </a:lnTo>
                      <a:lnTo>
                        <a:pt x="127" y="176"/>
                      </a:lnTo>
                      <a:lnTo>
                        <a:pt x="135" y="172"/>
                      </a:lnTo>
                      <a:lnTo>
                        <a:pt x="142" y="168"/>
                      </a:lnTo>
                      <a:lnTo>
                        <a:pt x="150" y="162"/>
                      </a:lnTo>
                      <a:lnTo>
                        <a:pt x="156" y="157"/>
                      </a:lnTo>
                      <a:lnTo>
                        <a:pt x="162" y="150"/>
                      </a:lnTo>
                      <a:lnTo>
                        <a:pt x="167"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7" y="42"/>
                      </a:lnTo>
                      <a:lnTo>
                        <a:pt x="162" y="34"/>
                      </a:lnTo>
                      <a:lnTo>
                        <a:pt x="156" y="27"/>
                      </a:lnTo>
                      <a:lnTo>
                        <a:pt x="150" y="22"/>
                      </a:lnTo>
                      <a:lnTo>
                        <a:pt x="142" y="16"/>
                      </a:lnTo>
                      <a:lnTo>
                        <a:pt x="135" y="12"/>
                      </a:lnTo>
                      <a:lnTo>
                        <a:pt x="127" y="8"/>
                      </a:lnTo>
                      <a:lnTo>
                        <a:pt x="119" y="5"/>
                      </a:lnTo>
                      <a:lnTo>
                        <a:pt x="110" y="3"/>
                      </a:lnTo>
                      <a:lnTo>
                        <a:pt x="101" y="2"/>
                      </a:lnTo>
                      <a:lnTo>
                        <a:pt x="92"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8" y="57"/>
                      </a:lnTo>
                      <a:lnTo>
                        <a:pt x="4" y="65"/>
                      </a:lnTo>
                      <a:lnTo>
                        <a:pt x="2" y="74"/>
                      </a:lnTo>
                      <a:lnTo>
                        <a:pt x="1" y="83"/>
                      </a:lnTo>
                      <a:lnTo>
                        <a:pt x="0" y="93"/>
                      </a:lnTo>
                      <a:lnTo>
                        <a:pt x="1" y="101"/>
                      </a:lnTo>
                      <a:lnTo>
                        <a:pt x="2" y="110"/>
                      </a:lnTo>
                      <a:lnTo>
                        <a:pt x="4" y="119"/>
                      </a:lnTo>
                      <a:lnTo>
                        <a:pt x="8"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2"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0" name="Freeform 54"/>
                <p:cNvSpPr>
                  <a:spLocks/>
                </p:cNvSpPr>
                <p:nvPr/>
              </p:nvSpPr>
              <p:spPr bwMode="auto">
                <a:xfrm>
                  <a:off x="10536640" y="2964812"/>
                  <a:ext cx="28575" cy="28575"/>
                </a:xfrm>
                <a:custGeom>
                  <a:avLst/>
                  <a:gdLst/>
                  <a:ahLst/>
                  <a:cxnLst>
                    <a:cxn ang="0">
                      <a:pos x="101" y="182"/>
                    </a:cxn>
                    <a:cxn ang="0">
                      <a:pos x="118" y="179"/>
                    </a:cxn>
                    <a:cxn ang="0">
                      <a:pos x="135" y="172"/>
                    </a:cxn>
                    <a:cxn ang="0">
                      <a:pos x="149" y="162"/>
                    </a:cxn>
                    <a:cxn ang="0">
                      <a:pos x="162" y="150"/>
                    </a:cxn>
                    <a:cxn ang="0">
                      <a:pos x="172" y="136"/>
                    </a:cxn>
                    <a:cxn ang="0">
                      <a:pos x="178" y="119"/>
                    </a:cxn>
                    <a:cxn ang="0">
                      <a:pos x="183" y="101"/>
                    </a:cxn>
                    <a:cxn ang="0">
                      <a:pos x="183" y="83"/>
                    </a:cxn>
                    <a:cxn ang="0">
                      <a:pos x="178" y="65"/>
                    </a:cxn>
                    <a:cxn ang="0">
                      <a:pos x="172" y="48"/>
                    </a:cxn>
                    <a:cxn ang="0">
                      <a:pos x="162" y="34"/>
                    </a:cxn>
                    <a:cxn ang="0">
                      <a:pos x="149" y="22"/>
                    </a:cxn>
                    <a:cxn ang="0">
                      <a:pos x="135" y="12"/>
                    </a:cxn>
                    <a:cxn ang="0">
                      <a:pos x="118" y="5"/>
                    </a:cxn>
                    <a:cxn ang="0">
                      <a:pos x="101" y="2"/>
                    </a:cxn>
                    <a:cxn ang="0">
                      <a:pos x="82" y="2"/>
                    </a:cxn>
                    <a:cxn ang="0">
                      <a:pos x="64" y="5"/>
                    </a:cxn>
                    <a:cxn ang="0">
                      <a:pos x="47"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7" y="172"/>
                    </a:cxn>
                    <a:cxn ang="0">
                      <a:pos x="64" y="179"/>
                    </a:cxn>
                    <a:cxn ang="0">
                      <a:pos x="82" y="182"/>
                    </a:cxn>
                  </a:cxnLst>
                  <a:rect l="0" t="0" r="r" b="b"/>
                  <a:pathLst>
                    <a:path w="183" h="184">
                      <a:moveTo>
                        <a:pt x="92" y="184"/>
                      </a:moveTo>
                      <a:lnTo>
                        <a:pt x="101" y="182"/>
                      </a:lnTo>
                      <a:lnTo>
                        <a:pt x="109" y="181"/>
                      </a:lnTo>
                      <a:lnTo>
                        <a:pt x="118" y="179"/>
                      </a:lnTo>
                      <a:lnTo>
                        <a:pt x="127" y="176"/>
                      </a:lnTo>
                      <a:lnTo>
                        <a:pt x="135" y="172"/>
                      </a:lnTo>
                      <a:lnTo>
                        <a:pt x="143" y="168"/>
                      </a:lnTo>
                      <a:lnTo>
                        <a:pt x="149" y="162"/>
                      </a:lnTo>
                      <a:lnTo>
                        <a:pt x="156" y="157"/>
                      </a:lnTo>
                      <a:lnTo>
                        <a:pt x="162" y="150"/>
                      </a:lnTo>
                      <a:lnTo>
                        <a:pt x="167" y="144"/>
                      </a:lnTo>
                      <a:lnTo>
                        <a:pt x="172" y="136"/>
                      </a:lnTo>
                      <a:lnTo>
                        <a:pt x="176" y="128"/>
                      </a:lnTo>
                      <a:lnTo>
                        <a:pt x="178" y="119"/>
                      </a:lnTo>
                      <a:lnTo>
                        <a:pt x="180" y="110"/>
                      </a:lnTo>
                      <a:lnTo>
                        <a:pt x="183" y="101"/>
                      </a:lnTo>
                      <a:lnTo>
                        <a:pt x="183" y="93"/>
                      </a:lnTo>
                      <a:lnTo>
                        <a:pt x="183" y="83"/>
                      </a:lnTo>
                      <a:lnTo>
                        <a:pt x="180" y="74"/>
                      </a:lnTo>
                      <a:lnTo>
                        <a:pt x="178" y="65"/>
                      </a:lnTo>
                      <a:lnTo>
                        <a:pt x="176" y="57"/>
                      </a:lnTo>
                      <a:lnTo>
                        <a:pt x="172" y="48"/>
                      </a:lnTo>
                      <a:lnTo>
                        <a:pt x="167" y="42"/>
                      </a:lnTo>
                      <a:lnTo>
                        <a:pt x="162" y="34"/>
                      </a:lnTo>
                      <a:lnTo>
                        <a:pt x="156" y="27"/>
                      </a:lnTo>
                      <a:lnTo>
                        <a:pt x="149" y="22"/>
                      </a:lnTo>
                      <a:lnTo>
                        <a:pt x="143" y="16"/>
                      </a:lnTo>
                      <a:lnTo>
                        <a:pt x="135" y="12"/>
                      </a:lnTo>
                      <a:lnTo>
                        <a:pt x="127" y="8"/>
                      </a:lnTo>
                      <a:lnTo>
                        <a:pt x="118" y="5"/>
                      </a:lnTo>
                      <a:lnTo>
                        <a:pt x="109" y="3"/>
                      </a:lnTo>
                      <a:lnTo>
                        <a:pt x="101" y="2"/>
                      </a:lnTo>
                      <a:lnTo>
                        <a:pt x="92" y="0"/>
                      </a:lnTo>
                      <a:lnTo>
                        <a:pt x="82" y="2"/>
                      </a:lnTo>
                      <a:lnTo>
                        <a:pt x="73" y="3"/>
                      </a:lnTo>
                      <a:lnTo>
                        <a:pt x="64" y="5"/>
                      </a:lnTo>
                      <a:lnTo>
                        <a:pt x="56" y="8"/>
                      </a:lnTo>
                      <a:lnTo>
                        <a:pt x="47" y="12"/>
                      </a:lnTo>
                      <a:lnTo>
                        <a:pt x="41" y="16"/>
                      </a:lnTo>
                      <a:lnTo>
                        <a:pt x="33" y="22"/>
                      </a:lnTo>
                      <a:lnTo>
                        <a:pt x="26" y="27"/>
                      </a:lnTo>
                      <a:lnTo>
                        <a:pt x="21" y="34"/>
                      </a:lnTo>
                      <a:lnTo>
                        <a:pt x="15"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5" y="144"/>
                      </a:lnTo>
                      <a:lnTo>
                        <a:pt x="21" y="150"/>
                      </a:lnTo>
                      <a:lnTo>
                        <a:pt x="26" y="157"/>
                      </a:lnTo>
                      <a:lnTo>
                        <a:pt x="33" y="162"/>
                      </a:lnTo>
                      <a:lnTo>
                        <a:pt x="41" y="168"/>
                      </a:lnTo>
                      <a:lnTo>
                        <a:pt x="47" y="172"/>
                      </a:lnTo>
                      <a:lnTo>
                        <a:pt x="56" y="176"/>
                      </a:lnTo>
                      <a:lnTo>
                        <a:pt x="64" y="179"/>
                      </a:lnTo>
                      <a:lnTo>
                        <a:pt x="73" y="181"/>
                      </a:lnTo>
                      <a:lnTo>
                        <a:pt x="82" y="182"/>
                      </a:lnTo>
                      <a:lnTo>
                        <a:pt x="92"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1" name="Freeform 55"/>
                <p:cNvSpPr>
                  <a:spLocks/>
                </p:cNvSpPr>
                <p:nvPr/>
              </p:nvSpPr>
              <p:spPr bwMode="auto">
                <a:xfrm>
                  <a:off x="10576328" y="2964812"/>
                  <a:ext cx="28575" cy="28575"/>
                </a:xfrm>
                <a:custGeom>
                  <a:avLst/>
                  <a:gdLst/>
                  <a:ahLst/>
                  <a:cxnLst>
                    <a:cxn ang="0">
                      <a:pos x="100" y="182"/>
                    </a:cxn>
                    <a:cxn ang="0">
                      <a:pos x="118" y="179"/>
                    </a:cxn>
                    <a:cxn ang="0">
                      <a:pos x="135" y="172"/>
                    </a:cxn>
                    <a:cxn ang="0">
                      <a:pos x="149" y="162"/>
                    </a:cxn>
                    <a:cxn ang="0">
                      <a:pos x="161" y="150"/>
                    </a:cxn>
                    <a:cxn ang="0">
                      <a:pos x="171" y="136"/>
                    </a:cxn>
                    <a:cxn ang="0">
                      <a:pos x="178" y="119"/>
                    </a:cxn>
                    <a:cxn ang="0">
                      <a:pos x="182" y="101"/>
                    </a:cxn>
                    <a:cxn ang="0">
                      <a:pos x="182" y="83"/>
                    </a:cxn>
                    <a:cxn ang="0">
                      <a:pos x="178"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2" h="184">
                      <a:moveTo>
                        <a:pt x="92" y="184"/>
                      </a:moveTo>
                      <a:lnTo>
                        <a:pt x="100" y="182"/>
                      </a:lnTo>
                      <a:lnTo>
                        <a:pt x="109" y="181"/>
                      </a:lnTo>
                      <a:lnTo>
                        <a:pt x="118" y="179"/>
                      </a:lnTo>
                      <a:lnTo>
                        <a:pt x="127" y="176"/>
                      </a:lnTo>
                      <a:lnTo>
                        <a:pt x="135" y="172"/>
                      </a:lnTo>
                      <a:lnTo>
                        <a:pt x="143" y="168"/>
                      </a:lnTo>
                      <a:lnTo>
                        <a:pt x="149" y="162"/>
                      </a:lnTo>
                      <a:lnTo>
                        <a:pt x="156" y="157"/>
                      </a:lnTo>
                      <a:lnTo>
                        <a:pt x="161" y="150"/>
                      </a:lnTo>
                      <a:lnTo>
                        <a:pt x="167" y="144"/>
                      </a:lnTo>
                      <a:lnTo>
                        <a:pt x="171" y="136"/>
                      </a:lnTo>
                      <a:lnTo>
                        <a:pt x="176" y="128"/>
                      </a:lnTo>
                      <a:lnTo>
                        <a:pt x="178" y="119"/>
                      </a:lnTo>
                      <a:lnTo>
                        <a:pt x="180" y="110"/>
                      </a:lnTo>
                      <a:lnTo>
                        <a:pt x="182" y="101"/>
                      </a:lnTo>
                      <a:lnTo>
                        <a:pt x="182" y="93"/>
                      </a:lnTo>
                      <a:lnTo>
                        <a:pt x="182" y="83"/>
                      </a:lnTo>
                      <a:lnTo>
                        <a:pt x="180" y="74"/>
                      </a:lnTo>
                      <a:lnTo>
                        <a:pt x="178" y="65"/>
                      </a:lnTo>
                      <a:lnTo>
                        <a:pt x="176" y="57"/>
                      </a:lnTo>
                      <a:lnTo>
                        <a:pt x="171" y="48"/>
                      </a:lnTo>
                      <a:lnTo>
                        <a:pt x="167" y="42"/>
                      </a:lnTo>
                      <a:lnTo>
                        <a:pt x="161" y="34"/>
                      </a:lnTo>
                      <a:lnTo>
                        <a:pt x="156" y="27"/>
                      </a:lnTo>
                      <a:lnTo>
                        <a:pt x="149" y="22"/>
                      </a:lnTo>
                      <a:lnTo>
                        <a:pt x="143" y="16"/>
                      </a:lnTo>
                      <a:lnTo>
                        <a:pt x="135" y="12"/>
                      </a:lnTo>
                      <a:lnTo>
                        <a:pt x="127" y="8"/>
                      </a:lnTo>
                      <a:lnTo>
                        <a:pt x="118" y="5"/>
                      </a:lnTo>
                      <a:lnTo>
                        <a:pt x="109" y="3"/>
                      </a:lnTo>
                      <a:lnTo>
                        <a:pt x="100" y="2"/>
                      </a:lnTo>
                      <a:lnTo>
                        <a:pt x="92" y="0"/>
                      </a:lnTo>
                      <a:lnTo>
                        <a:pt x="82" y="2"/>
                      </a:lnTo>
                      <a:lnTo>
                        <a:pt x="73" y="3"/>
                      </a:lnTo>
                      <a:lnTo>
                        <a:pt x="64" y="5"/>
                      </a:lnTo>
                      <a:lnTo>
                        <a:pt x="56" y="8"/>
                      </a:lnTo>
                      <a:lnTo>
                        <a:pt x="48" y="12"/>
                      </a:lnTo>
                      <a:lnTo>
                        <a:pt x="41" y="16"/>
                      </a:lnTo>
                      <a:lnTo>
                        <a:pt x="33" y="22"/>
                      </a:lnTo>
                      <a:lnTo>
                        <a:pt x="27" y="27"/>
                      </a:lnTo>
                      <a:lnTo>
                        <a:pt x="21" y="34"/>
                      </a:lnTo>
                      <a:lnTo>
                        <a:pt x="16"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6" y="144"/>
                      </a:lnTo>
                      <a:lnTo>
                        <a:pt x="21" y="150"/>
                      </a:lnTo>
                      <a:lnTo>
                        <a:pt x="27" y="157"/>
                      </a:lnTo>
                      <a:lnTo>
                        <a:pt x="33" y="162"/>
                      </a:lnTo>
                      <a:lnTo>
                        <a:pt x="41" y="168"/>
                      </a:lnTo>
                      <a:lnTo>
                        <a:pt x="48" y="172"/>
                      </a:lnTo>
                      <a:lnTo>
                        <a:pt x="56" y="176"/>
                      </a:lnTo>
                      <a:lnTo>
                        <a:pt x="64" y="179"/>
                      </a:lnTo>
                      <a:lnTo>
                        <a:pt x="73" y="181"/>
                      </a:lnTo>
                      <a:lnTo>
                        <a:pt x="82" y="182"/>
                      </a:lnTo>
                      <a:lnTo>
                        <a:pt x="92"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2" name="Freeform 56"/>
                <p:cNvSpPr>
                  <a:spLocks/>
                </p:cNvSpPr>
                <p:nvPr/>
              </p:nvSpPr>
              <p:spPr bwMode="auto">
                <a:xfrm>
                  <a:off x="10616015" y="2964812"/>
                  <a:ext cx="28575" cy="28575"/>
                </a:xfrm>
                <a:custGeom>
                  <a:avLst/>
                  <a:gdLst/>
                  <a:ahLst/>
                  <a:cxnLst>
                    <a:cxn ang="0">
                      <a:pos x="100" y="182"/>
                    </a:cxn>
                    <a:cxn ang="0">
                      <a:pos x="118" y="179"/>
                    </a:cxn>
                    <a:cxn ang="0">
                      <a:pos x="135"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4" y="22"/>
                    </a:cxn>
                    <a:cxn ang="0">
                      <a:pos x="20" y="34"/>
                    </a:cxn>
                    <a:cxn ang="0">
                      <a:pos x="10" y="48"/>
                    </a:cxn>
                    <a:cxn ang="0">
                      <a:pos x="4" y="65"/>
                    </a:cxn>
                    <a:cxn ang="0">
                      <a:pos x="0" y="83"/>
                    </a:cxn>
                    <a:cxn ang="0">
                      <a:pos x="0" y="101"/>
                    </a:cxn>
                    <a:cxn ang="0">
                      <a:pos x="4" y="119"/>
                    </a:cxn>
                    <a:cxn ang="0">
                      <a:pos x="10" y="136"/>
                    </a:cxn>
                    <a:cxn ang="0">
                      <a:pos x="20" y="150"/>
                    </a:cxn>
                    <a:cxn ang="0">
                      <a:pos x="34" y="162"/>
                    </a:cxn>
                    <a:cxn ang="0">
                      <a:pos x="48" y="172"/>
                    </a:cxn>
                    <a:cxn ang="0">
                      <a:pos x="64" y="179"/>
                    </a:cxn>
                    <a:cxn ang="0">
                      <a:pos x="82" y="182"/>
                    </a:cxn>
                  </a:cxnLst>
                  <a:rect l="0" t="0" r="r" b="b"/>
                  <a:pathLst>
                    <a:path w="182" h="184">
                      <a:moveTo>
                        <a:pt x="91" y="184"/>
                      </a:moveTo>
                      <a:lnTo>
                        <a:pt x="100" y="182"/>
                      </a:lnTo>
                      <a:lnTo>
                        <a:pt x="109" y="181"/>
                      </a:lnTo>
                      <a:lnTo>
                        <a:pt x="118" y="179"/>
                      </a:lnTo>
                      <a:lnTo>
                        <a:pt x="127" y="176"/>
                      </a:lnTo>
                      <a:lnTo>
                        <a:pt x="135" y="172"/>
                      </a:lnTo>
                      <a:lnTo>
                        <a:pt x="142" y="168"/>
                      </a:lnTo>
                      <a:lnTo>
                        <a:pt x="149" y="162"/>
                      </a:lnTo>
                      <a:lnTo>
                        <a:pt x="156" y="157"/>
                      </a:lnTo>
                      <a:lnTo>
                        <a:pt x="161" y="150"/>
                      </a:lnTo>
                      <a:lnTo>
                        <a:pt x="167" y="144"/>
                      </a:lnTo>
                      <a:lnTo>
                        <a:pt x="171" y="136"/>
                      </a:lnTo>
                      <a:lnTo>
                        <a:pt x="176" y="128"/>
                      </a:lnTo>
                      <a:lnTo>
                        <a:pt x="179" y="119"/>
                      </a:lnTo>
                      <a:lnTo>
                        <a:pt x="181" y="110"/>
                      </a:lnTo>
                      <a:lnTo>
                        <a:pt x="182" y="101"/>
                      </a:lnTo>
                      <a:lnTo>
                        <a:pt x="182" y="93"/>
                      </a:lnTo>
                      <a:lnTo>
                        <a:pt x="182" y="83"/>
                      </a:lnTo>
                      <a:lnTo>
                        <a:pt x="181" y="74"/>
                      </a:lnTo>
                      <a:lnTo>
                        <a:pt x="179" y="65"/>
                      </a:lnTo>
                      <a:lnTo>
                        <a:pt x="176" y="57"/>
                      </a:lnTo>
                      <a:lnTo>
                        <a:pt x="171" y="48"/>
                      </a:lnTo>
                      <a:lnTo>
                        <a:pt x="167" y="42"/>
                      </a:lnTo>
                      <a:lnTo>
                        <a:pt x="161" y="34"/>
                      </a:lnTo>
                      <a:lnTo>
                        <a:pt x="156" y="27"/>
                      </a:lnTo>
                      <a:lnTo>
                        <a:pt x="149" y="22"/>
                      </a:lnTo>
                      <a:lnTo>
                        <a:pt x="142" y="16"/>
                      </a:lnTo>
                      <a:lnTo>
                        <a:pt x="135" y="12"/>
                      </a:lnTo>
                      <a:lnTo>
                        <a:pt x="127" y="8"/>
                      </a:lnTo>
                      <a:lnTo>
                        <a:pt x="118" y="5"/>
                      </a:lnTo>
                      <a:lnTo>
                        <a:pt x="109" y="3"/>
                      </a:lnTo>
                      <a:lnTo>
                        <a:pt x="100" y="2"/>
                      </a:lnTo>
                      <a:lnTo>
                        <a:pt x="91" y="0"/>
                      </a:lnTo>
                      <a:lnTo>
                        <a:pt x="82" y="2"/>
                      </a:lnTo>
                      <a:lnTo>
                        <a:pt x="73" y="3"/>
                      </a:lnTo>
                      <a:lnTo>
                        <a:pt x="64" y="5"/>
                      </a:lnTo>
                      <a:lnTo>
                        <a:pt x="56" y="8"/>
                      </a:lnTo>
                      <a:lnTo>
                        <a:pt x="48" y="12"/>
                      </a:lnTo>
                      <a:lnTo>
                        <a:pt x="40" y="16"/>
                      </a:lnTo>
                      <a:lnTo>
                        <a:pt x="34" y="22"/>
                      </a:lnTo>
                      <a:lnTo>
                        <a:pt x="27" y="27"/>
                      </a:lnTo>
                      <a:lnTo>
                        <a:pt x="20" y="34"/>
                      </a:lnTo>
                      <a:lnTo>
                        <a:pt x="16" y="42"/>
                      </a:lnTo>
                      <a:lnTo>
                        <a:pt x="10" y="48"/>
                      </a:lnTo>
                      <a:lnTo>
                        <a:pt x="7" y="57"/>
                      </a:lnTo>
                      <a:lnTo>
                        <a:pt x="4" y="65"/>
                      </a:lnTo>
                      <a:lnTo>
                        <a:pt x="2" y="74"/>
                      </a:lnTo>
                      <a:lnTo>
                        <a:pt x="0" y="83"/>
                      </a:lnTo>
                      <a:lnTo>
                        <a:pt x="0" y="93"/>
                      </a:lnTo>
                      <a:lnTo>
                        <a:pt x="0" y="101"/>
                      </a:lnTo>
                      <a:lnTo>
                        <a:pt x="2" y="110"/>
                      </a:lnTo>
                      <a:lnTo>
                        <a:pt x="4" y="119"/>
                      </a:lnTo>
                      <a:lnTo>
                        <a:pt x="7" y="128"/>
                      </a:lnTo>
                      <a:lnTo>
                        <a:pt x="10" y="136"/>
                      </a:lnTo>
                      <a:lnTo>
                        <a:pt x="16" y="144"/>
                      </a:lnTo>
                      <a:lnTo>
                        <a:pt x="20" y="150"/>
                      </a:lnTo>
                      <a:lnTo>
                        <a:pt x="27" y="157"/>
                      </a:lnTo>
                      <a:lnTo>
                        <a:pt x="34" y="162"/>
                      </a:lnTo>
                      <a:lnTo>
                        <a:pt x="40" y="168"/>
                      </a:lnTo>
                      <a:lnTo>
                        <a:pt x="48" y="172"/>
                      </a:lnTo>
                      <a:lnTo>
                        <a:pt x="56" y="176"/>
                      </a:lnTo>
                      <a:lnTo>
                        <a:pt x="64" y="179"/>
                      </a:lnTo>
                      <a:lnTo>
                        <a:pt x="73" y="181"/>
                      </a:lnTo>
                      <a:lnTo>
                        <a:pt x="82" y="182"/>
                      </a:lnTo>
                      <a:lnTo>
                        <a:pt x="91"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3" name="Freeform 57"/>
                <p:cNvSpPr>
                  <a:spLocks/>
                </p:cNvSpPr>
                <p:nvPr/>
              </p:nvSpPr>
              <p:spPr bwMode="auto">
                <a:xfrm>
                  <a:off x="11073215" y="3150549"/>
                  <a:ext cx="203200" cy="34925"/>
                </a:xfrm>
                <a:custGeom>
                  <a:avLst/>
                  <a:gdLst/>
                  <a:ahLst/>
                  <a:cxnLst>
                    <a:cxn ang="0">
                      <a:pos x="1169" y="0"/>
                    </a:cxn>
                    <a:cxn ang="0">
                      <a:pos x="1190" y="3"/>
                    </a:cxn>
                    <a:cxn ang="0">
                      <a:pos x="1212" y="8"/>
                    </a:cxn>
                    <a:cxn ang="0">
                      <a:pos x="1229" y="19"/>
                    </a:cxn>
                    <a:cxn ang="0">
                      <a:pos x="1246" y="33"/>
                    </a:cxn>
                    <a:cxn ang="0">
                      <a:pos x="1259" y="48"/>
                    </a:cxn>
                    <a:cxn ang="0">
                      <a:pos x="1269" y="67"/>
                    </a:cxn>
                    <a:cxn ang="0">
                      <a:pos x="1276" y="87"/>
                    </a:cxn>
                    <a:cxn ang="0">
                      <a:pos x="1278" y="109"/>
                    </a:cxn>
                    <a:cxn ang="0">
                      <a:pos x="1276" y="131"/>
                    </a:cxn>
                    <a:cxn ang="0">
                      <a:pos x="1269" y="151"/>
                    </a:cxn>
                    <a:cxn ang="0">
                      <a:pos x="1259" y="170"/>
                    </a:cxn>
                    <a:cxn ang="0">
                      <a:pos x="1246" y="186"/>
                    </a:cxn>
                    <a:cxn ang="0">
                      <a:pos x="1229" y="199"/>
                    </a:cxn>
                    <a:cxn ang="0">
                      <a:pos x="1212" y="209"/>
                    </a:cxn>
                    <a:cxn ang="0">
                      <a:pos x="1190" y="216"/>
                    </a:cxn>
                    <a:cxn ang="0">
                      <a:pos x="1169" y="218"/>
                    </a:cxn>
                    <a:cxn ang="0">
                      <a:pos x="97" y="218"/>
                    </a:cxn>
                    <a:cxn ang="0">
                      <a:pos x="76" y="213"/>
                    </a:cxn>
                    <a:cxn ang="0">
                      <a:pos x="56" y="205"/>
                    </a:cxn>
                    <a:cxn ang="0">
                      <a:pos x="38" y="193"/>
                    </a:cxn>
                    <a:cxn ang="0">
                      <a:pos x="24" y="178"/>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3"/>
                      </a:lnTo>
                      <a:lnTo>
                        <a:pt x="1202" y="5"/>
                      </a:lnTo>
                      <a:lnTo>
                        <a:pt x="1212" y="8"/>
                      </a:lnTo>
                      <a:lnTo>
                        <a:pt x="1220" y="14"/>
                      </a:lnTo>
                      <a:lnTo>
                        <a:pt x="1229" y="19"/>
                      </a:lnTo>
                      <a:lnTo>
                        <a:pt x="1238" y="25"/>
                      </a:lnTo>
                      <a:lnTo>
                        <a:pt x="1246" y="33"/>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8"/>
                      </a:lnTo>
                      <a:lnTo>
                        <a:pt x="1246" y="186"/>
                      </a:lnTo>
                      <a:lnTo>
                        <a:pt x="1238" y="193"/>
                      </a:lnTo>
                      <a:lnTo>
                        <a:pt x="1229" y="199"/>
                      </a:lnTo>
                      <a:lnTo>
                        <a:pt x="1220" y="205"/>
                      </a:lnTo>
                      <a:lnTo>
                        <a:pt x="1212" y="209"/>
                      </a:lnTo>
                      <a:lnTo>
                        <a:pt x="1202" y="213"/>
                      </a:lnTo>
                      <a:lnTo>
                        <a:pt x="1190" y="216"/>
                      </a:lnTo>
                      <a:lnTo>
                        <a:pt x="1180" y="218"/>
                      </a:lnTo>
                      <a:lnTo>
                        <a:pt x="1169" y="218"/>
                      </a:lnTo>
                      <a:lnTo>
                        <a:pt x="108" y="218"/>
                      </a:lnTo>
                      <a:lnTo>
                        <a:pt x="97" y="218"/>
                      </a:lnTo>
                      <a:lnTo>
                        <a:pt x="86" y="216"/>
                      </a:lnTo>
                      <a:lnTo>
                        <a:pt x="76" y="213"/>
                      </a:lnTo>
                      <a:lnTo>
                        <a:pt x="66" y="209"/>
                      </a:lnTo>
                      <a:lnTo>
                        <a:pt x="56" y="205"/>
                      </a:lnTo>
                      <a:lnTo>
                        <a:pt x="47" y="199"/>
                      </a:lnTo>
                      <a:lnTo>
                        <a:pt x="38" y="193"/>
                      </a:lnTo>
                      <a:lnTo>
                        <a:pt x="31" y="186"/>
                      </a:lnTo>
                      <a:lnTo>
                        <a:pt x="24" y="178"/>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3"/>
                      </a:lnTo>
                      <a:lnTo>
                        <a:pt x="38"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4" name="Freeform 58"/>
                <p:cNvSpPr>
                  <a:spLocks/>
                </p:cNvSpPr>
                <p:nvPr/>
              </p:nvSpPr>
              <p:spPr bwMode="auto">
                <a:xfrm>
                  <a:off x="10455678" y="3152137"/>
                  <a:ext cx="28575" cy="28575"/>
                </a:xfrm>
                <a:custGeom>
                  <a:avLst/>
                  <a:gdLst/>
                  <a:ahLst/>
                  <a:cxnLst>
                    <a:cxn ang="0">
                      <a:pos x="101" y="182"/>
                    </a:cxn>
                    <a:cxn ang="0">
                      <a:pos x="119" y="179"/>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5"/>
                      </a:lnTo>
                      <a:lnTo>
                        <a:pt x="135" y="172"/>
                      </a:lnTo>
                      <a:lnTo>
                        <a:pt x="142" y="168"/>
                      </a:lnTo>
                      <a:lnTo>
                        <a:pt x="150" y="162"/>
                      </a:lnTo>
                      <a:lnTo>
                        <a:pt x="156" y="156"/>
                      </a:lnTo>
                      <a:lnTo>
                        <a:pt x="162" y="150"/>
                      </a:lnTo>
                      <a:lnTo>
                        <a:pt x="167" y="142"/>
                      </a:lnTo>
                      <a:lnTo>
                        <a:pt x="172" y="135"/>
                      </a:lnTo>
                      <a:lnTo>
                        <a:pt x="175" y="127"/>
                      </a:lnTo>
                      <a:lnTo>
                        <a:pt x="179" y="119"/>
                      </a:lnTo>
                      <a:lnTo>
                        <a:pt x="181" y="110"/>
                      </a:lnTo>
                      <a:lnTo>
                        <a:pt x="182" y="101"/>
                      </a:lnTo>
                      <a:lnTo>
                        <a:pt x="183" y="91"/>
                      </a:lnTo>
                      <a:lnTo>
                        <a:pt x="182" y="82"/>
                      </a:lnTo>
                      <a:lnTo>
                        <a:pt x="181" y="73"/>
                      </a:lnTo>
                      <a:lnTo>
                        <a:pt x="179" y="64"/>
                      </a:lnTo>
                      <a:lnTo>
                        <a:pt x="175" y="56"/>
                      </a:lnTo>
                      <a:lnTo>
                        <a:pt x="172" y="48"/>
                      </a:lnTo>
                      <a:lnTo>
                        <a:pt x="167" y="40"/>
                      </a:lnTo>
                      <a:lnTo>
                        <a:pt x="162" y="33"/>
                      </a:lnTo>
                      <a:lnTo>
                        <a:pt x="156" y="27"/>
                      </a:lnTo>
                      <a:lnTo>
                        <a:pt x="150" y="21"/>
                      </a:lnTo>
                      <a:lnTo>
                        <a:pt x="142" y="16"/>
                      </a:lnTo>
                      <a:lnTo>
                        <a:pt x="135" y="11"/>
                      </a:lnTo>
                      <a:lnTo>
                        <a:pt x="126" y="8"/>
                      </a:lnTo>
                      <a:lnTo>
                        <a:pt x="119" y="4"/>
                      </a:lnTo>
                      <a:lnTo>
                        <a:pt x="110" y="2"/>
                      </a:lnTo>
                      <a:lnTo>
                        <a:pt x="101" y="0"/>
                      </a:lnTo>
                      <a:lnTo>
                        <a:pt x="91" y="0"/>
                      </a:lnTo>
                      <a:lnTo>
                        <a:pt x="82" y="0"/>
                      </a:lnTo>
                      <a:lnTo>
                        <a:pt x="73" y="2"/>
                      </a:lnTo>
                      <a:lnTo>
                        <a:pt x="64" y="4"/>
                      </a:lnTo>
                      <a:lnTo>
                        <a:pt x="55" y="8"/>
                      </a:lnTo>
                      <a:lnTo>
                        <a:pt x="48" y="11"/>
                      </a:lnTo>
                      <a:lnTo>
                        <a:pt x="40" y="16"/>
                      </a:lnTo>
                      <a:lnTo>
                        <a:pt x="33" y="21"/>
                      </a:lnTo>
                      <a:lnTo>
                        <a:pt x="27" y="27"/>
                      </a:lnTo>
                      <a:lnTo>
                        <a:pt x="21" y="33"/>
                      </a:lnTo>
                      <a:lnTo>
                        <a:pt x="16" y="40"/>
                      </a:lnTo>
                      <a:lnTo>
                        <a:pt x="11" y="48"/>
                      </a:lnTo>
                      <a:lnTo>
                        <a:pt x="7" y="56"/>
                      </a:lnTo>
                      <a:lnTo>
                        <a:pt x="4" y="64"/>
                      </a:lnTo>
                      <a:lnTo>
                        <a:pt x="2" y="73"/>
                      </a:lnTo>
                      <a:lnTo>
                        <a:pt x="0" y="82"/>
                      </a:lnTo>
                      <a:lnTo>
                        <a:pt x="0" y="91"/>
                      </a:lnTo>
                      <a:lnTo>
                        <a:pt x="0" y="101"/>
                      </a:lnTo>
                      <a:lnTo>
                        <a:pt x="2" y="110"/>
                      </a:lnTo>
                      <a:lnTo>
                        <a:pt x="4" y="119"/>
                      </a:lnTo>
                      <a:lnTo>
                        <a:pt x="7" y="127"/>
                      </a:lnTo>
                      <a:lnTo>
                        <a:pt x="11" y="135"/>
                      </a:lnTo>
                      <a:lnTo>
                        <a:pt x="16" y="142"/>
                      </a:lnTo>
                      <a:lnTo>
                        <a:pt x="21" y="150"/>
                      </a:lnTo>
                      <a:lnTo>
                        <a:pt x="27"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5" name="Freeform 59"/>
                <p:cNvSpPr>
                  <a:spLocks/>
                </p:cNvSpPr>
                <p:nvPr/>
              </p:nvSpPr>
              <p:spPr bwMode="auto">
                <a:xfrm>
                  <a:off x="10495365" y="3152137"/>
                  <a:ext cx="30163" cy="28575"/>
                </a:xfrm>
                <a:custGeom>
                  <a:avLst/>
                  <a:gdLst/>
                  <a:ahLst/>
                  <a:cxnLst>
                    <a:cxn ang="0">
                      <a:pos x="101" y="182"/>
                    </a:cxn>
                    <a:cxn ang="0">
                      <a:pos x="119" y="179"/>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5"/>
                      </a:lnTo>
                      <a:lnTo>
                        <a:pt x="135" y="172"/>
                      </a:lnTo>
                      <a:lnTo>
                        <a:pt x="142" y="168"/>
                      </a:lnTo>
                      <a:lnTo>
                        <a:pt x="150" y="162"/>
                      </a:lnTo>
                      <a:lnTo>
                        <a:pt x="156" y="156"/>
                      </a:lnTo>
                      <a:lnTo>
                        <a:pt x="162" y="150"/>
                      </a:lnTo>
                      <a:lnTo>
                        <a:pt x="167"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7" y="40"/>
                      </a:lnTo>
                      <a:lnTo>
                        <a:pt x="162" y="33"/>
                      </a:lnTo>
                      <a:lnTo>
                        <a:pt x="156" y="27"/>
                      </a:lnTo>
                      <a:lnTo>
                        <a:pt x="150" y="21"/>
                      </a:lnTo>
                      <a:lnTo>
                        <a:pt x="142" y="16"/>
                      </a:lnTo>
                      <a:lnTo>
                        <a:pt x="135" y="11"/>
                      </a:lnTo>
                      <a:lnTo>
                        <a:pt x="127" y="8"/>
                      </a:lnTo>
                      <a:lnTo>
                        <a:pt x="119" y="4"/>
                      </a:lnTo>
                      <a:lnTo>
                        <a:pt x="110" y="2"/>
                      </a:lnTo>
                      <a:lnTo>
                        <a:pt x="101" y="0"/>
                      </a:lnTo>
                      <a:lnTo>
                        <a:pt x="92"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8" y="56"/>
                      </a:lnTo>
                      <a:lnTo>
                        <a:pt x="4" y="64"/>
                      </a:lnTo>
                      <a:lnTo>
                        <a:pt x="2" y="73"/>
                      </a:lnTo>
                      <a:lnTo>
                        <a:pt x="1" y="82"/>
                      </a:lnTo>
                      <a:lnTo>
                        <a:pt x="0" y="91"/>
                      </a:lnTo>
                      <a:lnTo>
                        <a:pt x="1" y="101"/>
                      </a:lnTo>
                      <a:lnTo>
                        <a:pt x="2" y="110"/>
                      </a:lnTo>
                      <a:lnTo>
                        <a:pt x="4" y="119"/>
                      </a:lnTo>
                      <a:lnTo>
                        <a:pt x="8"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6" name="Freeform 60"/>
                <p:cNvSpPr>
                  <a:spLocks/>
                </p:cNvSpPr>
                <p:nvPr/>
              </p:nvSpPr>
              <p:spPr bwMode="auto">
                <a:xfrm>
                  <a:off x="10536640" y="3152137"/>
                  <a:ext cx="28575" cy="28575"/>
                </a:xfrm>
                <a:custGeom>
                  <a:avLst/>
                  <a:gdLst/>
                  <a:ahLst/>
                  <a:cxnLst>
                    <a:cxn ang="0">
                      <a:pos x="101" y="182"/>
                    </a:cxn>
                    <a:cxn ang="0">
                      <a:pos x="118" y="179"/>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5"/>
                      </a:lnTo>
                      <a:lnTo>
                        <a:pt x="135" y="172"/>
                      </a:lnTo>
                      <a:lnTo>
                        <a:pt x="143" y="168"/>
                      </a:lnTo>
                      <a:lnTo>
                        <a:pt x="149" y="162"/>
                      </a:lnTo>
                      <a:lnTo>
                        <a:pt x="156" y="156"/>
                      </a:lnTo>
                      <a:lnTo>
                        <a:pt x="162" y="150"/>
                      </a:lnTo>
                      <a:lnTo>
                        <a:pt x="167" y="142"/>
                      </a:lnTo>
                      <a:lnTo>
                        <a:pt x="172" y="135"/>
                      </a:lnTo>
                      <a:lnTo>
                        <a:pt x="176" y="127"/>
                      </a:lnTo>
                      <a:lnTo>
                        <a:pt x="178" y="119"/>
                      </a:lnTo>
                      <a:lnTo>
                        <a:pt x="180" y="110"/>
                      </a:lnTo>
                      <a:lnTo>
                        <a:pt x="183" y="101"/>
                      </a:lnTo>
                      <a:lnTo>
                        <a:pt x="183" y="91"/>
                      </a:lnTo>
                      <a:lnTo>
                        <a:pt x="183" y="82"/>
                      </a:lnTo>
                      <a:lnTo>
                        <a:pt x="180" y="73"/>
                      </a:lnTo>
                      <a:lnTo>
                        <a:pt x="178" y="64"/>
                      </a:lnTo>
                      <a:lnTo>
                        <a:pt x="176" y="56"/>
                      </a:lnTo>
                      <a:lnTo>
                        <a:pt x="172" y="48"/>
                      </a:lnTo>
                      <a:lnTo>
                        <a:pt x="167" y="40"/>
                      </a:lnTo>
                      <a:lnTo>
                        <a:pt x="162" y="33"/>
                      </a:lnTo>
                      <a:lnTo>
                        <a:pt x="156" y="27"/>
                      </a:lnTo>
                      <a:lnTo>
                        <a:pt x="149" y="21"/>
                      </a:lnTo>
                      <a:lnTo>
                        <a:pt x="143" y="16"/>
                      </a:lnTo>
                      <a:lnTo>
                        <a:pt x="135" y="11"/>
                      </a:lnTo>
                      <a:lnTo>
                        <a:pt x="127" y="8"/>
                      </a:lnTo>
                      <a:lnTo>
                        <a:pt x="118" y="4"/>
                      </a:lnTo>
                      <a:lnTo>
                        <a:pt x="109" y="2"/>
                      </a:lnTo>
                      <a:lnTo>
                        <a:pt x="101" y="0"/>
                      </a:lnTo>
                      <a:lnTo>
                        <a:pt x="92" y="0"/>
                      </a:lnTo>
                      <a:lnTo>
                        <a:pt x="82" y="0"/>
                      </a:lnTo>
                      <a:lnTo>
                        <a:pt x="73" y="2"/>
                      </a:lnTo>
                      <a:lnTo>
                        <a:pt x="64" y="4"/>
                      </a:lnTo>
                      <a:lnTo>
                        <a:pt x="56" y="8"/>
                      </a:lnTo>
                      <a:lnTo>
                        <a:pt x="47" y="11"/>
                      </a:lnTo>
                      <a:lnTo>
                        <a:pt x="41" y="16"/>
                      </a:lnTo>
                      <a:lnTo>
                        <a:pt x="33" y="21"/>
                      </a:lnTo>
                      <a:lnTo>
                        <a:pt x="26" y="27"/>
                      </a:lnTo>
                      <a:lnTo>
                        <a:pt x="21" y="33"/>
                      </a:lnTo>
                      <a:lnTo>
                        <a:pt x="15"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5" y="142"/>
                      </a:lnTo>
                      <a:lnTo>
                        <a:pt x="21" y="150"/>
                      </a:lnTo>
                      <a:lnTo>
                        <a:pt x="26" y="156"/>
                      </a:lnTo>
                      <a:lnTo>
                        <a:pt x="33" y="162"/>
                      </a:lnTo>
                      <a:lnTo>
                        <a:pt x="41" y="168"/>
                      </a:lnTo>
                      <a:lnTo>
                        <a:pt x="47" y="172"/>
                      </a:lnTo>
                      <a:lnTo>
                        <a:pt x="56" y="175"/>
                      </a:lnTo>
                      <a:lnTo>
                        <a:pt x="64"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7" name="Freeform 61"/>
                <p:cNvSpPr>
                  <a:spLocks/>
                </p:cNvSpPr>
                <p:nvPr/>
              </p:nvSpPr>
              <p:spPr bwMode="auto">
                <a:xfrm>
                  <a:off x="10576328" y="3152137"/>
                  <a:ext cx="28575" cy="28575"/>
                </a:xfrm>
                <a:custGeom>
                  <a:avLst/>
                  <a:gdLst/>
                  <a:ahLst/>
                  <a:cxnLst>
                    <a:cxn ang="0">
                      <a:pos x="100" y="182"/>
                    </a:cxn>
                    <a:cxn ang="0">
                      <a:pos x="118" y="179"/>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5"/>
                      </a:lnTo>
                      <a:lnTo>
                        <a:pt x="135" y="172"/>
                      </a:lnTo>
                      <a:lnTo>
                        <a:pt x="143" y="168"/>
                      </a:lnTo>
                      <a:lnTo>
                        <a:pt x="149" y="162"/>
                      </a:lnTo>
                      <a:lnTo>
                        <a:pt x="156" y="156"/>
                      </a:lnTo>
                      <a:lnTo>
                        <a:pt x="161" y="150"/>
                      </a:lnTo>
                      <a:lnTo>
                        <a:pt x="167" y="142"/>
                      </a:lnTo>
                      <a:lnTo>
                        <a:pt x="171" y="135"/>
                      </a:lnTo>
                      <a:lnTo>
                        <a:pt x="176" y="127"/>
                      </a:lnTo>
                      <a:lnTo>
                        <a:pt x="178" y="119"/>
                      </a:lnTo>
                      <a:lnTo>
                        <a:pt x="180" y="110"/>
                      </a:lnTo>
                      <a:lnTo>
                        <a:pt x="182" y="101"/>
                      </a:lnTo>
                      <a:lnTo>
                        <a:pt x="182" y="91"/>
                      </a:lnTo>
                      <a:lnTo>
                        <a:pt x="182" y="82"/>
                      </a:lnTo>
                      <a:lnTo>
                        <a:pt x="180" y="73"/>
                      </a:lnTo>
                      <a:lnTo>
                        <a:pt x="178" y="64"/>
                      </a:lnTo>
                      <a:lnTo>
                        <a:pt x="176" y="56"/>
                      </a:lnTo>
                      <a:lnTo>
                        <a:pt x="171" y="48"/>
                      </a:lnTo>
                      <a:lnTo>
                        <a:pt x="167" y="40"/>
                      </a:lnTo>
                      <a:lnTo>
                        <a:pt x="161" y="33"/>
                      </a:lnTo>
                      <a:lnTo>
                        <a:pt x="156" y="27"/>
                      </a:lnTo>
                      <a:lnTo>
                        <a:pt x="149" y="21"/>
                      </a:lnTo>
                      <a:lnTo>
                        <a:pt x="143" y="16"/>
                      </a:lnTo>
                      <a:lnTo>
                        <a:pt x="135" y="11"/>
                      </a:lnTo>
                      <a:lnTo>
                        <a:pt x="127" y="8"/>
                      </a:lnTo>
                      <a:lnTo>
                        <a:pt x="118" y="4"/>
                      </a:lnTo>
                      <a:lnTo>
                        <a:pt x="109" y="2"/>
                      </a:lnTo>
                      <a:lnTo>
                        <a:pt x="100" y="0"/>
                      </a:lnTo>
                      <a:lnTo>
                        <a:pt x="92" y="0"/>
                      </a:lnTo>
                      <a:lnTo>
                        <a:pt x="82" y="0"/>
                      </a:lnTo>
                      <a:lnTo>
                        <a:pt x="73" y="2"/>
                      </a:lnTo>
                      <a:lnTo>
                        <a:pt x="64" y="4"/>
                      </a:lnTo>
                      <a:lnTo>
                        <a:pt x="56" y="8"/>
                      </a:lnTo>
                      <a:lnTo>
                        <a:pt x="48" y="11"/>
                      </a:lnTo>
                      <a:lnTo>
                        <a:pt x="41" y="16"/>
                      </a:lnTo>
                      <a:lnTo>
                        <a:pt x="33" y="21"/>
                      </a:lnTo>
                      <a:lnTo>
                        <a:pt x="27" y="27"/>
                      </a:lnTo>
                      <a:lnTo>
                        <a:pt x="21" y="33"/>
                      </a:lnTo>
                      <a:lnTo>
                        <a:pt x="16"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6" y="142"/>
                      </a:lnTo>
                      <a:lnTo>
                        <a:pt x="21" y="150"/>
                      </a:lnTo>
                      <a:lnTo>
                        <a:pt x="27" y="156"/>
                      </a:lnTo>
                      <a:lnTo>
                        <a:pt x="33" y="162"/>
                      </a:lnTo>
                      <a:lnTo>
                        <a:pt x="41" y="168"/>
                      </a:lnTo>
                      <a:lnTo>
                        <a:pt x="48" y="172"/>
                      </a:lnTo>
                      <a:lnTo>
                        <a:pt x="56" y="175"/>
                      </a:lnTo>
                      <a:lnTo>
                        <a:pt x="64"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8" name="Freeform 62"/>
                <p:cNvSpPr>
                  <a:spLocks/>
                </p:cNvSpPr>
                <p:nvPr/>
              </p:nvSpPr>
              <p:spPr bwMode="auto">
                <a:xfrm>
                  <a:off x="10616015" y="3152137"/>
                  <a:ext cx="28575" cy="28575"/>
                </a:xfrm>
                <a:custGeom>
                  <a:avLst/>
                  <a:gdLst/>
                  <a:ahLst/>
                  <a:cxnLst>
                    <a:cxn ang="0">
                      <a:pos x="100" y="182"/>
                    </a:cxn>
                    <a:cxn ang="0">
                      <a:pos x="118" y="179"/>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5"/>
                      </a:lnTo>
                      <a:lnTo>
                        <a:pt x="135" y="172"/>
                      </a:lnTo>
                      <a:lnTo>
                        <a:pt x="142" y="168"/>
                      </a:lnTo>
                      <a:lnTo>
                        <a:pt x="149" y="162"/>
                      </a:lnTo>
                      <a:lnTo>
                        <a:pt x="156" y="156"/>
                      </a:lnTo>
                      <a:lnTo>
                        <a:pt x="161" y="150"/>
                      </a:lnTo>
                      <a:lnTo>
                        <a:pt x="167" y="142"/>
                      </a:lnTo>
                      <a:lnTo>
                        <a:pt x="171" y="135"/>
                      </a:lnTo>
                      <a:lnTo>
                        <a:pt x="176" y="127"/>
                      </a:lnTo>
                      <a:lnTo>
                        <a:pt x="179" y="119"/>
                      </a:lnTo>
                      <a:lnTo>
                        <a:pt x="181" y="110"/>
                      </a:lnTo>
                      <a:lnTo>
                        <a:pt x="182" y="101"/>
                      </a:lnTo>
                      <a:lnTo>
                        <a:pt x="182" y="91"/>
                      </a:lnTo>
                      <a:lnTo>
                        <a:pt x="182" y="82"/>
                      </a:lnTo>
                      <a:lnTo>
                        <a:pt x="181" y="73"/>
                      </a:lnTo>
                      <a:lnTo>
                        <a:pt x="179" y="64"/>
                      </a:lnTo>
                      <a:lnTo>
                        <a:pt x="176" y="56"/>
                      </a:lnTo>
                      <a:lnTo>
                        <a:pt x="171" y="48"/>
                      </a:lnTo>
                      <a:lnTo>
                        <a:pt x="167" y="40"/>
                      </a:lnTo>
                      <a:lnTo>
                        <a:pt x="161" y="33"/>
                      </a:lnTo>
                      <a:lnTo>
                        <a:pt x="156" y="27"/>
                      </a:lnTo>
                      <a:lnTo>
                        <a:pt x="149" y="21"/>
                      </a:lnTo>
                      <a:lnTo>
                        <a:pt x="142" y="16"/>
                      </a:lnTo>
                      <a:lnTo>
                        <a:pt x="135" y="11"/>
                      </a:lnTo>
                      <a:lnTo>
                        <a:pt x="127" y="8"/>
                      </a:lnTo>
                      <a:lnTo>
                        <a:pt x="118" y="4"/>
                      </a:lnTo>
                      <a:lnTo>
                        <a:pt x="109" y="2"/>
                      </a:lnTo>
                      <a:lnTo>
                        <a:pt x="100" y="0"/>
                      </a:lnTo>
                      <a:lnTo>
                        <a:pt x="91" y="0"/>
                      </a:lnTo>
                      <a:lnTo>
                        <a:pt x="82" y="0"/>
                      </a:lnTo>
                      <a:lnTo>
                        <a:pt x="73" y="2"/>
                      </a:lnTo>
                      <a:lnTo>
                        <a:pt x="64" y="4"/>
                      </a:lnTo>
                      <a:lnTo>
                        <a:pt x="56" y="8"/>
                      </a:lnTo>
                      <a:lnTo>
                        <a:pt x="48" y="11"/>
                      </a:lnTo>
                      <a:lnTo>
                        <a:pt x="40" y="16"/>
                      </a:lnTo>
                      <a:lnTo>
                        <a:pt x="34" y="21"/>
                      </a:lnTo>
                      <a:lnTo>
                        <a:pt x="27" y="27"/>
                      </a:lnTo>
                      <a:lnTo>
                        <a:pt x="20" y="33"/>
                      </a:lnTo>
                      <a:lnTo>
                        <a:pt x="16" y="40"/>
                      </a:lnTo>
                      <a:lnTo>
                        <a:pt x="10" y="48"/>
                      </a:lnTo>
                      <a:lnTo>
                        <a:pt x="7" y="56"/>
                      </a:lnTo>
                      <a:lnTo>
                        <a:pt x="4" y="64"/>
                      </a:lnTo>
                      <a:lnTo>
                        <a:pt x="2" y="73"/>
                      </a:lnTo>
                      <a:lnTo>
                        <a:pt x="0" y="82"/>
                      </a:lnTo>
                      <a:lnTo>
                        <a:pt x="0" y="91"/>
                      </a:lnTo>
                      <a:lnTo>
                        <a:pt x="0" y="101"/>
                      </a:lnTo>
                      <a:lnTo>
                        <a:pt x="2" y="110"/>
                      </a:lnTo>
                      <a:lnTo>
                        <a:pt x="4" y="119"/>
                      </a:lnTo>
                      <a:lnTo>
                        <a:pt x="7" y="127"/>
                      </a:lnTo>
                      <a:lnTo>
                        <a:pt x="10" y="135"/>
                      </a:lnTo>
                      <a:lnTo>
                        <a:pt x="16" y="142"/>
                      </a:lnTo>
                      <a:lnTo>
                        <a:pt x="20" y="150"/>
                      </a:lnTo>
                      <a:lnTo>
                        <a:pt x="27" y="156"/>
                      </a:lnTo>
                      <a:lnTo>
                        <a:pt x="34" y="162"/>
                      </a:lnTo>
                      <a:lnTo>
                        <a:pt x="40" y="168"/>
                      </a:lnTo>
                      <a:lnTo>
                        <a:pt x="48" y="172"/>
                      </a:lnTo>
                      <a:lnTo>
                        <a:pt x="56" y="175"/>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9" name="Freeform 63"/>
                <p:cNvSpPr>
                  <a:spLocks/>
                </p:cNvSpPr>
                <p:nvPr/>
              </p:nvSpPr>
              <p:spPr bwMode="auto">
                <a:xfrm>
                  <a:off x="11073215" y="3337874"/>
                  <a:ext cx="203200" cy="34925"/>
                </a:xfrm>
                <a:custGeom>
                  <a:avLst/>
                  <a:gdLst/>
                  <a:ahLst/>
                  <a:cxnLst>
                    <a:cxn ang="0">
                      <a:pos x="1169" y="0"/>
                    </a:cxn>
                    <a:cxn ang="0">
                      <a:pos x="1190" y="2"/>
                    </a:cxn>
                    <a:cxn ang="0">
                      <a:pos x="1212" y="8"/>
                    </a:cxn>
                    <a:cxn ang="0">
                      <a:pos x="1229" y="18"/>
                    </a:cxn>
                    <a:cxn ang="0">
                      <a:pos x="1246" y="31"/>
                    </a:cxn>
                    <a:cxn ang="0">
                      <a:pos x="1259" y="48"/>
                    </a:cxn>
                    <a:cxn ang="0">
                      <a:pos x="1269" y="67"/>
                    </a:cxn>
                    <a:cxn ang="0">
                      <a:pos x="1276" y="87"/>
                    </a:cxn>
                    <a:cxn ang="0">
                      <a:pos x="1278" y="109"/>
                    </a:cxn>
                    <a:cxn ang="0">
                      <a:pos x="1276" y="131"/>
                    </a:cxn>
                    <a:cxn ang="0">
                      <a:pos x="1269" y="151"/>
                    </a:cxn>
                    <a:cxn ang="0">
                      <a:pos x="1259" y="170"/>
                    </a:cxn>
                    <a:cxn ang="0">
                      <a:pos x="1246" y="185"/>
                    </a:cxn>
                    <a:cxn ang="0">
                      <a:pos x="1229" y="199"/>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8"/>
                    </a:cxn>
                    <a:cxn ang="0">
                      <a:pos x="4" y="77"/>
                    </a:cxn>
                    <a:cxn ang="0">
                      <a:pos x="12" y="57"/>
                    </a:cxn>
                    <a:cxn ang="0">
                      <a:pos x="24" y="39"/>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8"/>
                      </a:lnTo>
                      <a:lnTo>
                        <a:pt x="1220" y="13"/>
                      </a:lnTo>
                      <a:lnTo>
                        <a:pt x="1229" y="18"/>
                      </a:lnTo>
                      <a:lnTo>
                        <a:pt x="1238" y="24"/>
                      </a:lnTo>
                      <a:lnTo>
                        <a:pt x="1246" y="31"/>
                      </a:lnTo>
                      <a:lnTo>
                        <a:pt x="1253" y="39"/>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9"/>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9"/>
                      </a:lnTo>
                      <a:lnTo>
                        <a:pt x="38" y="193"/>
                      </a:lnTo>
                      <a:lnTo>
                        <a:pt x="31" y="185"/>
                      </a:lnTo>
                      <a:lnTo>
                        <a:pt x="24" y="177"/>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39"/>
                      </a:lnTo>
                      <a:lnTo>
                        <a:pt x="31" y="31"/>
                      </a:lnTo>
                      <a:lnTo>
                        <a:pt x="38"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0" name="Freeform 64"/>
                <p:cNvSpPr>
                  <a:spLocks/>
                </p:cNvSpPr>
                <p:nvPr/>
              </p:nvSpPr>
              <p:spPr bwMode="auto">
                <a:xfrm>
                  <a:off x="10455678" y="3339462"/>
                  <a:ext cx="28575" cy="28575"/>
                </a:xfrm>
                <a:custGeom>
                  <a:avLst/>
                  <a:gdLst/>
                  <a:ahLst/>
                  <a:cxnLst>
                    <a:cxn ang="0">
                      <a:pos x="101" y="182"/>
                    </a:cxn>
                    <a:cxn ang="0">
                      <a:pos x="119" y="178"/>
                    </a:cxn>
                    <a:cxn ang="0">
                      <a:pos x="135" y="172"/>
                    </a:cxn>
                    <a:cxn ang="0">
                      <a:pos x="150" y="162"/>
                    </a:cxn>
                    <a:cxn ang="0">
                      <a:pos x="162" y="149"/>
                    </a:cxn>
                    <a:cxn ang="0">
                      <a:pos x="172" y="135"/>
                    </a:cxn>
                    <a:cxn ang="0">
                      <a:pos x="179" y="118"/>
                    </a:cxn>
                    <a:cxn ang="0">
                      <a:pos x="182" y="101"/>
                    </a:cxn>
                    <a:cxn ang="0">
                      <a:pos x="182" y="82"/>
                    </a:cxn>
                    <a:cxn ang="0">
                      <a:pos x="179"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9" y="178"/>
                      </a:lnTo>
                      <a:lnTo>
                        <a:pt x="126" y="175"/>
                      </a:lnTo>
                      <a:lnTo>
                        <a:pt x="135" y="172"/>
                      </a:lnTo>
                      <a:lnTo>
                        <a:pt x="142" y="167"/>
                      </a:lnTo>
                      <a:lnTo>
                        <a:pt x="150" y="162"/>
                      </a:lnTo>
                      <a:lnTo>
                        <a:pt x="156" y="156"/>
                      </a:lnTo>
                      <a:lnTo>
                        <a:pt x="162" y="149"/>
                      </a:lnTo>
                      <a:lnTo>
                        <a:pt x="167" y="142"/>
                      </a:lnTo>
                      <a:lnTo>
                        <a:pt x="172" y="135"/>
                      </a:lnTo>
                      <a:lnTo>
                        <a:pt x="175" y="126"/>
                      </a:lnTo>
                      <a:lnTo>
                        <a:pt x="179" y="118"/>
                      </a:lnTo>
                      <a:lnTo>
                        <a:pt x="181" y="109"/>
                      </a:lnTo>
                      <a:lnTo>
                        <a:pt x="182" y="101"/>
                      </a:lnTo>
                      <a:lnTo>
                        <a:pt x="183" y="91"/>
                      </a:lnTo>
                      <a:lnTo>
                        <a:pt x="182" y="82"/>
                      </a:lnTo>
                      <a:lnTo>
                        <a:pt x="181" y="73"/>
                      </a:lnTo>
                      <a:lnTo>
                        <a:pt x="179" y="64"/>
                      </a:lnTo>
                      <a:lnTo>
                        <a:pt x="175" y="55"/>
                      </a:lnTo>
                      <a:lnTo>
                        <a:pt x="172" y="47"/>
                      </a:lnTo>
                      <a:lnTo>
                        <a:pt x="167" y="40"/>
                      </a:lnTo>
                      <a:lnTo>
                        <a:pt x="162" y="33"/>
                      </a:lnTo>
                      <a:lnTo>
                        <a:pt x="156" y="26"/>
                      </a:lnTo>
                      <a:lnTo>
                        <a:pt x="150" y="21"/>
                      </a:lnTo>
                      <a:lnTo>
                        <a:pt x="142" y="15"/>
                      </a:lnTo>
                      <a:lnTo>
                        <a:pt x="135" y="11"/>
                      </a:lnTo>
                      <a:lnTo>
                        <a:pt x="126" y="6"/>
                      </a:lnTo>
                      <a:lnTo>
                        <a:pt x="119" y="4"/>
                      </a:lnTo>
                      <a:lnTo>
                        <a:pt x="110" y="2"/>
                      </a:lnTo>
                      <a:lnTo>
                        <a:pt x="101" y="0"/>
                      </a:lnTo>
                      <a:lnTo>
                        <a:pt x="91" y="0"/>
                      </a:lnTo>
                      <a:lnTo>
                        <a:pt x="82" y="0"/>
                      </a:lnTo>
                      <a:lnTo>
                        <a:pt x="73" y="2"/>
                      </a:lnTo>
                      <a:lnTo>
                        <a:pt x="64" y="4"/>
                      </a:lnTo>
                      <a:lnTo>
                        <a:pt x="55" y="6"/>
                      </a:lnTo>
                      <a:lnTo>
                        <a:pt x="48" y="11"/>
                      </a:lnTo>
                      <a:lnTo>
                        <a:pt x="40" y="15"/>
                      </a:lnTo>
                      <a:lnTo>
                        <a:pt x="33" y="21"/>
                      </a:lnTo>
                      <a:lnTo>
                        <a:pt x="27" y="26"/>
                      </a:lnTo>
                      <a:lnTo>
                        <a:pt x="21" y="33"/>
                      </a:lnTo>
                      <a:lnTo>
                        <a:pt x="16" y="40"/>
                      </a:lnTo>
                      <a:lnTo>
                        <a:pt x="11" y="47"/>
                      </a:lnTo>
                      <a:lnTo>
                        <a:pt x="7" y="55"/>
                      </a:lnTo>
                      <a:lnTo>
                        <a:pt x="4" y="64"/>
                      </a:lnTo>
                      <a:lnTo>
                        <a:pt x="2" y="73"/>
                      </a:lnTo>
                      <a:lnTo>
                        <a:pt x="0" y="82"/>
                      </a:lnTo>
                      <a:lnTo>
                        <a:pt x="0" y="91"/>
                      </a:lnTo>
                      <a:lnTo>
                        <a:pt x="0" y="101"/>
                      </a:lnTo>
                      <a:lnTo>
                        <a:pt x="2" y="109"/>
                      </a:lnTo>
                      <a:lnTo>
                        <a:pt x="4" y="118"/>
                      </a:lnTo>
                      <a:lnTo>
                        <a:pt x="7" y="126"/>
                      </a:lnTo>
                      <a:lnTo>
                        <a:pt x="11" y="135"/>
                      </a:lnTo>
                      <a:lnTo>
                        <a:pt x="16" y="142"/>
                      </a:lnTo>
                      <a:lnTo>
                        <a:pt x="21" y="149"/>
                      </a:lnTo>
                      <a:lnTo>
                        <a:pt x="27"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1" name="Freeform 65"/>
                <p:cNvSpPr>
                  <a:spLocks/>
                </p:cNvSpPr>
                <p:nvPr/>
              </p:nvSpPr>
              <p:spPr bwMode="auto">
                <a:xfrm>
                  <a:off x="10495365" y="3339462"/>
                  <a:ext cx="30163" cy="28575"/>
                </a:xfrm>
                <a:custGeom>
                  <a:avLst/>
                  <a:gdLst/>
                  <a:ahLst/>
                  <a:cxnLst>
                    <a:cxn ang="0">
                      <a:pos x="101" y="182"/>
                    </a:cxn>
                    <a:cxn ang="0">
                      <a:pos x="119" y="178"/>
                    </a:cxn>
                    <a:cxn ang="0">
                      <a:pos x="135" y="172"/>
                    </a:cxn>
                    <a:cxn ang="0">
                      <a:pos x="150" y="162"/>
                    </a:cxn>
                    <a:cxn ang="0">
                      <a:pos x="162" y="149"/>
                    </a:cxn>
                    <a:cxn ang="0">
                      <a:pos x="172" y="135"/>
                    </a:cxn>
                    <a:cxn ang="0">
                      <a:pos x="178" y="118"/>
                    </a:cxn>
                    <a:cxn ang="0">
                      <a:pos x="182" y="101"/>
                    </a:cxn>
                    <a:cxn ang="0">
                      <a:pos x="182" y="82"/>
                    </a:cxn>
                    <a:cxn ang="0">
                      <a:pos x="178"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3" h="183">
                      <a:moveTo>
                        <a:pt x="92" y="183"/>
                      </a:moveTo>
                      <a:lnTo>
                        <a:pt x="101" y="182"/>
                      </a:lnTo>
                      <a:lnTo>
                        <a:pt x="110" y="180"/>
                      </a:lnTo>
                      <a:lnTo>
                        <a:pt x="119" y="178"/>
                      </a:lnTo>
                      <a:lnTo>
                        <a:pt x="127" y="175"/>
                      </a:lnTo>
                      <a:lnTo>
                        <a:pt x="135" y="172"/>
                      </a:lnTo>
                      <a:lnTo>
                        <a:pt x="142" y="167"/>
                      </a:lnTo>
                      <a:lnTo>
                        <a:pt x="150" y="162"/>
                      </a:lnTo>
                      <a:lnTo>
                        <a:pt x="156" y="156"/>
                      </a:lnTo>
                      <a:lnTo>
                        <a:pt x="162" y="149"/>
                      </a:lnTo>
                      <a:lnTo>
                        <a:pt x="167"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7" y="40"/>
                      </a:lnTo>
                      <a:lnTo>
                        <a:pt x="162" y="33"/>
                      </a:lnTo>
                      <a:lnTo>
                        <a:pt x="156" y="26"/>
                      </a:lnTo>
                      <a:lnTo>
                        <a:pt x="150" y="21"/>
                      </a:lnTo>
                      <a:lnTo>
                        <a:pt x="142" y="15"/>
                      </a:lnTo>
                      <a:lnTo>
                        <a:pt x="135" y="11"/>
                      </a:lnTo>
                      <a:lnTo>
                        <a:pt x="127" y="6"/>
                      </a:lnTo>
                      <a:lnTo>
                        <a:pt x="119" y="4"/>
                      </a:lnTo>
                      <a:lnTo>
                        <a:pt x="110" y="2"/>
                      </a:lnTo>
                      <a:lnTo>
                        <a:pt x="101" y="0"/>
                      </a:lnTo>
                      <a:lnTo>
                        <a:pt x="92"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8" y="55"/>
                      </a:lnTo>
                      <a:lnTo>
                        <a:pt x="4" y="64"/>
                      </a:lnTo>
                      <a:lnTo>
                        <a:pt x="2" y="73"/>
                      </a:lnTo>
                      <a:lnTo>
                        <a:pt x="1" y="82"/>
                      </a:lnTo>
                      <a:lnTo>
                        <a:pt x="0" y="91"/>
                      </a:lnTo>
                      <a:lnTo>
                        <a:pt x="1" y="101"/>
                      </a:lnTo>
                      <a:lnTo>
                        <a:pt x="2" y="109"/>
                      </a:lnTo>
                      <a:lnTo>
                        <a:pt x="4" y="118"/>
                      </a:lnTo>
                      <a:lnTo>
                        <a:pt x="8"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2" name="Freeform 66"/>
                <p:cNvSpPr>
                  <a:spLocks/>
                </p:cNvSpPr>
                <p:nvPr/>
              </p:nvSpPr>
              <p:spPr bwMode="auto">
                <a:xfrm>
                  <a:off x="10536640" y="3339462"/>
                  <a:ext cx="28575" cy="28575"/>
                </a:xfrm>
                <a:custGeom>
                  <a:avLst/>
                  <a:gdLst/>
                  <a:ahLst/>
                  <a:cxnLst>
                    <a:cxn ang="0">
                      <a:pos x="101" y="182"/>
                    </a:cxn>
                    <a:cxn ang="0">
                      <a:pos x="118" y="178"/>
                    </a:cxn>
                    <a:cxn ang="0">
                      <a:pos x="135" y="172"/>
                    </a:cxn>
                    <a:cxn ang="0">
                      <a:pos x="149" y="162"/>
                    </a:cxn>
                    <a:cxn ang="0">
                      <a:pos x="162" y="149"/>
                    </a:cxn>
                    <a:cxn ang="0">
                      <a:pos x="172" y="135"/>
                    </a:cxn>
                    <a:cxn ang="0">
                      <a:pos x="178" y="118"/>
                    </a:cxn>
                    <a:cxn ang="0">
                      <a:pos x="183" y="101"/>
                    </a:cxn>
                    <a:cxn ang="0">
                      <a:pos x="183" y="82"/>
                    </a:cxn>
                    <a:cxn ang="0">
                      <a:pos x="178" y="64"/>
                    </a:cxn>
                    <a:cxn ang="0">
                      <a:pos x="172" y="47"/>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7" y="172"/>
                    </a:cxn>
                    <a:cxn ang="0">
                      <a:pos x="64" y="178"/>
                    </a:cxn>
                    <a:cxn ang="0">
                      <a:pos x="82" y="182"/>
                    </a:cxn>
                  </a:cxnLst>
                  <a:rect l="0" t="0" r="r" b="b"/>
                  <a:pathLst>
                    <a:path w="183" h="183">
                      <a:moveTo>
                        <a:pt x="92" y="183"/>
                      </a:moveTo>
                      <a:lnTo>
                        <a:pt x="101" y="182"/>
                      </a:lnTo>
                      <a:lnTo>
                        <a:pt x="109" y="180"/>
                      </a:lnTo>
                      <a:lnTo>
                        <a:pt x="118" y="178"/>
                      </a:lnTo>
                      <a:lnTo>
                        <a:pt x="127" y="175"/>
                      </a:lnTo>
                      <a:lnTo>
                        <a:pt x="135" y="172"/>
                      </a:lnTo>
                      <a:lnTo>
                        <a:pt x="143" y="167"/>
                      </a:lnTo>
                      <a:lnTo>
                        <a:pt x="149" y="162"/>
                      </a:lnTo>
                      <a:lnTo>
                        <a:pt x="156" y="156"/>
                      </a:lnTo>
                      <a:lnTo>
                        <a:pt x="162" y="149"/>
                      </a:lnTo>
                      <a:lnTo>
                        <a:pt x="167" y="142"/>
                      </a:lnTo>
                      <a:lnTo>
                        <a:pt x="172" y="135"/>
                      </a:lnTo>
                      <a:lnTo>
                        <a:pt x="176" y="126"/>
                      </a:lnTo>
                      <a:lnTo>
                        <a:pt x="178" y="118"/>
                      </a:lnTo>
                      <a:lnTo>
                        <a:pt x="180" y="109"/>
                      </a:lnTo>
                      <a:lnTo>
                        <a:pt x="183" y="101"/>
                      </a:lnTo>
                      <a:lnTo>
                        <a:pt x="183" y="91"/>
                      </a:lnTo>
                      <a:lnTo>
                        <a:pt x="183" y="82"/>
                      </a:lnTo>
                      <a:lnTo>
                        <a:pt x="180" y="73"/>
                      </a:lnTo>
                      <a:lnTo>
                        <a:pt x="178" y="64"/>
                      </a:lnTo>
                      <a:lnTo>
                        <a:pt x="176" y="55"/>
                      </a:lnTo>
                      <a:lnTo>
                        <a:pt x="172" y="47"/>
                      </a:lnTo>
                      <a:lnTo>
                        <a:pt x="167" y="40"/>
                      </a:lnTo>
                      <a:lnTo>
                        <a:pt x="162" y="33"/>
                      </a:lnTo>
                      <a:lnTo>
                        <a:pt x="156" y="26"/>
                      </a:lnTo>
                      <a:lnTo>
                        <a:pt x="149" y="21"/>
                      </a:lnTo>
                      <a:lnTo>
                        <a:pt x="143" y="15"/>
                      </a:lnTo>
                      <a:lnTo>
                        <a:pt x="135" y="11"/>
                      </a:lnTo>
                      <a:lnTo>
                        <a:pt x="127" y="6"/>
                      </a:lnTo>
                      <a:lnTo>
                        <a:pt x="118" y="4"/>
                      </a:lnTo>
                      <a:lnTo>
                        <a:pt x="109" y="2"/>
                      </a:lnTo>
                      <a:lnTo>
                        <a:pt x="101" y="0"/>
                      </a:lnTo>
                      <a:lnTo>
                        <a:pt x="92" y="0"/>
                      </a:lnTo>
                      <a:lnTo>
                        <a:pt x="82" y="0"/>
                      </a:lnTo>
                      <a:lnTo>
                        <a:pt x="73" y="2"/>
                      </a:lnTo>
                      <a:lnTo>
                        <a:pt x="64" y="4"/>
                      </a:lnTo>
                      <a:lnTo>
                        <a:pt x="56" y="6"/>
                      </a:lnTo>
                      <a:lnTo>
                        <a:pt x="47" y="11"/>
                      </a:lnTo>
                      <a:lnTo>
                        <a:pt x="41" y="15"/>
                      </a:lnTo>
                      <a:lnTo>
                        <a:pt x="33" y="21"/>
                      </a:lnTo>
                      <a:lnTo>
                        <a:pt x="26" y="26"/>
                      </a:lnTo>
                      <a:lnTo>
                        <a:pt x="21" y="33"/>
                      </a:lnTo>
                      <a:lnTo>
                        <a:pt x="15"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5" y="142"/>
                      </a:lnTo>
                      <a:lnTo>
                        <a:pt x="21" y="149"/>
                      </a:lnTo>
                      <a:lnTo>
                        <a:pt x="26" y="156"/>
                      </a:lnTo>
                      <a:lnTo>
                        <a:pt x="33" y="162"/>
                      </a:lnTo>
                      <a:lnTo>
                        <a:pt x="41" y="167"/>
                      </a:lnTo>
                      <a:lnTo>
                        <a:pt x="47" y="172"/>
                      </a:lnTo>
                      <a:lnTo>
                        <a:pt x="56" y="175"/>
                      </a:lnTo>
                      <a:lnTo>
                        <a:pt x="64" y="178"/>
                      </a:lnTo>
                      <a:lnTo>
                        <a:pt x="73" y="180"/>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3" name="Freeform 67"/>
                <p:cNvSpPr>
                  <a:spLocks/>
                </p:cNvSpPr>
                <p:nvPr/>
              </p:nvSpPr>
              <p:spPr bwMode="auto">
                <a:xfrm>
                  <a:off x="10576328" y="3339462"/>
                  <a:ext cx="28575" cy="28575"/>
                </a:xfrm>
                <a:custGeom>
                  <a:avLst/>
                  <a:gdLst/>
                  <a:ahLst/>
                  <a:cxnLst>
                    <a:cxn ang="0">
                      <a:pos x="100" y="182"/>
                    </a:cxn>
                    <a:cxn ang="0">
                      <a:pos x="118" y="178"/>
                    </a:cxn>
                    <a:cxn ang="0">
                      <a:pos x="135" y="172"/>
                    </a:cxn>
                    <a:cxn ang="0">
                      <a:pos x="149" y="162"/>
                    </a:cxn>
                    <a:cxn ang="0">
                      <a:pos x="161" y="149"/>
                    </a:cxn>
                    <a:cxn ang="0">
                      <a:pos x="171" y="135"/>
                    </a:cxn>
                    <a:cxn ang="0">
                      <a:pos x="178" y="118"/>
                    </a:cxn>
                    <a:cxn ang="0">
                      <a:pos x="182" y="101"/>
                    </a:cxn>
                    <a:cxn ang="0">
                      <a:pos x="182" y="82"/>
                    </a:cxn>
                    <a:cxn ang="0">
                      <a:pos x="178"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2" h="183">
                      <a:moveTo>
                        <a:pt x="92" y="183"/>
                      </a:moveTo>
                      <a:lnTo>
                        <a:pt x="100" y="182"/>
                      </a:lnTo>
                      <a:lnTo>
                        <a:pt x="109" y="180"/>
                      </a:lnTo>
                      <a:lnTo>
                        <a:pt x="118" y="178"/>
                      </a:lnTo>
                      <a:lnTo>
                        <a:pt x="127" y="175"/>
                      </a:lnTo>
                      <a:lnTo>
                        <a:pt x="135" y="172"/>
                      </a:lnTo>
                      <a:lnTo>
                        <a:pt x="143" y="167"/>
                      </a:lnTo>
                      <a:lnTo>
                        <a:pt x="149" y="162"/>
                      </a:lnTo>
                      <a:lnTo>
                        <a:pt x="156" y="156"/>
                      </a:lnTo>
                      <a:lnTo>
                        <a:pt x="161" y="149"/>
                      </a:lnTo>
                      <a:lnTo>
                        <a:pt x="167" y="142"/>
                      </a:lnTo>
                      <a:lnTo>
                        <a:pt x="171" y="135"/>
                      </a:lnTo>
                      <a:lnTo>
                        <a:pt x="176" y="126"/>
                      </a:lnTo>
                      <a:lnTo>
                        <a:pt x="178" y="118"/>
                      </a:lnTo>
                      <a:lnTo>
                        <a:pt x="180" y="109"/>
                      </a:lnTo>
                      <a:lnTo>
                        <a:pt x="182" y="101"/>
                      </a:lnTo>
                      <a:lnTo>
                        <a:pt x="182" y="91"/>
                      </a:lnTo>
                      <a:lnTo>
                        <a:pt x="182" y="82"/>
                      </a:lnTo>
                      <a:lnTo>
                        <a:pt x="180" y="73"/>
                      </a:lnTo>
                      <a:lnTo>
                        <a:pt x="178" y="64"/>
                      </a:lnTo>
                      <a:lnTo>
                        <a:pt x="176" y="55"/>
                      </a:lnTo>
                      <a:lnTo>
                        <a:pt x="171" y="47"/>
                      </a:lnTo>
                      <a:lnTo>
                        <a:pt x="167" y="40"/>
                      </a:lnTo>
                      <a:lnTo>
                        <a:pt x="161" y="33"/>
                      </a:lnTo>
                      <a:lnTo>
                        <a:pt x="156" y="26"/>
                      </a:lnTo>
                      <a:lnTo>
                        <a:pt x="149" y="21"/>
                      </a:lnTo>
                      <a:lnTo>
                        <a:pt x="143" y="15"/>
                      </a:lnTo>
                      <a:lnTo>
                        <a:pt x="135" y="11"/>
                      </a:lnTo>
                      <a:lnTo>
                        <a:pt x="127" y="6"/>
                      </a:lnTo>
                      <a:lnTo>
                        <a:pt x="118" y="4"/>
                      </a:lnTo>
                      <a:lnTo>
                        <a:pt x="109" y="2"/>
                      </a:lnTo>
                      <a:lnTo>
                        <a:pt x="100" y="0"/>
                      </a:lnTo>
                      <a:lnTo>
                        <a:pt x="92" y="0"/>
                      </a:lnTo>
                      <a:lnTo>
                        <a:pt x="82" y="0"/>
                      </a:lnTo>
                      <a:lnTo>
                        <a:pt x="73" y="2"/>
                      </a:lnTo>
                      <a:lnTo>
                        <a:pt x="64" y="4"/>
                      </a:lnTo>
                      <a:lnTo>
                        <a:pt x="56" y="6"/>
                      </a:lnTo>
                      <a:lnTo>
                        <a:pt x="48" y="11"/>
                      </a:lnTo>
                      <a:lnTo>
                        <a:pt x="41" y="15"/>
                      </a:lnTo>
                      <a:lnTo>
                        <a:pt x="33" y="21"/>
                      </a:lnTo>
                      <a:lnTo>
                        <a:pt x="27" y="26"/>
                      </a:lnTo>
                      <a:lnTo>
                        <a:pt x="21" y="33"/>
                      </a:lnTo>
                      <a:lnTo>
                        <a:pt x="16"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6" y="142"/>
                      </a:lnTo>
                      <a:lnTo>
                        <a:pt x="21" y="149"/>
                      </a:lnTo>
                      <a:lnTo>
                        <a:pt x="27" y="156"/>
                      </a:lnTo>
                      <a:lnTo>
                        <a:pt x="33" y="162"/>
                      </a:lnTo>
                      <a:lnTo>
                        <a:pt x="41" y="167"/>
                      </a:lnTo>
                      <a:lnTo>
                        <a:pt x="48" y="172"/>
                      </a:lnTo>
                      <a:lnTo>
                        <a:pt x="56" y="175"/>
                      </a:lnTo>
                      <a:lnTo>
                        <a:pt x="64" y="178"/>
                      </a:lnTo>
                      <a:lnTo>
                        <a:pt x="73" y="180"/>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4" name="Freeform 68"/>
                <p:cNvSpPr>
                  <a:spLocks/>
                </p:cNvSpPr>
                <p:nvPr/>
              </p:nvSpPr>
              <p:spPr bwMode="auto">
                <a:xfrm>
                  <a:off x="10616015" y="3339462"/>
                  <a:ext cx="28575" cy="28575"/>
                </a:xfrm>
                <a:custGeom>
                  <a:avLst/>
                  <a:gdLst/>
                  <a:ahLst/>
                  <a:cxnLst>
                    <a:cxn ang="0">
                      <a:pos x="100" y="182"/>
                    </a:cxn>
                    <a:cxn ang="0">
                      <a:pos x="118" y="178"/>
                    </a:cxn>
                    <a:cxn ang="0">
                      <a:pos x="135"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7"/>
                    </a:cxn>
                    <a:cxn ang="0">
                      <a:pos x="4" y="64"/>
                    </a:cxn>
                    <a:cxn ang="0">
                      <a:pos x="0" y="82"/>
                    </a:cxn>
                    <a:cxn ang="0">
                      <a:pos x="0" y="101"/>
                    </a:cxn>
                    <a:cxn ang="0">
                      <a:pos x="4" y="118"/>
                    </a:cxn>
                    <a:cxn ang="0">
                      <a:pos x="10" y="135"/>
                    </a:cxn>
                    <a:cxn ang="0">
                      <a:pos x="20" y="149"/>
                    </a:cxn>
                    <a:cxn ang="0">
                      <a:pos x="34" y="162"/>
                    </a:cxn>
                    <a:cxn ang="0">
                      <a:pos x="48" y="172"/>
                    </a:cxn>
                    <a:cxn ang="0">
                      <a:pos x="64" y="178"/>
                    </a:cxn>
                    <a:cxn ang="0">
                      <a:pos x="82" y="182"/>
                    </a:cxn>
                  </a:cxnLst>
                  <a:rect l="0" t="0" r="r" b="b"/>
                  <a:pathLst>
                    <a:path w="182" h="183">
                      <a:moveTo>
                        <a:pt x="91" y="183"/>
                      </a:moveTo>
                      <a:lnTo>
                        <a:pt x="100" y="182"/>
                      </a:lnTo>
                      <a:lnTo>
                        <a:pt x="109" y="180"/>
                      </a:lnTo>
                      <a:lnTo>
                        <a:pt x="118" y="178"/>
                      </a:lnTo>
                      <a:lnTo>
                        <a:pt x="127" y="175"/>
                      </a:lnTo>
                      <a:lnTo>
                        <a:pt x="135" y="172"/>
                      </a:lnTo>
                      <a:lnTo>
                        <a:pt x="142" y="167"/>
                      </a:lnTo>
                      <a:lnTo>
                        <a:pt x="149" y="162"/>
                      </a:lnTo>
                      <a:lnTo>
                        <a:pt x="156" y="156"/>
                      </a:lnTo>
                      <a:lnTo>
                        <a:pt x="161" y="149"/>
                      </a:lnTo>
                      <a:lnTo>
                        <a:pt x="167" y="142"/>
                      </a:lnTo>
                      <a:lnTo>
                        <a:pt x="171" y="135"/>
                      </a:lnTo>
                      <a:lnTo>
                        <a:pt x="176" y="126"/>
                      </a:lnTo>
                      <a:lnTo>
                        <a:pt x="179" y="118"/>
                      </a:lnTo>
                      <a:lnTo>
                        <a:pt x="181" y="109"/>
                      </a:lnTo>
                      <a:lnTo>
                        <a:pt x="182" y="101"/>
                      </a:lnTo>
                      <a:lnTo>
                        <a:pt x="182" y="91"/>
                      </a:lnTo>
                      <a:lnTo>
                        <a:pt x="182" y="82"/>
                      </a:lnTo>
                      <a:lnTo>
                        <a:pt x="181" y="73"/>
                      </a:lnTo>
                      <a:lnTo>
                        <a:pt x="179" y="64"/>
                      </a:lnTo>
                      <a:lnTo>
                        <a:pt x="176" y="55"/>
                      </a:lnTo>
                      <a:lnTo>
                        <a:pt x="171" y="47"/>
                      </a:lnTo>
                      <a:lnTo>
                        <a:pt x="167" y="40"/>
                      </a:lnTo>
                      <a:lnTo>
                        <a:pt x="161" y="33"/>
                      </a:lnTo>
                      <a:lnTo>
                        <a:pt x="156" y="26"/>
                      </a:lnTo>
                      <a:lnTo>
                        <a:pt x="149" y="21"/>
                      </a:lnTo>
                      <a:lnTo>
                        <a:pt x="142" y="15"/>
                      </a:lnTo>
                      <a:lnTo>
                        <a:pt x="135" y="11"/>
                      </a:lnTo>
                      <a:lnTo>
                        <a:pt x="127" y="6"/>
                      </a:lnTo>
                      <a:lnTo>
                        <a:pt x="118" y="4"/>
                      </a:lnTo>
                      <a:lnTo>
                        <a:pt x="109" y="2"/>
                      </a:lnTo>
                      <a:lnTo>
                        <a:pt x="100" y="0"/>
                      </a:lnTo>
                      <a:lnTo>
                        <a:pt x="91" y="0"/>
                      </a:lnTo>
                      <a:lnTo>
                        <a:pt x="82" y="0"/>
                      </a:lnTo>
                      <a:lnTo>
                        <a:pt x="73" y="2"/>
                      </a:lnTo>
                      <a:lnTo>
                        <a:pt x="64" y="4"/>
                      </a:lnTo>
                      <a:lnTo>
                        <a:pt x="56" y="6"/>
                      </a:lnTo>
                      <a:lnTo>
                        <a:pt x="48" y="11"/>
                      </a:lnTo>
                      <a:lnTo>
                        <a:pt x="40" y="15"/>
                      </a:lnTo>
                      <a:lnTo>
                        <a:pt x="34" y="21"/>
                      </a:lnTo>
                      <a:lnTo>
                        <a:pt x="27" y="26"/>
                      </a:lnTo>
                      <a:lnTo>
                        <a:pt x="20" y="33"/>
                      </a:lnTo>
                      <a:lnTo>
                        <a:pt x="16" y="40"/>
                      </a:lnTo>
                      <a:lnTo>
                        <a:pt x="10" y="47"/>
                      </a:lnTo>
                      <a:lnTo>
                        <a:pt x="7" y="55"/>
                      </a:lnTo>
                      <a:lnTo>
                        <a:pt x="4" y="64"/>
                      </a:lnTo>
                      <a:lnTo>
                        <a:pt x="2" y="73"/>
                      </a:lnTo>
                      <a:lnTo>
                        <a:pt x="0" y="82"/>
                      </a:lnTo>
                      <a:lnTo>
                        <a:pt x="0" y="91"/>
                      </a:lnTo>
                      <a:lnTo>
                        <a:pt x="0" y="101"/>
                      </a:lnTo>
                      <a:lnTo>
                        <a:pt x="2" y="109"/>
                      </a:lnTo>
                      <a:lnTo>
                        <a:pt x="4" y="118"/>
                      </a:lnTo>
                      <a:lnTo>
                        <a:pt x="7" y="126"/>
                      </a:lnTo>
                      <a:lnTo>
                        <a:pt x="10" y="135"/>
                      </a:lnTo>
                      <a:lnTo>
                        <a:pt x="16" y="142"/>
                      </a:lnTo>
                      <a:lnTo>
                        <a:pt x="20" y="149"/>
                      </a:lnTo>
                      <a:lnTo>
                        <a:pt x="27" y="156"/>
                      </a:lnTo>
                      <a:lnTo>
                        <a:pt x="34" y="162"/>
                      </a:lnTo>
                      <a:lnTo>
                        <a:pt x="40" y="167"/>
                      </a:lnTo>
                      <a:lnTo>
                        <a:pt x="48" y="172"/>
                      </a:lnTo>
                      <a:lnTo>
                        <a:pt x="56" y="175"/>
                      </a:lnTo>
                      <a:lnTo>
                        <a:pt x="64" y="178"/>
                      </a:lnTo>
                      <a:lnTo>
                        <a:pt x="73" y="180"/>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5" name="Freeform 69"/>
                <p:cNvSpPr>
                  <a:spLocks/>
                </p:cNvSpPr>
                <p:nvPr/>
              </p:nvSpPr>
              <p:spPr bwMode="auto">
                <a:xfrm>
                  <a:off x="11073215" y="3526787"/>
                  <a:ext cx="203200" cy="33338"/>
                </a:xfrm>
                <a:custGeom>
                  <a:avLst/>
                  <a:gdLst/>
                  <a:ahLst/>
                  <a:cxnLst>
                    <a:cxn ang="0">
                      <a:pos x="1169" y="0"/>
                    </a:cxn>
                    <a:cxn ang="0">
                      <a:pos x="1190" y="2"/>
                    </a:cxn>
                    <a:cxn ang="0">
                      <a:pos x="1212" y="7"/>
                    </a:cxn>
                    <a:cxn ang="0">
                      <a:pos x="1229" y="17"/>
                    </a:cxn>
                    <a:cxn ang="0">
                      <a:pos x="1246" y="31"/>
                    </a:cxn>
                    <a:cxn ang="0">
                      <a:pos x="1259" y="47"/>
                    </a:cxn>
                    <a:cxn ang="0">
                      <a:pos x="1269" y="66"/>
                    </a:cxn>
                    <a:cxn ang="0">
                      <a:pos x="1276" y="86"/>
                    </a:cxn>
                    <a:cxn ang="0">
                      <a:pos x="1278" y="108"/>
                    </a:cxn>
                    <a:cxn ang="0">
                      <a:pos x="1276" y="130"/>
                    </a:cxn>
                    <a:cxn ang="0">
                      <a:pos x="1269" y="150"/>
                    </a:cxn>
                    <a:cxn ang="0">
                      <a:pos x="1259" y="169"/>
                    </a:cxn>
                    <a:cxn ang="0">
                      <a:pos x="1246" y="185"/>
                    </a:cxn>
                    <a:cxn ang="0">
                      <a:pos x="1229" y="198"/>
                    </a:cxn>
                    <a:cxn ang="0">
                      <a:pos x="1212" y="208"/>
                    </a:cxn>
                    <a:cxn ang="0">
                      <a:pos x="1190" y="215"/>
                    </a:cxn>
                    <a:cxn ang="0">
                      <a:pos x="1169" y="217"/>
                    </a:cxn>
                    <a:cxn ang="0">
                      <a:pos x="97" y="216"/>
                    </a:cxn>
                    <a:cxn ang="0">
                      <a:pos x="76" y="213"/>
                    </a:cxn>
                    <a:cxn ang="0">
                      <a:pos x="56" y="204"/>
                    </a:cxn>
                    <a:cxn ang="0">
                      <a:pos x="38" y="192"/>
                    </a:cxn>
                    <a:cxn ang="0">
                      <a:pos x="24" y="177"/>
                    </a:cxn>
                    <a:cxn ang="0">
                      <a:pos x="12" y="159"/>
                    </a:cxn>
                    <a:cxn ang="0">
                      <a:pos x="4" y="140"/>
                    </a:cxn>
                    <a:cxn ang="0">
                      <a:pos x="0" y="119"/>
                    </a:cxn>
                    <a:cxn ang="0">
                      <a:pos x="0" y="97"/>
                    </a:cxn>
                    <a:cxn ang="0">
                      <a:pos x="4" y="76"/>
                    </a:cxn>
                    <a:cxn ang="0">
                      <a:pos x="12" y="56"/>
                    </a:cxn>
                    <a:cxn ang="0">
                      <a:pos x="24" y="38"/>
                    </a:cxn>
                    <a:cxn ang="0">
                      <a:pos x="38" y="24"/>
                    </a:cxn>
                    <a:cxn ang="0">
                      <a:pos x="56" y="12"/>
                    </a:cxn>
                    <a:cxn ang="0">
                      <a:pos x="76" y="4"/>
                    </a:cxn>
                    <a:cxn ang="0">
                      <a:pos x="97" y="0"/>
                    </a:cxn>
                  </a:cxnLst>
                  <a:rect l="0" t="0" r="r" b="b"/>
                  <a:pathLst>
                    <a:path w="1278" h="217">
                      <a:moveTo>
                        <a:pt x="108" y="0"/>
                      </a:moveTo>
                      <a:lnTo>
                        <a:pt x="1169" y="0"/>
                      </a:lnTo>
                      <a:lnTo>
                        <a:pt x="1180" y="0"/>
                      </a:lnTo>
                      <a:lnTo>
                        <a:pt x="1190" y="2"/>
                      </a:lnTo>
                      <a:lnTo>
                        <a:pt x="1202" y="4"/>
                      </a:lnTo>
                      <a:lnTo>
                        <a:pt x="1212" y="7"/>
                      </a:lnTo>
                      <a:lnTo>
                        <a:pt x="1220" y="12"/>
                      </a:lnTo>
                      <a:lnTo>
                        <a:pt x="1229" y="17"/>
                      </a:lnTo>
                      <a:lnTo>
                        <a:pt x="1238" y="24"/>
                      </a:lnTo>
                      <a:lnTo>
                        <a:pt x="1246" y="31"/>
                      </a:lnTo>
                      <a:lnTo>
                        <a:pt x="1253" y="38"/>
                      </a:lnTo>
                      <a:lnTo>
                        <a:pt x="1259" y="47"/>
                      </a:lnTo>
                      <a:lnTo>
                        <a:pt x="1265" y="56"/>
                      </a:lnTo>
                      <a:lnTo>
                        <a:pt x="1269" y="66"/>
                      </a:lnTo>
                      <a:lnTo>
                        <a:pt x="1272" y="76"/>
                      </a:lnTo>
                      <a:lnTo>
                        <a:pt x="1276" y="86"/>
                      </a:lnTo>
                      <a:lnTo>
                        <a:pt x="1277" y="97"/>
                      </a:lnTo>
                      <a:lnTo>
                        <a:pt x="1278" y="108"/>
                      </a:lnTo>
                      <a:lnTo>
                        <a:pt x="1277" y="119"/>
                      </a:lnTo>
                      <a:lnTo>
                        <a:pt x="1276" y="130"/>
                      </a:lnTo>
                      <a:lnTo>
                        <a:pt x="1272" y="140"/>
                      </a:lnTo>
                      <a:lnTo>
                        <a:pt x="1269" y="150"/>
                      </a:lnTo>
                      <a:lnTo>
                        <a:pt x="1265" y="159"/>
                      </a:lnTo>
                      <a:lnTo>
                        <a:pt x="1259" y="169"/>
                      </a:lnTo>
                      <a:lnTo>
                        <a:pt x="1253" y="177"/>
                      </a:lnTo>
                      <a:lnTo>
                        <a:pt x="1246" y="185"/>
                      </a:lnTo>
                      <a:lnTo>
                        <a:pt x="1238" y="192"/>
                      </a:lnTo>
                      <a:lnTo>
                        <a:pt x="1229" y="198"/>
                      </a:lnTo>
                      <a:lnTo>
                        <a:pt x="1220" y="204"/>
                      </a:lnTo>
                      <a:lnTo>
                        <a:pt x="1212" y="208"/>
                      </a:lnTo>
                      <a:lnTo>
                        <a:pt x="1202" y="213"/>
                      </a:lnTo>
                      <a:lnTo>
                        <a:pt x="1190" y="215"/>
                      </a:lnTo>
                      <a:lnTo>
                        <a:pt x="1180" y="216"/>
                      </a:lnTo>
                      <a:lnTo>
                        <a:pt x="1169" y="217"/>
                      </a:lnTo>
                      <a:lnTo>
                        <a:pt x="108" y="217"/>
                      </a:lnTo>
                      <a:lnTo>
                        <a:pt x="97" y="216"/>
                      </a:lnTo>
                      <a:lnTo>
                        <a:pt x="86" y="215"/>
                      </a:lnTo>
                      <a:lnTo>
                        <a:pt x="76" y="213"/>
                      </a:lnTo>
                      <a:lnTo>
                        <a:pt x="66" y="208"/>
                      </a:lnTo>
                      <a:lnTo>
                        <a:pt x="56" y="204"/>
                      </a:lnTo>
                      <a:lnTo>
                        <a:pt x="47" y="198"/>
                      </a:lnTo>
                      <a:lnTo>
                        <a:pt x="38" y="192"/>
                      </a:lnTo>
                      <a:lnTo>
                        <a:pt x="31" y="185"/>
                      </a:lnTo>
                      <a:lnTo>
                        <a:pt x="24" y="177"/>
                      </a:lnTo>
                      <a:lnTo>
                        <a:pt x="17" y="169"/>
                      </a:lnTo>
                      <a:lnTo>
                        <a:pt x="12" y="159"/>
                      </a:lnTo>
                      <a:lnTo>
                        <a:pt x="7" y="150"/>
                      </a:lnTo>
                      <a:lnTo>
                        <a:pt x="4" y="140"/>
                      </a:lnTo>
                      <a:lnTo>
                        <a:pt x="2" y="130"/>
                      </a:lnTo>
                      <a:lnTo>
                        <a:pt x="0" y="119"/>
                      </a:lnTo>
                      <a:lnTo>
                        <a:pt x="0" y="108"/>
                      </a:lnTo>
                      <a:lnTo>
                        <a:pt x="0" y="97"/>
                      </a:lnTo>
                      <a:lnTo>
                        <a:pt x="2" y="86"/>
                      </a:lnTo>
                      <a:lnTo>
                        <a:pt x="4" y="76"/>
                      </a:lnTo>
                      <a:lnTo>
                        <a:pt x="7" y="66"/>
                      </a:lnTo>
                      <a:lnTo>
                        <a:pt x="12" y="56"/>
                      </a:lnTo>
                      <a:lnTo>
                        <a:pt x="17" y="47"/>
                      </a:lnTo>
                      <a:lnTo>
                        <a:pt x="24" y="38"/>
                      </a:lnTo>
                      <a:lnTo>
                        <a:pt x="31" y="31"/>
                      </a:lnTo>
                      <a:lnTo>
                        <a:pt x="38"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6" name="Freeform 70"/>
                <p:cNvSpPr>
                  <a:spLocks/>
                </p:cNvSpPr>
                <p:nvPr/>
              </p:nvSpPr>
              <p:spPr bwMode="auto">
                <a:xfrm>
                  <a:off x="10455678" y="3526787"/>
                  <a:ext cx="28575" cy="30163"/>
                </a:xfrm>
                <a:custGeom>
                  <a:avLst/>
                  <a:gdLst/>
                  <a:ahLst/>
                  <a:cxnLst>
                    <a:cxn ang="0">
                      <a:pos x="101" y="182"/>
                    </a:cxn>
                    <a:cxn ang="0">
                      <a:pos x="119" y="179"/>
                    </a:cxn>
                    <a:cxn ang="0">
                      <a:pos x="135" y="172"/>
                    </a:cxn>
                    <a:cxn ang="0">
                      <a:pos x="150" y="162"/>
                    </a:cxn>
                    <a:cxn ang="0">
                      <a:pos x="162" y="150"/>
                    </a:cxn>
                    <a:cxn ang="0">
                      <a:pos x="172" y="134"/>
                    </a:cxn>
                    <a:cxn ang="0">
                      <a:pos x="179" y="119"/>
                    </a:cxn>
                    <a:cxn ang="0">
                      <a:pos x="182" y="101"/>
                    </a:cxn>
                    <a:cxn ang="0">
                      <a:pos x="182" y="82"/>
                    </a:cxn>
                    <a:cxn ang="0">
                      <a:pos x="179"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6"/>
                      </a:lnTo>
                      <a:lnTo>
                        <a:pt x="135" y="172"/>
                      </a:lnTo>
                      <a:lnTo>
                        <a:pt x="142" y="168"/>
                      </a:lnTo>
                      <a:lnTo>
                        <a:pt x="150" y="162"/>
                      </a:lnTo>
                      <a:lnTo>
                        <a:pt x="156" y="156"/>
                      </a:lnTo>
                      <a:lnTo>
                        <a:pt x="162" y="150"/>
                      </a:lnTo>
                      <a:lnTo>
                        <a:pt x="167" y="142"/>
                      </a:lnTo>
                      <a:lnTo>
                        <a:pt x="172" y="134"/>
                      </a:lnTo>
                      <a:lnTo>
                        <a:pt x="175" y="127"/>
                      </a:lnTo>
                      <a:lnTo>
                        <a:pt x="179" y="119"/>
                      </a:lnTo>
                      <a:lnTo>
                        <a:pt x="181" y="110"/>
                      </a:lnTo>
                      <a:lnTo>
                        <a:pt x="182" y="101"/>
                      </a:lnTo>
                      <a:lnTo>
                        <a:pt x="183" y="91"/>
                      </a:lnTo>
                      <a:lnTo>
                        <a:pt x="182" y="82"/>
                      </a:lnTo>
                      <a:lnTo>
                        <a:pt x="181" y="73"/>
                      </a:lnTo>
                      <a:lnTo>
                        <a:pt x="179" y="65"/>
                      </a:lnTo>
                      <a:lnTo>
                        <a:pt x="175" y="56"/>
                      </a:lnTo>
                      <a:lnTo>
                        <a:pt x="172" y="48"/>
                      </a:lnTo>
                      <a:lnTo>
                        <a:pt x="167" y="40"/>
                      </a:lnTo>
                      <a:lnTo>
                        <a:pt x="162" y="34"/>
                      </a:lnTo>
                      <a:lnTo>
                        <a:pt x="156" y="27"/>
                      </a:lnTo>
                      <a:lnTo>
                        <a:pt x="150" y="21"/>
                      </a:lnTo>
                      <a:lnTo>
                        <a:pt x="142" y="16"/>
                      </a:lnTo>
                      <a:lnTo>
                        <a:pt x="135" y="11"/>
                      </a:lnTo>
                      <a:lnTo>
                        <a:pt x="126" y="7"/>
                      </a:lnTo>
                      <a:lnTo>
                        <a:pt x="119" y="5"/>
                      </a:lnTo>
                      <a:lnTo>
                        <a:pt x="110" y="2"/>
                      </a:lnTo>
                      <a:lnTo>
                        <a:pt x="101" y="0"/>
                      </a:lnTo>
                      <a:lnTo>
                        <a:pt x="91" y="0"/>
                      </a:lnTo>
                      <a:lnTo>
                        <a:pt x="82" y="0"/>
                      </a:lnTo>
                      <a:lnTo>
                        <a:pt x="73" y="2"/>
                      </a:lnTo>
                      <a:lnTo>
                        <a:pt x="64" y="5"/>
                      </a:lnTo>
                      <a:lnTo>
                        <a:pt x="55" y="7"/>
                      </a:lnTo>
                      <a:lnTo>
                        <a:pt x="48" y="11"/>
                      </a:lnTo>
                      <a:lnTo>
                        <a:pt x="40" y="16"/>
                      </a:lnTo>
                      <a:lnTo>
                        <a:pt x="33" y="21"/>
                      </a:lnTo>
                      <a:lnTo>
                        <a:pt x="27" y="27"/>
                      </a:lnTo>
                      <a:lnTo>
                        <a:pt x="21" y="34"/>
                      </a:lnTo>
                      <a:lnTo>
                        <a:pt x="16" y="40"/>
                      </a:lnTo>
                      <a:lnTo>
                        <a:pt x="11" y="48"/>
                      </a:lnTo>
                      <a:lnTo>
                        <a:pt x="7" y="56"/>
                      </a:lnTo>
                      <a:lnTo>
                        <a:pt x="4" y="65"/>
                      </a:lnTo>
                      <a:lnTo>
                        <a:pt x="2" y="73"/>
                      </a:lnTo>
                      <a:lnTo>
                        <a:pt x="0" y="82"/>
                      </a:lnTo>
                      <a:lnTo>
                        <a:pt x="0" y="91"/>
                      </a:lnTo>
                      <a:lnTo>
                        <a:pt x="0" y="101"/>
                      </a:lnTo>
                      <a:lnTo>
                        <a:pt x="2" y="110"/>
                      </a:lnTo>
                      <a:lnTo>
                        <a:pt x="4" y="119"/>
                      </a:lnTo>
                      <a:lnTo>
                        <a:pt x="7" y="127"/>
                      </a:lnTo>
                      <a:lnTo>
                        <a:pt x="11" y="134"/>
                      </a:lnTo>
                      <a:lnTo>
                        <a:pt x="16" y="142"/>
                      </a:lnTo>
                      <a:lnTo>
                        <a:pt x="21" y="150"/>
                      </a:lnTo>
                      <a:lnTo>
                        <a:pt x="27"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7" name="Freeform 71"/>
                <p:cNvSpPr>
                  <a:spLocks/>
                </p:cNvSpPr>
                <p:nvPr/>
              </p:nvSpPr>
              <p:spPr bwMode="auto">
                <a:xfrm>
                  <a:off x="10495365" y="3526787"/>
                  <a:ext cx="30163" cy="30163"/>
                </a:xfrm>
                <a:custGeom>
                  <a:avLst/>
                  <a:gdLst/>
                  <a:ahLst/>
                  <a:cxnLst>
                    <a:cxn ang="0">
                      <a:pos x="101" y="182"/>
                    </a:cxn>
                    <a:cxn ang="0">
                      <a:pos x="119" y="179"/>
                    </a:cxn>
                    <a:cxn ang="0">
                      <a:pos x="135" y="172"/>
                    </a:cxn>
                    <a:cxn ang="0">
                      <a:pos x="150" y="162"/>
                    </a:cxn>
                    <a:cxn ang="0">
                      <a:pos x="162" y="150"/>
                    </a:cxn>
                    <a:cxn ang="0">
                      <a:pos x="172" y="134"/>
                    </a:cxn>
                    <a:cxn ang="0">
                      <a:pos x="178" y="119"/>
                    </a:cxn>
                    <a:cxn ang="0">
                      <a:pos x="182" y="101"/>
                    </a:cxn>
                    <a:cxn ang="0">
                      <a:pos x="182" y="82"/>
                    </a:cxn>
                    <a:cxn ang="0">
                      <a:pos x="178"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6"/>
                      </a:lnTo>
                      <a:lnTo>
                        <a:pt x="135" y="172"/>
                      </a:lnTo>
                      <a:lnTo>
                        <a:pt x="142" y="168"/>
                      </a:lnTo>
                      <a:lnTo>
                        <a:pt x="150" y="162"/>
                      </a:lnTo>
                      <a:lnTo>
                        <a:pt x="156" y="156"/>
                      </a:lnTo>
                      <a:lnTo>
                        <a:pt x="162" y="150"/>
                      </a:lnTo>
                      <a:lnTo>
                        <a:pt x="167"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7" y="40"/>
                      </a:lnTo>
                      <a:lnTo>
                        <a:pt x="162" y="34"/>
                      </a:lnTo>
                      <a:lnTo>
                        <a:pt x="156" y="27"/>
                      </a:lnTo>
                      <a:lnTo>
                        <a:pt x="150" y="21"/>
                      </a:lnTo>
                      <a:lnTo>
                        <a:pt x="142" y="16"/>
                      </a:lnTo>
                      <a:lnTo>
                        <a:pt x="135" y="11"/>
                      </a:lnTo>
                      <a:lnTo>
                        <a:pt x="127" y="7"/>
                      </a:lnTo>
                      <a:lnTo>
                        <a:pt x="119" y="5"/>
                      </a:lnTo>
                      <a:lnTo>
                        <a:pt x="110" y="2"/>
                      </a:lnTo>
                      <a:lnTo>
                        <a:pt x="101" y="0"/>
                      </a:lnTo>
                      <a:lnTo>
                        <a:pt x="92"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8" y="56"/>
                      </a:lnTo>
                      <a:lnTo>
                        <a:pt x="4" y="65"/>
                      </a:lnTo>
                      <a:lnTo>
                        <a:pt x="2" y="73"/>
                      </a:lnTo>
                      <a:lnTo>
                        <a:pt x="1" y="82"/>
                      </a:lnTo>
                      <a:lnTo>
                        <a:pt x="0" y="91"/>
                      </a:lnTo>
                      <a:lnTo>
                        <a:pt x="1" y="101"/>
                      </a:lnTo>
                      <a:lnTo>
                        <a:pt x="2" y="110"/>
                      </a:lnTo>
                      <a:lnTo>
                        <a:pt x="4" y="119"/>
                      </a:lnTo>
                      <a:lnTo>
                        <a:pt x="8"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8" name="Freeform 72"/>
                <p:cNvSpPr>
                  <a:spLocks/>
                </p:cNvSpPr>
                <p:nvPr/>
              </p:nvSpPr>
              <p:spPr bwMode="auto">
                <a:xfrm>
                  <a:off x="10536640" y="3526787"/>
                  <a:ext cx="28575" cy="30163"/>
                </a:xfrm>
                <a:custGeom>
                  <a:avLst/>
                  <a:gdLst/>
                  <a:ahLst/>
                  <a:cxnLst>
                    <a:cxn ang="0">
                      <a:pos x="101" y="182"/>
                    </a:cxn>
                    <a:cxn ang="0">
                      <a:pos x="118" y="179"/>
                    </a:cxn>
                    <a:cxn ang="0">
                      <a:pos x="135" y="172"/>
                    </a:cxn>
                    <a:cxn ang="0">
                      <a:pos x="149" y="162"/>
                    </a:cxn>
                    <a:cxn ang="0">
                      <a:pos x="162" y="150"/>
                    </a:cxn>
                    <a:cxn ang="0">
                      <a:pos x="172" y="134"/>
                    </a:cxn>
                    <a:cxn ang="0">
                      <a:pos x="178" y="119"/>
                    </a:cxn>
                    <a:cxn ang="0">
                      <a:pos x="183" y="101"/>
                    </a:cxn>
                    <a:cxn ang="0">
                      <a:pos x="183" y="82"/>
                    </a:cxn>
                    <a:cxn ang="0">
                      <a:pos x="178" y="65"/>
                    </a:cxn>
                    <a:cxn ang="0">
                      <a:pos x="172" y="48"/>
                    </a:cxn>
                    <a:cxn ang="0">
                      <a:pos x="162" y="34"/>
                    </a:cxn>
                    <a:cxn ang="0">
                      <a:pos x="149" y="21"/>
                    </a:cxn>
                    <a:cxn ang="0">
                      <a:pos x="135" y="11"/>
                    </a:cxn>
                    <a:cxn ang="0">
                      <a:pos x="118" y="5"/>
                    </a:cxn>
                    <a:cxn ang="0">
                      <a:pos x="101" y="0"/>
                    </a:cxn>
                    <a:cxn ang="0">
                      <a:pos x="82" y="0"/>
                    </a:cxn>
                    <a:cxn ang="0">
                      <a:pos x="64" y="5"/>
                    </a:cxn>
                    <a:cxn ang="0">
                      <a:pos x="47"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6"/>
                      </a:lnTo>
                      <a:lnTo>
                        <a:pt x="135" y="172"/>
                      </a:lnTo>
                      <a:lnTo>
                        <a:pt x="143" y="168"/>
                      </a:lnTo>
                      <a:lnTo>
                        <a:pt x="149" y="162"/>
                      </a:lnTo>
                      <a:lnTo>
                        <a:pt x="156" y="156"/>
                      </a:lnTo>
                      <a:lnTo>
                        <a:pt x="162" y="150"/>
                      </a:lnTo>
                      <a:lnTo>
                        <a:pt x="167" y="142"/>
                      </a:lnTo>
                      <a:lnTo>
                        <a:pt x="172" y="134"/>
                      </a:lnTo>
                      <a:lnTo>
                        <a:pt x="176" y="127"/>
                      </a:lnTo>
                      <a:lnTo>
                        <a:pt x="178" y="119"/>
                      </a:lnTo>
                      <a:lnTo>
                        <a:pt x="180" y="110"/>
                      </a:lnTo>
                      <a:lnTo>
                        <a:pt x="183" y="101"/>
                      </a:lnTo>
                      <a:lnTo>
                        <a:pt x="183" y="91"/>
                      </a:lnTo>
                      <a:lnTo>
                        <a:pt x="183" y="82"/>
                      </a:lnTo>
                      <a:lnTo>
                        <a:pt x="180" y="73"/>
                      </a:lnTo>
                      <a:lnTo>
                        <a:pt x="178" y="65"/>
                      </a:lnTo>
                      <a:lnTo>
                        <a:pt x="176" y="56"/>
                      </a:lnTo>
                      <a:lnTo>
                        <a:pt x="172" y="48"/>
                      </a:lnTo>
                      <a:lnTo>
                        <a:pt x="167" y="40"/>
                      </a:lnTo>
                      <a:lnTo>
                        <a:pt x="162" y="34"/>
                      </a:lnTo>
                      <a:lnTo>
                        <a:pt x="156" y="27"/>
                      </a:lnTo>
                      <a:lnTo>
                        <a:pt x="149" y="21"/>
                      </a:lnTo>
                      <a:lnTo>
                        <a:pt x="143" y="16"/>
                      </a:lnTo>
                      <a:lnTo>
                        <a:pt x="135" y="11"/>
                      </a:lnTo>
                      <a:lnTo>
                        <a:pt x="127" y="7"/>
                      </a:lnTo>
                      <a:lnTo>
                        <a:pt x="118" y="5"/>
                      </a:lnTo>
                      <a:lnTo>
                        <a:pt x="109" y="2"/>
                      </a:lnTo>
                      <a:lnTo>
                        <a:pt x="101" y="0"/>
                      </a:lnTo>
                      <a:lnTo>
                        <a:pt x="92" y="0"/>
                      </a:lnTo>
                      <a:lnTo>
                        <a:pt x="82" y="0"/>
                      </a:lnTo>
                      <a:lnTo>
                        <a:pt x="73" y="2"/>
                      </a:lnTo>
                      <a:lnTo>
                        <a:pt x="64" y="5"/>
                      </a:lnTo>
                      <a:lnTo>
                        <a:pt x="56" y="7"/>
                      </a:lnTo>
                      <a:lnTo>
                        <a:pt x="47" y="11"/>
                      </a:lnTo>
                      <a:lnTo>
                        <a:pt x="41" y="16"/>
                      </a:lnTo>
                      <a:lnTo>
                        <a:pt x="33" y="21"/>
                      </a:lnTo>
                      <a:lnTo>
                        <a:pt x="26" y="27"/>
                      </a:lnTo>
                      <a:lnTo>
                        <a:pt x="21" y="34"/>
                      </a:lnTo>
                      <a:lnTo>
                        <a:pt x="15"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5" y="142"/>
                      </a:lnTo>
                      <a:lnTo>
                        <a:pt x="21" y="150"/>
                      </a:lnTo>
                      <a:lnTo>
                        <a:pt x="26" y="156"/>
                      </a:lnTo>
                      <a:lnTo>
                        <a:pt x="33" y="162"/>
                      </a:lnTo>
                      <a:lnTo>
                        <a:pt x="41" y="168"/>
                      </a:lnTo>
                      <a:lnTo>
                        <a:pt x="47" y="172"/>
                      </a:lnTo>
                      <a:lnTo>
                        <a:pt x="56" y="176"/>
                      </a:lnTo>
                      <a:lnTo>
                        <a:pt x="64"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9" name="Freeform 73"/>
                <p:cNvSpPr>
                  <a:spLocks/>
                </p:cNvSpPr>
                <p:nvPr/>
              </p:nvSpPr>
              <p:spPr bwMode="auto">
                <a:xfrm>
                  <a:off x="10576328" y="3526787"/>
                  <a:ext cx="28575" cy="30163"/>
                </a:xfrm>
                <a:custGeom>
                  <a:avLst/>
                  <a:gdLst/>
                  <a:ahLst/>
                  <a:cxnLst>
                    <a:cxn ang="0">
                      <a:pos x="100" y="182"/>
                    </a:cxn>
                    <a:cxn ang="0">
                      <a:pos x="118" y="179"/>
                    </a:cxn>
                    <a:cxn ang="0">
                      <a:pos x="135" y="172"/>
                    </a:cxn>
                    <a:cxn ang="0">
                      <a:pos x="149" y="162"/>
                    </a:cxn>
                    <a:cxn ang="0">
                      <a:pos x="161" y="150"/>
                    </a:cxn>
                    <a:cxn ang="0">
                      <a:pos x="171" y="134"/>
                    </a:cxn>
                    <a:cxn ang="0">
                      <a:pos x="178" y="119"/>
                    </a:cxn>
                    <a:cxn ang="0">
                      <a:pos x="182" y="101"/>
                    </a:cxn>
                    <a:cxn ang="0">
                      <a:pos x="182" y="82"/>
                    </a:cxn>
                    <a:cxn ang="0">
                      <a:pos x="178"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6"/>
                      </a:lnTo>
                      <a:lnTo>
                        <a:pt x="135" y="172"/>
                      </a:lnTo>
                      <a:lnTo>
                        <a:pt x="143" y="168"/>
                      </a:lnTo>
                      <a:lnTo>
                        <a:pt x="149" y="162"/>
                      </a:lnTo>
                      <a:lnTo>
                        <a:pt x="156" y="156"/>
                      </a:lnTo>
                      <a:lnTo>
                        <a:pt x="161" y="150"/>
                      </a:lnTo>
                      <a:lnTo>
                        <a:pt x="167" y="142"/>
                      </a:lnTo>
                      <a:lnTo>
                        <a:pt x="171" y="134"/>
                      </a:lnTo>
                      <a:lnTo>
                        <a:pt x="176" y="127"/>
                      </a:lnTo>
                      <a:lnTo>
                        <a:pt x="178" y="119"/>
                      </a:lnTo>
                      <a:lnTo>
                        <a:pt x="180" y="110"/>
                      </a:lnTo>
                      <a:lnTo>
                        <a:pt x="182" y="101"/>
                      </a:lnTo>
                      <a:lnTo>
                        <a:pt x="182" y="91"/>
                      </a:lnTo>
                      <a:lnTo>
                        <a:pt x="182" y="82"/>
                      </a:lnTo>
                      <a:lnTo>
                        <a:pt x="180" y="73"/>
                      </a:lnTo>
                      <a:lnTo>
                        <a:pt x="178" y="65"/>
                      </a:lnTo>
                      <a:lnTo>
                        <a:pt x="176" y="56"/>
                      </a:lnTo>
                      <a:lnTo>
                        <a:pt x="171" y="48"/>
                      </a:lnTo>
                      <a:lnTo>
                        <a:pt x="167" y="40"/>
                      </a:lnTo>
                      <a:lnTo>
                        <a:pt x="161" y="34"/>
                      </a:lnTo>
                      <a:lnTo>
                        <a:pt x="156" y="27"/>
                      </a:lnTo>
                      <a:lnTo>
                        <a:pt x="149" y="21"/>
                      </a:lnTo>
                      <a:lnTo>
                        <a:pt x="143" y="16"/>
                      </a:lnTo>
                      <a:lnTo>
                        <a:pt x="135" y="11"/>
                      </a:lnTo>
                      <a:lnTo>
                        <a:pt x="127" y="7"/>
                      </a:lnTo>
                      <a:lnTo>
                        <a:pt x="118" y="5"/>
                      </a:lnTo>
                      <a:lnTo>
                        <a:pt x="109" y="2"/>
                      </a:lnTo>
                      <a:lnTo>
                        <a:pt x="100" y="0"/>
                      </a:lnTo>
                      <a:lnTo>
                        <a:pt x="92" y="0"/>
                      </a:lnTo>
                      <a:lnTo>
                        <a:pt x="82" y="0"/>
                      </a:lnTo>
                      <a:lnTo>
                        <a:pt x="73" y="2"/>
                      </a:lnTo>
                      <a:lnTo>
                        <a:pt x="64" y="5"/>
                      </a:lnTo>
                      <a:lnTo>
                        <a:pt x="56" y="7"/>
                      </a:lnTo>
                      <a:lnTo>
                        <a:pt x="48" y="11"/>
                      </a:lnTo>
                      <a:lnTo>
                        <a:pt x="41" y="16"/>
                      </a:lnTo>
                      <a:lnTo>
                        <a:pt x="33" y="21"/>
                      </a:lnTo>
                      <a:lnTo>
                        <a:pt x="27" y="27"/>
                      </a:lnTo>
                      <a:lnTo>
                        <a:pt x="21" y="34"/>
                      </a:lnTo>
                      <a:lnTo>
                        <a:pt x="16"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6" y="142"/>
                      </a:lnTo>
                      <a:lnTo>
                        <a:pt x="21" y="150"/>
                      </a:lnTo>
                      <a:lnTo>
                        <a:pt x="27" y="156"/>
                      </a:lnTo>
                      <a:lnTo>
                        <a:pt x="33" y="162"/>
                      </a:lnTo>
                      <a:lnTo>
                        <a:pt x="41" y="168"/>
                      </a:lnTo>
                      <a:lnTo>
                        <a:pt x="48" y="172"/>
                      </a:lnTo>
                      <a:lnTo>
                        <a:pt x="56" y="176"/>
                      </a:lnTo>
                      <a:lnTo>
                        <a:pt x="64"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0" name="Freeform 74"/>
                <p:cNvSpPr>
                  <a:spLocks/>
                </p:cNvSpPr>
                <p:nvPr/>
              </p:nvSpPr>
              <p:spPr bwMode="auto">
                <a:xfrm>
                  <a:off x="10616015" y="3526787"/>
                  <a:ext cx="28575" cy="30163"/>
                </a:xfrm>
                <a:custGeom>
                  <a:avLst/>
                  <a:gdLst/>
                  <a:ahLst/>
                  <a:cxnLst>
                    <a:cxn ang="0">
                      <a:pos x="100" y="182"/>
                    </a:cxn>
                    <a:cxn ang="0">
                      <a:pos x="118" y="179"/>
                    </a:cxn>
                    <a:cxn ang="0">
                      <a:pos x="135"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4" y="21"/>
                    </a:cxn>
                    <a:cxn ang="0">
                      <a:pos x="20" y="34"/>
                    </a:cxn>
                    <a:cxn ang="0">
                      <a:pos x="10" y="48"/>
                    </a:cxn>
                    <a:cxn ang="0">
                      <a:pos x="4" y="65"/>
                    </a:cxn>
                    <a:cxn ang="0">
                      <a:pos x="0" y="82"/>
                    </a:cxn>
                    <a:cxn ang="0">
                      <a:pos x="0" y="101"/>
                    </a:cxn>
                    <a:cxn ang="0">
                      <a:pos x="4" y="119"/>
                    </a:cxn>
                    <a:cxn ang="0">
                      <a:pos x="10" y="134"/>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6"/>
                      </a:lnTo>
                      <a:lnTo>
                        <a:pt x="135" y="172"/>
                      </a:lnTo>
                      <a:lnTo>
                        <a:pt x="142" y="168"/>
                      </a:lnTo>
                      <a:lnTo>
                        <a:pt x="149" y="162"/>
                      </a:lnTo>
                      <a:lnTo>
                        <a:pt x="156" y="156"/>
                      </a:lnTo>
                      <a:lnTo>
                        <a:pt x="161" y="150"/>
                      </a:lnTo>
                      <a:lnTo>
                        <a:pt x="167" y="142"/>
                      </a:lnTo>
                      <a:lnTo>
                        <a:pt x="171" y="134"/>
                      </a:lnTo>
                      <a:lnTo>
                        <a:pt x="176" y="127"/>
                      </a:lnTo>
                      <a:lnTo>
                        <a:pt x="179" y="119"/>
                      </a:lnTo>
                      <a:lnTo>
                        <a:pt x="181" y="110"/>
                      </a:lnTo>
                      <a:lnTo>
                        <a:pt x="182" y="101"/>
                      </a:lnTo>
                      <a:lnTo>
                        <a:pt x="182" y="91"/>
                      </a:lnTo>
                      <a:lnTo>
                        <a:pt x="182" y="82"/>
                      </a:lnTo>
                      <a:lnTo>
                        <a:pt x="181" y="73"/>
                      </a:lnTo>
                      <a:lnTo>
                        <a:pt x="179" y="65"/>
                      </a:lnTo>
                      <a:lnTo>
                        <a:pt x="176" y="56"/>
                      </a:lnTo>
                      <a:lnTo>
                        <a:pt x="171" y="48"/>
                      </a:lnTo>
                      <a:lnTo>
                        <a:pt x="167" y="40"/>
                      </a:lnTo>
                      <a:lnTo>
                        <a:pt x="161" y="34"/>
                      </a:lnTo>
                      <a:lnTo>
                        <a:pt x="156" y="27"/>
                      </a:lnTo>
                      <a:lnTo>
                        <a:pt x="149" y="21"/>
                      </a:lnTo>
                      <a:lnTo>
                        <a:pt x="142" y="16"/>
                      </a:lnTo>
                      <a:lnTo>
                        <a:pt x="135" y="11"/>
                      </a:lnTo>
                      <a:lnTo>
                        <a:pt x="127" y="7"/>
                      </a:lnTo>
                      <a:lnTo>
                        <a:pt x="118" y="5"/>
                      </a:lnTo>
                      <a:lnTo>
                        <a:pt x="109" y="2"/>
                      </a:lnTo>
                      <a:lnTo>
                        <a:pt x="100" y="0"/>
                      </a:lnTo>
                      <a:lnTo>
                        <a:pt x="91" y="0"/>
                      </a:lnTo>
                      <a:lnTo>
                        <a:pt x="82" y="0"/>
                      </a:lnTo>
                      <a:lnTo>
                        <a:pt x="73" y="2"/>
                      </a:lnTo>
                      <a:lnTo>
                        <a:pt x="64" y="5"/>
                      </a:lnTo>
                      <a:lnTo>
                        <a:pt x="56" y="7"/>
                      </a:lnTo>
                      <a:lnTo>
                        <a:pt x="48" y="11"/>
                      </a:lnTo>
                      <a:lnTo>
                        <a:pt x="40" y="16"/>
                      </a:lnTo>
                      <a:lnTo>
                        <a:pt x="34" y="21"/>
                      </a:lnTo>
                      <a:lnTo>
                        <a:pt x="27" y="27"/>
                      </a:lnTo>
                      <a:lnTo>
                        <a:pt x="20" y="34"/>
                      </a:lnTo>
                      <a:lnTo>
                        <a:pt x="16" y="40"/>
                      </a:lnTo>
                      <a:lnTo>
                        <a:pt x="10" y="48"/>
                      </a:lnTo>
                      <a:lnTo>
                        <a:pt x="7" y="56"/>
                      </a:lnTo>
                      <a:lnTo>
                        <a:pt x="4" y="65"/>
                      </a:lnTo>
                      <a:lnTo>
                        <a:pt x="2" y="73"/>
                      </a:lnTo>
                      <a:lnTo>
                        <a:pt x="0" y="82"/>
                      </a:lnTo>
                      <a:lnTo>
                        <a:pt x="0" y="91"/>
                      </a:lnTo>
                      <a:lnTo>
                        <a:pt x="0" y="101"/>
                      </a:lnTo>
                      <a:lnTo>
                        <a:pt x="2" y="110"/>
                      </a:lnTo>
                      <a:lnTo>
                        <a:pt x="4" y="119"/>
                      </a:lnTo>
                      <a:lnTo>
                        <a:pt x="7" y="127"/>
                      </a:lnTo>
                      <a:lnTo>
                        <a:pt x="10" y="134"/>
                      </a:lnTo>
                      <a:lnTo>
                        <a:pt x="16" y="142"/>
                      </a:lnTo>
                      <a:lnTo>
                        <a:pt x="20" y="150"/>
                      </a:lnTo>
                      <a:lnTo>
                        <a:pt x="27" y="156"/>
                      </a:lnTo>
                      <a:lnTo>
                        <a:pt x="34" y="162"/>
                      </a:lnTo>
                      <a:lnTo>
                        <a:pt x="40" y="168"/>
                      </a:lnTo>
                      <a:lnTo>
                        <a:pt x="48" y="172"/>
                      </a:lnTo>
                      <a:lnTo>
                        <a:pt x="56" y="176"/>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1" name="Freeform 75"/>
                <p:cNvSpPr>
                  <a:spLocks/>
                </p:cNvSpPr>
                <p:nvPr/>
              </p:nvSpPr>
              <p:spPr bwMode="auto">
                <a:xfrm>
                  <a:off x="11073215" y="2586987"/>
                  <a:ext cx="203200" cy="34925"/>
                </a:xfrm>
                <a:custGeom>
                  <a:avLst/>
                  <a:gdLst/>
                  <a:ahLst/>
                  <a:cxnLst>
                    <a:cxn ang="0">
                      <a:pos x="1169" y="0"/>
                    </a:cxn>
                    <a:cxn ang="0">
                      <a:pos x="1190" y="2"/>
                    </a:cxn>
                    <a:cxn ang="0">
                      <a:pos x="1212" y="8"/>
                    </a:cxn>
                    <a:cxn ang="0">
                      <a:pos x="1229" y="18"/>
                    </a:cxn>
                    <a:cxn ang="0">
                      <a:pos x="1246" y="32"/>
                    </a:cxn>
                    <a:cxn ang="0">
                      <a:pos x="1259" y="47"/>
                    </a:cxn>
                    <a:cxn ang="0">
                      <a:pos x="1269" y="66"/>
                    </a:cxn>
                    <a:cxn ang="0">
                      <a:pos x="1276" y="87"/>
                    </a:cxn>
                    <a:cxn ang="0">
                      <a:pos x="1278" y="108"/>
                    </a:cxn>
                    <a:cxn ang="0">
                      <a:pos x="1276" y="131"/>
                    </a:cxn>
                    <a:cxn ang="0">
                      <a:pos x="1269" y="150"/>
                    </a:cxn>
                    <a:cxn ang="0">
                      <a:pos x="1259" y="169"/>
                    </a:cxn>
                    <a:cxn ang="0">
                      <a:pos x="1246" y="186"/>
                    </a:cxn>
                    <a:cxn ang="0">
                      <a:pos x="1229" y="199"/>
                    </a:cxn>
                    <a:cxn ang="0">
                      <a:pos x="1212" y="209"/>
                    </a:cxn>
                    <a:cxn ang="0">
                      <a:pos x="1190" y="215"/>
                    </a:cxn>
                    <a:cxn ang="0">
                      <a:pos x="1169" y="217"/>
                    </a:cxn>
                    <a:cxn ang="0">
                      <a:pos x="97" y="217"/>
                    </a:cxn>
                    <a:cxn ang="0">
                      <a:pos x="76" y="213"/>
                    </a:cxn>
                    <a:cxn ang="0">
                      <a:pos x="56" y="205"/>
                    </a:cxn>
                    <a:cxn ang="0">
                      <a:pos x="38" y="193"/>
                    </a:cxn>
                    <a:cxn ang="0">
                      <a:pos x="24" y="178"/>
                    </a:cxn>
                    <a:cxn ang="0">
                      <a:pos x="12" y="160"/>
                    </a:cxn>
                    <a:cxn ang="0">
                      <a:pos x="4" y="141"/>
                    </a:cxn>
                    <a:cxn ang="0">
                      <a:pos x="0" y="119"/>
                    </a:cxn>
                    <a:cxn ang="0">
                      <a:pos x="0" y="97"/>
                    </a:cxn>
                    <a:cxn ang="0">
                      <a:pos x="4" y="76"/>
                    </a:cxn>
                    <a:cxn ang="0">
                      <a:pos x="12" y="57"/>
                    </a:cxn>
                    <a:cxn ang="0">
                      <a:pos x="24" y="40"/>
                    </a:cxn>
                    <a:cxn ang="0">
                      <a:pos x="38" y="25"/>
                    </a:cxn>
                    <a:cxn ang="0">
                      <a:pos x="56" y="13"/>
                    </a:cxn>
                    <a:cxn ang="0">
                      <a:pos x="76" y="4"/>
                    </a:cxn>
                    <a:cxn ang="0">
                      <a:pos x="97" y="1"/>
                    </a:cxn>
                  </a:cxnLst>
                  <a:rect l="0" t="0" r="r" b="b"/>
                  <a:pathLst>
                    <a:path w="1278" h="217">
                      <a:moveTo>
                        <a:pt x="108" y="0"/>
                      </a:moveTo>
                      <a:lnTo>
                        <a:pt x="1169" y="0"/>
                      </a:lnTo>
                      <a:lnTo>
                        <a:pt x="1180" y="1"/>
                      </a:lnTo>
                      <a:lnTo>
                        <a:pt x="1190" y="2"/>
                      </a:lnTo>
                      <a:lnTo>
                        <a:pt x="1202" y="4"/>
                      </a:lnTo>
                      <a:lnTo>
                        <a:pt x="1212" y="8"/>
                      </a:lnTo>
                      <a:lnTo>
                        <a:pt x="1220" y="13"/>
                      </a:lnTo>
                      <a:lnTo>
                        <a:pt x="1229" y="18"/>
                      </a:lnTo>
                      <a:lnTo>
                        <a:pt x="1238" y="25"/>
                      </a:lnTo>
                      <a:lnTo>
                        <a:pt x="1246" y="32"/>
                      </a:lnTo>
                      <a:lnTo>
                        <a:pt x="1253" y="40"/>
                      </a:lnTo>
                      <a:lnTo>
                        <a:pt x="1259" y="47"/>
                      </a:lnTo>
                      <a:lnTo>
                        <a:pt x="1265" y="57"/>
                      </a:lnTo>
                      <a:lnTo>
                        <a:pt x="1269" y="66"/>
                      </a:lnTo>
                      <a:lnTo>
                        <a:pt x="1272" y="76"/>
                      </a:lnTo>
                      <a:lnTo>
                        <a:pt x="1276" y="87"/>
                      </a:lnTo>
                      <a:lnTo>
                        <a:pt x="1277" y="97"/>
                      </a:lnTo>
                      <a:lnTo>
                        <a:pt x="1278" y="108"/>
                      </a:lnTo>
                      <a:lnTo>
                        <a:pt x="1277" y="119"/>
                      </a:lnTo>
                      <a:lnTo>
                        <a:pt x="1276" y="131"/>
                      </a:lnTo>
                      <a:lnTo>
                        <a:pt x="1272" y="141"/>
                      </a:lnTo>
                      <a:lnTo>
                        <a:pt x="1269" y="150"/>
                      </a:lnTo>
                      <a:lnTo>
                        <a:pt x="1265" y="160"/>
                      </a:lnTo>
                      <a:lnTo>
                        <a:pt x="1259" y="169"/>
                      </a:lnTo>
                      <a:lnTo>
                        <a:pt x="1253" y="178"/>
                      </a:lnTo>
                      <a:lnTo>
                        <a:pt x="1246" y="186"/>
                      </a:lnTo>
                      <a:lnTo>
                        <a:pt x="1238" y="193"/>
                      </a:lnTo>
                      <a:lnTo>
                        <a:pt x="1229" y="199"/>
                      </a:lnTo>
                      <a:lnTo>
                        <a:pt x="1220" y="205"/>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5"/>
                      </a:lnTo>
                      <a:lnTo>
                        <a:pt x="47" y="199"/>
                      </a:lnTo>
                      <a:lnTo>
                        <a:pt x="38" y="193"/>
                      </a:lnTo>
                      <a:lnTo>
                        <a:pt x="31" y="186"/>
                      </a:lnTo>
                      <a:lnTo>
                        <a:pt x="24" y="178"/>
                      </a:lnTo>
                      <a:lnTo>
                        <a:pt x="17" y="169"/>
                      </a:lnTo>
                      <a:lnTo>
                        <a:pt x="12" y="160"/>
                      </a:lnTo>
                      <a:lnTo>
                        <a:pt x="7" y="150"/>
                      </a:lnTo>
                      <a:lnTo>
                        <a:pt x="4" y="141"/>
                      </a:lnTo>
                      <a:lnTo>
                        <a:pt x="2" y="131"/>
                      </a:lnTo>
                      <a:lnTo>
                        <a:pt x="0" y="119"/>
                      </a:lnTo>
                      <a:lnTo>
                        <a:pt x="0" y="108"/>
                      </a:lnTo>
                      <a:lnTo>
                        <a:pt x="0" y="97"/>
                      </a:lnTo>
                      <a:lnTo>
                        <a:pt x="2" y="87"/>
                      </a:lnTo>
                      <a:lnTo>
                        <a:pt x="4" y="76"/>
                      </a:lnTo>
                      <a:lnTo>
                        <a:pt x="7" y="66"/>
                      </a:lnTo>
                      <a:lnTo>
                        <a:pt x="12" y="57"/>
                      </a:lnTo>
                      <a:lnTo>
                        <a:pt x="17" y="47"/>
                      </a:lnTo>
                      <a:lnTo>
                        <a:pt x="24" y="40"/>
                      </a:lnTo>
                      <a:lnTo>
                        <a:pt x="31" y="32"/>
                      </a:lnTo>
                      <a:lnTo>
                        <a:pt x="38"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2" name="Freeform 76"/>
                <p:cNvSpPr>
                  <a:spLocks/>
                </p:cNvSpPr>
                <p:nvPr/>
              </p:nvSpPr>
              <p:spPr bwMode="auto">
                <a:xfrm>
                  <a:off x="10455678" y="2588574"/>
                  <a:ext cx="28575" cy="28575"/>
                </a:xfrm>
                <a:custGeom>
                  <a:avLst/>
                  <a:gdLst/>
                  <a:ahLst/>
                  <a:cxnLst>
                    <a:cxn ang="0">
                      <a:pos x="101" y="183"/>
                    </a:cxn>
                    <a:cxn ang="0">
                      <a:pos x="119" y="179"/>
                    </a:cxn>
                    <a:cxn ang="0">
                      <a:pos x="135" y="172"/>
                    </a:cxn>
                    <a:cxn ang="0">
                      <a:pos x="150" y="162"/>
                    </a:cxn>
                    <a:cxn ang="0">
                      <a:pos x="162" y="150"/>
                    </a:cxn>
                    <a:cxn ang="0">
                      <a:pos x="172" y="136"/>
                    </a:cxn>
                    <a:cxn ang="0">
                      <a:pos x="179" y="119"/>
                    </a:cxn>
                    <a:cxn ang="0">
                      <a:pos x="182" y="101"/>
                    </a:cxn>
                    <a:cxn ang="0">
                      <a:pos x="182" y="82"/>
                    </a:cxn>
                    <a:cxn ang="0">
                      <a:pos x="179"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9" y="179"/>
                      </a:lnTo>
                      <a:lnTo>
                        <a:pt x="126" y="177"/>
                      </a:lnTo>
                      <a:lnTo>
                        <a:pt x="135" y="172"/>
                      </a:lnTo>
                      <a:lnTo>
                        <a:pt x="142" y="168"/>
                      </a:lnTo>
                      <a:lnTo>
                        <a:pt x="150" y="162"/>
                      </a:lnTo>
                      <a:lnTo>
                        <a:pt x="156" y="157"/>
                      </a:lnTo>
                      <a:lnTo>
                        <a:pt x="162" y="150"/>
                      </a:lnTo>
                      <a:lnTo>
                        <a:pt x="167" y="143"/>
                      </a:lnTo>
                      <a:lnTo>
                        <a:pt x="172" y="136"/>
                      </a:lnTo>
                      <a:lnTo>
                        <a:pt x="175" y="128"/>
                      </a:lnTo>
                      <a:lnTo>
                        <a:pt x="179" y="119"/>
                      </a:lnTo>
                      <a:lnTo>
                        <a:pt x="181" y="110"/>
                      </a:lnTo>
                      <a:lnTo>
                        <a:pt x="182" y="101"/>
                      </a:lnTo>
                      <a:lnTo>
                        <a:pt x="183" y="92"/>
                      </a:lnTo>
                      <a:lnTo>
                        <a:pt x="182" y="82"/>
                      </a:lnTo>
                      <a:lnTo>
                        <a:pt x="181" y="73"/>
                      </a:lnTo>
                      <a:lnTo>
                        <a:pt x="179" y="65"/>
                      </a:lnTo>
                      <a:lnTo>
                        <a:pt x="175" y="57"/>
                      </a:lnTo>
                      <a:lnTo>
                        <a:pt x="172" y="49"/>
                      </a:lnTo>
                      <a:lnTo>
                        <a:pt x="167" y="41"/>
                      </a:lnTo>
                      <a:lnTo>
                        <a:pt x="162" y="34"/>
                      </a:lnTo>
                      <a:lnTo>
                        <a:pt x="156" y="28"/>
                      </a:lnTo>
                      <a:lnTo>
                        <a:pt x="150" y="21"/>
                      </a:lnTo>
                      <a:lnTo>
                        <a:pt x="142" y="16"/>
                      </a:lnTo>
                      <a:lnTo>
                        <a:pt x="135" y="11"/>
                      </a:lnTo>
                      <a:lnTo>
                        <a:pt x="126" y="8"/>
                      </a:lnTo>
                      <a:lnTo>
                        <a:pt x="119" y="5"/>
                      </a:lnTo>
                      <a:lnTo>
                        <a:pt x="110" y="2"/>
                      </a:lnTo>
                      <a:lnTo>
                        <a:pt x="101" y="1"/>
                      </a:lnTo>
                      <a:lnTo>
                        <a:pt x="91" y="0"/>
                      </a:lnTo>
                      <a:lnTo>
                        <a:pt x="82" y="1"/>
                      </a:lnTo>
                      <a:lnTo>
                        <a:pt x="73" y="2"/>
                      </a:lnTo>
                      <a:lnTo>
                        <a:pt x="64" y="5"/>
                      </a:lnTo>
                      <a:lnTo>
                        <a:pt x="55" y="8"/>
                      </a:lnTo>
                      <a:lnTo>
                        <a:pt x="48" y="11"/>
                      </a:lnTo>
                      <a:lnTo>
                        <a:pt x="40" y="16"/>
                      </a:lnTo>
                      <a:lnTo>
                        <a:pt x="33" y="21"/>
                      </a:lnTo>
                      <a:lnTo>
                        <a:pt x="27" y="28"/>
                      </a:lnTo>
                      <a:lnTo>
                        <a:pt x="21" y="34"/>
                      </a:lnTo>
                      <a:lnTo>
                        <a:pt x="16" y="41"/>
                      </a:lnTo>
                      <a:lnTo>
                        <a:pt x="11" y="49"/>
                      </a:lnTo>
                      <a:lnTo>
                        <a:pt x="7" y="57"/>
                      </a:lnTo>
                      <a:lnTo>
                        <a:pt x="4" y="65"/>
                      </a:lnTo>
                      <a:lnTo>
                        <a:pt x="2" y="73"/>
                      </a:lnTo>
                      <a:lnTo>
                        <a:pt x="0" y="82"/>
                      </a:lnTo>
                      <a:lnTo>
                        <a:pt x="0" y="92"/>
                      </a:lnTo>
                      <a:lnTo>
                        <a:pt x="0" y="101"/>
                      </a:lnTo>
                      <a:lnTo>
                        <a:pt x="2" y="110"/>
                      </a:lnTo>
                      <a:lnTo>
                        <a:pt x="4" y="119"/>
                      </a:lnTo>
                      <a:lnTo>
                        <a:pt x="7" y="128"/>
                      </a:lnTo>
                      <a:lnTo>
                        <a:pt x="11" y="136"/>
                      </a:lnTo>
                      <a:lnTo>
                        <a:pt x="16" y="143"/>
                      </a:lnTo>
                      <a:lnTo>
                        <a:pt x="21" y="150"/>
                      </a:lnTo>
                      <a:lnTo>
                        <a:pt x="27"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3" name="Freeform 77"/>
                <p:cNvSpPr>
                  <a:spLocks/>
                </p:cNvSpPr>
                <p:nvPr/>
              </p:nvSpPr>
              <p:spPr bwMode="auto">
                <a:xfrm>
                  <a:off x="10495365" y="2588574"/>
                  <a:ext cx="30163" cy="28575"/>
                </a:xfrm>
                <a:custGeom>
                  <a:avLst/>
                  <a:gdLst/>
                  <a:ahLst/>
                  <a:cxnLst>
                    <a:cxn ang="0">
                      <a:pos x="101" y="183"/>
                    </a:cxn>
                    <a:cxn ang="0">
                      <a:pos x="119" y="179"/>
                    </a:cxn>
                    <a:cxn ang="0">
                      <a:pos x="135" y="172"/>
                    </a:cxn>
                    <a:cxn ang="0">
                      <a:pos x="150" y="162"/>
                    </a:cxn>
                    <a:cxn ang="0">
                      <a:pos x="162" y="150"/>
                    </a:cxn>
                    <a:cxn ang="0">
                      <a:pos x="172" y="136"/>
                    </a:cxn>
                    <a:cxn ang="0">
                      <a:pos x="178" y="119"/>
                    </a:cxn>
                    <a:cxn ang="0">
                      <a:pos x="182" y="101"/>
                    </a:cxn>
                    <a:cxn ang="0">
                      <a:pos x="182" y="82"/>
                    </a:cxn>
                    <a:cxn ang="0">
                      <a:pos x="178"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3" h="183">
                      <a:moveTo>
                        <a:pt x="92" y="183"/>
                      </a:moveTo>
                      <a:lnTo>
                        <a:pt x="101" y="183"/>
                      </a:lnTo>
                      <a:lnTo>
                        <a:pt x="110" y="181"/>
                      </a:lnTo>
                      <a:lnTo>
                        <a:pt x="119" y="179"/>
                      </a:lnTo>
                      <a:lnTo>
                        <a:pt x="127" y="177"/>
                      </a:lnTo>
                      <a:lnTo>
                        <a:pt x="135" y="172"/>
                      </a:lnTo>
                      <a:lnTo>
                        <a:pt x="142" y="168"/>
                      </a:lnTo>
                      <a:lnTo>
                        <a:pt x="150" y="162"/>
                      </a:lnTo>
                      <a:lnTo>
                        <a:pt x="156" y="157"/>
                      </a:lnTo>
                      <a:lnTo>
                        <a:pt x="162" y="150"/>
                      </a:lnTo>
                      <a:lnTo>
                        <a:pt x="167"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7" y="41"/>
                      </a:lnTo>
                      <a:lnTo>
                        <a:pt x="162" y="34"/>
                      </a:lnTo>
                      <a:lnTo>
                        <a:pt x="156" y="28"/>
                      </a:lnTo>
                      <a:lnTo>
                        <a:pt x="150" y="21"/>
                      </a:lnTo>
                      <a:lnTo>
                        <a:pt x="142" y="16"/>
                      </a:lnTo>
                      <a:lnTo>
                        <a:pt x="135" y="11"/>
                      </a:lnTo>
                      <a:lnTo>
                        <a:pt x="127" y="8"/>
                      </a:lnTo>
                      <a:lnTo>
                        <a:pt x="119" y="5"/>
                      </a:lnTo>
                      <a:lnTo>
                        <a:pt x="110" y="2"/>
                      </a:lnTo>
                      <a:lnTo>
                        <a:pt x="101" y="1"/>
                      </a:lnTo>
                      <a:lnTo>
                        <a:pt x="92"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8" y="57"/>
                      </a:lnTo>
                      <a:lnTo>
                        <a:pt x="4" y="65"/>
                      </a:lnTo>
                      <a:lnTo>
                        <a:pt x="2" y="73"/>
                      </a:lnTo>
                      <a:lnTo>
                        <a:pt x="1" y="82"/>
                      </a:lnTo>
                      <a:lnTo>
                        <a:pt x="0" y="92"/>
                      </a:lnTo>
                      <a:lnTo>
                        <a:pt x="1" y="101"/>
                      </a:lnTo>
                      <a:lnTo>
                        <a:pt x="2" y="110"/>
                      </a:lnTo>
                      <a:lnTo>
                        <a:pt x="4" y="119"/>
                      </a:lnTo>
                      <a:lnTo>
                        <a:pt x="8"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4" name="Freeform 78"/>
                <p:cNvSpPr>
                  <a:spLocks/>
                </p:cNvSpPr>
                <p:nvPr/>
              </p:nvSpPr>
              <p:spPr bwMode="auto">
                <a:xfrm>
                  <a:off x="10536640" y="2588574"/>
                  <a:ext cx="28575" cy="28575"/>
                </a:xfrm>
                <a:custGeom>
                  <a:avLst/>
                  <a:gdLst/>
                  <a:ahLst/>
                  <a:cxnLst>
                    <a:cxn ang="0">
                      <a:pos x="101" y="183"/>
                    </a:cxn>
                    <a:cxn ang="0">
                      <a:pos x="118" y="179"/>
                    </a:cxn>
                    <a:cxn ang="0">
                      <a:pos x="135" y="172"/>
                    </a:cxn>
                    <a:cxn ang="0">
                      <a:pos x="149" y="162"/>
                    </a:cxn>
                    <a:cxn ang="0">
                      <a:pos x="162" y="150"/>
                    </a:cxn>
                    <a:cxn ang="0">
                      <a:pos x="172" y="136"/>
                    </a:cxn>
                    <a:cxn ang="0">
                      <a:pos x="178" y="119"/>
                    </a:cxn>
                    <a:cxn ang="0">
                      <a:pos x="183" y="101"/>
                    </a:cxn>
                    <a:cxn ang="0">
                      <a:pos x="183" y="82"/>
                    </a:cxn>
                    <a:cxn ang="0">
                      <a:pos x="178" y="65"/>
                    </a:cxn>
                    <a:cxn ang="0">
                      <a:pos x="172" y="49"/>
                    </a:cxn>
                    <a:cxn ang="0">
                      <a:pos x="162" y="34"/>
                    </a:cxn>
                    <a:cxn ang="0">
                      <a:pos x="149" y="21"/>
                    </a:cxn>
                    <a:cxn ang="0">
                      <a:pos x="135" y="11"/>
                    </a:cxn>
                    <a:cxn ang="0">
                      <a:pos x="118" y="5"/>
                    </a:cxn>
                    <a:cxn ang="0">
                      <a:pos x="101" y="1"/>
                    </a:cxn>
                    <a:cxn ang="0">
                      <a:pos x="82" y="1"/>
                    </a:cxn>
                    <a:cxn ang="0">
                      <a:pos x="64" y="5"/>
                    </a:cxn>
                    <a:cxn ang="0">
                      <a:pos x="47"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7" y="172"/>
                    </a:cxn>
                    <a:cxn ang="0">
                      <a:pos x="64" y="179"/>
                    </a:cxn>
                    <a:cxn ang="0">
                      <a:pos x="82" y="183"/>
                    </a:cxn>
                  </a:cxnLst>
                  <a:rect l="0" t="0" r="r" b="b"/>
                  <a:pathLst>
                    <a:path w="183" h="183">
                      <a:moveTo>
                        <a:pt x="92" y="183"/>
                      </a:moveTo>
                      <a:lnTo>
                        <a:pt x="101" y="183"/>
                      </a:lnTo>
                      <a:lnTo>
                        <a:pt x="109" y="181"/>
                      </a:lnTo>
                      <a:lnTo>
                        <a:pt x="118" y="179"/>
                      </a:lnTo>
                      <a:lnTo>
                        <a:pt x="127" y="177"/>
                      </a:lnTo>
                      <a:lnTo>
                        <a:pt x="135" y="172"/>
                      </a:lnTo>
                      <a:lnTo>
                        <a:pt x="143" y="168"/>
                      </a:lnTo>
                      <a:lnTo>
                        <a:pt x="149" y="162"/>
                      </a:lnTo>
                      <a:lnTo>
                        <a:pt x="156" y="157"/>
                      </a:lnTo>
                      <a:lnTo>
                        <a:pt x="162" y="150"/>
                      </a:lnTo>
                      <a:lnTo>
                        <a:pt x="167" y="143"/>
                      </a:lnTo>
                      <a:lnTo>
                        <a:pt x="172" y="136"/>
                      </a:lnTo>
                      <a:lnTo>
                        <a:pt x="176" y="128"/>
                      </a:lnTo>
                      <a:lnTo>
                        <a:pt x="178" y="119"/>
                      </a:lnTo>
                      <a:lnTo>
                        <a:pt x="180" y="110"/>
                      </a:lnTo>
                      <a:lnTo>
                        <a:pt x="183" y="101"/>
                      </a:lnTo>
                      <a:lnTo>
                        <a:pt x="183" y="92"/>
                      </a:lnTo>
                      <a:lnTo>
                        <a:pt x="183" y="82"/>
                      </a:lnTo>
                      <a:lnTo>
                        <a:pt x="180" y="73"/>
                      </a:lnTo>
                      <a:lnTo>
                        <a:pt x="178" y="65"/>
                      </a:lnTo>
                      <a:lnTo>
                        <a:pt x="176" y="57"/>
                      </a:lnTo>
                      <a:lnTo>
                        <a:pt x="172" y="49"/>
                      </a:lnTo>
                      <a:lnTo>
                        <a:pt x="167" y="41"/>
                      </a:lnTo>
                      <a:lnTo>
                        <a:pt x="162" y="34"/>
                      </a:lnTo>
                      <a:lnTo>
                        <a:pt x="156" y="28"/>
                      </a:lnTo>
                      <a:lnTo>
                        <a:pt x="149" y="21"/>
                      </a:lnTo>
                      <a:lnTo>
                        <a:pt x="143" y="16"/>
                      </a:lnTo>
                      <a:lnTo>
                        <a:pt x="135" y="11"/>
                      </a:lnTo>
                      <a:lnTo>
                        <a:pt x="127" y="8"/>
                      </a:lnTo>
                      <a:lnTo>
                        <a:pt x="118" y="5"/>
                      </a:lnTo>
                      <a:lnTo>
                        <a:pt x="109" y="2"/>
                      </a:lnTo>
                      <a:lnTo>
                        <a:pt x="101" y="1"/>
                      </a:lnTo>
                      <a:lnTo>
                        <a:pt x="92" y="0"/>
                      </a:lnTo>
                      <a:lnTo>
                        <a:pt x="82" y="1"/>
                      </a:lnTo>
                      <a:lnTo>
                        <a:pt x="73" y="2"/>
                      </a:lnTo>
                      <a:lnTo>
                        <a:pt x="64" y="5"/>
                      </a:lnTo>
                      <a:lnTo>
                        <a:pt x="56" y="8"/>
                      </a:lnTo>
                      <a:lnTo>
                        <a:pt x="47" y="11"/>
                      </a:lnTo>
                      <a:lnTo>
                        <a:pt x="41" y="16"/>
                      </a:lnTo>
                      <a:lnTo>
                        <a:pt x="33" y="21"/>
                      </a:lnTo>
                      <a:lnTo>
                        <a:pt x="26" y="28"/>
                      </a:lnTo>
                      <a:lnTo>
                        <a:pt x="21" y="34"/>
                      </a:lnTo>
                      <a:lnTo>
                        <a:pt x="15"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5" y="143"/>
                      </a:lnTo>
                      <a:lnTo>
                        <a:pt x="21" y="150"/>
                      </a:lnTo>
                      <a:lnTo>
                        <a:pt x="26" y="157"/>
                      </a:lnTo>
                      <a:lnTo>
                        <a:pt x="33" y="162"/>
                      </a:lnTo>
                      <a:lnTo>
                        <a:pt x="41" y="168"/>
                      </a:lnTo>
                      <a:lnTo>
                        <a:pt x="47" y="172"/>
                      </a:lnTo>
                      <a:lnTo>
                        <a:pt x="56" y="177"/>
                      </a:lnTo>
                      <a:lnTo>
                        <a:pt x="64" y="179"/>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5" name="Freeform 79"/>
                <p:cNvSpPr>
                  <a:spLocks/>
                </p:cNvSpPr>
                <p:nvPr/>
              </p:nvSpPr>
              <p:spPr bwMode="auto">
                <a:xfrm>
                  <a:off x="10576328" y="2588574"/>
                  <a:ext cx="28575" cy="28575"/>
                </a:xfrm>
                <a:custGeom>
                  <a:avLst/>
                  <a:gdLst/>
                  <a:ahLst/>
                  <a:cxnLst>
                    <a:cxn ang="0">
                      <a:pos x="100" y="183"/>
                    </a:cxn>
                    <a:cxn ang="0">
                      <a:pos x="118" y="179"/>
                    </a:cxn>
                    <a:cxn ang="0">
                      <a:pos x="135" y="172"/>
                    </a:cxn>
                    <a:cxn ang="0">
                      <a:pos x="149" y="162"/>
                    </a:cxn>
                    <a:cxn ang="0">
                      <a:pos x="161" y="150"/>
                    </a:cxn>
                    <a:cxn ang="0">
                      <a:pos x="171" y="136"/>
                    </a:cxn>
                    <a:cxn ang="0">
                      <a:pos x="178" y="119"/>
                    </a:cxn>
                    <a:cxn ang="0">
                      <a:pos x="182" y="101"/>
                    </a:cxn>
                    <a:cxn ang="0">
                      <a:pos x="182" y="82"/>
                    </a:cxn>
                    <a:cxn ang="0">
                      <a:pos x="178"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2" h="183">
                      <a:moveTo>
                        <a:pt x="92" y="183"/>
                      </a:moveTo>
                      <a:lnTo>
                        <a:pt x="100" y="183"/>
                      </a:lnTo>
                      <a:lnTo>
                        <a:pt x="109" y="181"/>
                      </a:lnTo>
                      <a:lnTo>
                        <a:pt x="118" y="179"/>
                      </a:lnTo>
                      <a:lnTo>
                        <a:pt x="127" y="177"/>
                      </a:lnTo>
                      <a:lnTo>
                        <a:pt x="135" y="172"/>
                      </a:lnTo>
                      <a:lnTo>
                        <a:pt x="143" y="168"/>
                      </a:lnTo>
                      <a:lnTo>
                        <a:pt x="149" y="162"/>
                      </a:lnTo>
                      <a:lnTo>
                        <a:pt x="156" y="157"/>
                      </a:lnTo>
                      <a:lnTo>
                        <a:pt x="161" y="150"/>
                      </a:lnTo>
                      <a:lnTo>
                        <a:pt x="167" y="143"/>
                      </a:lnTo>
                      <a:lnTo>
                        <a:pt x="171" y="136"/>
                      </a:lnTo>
                      <a:lnTo>
                        <a:pt x="176" y="128"/>
                      </a:lnTo>
                      <a:lnTo>
                        <a:pt x="178" y="119"/>
                      </a:lnTo>
                      <a:lnTo>
                        <a:pt x="180" y="110"/>
                      </a:lnTo>
                      <a:lnTo>
                        <a:pt x="182" y="101"/>
                      </a:lnTo>
                      <a:lnTo>
                        <a:pt x="182" y="92"/>
                      </a:lnTo>
                      <a:lnTo>
                        <a:pt x="182" y="82"/>
                      </a:lnTo>
                      <a:lnTo>
                        <a:pt x="180" y="73"/>
                      </a:lnTo>
                      <a:lnTo>
                        <a:pt x="178" y="65"/>
                      </a:lnTo>
                      <a:lnTo>
                        <a:pt x="176" y="57"/>
                      </a:lnTo>
                      <a:lnTo>
                        <a:pt x="171" y="49"/>
                      </a:lnTo>
                      <a:lnTo>
                        <a:pt x="167" y="41"/>
                      </a:lnTo>
                      <a:lnTo>
                        <a:pt x="161" y="34"/>
                      </a:lnTo>
                      <a:lnTo>
                        <a:pt x="156" y="28"/>
                      </a:lnTo>
                      <a:lnTo>
                        <a:pt x="149" y="21"/>
                      </a:lnTo>
                      <a:lnTo>
                        <a:pt x="143" y="16"/>
                      </a:lnTo>
                      <a:lnTo>
                        <a:pt x="135" y="11"/>
                      </a:lnTo>
                      <a:lnTo>
                        <a:pt x="127" y="8"/>
                      </a:lnTo>
                      <a:lnTo>
                        <a:pt x="118" y="5"/>
                      </a:lnTo>
                      <a:lnTo>
                        <a:pt x="109" y="2"/>
                      </a:lnTo>
                      <a:lnTo>
                        <a:pt x="100" y="1"/>
                      </a:lnTo>
                      <a:lnTo>
                        <a:pt x="92" y="0"/>
                      </a:lnTo>
                      <a:lnTo>
                        <a:pt x="82" y="1"/>
                      </a:lnTo>
                      <a:lnTo>
                        <a:pt x="73" y="2"/>
                      </a:lnTo>
                      <a:lnTo>
                        <a:pt x="64" y="5"/>
                      </a:lnTo>
                      <a:lnTo>
                        <a:pt x="56" y="8"/>
                      </a:lnTo>
                      <a:lnTo>
                        <a:pt x="48" y="11"/>
                      </a:lnTo>
                      <a:lnTo>
                        <a:pt x="41" y="16"/>
                      </a:lnTo>
                      <a:lnTo>
                        <a:pt x="33" y="21"/>
                      </a:lnTo>
                      <a:lnTo>
                        <a:pt x="27" y="28"/>
                      </a:lnTo>
                      <a:lnTo>
                        <a:pt x="21" y="34"/>
                      </a:lnTo>
                      <a:lnTo>
                        <a:pt x="16"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6" y="143"/>
                      </a:lnTo>
                      <a:lnTo>
                        <a:pt x="21" y="150"/>
                      </a:lnTo>
                      <a:lnTo>
                        <a:pt x="27" y="157"/>
                      </a:lnTo>
                      <a:lnTo>
                        <a:pt x="33" y="162"/>
                      </a:lnTo>
                      <a:lnTo>
                        <a:pt x="41" y="168"/>
                      </a:lnTo>
                      <a:lnTo>
                        <a:pt x="48" y="172"/>
                      </a:lnTo>
                      <a:lnTo>
                        <a:pt x="56" y="177"/>
                      </a:lnTo>
                      <a:lnTo>
                        <a:pt x="64" y="179"/>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6" name="Freeform 80"/>
                <p:cNvSpPr>
                  <a:spLocks/>
                </p:cNvSpPr>
                <p:nvPr/>
              </p:nvSpPr>
              <p:spPr bwMode="auto">
                <a:xfrm>
                  <a:off x="10616015" y="2588574"/>
                  <a:ext cx="28575" cy="28575"/>
                </a:xfrm>
                <a:custGeom>
                  <a:avLst/>
                  <a:gdLst/>
                  <a:ahLst/>
                  <a:cxnLst>
                    <a:cxn ang="0">
                      <a:pos x="100" y="183"/>
                    </a:cxn>
                    <a:cxn ang="0">
                      <a:pos x="118" y="179"/>
                    </a:cxn>
                    <a:cxn ang="0">
                      <a:pos x="135"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4" y="21"/>
                    </a:cxn>
                    <a:cxn ang="0">
                      <a:pos x="20" y="34"/>
                    </a:cxn>
                    <a:cxn ang="0">
                      <a:pos x="10" y="49"/>
                    </a:cxn>
                    <a:cxn ang="0">
                      <a:pos x="4" y="65"/>
                    </a:cxn>
                    <a:cxn ang="0">
                      <a:pos x="0" y="82"/>
                    </a:cxn>
                    <a:cxn ang="0">
                      <a:pos x="0" y="101"/>
                    </a:cxn>
                    <a:cxn ang="0">
                      <a:pos x="4" y="119"/>
                    </a:cxn>
                    <a:cxn ang="0">
                      <a:pos x="10" y="136"/>
                    </a:cxn>
                    <a:cxn ang="0">
                      <a:pos x="20" y="150"/>
                    </a:cxn>
                    <a:cxn ang="0">
                      <a:pos x="34" y="162"/>
                    </a:cxn>
                    <a:cxn ang="0">
                      <a:pos x="48" y="172"/>
                    </a:cxn>
                    <a:cxn ang="0">
                      <a:pos x="64" y="179"/>
                    </a:cxn>
                    <a:cxn ang="0">
                      <a:pos x="82" y="183"/>
                    </a:cxn>
                  </a:cxnLst>
                  <a:rect l="0" t="0" r="r" b="b"/>
                  <a:pathLst>
                    <a:path w="182" h="183">
                      <a:moveTo>
                        <a:pt x="91" y="183"/>
                      </a:moveTo>
                      <a:lnTo>
                        <a:pt x="100" y="183"/>
                      </a:lnTo>
                      <a:lnTo>
                        <a:pt x="109" y="181"/>
                      </a:lnTo>
                      <a:lnTo>
                        <a:pt x="118" y="179"/>
                      </a:lnTo>
                      <a:lnTo>
                        <a:pt x="127" y="177"/>
                      </a:lnTo>
                      <a:lnTo>
                        <a:pt x="135" y="172"/>
                      </a:lnTo>
                      <a:lnTo>
                        <a:pt x="142" y="168"/>
                      </a:lnTo>
                      <a:lnTo>
                        <a:pt x="149" y="162"/>
                      </a:lnTo>
                      <a:lnTo>
                        <a:pt x="156" y="157"/>
                      </a:lnTo>
                      <a:lnTo>
                        <a:pt x="161" y="150"/>
                      </a:lnTo>
                      <a:lnTo>
                        <a:pt x="167" y="143"/>
                      </a:lnTo>
                      <a:lnTo>
                        <a:pt x="171" y="136"/>
                      </a:lnTo>
                      <a:lnTo>
                        <a:pt x="176" y="128"/>
                      </a:lnTo>
                      <a:lnTo>
                        <a:pt x="179" y="119"/>
                      </a:lnTo>
                      <a:lnTo>
                        <a:pt x="181" y="110"/>
                      </a:lnTo>
                      <a:lnTo>
                        <a:pt x="182" y="101"/>
                      </a:lnTo>
                      <a:lnTo>
                        <a:pt x="182" y="92"/>
                      </a:lnTo>
                      <a:lnTo>
                        <a:pt x="182" y="82"/>
                      </a:lnTo>
                      <a:lnTo>
                        <a:pt x="181" y="73"/>
                      </a:lnTo>
                      <a:lnTo>
                        <a:pt x="179" y="65"/>
                      </a:lnTo>
                      <a:lnTo>
                        <a:pt x="176" y="57"/>
                      </a:lnTo>
                      <a:lnTo>
                        <a:pt x="171" y="49"/>
                      </a:lnTo>
                      <a:lnTo>
                        <a:pt x="167" y="41"/>
                      </a:lnTo>
                      <a:lnTo>
                        <a:pt x="161" y="34"/>
                      </a:lnTo>
                      <a:lnTo>
                        <a:pt x="156" y="28"/>
                      </a:lnTo>
                      <a:lnTo>
                        <a:pt x="149" y="21"/>
                      </a:lnTo>
                      <a:lnTo>
                        <a:pt x="142" y="16"/>
                      </a:lnTo>
                      <a:lnTo>
                        <a:pt x="135" y="11"/>
                      </a:lnTo>
                      <a:lnTo>
                        <a:pt x="127" y="8"/>
                      </a:lnTo>
                      <a:lnTo>
                        <a:pt x="118" y="5"/>
                      </a:lnTo>
                      <a:lnTo>
                        <a:pt x="109" y="2"/>
                      </a:lnTo>
                      <a:lnTo>
                        <a:pt x="100" y="1"/>
                      </a:lnTo>
                      <a:lnTo>
                        <a:pt x="91" y="0"/>
                      </a:lnTo>
                      <a:lnTo>
                        <a:pt x="82" y="1"/>
                      </a:lnTo>
                      <a:lnTo>
                        <a:pt x="73" y="2"/>
                      </a:lnTo>
                      <a:lnTo>
                        <a:pt x="64" y="5"/>
                      </a:lnTo>
                      <a:lnTo>
                        <a:pt x="56" y="8"/>
                      </a:lnTo>
                      <a:lnTo>
                        <a:pt x="48" y="11"/>
                      </a:lnTo>
                      <a:lnTo>
                        <a:pt x="40" y="16"/>
                      </a:lnTo>
                      <a:lnTo>
                        <a:pt x="34" y="21"/>
                      </a:lnTo>
                      <a:lnTo>
                        <a:pt x="27" y="28"/>
                      </a:lnTo>
                      <a:lnTo>
                        <a:pt x="20" y="34"/>
                      </a:lnTo>
                      <a:lnTo>
                        <a:pt x="16" y="41"/>
                      </a:lnTo>
                      <a:lnTo>
                        <a:pt x="10" y="49"/>
                      </a:lnTo>
                      <a:lnTo>
                        <a:pt x="7" y="57"/>
                      </a:lnTo>
                      <a:lnTo>
                        <a:pt x="4" y="65"/>
                      </a:lnTo>
                      <a:lnTo>
                        <a:pt x="2" y="73"/>
                      </a:lnTo>
                      <a:lnTo>
                        <a:pt x="0" y="82"/>
                      </a:lnTo>
                      <a:lnTo>
                        <a:pt x="0" y="92"/>
                      </a:lnTo>
                      <a:lnTo>
                        <a:pt x="0" y="101"/>
                      </a:lnTo>
                      <a:lnTo>
                        <a:pt x="2" y="110"/>
                      </a:lnTo>
                      <a:lnTo>
                        <a:pt x="4" y="119"/>
                      </a:lnTo>
                      <a:lnTo>
                        <a:pt x="7" y="128"/>
                      </a:lnTo>
                      <a:lnTo>
                        <a:pt x="10" y="136"/>
                      </a:lnTo>
                      <a:lnTo>
                        <a:pt x="16" y="143"/>
                      </a:lnTo>
                      <a:lnTo>
                        <a:pt x="20" y="150"/>
                      </a:lnTo>
                      <a:lnTo>
                        <a:pt x="27" y="157"/>
                      </a:lnTo>
                      <a:lnTo>
                        <a:pt x="34" y="162"/>
                      </a:lnTo>
                      <a:lnTo>
                        <a:pt x="40" y="168"/>
                      </a:lnTo>
                      <a:lnTo>
                        <a:pt x="48" y="172"/>
                      </a:lnTo>
                      <a:lnTo>
                        <a:pt x="56" y="177"/>
                      </a:lnTo>
                      <a:lnTo>
                        <a:pt x="64" y="179"/>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7" name="Freeform 81"/>
                <p:cNvSpPr>
                  <a:spLocks noEditPoints="1"/>
                </p:cNvSpPr>
                <p:nvPr/>
              </p:nvSpPr>
              <p:spPr bwMode="auto">
                <a:xfrm>
                  <a:off x="9503280" y="1826574"/>
                  <a:ext cx="1163638" cy="2817813"/>
                </a:xfrm>
                <a:custGeom>
                  <a:avLst/>
                  <a:gdLst/>
                  <a:ahLst/>
                  <a:cxnLst>
                    <a:cxn ang="0">
                      <a:pos x="7277" y="17716"/>
                    </a:cxn>
                    <a:cxn ang="0">
                      <a:pos x="7" y="108"/>
                    </a:cxn>
                    <a:cxn ang="0">
                      <a:pos x="6787" y="11256"/>
                    </a:cxn>
                    <a:cxn ang="0">
                      <a:pos x="6874" y="12138"/>
                    </a:cxn>
                    <a:cxn ang="0">
                      <a:pos x="664" y="12286"/>
                    </a:cxn>
                    <a:cxn ang="0">
                      <a:pos x="438" y="12054"/>
                    </a:cxn>
                    <a:cxn ang="0">
                      <a:pos x="625" y="11218"/>
                    </a:cxn>
                    <a:cxn ang="0">
                      <a:pos x="6849" y="10134"/>
                    </a:cxn>
                    <a:cxn ang="0">
                      <a:pos x="6826" y="11025"/>
                    </a:cxn>
                    <a:cxn ang="0">
                      <a:pos x="578" y="11077"/>
                    </a:cxn>
                    <a:cxn ang="0">
                      <a:pos x="446" y="10211"/>
                    </a:cxn>
                    <a:cxn ang="0">
                      <a:pos x="704" y="8842"/>
                    </a:cxn>
                    <a:cxn ang="0">
                      <a:pos x="6887" y="9028"/>
                    </a:cxn>
                    <a:cxn ang="0">
                      <a:pos x="6755" y="9895"/>
                    </a:cxn>
                    <a:cxn ang="0">
                      <a:pos x="507" y="9842"/>
                    </a:cxn>
                    <a:cxn ang="0">
                      <a:pos x="483" y="8952"/>
                    </a:cxn>
                    <a:cxn ang="0">
                      <a:pos x="6707" y="7670"/>
                    </a:cxn>
                    <a:cxn ang="0">
                      <a:pos x="6895" y="8507"/>
                    </a:cxn>
                    <a:cxn ang="0">
                      <a:pos x="6669" y="8739"/>
                    </a:cxn>
                    <a:cxn ang="0">
                      <a:pos x="458" y="8590"/>
                    </a:cxn>
                    <a:cxn ang="0">
                      <a:pos x="544" y="7709"/>
                    </a:cxn>
                    <a:cxn ang="0">
                      <a:pos x="6787" y="6526"/>
                    </a:cxn>
                    <a:cxn ang="0">
                      <a:pos x="6874" y="7407"/>
                    </a:cxn>
                    <a:cxn ang="0">
                      <a:pos x="664" y="7556"/>
                    </a:cxn>
                    <a:cxn ang="0">
                      <a:pos x="438" y="7324"/>
                    </a:cxn>
                    <a:cxn ang="0">
                      <a:pos x="625" y="6488"/>
                    </a:cxn>
                    <a:cxn ang="0">
                      <a:pos x="6849" y="5404"/>
                    </a:cxn>
                    <a:cxn ang="0">
                      <a:pos x="6826" y="6296"/>
                    </a:cxn>
                    <a:cxn ang="0">
                      <a:pos x="578" y="6347"/>
                    </a:cxn>
                    <a:cxn ang="0">
                      <a:pos x="446" y="5480"/>
                    </a:cxn>
                    <a:cxn ang="0">
                      <a:pos x="704" y="4111"/>
                    </a:cxn>
                    <a:cxn ang="0">
                      <a:pos x="6887" y="4298"/>
                    </a:cxn>
                    <a:cxn ang="0">
                      <a:pos x="6755" y="5164"/>
                    </a:cxn>
                    <a:cxn ang="0">
                      <a:pos x="507" y="5113"/>
                    </a:cxn>
                    <a:cxn ang="0">
                      <a:pos x="483" y="4221"/>
                    </a:cxn>
                    <a:cxn ang="0">
                      <a:pos x="3868" y="13193"/>
                    </a:cxn>
                    <a:cxn ang="0">
                      <a:pos x="4226" y="13800"/>
                    </a:cxn>
                    <a:cxn ang="0">
                      <a:pos x="3706" y="14270"/>
                    </a:cxn>
                    <a:cxn ang="0">
                      <a:pos x="3139" y="13854"/>
                    </a:cxn>
                    <a:cxn ang="0">
                      <a:pos x="3436" y="13214"/>
                    </a:cxn>
                    <a:cxn ang="0">
                      <a:pos x="5725" y="15090"/>
                    </a:cxn>
                    <a:cxn ang="0">
                      <a:pos x="1624" y="15153"/>
                    </a:cxn>
                    <a:cxn ang="0">
                      <a:pos x="5640" y="15449"/>
                    </a:cxn>
                    <a:cxn ang="0">
                      <a:pos x="5600" y="15705"/>
                    </a:cxn>
                    <a:cxn ang="0">
                      <a:pos x="1659" y="15469"/>
                    </a:cxn>
                    <a:cxn ang="0">
                      <a:pos x="5722" y="16082"/>
                    </a:cxn>
                    <a:cxn ang="0">
                      <a:pos x="1613" y="16095"/>
                    </a:cxn>
                    <a:cxn ang="0">
                      <a:pos x="6707" y="2941"/>
                    </a:cxn>
                    <a:cxn ang="0">
                      <a:pos x="6895" y="3776"/>
                    </a:cxn>
                    <a:cxn ang="0">
                      <a:pos x="6669" y="4009"/>
                    </a:cxn>
                    <a:cxn ang="0">
                      <a:pos x="458" y="3861"/>
                    </a:cxn>
                    <a:cxn ang="0">
                      <a:pos x="544" y="2979"/>
                    </a:cxn>
                    <a:cxn ang="0">
                      <a:pos x="6787" y="1796"/>
                    </a:cxn>
                    <a:cxn ang="0">
                      <a:pos x="6874" y="2678"/>
                    </a:cxn>
                    <a:cxn ang="0">
                      <a:pos x="664" y="2827"/>
                    </a:cxn>
                    <a:cxn ang="0">
                      <a:pos x="438" y="2594"/>
                    </a:cxn>
                    <a:cxn ang="0">
                      <a:pos x="625" y="1758"/>
                    </a:cxn>
                    <a:cxn ang="0">
                      <a:pos x="6849" y="673"/>
                    </a:cxn>
                    <a:cxn ang="0">
                      <a:pos x="6826" y="1565"/>
                    </a:cxn>
                    <a:cxn ang="0">
                      <a:pos x="578" y="1617"/>
                    </a:cxn>
                    <a:cxn ang="0">
                      <a:pos x="446" y="750"/>
                    </a:cxn>
                  </a:cxnLst>
                  <a:rect l="0" t="0" r="r" b="b"/>
                  <a:pathLst>
                    <a:path w="7333" h="17750">
                      <a:moveTo>
                        <a:pt x="152" y="0"/>
                      </a:moveTo>
                      <a:lnTo>
                        <a:pt x="7181" y="0"/>
                      </a:lnTo>
                      <a:lnTo>
                        <a:pt x="7196" y="1"/>
                      </a:lnTo>
                      <a:lnTo>
                        <a:pt x="7211" y="3"/>
                      </a:lnTo>
                      <a:lnTo>
                        <a:pt x="7225" y="7"/>
                      </a:lnTo>
                      <a:lnTo>
                        <a:pt x="7240" y="12"/>
                      </a:lnTo>
                      <a:lnTo>
                        <a:pt x="7253" y="19"/>
                      </a:lnTo>
                      <a:lnTo>
                        <a:pt x="7265" y="27"/>
                      </a:lnTo>
                      <a:lnTo>
                        <a:pt x="7277" y="36"/>
                      </a:lnTo>
                      <a:lnTo>
                        <a:pt x="7287" y="44"/>
                      </a:lnTo>
                      <a:lnTo>
                        <a:pt x="7297" y="55"/>
                      </a:lnTo>
                      <a:lnTo>
                        <a:pt x="7306" y="68"/>
                      </a:lnTo>
                      <a:lnTo>
                        <a:pt x="7314" y="80"/>
                      </a:lnTo>
                      <a:lnTo>
                        <a:pt x="7321" y="93"/>
                      </a:lnTo>
                      <a:lnTo>
                        <a:pt x="7325" y="108"/>
                      </a:lnTo>
                      <a:lnTo>
                        <a:pt x="7329" y="122"/>
                      </a:lnTo>
                      <a:lnTo>
                        <a:pt x="7332" y="138"/>
                      </a:lnTo>
                      <a:lnTo>
                        <a:pt x="7333" y="153"/>
                      </a:lnTo>
                      <a:lnTo>
                        <a:pt x="7333" y="17597"/>
                      </a:lnTo>
                      <a:lnTo>
                        <a:pt x="7332" y="17612"/>
                      </a:lnTo>
                      <a:lnTo>
                        <a:pt x="7329" y="17628"/>
                      </a:lnTo>
                      <a:lnTo>
                        <a:pt x="7325" y="17642"/>
                      </a:lnTo>
                      <a:lnTo>
                        <a:pt x="7321" y="17657"/>
                      </a:lnTo>
                      <a:lnTo>
                        <a:pt x="7314" y="17670"/>
                      </a:lnTo>
                      <a:lnTo>
                        <a:pt x="7306" y="17682"/>
                      </a:lnTo>
                      <a:lnTo>
                        <a:pt x="7297" y="17695"/>
                      </a:lnTo>
                      <a:lnTo>
                        <a:pt x="7287" y="17706"/>
                      </a:lnTo>
                      <a:lnTo>
                        <a:pt x="7277" y="17716"/>
                      </a:lnTo>
                      <a:lnTo>
                        <a:pt x="7265" y="17723"/>
                      </a:lnTo>
                      <a:lnTo>
                        <a:pt x="7253" y="17731"/>
                      </a:lnTo>
                      <a:lnTo>
                        <a:pt x="7240" y="17738"/>
                      </a:lnTo>
                      <a:lnTo>
                        <a:pt x="7225" y="17743"/>
                      </a:lnTo>
                      <a:lnTo>
                        <a:pt x="7211" y="17747"/>
                      </a:lnTo>
                      <a:lnTo>
                        <a:pt x="7196" y="17749"/>
                      </a:lnTo>
                      <a:lnTo>
                        <a:pt x="7181" y="17750"/>
                      </a:lnTo>
                      <a:lnTo>
                        <a:pt x="152" y="17750"/>
                      </a:lnTo>
                      <a:lnTo>
                        <a:pt x="136" y="17749"/>
                      </a:lnTo>
                      <a:lnTo>
                        <a:pt x="121" y="17747"/>
                      </a:lnTo>
                      <a:lnTo>
                        <a:pt x="106" y="17743"/>
                      </a:lnTo>
                      <a:lnTo>
                        <a:pt x="93" y="17738"/>
                      </a:lnTo>
                      <a:lnTo>
                        <a:pt x="80" y="17731"/>
                      </a:lnTo>
                      <a:lnTo>
                        <a:pt x="68" y="17723"/>
                      </a:lnTo>
                      <a:lnTo>
                        <a:pt x="55" y="17716"/>
                      </a:lnTo>
                      <a:lnTo>
                        <a:pt x="44" y="17706"/>
                      </a:lnTo>
                      <a:lnTo>
                        <a:pt x="34" y="17695"/>
                      </a:lnTo>
                      <a:lnTo>
                        <a:pt x="26" y="17682"/>
                      </a:lnTo>
                      <a:lnTo>
                        <a:pt x="19" y="17670"/>
                      </a:lnTo>
                      <a:lnTo>
                        <a:pt x="12" y="17657"/>
                      </a:lnTo>
                      <a:lnTo>
                        <a:pt x="7" y="17642"/>
                      </a:lnTo>
                      <a:lnTo>
                        <a:pt x="3" y="17628"/>
                      </a:lnTo>
                      <a:lnTo>
                        <a:pt x="1" y="17612"/>
                      </a:lnTo>
                      <a:lnTo>
                        <a:pt x="0" y="17597"/>
                      </a:lnTo>
                      <a:lnTo>
                        <a:pt x="0" y="153"/>
                      </a:lnTo>
                      <a:lnTo>
                        <a:pt x="1" y="138"/>
                      </a:lnTo>
                      <a:lnTo>
                        <a:pt x="3" y="122"/>
                      </a:lnTo>
                      <a:lnTo>
                        <a:pt x="7" y="108"/>
                      </a:lnTo>
                      <a:lnTo>
                        <a:pt x="12" y="93"/>
                      </a:lnTo>
                      <a:lnTo>
                        <a:pt x="19" y="80"/>
                      </a:lnTo>
                      <a:lnTo>
                        <a:pt x="26" y="68"/>
                      </a:lnTo>
                      <a:lnTo>
                        <a:pt x="34" y="55"/>
                      </a:lnTo>
                      <a:lnTo>
                        <a:pt x="44" y="44"/>
                      </a:lnTo>
                      <a:lnTo>
                        <a:pt x="55" y="36"/>
                      </a:lnTo>
                      <a:lnTo>
                        <a:pt x="68" y="27"/>
                      </a:lnTo>
                      <a:lnTo>
                        <a:pt x="80" y="19"/>
                      </a:lnTo>
                      <a:lnTo>
                        <a:pt x="93" y="12"/>
                      </a:lnTo>
                      <a:lnTo>
                        <a:pt x="106" y="7"/>
                      </a:lnTo>
                      <a:lnTo>
                        <a:pt x="121" y="3"/>
                      </a:lnTo>
                      <a:lnTo>
                        <a:pt x="136" y="1"/>
                      </a:lnTo>
                      <a:lnTo>
                        <a:pt x="152" y="0"/>
                      </a:lnTo>
                      <a:close/>
                      <a:moveTo>
                        <a:pt x="704" y="11207"/>
                      </a:moveTo>
                      <a:lnTo>
                        <a:pt x="6628" y="11207"/>
                      </a:lnTo>
                      <a:lnTo>
                        <a:pt x="6642" y="11207"/>
                      </a:lnTo>
                      <a:lnTo>
                        <a:pt x="6655" y="11208"/>
                      </a:lnTo>
                      <a:lnTo>
                        <a:pt x="6669" y="11209"/>
                      </a:lnTo>
                      <a:lnTo>
                        <a:pt x="6682" y="11211"/>
                      </a:lnTo>
                      <a:lnTo>
                        <a:pt x="6694" y="11215"/>
                      </a:lnTo>
                      <a:lnTo>
                        <a:pt x="6707" y="11218"/>
                      </a:lnTo>
                      <a:lnTo>
                        <a:pt x="6720" y="11221"/>
                      </a:lnTo>
                      <a:lnTo>
                        <a:pt x="6732" y="11226"/>
                      </a:lnTo>
                      <a:lnTo>
                        <a:pt x="6744" y="11231"/>
                      </a:lnTo>
                      <a:lnTo>
                        <a:pt x="6755" y="11237"/>
                      </a:lnTo>
                      <a:lnTo>
                        <a:pt x="6766" y="11242"/>
                      </a:lnTo>
                      <a:lnTo>
                        <a:pt x="6777" y="11249"/>
                      </a:lnTo>
                      <a:lnTo>
                        <a:pt x="6787" y="11256"/>
                      </a:lnTo>
                      <a:lnTo>
                        <a:pt x="6797" y="11263"/>
                      </a:lnTo>
                      <a:lnTo>
                        <a:pt x="6807" y="11271"/>
                      </a:lnTo>
                      <a:lnTo>
                        <a:pt x="6817" y="11279"/>
                      </a:lnTo>
                      <a:lnTo>
                        <a:pt x="6826" y="11288"/>
                      </a:lnTo>
                      <a:lnTo>
                        <a:pt x="6834" y="11297"/>
                      </a:lnTo>
                      <a:lnTo>
                        <a:pt x="6842" y="11307"/>
                      </a:lnTo>
                      <a:lnTo>
                        <a:pt x="6849" y="11316"/>
                      </a:lnTo>
                      <a:lnTo>
                        <a:pt x="6856" y="11327"/>
                      </a:lnTo>
                      <a:lnTo>
                        <a:pt x="6863" y="11337"/>
                      </a:lnTo>
                      <a:lnTo>
                        <a:pt x="6868" y="11348"/>
                      </a:lnTo>
                      <a:lnTo>
                        <a:pt x="6874" y="11358"/>
                      </a:lnTo>
                      <a:lnTo>
                        <a:pt x="6879" y="11370"/>
                      </a:lnTo>
                      <a:lnTo>
                        <a:pt x="6883" y="11381"/>
                      </a:lnTo>
                      <a:lnTo>
                        <a:pt x="6887" y="11392"/>
                      </a:lnTo>
                      <a:lnTo>
                        <a:pt x="6889" y="11404"/>
                      </a:lnTo>
                      <a:lnTo>
                        <a:pt x="6893" y="11417"/>
                      </a:lnTo>
                      <a:lnTo>
                        <a:pt x="6894" y="11429"/>
                      </a:lnTo>
                      <a:lnTo>
                        <a:pt x="6895" y="11442"/>
                      </a:lnTo>
                      <a:lnTo>
                        <a:pt x="6895" y="11454"/>
                      </a:lnTo>
                      <a:lnTo>
                        <a:pt x="6895" y="12041"/>
                      </a:lnTo>
                      <a:lnTo>
                        <a:pt x="6895" y="12054"/>
                      </a:lnTo>
                      <a:lnTo>
                        <a:pt x="6894" y="12067"/>
                      </a:lnTo>
                      <a:lnTo>
                        <a:pt x="6893" y="12079"/>
                      </a:lnTo>
                      <a:lnTo>
                        <a:pt x="6889" y="12091"/>
                      </a:lnTo>
                      <a:lnTo>
                        <a:pt x="6887" y="12103"/>
                      </a:lnTo>
                      <a:lnTo>
                        <a:pt x="6883" y="12115"/>
                      </a:lnTo>
                      <a:lnTo>
                        <a:pt x="6879" y="12127"/>
                      </a:lnTo>
                      <a:lnTo>
                        <a:pt x="6874" y="12138"/>
                      </a:lnTo>
                      <a:lnTo>
                        <a:pt x="6868" y="12149"/>
                      </a:lnTo>
                      <a:lnTo>
                        <a:pt x="6863" y="12160"/>
                      </a:lnTo>
                      <a:lnTo>
                        <a:pt x="6856" y="12170"/>
                      </a:lnTo>
                      <a:lnTo>
                        <a:pt x="6849" y="12180"/>
                      </a:lnTo>
                      <a:lnTo>
                        <a:pt x="6842" y="12190"/>
                      </a:lnTo>
                      <a:lnTo>
                        <a:pt x="6834" y="12199"/>
                      </a:lnTo>
                      <a:lnTo>
                        <a:pt x="6826" y="12208"/>
                      </a:lnTo>
                      <a:lnTo>
                        <a:pt x="6817" y="12216"/>
                      </a:lnTo>
                      <a:lnTo>
                        <a:pt x="6807" y="12224"/>
                      </a:lnTo>
                      <a:lnTo>
                        <a:pt x="6797" y="12232"/>
                      </a:lnTo>
                      <a:lnTo>
                        <a:pt x="6787" y="12240"/>
                      </a:lnTo>
                      <a:lnTo>
                        <a:pt x="6777" y="12246"/>
                      </a:lnTo>
                      <a:lnTo>
                        <a:pt x="6766" y="12253"/>
                      </a:lnTo>
                      <a:lnTo>
                        <a:pt x="6755" y="12260"/>
                      </a:lnTo>
                      <a:lnTo>
                        <a:pt x="6744" y="12265"/>
                      </a:lnTo>
                      <a:lnTo>
                        <a:pt x="6732" y="12270"/>
                      </a:lnTo>
                      <a:lnTo>
                        <a:pt x="6720" y="12274"/>
                      </a:lnTo>
                      <a:lnTo>
                        <a:pt x="6707" y="12279"/>
                      </a:lnTo>
                      <a:lnTo>
                        <a:pt x="6694" y="12282"/>
                      </a:lnTo>
                      <a:lnTo>
                        <a:pt x="6682" y="12284"/>
                      </a:lnTo>
                      <a:lnTo>
                        <a:pt x="6669" y="12286"/>
                      </a:lnTo>
                      <a:lnTo>
                        <a:pt x="6655" y="12287"/>
                      </a:lnTo>
                      <a:lnTo>
                        <a:pt x="6642" y="12289"/>
                      </a:lnTo>
                      <a:lnTo>
                        <a:pt x="6628" y="12290"/>
                      </a:lnTo>
                      <a:lnTo>
                        <a:pt x="704" y="12290"/>
                      </a:lnTo>
                      <a:lnTo>
                        <a:pt x="691" y="12289"/>
                      </a:lnTo>
                      <a:lnTo>
                        <a:pt x="678" y="12287"/>
                      </a:lnTo>
                      <a:lnTo>
                        <a:pt x="664" y="12286"/>
                      </a:lnTo>
                      <a:lnTo>
                        <a:pt x="651" y="12284"/>
                      </a:lnTo>
                      <a:lnTo>
                        <a:pt x="638" y="12282"/>
                      </a:lnTo>
                      <a:lnTo>
                        <a:pt x="625" y="12279"/>
                      </a:lnTo>
                      <a:lnTo>
                        <a:pt x="613" y="12274"/>
                      </a:lnTo>
                      <a:lnTo>
                        <a:pt x="601" y="12270"/>
                      </a:lnTo>
                      <a:lnTo>
                        <a:pt x="589" y="12265"/>
                      </a:lnTo>
                      <a:lnTo>
                        <a:pt x="578" y="12260"/>
                      </a:lnTo>
                      <a:lnTo>
                        <a:pt x="566" y="12253"/>
                      </a:lnTo>
                      <a:lnTo>
                        <a:pt x="556" y="12246"/>
                      </a:lnTo>
                      <a:lnTo>
                        <a:pt x="544" y="12240"/>
                      </a:lnTo>
                      <a:lnTo>
                        <a:pt x="534" y="12232"/>
                      </a:lnTo>
                      <a:lnTo>
                        <a:pt x="524" y="12224"/>
                      </a:lnTo>
                      <a:lnTo>
                        <a:pt x="516" y="12216"/>
                      </a:lnTo>
                      <a:lnTo>
                        <a:pt x="507" y="12208"/>
                      </a:lnTo>
                      <a:lnTo>
                        <a:pt x="498" y="12199"/>
                      </a:lnTo>
                      <a:lnTo>
                        <a:pt x="490" y="12190"/>
                      </a:lnTo>
                      <a:lnTo>
                        <a:pt x="483" y="12180"/>
                      </a:lnTo>
                      <a:lnTo>
                        <a:pt x="476" y="12170"/>
                      </a:lnTo>
                      <a:lnTo>
                        <a:pt x="469" y="12160"/>
                      </a:lnTo>
                      <a:lnTo>
                        <a:pt x="463" y="12149"/>
                      </a:lnTo>
                      <a:lnTo>
                        <a:pt x="458" y="12138"/>
                      </a:lnTo>
                      <a:lnTo>
                        <a:pt x="454" y="12127"/>
                      </a:lnTo>
                      <a:lnTo>
                        <a:pt x="449" y="12115"/>
                      </a:lnTo>
                      <a:lnTo>
                        <a:pt x="446" y="12103"/>
                      </a:lnTo>
                      <a:lnTo>
                        <a:pt x="442" y="12091"/>
                      </a:lnTo>
                      <a:lnTo>
                        <a:pt x="440" y="12079"/>
                      </a:lnTo>
                      <a:lnTo>
                        <a:pt x="439" y="12067"/>
                      </a:lnTo>
                      <a:lnTo>
                        <a:pt x="438" y="12054"/>
                      </a:lnTo>
                      <a:lnTo>
                        <a:pt x="437" y="12041"/>
                      </a:lnTo>
                      <a:lnTo>
                        <a:pt x="437" y="11454"/>
                      </a:lnTo>
                      <a:lnTo>
                        <a:pt x="438" y="11442"/>
                      </a:lnTo>
                      <a:lnTo>
                        <a:pt x="439" y="11429"/>
                      </a:lnTo>
                      <a:lnTo>
                        <a:pt x="440" y="11417"/>
                      </a:lnTo>
                      <a:lnTo>
                        <a:pt x="442" y="11404"/>
                      </a:lnTo>
                      <a:lnTo>
                        <a:pt x="446" y="11392"/>
                      </a:lnTo>
                      <a:lnTo>
                        <a:pt x="449" y="11381"/>
                      </a:lnTo>
                      <a:lnTo>
                        <a:pt x="454" y="11370"/>
                      </a:lnTo>
                      <a:lnTo>
                        <a:pt x="458" y="11358"/>
                      </a:lnTo>
                      <a:lnTo>
                        <a:pt x="463" y="11348"/>
                      </a:lnTo>
                      <a:lnTo>
                        <a:pt x="469" y="11337"/>
                      </a:lnTo>
                      <a:lnTo>
                        <a:pt x="476" y="11327"/>
                      </a:lnTo>
                      <a:lnTo>
                        <a:pt x="483" y="11316"/>
                      </a:lnTo>
                      <a:lnTo>
                        <a:pt x="490" y="11307"/>
                      </a:lnTo>
                      <a:lnTo>
                        <a:pt x="498" y="11297"/>
                      </a:lnTo>
                      <a:lnTo>
                        <a:pt x="507" y="11288"/>
                      </a:lnTo>
                      <a:lnTo>
                        <a:pt x="516" y="11279"/>
                      </a:lnTo>
                      <a:lnTo>
                        <a:pt x="524" y="11271"/>
                      </a:lnTo>
                      <a:lnTo>
                        <a:pt x="534" y="11263"/>
                      </a:lnTo>
                      <a:lnTo>
                        <a:pt x="544" y="11256"/>
                      </a:lnTo>
                      <a:lnTo>
                        <a:pt x="556" y="11249"/>
                      </a:lnTo>
                      <a:lnTo>
                        <a:pt x="566" y="11242"/>
                      </a:lnTo>
                      <a:lnTo>
                        <a:pt x="578" y="11237"/>
                      </a:lnTo>
                      <a:lnTo>
                        <a:pt x="589" y="11231"/>
                      </a:lnTo>
                      <a:lnTo>
                        <a:pt x="601" y="11226"/>
                      </a:lnTo>
                      <a:lnTo>
                        <a:pt x="613" y="11221"/>
                      </a:lnTo>
                      <a:lnTo>
                        <a:pt x="625" y="11218"/>
                      </a:lnTo>
                      <a:lnTo>
                        <a:pt x="638" y="11215"/>
                      </a:lnTo>
                      <a:lnTo>
                        <a:pt x="651" y="11211"/>
                      </a:lnTo>
                      <a:lnTo>
                        <a:pt x="664" y="11209"/>
                      </a:lnTo>
                      <a:lnTo>
                        <a:pt x="678" y="11208"/>
                      </a:lnTo>
                      <a:lnTo>
                        <a:pt x="691" y="11207"/>
                      </a:lnTo>
                      <a:lnTo>
                        <a:pt x="704" y="11207"/>
                      </a:lnTo>
                      <a:close/>
                      <a:moveTo>
                        <a:pt x="704" y="10024"/>
                      </a:moveTo>
                      <a:lnTo>
                        <a:pt x="6628" y="10024"/>
                      </a:lnTo>
                      <a:lnTo>
                        <a:pt x="6642" y="10024"/>
                      </a:lnTo>
                      <a:lnTo>
                        <a:pt x="6655" y="10025"/>
                      </a:lnTo>
                      <a:lnTo>
                        <a:pt x="6669" y="10027"/>
                      </a:lnTo>
                      <a:lnTo>
                        <a:pt x="6682" y="10029"/>
                      </a:lnTo>
                      <a:lnTo>
                        <a:pt x="6694" y="10032"/>
                      </a:lnTo>
                      <a:lnTo>
                        <a:pt x="6707" y="10035"/>
                      </a:lnTo>
                      <a:lnTo>
                        <a:pt x="6720" y="10039"/>
                      </a:lnTo>
                      <a:lnTo>
                        <a:pt x="6732" y="10043"/>
                      </a:lnTo>
                      <a:lnTo>
                        <a:pt x="6744" y="10049"/>
                      </a:lnTo>
                      <a:lnTo>
                        <a:pt x="6755" y="10054"/>
                      </a:lnTo>
                      <a:lnTo>
                        <a:pt x="6766" y="10060"/>
                      </a:lnTo>
                      <a:lnTo>
                        <a:pt x="6777" y="10066"/>
                      </a:lnTo>
                      <a:lnTo>
                        <a:pt x="6787" y="10073"/>
                      </a:lnTo>
                      <a:lnTo>
                        <a:pt x="6797" y="10081"/>
                      </a:lnTo>
                      <a:lnTo>
                        <a:pt x="6807" y="10089"/>
                      </a:lnTo>
                      <a:lnTo>
                        <a:pt x="6817" y="10096"/>
                      </a:lnTo>
                      <a:lnTo>
                        <a:pt x="6826" y="10105"/>
                      </a:lnTo>
                      <a:lnTo>
                        <a:pt x="6834" y="10114"/>
                      </a:lnTo>
                      <a:lnTo>
                        <a:pt x="6842" y="10124"/>
                      </a:lnTo>
                      <a:lnTo>
                        <a:pt x="6849" y="10134"/>
                      </a:lnTo>
                      <a:lnTo>
                        <a:pt x="6856" y="10144"/>
                      </a:lnTo>
                      <a:lnTo>
                        <a:pt x="6863" y="10154"/>
                      </a:lnTo>
                      <a:lnTo>
                        <a:pt x="6868" y="10165"/>
                      </a:lnTo>
                      <a:lnTo>
                        <a:pt x="6874" y="10175"/>
                      </a:lnTo>
                      <a:lnTo>
                        <a:pt x="6879" y="10187"/>
                      </a:lnTo>
                      <a:lnTo>
                        <a:pt x="6883" y="10198"/>
                      </a:lnTo>
                      <a:lnTo>
                        <a:pt x="6887" y="10211"/>
                      </a:lnTo>
                      <a:lnTo>
                        <a:pt x="6889" y="10222"/>
                      </a:lnTo>
                      <a:lnTo>
                        <a:pt x="6893" y="10234"/>
                      </a:lnTo>
                      <a:lnTo>
                        <a:pt x="6894" y="10246"/>
                      </a:lnTo>
                      <a:lnTo>
                        <a:pt x="6895" y="10260"/>
                      </a:lnTo>
                      <a:lnTo>
                        <a:pt x="6895" y="10272"/>
                      </a:lnTo>
                      <a:lnTo>
                        <a:pt x="6895" y="10859"/>
                      </a:lnTo>
                      <a:lnTo>
                        <a:pt x="6895" y="10872"/>
                      </a:lnTo>
                      <a:lnTo>
                        <a:pt x="6894" y="10884"/>
                      </a:lnTo>
                      <a:lnTo>
                        <a:pt x="6893" y="10896"/>
                      </a:lnTo>
                      <a:lnTo>
                        <a:pt x="6889" y="10908"/>
                      </a:lnTo>
                      <a:lnTo>
                        <a:pt x="6887" y="10921"/>
                      </a:lnTo>
                      <a:lnTo>
                        <a:pt x="6883" y="10933"/>
                      </a:lnTo>
                      <a:lnTo>
                        <a:pt x="6879" y="10944"/>
                      </a:lnTo>
                      <a:lnTo>
                        <a:pt x="6874" y="10955"/>
                      </a:lnTo>
                      <a:lnTo>
                        <a:pt x="6868" y="10966"/>
                      </a:lnTo>
                      <a:lnTo>
                        <a:pt x="6863" y="10977"/>
                      </a:lnTo>
                      <a:lnTo>
                        <a:pt x="6856" y="10987"/>
                      </a:lnTo>
                      <a:lnTo>
                        <a:pt x="6849" y="10997"/>
                      </a:lnTo>
                      <a:lnTo>
                        <a:pt x="6842" y="11007"/>
                      </a:lnTo>
                      <a:lnTo>
                        <a:pt x="6834" y="11016"/>
                      </a:lnTo>
                      <a:lnTo>
                        <a:pt x="6826" y="11025"/>
                      </a:lnTo>
                      <a:lnTo>
                        <a:pt x="6817" y="11034"/>
                      </a:lnTo>
                      <a:lnTo>
                        <a:pt x="6807" y="11043"/>
                      </a:lnTo>
                      <a:lnTo>
                        <a:pt x="6797" y="11050"/>
                      </a:lnTo>
                      <a:lnTo>
                        <a:pt x="6787" y="11057"/>
                      </a:lnTo>
                      <a:lnTo>
                        <a:pt x="6777" y="11064"/>
                      </a:lnTo>
                      <a:lnTo>
                        <a:pt x="6766" y="11070"/>
                      </a:lnTo>
                      <a:lnTo>
                        <a:pt x="6755" y="11077"/>
                      </a:lnTo>
                      <a:lnTo>
                        <a:pt x="6744" y="11083"/>
                      </a:lnTo>
                      <a:lnTo>
                        <a:pt x="6732" y="11087"/>
                      </a:lnTo>
                      <a:lnTo>
                        <a:pt x="6720" y="11092"/>
                      </a:lnTo>
                      <a:lnTo>
                        <a:pt x="6707" y="11096"/>
                      </a:lnTo>
                      <a:lnTo>
                        <a:pt x="6694" y="11099"/>
                      </a:lnTo>
                      <a:lnTo>
                        <a:pt x="6682" y="11102"/>
                      </a:lnTo>
                      <a:lnTo>
                        <a:pt x="6669" y="11104"/>
                      </a:lnTo>
                      <a:lnTo>
                        <a:pt x="6655" y="11106"/>
                      </a:lnTo>
                      <a:lnTo>
                        <a:pt x="6642" y="11106"/>
                      </a:lnTo>
                      <a:lnTo>
                        <a:pt x="6628" y="11107"/>
                      </a:lnTo>
                      <a:lnTo>
                        <a:pt x="704" y="11107"/>
                      </a:lnTo>
                      <a:lnTo>
                        <a:pt x="691" y="11106"/>
                      </a:lnTo>
                      <a:lnTo>
                        <a:pt x="678" y="11106"/>
                      </a:lnTo>
                      <a:lnTo>
                        <a:pt x="664" y="11104"/>
                      </a:lnTo>
                      <a:lnTo>
                        <a:pt x="651" y="11102"/>
                      </a:lnTo>
                      <a:lnTo>
                        <a:pt x="638" y="11099"/>
                      </a:lnTo>
                      <a:lnTo>
                        <a:pt x="625" y="11096"/>
                      </a:lnTo>
                      <a:lnTo>
                        <a:pt x="613" y="11092"/>
                      </a:lnTo>
                      <a:lnTo>
                        <a:pt x="601" y="11087"/>
                      </a:lnTo>
                      <a:lnTo>
                        <a:pt x="589" y="11083"/>
                      </a:lnTo>
                      <a:lnTo>
                        <a:pt x="578" y="11077"/>
                      </a:lnTo>
                      <a:lnTo>
                        <a:pt x="566" y="11070"/>
                      </a:lnTo>
                      <a:lnTo>
                        <a:pt x="556" y="11064"/>
                      </a:lnTo>
                      <a:lnTo>
                        <a:pt x="544" y="11057"/>
                      </a:lnTo>
                      <a:lnTo>
                        <a:pt x="534" y="11050"/>
                      </a:lnTo>
                      <a:lnTo>
                        <a:pt x="524" y="11043"/>
                      </a:lnTo>
                      <a:lnTo>
                        <a:pt x="516" y="11034"/>
                      </a:lnTo>
                      <a:lnTo>
                        <a:pt x="507" y="11025"/>
                      </a:lnTo>
                      <a:lnTo>
                        <a:pt x="498" y="11016"/>
                      </a:lnTo>
                      <a:lnTo>
                        <a:pt x="490" y="11007"/>
                      </a:lnTo>
                      <a:lnTo>
                        <a:pt x="483" y="10997"/>
                      </a:lnTo>
                      <a:lnTo>
                        <a:pt x="476" y="10987"/>
                      </a:lnTo>
                      <a:lnTo>
                        <a:pt x="469" y="10977"/>
                      </a:lnTo>
                      <a:lnTo>
                        <a:pt x="463" y="10966"/>
                      </a:lnTo>
                      <a:lnTo>
                        <a:pt x="458" y="10955"/>
                      </a:lnTo>
                      <a:lnTo>
                        <a:pt x="454" y="10944"/>
                      </a:lnTo>
                      <a:lnTo>
                        <a:pt x="449" y="10933"/>
                      </a:lnTo>
                      <a:lnTo>
                        <a:pt x="446" y="10921"/>
                      </a:lnTo>
                      <a:lnTo>
                        <a:pt x="442" y="10908"/>
                      </a:lnTo>
                      <a:lnTo>
                        <a:pt x="440" y="10896"/>
                      </a:lnTo>
                      <a:lnTo>
                        <a:pt x="439" y="10884"/>
                      </a:lnTo>
                      <a:lnTo>
                        <a:pt x="438" y="10872"/>
                      </a:lnTo>
                      <a:lnTo>
                        <a:pt x="437" y="10859"/>
                      </a:lnTo>
                      <a:lnTo>
                        <a:pt x="437" y="10272"/>
                      </a:lnTo>
                      <a:lnTo>
                        <a:pt x="438" y="10260"/>
                      </a:lnTo>
                      <a:lnTo>
                        <a:pt x="439" y="10246"/>
                      </a:lnTo>
                      <a:lnTo>
                        <a:pt x="440" y="10234"/>
                      </a:lnTo>
                      <a:lnTo>
                        <a:pt x="442" y="10222"/>
                      </a:lnTo>
                      <a:lnTo>
                        <a:pt x="446" y="10211"/>
                      </a:lnTo>
                      <a:lnTo>
                        <a:pt x="449" y="10198"/>
                      </a:lnTo>
                      <a:lnTo>
                        <a:pt x="454" y="10187"/>
                      </a:lnTo>
                      <a:lnTo>
                        <a:pt x="458" y="10175"/>
                      </a:lnTo>
                      <a:lnTo>
                        <a:pt x="463" y="10165"/>
                      </a:lnTo>
                      <a:lnTo>
                        <a:pt x="469" y="10154"/>
                      </a:lnTo>
                      <a:lnTo>
                        <a:pt x="476" y="10144"/>
                      </a:lnTo>
                      <a:lnTo>
                        <a:pt x="483" y="10134"/>
                      </a:lnTo>
                      <a:lnTo>
                        <a:pt x="490" y="10124"/>
                      </a:lnTo>
                      <a:lnTo>
                        <a:pt x="498" y="10114"/>
                      </a:lnTo>
                      <a:lnTo>
                        <a:pt x="507" y="10105"/>
                      </a:lnTo>
                      <a:lnTo>
                        <a:pt x="516" y="10096"/>
                      </a:lnTo>
                      <a:lnTo>
                        <a:pt x="524" y="10089"/>
                      </a:lnTo>
                      <a:lnTo>
                        <a:pt x="534" y="10081"/>
                      </a:lnTo>
                      <a:lnTo>
                        <a:pt x="544" y="10073"/>
                      </a:lnTo>
                      <a:lnTo>
                        <a:pt x="556" y="10066"/>
                      </a:lnTo>
                      <a:lnTo>
                        <a:pt x="566" y="10060"/>
                      </a:lnTo>
                      <a:lnTo>
                        <a:pt x="578" y="10054"/>
                      </a:lnTo>
                      <a:lnTo>
                        <a:pt x="589" y="10049"/>
                      </a:lnTo>
                      <a:lnTo>
                        <a:pt x="601" y="10043"/>
                      </a:lnTo>
                      <a:lnTo>
                        <a:pt x="613" y="10039"/>
                      </a:lnTo>
                      <a:lnTo>
                        <a:pt x="625" y="10035"/>
                      </a:lnTo>
                      <a:lnTo>
                        <a:pt x="638" y="10032"/>
                      </a:lnTo>
                      <a:lnTo>
                        <a:pt x="651" y="10029"/>
                      </a:lnTo>
                      <a:lnTo>
                        <a:pt x="664" y="10027"/>
                      </a:lnTo>
                      <a:lnTo>
                        <a:pt x="678" y="10025"/>
                      </a:lnTo>
                      <a:lnTo>
                        <a:pt x="691" y="10024"/>
                      </a:lnTo>
                      <a:lnTo>
                        <a:pt x="704" y="10024"/>
                      </a:lnTo>
                      <a:close/>
                      <a:moveTo>
                        <a:pt x="704" y="8842"/>
                      </a:moveTo>
                      <a:lnTo>
                        <a:pt x="6628" y="8842"/>
                      </a:lnTo>
                      <a:lnTo>
                        <a:pt x="6642" y="8842"/>
                      </a:lnTo>
                      <a:lnTo>
                        <a:pt x="6655" y="8843"/>
                      </a:lnTo>
                      <a:lnTo>
                        <a:pt x="6669" y="8845"/>
                      </a:lnTo>
                      <a:lnTo>
                        <a:pt x="6682" y="8846"/>
                      </a:lnTo>
                      <a:lnTo>
                        <a:pt x="6694" y="8849"/>
                      </a:lnTo>
                      <a:lnTo>
                        <a:pt x="6707" y="8853"/>
                      </a:lnTo>
                      <a:lnTo>
                        <a:pt x="6720" y="8857"/>
                      </a:lnTo>
                      <a:lnTo>
                        <a:pt x="6732" y="8862"/>
                      </a:lnTo>
                      <a:lnTo>
                        <a:pt x="6744" y="8866"/>
                      </a:lnTo>
                      <a:lnTo>
                        <a:pt x="6755" y="8872"/>
                      </a:lnTo>
                      <a:lnTo>
                        <a:pt x="6766" y="8877"/>
                      </a:lnTo>
                      <a:lnTo>
                        <a:pt x="6777" y="8884"/>
                      </a:lnTo>
                      <a:lnTo>
                        <a:pt x="6787" y="8891"/>
                      </a:lnTo>
                      <a:lnTo>
                        <a:pt x="6797" y="8898"/>
                      </a:lnTo>
                      <a:lnTo>
                        <a:pt x="6807" y="8906"/>
                      </a:lnTo>
                      <a:lnTo>
                        <a:pt x="6817" y="8915"/>
                      </a:lnTo>
                      <a:lnTo>
                        <a:pt x="6826" y="8923"/>
                      </a:lnTo>
                      <a:lnTo>
                        <a:pt x="6834" y="8932"/>
                      </a:lnTo>
                      <a:lnTo>
                        <a:pt x="6842" y="8942"/>
                      </a:lnTo>
                      <a:lnTo>
                        <a:pt x="6849" y="8952"/>
                      </a:lnTo>
                      <a:lnTo>
                        <a:pt x="6856" y="8962"/>
                      </a:lnTo>
                      <a:lnTo>
                        <a:pt x="6863" y="8972"/>
                      </a:lnTo>
                      <a:lnTo>
                        <a:pt x="6868" y="8983"/>
                      </a:lnTo>
                      <a:lnTo>
                        <a:pt x="6874" y="8994"/>
                      </a:lnTo>
                      <a:lnTo>
                        <a:pt x="6879" y="9005"/>
                      </a:lnTo>
                      <a:lnTo>
                        <a:pt x="6883" y="9016"/>
                      </a:lnTo>
                      <a:lnTo>
                        <a:pt x="6887" y="9028"/>
                      </a:lnTo>
                      <a:lnTo>
                        <a:pt x="6889" y="9039"/>
                      </a:lnTo>
                      <a:lnTo>
                        <a:pt x="6893" y="9051"/>
                      </a:lnTo>
                      <a:lnTo>
                        <a:pt x="6894" y="9065"/>
                      </a:lnTo>
                      <a:lnTo>
                        <a:pt x="6895" y="9077"/>
                      </a:lnTo>
                      <a:lnTo>
                        <a:pt x="6895" y="9089"/>
                      </a:lnTo>
                      <a:lnTo>
                        <a:pt x="6895" y="9676"/>
                      </a:lnTo>
                      <a:lnTo>
                        <a:pt x="6895" y="9689"/>
                      </a:lnTo>
                      <a:lnTo>
                        <a:pt x="6894" y="9701"/>
                      </a:lnTo>
                      <a:lnTo>
                        <a:pt x="6893" y="9714"/>
                      </a:lnTo>
                      <a:lnTo>
                        <a:pt x="6889" y="9726"/>
                      </a:lnTo>
                      <a:lnTo>
                        <a:pt x="6887" y="9738"/>
                      </a:lnTo>
                      <a:lnTo>
                        <a:pt x="6883" y="9750"/>
                      </a:lnTo>
                      <a:lnTo>
                        <a:pt x="6879" y="9761"/>
                      </a:lnTo>
                      <a:lnTo>
                        <a:pt x="6874" y="9772"/>
                      </a:lnTo>
                      <a:lnTo>
                        <a:pt x="6868" y="9784"/>
                      </a:lnTo>
                      <a:lnTo>
                        <a:pt x="6863" y="9795"/>
                      </a:lnTo>
                      <a:lnTo>
                        <a:pt x="6856" y="9805"/>
                      </a:lnTo>
                      <a:lnTo>
                        <a:pt x="6849" y="9815"/>
                      </a:lnTo>
                      <a:lnTo>
                        <a:pt x="6842" y="9825"/>
                      </a:lnTo>
                      <a:lnTo>
                        <a:pt x="6834" y="9834"/>
                      </a:lnTo>
                      <a:lnTo>
                        <a:pt x="6826" y="9842"/>
                      </a:lnTo>
                      <a:lnTo>
                        <a:pt x="6817" y="9851"/>
                      </a:lnTo>
                      <a:lnTo>
                        <a:pt x="6807" y="9860"/>
                      </a:lnTo>
                      <a:lnTo>
                        <a:pt x="6797" y="9868"/>
                      </a:lnTo>
                      <a:lnTo>
                        <a:pt x="6787" y="9875"/>
                      </a:lnTo>
                      <a:lnTo>
                        <a:pt x="6777" y="9882"/>
                      </a:lnTo>
                      <a:lnTo>
                        <a:pt x="6766" y="9888"/>
                      </a:lnTo>
                      <a:lnTo>
                        <a:pt x="6755" y="9895"/>
                      </a:lnTo>
                      <a:lnTo>
                        <a:pt x="6744" y="9900"/>
                      </a:lnTo>
                      <a:lnTo>
                        <a:pt x="6732" y="9905"/>
                      </a:lnTo>
                      <a:lnTo>
                        <a:pt x="6720" y="9909"/>
                      </a:lnTo>
                      <a:lnTo>
                        <a:pt x="6707" y="9913"/>
                      </a:lnTo>
                      <a:lnTo>
                        <a:pt x="6694" y="9917"/>
                      </a:lnTo>
                      <a:lnTo>
                        <a:pt x="6682" y="9919"/>
                      </a:lnTo>
                      <a:lnTo>
                        <a:pt x="6669" y="9921"/>
                      </a:lnTo>
                      <a:lnTo>
                        <a:pt x="6655" y="9923"/>
                      </a:lnTo>
                      <a:lnTo>
                        <a:pt x="6642" y="9924"/>
                      </a:lnTo>
                      <a:lnTo>
                        <a:pt x="6628" y="9924"/>
                      </a:lnTo>
                      <a:lnTo>
                        <a:pt x="704" y="9924"/>
                      </a:lnTo>
                      <a:lnTo>
                        <a:pt x="691" y="9924"/>
                      </a:lnTo>
                      <a:lnTo>
                        <a:pt x="678" y="9923"/>
                      </a:lnTo>
                      <a:lnTo>
                        <a:pt x="664" y="9921"/>
                      </a:lnTo>
                      <a:lnTo>
                        <a:pt x="651" y="9919"/>
                      </a:lnTo>
                      <a:lnTo>
                        <a:pt x="638" y="9917"/>
                      </a:lnTo>
                      <a:lnTo>
                        <a:pt x="625" y="9913"/>
                      </a:lnTo>
                      <a:lnTo>
                        <a:pt x="613" y="9909"/>
                      </a:lnTo>
                      <a:lnTo>
                        <a:pt x="601" y="9905"/>
                      </a:lnTo>
                      <a:lnTo>
                        <a:pt x="589" y="9900"/>
                      </a:lnTo>
                      <a:lnTo>
                        <a:pt x="578" y="9895"/>
                      </a:lnTo>
                      <a:lnTo>
                        <a:pt x="566" y="9888"/>
                      </a:lnTo>
                      <a:lnTo>
                        <a:pt x="556" y="9882"/>
                      </a:lnTo>
                      <a:lnTo>
                        <a:pt x="544" y="9875"/>
                      </a:lnTo>
                      <a:lnTo>
                        <a:pt x="534" y="9868"/>
                      </a:lnTo>
                      <a:lnTo>
                        <a:pt x="524" y="9860"/>
                      </a:lnTo>
                      <a:lnTo>
                        <a:pt x="516" y="9851"/>
                      </a:lnTo>
                      <a:lnTo>
                        <a:pt x="507" y="9842"/>
                      </a:lnTo>
                      <a:lnTo>
                        <a:pt x="498" y="9834"/>
                      </a:lnTo>
                      <a:lnTo>
                        <a:pt x="490" y="9825"/>
                      </a:lnTo>
                      <a:lnTo>
                        <a:pt x="483" y="9815"/>
                      </a:lnTo>
                      <a:lnTo>
                        <a:pt x="476" y="9805"/>
                      </a:lnTo>
                      <a:lnTo>
                        <a:pt x="469" y="9795"/>
                      </a:lnTo>
                      <a:lnTo>
                        <a:pt x="463" y="9784"/>
                      </a:lnTo>
                      <a:lnTo>
                        <a:pt x="458" y="9772"/>
                      </a:lnTo>
                      <a:lnTo>
                        <a:pt x="454" y="9761"/>
                      </a:lnTo>
                      <a:lnTo>
                        <a:pt x="449" y="9750"/>
                      </a:lnTo>
                      <a:lnTo>
                        <a:pt x="446" y="9738"/>
                      </a:lnTo>
                      <a:lnTo>
                        <a:pt x="442" y="9726"/>
                      </a:lnTo>
                      <a:lnTo>
                        <a:pt x="440" y="9714"/>
                      </a:lnTo>
                      <a:lnTo>
                        <a:pt x="439" y="9701"/>
                      </a:lnTo>
                      <a:lnTo>
                        <a:pt x="438" y="9689"/>
                      </a:lnTo>
                      <a:lnTo>
                        <a:pt x="437" y="9676"/>
                      </a:lnTo>
                      <a:lnTo>
                        <a:pt x="437" y="9089"/>
                      </a:lnTo>
                      <a:lnTo>
                        <a:pt x="438" y="9077"/>
                      </a:lnTo>
                      <a:lnTo>
                        <a:pt x="439" y="9065"/>
                      </a:lnTo>
                      <a:lnTo>
                        <a:pt x="440" y="9051"/>
                      </a:lnTo>
                      <a:lnTo>
                        <a:pt x="442" y="9039"/>
                      </a:lnTo>
                      <a:lnTo>
                        <a:pt x="446" y="9028"/>
                      </a:lnTo>
                      <a:lnTo>
                        <a:pt x="449" y="9016"/>
                      </a:lnTo>
                      <a:lnTo>
                        <a:pt x="454" y="9005"/>
                      </a:lnTo>
                      <a:lnTo>
                        <a:pt x="458" y="8994"/>
                      </a:lnTo>
                      <a:lnTo>
                        <a:pt x="463" y="8983"/>
                      </a:lnTo>
                      <a:lnTo>
                        <a:pt x="469" y="8972"/>
                      </a:lnTo>
                      <a:lnTo>
                        <a:pt x="476" y="8962"/>
                      </a:lnTo>
                      <a:lnTo>
                        <a:pt x="483" y="8952"/>
                      </a:lnTo>
                      <a:lnTo>
                        <a:pt x="490" y="8942"/>
                      </a:lnTo>
                      <a:lnTo>
                        <a:pt x="498" y="8932"/>
                      </a:lnTo>
                      <a:lnTo>
                        <a:pt x="507" y="8923"/>
                      </a:lnTo>
                      <a:lnTo>
                        <a:pt x="516" y="8915"/>
                      </a:lnTo>
                      <a:lnTo>
                        <a:pt x="524" y="8906"/>
                      </a:lnTo>
                      <a:lnTo>
                        <a:pt x="534" y="8898"/>
                      </a:lnTo>
                      <a:lnTo>
                        <a:pt x="544" y="8891"/>
                      </a:lnTo>
                      <a:lnTo>
                        <a:pt x="556" y="8884"/>
                      </a:lnTo>
                      <a:lnTo>
                        <a:pt x="566" y="8877"/>
                      </a:lnTo>
                      <a:lnTo>
                        <a:pt x="578" y="8872"/>
                      </a:lnTo>
                      <a:lnTo>
                        <a:pt x="589" y="8866"/>
                      </a:lnTo>
                      <a:lnTo>
                        <a:pt x="601" y="8862"/>
                      </a:lnTo>
                      <a:lnTo>
                        <a:pt x="613" y="8857"/>
                      </a:lnTo>
                      <a:lnTo>
                        <a:pt x="625" y="8853"/>
                      </a:lnTo>
                      <a:lnTo>
                        <a:pt x="638" y="8849"/>
                      </a:lnTo>
                      <a:lnTo>
                        <a:pt x="651" y="8846"/>
                      </a:lnTo>
                      <a:lnTo>
                        <a:pt x="664" y="8845"/>
                      </a:lnTo>
                      <a:lnTo>
                        <a:pt x="678" y="8843"/>
                      </a:lnTo>
                      <a:lnTo>
                        <a:pt x="691" y="8842"/>
                      </a:lnTo>
                      <a:lnTo>
                        <a:pt x="704" y="8842"/>
                      </a:lnTo>
                      <a:close/>
                      <a:moveTo>
                        <a:pt x="704" y="7659"/>
                      </a:moveTo>
                      <a:lnTo>
                        <a:pt x="6628" y="7659"/>
                      </a:lnTo>
                      <a:lnTo>
                        <a:pt x="6642" y="7659"/>
                      </a:lnTo>
                      <a:lnTo>
                        <a:pt x="6655" y="7660"/>
                      </a:lnTo>
                      <a:lnTo>
                        <a:pt x="6669" y="7662"/>
                      </a:lnTo>
                      <a:lnTo>
                        <a:pt x="6682" y="7665"/>
                      </a:lnTo>
                      <a:lnTo>
                        <a:pt x="6694" y="7667"/>
                      </a:lnTo>
                      <a:lnTo>
                        <a:pt x="6707" y="7670"/>
                      </a:lnTo>
                      <a:lnTo>
                        <a:pt x="6720" y="7675"/>
                      </a:lnTo>
                      <a:lnTo>
                        <a:pt x="6732" y="7679"/>
                      </a:lnTo>
                      <a:lnTo>
                        <a:pt x="6744" y="7684"/>
                      </a:lnTo>
                      <a:lnTo>
                        <a:pt x="6755" y="7689"/>
                      </a:lnTo>
                      <a:lnTo>
                        <a:pt x="6766" y="7696"/>
                      </a:lnTo>
                      <a:lnTo>
                        <a:pt x="6777" y="7701"/>
                      </a:lnTo>
                      <a:lnTo>
                        <a:pt x="6787" y="7709"/>
                      </a:lnTo>
                      <a:lnTo>
                        <a:pt x="6797" y="7716"/>
                      </a:lnTo>
                      <a:lnTo>
                        <a:pt x="6807" y="7723"/>
                      </a:lnTo>
                      <a:lnTo>
                        <a:pt x="6817" y="7732"/>
                      </a:lnTo>
                      <a:lnTo>
                        <a:pt x="6826" y="7740"/>
                      </a:lnTo>
                      <a:lnTo>
                        <a:pt x="6834" y="7750"/>
                      </a:lnTo>
                      <a:lnTo>
                        <a:pt x="6842" y="7759"/>
                      </a:lnTo>
                      <a:lnTo>
                        <a:pt x="6849" y="7769"/>
                      </a:lnTo>
                      <a:lnTo>
                        <a:pt x="6856" y="7779"/>
                      </a:lnTo>
                      <a:lnTo>
                        <a:pt x="6863" y="7789"/>
                      </a:lnTo>
                      <a:lnTo>
                        <a:pt x="6868" y="7800"/>
                      </a:lnTo>
                      <a:lnTo>
                        <a:pt x="6874" y="7811"/>
                      </a:lnTo>
                      <a:lnTo>
                        <a:pt x="6879" y="7822"/>
                      </a:lnTo>
                      <a:lnTo>
                        <a:pt x="6883" y="7833"/>
                      </a:lnTo>
                      <a:lnTo>
                        <a:pt x="6887" y="7846"/>
                      </a:lnTo>
                      <a:lnTo>
                        <a:pt x="6889" y="7858"/>
                      </a:lnTo>
                      <a:lnTo>
                        <a:pt x="6893" y="7870"/>
                      </a:lnTo>
                      <a:lnTo>
                        <a:pt x="6894" y="7882"/>
                      </a:lnTo>
                      <a:lnTo>
                        <a:pt x="6895" y="7894"/>
                      </a:lnTo>
                      <a:lnTo>
                        <a:pt x="6895" y="7907"/>
                      </a:lnTo>
                      <a:lnTo>
                        <a:pt x="6895" y="8494"/>
                      </a:lnTo>
                      <a:lnTo>
                        <a:pt x="6895" y="8507"/>
                      </a:lnTo>
                      <a:lnTo>
                        <a:pt x="6894" y="8519"/>
                      </a:lnTo>
                      <a:lnTo>
                        <a:pt x="6893" y="8531"/>
                      </a:lnTo>
                      <a:lnTo>
                        <a:pt x="6889" y="8543"/>
                      </a:lnTo>
                      <a:lnTo>
                        <a:pt x="6887" y="8556"/>
                      </a:lnTo>
                      <a:lnTo>
                        <a:pt x="6883" y="8568"/>
                      </a:lnTo>
                      <a:lnTo>
                        <a:pt x="6879" y="8579"/>
                      </a:lnTo>
                      <a:lnTo>
                        <a:pt x="6874" y="8590"/>
                      </a:lnTo>
                      <a:lnTo>
                        <a:pt x="6868" y="8601"/>
                      </a:lnTo>
                      <a:lnTo>
                        <a:pt x="6863" y="8612"/>
                      </a:lnTo>
                      <a:lnTo>
                        <a:pt x="6856" y="8622"/>
                      </a:lnTo>
                      <a:lnTo>
                        <a:pt x="6849" y="8632"/>
                      </a:lnTo>
                      <a:lnTo>
                        <a:pt x="6842" y="8642"/>
                      </a:lnTo>
                      <a:lnTo>
                        <a:pt x="6834" y="8651"/>
                      </a:lnTo>
                      <a:lnTo>
                        <a:pt x="6826" y="8661"/>
                      </a:lnTo>
                      <a:lnTo>
                        <a:pt x="6817" y="8669"/>
                      </a:lnTo>
                      <a:lnTo>
                        <a:pt x="6807" y="8678"/>
                      </a:lnTo>
                      <a:lnTo>
                        <a:pt x="6797" y="8685"/>
                      </a:lnTo>
                      <a:lnTo>
                        <a:pt x="6787" y="8692"/>
                      </a:lnTo>
                      <a:lnTo>
                        <a:pt x="6777" y="8700"/>
                      </a:lnTo>
                      <a:lnTo>
                        <a:pt x="6766" y="8706"/>
                      </a:lnTo>
                      <a:lnTo>
                        <a:pt x="6755" y="8712"/>
                      </a:lnTo>
                      <a:lnTo>
                        <a:pt x="6744" y="8717"/>
                      </a:lnTo>
                      <a:lnTo>
                        <a:pt x="6732" y="8722"/>
                      </a:lnTo>
                      <a:lnTo>
                        <a:pt x="6720" y="8726"/>
                      </a:lnTo>
                      <a:lnTo>
                        <a:pt x="6707" y="8731"/>
                      </a:lnTo>
                      <a:lnTo>
                        <a:pt x="6694" y="8734"/>
                      </a:lnTo>
                      <a:lnTo>
                        <a:pt x="6682" y="8736"/>
                      </a:lnTo>
                      <a:lnTo>
                        <a:pt x="6669" y="8739"/>
                      </a:lnTo>
                      <a:lnTo>
                        <a:pt x="6655" y="8741"/>
                      </a:lnTo>
                      <a:lnTo>
                        <a:pt x="6642" y="8742"/>
                      </a:lnTo>
                      <a:lnTo>
                        <a:pt x="6628" y="8742"/>
                      </a:lnTo>
                      <a:lnTo>
                        <a:pt x="704" y="8742"/>
                      </a:lnTo>
                      <a:lnTo>
                        <a:pt x="691" y="8742"/>
                      </a:lnTo>
                      <a:lnTo>
                        <a:pt x="678" y="8741"/>
                      </a:lnTo>
                      <a:lnTo>
                        <a:pt x="664" y="8739"/>
                      </a:lnTo>
                      <a:lnTo>
                        <a:pt x="651" y="8736"/>
                      </a:lnTo>
                      <a:lnTo>
                        <a:pt x="638" y="8734"/>
                      </a:lnTo>
                      <a:lnTo>
                        <a:pt x="625" y="8731"/>
                      </a:lnTo>
                      <a:lnTo>
                        <a:pt x="613" y="8726"/>
                      </a:lnTo>
                      <a:lnTo>
                        <a:pt x="601" y="8722"/>
                      </a:lnTo>
                      <a:lnTo>
                        <a:pt x="589" y="8717"/>
                      </a:lnTo>
                      <a:lnTo>
                        <a:pt x="578" y="8712"/>
                      </a:lnTo>
                      <a:lnTo>
                        <a:pt x="566" y="8706"/>
                      </a:lnTo>
                      <a:lnTo>
                        <a:pt x="556" y="8700"/>
                      </a:lnTo>
                      <a:lnTo>
                        <a:pt x="544" y="8692"/>
                      </a:lnTo>
                      <a:lnTo>
                        <a:pt x="534" y="8685"/>
                      </a:lnTo>
                      <a:lnTo>
                        <a:pt x="524" y="8678"/>
                      </a:lnTo>
                      <a:lnTo>
                        <a:pt x="516" y="8669"/>
                      </a:lnTo>
                      <a:lnTo>
                        <a:pt x="507" y="8661"/>
                      </a:lnTo>
                      <a:lnTo>
                        <a:pt x="498" y="8651"/>
                      </a:lnTo>
                      <a:lnTo>
                        <a:pt x="490" y="8642"/>
                      </a:lnTo>
                      <a:lnTo>
                        <a:pt x="483" y="8632"/>
                      </a:lnTo>
                      <a:lnTo>
                        <a:pt x="476" y="8622"/>
                      </a:lnTo>
                      <a:lnTo>
                        <a:pt x="469" y="8612"/>
                      </a:lnTo>
                      <a:lnTo>
                        <a:pt x="463" y="8601"/>
                      </a:lnTo>
                      <a:lnTo>
                        <a:pt x="458" y="8590"/>
                      </a:lnTo>
                      <a:lnTo>
                        <a:pt x="454" y="8579"/>
                      </a:lnTo>
                      <a:lnTo>
                        <a:pt x="449" y="8568"/>
                      </a:lnTo>
                      <a:lnTo>
                        <a:pt x="446" y="8556"/>
                      </a:lnTo>
                      <a:lnTo>
                        <a:pt x="442" y="8543"/>
                      </a:lnTo>
                      <a:lnTo>
                        <a:pt x="440" y="8531"/>
                      </a:lnTo>
                      <a:lnTo>
                        <a:pt x="439" y="8519"/>
                      </a:lnTo>
                      <a:lnTo>
                        <a:pt x="438" y="8507"/>
                      </a:lnTo>
                      <a:lnTo>
                        <a:pt x="437" y="8494"/>
                      </a:lnTo>
                      <a:lnTo>
                        <a:pt x="437" y="7907"/>
                      </a:lnTo>
                      <a:lnTo>
                        <a:pt x="438" y="7894"/>
                      </a:lnTo>
                      <a:lnTo>
                        <a:pt x="439" y="7882"/>
                      </a:lnTo>
                      <a:lnTo>
                        <a:pt x="440" y="7870"/>
                      </a:lnTo>
                      <a:lnTo>
                        <a:pt x="442" y="7858"/>
                      </a:lnTo>
                      <a:lnTo>
                        <a:pt x="446" y="7846"/>
                      </a:lnTo>
                      <a:lnTo>
                        <a:pt x="449" y="7833"/>
                      </a:lnTo>
                      <a:lnTo>
                        <a:pt x="454" y="7822"/>
                      </a:lnTo>
                      <a:lnTo>
                        <a:pt x="458" y="7811"/>
                      </a:lnTo>
                      <a:lnTo>
                        <a:pt x="463" y="7800"/>
                      </a:lnTo>
                      <a:lnTo>
                        <a:pt x="469" y="7789"/>
                      </a:lnTo>
                      <a:lnTo>
                        <a:pt x="476" y="7779"/>
                      </a:lnTo>
                      <a:lnTo>
                        <a:pt x="483" y="7769"/>
                      </a:lnTo>
                      <a:lnTo>
                        <a:pt x="490" y="7759"/>
                      </a:lnTo>
                      <a:lnTo>
                        <a:pt x="498" y="7750"/>
                      </a:lnTo>
                      <a:lnTo>
                        <a:pt x="507" y="7740"/>
                      </a:lnTo>
                      <a:lnTo>
                        <a:pt x="516" y="7732"/>
                      </a:lnTo>
                      <a:lnTo>
                        <a:pt x="524" y="7723"/>
                      </a:lnTo>
                      <a:lnTo>
                        <a:pt x="534" y="7716"/>
                      </a:lnTo>
                      <a:lnTo>
                        <a:pt x="544" y="7709"/>
                      </a:lnTo>
                      <a:lnTo>
                        <a:pt x="556" y="7701"/>
                      </a:lnTo>
                      <a:lnTo>
                        <a:pt x="566" y="7696"/>
                      </a:lnTo>
                      <a:lnTo>
                        <a:pt x="578" y="7689"/>
                      </a:lnTo>
                      <a:lnTo>
                        <a:pt x="589" y="7684"/>
                      </a:lnTo>
                      <a:lnTo>
                        <a:pt x="601" y="7679"/>
                      </a:lnTo>
                      <a:lnTo>
                        <a:pt x="613" y="7675"/>
                      </a:lnTo>
                      <a:lnTo>
                        <a:pt x="625" y="7670"/>
                      </a:lnTo>
                      <a:lnTo>
                        <a:pt x="638" y="7667"/>
                      </a:lnTo>
                      <a:lnTo>
                        <a:pt x="651" y="7665"/>
                      </a:lnTo>
                      <a:lnTo>
                        <a:pt x="664" y="7662"/>
                      </a:lnTo>
                      <a:lnTo>
                        <a:pt x="678" y="7660"/>
                      </a:lnTo>
                      <a:lnTo>
                        <a:pt x="691" y="7659"/>
                      </a:lnTo>
                      <a:lnTo>
                        <a:pt x="704" y="7659"/>
                      </a:lnTo>
                      <a:close/>
                      <a:moveTo>
                        <a:pt x="704" y="6477"/>
                      </a:moveTo>
                      <a:lnTo>
                        <a:pt x="6628" y="6477"/>
                      </a:lnTo>
                      <a:lnTo>
                        <a:pt x="6642" y="6477"/>
                      </a:lnTo>
                      <a:lnTo>
                        <a:pt x="6655" y="6478"/>
                      </a:lnTo>
                      <a:lnTo>
                        <a:pt x="6669" y="6480"/>
                      </a:lnTo>
                      <a:lnTo>
                        <a:pt x="6682" y="6482"/>
                      </a:lnTo>
                      <a:lnTo>
                        <a:pt x="6694" y="6484"/>
                      </a:lnTo>
                      <a:lnTo>
                        <a:pt x="6707" y="6488"/>
                      </a:lnTo>
                      <a:lnTo>
                        <a:pt x="6720" y="6492"/>
                      </a:lnTo>
                      <a:lnTo>
                        <a:pt x="6732" y="6497"/>
                      </a:lnTo>
                      <a:lnTo>
                        <a:pt x="6744" y="6501"/>
                      </a:lnTo>
                      <a:lnTo>
                        <a:pt x="6755" y="6506"/>
                      </a:lnTo>
                      <a:lnTo>
                        <a:pt x="6766" y="6513"/>
                      </a:lnTo>
                      <a:lnTo>
                        <a:pt x="6777" y="6519"/>
                      </a:lnTo>
                      <a:lnTo>
                        <a:pt x="6787" y="6526"/>
                      </a:lnTo>
                      <a:lnTo>
                        <a:pt x="6797" y="6533"/>
                      </a:lnTo>
                      <a:lnTo>
                        <a:pt x="6807" y="6541"/>
                      </a:lnTo>
                      <a:lnTo>
                        <a:pt x="6817" y="6550"/>
                      </a:lnTo>
                      <a:lnTo>
                        <a:pt x="6826" y="6559"/>
                      </a:lnTo>
                      <a:lnTo>
                        <a:pt x="6834" y="6568"/>
                      </a:lnTo>
                      <a:lnTo>
                        <a:pt x="6842" y="6576"/>
                      </a:lnTo>
                      <a:lnTo>
                        <a:pt x="6849" y="6586"/>
                      </a:lnTo>
                      <a:lnTo>
                        <a:pt x="6856" y="6596"/>
                      </a:lnTo>
                      <a:lnTo>
                        <a:pt x="6863" y="6606"/>
                      </a:lnTo>
                      <a:lnTo>
                        <a:pt x="6868" y="6617"/>
                      </a:lnTo>
                      <a:lnTo>
                        <a:pt x="6874" y="6629"/>
                      </a:lnTo>
                      <a:lnTo>
                        <a:pt x="6879" y="6640"/>
                      </a:lnTo>
                      <a:lnTo>
                        <a:pt x="6883" y="6651"/>
                      </a:lnTo>
                      <a:lnTo>
                        <a:pt x="6887" y="6663"/>
                      </a:lnTo>
                      <a:lnTo>
                        <a:pt x="6889" y="6675"/>
                      </a:lnTo>
                      <a:lnTo>
                        <a:pt x="6893" y="6687"/>
                      </a:lnTo>
                      <a:lnTo>
                        <a:pt x="6894" y="6700"/>
                      </a:lnTo>
                      <a:lnTo>
                        <a:pt x="6895" y="6712"/>
                      </a:lnTo>
                      <a:lnTo>
                        <a:pt x="6895" y="6725"/>
                      </a:lnTo>
                      <a:lnTo>
                        <a:pt x="6895" y="7312"/>
                      </a:lnTo>
                      <a:lnTo>
                        <a:pt x="6895" y="7324"/>
                      </a:lnTo>
                      <a:lnTo>
                        <a:pt x="6894" y="7336"/>
                      </a:lnTo>
                      <a:lnTo>
                        <a:pt x="6893" y="7350"/>
                      </a:lnTo>
                      <a:lnTo>
                        <a:pt x="6889" y="7362"/>
                      </a:lnTo>
                      <a:lnTo>
                        <a:pt x="6887" y="7373"/>
                      </a:lnTo>
                      <a:lnTo>
                        <a:pt x="6883" y="7385"/>
                      </a:lnTo>
                      <a:lnTo>
                        <a:pt x="6879" y="7396"/>
                      </a:lnTo>
                      <a:lnTo>
                        <a:pt x="6874" y="7407"/>
                      </a:lnTo>
                      <a:lnTo>
                        <a:pt x="6868" y="7418"/>
                      </a:lnTo>
                      <a:lnTo>
                        <a:pt x="6863" y="7429"/>
                      </a:lnTo>
                      <a:lnTo>
                        <a:pt x="6856" y="7439"/>
                      </a:lnTo>
                      <a:lnTo>
                        <a:pt x="6849" y="7449"/>
                      </a:lnTo>
                      <a:lnTo>
                        <a:pt x="6842" y="7459"/>
                      </a:lnTo>
                      <a:lnTo>
                        <a:pt x="6834" y="7469"/>
                      </a:lnTo>
                      <a:lnTo>
                        <a:pt x="6826" y="7478"/>
                      </a:lnTo>
                      <a:lnTo>
                        <a:pt x="6817" y="7486"/>
                      </a:lnTo>
                      <a:lnTo>
                        <a:pt x="6807" y="7495"/>
                      </a:lnTo>
                      <a:lnTo>
                        <a:pt x="6797" y="7503"/>
                      </a:lnTo>
                      <a:lnTo>
                        <a:pt x="6787" y="7510"/>
                      </a:lnTo>
                      <a:lnTo>
                        <a:pt x="6777" y="7517"/>
                      </a:lnTo>
                      <a:lnTo>
                        <a:pt x="6766" y="7524"/>
                      </a:lnTo>
                      <a:lnTo>
                        <a:pt x="6755" y="7529"/>
                      </a:lnTo>
                      <a:lnTo>
                        <a:pt x="6744" y="7535"/>
                      </a:lnTo>
                      <a:lnTo>
                        <a:pt x="6732" y="7539"/>
                      </a:lnTo>
                      <a:lnTo>
                        <a:pt x="6720" y="7544"/>
                      </a:lnTo>
                      <a:lnTo>
                        <a:pt x="6707" y="7548"/>
                      </a:lnTo>
                      <a:lnTo>
                        <a:pt x="6694" y="7552"/>
                      </a:lnTo>
                      <a:lnTo>
                        <a:pt x="6682" y="7554"/>
                      </a:lnTo>
                      <a:lnTo>
                        <a:pt x="6669" y="7556"/>
                      </a:lnTo>
                      <a:lnTo>
                        <a:pt x="6655" y="7558"/>
                      </a:lnTo>
                      <a:lnTo>
                        <a:pt x="6642" y="7559"/>
                      </a:lnTo>
                      <a:lnTo>
                        <a:pt x="6628" y="7559"/>
                      </a:lnTo>
                      <a:lnTo>
                        <a:pt x="704" y="7559"/>
                      </a:lnTo>
                      <a:lnTo>
                        <a:pt x="691" y="7559"/>
                      </a:lnTo>
                      <a:lnTo>
                        <a:pt x="678" y="7558"/>
                      </a:lnTo>
                      <a:lnTo>
                        <a:pt x="664" y="7556"/>
                      </a:lnTo>
                      <a:lnTo>
                        <a:pt x="651" y="7554"/>
                      </a:lnTo>
                      <a:lnTo>
                        <a:pt x="638" y="7552"/>
                      </a:lnTo>
                      <a:lnTo>
                        <a:pt x="625" y="7548"/>
                      </a:lnTo>
                      <a:lnTo>
                        <a:pt x="613" y="7544"/>
                      </a:lnTo>
                      <a:lnTo>
                        <a:pt x="601" y="7539"/>
                      </a:lnTo>
                      <a:lnTo>
                        <a:pt x="589" y="7535"/>
                      </a:lnTo>
                      <a:lnTo>
                        <a:pt x="578" y="7529"/>
                      </a:lnTo>
                      <a:lnTo>
                        <a:pt x="566" y="7524"/>
                      </a:lnTo>
                      <a:lnTo>
                        <a:pt x="556" y="7517"/>
                      </a:lnTo>
                      <a:lnTo>
                        <a:pt x="544" y="7510"/>
                      </a:lnTo>
                      <a:lnTo>
                        <a:pt x="534" y="7503"/>
                      </a:lnTo>
                      <a:lnTo>
                        <a:pt x="524" y="7495"/>
                      </a:lnTo>
                      <a:lnTo>
                        <a:pt x="516" y="7486"/>
                      </a:lnTo>
                      <a:lnTo>
                        <a:pt x="507" y="7478"/>
                      </a:lnTo>
                      <a:lnTo>
                        <a:pt x="498" y="7469"/>
                      </a:lnTo>
                      <a:lnTo>
                        <a:pt x="490" y="7459"/>
                      </a:lnTo>
                      <a:lnTo>
                        <a:pt x="483" y="7449"/>
                      </a:lnTo>
                      <a:lnTo>
                        <a:pt x="476" y="7439"/>
                      </a:lnTo>
                      <a:lnTo>
                        <a:pt x="469" y="7429"/>
                      </a:lnTo>
                      <a:lnTo>
                        <a:pt x="463" y="7418"/>
                      </a:lnTo>
                      <a:lnTo>
                        <a:pt x="458" y="7407"/>
                      </a:lnTo>
                      <a:lnTo>
                        <a:pt x="454" y="7396"/>
                      </a:lnTo>
                      <a:lnTo>
                        <a:pt x="449" y="7385"/>
                      </a:lnTo>
                      <a:lnTo>
                        <a:pt x="446" y="7373"/>
                      </a:lnTo>
                      <a:lnTo>
                        <a:pt x="442" y="7362"/>
                      </a:lnTo>
                      <a:lnTo>
                        <a:pt x="440" y="7350"/>
                      </a:lnTo>
                      <a:lnTo>
                        <a:pt x="439" y="7336"/>
                      </a:lnTo>
                      <a:lnTo>
                        <a:pt x="438" y="7324"/>
                      </a:lnTo>
                      <a:lnTo>
                        <a:pt x="437" y="7312"/>
                      </a:lnTo>
                      <a:lnTo>
                        <a:pt x="437" y="6725"/>
                      </a:lnTo>
                      <a:lnTo>
                        <a:pt x="438" y="6712"/>
                      </a:lnTo>
                      <a:lnTo>
                        <a:pt x="439" y="6700"/>
                      </a:lnTo>
                      <a:lnTo>
                        <a:pt x="440" y="6687"/>
                      </a:lnTo>
                      <a:lnTo>
                        <a:pt x="442" y="6675"/>
                      </a:lnTo>
                      <a:lnTo>
                        <a:pt x="446" y="6663"/>
                      </a:lnTo>
                      <a:lnTo>
                        <a:pt x="449" y="6651"/>
                      </a:lnTo>
                      <a:lnTo>
                        <a:pt x="454" y="6640"/>
                      </a:lnTo>
                      <a:lnTo>
                        <a:pt x="458" y="6629"/>
                      </a:lnTo>
                      <a:lnTo>
                        <a:pt x="463" y="6617"/>
                      </a:lnTo>
                      <a:lnTo>
                        <a:pt x="469" y="6606"/>
                      </a:lnTo>
                      <a:lnTo>
                        <a:pt x="476" y="6596"/>
                      </a:lnTo>
                      <a:lnTo>
                        <a:pt x="483" y="6586"/>
                      </a:lnTo>
                      <a:lnTo>
                        <a:pt x="490" y="6576"/>
                      </a:lnTo>
                      <a:lnTo>
                        <a:pt x="498" y="6568"/>
                      </a:lnTo>
                      <a:lnTo>
                        <a:pt x="507" y="6559"/>
                      </a:lnTo>
                      <a:lnTo>
                        <a:pt x="516" y="6550"/>
                      </a:lnTo>
                      <a:lnTo>
                        <a:pt x="524" y="6541"/>
                      </a:lnTo>
                      <a:lnTo>
                        <a:pt x="534" y="6533"/>
                      </a:lnTo>
                      <a:lnTo>
                        <a:pt x="544" y="6526"/>
                      </a:lnTo>
                      <a:lnTo>
                        <a:pt x="556" y="6519"/>
                      </a:lnTo>
                      <a:lnTo>
                        <a:pt x="566" y="6513"/>
                      </a:lnTo>
                      <a:lnTo>
                        <a:pt x="578" y="6506"/>
                      </a:lnTo>
                      <a:lnTo>
                        <a:pt x="589" y="6501"/>
                      </a:lnTo>
                      <a:lnTo>
                        <a:pt x="601" y="6497"/>
                      </a:lnTo>
                      <a:lnTo>
                        <a:pt x="613" y="6492"/>
                      </a:lnTo>
                      <a:lnTo>
                        <a:pt x="625" y="6488"/>
                      </a:lnTo>
                      <a:lnTo>
                        <a:pt x="638" y="6484"/>
                      </a:lnTo>
                      <a:lnTo>
                        <a:pt x="651" y="6482"/>
                      </a:lnTo>
                      <a:lnTo>
                        <a:pt x="664" y="6480"/>
                      </a:lnTo>
                      <a:lnTo>
                        <a:pt x="678" y="6478"/>
                      </a:lnTo>
                      <a:lnTo>
                        <a:pt x="691" y="6477"/>
                      </a:lnTo>
                      <a:lnTo>
                        <a:pt x="704" y="6477"/>
                      </a:lnTo>
                      <a:close/>
                      <a:moveTo>
                        <a:pt x="704" y="5294"/>
                      </a:moveTo>
                      <a:lnTo>
                        <a:pt x="6628" y="5294"/>
                      </a:lnTo>
                      <a:lnTo>
                        <a:pt x="6642" y="5295"/>
                      </a:lnTo>
                      <a:lnTo>
                        <a:pt x="6655" y="5295"/>
                      </a:lnTo>
                      <a:lnTo>
                        <a:pt x="6669" y="5297"/>
                      </a:lnTo>
                      <a:lnTo>
                        <a:pt x="6682" y="5299"/>
                      </a:lnTo>
                      <a:lnTo>
                        <a:pt x="6694" y="5302"/>
                      </a:lnTo>
                      <a:lnTo>
                        <a:pt x="6707" y="5305"/>
                      </a:lnTo>
                      <a:lnTo>
                        <a:pt x="6720" y="5309"/>
                      </a:lnTo>
                      <a:lnTo>
                        <a:pt x="6732" y="5314"/>
                      </a:lnTo>
                      <a:lnTo>
                        <a:pt x="6744" y="5318"/>
                      </a:lnTo>
                      <a:lnTo>
                        <a:pt x="6755" y="5324"/>
                      </a:lnTo>
                      <a:lnTo>
                        <a:pt x="6766" y="5331"/>
                      </a:lnTo>
                      <a:lnTo>
                        <a:pt x="6777" y="5337"/>
                      </a:lnTo>
                      <a:lnTo>
                        <a:pt x="6787" y="5344"/>
                      </a:lnTo>
                      <a:lnTo>
                        <a:pt x="6797" y="5351"/>
                      </a:lnTo>
                      <a:lnTo>
                        <a:pt x="6807" y="5358"/>
                      </a:lnTo>
                      <a:lnTo>
                        <a:pt x="6817" y="5367"/>
                      </a:lnTo>
                      <a:lnTo>
                        <a:pt x="6826" y="5376"/>
                      </a:lnTo>
                      <a:lnTo>
                        <a:pt x="6834" y="5385"/>
                      </a:lnTo>
                      <a:lnTo>
                        <a:pt x="6842" y="5394"/>
                      </a:lnTo>
                      <a:lnTo>
                        <a:pt x="6849" y="5404"/>
                      </a:lnTo>
                      <a:lnTo>
                        <a:pt x="6856" y="5414"/>
                      </a:lnTo>
                      <a:lnTo>
                        <a:pt x="6863" y="5424"/>
                      </a:lnTo>
                      <a:lnTo>
                        <a:pt x="6868" y="5435"/>
                      </a:lnTo>
                      <a:lnTo>
                        <a:pt x="6874" y="5446"/>
                      </a:lnTo>
                      <a:lnTo>
                        <a:pt x="6879" y="5457"/>
                      </a:lnTo>
                      <a:lnTo>
                        <a:pt x="6883" y="5468"/>
                      </a:lnTo>
                      <a:lnTo>
                        <a:pt x="6887" y="5480"/>
                      </a:lnTo>
                      <a:lnTo>
                        <a:pt x="6889" y="5493"/>
                      </a:lnTo>
                      <a:lnTo>
                        <a:pt x="6893" y="5505"/>
                      </a:lnTo>
                      <a:lnTo>
                        <a:pt x="6894" y="5517"/>
                      </a:lnTo>
                      <a:lnTo>
                        <a:pt x="6895" y="5529"/>
                      </a:lnTo>
                      <a:lnTo>
                        <a:pt x="6895" y="5542"/>
                      </a:lnTo>
                      <a:lnTo>
                        <a:pt x="6895" y="6129"/>
                      </a:lnTo>
                      <a:lnTo>
                        <a:pt x="6895" y="6142"/>
                      </a:lnTo>
                      <a:lnTo>
                        <a:pt x="6894" y="6155"/>
                      </a:lnTo>
                      <a:lnTo>
                        <a:pt x="6893" y="6167"/>
                      </a:lnTo>
                      <a:lnTo>
                        <a:pt x="6889" y="6179"/>
                      </a:lnTo>
                      <a:lnTo>
                        <a:pt x="6887" y="6190"/>
                      </a:lnTo>
                      <a:lnTo>
                        <a:pt x="6883" y="6203"/>
                      </a:lnTo>
                      <a:lnTo>
                        <a:pt x="6879" y="6214"/>
                      </a:lnTo>
                      <a:lnTo>
                        <a:pt x="6874" y="6226"/>
                      </a:lnTo>
                      <a:lnTo>
                        <a:pt x="6868" y="6236"/>
                      </a:lnTo>
                      <a:lnTo>
                        <a:pt x="6863" y="6247"/>
                      </a:lnTo>
                      <a:lnTo>
                        <a:pt x="6856" y="6257"/>
                      </a:lnTo>
                      <a:lnTo>
                        <a:pt x="6849" y="6267"/>
                      </a:lnTo>
                      <a:lnTo>
                        <a:pt x="6842" y="6277"/>
                      </a:lnTo>
                      <a:lnTo>
                        <a:pt x="6834" y="6287"/>
                      </a:lnTo>
                      <a:lnTo>
                        <a:pt x="6826" y="6296"/>
                      </a:lnTo>
                      <a:lnTo>
                        <a:pt x="6817" y="6305"/>
                      </a:lnTo>
                      <a:lnTo>
                        <a:pt x="6807" y="6312"/>
                      </a:lnTo>
                      <a:lnTo>
                        <a:pt x="6797" y="6320"/>
                      </a:lnTo>
                      <a:lnTo>
                        <a:pt x="6787" y="6328"/>
                      </a:lnTo>
                      <a:lnTo>
                        <a:pt x="6777" y="6335"/>
                      </a:lnTo>
                      <a:lnTo>
                        <a:pt x="6766" y="6341"/>
                      </a:lnTo>
                      <a:lnTo>
                        <a:pt x="6755" y="6347"/>
                      </a:lnTo>
                      <a:lnTo>
                        <a:pt x="6744" y="6352"/>
                      </a:lnTo>
                      <a:lnTo>
                        <a:pt x="6732" y="6358"/>
                      </a:lnTo>
                      <a:lnTo>
                        <a:pt x="6720" y="6362"/>
                      </a:lnTo>
                      <a:lnTo>
                        <a:pt x="6707" y="6366"/>
                      </a:lnTo>
                      <a:lnTo>
                        <a:pt x="6694" y="6369"/>
                      </a:lnTo>
                      <a:lnTo>
                        <a:pt x="6682" y="6372"/>
                      </a:lnTo>
                      <a:lnTo>
                        <a:pt x="6669" y="6374"/>
                      </a:lnTo>
                      <a:lnTo>
                        <a:pt x="6655" y="6376"/>
                      </a:lnTo>
                      <a:lnTo>
                        <a:pt x="6642" y="6377"/>
                      </a:lnTo>
                      <a:lnTo>
                        <a:pt x="6628" y="6377"/>
                      </a:lnTo>
                      <a:lnTo>
                        <a:pt x="704" y="6377"/>
                      </a:lnTo>
                      <a:lnTo>
                        <a:pt x="691" y="6377"/>
                      </a:lnTo>
                      <a:lnTo>
                        <a:pt x="678" y="6376"/>
                      </a:lnTo>
                      <a:lnTo>
                        <a:pt x="664" y="6374"/>
                      </a:lnTo>
                      <a:lnTo>
                        <a:pt x="651" y="6372"/>
                      </a:lnTo>
                      <a:lnTo>
                        <a:pt x="638" y="6369"/>
                      </a:lnTo>
                      <a:lnTo>
                        <a:pt x="625" y="6366"/>
                      </a:lnTo>
                      <a:lnTo>
                        <a:pt x="613" y="6362"/>
                      </a:lnTo>
                      <a:lnTo>
                        <a:pt x="601" y="6358"/>
                      </a:lnTo>
                      <a:lnTo>
                        <a:pt x="589" y="6352"/>
                      </a:lnTo>
                      <a:lnTo>
                        <a:pt x="578" y="6347"/>
                      </a:lnTo>
                      <a:lnTo>
                        <a:pt x="566" y="6341"/>
                      </a:lnTo>
                      <a:lnTo>
                        <a:pt x="556" y="6335"/>
                      </a:lnTo>
                      <a:lnTo>
                        <a:pt x="544" y="6328"/>
                      </a:lnTo>
                      <a:lnTo>
                        <a:pt x="534" y="6320"/>
                      </a:lnTo>
                      <a:lnTo>
                        <a:pt x="524" y="6312"/>
                      </a:lnTo>
                      <a:lnTo>
                        <a:pt x="516" y="6305"/>
                      </a:lnTo>
                      <a:lnTo>
                        <a:pt x="507" y="6296"/>
                      </a:lnTo>
                      <a:lnTo>
                        <a:pt x="498" y="6287"/>
                      </a:lnTo>
                      <a:lnTo>
                        <a:pt x="490" y="6277"/>
                      </a:lnTo>
                      <a:lnTo>
                        <a:pt x="483" y="6267"/>
                      </a:lnTo>
                      <a:lnTo>
                        <a:pt x="476" y="6257"/>
                      </a:lnTo>
                      <a:lnTo>
                        <a:pt x="469" y="6247"/>
                      </a:lnTo>
                      <a:lnTo>
                        <a:pt x="463" y="6236"/>
                      </a:lnTo>
                      <a:lnTo>
                        <a:pt x="458" y="6226"/>
                      </a:lnTo>
                      <a:lnTo>
                        <a:pt x="454" y="6214"/>
                      </a:lnTo>
                      <a:lnTo>
                        <a:pt x="449" y="6203"/>
                      </a:lnTo>
                      <a:lnTo>
                        <a:pt x="446" y="6190"/>
                      </a:lnTo>
                      <a:lnTo>
                        <a:pt x="442" y="6179"/>
                      </a:lnTo>
                      <a:lnTo>
                        <a:pt x="440" y="6167"/>
                      </a:lnTo>
                      <a:lnTo>
                        <a:pt x="439" y="6155"/>
                      </a:lnTo>
                      <a:lnTo>
                        <a:pt x="438" y="6142"/>
                      </a:lnTo>
                      <a:lnTo>
                        <a:pt x="437" y="6129"/>
                      </a:lnTo>
                      <a:lnTo>
                        <a:pt x="437" y="5542"/>
                      </a:lnTo>
                      <a:lnTo>
                        <a:pt x="438" y="5529"/>
                      </a:lnTo>
                      <a:lnTo>
                        <a:pt x="439" y="5517"/>
                      </a:lnTo>
                      <a:lnTo>
                        <a:pt x="440" y="5505"/>
                      </a:lnTo>
                      <a:lnTo>
                        <a:pt x="442" y="5493"/>
                      </a:lnTo>
                      <a:lnTo>
                        <a:pt x="446" y="5480"/>
                      </a:lnTo>
                      <a:lnTo>
                        <a:pt x="449" y="5468"/>
                      </a:lnTo>
                      <a:lnTo>
                        <a:pt x="454" y="5457"/>
                      </a:lnTo>
                      <a:lnTo>
                        <a:pt x="458" y="5446"/>
                      </a:lnTo>
                      <a:lnTo>
                        <a:pt x="463" y="5435"/>
                      </a:lnTo>
                      <a:lnTo>
                        <a:pt x="469" y="5424"/>
                      </a:lnTo>
                      <a:lnTo>
                        <a:pt x="476" y="5414"/>
                      </a:lnTo>
                      <a:lnTo>
                        <a:pt x="483" y="5404"/>
                      </a:lnTo>
                      <a:lnTo>
                        <a:pt x="490" y="5394"/>
                      </a:lnTo>
                      <a:lnTo>
                        <a:pt x="498" y="5385"/>
                      </a:lnTo>
                      <a:lnTo>
                        <a:pt x="507" y="5376"/>
                      </a:lnTo>
                      <a:lnTo>
                        <a:pt x="516" y="5367"/>
                      </a:lnTo>
                      <a:lnTo>
                        <a:pt x="524" y="5358"/>
                      </a:lnTo>
                      <a:lnTo>
                        <a:pt x="534" y="5351"/>
                      </a:lnTo>
                      <a:lnTo>
                        <a:pt x="544" y="5344"/>
                      </a:lnTo>
                      <a:lnTo>
                        <a:pt x="556" y="5337"/>
                      </a:lnTo>
                      <a:lnTo>
                        <a:pt x="566" y="5331"/>
                      </a:lnTo>
                      <a:lnTo>
                        <a:pt x="578" y="5324"/>
                      </a:lnTo>
                      <a:lnTo>
                        <a:pt x="589" y="5318"/>
                      </a:lnTo>
                      <a:lnTo>
                        <a:pt x="601" y="5314"/>
                      </a:lnTo>
                      <a:lnTo>
                        <a:pt x="613" y="5309"/>
                      </a:lnTo>
                      <a:lnTo>
                        <a:pt x="625" y="5305"/>
                      </a:lnTo>
                      <a:lnTo>
                        <a:pt x="638" y="5302"/>
                      </a:lnTo>
                      <a:lnTo>
                        <a:pt x="651" y="5299"/>
                      </a:lnTo>
                      <a:lnTo>
                        <a:pt x="664" y="5297"/>
                      </a:lnTo>
                      <a:lnTo>
                        <a:pt x="678" y="5295"/>
                      </a:lnTo>
                      <a:lnTo>
                        <a:pt x="691" y="5295"/>
                      </a:lnTo>
                      <a:lnTo>
                        <a:pt x="704" y="5294"/>
                      </a:lnTo>
                      <a:close/>
                      <a:moveTo>
                        <a:pt x="704" y="4111"/>
                      </a:moveTo>
                      <a:lnTo>
                        <a:pt x="6628" y="4111"/>
                      </a:lnTo>
                      <a:lnTo>
                        <a:pt x="6642" y="4112"/>
                      </a:lnTo>
                      <a:lnTo>
                        <a:pt x="6655" y="4112"/>
                      </a:lnTo>
                      <a:lnTo>
                        <a:pt x="6669" y="4115"/>
                      </a:lnTo>
                      <a:lnTo>
                        <a:pt x="6682" y="4117"/>
                      </a:lnTo>
                      <a:lnTo>
                        <a:pt x="6694" y="4119"/>
                      </a:lnTo>
                      <a:lnTo>
                        <a:pt x="6707" y="4122"/>
                      </a:lnTo>
                      <a:lnTo>
                        <a:pt x="6720" y="4127"/>
                      </a:lnTo>
                      <a:lnTo>
                        <a:pt x="6732" y="4131"/>
                      </a:lnTo>
                      <a:lnTo>
                        <a:pt x="6744" y="4136"/>
                      </a:lnTo>
                      <a:lnTo>
                        <a:pt x="6755" y="4141"/>
                      </a:lnTo>
                      <a:lnTo>
                        <a:pt x="6766" y="4148"/>
                      </a:lnTo>
                      <a:lnTo>
                        <a:pt x="6777" y="4155"/>
                      </a:lnTo>
                      <a:lnTo>
                        <a:pt x="6787" y="4161"/>
                      </a:lnTo>
                      <a:lnTo>
                        <a:pt x="6797" y="4169"/>
                      </a:lnTo>
                      <a:lnTo>
                        <a:pt x="6807" y="4177"/>
                      </a:lnTo>
                      <a:lnTo>
                        <a:pt x="6817" y="4185"/>
                      </a:lnTo>
                      <a:lnTo>
                        <a:pt x="6826" y="4193"/>
                      </a:lnTo>
                      <a:lnTo>
                        <a:pt x="6834" y="4202"/>
                      </a:lnTo>
                      <a:lnTo>
                        <a:pt x="6842" y="4211"/>
                      </a:lnTo>
                      <a:lnTo>
                        <a:pt x="6849" y="4221"/>
                      </a:lnTo>
                      <a:lnTo>
                        <a:pt x="6856" y="4231"/>
                      </a:lnTo>
                      <a:lnTo>
                        <a:pt x="6863" y="4241"/>
                      </a:lnTo>
                      <a:lnTo>
                        <a:pt x="6868" y="4252"/>
                      </a:lnTo>
                      <a:lnTo>
                        <a:pt x="6874" y="4263"/>
                      </a:lnTo>
                      <a:lnTo>
                        <a:pt x="6879" y="4274"/>
                      </a:lnTo>
                      <a:lnTo>
                        <a:pt x="6883" y="4287"/>
                      </a:lnTo>
                      <a:lnTo>
                        <a:pt x="6887" y="4298"/>
                      </a:lnTo>
                      <a:lnTo>
                        <a:pt x="6889" y="4310"/>
                      </a:lnTo>
                      <a:lnTo>
                        <a:pt x="6893" y="4322"/>
                      </a:lnTo>
                      <a:lnTo>
                        <a:pt x="6894" y="4334"/>
                      </a:lnTo>
                      <a:lnTo>
                        <a:pt x="6895" y="4347"/>
                      </a:lnTo>
                      <a:lnTo>
                        <a:pt x="6895" y="4360"/>
                      </a:lnTo>
                      <a:lnTo>
                        <a:pt x="6895" y="4947"/>
                      </a:lnTo>
                      <a:lnTo>
                        <a:pt x="6895" y="4959"/>
                      </a:lnTo>
                      <a:lnTo>
                        <a:pt x="6894" y="4972"/>
                      </a:lnTo>
                      <a:lnTo>
                        <a:pt x="6893" y="4984"/>
                      </a:lnTo>
                      <a:lnTo>
                        <a:pt x="6889" y="4997"/>
                      </a:lnTo>
                      <a:lnTo>
                        <a:pt x="6887" y="5009"/>
                      </a:lnTo>
                      <a:lnTo>
                        <a:pt x="6883" y="5020"/>
                      </a:lnTo>
                      <a:lnTo>
                        <a:pt x="6879" y="5031"/>
                      </a:lnTo>
                      <a:lnTo>
                        <a:pt x="6874" y="5043"/>
                      </a:lnTo>
                      <a:lnTo>
                        <a:pt x="6868" y="5054"/>
                      </a:lnTo>
                      <a:lnTo>
                        <a:pt x="6863" y="5064"/>
                      </a:lnTo>
                      <a:lnTo>
                        <a:pt x="6856" y="5074"/>
                      </a:lnTo>
                      <a:lnTo>
                        <a:pt x="6849" y="5085"/>
                      </a:lnTo>
                      <a:lnTo>
                        <a:pt x="6842" y="5094"/>
                      </a:lnTo>
                      <a:lnTo>
                        <a:pt x="6834" y="5104"/>
                      </a:lnTo>
                      <a:lnTo>
                        <a:pt x="6826" y="5113"/>
                      </a:lnTo>
                      <a:lnTo>
                        <a:pt x="6817" y="5122"/>
                      </a:lnTo>
                      <a:lnTo>
                        <a:pt x="6807" y="5130"/>
                      </a:lnTo>
                      <a:lnTo>
                        <a:pt x="6797" y="5138"/>
                      </a:lnTo>
                      <a:lnTo>
                        <a:pt x="6787" y="5145"/>
                      </a:lnTo>
                      <a:lnTo>
                        <a:pt x="6777" y="5152"/>
                      </a:lnTo>
                      <a:lnTo>
                        <a:pt x="6766" y="5159"/>
                      </a:lnTo>
                      <a:lnTo>
                        <a:pt x="6755" y="5164"/>
                      </a:lnTo>
                      <a:lnTo>
                        <a:pt x="6744" y="5170"/>
                      </a:lnTo>
                      <a:lnTo>
                        <a:pt x="6732" y="5175"/>
                      </a:lnTo>
                      <a:lnTo>
                        <a:pt x="6720" y="5180"/>
                      </a:lnTo>
                      <a:lnTo>
                        <a:pt x="6707" y="5183"/>
                      </a:lnTo>
                      <a:lnTo>
                        <a:pt x="6694" y="5186"/>
                      </a:lnTo>
                      <a:lnTo>
                        <a:pt x="6682" y="5190"/>
                      </a:lnTo>
                      <a:lnTo>
                        <a:pt x="6669" y="5192"/>
                      </a:lnTo>
                      <a:lnTo>
                        <a:pt x="6655" y="5193"/>
                      </a:lnTo>
                      <a:lnTo>
                        <a:pt x="6642" y="5194"/>
                      </a:lnTo>
                      <a:lnTo>
                        <a:pt x="6628" y="5194"/>
                      </a:lnTo>
                      <a:lnTo>
                        <a:pt x="704" y="5194"/>
                      </a:lnTo>
                      <a:lnTo>
                        <a:pt x="691" y="5194"/>
                      </a:lnTo>
                      <a:lnTo>
                        <a:pt x="678" y="5193"/>
                      </a:lnTo>
                      <a:lnTo>
                        <a:pt x="664" y="5192"/>
                      </a:lnTo>
                      <a:lnTo>
                        <a:pt x="651" y="5190"/>
                      </a:lnTo>
                      <a:lnTo>
                        <a:pt x="638" y="5186"/>
                      </a:lnTo>
                      <a:lnTo>
                        <a:pt x="625" y="5183"/>
                      </a:lnTo>
                      <a:lnTo>
                        <a:pt x="613" y="5180"/>
                      </a:lnTo>
                      <a:lnTo>
                        <a:pt x="601" y="5175"/>
                      </a:lnTo>
                      <a:lnTo>
                        <a:pt x="589" y="5170"/>
                      </a:lnTo>
                      <a:lnTo>
                        <a:pt x="578" y="5164"/>
                      </a:lnTo>
                      <a:lnTo>
                        <a:pt x="566" y="5159"/>
                      </a:lnTo>
                      <a:lnTo>
                        <a:pt x="556" y="5152"/>
                      </a:lnTo>
                      <a:lnTo>
                        <a:pt x="544" y="5145"/>
                      </a:lnTo>
                      <a:lnTo>
                        <a:pt x="534" y="5138"/>
                      </a:lnTo>
                      <a:lnTo>
                        <a:pt x="524" y="5130"/>
                      </a:lnTo>
                      <a:lnTo>
                        <a:pt x="516" y="5122"/>
                      </a:lnTo>
                      <a:lnTo>
                        <a:pt x="507" y="5113"/>
                      </a:lnTo>
                      <a:lnTo>
                        <a:pt x="498" y="5104"/>
                      </a:lnTo>
                      <a:lnTo>
                        <a:pt x="490" y="5094"/>
                      </a:lnTo>
                      <a:lnTo>
                        <a:pt x="483" y="5085"/>
                      </a:lnTo>
                      <a:lnTo>
                        <a:pt x="476" y="5074"/>
                      </a:lnTo>
                      <a:lnTo>
                        <a:pt x="469" y="5064"/>
                      </a:lnTo>
                      <a:lnTo>
                        <a:pt x="463" y="5054"/>
                      </a:lnTo>
                      <a:lnTo>
                        <a:pt x="458" y="5043"/>
                      </a:lnTo>
                      <a:lnTo>
                        <a:pt x="454" y="5031"/>
                      </a:lnTo>
                      <a:lnTo>
                        <a:pt x="449" y="5020"/>
                      </a:lnTo>
                      <a:lnTo>
                        <a:pt x="446" y="5009"/>
                      </a:lnTo>
                      <a:lnTo>
                        <a:pt x="442" y="4997"/>
                      </a:lnTo>
                      <a:lnTo>
                        <a:pt x="440" y="4984"/>
                      </a:lnTo>
                      <a:lnTo>
                        <a:pt x="439" y="4972"/>
                      </a:lnTo>
                      <a:lnTo>
                        <a:pt x="438" y="4959"/>
                      </a:lnTo>
                      <a:lnTo>
                        <a:pt x="437" y="4947"/>
                      </a:lnTo>
                      <a:lnTo>
                        <a:pt x="437" y="4360"/>
                      </a:lnTo>
                      <a:lnTo>
                        <a:pt x="438" y="4347"/>
                      </a:lnTo>
                      <a:lnTo>
                        <a:pt x="439" y="4334"/>
                      </a:lnTo>
                      <a:lnTo>
                        <a:pt x="440" y="4322"/>
                      </a:lnTo>
                      <a:lnTo>
                        <a:pt x="442" y="4310"/>
                      </a:lnTo>
                      <a:lnTo>
                        <a:pt x="446" y="4298"/>
                      </a:lnTo>
                      <a:lnTo>
                        <a:pt x="449" y="4287"/>
                      </a:lnTo>
                      <a:lnTo>
                        <a:pt x="454" y="4274"/>
                      </a:lnTo>
                      <a:lnTo>
                        <a:pt x="458" y="4263"/>
                      </a:lnTo>
                      <a:lnTo>
                        <a:pt x="463" y="4252"/>
                      </a:lnTo>
                      <a:lnTo>
                        <a:pt x="469" y="4241"/>
                      </a:lnTo>
                      <a:lnTo>
                        <a:pt x="476" y="4231"/>
                      </a:lnTo>
                      <a:lnTo>
                        <a:pt x="483" y="4221"/>
                      </a:lnTo>
                      <a:lnTo>
                        <a:pt x="490" y="4211"/>
                      </a:lnTo>
                      <a:lnTo>
                        <a:pt x="498" y="4202"/>
                      </a:lnTo>
                      <a:lnTo>
                        <a:pt x="507" y="4193"/>
                      </a:lnTo>
                      <a:lnTo>
                        <a:pt x="516" y="4185"/>
                      </a:lnTo>
                      <a:lnTo>
                        <a:pt x="524" y="4177"/>
                      </a:lnTo>
                      <a:lnTo>
                        <a:pt x="534" y="4169"/>
                      </a:lnTo>
                      <a:lnTo>
                        <a:pt x="544" y="4161"/>
                      </a:lnTo>
                      <a:lnTo>
                        <a:pt x="556" y="4155"/>
                      </a:lnTo>
                      <a:lnTo>
                        <a:pt x="566" y="4148"/>
                      </a:lnTo>
                      <a:lnTo>
                        <a:pt x="578" y="4141"/>
                      </a:lnTo>
                      <a:lnTo>
                        <a:pt x="589" y="4136"/>
                      </a:lnTo>
                      <a:lnTo>
                        <a:pt x="601" y="4131"/>
                      </a:lnTo>
                      <a:lnTo>
                        <a:pt x="613" y="4127"/>
                      </a:lnTo>
                      <a:lnTo>
                        <a:pt x="625" y="4122"/>
                      </a:lnTo>
                      <a:lnTo>
                        <a:pt x="638" y="4119"/>
                      </a:lnTo>
                      <a:lnTo>
                        <a:pt x="651" y="4117"/>
                      </a:lnTo>
                      <a:lnTo>
                        <a:pt x="664" y="4115"/>
                      </a:lnTo>
                      <a:lnTo>
                        <a:pt x="678" y="4112"/>
                      </a:lnTo>
                      <a:lnTo>
                        <a:pt x="691" y="4112"/>
                      </a:lnTo>
                      <a:lnTo>
                        <a:pt x="704" y="4111"/>
                      </a:lnTo>
                      <a:close/>
                      <a:moveTo>
                        <a:pt x="3677" y="13159"/>
                      </a:moveTo>
                      <a:lnTo>
                        <a:pt x="3706" y="13159"/>
                      </a:lnTo>
                      <a:lnTo>
                        <a:pt x="3733" y="13162"/>
                      </a:lnTo>
                      <a:lnTo>
                        <a:pt x="3761" y="13165"/>
                      </a:lnTo>
                      <a:lnTo>
                        <a:pt x="3789" y="13171"/>
                      </a:lnTo>
                      <a:lnTo>
                        <a:pt x="3816" y="13176"/>
                      </a:lnTo>
                      <a:lnTo>
                        <a:pt x="3842" y="13184"/>
                      </a:lnTo>
                      <a:lnTo>
                        <a:pt x="3868" y="13193"/>
                      </a:lnTo>
                      <a:lnTo>
                        <a:pt x="3893" y="13203"/>
                      </a:lnTo>
                      <a:lnTo>
                        <a:pt x="3918" y="13214"/>
                      </a:lnTo>
                      <a:lnTo>
                        <a:pt x="3941" y="13226"/>
                      </a:lnTo>
                      <a:lnTo>
                        <a:pt x="3964" y="13239"/>
                      </a:lnTo>
                      <a:lnTo>
                        <a:pt x="3987" y="13254"/>
                      </a:lnTo>
                      <a:lnTo>
                        <a:pt x="4008" y="13269"/>
                      </a:lnTo>
                      <a:lnTo>
                        <a:pt x="4030" y="13286"/>
                      </a:lnTo>
                      <a:lnTo>
                        <a:pt x="4051" y="13304"/>
                      </a:lnTo>
                      <a:lnTo>
                        <a:pt x="4069" y="13322"/>
                      </a:lnTo>
                      <a:lnTo>
                        <a:pt x="4088" y="13341"/>
                      </a:lnTo>
                      <a:lnTo>
                        <a:pt x="4105" y="13361"/>
                      </a:lnTo>
                      <a:lnTo>
                        <a:pt x="4122" y="13382"/>
                      </a:lnTo>
                      <a:lnTo>
                        <a:pt x="4137" y="13405"/>
                      </a:lnTo>
                      <a:lnTo>
                        <a:pt x="4152" y="13427"/>
                      </a:lnTo>
                      <a:lnTo>
                        <a:pt x="4165" y="13450"/>
                      </a:lnTo>
                      <a:lnTo>
                        <a:pt x="4177" y="13474"/>
                      </a:lnTo>
                      <a:lnTo>
                        <a:pt x="4189" y="13499"/>
                      </a:lnTo>
                      <a:lnTo>
                        <a:pt x="4198" y="13524"/>
                      </a:lnTo>
                      <a:lnTo>
                        <a:pt x="4207" y="13550"/>
                      </a:lnTo>
                      <a:lnTo>
                        <a:pt x="4215" y="13577"/>
                      </a:lnTo>
                      <a:lnTo>
                        <a:pt x="4221" y="13603"/>
                      </a:lnTo>
                      <a:lnTo>
                        <a:pt x="4226" y="13630"/>
                      </a:lnTo>
                      <a:lnTo>
                        <a:pt x="4229" y="13658"/>
                      </a:lnTo>
                      <a:lnTo>
                        <a:pt x="4231" y="13686"/>
                      </a:lnTo>
                      <a:lnTo>
                        <a:pt x="4232" y="13715"/>
                      </a:lnTo>
                      <a:lnTo>
                        <a:pt x="4231" y="13743"/>
                      </a:lnTo>
                      <a:lnTo>
                        <a:pt x="4229" y="13772"/>
                      </a:lnTo>
                      <a:lnTo>
                        <a:pt x="4226" y="13800"/>
                      </a:lnTo>
                      <a:lnTo>
                        <a:pt x="4221" y="13826"/>
                      </a:lnTo>
                      <a:lnTo>
                        <a:pt x="4215" y="13854"/>
                      </a:lnTo>
                      <a:lnTo>
                        <a:pt x="4207" y="13879"/>
                      </a:lnTo>
                      <a:lnTo>
                        <a:pt x="4198" y="13905"/>
                      </a:lnTo>
                      <a:lnTo>
                        <a:pt x="4189" y="13930"/>
                      </a:lnTo>
                      <a:lnTo>
                        <a:pt x="4177" y="13955"/>
                      </a:lnTo>
                      <a:lnTo>
                        <a:pt x="4165" y="13979"/>
                      </a:lnTo>
                      <a:lnTo>
                        <a:pt x="4152" y="14003"/>
                      </a:lnTo>
                      <a:lnTo>
                        <a:pt x="4137" y="14025"/>
                      </a:lnTo>
                      <a:lnTo>
                        <a:pt x="4122" y="14047"/>
                      </a:lnTo>
                      <a:lnTo>
                        <a:pt x="4105" y="14068"/>
                      </a:lnTo>
                      <a:lnTo>
                        <a:pt x="4088" y="14088"/>
                      </a:lnTo>
                      <a:lnTo>
                        <a:pt x="4069" y="14107"/>
                      </a:lnTo>
                      <a:lnTo>
                        <a:pt x="4051" y="14126"/>
                      </a:lnTo>
                      <a:lnTo>
                        <a:pt x="4030" y="14143"/>
                      </a:lnTo>
                      <a:lnTo>
                        <a:pt x="4008" y="14160"/>
                      </a:lnTo>
                      <a:lnTo>
                        <a:pt x="3987" y="14176"/>
                      </a:lnTo>
                      <a:lnTo>
                        <a:pt x="3964" y="14190"/>
                      </a:lnTo>
                      <a:lnTo>
                        <a:pt x="3941" y="14203"/>
                      </a:lnTo>
                      <a:lnTo>
                        <a:pt x="3918" y="14216"/>
                      </a:lnTo>
                      <a:lnTo>
                        <a:pt x="3893" y="14227"/>
                      </a:lnTo>
                      <a:lnTo>
                        <a:pt x="3868" y="14237"/>
                      </a:lnTo>
                      <a:lnTo>
                        <a:pt x="3842" y="14245"/>
                      </a:lnTo>
                      <a:lnTo>
                        <a:pt x="3816" y="14253"/>
                      </a:lnTo>
                      <a:lnTo>
                        <a:pt x="3789" y="14259"/>
                      </a:lnTo>
                      <a:lnTo>
                        <a:pt x="3761" y="14264"/>
                      </a:lnTo>
                      <a:lnTo>
                        <a:pt x="3733" y="14268"/>
                      </a:lnTo>
                      <a:lnTo>
                        <a:pt x="3706" y="14270"/>
                      </a:lnTo>
                      <a:lnTo>
                        <a:pt x="3677" y="14270"/>
                      </a:lnTo>
                      <a:lnTo>
                        <a:pt x="3648" y="14270"/>
                      </a:lnTo>
                      <a:lnTo>
                        <a:pt x="3620" y="14268"/>
                      </a:lnTo>
                      <a:lnTo>
                        <a:pt x="3593" y="14264"/>
                      </a:lnTo>
                      <a:lnTo>
                        <a:pt x="3565" y="14259"/>
                      </a:lnTo>
                      <a:lnTo>
                        <a:pt x="3538" y="14253"/>
                      </a:lnTo>
                      <a:lnTo>
                        <a:pt x="3512" y="14245"/>
                      </a:lnTo>
                      <a:lnTo>
                        <a:pt x="3486" y="14237"/>
                      </a:lnTo>
                      <a:lnTo>
                        <a:pt x="3461" y="14227"/>
                      </a:lnTo>
                      <a:lnTo>
                        <a:pt x="3436" y="14216"/>
                      </a:lnTo>
                      <a:lnTo>
                        <a:pt x="3413" y="14203"/>
                      </a:lnTo>
                      <a:lnTo>
                        <a:pt x="3390" y="14190"/>
                      </a:lnTo>
                      <a:lnTo>
                        <a:pt x="3366" y="14176"/>
                      </a:lnTo>
                      <a:lnTo>
                        <a:pt x="3345" y="14160"/>
                      </a:lnTo>
                      <a:lnTo>
                        <a:pt x="3324" y="14143"/>
                      </a:lnTo>
                      <a:lnTo>
                        <a:pt x="3304" y="14126"/>
                      </a:lnTo>
                      <a:lnTo>
                        <a:pt x="3284" y="14107"/>
                      </a:lnTo>
                      <a:lnTo>
                        <a:pt x="3267" y="14088"/>
                      </a:lnTo>
                      <a:lnTo>
                        <a:pt x="3249" y="14068"/>
                      </a:lnTo>
                      <a:lnTo>
                        <a:pt x="3232" y="14047"/>
                      </a:lnTo>
                      <a:lnTo>
                        <a:pt x="3217" y="14025"/>
                      </a:lnTo>
                      <a:lnTo>
                        <a:pt x="3202" y="14003"/>
                      </a:lnTo>
                      <a:lnTo>
                        <a:pt x="3189" y="13979"/>
                      </a:lnTo>
                      <a:lnTo>
                        <a:pt x="3177" y="13955"/>
                      </a:lnTo>
                      <a:lnTo>
                        <a:pt x="3166" y="13930"/>
                      </a:lnTo>
                      <a:lnTo>
                        <a:pt x="3156" y="13905"/>
                      </a:lnTo>
                      <a:lnTo>
                        <a:pt x="3147" y="13879"/>
                      </a:lnTo>
                      <a:lnTo>
                        <a:pt x="3139" y="13854"/>
                      </a:lnTo>
                      <a:lnTo>
                        <a:pt x="3132" y="13826"/>
                      </a:lnTo>
                      <a:lnTo>
                        <a:pt x="3128" y="13800"/>
                      </a:lnTo>
                      <a:lnTo>
                        <a:pt x="3125" y="13772"/>
                      </a:lnTo>
                      <a:lnTo>
                        <a:pt x="3122" y="13743"/>
                      </a:lnTo>
                      <a:lnTo>
                        <a:pt x="3121" y="13715"/>
                      </a:lnTo>
                      <a:lnTo>
                        <a:pt x="3122" y="13686"/>
                      </a:lnTo>
                      <a:lnTo>
                        <a:pt x="3125" y="13658"/>
                      </a:lnTo>
                      <a:lnTo>
                        <a:pt x="3128" y="13630"/>
                      </a:lnTo>
                      <a:lnTo>
                        <a:pt x="3132" y="13603"/>
                      </a:lnTo>
                      <a:lnTo>
                        <a:pt x="3139" y="13577"/>
                      </a:lnTo>
                      <a:lnTo>
                        <a:pt x="3147" y="13550"/>
                      </a:lnTo>
                      <a:lnTo>
                        <a:pt x="3156" y="13524"/>
                      </a:lnTo>
                      <a:lnTo>
                        <a:pt x="3166" y="13499"/>
                      </a:lnTo>
                      <a:lnTo>
                        <a:pt x="3177" y="13474"/>
                      </a:lnTo>
                      <a:lnTo>
                        <a:pt x="3189" y="13450"/>
                      </a:lnTo>
                      <a:lnTo>
                        <a:pt x="3202" y="13427"/>
                      </a:lnTo>
                      <a:lnTo>
                        <a:pt x="3217" y="13405"/>
                      </a:lnTo>
                      <a:lnTo>
                        <a:pt x="3232" y="13382"/>
                      </a:lnTo>
                      <a:lnTo>
                        <a:pt x="3249" y="13361"/>
                      </a:lnTo>
                      <a:lnTo>
                        <a:pt x="3267" y="13341"/>
                      </a:lnTo>
                      <a:lnTo>
                        <a:pt x="3284" y="13322"/>
                      </a:lnTo>
                      <a:lnTo>
                        <a:pt x="3304" y="13304"/>
                      </a:lnTo>
                      <a:lnTo>
                        <a:pt x="3324" y="13286"/>
                      </a:lnTo>
                      <a:lnTo>
                        <a:pt x="3345" y="13269"/>
                      </a:lnTo>
                      <a:lnTo>
                        <a:pt x="3366" y="13254"/>
                      </a:lnTo>
                      <a:lnTo>
                        <a:pt x="3390" y="13239"/>
                      </a:lnTo>
                      <a:lnTo>
                        <a:pt x="3413" y="13226"/>
                      </a:lnTo>
                      <a:lnTo>
                        <a:pt x="3436" y="13214"/>
                      </a:lnTo>
                      <a:lnTo>
                        <a:pt x="3461" y="13203"/>
                      </a:lnTo>
                      <a:lnTo>
                        <a:pt x="3486" y="13193"/>
                      </a:lnTo>
                      <a:lnTo>
                        <a:pt x="3512" y="13184"/>
                      </a:lnTo>
                      <a:lnTo>
                        <a:pt x="3538" y="13176"/>
                      </a:lnTo>
                      <a:lnTo>
                        <a:pt x="3565" y="13171"/>
                      </a:lnTo>
                      <a:lnTo>
                        <a:pt x="3593" y="13165"/>
                      </a:lnTo>
                      <a:lnTo>
                        <a:pt x="3620" y="13162"/>
                      </a:lnTo>
                      <a:lnTo>
                        <a:pt x="3648"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1" y="15014"/>
                      </a:lnTo>
                      <a:lnTo>
                        <a:pt x="5708" y="15025"/>
                      </a:lnTo>
                      <a:lnTo>
                        <a:pt x="5714" y="15038"/>
                      </a:lnTo>
                      <a:lnTo>
                        <a:pt x="5718" y="15050"/>
                      </a:lnTo>
                      <a:lnTo>
                        <a:pt x="5722" y="15062"/>
                      </a:lnTo>
                      <a:lnTo>
                        <a:pt x="5724" y="15075"/>
                      </a:lnTo>
                      <a:lnTo>
                        <a:pt x="5725" y="15090"/>
                      </a:lnTo>
                      <a:lnTo>
                        <a:pt x="5725" y="15090"/>
                      </a:lnTo>
                      <a:lnTo>
                        <a:pt x="5724" y="15103"/>
                      </a:lnTo>
                      <a:lnTo>
                        <a:pt x="5722" y="15116"/>
                      </a:lnTo>
                      <a:lnTo>
                        <a:pt x="5718" y="15130"/>
                      </a:lnTo>
                      <a:lnTo>
                        <a:pt x="5714" y="15142"/>
                      </a:lnTo>
                      <a:lnTo>
                        <a:pt x="5708" y="15153"/>
                      </a:lnTo>
                      <a:lnTo>
                        <a:pt x="5701"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5" y="15217"/>
                      </a:lnTo>
                      <a:lnTo>
                        <a:pt x="1693" y="15213"/>
                      </a:lnTo>
                      <a:lnTo>
                        <a:pt x="1681" y="15207"/>
                      </a:lnTo>
                      <a:lnTo>
                        <a:pt x="1669" y="15201"/>
                      </a:lnTo>
                      <a:lnTo>
                        <a:pt x="1659" y="15193"/>
                      </a:lnTo>
                      <a:lnTo>
                        <a:pt x="1649" y="15184"/>
                      </a:lnTo>
                      <a:lnTo>
                        <a:pt x="1640" y="15175"/>
                      </a:lnTo>
                      <a:lnTo>
                        <a:pt x="1631" y="15164"/>
                      </a:lnTo>
                      <a:lnTo>
                        <a:pt x="1624" y="15153"/>
                      </a:lnTo>
                      <a:lnTo>
                        <a:pt x="1619" y="15142"/>
                      </a:lnTo>
                      <a:lnTo>
                        <a:pt x="1613" y="15130"/>
                      </a:lnTo>
                      <a:lnTo>
                        <a:pt x="1610" y="15116"/>
                      </a:lnTo>
                      <a:lnTo>
                        <a:pt x="1608" y="15103"/>
                      </a:lnTo>
                      <a:lnTo>
                        <a:pt x="1608" y="15090"/>
                      </a:lnTo>
                      <a:lnTo>
                        <a:pt x="1608" y="15090"/>
                      </a:lnTo>
                      <a:lnTo>
                        <a:pt x="1608" y="15075"/>
                      </a:lnTo>
                      <a:lnTo>
                        <a:pt x="1610" y="15062"/>
                      </a:lnTo>
                      <a:lnTo>
                        <a:pt x="1613" y="15050"/>
                      </a:lnTo>
                      <a:lnTo>
                        <a:pt x="1619" y="15038"/>
                      </a:lnTo>
                      <a:lnTo>
                        <a:pt x="1624" y="15025"/>
                      </a:lnTo>
                      <a:lnTo>
                        <a:pt x="1631" y="15014"/>
                      </a:lnTo>
                      <a:lnTo>
                        <a:pt x="1640" y="15004"/>
                      </a:lnTo>
                      <a:lnTo>
                        <a:pt x="1649" y="14994"/>
                      </a:lnTo>
                      <a:lnTo>
                        <a:pt x="1659" y="14987"/>
                      </a:lnTo>
                      <a:lnTo>
                        <a:pt x="1669" y="14979"/>
                      </a:lnTo>
                      <a:lnTo>
                        <a:pt x="1681" y="14972"/>
                      </a:lnTo>
                      <a:lnTo>
                        <a:pt x="1693" y="14965"/>
                      </a:lnTo>
                      <a:lnTo>
                        <a:pt x="1705"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1" y="15497"/>
                      </a:lnTo>
                      <a:lnTo>
                        <a:pt x="5708" y="15508"/>
                      </a:lnTo>
                      <a:lnTo>
                        <a:pt x="5714" y="15520"/>
                      </a:lnTo>
                      <a:lnTo>
                        <a:pt x="5718" y="15532"/>
                      </a:lnTo>
                      <a:lnTo>
                        <a:pt x="5722" y="15546"/>
                      </a:lnTo>
                      <a:lnTo>
                        <a:pt x="5724" y="15559"/>
                      </a:lnTo>
                      <a:lnTo>
                        <a:pt x="5725" y="15572"/>
                      </a:lnTo>
                      <a:lnTo>
                        <a:pt x="5725" y="15572"/>
                      </a:lnTo>
                      <a:lnTo>
                        <a:pt x="5724" y="15586"/>
                      </a:lnTo>
                      <a:lnTo>
                        <a:pt x="5722" y="15599"/>
                      </a:lnTo>
                      <a:lnTo>
                        <a:pt x="5718" y="15612"/>
                      </a:lnTo>
                      <a:lnTo>
                        <a:pt x="5714" y="15624"/>
                      </a:lnTo>
                      <a:lnTo>
                        <a:pt x="5708" y="15636"/>
                      </a:lnTo>
                      <a:lnTo>
                        <a:pt x="5701"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5" y="15700"/>
                      </a:lnTo>
                      <a:lnTo>
                        <a:pt x="1693" y="15695"/>
                      </a:lnTo>
                      <a:lnTo>
                        <a:pt x="1681" y="15690"/>
                      </a:lnTo>
                      <a:lnTo>
                        <a:pt x="1669" y="15683"/>
                      </a:lnTo>
                      <a:lnTo>
                        <a:pt x="1659" y="15675"/>
                      </a:lnTo>
                      <a:lnTo>
                        <a:pt x="1649" y="15667"/>
                      </a:lnTo>
                      <a:lnTo>
                        <a:pt x="1640" y="15658"/>
                      </a:lnTo>
                      <a:lnTo>
                        <a:pt x="1631" y="15647"/>
                      </a:lnTo>
                      <a:lnTo>
                        <a:pt x="1624" y="15636"/>
                      </a:lnTo>
                      <a:lnTo>
                        <a:pt x="1619" y="15624"/>
                      </a:lnTo>
                      <a:lnTo>
                        <a:pt x="1613" y="15612"/>
                      </a:lnTo>
                      <a:lnTo>
                        <a:pt x="1610" y="15599"/>
                      </a:lnTo>
                      <a:lnTo>
                        <a:pt x="1608" y="15586"/>
                      </a:lnTo>
                      <a:lnTo>
                        <a:pt x="1608" y="15572"/>
                      </a:lnTo>
                      <a:lnTo>
                        <a:pt x="1608" y="15572"/>
                      </a:lnTo>
                      <a:lnTo>
                        <a:pt x="1608" y="15559"/>
                      </a:lnTo>
                      <a:lnTo>
                        <a:pt x="1610" y="15546"/>
                      </a:lnTo>
                      <a:lnTo>
                        <a:pt x="1613" y="15532"/>
                      </a:lnTo>
                      <a:lnTo>
                        <a:pt x="1619" y="15520"/>
                      </a:lnTo>
                      <a:lnTo>
                        <a:pt x="1624" y="15508"/>
                      </a:lnTo>
                      <a:lnTo>
                        <a:pt x="1631" y="15497"/>
                      </a:lnTo>
                      <a:lnTo>
                        <a:pt x="1640" y="15487"/>
                      </a:lnTo>
                      <a:lnTo>
                        <a:pt x="1649" y="15478"/>
                      </a:lnTo>
                      <a:lnTo>
                        <a:pt x="1659" y="15469"/>
                      </a:lnTo>
                      <a:lnTo>
                        <a:pt x="1669" y="15461"/>
                      </a:lnTo>
                      <a:lnTo>
                        <a:pt x="1681" y="15455"/>
                      </a:lnTo>
                      <a:lnTo>
                        <a:pt x="1693" y="15449"/>
                      </a:lnTo>
                      <a:lnTo>
                        <a:pt x="1705"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1" y="15981"/>
                      </a:lnTo>
                      <a:lnTo>
                        <a:pt x="5708" y="15992"/>
                      </a:lnTo>
                      <a:lnTo>
                        <a:pt x="5714" y="16003"/>
                      </a:lnTo>
                      <a:lnTo>
                        <a:pt x="5718" y="16015"/>
                      </a:lnTo>
                      <a:lnTo>
                        <a:pt x="5722" y="16028"/>
                      </a:lnTo>
                      <a:lnTo>
                        <a:pt x="5724" y="16042"/>
                      </a:lnTo>
                      <a:lnTo>
                        <a:pt x="5725" y="16055"/>
                      </a:lnTo>
                      <a:lnTo>
                        <a:pt x="5725" y="16055"/>
                      </a:lnTo>
                      <a:lnTo>
                        <a:pt x="5724" y="16068"/>
                      </a:lnTo>
                      <a:lnTo>
                        <a:pt x="5722" y="16082"/>
                      </a:lnTo>
                      <a:lnTo>
                        <a:pt x="5718" y="16095"/>
                      </a:lnTo>
                      <a:lnTo>
                        <a:pt x="5714" y="16107"/>
                      </a:lnTo>
                      <a:lnTo>
                        <a:pt x="5708" y="16119"/>
                      </a:lnTo>
                      <a:lnTo>
                        <a:pt x="5701"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5" y="16182"/>
                      </a:lnTo>
                      <a:lnTo>
                        <a:pt x="1693" y="16178"/>
                      </a:lnTo>
                      <a:lnTo>
                        <a:pt x="1681" y="16172"/>
                      </a:lnTo>
                      <a:lnTo>
                        <a:pt x="1669" y="16166"/>
                      </a:lnTo>
                      <a:lnTo>
                        <a:pt x="1659" y="16158"/>
                      </a:lnTo>
                      <a:lnTo>
                        <a:pt x="1649" y="16149"/>
                      </a:lnTo>
                      <a:lnTo>
                        <a:pt x="1640" y="16140"/>
                      </a:lnTo>
                      <a:lnTo>
                        <a:pt x="1631" y="16129"/>
                      </a:lnTo>
                      <a:lnTo>
                        <a:pt x="1624" y="16119"/>
                      </a:lnTo>
                      <a:lnTo>
                        <a:pt x="1619" y="16107"/>
                      </a:lnTo>
                      <a:lnTo>
                        <a:pt x="1613" y="16095"/>
                      </a:lnTo>
                      <a:lnTo>
                        <a:pt x="1610" y="16082"/>
                      </a:lnTo>
                      <a:lnTo>
                        <a:pt x="1608" y="16068"/>
                      </a:lnTo>
                      <a:lnTo>
                        <a:pt x="1608" y="16055"/>
                      </a:lnTo>
                      <a:lnTo>
                        <a:pt x="1608" y="16055"/>
                      </a:lnTo>
                      <a:lnTo>
                        <a:pt x="1608" y="16042"/>
                      </a:lnTo>
                      <a:lnTo>
                        <a:pt x="1610" y="16028"/>
                      </a:lnTo>
                      <a:lnTo>
                        <a:pt x="1613" y="16015"/>
                      </a:lnTo>
                      <a:lnTo>
                        <a:pt x="1619" y="16003"/>
                      </a:lnTo>
                      <a:lnTo>
                        <a:pt x="1624" y="15992"/>
                      </a:lnTo>
                      <a:lnTo>
                        <a:pt x="1631" y="15981"/>
                      </a:lnTo>
                      <a:lnTo>
                        <a:pt x="1640" y="15969"/>
                      </a:lnTo>
                      <a:lnTo>
                        <a:pt x="1649" y="15961"/>
                      </a:lnTo>
                      <a:lnTo>
                        <a:pt x="1659" y="15952"/>
                      </a:lnTo>
                      <a:lnTo>
                        <a:pt x="1669" y="15944"/>
                      </a:lnTo>
                      <a:lnTo>
                        <a:pt x="1681" y="15937"/>
                      </a:lnTo>
                      <a:lnTo>
                        <a:pt x="1693" y="15932"/>
                      </a:lnTo>
                      <a:lnTo>
                        <a:pt x="1705" y="15927"/>
                      </a:lnTo>
                      <a:lnTo>
                        <a:pt x="1720" y="15924"/>
                      </a:lnTo>
                      <a:lnTo>
                        <a:pt x="1733" y="15922"/>
                      </a:lnTo>
                      <a:lnTo>
                        <a:pt x="1748" y="15921"/>
                      </a:lnTo>
                      <a:close/>
                      <a:moveTo>
                        <a:pt x="704" y="2929"/>
                      </a:moveTo>
                      <a:lnTo>
                        <a:pt x="6628" y="2929"/>
                      </a:lnTo>
                      <a:lnTo>
                        <a:pt x="6642" y="2930"/>
                      </a:lnTo>
                      <a:lnTo>
                        <a:pt x="6655" y="2931"/>
                      </a:lnTo>
                      <a:lnTo>
                        <a:pt x="6669" y="2932"/>
                      </a:lnTo>
                      <a:lnTo>
                        <a:pt x="6682" y="2934"/>
                      </a:lnTo>
                      <a:lnTo>
                        <a:pt x="6694" y="2938"/>
                      </a:lnTo>
                      <a:lnTo>
                        <a:pt x="6707" y="2941"/>
                      </a:lnTo>
                      <a:lnTo>
                        <a:pt x="6720" y="2944"/>
                      </a:lnTo>
                      <a:lnTo>
                        <a:pt x="6732" y="2949"/>
                      </a:lnTo>
                      <a:lnTo>
                        <a:pt x="6744" y="2954"/>
                      </a:lnTo>
                      <a:lnTo>
                        <a:pt x="6755" y="2960"/>
                      </a:lnTo>
                      <a:lnTo>
                        <a:pt x="6766" y="2965"/>
                      </a:lnTo>
                      <a:lnTo>
                        <a:pt x="6777" y="2972"/>
                      </a:lnTo>
                      <a:lnTo>
                        <a:pt x="6787" y="2979"/>
                      </a:lnTo>
                      <a:lnTo>
                        <a:pt x="6797" y="2986"/>
                      </a:lnTo>
                      <a:lnTo>
                        <a:pt x="6807" y="2994"/>
                      </a:lnTo>
                      <a:lnTo>
                        <a:pt x="6817" y="3002"/>
                      </a:lnTo>
                      <a:lnTo>
                        <a:pt x="6826" y="3011"/>
                      </a:lnTo>
                      <a:lnTo>
                        <a:pt x="6834" y="3020"/>
                      </a:lnTo>
                      <a:lnTo>
                        <a:pt x="6842" y="3029"/>
                      </a:lnTo>
                      <a:lnTo>
                        <a:pt x="6849" y="3039"/>
                      </a:lnTo>
                      <a:lnTo>
                        <a:pt x="6856" y="3049"/>
                      </a:lnTo>
                      <a:lnTo>
                        <a:pt x="6863" y="3060"/>
                      </a:lnTo>
                      <a:lnTo>
                        <a:pt x="6868" y="3070"/>
                      </a:lnTo>
                      <a:lnTo>
                        <a:pt x="6874" y="3081"/>
                      </a:lnTo>
                      <a:lnTo>
                        <a:pt x="6879" y="3092"/>
                      </a:lnTo>
                      <a:lnTo>
                        <a:pt x="6883" y="3104"/>
                      </a:lnTo>
                      <a:lnTo>
                        <a:pt x="6887" y="3115"/>
                      </a:lnTo>
                      <a:lnTo>
                        <a:pt x="6889" y="3127"/>
                      </a:lnTo>
                      <a:lnTo>
                        <a:pt x="6893" y="3140"/>
                      </a:lnTo>
                      <a:lnTo>
                        <a:pt x="6894" y="3152"/>
                      </a:lnTo>
                      <a:lnTo>
                        <a:pt x="6895" y="3164"/>
                      </a:lnTo>
                      <a:lnTo>
                        <a:pt x="6895" y="3177"/>
                      </a:lnTo>
                      <a:lnTo>
                        <a:pt x="6895" y="3764"/>
                      </a:lnTo>
                      <a:lnTo>
                        <a:pt x="6895" y="3776"/>
                      </a:lnTo>
                      <a:lnTo>
                        <a:pt x="6894" y="3790"/>
                      </a:lnTo>
                      <a:lnTo>
                        <a:pt x="6893" y="3802"/>
                      </a:lnTo>
                      <a:lnTo>
                        <a:pt x="6889" y="3814"/>
                      </a:lnTo>
                      <a:lnTo>
                        <a:pt x="6887" y="3826"/>
                      </a:lnTo>
                      <a:lnTo>
                        <a:pt x="6883" y="3837"/>
                      </a:lnTo>
                      <a:lnTo>
                        <a:pt x="6879" y="3850"/>
                      </a:lnTo>
                      <a:lnTo>
                        <a:pt x="6874" y="3861"/>
                      </a:lnTo>
                      <a:lnTo>
                        <a:pt x="6868" y="3872"/>
                      </a:lnTo>
                      <a:lnTo>
                        <a:pt x="6863" y="3882"/>
                      </a:lnTo>
                      <a:lnTo>
                        <a:pt x="6856" y="3893"/>
                      </a:lnTo>
                      <a:lnTo>
                        <a:pt x="6849" y="3903"/>
                      </a:lnTo>
                      <a:lnTo>
                        <a:pt x="6842" y="3912"/>
                      </a:lnTo>
                      <a:lnTo>
                        <a:pt x="6834" y="3922"/>
                      </a:lnTo>
                      <a:lnTo>
                        <a:pt x="6826" y="3931"/>
                      </a:lnTo>
                      <a:lnTo>
                        <a:pt x="6817" y="3939"/>
                      </a:lnTo>
                      <a:lnTo>
                        <a:pt x="6807" y="3947"/>
                      </a:lnTo>
                      <a:lnTo>
                        <a:pt x="6797" y="3955"/>
                      </a:lnTo>
                      <a:lnTo>
                        <a:pt x="6787" y="3963"/>
                      </a:lnTo>
                      <a:lnTo>
                        <a:pt x="6777" y="3969"/>
                      </a:lnTo>
                      <a:lnTo>
                        <a:pt x="6766" y="3976"/>
                      </a:lnTo>
                      <a:lnTo>
                        <a:pt x="6755" y="3982"/>
                      </a:lnTo>
                      <a:lnTo>
                        <a:pt x="6744" y="3987"/>
                      </a:lnTo>
                      <a:lnTo>
                        <a:pt x="6732" y="3993"/>
                      </a:lnTo>
                      <a:lnTo>
                        <a:pt x="6720" y="3997"/>
                      </a:lnTo>
                      <a:lnTo>
                        <a:pt x="6707" y="4000"/>
                      </a:lnTo>
                      <a:lnTo>
                        <a:pt x="6694" y="4004"/>
                      </a:lnTo>
                      <a:lnTo>
                        <a:pt x="6682" y="4007"/>
                      </a:lnTo>
                      <a:lnTo>
                        <a:pt x="6669" y="4009"/>
                      </a:lnTo>
                      <a:lnTo>
                        <a:pt x="6655" y="4010"/>
                      </a:lnTo>
                      <a:lnTo>
                        <a:pt x="6642" y="4012"/>
                      </a:lnTo>
                      <a:lnTo>
                        <a:pt x="6628" y="4012"/>
                      </a:lnTo>
                      <a:lnTo>
                        <a:pt x="704" y="4012"/>
                      </a:lnTo>
                      <a:lnTo>
                        <a:pt x="691" y="4012"/>
                      </a:lnTo>
                      <a:lnTo>
                        <a:pt x="678" y="4010"/>
                      </a:lnTo>
                      <a:lnTo>
                        <a:pt x="664" y="4009"/>
                      </a:lnTo>
                      <a:lnTo>
                        <a:pt x="651" y="4007"/>
                      </a:lnTo>
                      <a:lnTo>
                        <a:pt x="638" y="4004"/>
                      </a:lnTo>
                      <a:lnTo>
                        <a:pt x="625" y="4000"/>
                      </a:lnTo>
                      <a:lnTo>
                        <a:pt x="613" y="3997"/>
                      </a:lnTo>
                      <a:lnTo>
                        <a:pt x="601" y="3993"/>
                      </a:lnTo>
                      <a:lnTo>
                        <a:pt x="589" y="3987"/>
                      </a:lnTo>
                      <a:lnTo>
                        <a:pt x="578" y="3982"/>
                      </a:lnTo>
                      <a:lnTo>
                        <a:pt x="566" y="3976"/>
                      </a:lnTo>
                      <a:lnTo>
                        <a:pt x="556" y="3969"/>
                      </a:lnTo>
                      <a:lnTo>
                        <a:pt x="544" y="3963"/>
                      </a:lnTo>
                      <a:lnTo>
                        <a:pt x="534" y="3955"/>
                      </a:lnTo>
                      <a:lnTo>
                        <a:pt x="524" y="3947"/>
                      </a:lnTo>
                      <a:lnTo>
                        <a:pt x="516" y="3939"/>
                      </a:lnTo>
                      <a:lnTo>
                        <a:pt x="507" y="3931"/>
                      </a:lnTo>
                      <a:lnTo>
                        <a:pt x="498" y="3922"/>
                      </a:lnTo>
                      <a:lnTo>
                        <a:pt x="490" y="3912"/>
                      </a:lnTo>
                      <a:lnTo>
                        <a:pt x="483" y="3903"/>
                      </a:lnTo>
                      <a:lnTo>
                        <a:pt x="476" y="3893"/>
                      </a:lnTo>
                      <a:lnTo>
                        <a:pt x="469" y="3882"/>
                      </a:lnTo>
                      <a:lnTo>
                        <a:pt x="463" y="3872"/>
                      </a:lnTo>
                      <a:lnTo>
                        <a:pt x="458" y="3861"/>
                      </a:lnTo>
                      <a:lnTo>
                        <a:pt x="454" y="3850"/>
                      </a:lnTo>
                      <a:lnTo>
                        <a:pt x="449" y="3837"/>
                      </a:lnTo>
                      <a:lnTo>
                        <a:pt x="446" y="3826"/>
                      </a:lnTo>
                      <a:lnTo>
                        <a:pt x="442" y="3814"/>
                      </a:lnTo>
                      <a:lnTo>
                        <a:pt x="440" y="3802"/>
                      </a:lnTo>
                      <a:lnTo>
                        <a:pt x="439" y="3790"/>
                      </a:lnTo>
                      <a:lnTo>
                        <a:pt x="438" y="3776"/>
                      </a:lnTo>
                      <a:lnTo>
                        <a:pt x="437" y="3764"/>
                      </a:lnTo>
                      <a:lnTo>
                        <a:pt x="437" y="3177"/>
                      </a:lnTo>
                      <a:lnTo>
                        <a:pt x="438" y="3164"/>
                      </a:lnTo>
                      <a:lnTo>
                        <a:pt x="439" y="3152"/>
                      </a:lnTo>
                      <a:lnTo>
                        <a:pt x="440" y="3140"/>
                      </a:lnTo>
                      <a:lnTo>
                        <a:pt x="442" y="3127"/>
                      </a:lnTo>
                      <a:lnTo>
                        <a:pt x="446" y="3115"/>
                      </a:lnTo>
                      <a:lnTo>
                        <a:pt x="449" y="3104"/>
                      </a:lnTo>
                      <a:lnTo>
                        <a:pt x="454" y="3092"/>
                      </a:lnTo>
                      <a:lnTo>
                        <a:pt x="458" y="3081"/>
                      </a:lnTo>
                      <a:lnTo>
                        <a:pt x="463" y="3070"/>
                      </a:lnTo>
                      <a:lnTo>
                        <a:pt x="469" y="3060"/>
                      </a:lnTo>
                      <a:lnTo>
                        <a:pt x="476" y="3049"/>
                      </a:lnTo>
                      <a:lnTo>
                        <a:pt x="483" y="3039"/>
                      </a:lnTo>
                      <a:lnTo>
                        <a:pt x="490" y="3029"/>
                      </a:lnTo>
                      <a:lnTo>
                        <a:pt x="498" y="3020"/>
                      </a:lnTo>
                      <a:lnTo>
                        <a:pt x="507" y="3011"/>
                      </a:lnTo>
                      <a:lnTo>
                        <a:pt x="516" y="3002"/>
                      </a:lnTo>
                      <a:lnTo>
                        <a:pt x="524" y="2994"/>
                      </a:lnTo>
                      <a:lnTo>
                        <a:pt x="534" y="2986"/>
                      </a:lnTo>
                      <a:lnTo>
                        <a:pt x="544" y="2979"/>
                      </a:lnTo>
                      <a:lnTo>
                        <a:pt x="556" y="2972"/>
                      </a:lnTo>
                      <a:lnTo>
                        <a:pt x="566" y="2965"/>
                      </a:lnTo>
                      <a:lnTo>
                        <a:pt x="578" y="2960"/>
                      </a:lnTo>
                      <a:lnTo>
                        <a:pt x="589" y="2954"/>
                      </a:lnTo>
                      <a:lnTo>
                        <a:pt x="601" y="2949"/>
                      </a:lnTo>
                      <a:lnTo>
                        <a:pt x="613" y="2944"/>
                      </a:lnTo>
                      <a:lnTo>
                        <a:pt x="625" y="2941"/>
                      </a:lnTo>
                      <a:lnTo>
                        <a:pt x="638" y="2938"/>
                      </a:lnTo>
                      <a:lnTo>
                        <a:pt x="651" y="2934"/>
                      </a:lnTo>
                      <a:lnTo>
                        <a:pt x="664" y="2932"/>
                      </a:lnTo>
                      <a:lnTo>
                        <a:pt x="678" y="2931"/>
                      </a:lnTo>
                      <a:lnTo>
                        <a:pt x="691" y="2930"/>
                      </a:lnTo>
                      <a:lnTo>
                        <a:pt x="704" y="2929"/>
                      </a:lnTo>
                      <a:close/>
                      <a:moveTo>
                        <a:pt x="704" y="1747"/>
                      </a:moveTo>
                      <a:lnTo>
                        <a:pt x="6628" y="1747"/>
                      </a:lnTo>
                      <a:lnTo>
                        <a:pt x="6642" y="1747"/>
                      </a:lnTo>
                      <a:lnTo>
                        <a:pt x="6655" y="1748"/>
                      </a:lnTo>
                      <a:lnTo>
                        <a:pt x="6669" y="1749"/>
                      </a:lnTo>
                      <a:lnTo>
                        <a:pt x="6682" y="1752"/>
                      </a:lnTo>
                      <a:lnTo>
                        <a:pt x="6694" y="1755"/>
                      </a:lnTo>
                      <a:lnTo>
                        <a:pt x="6707" y="1758"/>
                      </a:lnTo>
                      <a:lnTo>
                        <a:pt x="6720" y="1762"/>
                      </a:lnTo>
                      <a:lnTo>
                        <a:pt x="6732" y="1766"/>
                      </a:lnTo>
                      <a:lnTo>
                        <a:pt x="6744" y="1772"/>
                      </a:lnTo>
                      <a:lnTo>
                        <a:pt x="6755" y="1777"/>
                      </a:lnTo>
                      <a:lnTo>
                        <a:pt x="6766" y="1783"/>
                      </a:lnTo>
                      <a:lnTo>
                        <a:pt x="6777" y="1789"/>
                      </a:lnTo>
                      <a:lnTo>
                        <a:pt x="6787" y="1796"/>
                      </a:lnTo>
                      <a:lnTo>
                        <a:pt x="6797" y="1804"/>
                      </a:lnTo>
                      <a:lnTo>
                        <a:pt x="6807" y="1812"/>
                      </a:lnTo>
                      <a:lnTo>
                        <a:pt x="6817" y="1819"/>
                      </a:lnTo>
                      <a:lnTo>
                        <a:pt x="6826" y="1828"/>
                      </a:lnTo>
                      <a:lnTo>
                        <a:pt x="6834" y="1837"/>
                      </a:lnTo>
                      <a:lnTo>
                        <a:pt x="6842" y="1846"/>
                      </a:lnTo>
                      <a:lnTo>
                        <a:pt x="6849" y="1856"/>
                      </a:lnTo>
                      <a:lnTo>
                        <a:pt x="6856" y="1866"/>
                      </a:lnTo>
                      <a:lnTo>
                        <a:pt x="6863" y="1877"/>
                      </a:lnTo>
                      <a:lnTo>
                        <a:pt x="6868" y="1887"/>
                      </a:lnTo>
                      <a:lnTo>
                        <a:pt x="6874" y="1898"/>
                      </a:lnTo>
                      <a:lnTo>
                        <a:pt x="6879" y="1909"/>
                      </a:lnTo>
                      <a:lnTo>
                        <a:pt x="6883" y="1921"/>
                      </a:lnTo>
                      <a:lnTo>
                        <a:pt x="6887" y="1933"/>
                      </a:lnTo>
                      <a:lnTo>
                        <a:pt x="6889" y="1945"/>
                      </a:lnTo>
                      <a:lnTo>
                        <a:pt x="6893" y="1957"/>
                      </a:lnTo>
                      <a:lnTo>
                        <a:pt x="6894" y="1969"/>
                      </a:lnTo>
                      <a:lnTo>
                        <a:pt x="6895" y="1981"/>
                      </a:lnTo>
                      <a:lnTo>
                        <a:pt x="6895" y="1995"/>
                      </a:lnTo>
                      <a:lnTo>
                        <a:pt x="6895" y="2582"/>
                      </a:lnTo>
                      <a:lnTo>
                        <a:pt x="6895" y="2594"/>
                      </a:lnTo>
                      <a:lnTo>
                        <a:pt x="6894" y="2607"/>
                      </a:lnTo>
                      <a:lnTo>
                        <a:pt x="6893" y="2619"/>
                      </a:lnTo>
                      <a:lnTo>
                        <a:pt x="6889" y="2631"/>
                      </a:lnTo>
                      <a:lnTo>
                        <a:pt x="6887" y="2644"/>
                      </a:lnTo>
                      <a:lnTo>
                        <a:pt x="6883" y="2655"/>
                      </a:lnTo>
                      <a:lnTo>
                        <a:pt x="6879" y="2667"/>
                      </a:lnTo>
                      <a:lnTo>
                        <a:pt x="6874" y="2678"/>
                      </a:lnTo>
                      <a:lnTo>
                        <a:pt x="6868" y="2689"/>
                      </a:lnTo>
                      <a:lnTo>
                        <a:pt x="6863" y="2699"/>
                      </a:lnTo>
                      <a:lnTo>
                        <a:pt x="6856" y="2710"/>
                      </a:lnTo>
                      <a:lnTo>
                        <a:pt x="6849" y="2720"/>
                      </a:lnTo>
                      <a:lnTo>
                        <a:pt x="6842" y="2730"/>
                      </a:lnTo>
                      <a:lnTo>
                        <a:pt x="6834" y="2739"/>
                      </a:lnTo>
                      <a:lnTo>
                        <a:pt x="6826" y="2748"/>
                      </a:lnTo>
                      <a:lnTo>
                        <a:pt x="6817" y="2757"/>
                      </a:lnTo>
                      <a:lnTo>
                        <a:pt x="6807" y="2765"/>
                      </a:lnTo>
                      <a:lnTo>
                        <a:pt x="6797" y="2772"/>
                      </a:lnTo>
                      <a:lnTo>
                        <a:pt x="6787" y="2780"/>
                      </a:lnTo>
                      <a:lnTo>
                        <a:pt x="6777" y="2787"/>
                      </a:lnTo>
                      <a:lnTo>
                        <a:pt x="6766" y="2793"/>
                      </a:lnTo>
                      <a:lnTo>
                        <a:pt x="6755" y="2799"/>
                      </a:lnTo>
                      <a:lnTo>
                        <a:pt x="6744" y="2805"/>
                      </a:lnTo>
                      <a:lnTo>
                        <a:pt x="6732" y="2810"/>
                      </a:lnTo>
                      <a:lnTo>
                        <a:pt x="6720" y="2814"/>
                      </a:lnTo>
                      <a:lnTo>
                        <a:pt x="6707" y="2818"/>
                      </a:lnTo>
                      <a:lnTo>
                        <a:pt x="6694" y="2821"/>
                      </a:lnTo>
                      <a:lnTo>
                        <a:pt x="6682" y="2824"/>
                      </a:lnTo>
                      <a:lnTo>
                        <a:pt x="6669" y="2827"/>
                      </a:lnTo>
                      <a:lnTo>
                        <a:pt x="6655" y="2828"/>
                      </a:lnTo>
                      <a:lnTo>
                        <a:pt x="6642" y="2829"/>
                      </a:lnTo>
                      <a:lnTo>
                        <a:pt x="6628" y="2829"/>
                      </a:lnTo>
                      <a:lnTo>
                        <a:pt x="704" y="2829"/>
                      </a:lnTo>
                      <a:lnTo>
                        <a:pt x="691" y="2829"/>
                      </a:lnTo>
                      <a:lnTo>
                        <a:pt x="678" y="2828"/>
                      </a:lnTo>
                      <a:lnTo>
                        <a:pt x="664" y="2827"/>
                      </a:lnTo>
                      <a:lnTo>
                        <a:pt x="651" y="2824"/>
                      </a:lnTo>
                      <a:lnTo>
                        <a:pt x="638" y="2821"/>
                      </a:lnTo>
                      <a:lnTo>
                        <a:pt x="625" y="2818"/>
                      </a:lnTo>
                      <a:lnTo>
                        <a:pt x="613" y="2814"/>
                      </a:lnTo>
                      <a:lnTo>
                        <a:pt x="601" y="2810"/>
                      </a:lnTo>
                      <a:lnTo>
                        <a:pt x="589" y="2805"/>
                      </a:lnTo>
                      <a:lnTo>
                        <a:pt x="578" y="2799"/>
                      </a:lnTo>
                      <a:lnTo>
                        <a:pt x="566" y="2793"/>
                      </a:lnTo>
                      <a:lnTo>
                        <a:pt x="556" y="2787"/>
                      </a:lnTo>
                      <a:lnTo>
                        <a:pt x="544" y="2780"/>
                      </a:lnTo>
                      <a:lnTo>
                        <a:pt x="534" y="2772"/>
                      </a:lnTo>
                      <a:lnTo>
                        <a:pt x="524" y="2765"/>
                      </a:lnTo>
                      <a:lnTo>
                        <a:pt x="516" y="2757"/>
                      </a:lnTo>
                      <a:lnTo>
                        <a:pt x="507" y="2748"/>
                      </a:lnTo>
                      <a:lnTo>
                        <a:pt x="498" y="2739"/>
                      </a:lnTo>
                      <a:lnTo>
                        <a:pt x="490" y="2730"/>
                      </a:lnTo>
                      <a:lnTo>
                        <a:pt x="483" y="2720"/>
                      </a:lnTo>
                      <a:lnTo>
                        <a:pt x="476" y="2710"/>
                      </a:lnTo>
                      <a:lnTo>
                        <a:pt x="469" y="2699"/>
                      </a:lnTo>
                      <a:lnTo>
                        <a:pt x="463" y="2689"/>
                      </a:lnTo>
                      <a:lnTo>
                        <a:pt x="458" y="2678"/>
                      </a:lnTo>
                      <a:lnTo>
                        <a:pt x="454" y="2667"/>
                      </a:lnTo>
                      <a:lnTo>
                        <a:pt x="449" y="2655"/>
                      </a:lnTo>
                      <a:lnTo>
                        <a:pt x="446" y="2644"/>
                      </a:lnTo>
                      <a:lnTo>
                        <a:pt x="442" y="2631"/>
                      </a:lnTo>
                      <a:lnTo>
                        <a:pt x="440" y="2619"/>
                      </a:lnTo>
                      <a:lnTo>
                        <a:pt x="439" y="2607"/>
                      </a:lnTo>
                      <a:lnTo>
                        <a:pt x="438" y="2594"/>
                      </a:lnTo>
                      <a:lnTo>
                        <a:pt x="437" y="2582"/>
                      </a:lnTo>
                      <a:lnTo>
                        <a:pt x="437" y="1995"/>
                      </a:lnTo>
                      <a:lnTo>
                        <a:pt x="438" y="1981"/>
                      </a:lnTo>
                      <a:lnTo>
                        <a:pt x="439" y="1969"/>
                      </a:lnTo>
                      <a:lnTo>
                        <a:pt x="440" y="1957"/>
                      </a:lnTo>
                      <a:lnTo>
                        <a:pt x="442" y="1945"/>
                      </a:lnTo>
                      <a:lnTo>
                        <a:pt x="446" y="1933"/>
                      </a:lnTo>
                      <a:lnTo>
                        <a:pt x="449" y="1921"/>
                      </a:lnTo>
                      <a:lnTo>
                        <a:pt x="454" y="1909"/>
                      </a:lnTo>
                      <a:lnTo>
                        <a:pt x="458" y="1898"/>
                      </a:lnTo>
                      <a:lnTo>
                        <a:pt x="463" y="1887"/>
                      </a:lnTo>
                      <a:lnTo>
                        <a:pt x="469" y="1877"/>
                      </a:lnTo>
                      <a:lnTo>
                        <a:pt x="476" y="1866"/>
                      </a:lnTo>
                      <a:lnTo>
                        <a:pt x="483" y="1856"/>
                      </a:lnTo>
                      <a:lnTo>
                        <a:pt x="490" y="1846"/>
                      </a:lnTo>
                      <a:lnTo>
                        <a:pt x="498" y="1837"/>
                      </a:lnTo>
                      <a:lnTo>
                        <a:pt x="507" y="1828"/>
                      </a:lnTo>
                      <a:lnTo>
                        <a:pt x="516" y="1819"/>
                      </a:lnTo>
                      <a:lnTo>
                        <a:pt x="524" y="1812"/>
                      </a:lnTo>
                      <a:lnTo>
                        <a:pt x="534" y="1804"/>
                      </a:lnTo>
                      <a:lnTo>
                        <a:pt x="544" y="1796"/>
                      </a:lnTo>
                      <a:lnTo>
                        <a:pt x="556" y="1789"/>
                      </a:lnTo>
                      <a:lnTo>
                        <a:pt x="566" y="1783"/>
                      </a:lnTo>
                      <a:lnTo>
                        <a:pt x="578" y="1777"/>
                      </a:lnTo>
                      <a:lnTo>
                        <a:pt x="589" y="1772"/>
                      </a:lnTo>
                      <a:lnTo>
                        <a:pt x="601" y="1766"/>
                      </a:lnTo>
                      <a:lnTo>
                        <a:pt x="613" y="1762"/>
                      </a:lnTo>
                      <a:lnTo>
                        <a:pt x="625" y="1758"/>
                      </a:lnTo>
                      <a:lnTo>
                        <a:pt x="638" y="1755"/>
                      </a:lnTo>
                      <a:lnTo>
                        <a:pt x="651" y="1752"/>
                      </a:lnTo>
                      <a:lnTo>
                        <a:pt x="664" y="1749"/>
                      </a:lnTo>
                      <a:lnTo>
                        <a:pt x="678" y="1748"/>
                      </a:lnTo>
                      <a:lnTo>
                        <a:pt x="691" y="1747"/>
                      </a:lnTo>
                      <a:lnTo>
                        <a:pt x="704" y="1747"/>
                      </a:lnTo>
                      <a:close/>
                      <a:moveTo>
                        <a:pt x="704" y="565"/>
                      </a:moveTo>
                      <a:lnTo>
                        <a:pt x="6628" y="565"/>
                      </a:lnTo>
                      <a:lnTo>
                        <a:pt x="6642" y="565"/>
                      </a:lnTo>
                      <a:lnTo>
                        <a:pt x="6655" y="566"/>
                      </a:lnTo>
                      <a:lnTo>
                        <a:pt x="6669" y="567"/>
                      </a:lnTo>
                      <a:lnTo>
                        <a:pt x="6682" y="569"/>
                      </a:lnTo>
                      <a:lnTo>
                        <a:pt x="6694" y="572"/>
                      </a:lnTo>
                      <a:lnTo>
                        <a:pt x="6707" y="576"/>
                      </a:lnTo>
                      <a:lnTo>
                        <a:pt x="6720" y="579"/>
                      </a:lnTo>
                      <a:lnTo>
                        <a:pt x="6732" y="584"/>
                      </a:lnTo>
                      <a:lnTo>
                        <a:pt x="6744" y="589"/>
                      </a:lnTo>
                      <a:lnTo>
                        <a:pt x="6755" y="595"/>
                      </a:lnTo>
                      <a:lnTo>
                        <a:pt x="6766" y="600"/>
                      </a:lnTo>
                      <a:lnTo>
                        <a:pt x="6777" y="607"/>
                      </a:lnTo>
                      <a:lnTo>
                        <a:pt x="6787" y="613"/>
                      </a:lnTo>
                      <a:lnTo>
                        <a:pt x="6797" y="621"/>
                      </a:lnTo>
                      <a:lnTo>
                        <a:pt x="6807" y="629"/>
                      </a:lnTo>
                      <a:lnTo>
                        <a:pt x="6817" y="637"/>
                      </a:lnTo>
                      <a:lnTo>
                        <a:pt x="6826" y="646"/>
                      </a:lnTo>
                      <a:lnTo>
                        <a:pt x="6834" y="655"/>
                      </a:lnTo>
                      <a:lnTo>
                        <a:pt x="6842" y="665"/>
                      </a:lnTo>
                      <a:lnTo>
                        <a:pt x="6849" y="673"/>
                      </a:lnTo>
                      <a:lnTo>
                        <a:pt x="6856" y="683"/>
                      </a:lnTo>
                      <a:lnTo>
                        <a:pt x="6863" y="694"/>
                      </a:lnTo>
                      <a:lnTo>
                        <a:pt x="6868" y="704"/>
                      </a:lnTo>
                      <a:lnTo>
                        <a:pt x="6874" y="716"/>
                      </a:lnTo>
                      <a:lnTo>
                        <a:pt x="6879" y="727"/>
                      </a:lnTo>
                      <a:lnTo>
                        <a:pt x="6883" y="739"/>
                      </a:lnTo>
                      <a:lnTo>
                        <a:pt x="6887" y="750"/>
                      </a:lnTo>
                      <a:lnTo>
                        <a:pt x="6889" y="762"/>
                      </a:lnTo>
                      <a:lnTo>
                        <a:pt x="6893" y="774"/>
                      </a:lnTo>
                      <a:lnTo>
                        <a:pt x="6894" y="787"/>
                      </a:lnTo>
                      <a:lnTo>
                        <a:pt x="6895" y="800"/>
                      </a:lnTo>
                      <a:lnTo>
                        <a:pt x="6895" y="812"/>
                      </a:lnTo>
                      <a:lnTo>
                        <a:pt x="6895" y="1399"/>
                      </a:lnTo>
                      <a:lnTo>
                        <a:pt x="6895" y="1412"/>
                      </a:lnTo>
                      <a:lnTo>
                        <a:pt x="6894" y="1424"/>
                      </a:lnTo>
                      <a:lnTo>
                        <a:pt x="6893" y="1437"/>
                      </a:lnTo>
                      <a:lnTo>
                        <a:pt x="6889" y="1449"/>
                      </a:lnTo>
                      <a:lnTo>
                        <a:pt x="6887" y="1461"/>
                      </a:lnTo>
                      <a:lnTo>
                        <a:pt x="6883" y="1472"/>
                      </a:lnTo>
                      <a:lnTo>
                        <a:pt x="6879" y="1484"/>
                      </a:lnTo>
                      <a:lnTo>
                        <a:pt x="6874" y="1495"/>
                      </a:lnTo>
                      <a:lnTo>
                        <a:pt x="6868" y="1507"/>
                      </a:lnTo>
                      <a:lnTo>
                        <a:pt x="6863" y="1517"/>
                      </a:lnTo>
                      <a:lnTo>
                        <a:pt x="6856" y="1528"/>
                      </a:lnTo>
                      <a:lnTo>
                        <a:pt x="6849" y="1538"/>
                      </a:lnTo>
                      <a:lnTo>
                        <a:pt x="6842" y="1548"/>
                      </a:lnTo>
                      <a:lnTo>
                        <a:pt x="6834" y="1556"/>
                      </a:lnTo>
                      <a:lnTo>
                        <a:pt x="6826" y="1565"/>
                      </a:lnTo>
                      <a:lnTo>
                        <a:pt x="6817" y="1574"/>
                      </a:lnTo>
                      <a:lnTo>
                        <a:pt x="6807" y="1582"/>
                      </a:lnTo>
                      <a:lnTo>
                        <a:pt x="6797" y="1590"/>
                      </a:lnTo>
                      <a:lnTo>
                        <a:pt x="6787" y="1598"/>
                      </a:lnTo>
                      <a:lnTo>
                        <a:pt x="6777" y="1604"/>
                      </a:lnTo>
                      <a:lnTo>
                        <a:pt x="6766" y="1611"/>
                      </a:lnTo>
                      <a:lnTo>
                        <a:pt x="6755" y="1617"/>
                      </a:lnTo>
                      <a:lnTo>
                        <a:pt x="6744" y="1622"/>
                      </a:lnTo>
                      <a:lnTo>
                        <a:pt x="6732" y="1627"/>
                      </a:lnTo>
                      <a:lnTo>
                        <a:pt x="6720" y="1632"/>
                      </a:lnTo>
                      <a:lnTo>
                        <a:pt x="6707" y="1635"/>
                      </a:lnTo>
                      <a:lnTo>
                        <a:pt x="6694" y="1639"/>
                      </a:lnTo>
                      <a:lnTo>
                        <a:pt x="6682" y="1642"/>
                      </a:lnTo>
                      <a:lnTo>
                        <a:pt x="6669" y="1644"/>
                      </a:lnTo>
                      <a:lnTo>
                        <a:pt x="6655" y="1645"/>
                      </a:lnTo>
                      <a:lnTo>
                        <a:pt x="6642" y="1646"/>
                      </a:lnTo>
                      <a:lnTo>
                        <a:pt x="6628" y="1647"/>
                      </a:lnTo>
                      <a:lnTo>
                        <a:pt x="704" y="1647"/>
                      </a:lnTo>
                      <a:lnTo>
                        <a:pt x="691" y="1646"/>
                      </a:lnTo>
                      <a:lnTo>
                        <a:pt x="678" y="1645"/>
                      </a:lnTo>
                      <a:lnTo>
                        <a:pt x="664" y="1644"/>
                      </a:lnTo>
                      <a:lnTo>
                        <a:pt x="651" y="1642"/>
                      </a:lnTo>
                      <a:lnTo>
                        <a:pt x="638" y="1639"/>
                      </a:lnTo>
                      <a:lnTo>
                        <a:pt x="625" y="1635"/>
                      </a:lnTo>
                      <a:lnTo>
                        <a:pt x="613" y="1632"/>
                      </a:lnTo>
                      <a:lnTo>
                        <a:pt x="601" y="1627"/>
                      </a:lnTo>
                      <a:lnTo>
                        <a:pt x="589" y="1622"/>
                      </a:lnTo>
                      <a:lnTo>
                        <a:pt x="578" y="1617"/>
                      </a:lnTo>
                      <a:lnTo>
                        <a:pt x="566" y="1611"/>
                      </a:lnTo>
                      <a:lnTo>
                        <a:pt x="556" y="1604"/>
                      </a:lnTo>
                      <a:lnTo>
                        <a:pt x="544" y="1598"/>
                      </a:lnTo>
                      <a:lnTo>
                        <a:pt x="534" y="1590"/>
                      </a:lnTo>
                      <a:lnTo>
                        <a:pt x="524" y="1582"/>
                      </a:lnTo>
                      <a:lnTo>
                        <a:pt x="516" y="1574"/>
                      </a:lnTo>
                      <a:lnTo>
                        <a:pt x="507" y="1565"/>
                      </a:lnTo>
                      <a:lnTo>
                        <a:pt x="498" y="1556"/>
                      </a:lnTo>
                      <a:lnTo>
                        <a:pt x="490" y="1548"/>
                      </a:lnTo>
                      <a:lnTo>
                        <a:pt x="483" y="1538"/>
                      </a:lnTo>
                      <a:lnTo>
                        <a:pt x="476" y="1528"/>
                      </a:lnTo>
                      <a:lnTo>
                        <a:pt x="469" y="1517"/>
                      </a:lnTo>
                      <a:lnTo>
                        <a:pt x="463" y="1507"/>
                      </a:lnTo>
                      <a:lnTo>
                        <a:pt x="458" y="1495"/>
                      </a:lnTo>
                      <a:lnTo>
                        <a:pt x="454" y="1484"/>
                      </a:lnTo>
                      <a:lnTo>
                        <a:pt x="449" y="1472"/>
                      </a:lnTo>
                      <a:lnTo>
                        <a:pt x="446" y="1461"/>
                      </a:lnTo>
                      <a:lnTo>
                        <a:pt x="442" y="1449"/>
                      </a:lnTo>
                      <a:lnTo>
                        <a:pt x="440" y="1437"/>
                      </a:lnTo>
                      <a:lnTo>
                        <a:pt x="439" y="1424"/>
                      </a:lnTo>
                      <a:lnTo>
                        <a:pt x="438" y="1412"/>
                      </a:lnTo>
                      <a:lnTo>
                        <a:pt x="437" y="1399"/>
                      </a:lnTo>
                      <a:lnTo>
                        <a:pt x="437" y="812"/>
                      </a:lnTo>
                      <a:lnTo>
                        <a:pt x="438" y="800"/>
                      </a:lnTo>
                      <a:lnTo>
                        <a:pt x="439" y="787"/>
                      </a:lnTo>
                      <a:lnTo>
                        <a:pt x="440" y="774"/>
                      </a:lnTo>
                      <a:lnTo>
                        <a:pt x="442" y="762"/>
                      </a:lnTo>
                      <a:lnTo>
                        <a:pt x="446" y="750"/>
                      </a:lnTo>
                      <a:lnTo>
                        <a:pt x="449" y="739"/>
                      </a:lnTo>
                      <a:lnTo>
                        <a:pt x="454" y="727"/>
                      </a:lnTo>
                      <a:lnTo>
                        <a:pt x="458" y="716"/>
                      </a:lnTo>
                      <a:lnTo>
                        <a:pt x="463" y="704"/>
                      </a:lnTo>
                      <a:lnTo>
                        <a:pt x="469" y="694"/>
                      </a:lnTo>
                      <a:lnTo>
                        <a:pt x="476" y="683"/>
                      </a:lnTo>
                      <a:lnTo>
                        <a:pt x="483" y="673"/>
                      </a:lnTo>
                      <a:lnTo>
                        <a:pt x="490" y="665"/>
                      </a:lnTo>
                      <a:lnTo>
                        <a:pt x="498" y="655"/>
                      </a:lnTo>
                      <a:lnTo>
                        <a:pt x="507" y="646"/>
                      </a:lnTo>
                      <a:lnTo>
                        <a:pt x="516" y="637"/>
                      </a:lnTo>
                      <a:lnTo>
                        <a:pt x="524" y="629"/>
                      </a:lnTo>
                      <a:lnTo>
                        <a:pt x="534" y="621"/>
                      </a:lnTo>
                      <a:lnTo>
                        <a:pt x="544" y="613"/>
                      </a:lnTo>
                      <a:lnTo>
                        <a:pt x="556" y="607"/>
                      </a:lnTo>
                      <a:lnTo>
                        <a:pt x="566" y="600"/>
                      </a:lnTo>
                      <a:lnTo>
                        <a:pt x="578" y="595"/>
                      </a:lnTo>
                      <a:lnTo>
                        <a:pt x="589" y="589"/>
                      </a:lnTo>
                      <a:lnTo>
                        <a:pt x="601" y="584"/>
                      </a:lnTo>
                      <a:lnTo>
                        <a:pt x="613" y="579"/>
                      </a:lnTo>
                      <a:lnTo>
                        <a:pt x="625" y="576"/>
                      </a:lnTo>
                      <a:lnTo>
                        <a:pt x="638" y="572"/>
                      </a:lnTo>
                      <a:lnTo>
                        <a:pt x="651" y="569"/>
                      </a:lnTo>
                      <a:lnTo>
                        <a:pt x="664" y="567"/>
                      </a:lnTo>
                      <a:lnTo>
                        <a:pt x="678" y="566"/>
                      </a:lnTo>
                      <a:lnTo>
                        <a:pt x="691" y="565"/>
                      </a:lnTo>
                      <a:lnTo>
                        <a:pt x="704" y="565"/>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8" name="Freeform 82"/>
                <p:cNvSpPr>
                  <a:spLocks/>
                </p:cNvSpPr>
                <p:nvPr/>
              </p:nvSpPr>
              <p:spPr bwMode="auto">
                <a:xfrm>
                  <a:off x="12235265" y="2025012"/>
                  <a:ext cx="203200" cy="33338"/>
                </a:xfrm>
                <a:custGeom>
                  <a:avLst/>
                  <a:gdLst/>
                  <a:ahLst/>
                  <a:cxnLst>
                    <a:cxn ang="0">
                      <a:pos x="1170" y="0"/>
                    </a:cxn>
                    <a:cxn ang="0">
                      <a:pos x="1192" y="2"/>
                    </a:cxn>
                    <a:cxn ang="0">
                      <a:pos x="1212" y="9"/>
                    </a:cxn>
                    <a:cxn ang="0">
                      <a:pos x="1231" y="19"/>
                    </a:cxn>
                    <a:cxn ang="0">
                      <a:pos x="1246" y="32"/>
                    </a:cxn>
                    <a:cxn ang="0">
                      <a:pos x="1259" y="49"/>
                    </a:cxn>
                    <a:cxn ang="0">
                      <a:pos x="1271" y="66"/>
                    </a:cxn>
                    <a:cxn ang="0">
                      <a:pos x="1276" y="87"/>
                    </a:cxn>
                    <a:cxn ang="0">
                      <a:pos x="1278" y="110"/>
                    </a:cxn>
                    <a:cxn ang="0">
                      <a:pos x="1276" y="131"/>
                    </a:cxn>
                    <a:cxn ang="0">
                      <a:pos x="1271" y="152"/>
                    </a:cxn>
                    <a:cxn ang="0">
                      <a:pos x="1259" y="170"/>
                    </a:cxn>
                    <a:cxn ang="0">
                      <a:pos x="1246" y="186"/>
                    </a:cxn>
                    <a:cxn ang="0">
                      <a:pos x="1231" y="200"/>
                    </a:cxn>
                    <a:cxn ang="0">
                      <a:pos x="1212" y="210"/>
                    </a:cxn>
                    <a:cxn ang="0">
                      <a:pos x="1192" y="216"/>
                    </a:cxn>
                    <a:cxn ang="0">
                      <a:pos x="1170" y="218"/>
                    </a:cxn>
                    <a:cxn ang="0">
                      <a:pos x="97" y="217"/>
                    </a:cxn>
                    <a:cxn ang="0">
                      <a:pos x="76" y="213"/>
                    </a:cxn>
                    <a:cxn ang="0">
                      <a:pos x="56" y="205"/>
                    </a:cxn>
                    <a:cxn ang="0">
                      <a:pos x="40" y="193"/>
                    </a:cxn>
                    <a:cxn ang="0">
                      <a:pos x="24" y="178"/>
                    </a:cxn>
                    <a:cxn ang="0">
                      <a:pos x="13" y="161"/>
                    </a:cxn>
                    <a:cxn ang="0">
                      <a:pos x="4" y="142"/>
                    </a:cxn>
                    <a:cxn ang="0">
                      <a:pos x="0" y="121"/>
                    </a:cxn>
                    <a:cxn ang="0">
                      <a:pos x="0" y="99"/>
                    </a:cxn>
                    <a:cxn ang="0">
                      <a:pos x="4" y="76"/>
                    </a:cxn>
                    <a:cxn ang="0">
                      <a:pos x="13" y="58"/>
                    </a:cxn>
                    <a:cxn ang="0">
                      <a:pos x="24" y="40"/>
                    </a:cxn>
                    <a:cxn ang="0">
                      <a:pos x="40" y="25"/>
                    </a:cxn>
                    <a:cxn ang="0">
                      <a:pos x="56" y="13"/>
                    </a:cxn>
                    <a:cxn ang="0">
                      <a:pos x="76" y="5"/>
                    </a:cxn>
                    <a:cxn ang="0">
                      <a:pos x="97" y="1"/>
                    </a:cxn>
                  </a:cxnLst>
                  <a:rect l="0" t="0" r="r" b="b"/>
                  <a:pathLst>
                    <a:path w="1278" h="218">
                      <a:moveTo>
                        <a:pt x="108" y="0"/>
                      </a:moveTo>
                      <a:lnTo>
                        <a:pt x="1170" y="0"/>
                      </a:lnTo>
                      <a:lnTo>
                        <a:pt x="1181" y="1"/>
                      </a:lnTo>
                      <a:lnTo>
                        <a:pt x="1192" y="2"/>
                      </a:lnTo>
                      <a:lnTo>
                        <a:pt x="1202" y="5"/>
                      </a:lnTo>
                      <a:lnTo>
                        <a:pt x="1212" y="9"/>
                      </a:lnTo>
                      <a:lnTo>
                        <a:pt x="1222" y="13"/>
                      </a:lnTo>
                      <a:lnTo>
                        <a:pt x="1231" y="19"/>
                      </a:lnTo>
                      <a:lnTo>
                        <a:pt x="1238" y="25"/>
                      </a:lnTo>
                      <a:lnTo>
                        <a:pt x="1246" y="32"/>
                      </a:lnTo>
                      <a:lnTo>
                        <a:pt x="1254" y="40"/>
                      </a:lnTo>
                      <a:lnTo>
                        <a:pt x="1259" y="49"/>
                      </a:lnTo>
                      <a:lnTo>
                        <a:pt x="1265" y="58"/>
                      </a:lnTo>
                      <a:lnTo>
                        <a:pt x="1271" y="66"/>
                      </a:lnTo>
                      <a:lnTo>
                        <a:pt x="1274" y="76"/>
                      </a:lnTo>
                      <a:lnTo>
                        <a:pt x="1276" y="87"/>
                      </a:lnTo>
                      <a:lnTo>
                        <a:pt x="1278" y="99"/>
                      </a:lnTo>
                      <a:lnTo>
                        <a:pt x="1278" y="110"/>
                      </a:lnTo>
                      <a:lnTo>
                        <a:pt x="1278" y="121"/>
                      </a:lnTo>
                      <a:lnTo>
                        <a:pt x="1276" y="131"/>
                      </a:lnTo>
                      <a:lnTo>
                        <a:pt x="1274" y="142"/>
                      </a:lnTo>
                      <a:lnTo>
                        <a:pt x="1271" y="152"/>
                      </a:lnTo>
                      <a:lnTo>
                        <a:pt x="1265" y="161"/>
                      </a:lnTo>
                      <a:lnTo>
                        <a:pt x="1259" y="170"/>
                      </a:lnTo>
                      <a:lnTo>
                        <a:pt x="1254" y="178"/>
                      </a:lnTo>
                      <a:lnTo>
                        <a:pt x="1246" y="186"/>
                      </a:lnTo>
                      <a:lnTo>
                        <a:pt x="1238" y="193"/>
                      </a:lnTo>
                      <a:lnTo>
                        <a:pt x="1231" y="200"/>
                      </a:lnTo>
                      <a:lnTo>
                        <a:pt x="1222" y="205"/>
                      </a:lnTo>
                      <a:lnTo>
                        <a:pt x="1212" y="210"/>
                      </a:lnTo>
                      <a:lnTo>
                        <a:pt x="1202" y="213"/>
                      </a:lnTo>
                      <a:lnTo>
                        <a:pt x="1192" y="216"/>
                      </a:lnTo>
                      <a:lnTo>
                        <a:pt x="1181" y="217"/>
                      </a:lnTo>
                      <a:lnTo>
                        <a:pt x="1170" y="218"/>
                      </a:lnTo>
                      <a:lnTo>
                        <a:pt x="108" y="218"/>
                      </a:lnTo>
                      <a:lnTo>
                        <a:pt x="97" y="217"/>
                      </a:lnTo>
                      <a:lnTo>
                        <a:pt x="86" y="216"/>
                      </a:lnTo>
                      <a:lnTo>
                        <a:pt x="76" y="213"/>
                      </a:lnTo>
                      <a:lnTo>
                        <a:pt x="66" y="210"/>
                      </a:lnTo>
                      <a:lnTo>
                        <a:pt x="56" y="205"/>
                      </a:lnTo>
                      <a:lnTo>
                        <a:pt x="47" y="200"/>
                      </a:lnTo>
                      <a:lnTo>
                        <a:pt x="40" y="193"/>
                      </a:lnTo>
                      <a:lnTo>
                        <a:pt x="32" y="186"/>
                      </a:lnTo>
                      <a:lnTo>
                        <a:pt x="24" y="178"/>
                      </a:lnTo>
                      <a:lnTo>
                        <a:pt x="19" y="170"/>
                      </a:lnTo>
                      <a:lnTo>
                        <a:pt x="13" y="161"/>
                      </a:lnTo>
                      <a:lnTo>
                        <a:pt x="9" y="152"/>
                      </a:lnTo>
                      <a:lnTo>
                        <a:pt x="4" y="142"/>
                      </a:lnTo>
                      <a:lnTo>
                        <a:pt x="2" y="131"/>
                      </a:lnTo>
                      <a:lnTo>
                        <a:pt x="0" y="121"/>
                      </a:lnTo>
                      <a:lnTo>
                        <a:pt x="0" y="110"/>
                      </a:lnTo>
                      <a:lnTo>
                        <a:pt x="0" y="99"/>
                      </a:lnTo>
                      <a:lnTo>
                        <a:pt x="2" y="87"/>
                      </a:lnTo>
                      <a:lnTo>
                        <a:pt x="4" y="76"/>
                      </a:lnTo>
                      <a:lnTo>
                        <a:pt x="9" y="66"/>
                      </a:lnTo>
                      <a:lnTo>
                        <a:pt x="13" y="58"/>
                      </a:lnTo>
                      <a:lnTo>
                        <a:pt x="19" y="49"/>
                      </a:lnTo>
                      <a:lnTo>
                        <a:pt x="24" y="40"/>
                      </a:lnTo>
                      <a:lnTo>
                        <a:pt x="32" y="32"/>
                      </a:lnTo>
                      <a:lnTo>
                        <a:pt x="40"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79" name="Freeform 83"/>
                <p:cNvSpPr>
                  <a:spLocks/>
                </p:cNvSpPr>
                <p:nvPr/>
              </p:nvSpPr>
              <p:spPr bwMode="auto">
                <a:xfrm>
                  <a:off x="11619315" y="2025012"/>
                  <a:ext cx="28575" cy="30163"/>
                </a:xfrm>
                <a:custGeom>
                  <a:avLst/>
                  <a:gdLst/>
                  <a:ahLst/>
                  <a:cxnLst>
                    <a:cxn ang="0">
                      <a:pos x="101" y="182"/>
                    </a:cxn>
                    <a:cxn ang="0">
                      <a:pos x="119" y="178"/>
                    </a:cxn>
                    <a:cxn ang="0">
                      <a:pos x="136" y="170"/>
                    </a:cxn>
                    <a:cxn ang="0">
                      <a:pos x="150" y="162"/>
                    </a:cxn>
                    <a:cxn ang="0">
                      <a:pos x="162" y="148"/>
                    </a:cxn>
                    <a:cxn ang="0">
                      <a:pos x="172" y="134"/>
                    </a:cxn>
                    <a:cxn ang="0">
                      <a:pos x="179" y="117"/>
                    </a:cxn>
                    <a:cxn ang="0">
                      <a:pos x="183" y="99"/>
                    </a:cxn>
                    <a:cxn ang="0">
                      <a:pos x="183" y="82"/>
                    </a:cxn>
                    <a:cxn ang="0">
                      <a:pos x="179" y="64"/>
                    </a:cxn>
                    <a:cxn ang="0">
                      <a:pos x="172" y="47"/>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7"/>
                    </a:cxn>
                    <a:cxn ang="0">
                      <a:pos x="5" y="64"/>
                    </a:cxn>
                    <a:cxn ang="0">
                      <a:pos x="1" y="82"/>
                    </a:cxn>
                    <a:cxn ang="0">
                      <a:pos x="1" y="99"/>
                    </a:cxn>
                    <a:cxn ang="0">
                      <a:pos x="5" y="117"/>
                    </a:cxn>
                    <a:cxn ang="0">
                      <a:pos x="11" y="134"/>
                    </a:cxn>
                    <a:cxn ang="0">
                      <a:pos x="21" y="148"/>
                    </a:cxn>
                    <a:cxn ang="0">
                      <a:pos x="34" y="162"/>
                    </a:cxn>
                    <a:cxn ang="0">
                      <a:pos x="49" y="170"/>
                    </a:cxn>
                    <a:cxn ang="0">
                      <a:pos x="65" y="178"/>
                    </a:cxn>
                    <a:cxn ang="0">
                      <a:pos x="82" y="182"/>
                    </a:cxn>
                  </a:cxnLst>
                  <a:rect l="0" t="0" r="r" b="b"/>
                  <a:pathLst>
                    <a:path w="183" h="182">
                      <a:moveTo>
                        <a:pt x="92" y="182"/>
                      </a:moveTo>
                      <a:lnTo>
                        <a:pt x="101" y="182"/>
                      </a:lnTo>
                      <a:lnTo>
                        <a:pt x="110" y="180"/>
                      </a:lnTo>
                      <a:lnTo>
                        <a:pt x="119" y="178"/>
                      </a:lnTo>
                      <a:lnTo>
                        <a:pt x="128" y="175"/>
                      </a:lnTo>
                      <a:lnTo>
                        <a:pt x="136" y="170"/>
                      </a:lnTo>
                      <a:lnTo>
                        <a:pt x="143" y="166"/>
                      </a:lnTo>
                      <a:lnTo>
                        <a:pt x="150" y="162"/>
                      </a:lnTo>
                      <a:lnTo>
                        <a:pt x="157" y="155"/>
                      </a:lnTo>
                      <a:lnTo>
                        <a:pt x="162" y="148"/>
                      </a:lnTo>
                      <a:lnTo>
                        <a:pt x="168" y="142"/>
                      </a:lnTo>
                      <a:lnTo>
                        <a:pt x="172" y="134"/>
                      </a:lnTo>
                      <a:lnTo>
                        <a:pt x="177" y="126"/>
                      </a:lnTo>
                      <a:lnTo>
                        <a:pt x="179" y="117"/>
                      </a:lnTo>
                      <a:lnTo>
                        <a:pt x="181" y="109"/>
                      </a:lnTo>
                      <a:lnTo>
                        <a:pt x="183" y="99"/>
                      </a:lnTo>
                      <a:lnTo>
                        <a:pt x="183" y="91"/>
                      </a:lnTo>
                      <a:lnTo>
                        <a:pt x="183" y="82"/>
                      </a:lnTo>
                      <a:lnTo>
                        <a:pt x="181" y="72"/>
                      </a:lnTo>
                      <a:lnTo>
                        <a:pt x="179" y="64"/>
                      </a:lnTo>
                      <a:lnTo>
                        <a:pt x="177" y="55"/>
                      </a:lnTo>
                      <a:lnTo>
                        <a:pt x="172" y="47"/>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7"/>
                      </a:lnTo>
                      <a:lnTo>
                        <a:pt x="8" y="55"/>
                      </a:lnTo>
                      <a:lnTo>
                        <a:pt x="5" y="64"/>
                      </a:lnTo>
                      <a:lnTo>
                        <a:pt x="2" y="72"/>
                      </a:lnTo>
                      <a:lnTo>
                        <a:pt x="1" y="82"/>
                      </a:lnTo>
                      <a:lnTo>
                        <a:pt x="0" y="91"/>
                      </a:lnTo>
                      <a:lnTo>
                        <a:pt x="1" y="99"/>
                      </a:lnTo>
                      <a:lnTo>
                        <a:pt x="2" y="109"/>
                      </a:lnTo>
                      <a:lnTo>
                        <a:pt x="5" y="117"/>
                      </a:lnTo>
                      <a:lnTo>
                        <a:pt x="8" y="126"/>
                      </a:lnTo>
                      <a:lnTo>
                        <a:pt x="11" y="134"/>
                      </a:lnTo>
                      <a:lnTo>
                        <a:pt x="16" y="142"/>
                      </a:lnTo>
                      <a:lnTo>
                        <a:pt x="21" y="148"/>
                      </a:lnTo>
                      <a:lnTo>
                        <a:pt x="28" y="155"/>
                      </a:lnTo>
                      <a:lnTo>
                        <a:pt x="34" y="162"/>
                      </a:lnTo>
                      <a:lnTo>
                        <a:pt x="41" y="166"/>
                      </a:lnTo>
                      <a:lnTo>
                        <a:pt x="49" y="170"/>
                      </a:lnTo>
                      <a:lnTo>
                        <a:pt x="57" y="175"/>
                      </a:lnTo>
                      <a:lnTo>
                        <a:pt x="65" y="178"/>
                      </a:lnTo>
                      <a:lnTo>
                        <a:pt x="73" y="180"/>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0" name="Freeform 84"/>
                <p:cNvSpPr>
                  <a:spLocks/>
                </p:cNvSpPr>
                <p:nvPr/>
              </p:nvSpPr>
              <p:spPr bwMode="auto">
                <a:xfrm>
                  <a:off x="11659003" y="2025012"/>
                  <a:ext cx="28575" cy="30163"/>
                </a:xfrm>
                <a:custGeom>
                  <a:avLst/>
                  <a:gdLst/>
                  <a:ahLst/>
                  <a:cxnLst>
                    <a:cxn ang="0">
                      <a:pos x="100" y="182"/>
                    </a:cxn>
                    <a:cxn ang="0">
                      <a:pos x="118" y="178"/>
                    </a:cxn>
                    <a:cxn ang="0">
                      <a:pos x="134"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7"/>
                    </a:cxn>
                    <a:cxn ang="0">
                      <a:pos x="4" y="64"/>
                    </a:cxn>
                    <a:cxn ang="0">
                      <a:pos x="0" y="82"/>
                    </a:cxn>
                    <a:cxn ang="0">
                      <a:pos x="0" y="99"/>
                    </a:cxn>
                    <a:cxn ang="0">
                      <a:pos x="4" y="117"/>
                    </a:cxn>
                    <a:cxn ang="0">
                      <a:pos x="10" y="134"/>
                    </a:cxn>
                    <a:cxn ang="0">
                      <a:pos x="20" y="148"/>
                    </a:cxn>
                    <a:cxn ang="0">
                      <a:pos x="32" y="162"/>
                    </a:cxn>
                    <a:cxn ang="0">
                      <a:pos x="48" y="170"/>
                    </a:cxn>
                    <a:cxn ang="0">
                      <a:pos x="63" y="178"/>
                    </a:cxn>
                    <a:cxn ang="0">
                      <a:pos x="81" y="182"/>
                    </a:cxn>
                  </a:cxnLst>
                  <a:rect l="0" t="0" r="r" b="b"/>
                  <a:pathLst>
                    <a:path w="182" h="182">
                      <a:moveTo>
                        <a:pt x="91" y="182"/>
                      </a:moveTo>
                      <a:lnTo>
                        <a:pt x="100" y="182"/>
                      </a:lnTo>
                      <a:lnTo>
                        <a:pt x="109" y="180"/>
                      </a:lnTo>
                      <a:lnTo>
                        <a:pt x="118" y="178"/>
                      </a:lnTo>
                      <a:lnTo>
                        <a:pt x="127" y="175"/>
                      </a:lnTo>
                      <a:lnTo>
                        <a:pt x="134" y="170"/>
                      </a:lnTo>
                      <a:lnTo>
                        <a:pt x="142" y="166"/>
                      </a:lnTo>
                      <a:lnTo>
                        <a:pt x="149" y="162"/>
                      </a:lnTo>
                      <a:lnTo>
                        <a:pt x="155" y="155"/>
                      </a:lnTo>
                      <a:lnTo>
                        <a:pt x="161" y="148"/>
                      </a:lnTo>
                      <a:lnTo>
                        <a:pt x="167"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7"/>
                      </a:lnTo>
                      <a:lnTo>
                        <a:pt x="7" y="55"/>
                      </a:lnTo>
                      <a:lnTo>
                        <a:pt x="4" y="64"/>
                      </a:lnTo>
                      <a:lnTo>
                        <a:pt x="1" y="72"/>
                      </a:lnTo>
                      <a:lnTo>
                        <a:pt x="0" y="82"/>
                      </a:lnTo>
                      <a:lnTo>
                        <a:pt x="0" y="91"/>
                      </a:lnTo>
                      <a:lnTo>
                        <a:pt x="0" y="99"/>
                      </a:lnTo>
                      <a:lnTo>
                        <a:pt x="1" y="109"/>
                      </a:lnTo>
                      <a:lnTo>
                        <a:pt x="4" y="117"/>
                      </a:lnTo>
                      <a:lnTo>
                        <a:pt x="7" y="126"/>
                      </a:lnTo>
                      <a:lnTo>
                        <a:pt x="10" y="134"/>
                      </a:lnTo>
                      <a:lnTo>
                        <a:pt x="16" y="142"/>
                      </a:lnTo>
                      <a:lnTo>
                        <a:pt x="20" y="148"/>
                      </a:lnTo>
                      <a:lnTo>
                        <a:pt x="27" y="155"/>
                      </a:lnTo>
                      <a:lnTo>
                        <a:pt x="32" y="162"/>
                      </a:lnTo>
                      <a:lnTo>
                        <a:pt x="40" y="166"/>
                      </a:lnTo>
                      <a:lnTo>
                        <a:pt x="48" y="170"/>
                      </a:lnTo>
                      <a:lnTo>
                        <a:pt x="56" y="175"/>
                      </a:lnTo>
                      <a:lnTo>
                        <a:pt x="63" y="178"/>
                      </a:lnTo>
                      <a:lnTo>
                        <a:pt x="72" y="180"/>
                      </a:lnTo>
                      <a:lnTo>
                        <a:pt x="81"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1" name="Freeform 85"/>
                <p:cNvSpPr>
                  <a:spLocks/>
                </p:cNvSpPr>
                <p:nvPr/>
              </p:nvSpPr>
              <p:spPr bwMode="auto">
                <a:xfrm>
                  <a:off x="11698690" y="2025012"/>
                  <a:ext cx="30163" cy="30163"/>
                </a:xfrm>
                <a:custGeom>
                  <a:avLst/>
                  <a:gdLst/>
                  <a:ahLst/>
                  <a:cxnLst>
                    <a:cxn ang="0">
                      <a:pos x="100" y="182"/>
                    </a:cxn>
                    <a:cxn ang="0">
                      <a:pos x="118" y="178"/>
                    </a:cxn>
                    <a:cxn ang="0">
                      <a:pos x="134" y="170"/>
                    </a:cxn>
                    <a:cxn ang="0">
                      <a:pos x="149" y="162"/>
                    </a:cxn>
                    <a:cxn ang="0">
                      <a:pos x="162" y="148"/>
                    </a:cxn>
                    <a:cxn ang="0">
                      <a:pos x="171" y="134"/>
                    </a:cxn>
                    <a:cxn ang="0">
                      <a:pos x="179" y="117"/>
                    </a:cxn>
                    <a:cxn ang="0">
                      <a:pos x="182" y="99"/>
                    </a:cxn>
                    <a:cxn ang="0">
                      <a:pos x="182" y="82"/>
                    </a:cxn>
                    <a:cxn ang="0">
                      <a:pos x="179" y="64"/>
                    </a:cxn>
                    <a:cxn ang="0">
                      <a:pos x="171" y="47"/>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7"/>
                    </a:cxn>
                    <a:cxn ang="0">
                      <a:pos x="3" y="64"/>
                    </a:cxn>
                    <a:cxn ang="0">
                      <a:pos x="0" y="82"/>
                    </a:cxn>
                    <a:cxn ang="0">
                      <a:pos x="0" y="99"/>
                    </a:cxn>
                    <a:cxn ang="0">
                      <a:pos x="3" y="117"/>
                    </a:cxn>
                    <a:cxn ang="0">
                      <a:pos x="11" y="134"/>
                    </a:cxn>
                    <a:cxn ang="0">
                      <a:pos x="20" y="148"/>
                    </a:cxn>
                    <a:cxn ang="0">
                      <a:pos x="33" y="162"/>
                    </a:cxn>
                    <a:cxn ang="0">
                      <a:pos x="48" y="170"/>
                    </a:cxn>
                    <a:cxn ang="0">
                      <a:pos x="64" y="178"/>
                    </a:cxn>
                    <a:cxn ang="0">
                      <a:pos x="82" y="182"/>
                    </a:cxn>
                  </a:cxnLst>
                  <a:rect l="0" t="0" r="r" b="b"/>
                  <a:pathLst>
                    <a:path w="182" h="182">
                      <a:moveTo>
                        <a:pt x="91" y="182"/>
                      </a:moveTo>
                      <a:lnTo>
                        <a:pt x="100" y="182"/>
                      </a:lnTo>
                      <a:lnTo>
                        <a:pt x="110" y="180"/>
                      </a:lnTo>
                      <a:lnTo>
                        <a:pt x="118" y="178"/>
                      </a:lnTo>
                      <a:lnTo>
                        <a:pt x="126" y="175"/>
                      </a:lnTo>
                      <a:lnTo>
                        <a:pt x="134" y="170"/>
                      </a:lnTo>
                      <a:lnTo>
                        <a:pt x="142" y="166"/>
                      </a:lnTo>
                      <a:lnTo>
                        <a:pt x="149" y="162"/>
                      </a:lnTo>
                      <a:lnTo>
                        <a:pt x="155" y="155"/>
                      </a:lnTo>
                      <a:lnTo>
                        <a:pt x="162" y="148"/>
                      </a:lnTo>
                      <a:lnTo>
                        <a:pt x="166"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7"/>
                      </a:lnTo>
                      <a:lnTo>
                        <a:pt x="7" y="55"/>
                      </a:lnTo>
                      <a:lnTo>
                        <a:pt x="3" y="64"/>
                      </a:lnTo>
                      <a:lnTo>
                        <a:pt x="1" y="72"/>
                      </a:lnTo>
                      <a:lnTo>
                        <a:pt x="0" y="82"/>
                      </a:lnTo>
                      <a:lnTo>
                        <a:pt x="0" y="91"/>
                      </a:lnTo>
                      <a:lnTo>
                        <a:pt x="0" y="99"/>
                      </a:lnTo>
                      <a:lnTo>
                        <a:pt x="1" y="109"/>
                      </a:lnTo>
                      <a:lnTo>
                        <a:pt x="3" y="117"/>
                      </a:lnTo>
                      <a:lnTo>
                        <a:pt x="7" y="126"/>
                      </a:lnTo>
                      <a:lnTo>
                        <a:pt x="11" y="134"/>
                      </a:lnTo>
                      <a:lnTo>
                        <a:pt x="16" y="142"/>
                      </a:lnTo>
                      <a:lnTo>
                        <a:pt x="20" y="148"/>
                      </a:lnTo>
                      <a:lnTo>
                        <a:pt x="27" y="155"/>
                      </a:lnTo>
                      <a:lnTo>
                        <a:pt x="33" y="162"/>
                      </a:lnTo>
                      <a:lnTo>
                        <a:pt x="40" y="166"/>
                      </a:lnTo>
                      <a:lnTo>
                        <a:pt x="48" y="170"/>
                      </a:lnTo>
                      <a:lnTo>
                        <a:pt x="55" y="175"/>
                      </a:lnTo>
                      <a:lnTo>
                        <a:pt x="64" y="178"/>
                      </a:lnTo>
                      <a:lnTo>
                        <a:pt x="72" y="180"/>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2" name="Freeform 86"/>
                <p:cNvSpPr>
                  <a:spLocks/>
                </p:cNvSpPr>
                <p:nvPr/>
              </p:nvSpPr>
              <p:spPr bwMode="auto">
                <a:xfrm>
                  <a:off x="11739965" y="2025012"/>
                  <a:ext cx="28575" cy="30163"/>
                </a:xfrm>
                <a:custGeom>
                  <a:avLst/>
                  <a:gdLst/>
                  <a:ahLst/>
                  <a:cxnLst>
                    <a:cxn ang="0">
                      <a:pos x="101" y="182"/>
                    </a:cxn>
                    <a:cxn ang="0">
                      <a:pos x="118" y="178"/>
                    </a:cxn>
                    <a:cxn ang="0">
                      <a:pos x="134" y="170"/>
                    </a:cxn>
                    <a:cxn ang="0">
                      <a:pos x="148" y="162"/>
                    </a:cxn>
                    <a:cxn ang="0">
                      <a:pos x="162" y="148"/>
                    </a:cxn>
                    <a:cxn ang="0">
                      <a:pos x="172" y="134"/>
                    </a:cxn>
                    <a:cxn ang="0">
                      <a:pos x="178" y="117"/>
                    </a:cxn>
                    <a:cxn ang="0">
                      <a:pos x="182" y="99"/>
                    </a:cxn>
                    <a:cxn ang="0">
                      <a:pos x="182" y="82"/>
                    </a:cxn>
                    <a:cxn ang="0">
                      <a:pos x="178" y="64"/>
                    </a:cxn>
                    <a:cxn ang="0">
                      <a:pos x="172" y="47"/>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7"/>
                    </a:cxn>
                    <a:cxn ang="0">
                      <a:pos x="3" y="64"/>
                    </a:cxn>
                    <a:cxn ang="0">
                      <a:pos x="0" y="82"/>
                    </a:cxn>
                    <a:cxn ang="0">
                      <a:pos x="0" y="99"/>
                    </a:cxn>
                    <a:cxn ang="0">
                      <a:pos x="3"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8" y="178"/>
                      </a:lnTo>
                      <a:lnTo>
                        <a:pt x="126" y="175"/>
                      </a:lnTo>
                      <a:lnTo>
                        <a:pt x="134" y="170"/>
                      </a:lnTo>
                      <a:lnTo>
                        <a:pt x="142" y="166"/>
                      </a:lnTo>
                      <a:lnTo>
                        <a:pt x="148" y="162"/>
                      </a:lnTo>
                      <a:lnTo>
                        <a:pt x="155" y="155"/>
                      </a:lnTo>
                      <a:lnTo>
                        <a:pt x="162" y="148"/>
                      </a:lnTo>
                      <a:lnTo>
                        <a:pt x="166"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6" y="55"/>
                      </a:lnTo>
                      <a:lnTo>
                        <a:pt x="3" y="64"/>
                      </a:lnTo>
                      <a:lnTo>
                        <a:pt x="1" y="72"/>
                      </a:lnTo>
                      <a:lnTo>
                        <a:pt x="0" y="82"/>
                      </a:lnTo>
                      <a:lnTo>
                        <a:pt x="0" y="91"/>
                      </a:lnTo>
                      <a:lnTo>
                        <a:pt x="0" y="99"/>
                      </a:lnTo>
                      <a:lnTo>
                        <a:pt x="1" y="109"/>
                      </a:lnTo>
                      <a:lnTo>
                        <a:pt x="3" y="117"/>
                      </a:lnTo>
                      <a:lnTo>
                        <a:pt x="6"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3" name="Freeform 87"/>
                <p:cNvSpPr>
                  <a:spLocks/>
                </p:cNvSpPr>
                <p:nvPr/>
              </p:nvSpPr>
              <p:spPr bwMode="auto">
                <a:xfrm>
                  <a:off x="11779653" y="2025012"/>
                  <a:ext cx="28575" cy="30163"/>
                </a:xfrm>
                <a:custGeom>
                  <a:avLst/>
                  <a:gdLst/>
                  <a:ahLst/>
                  <a:cxnLst>
                    <a:cxn ang="0">
                      <a:pos x="101" y="182"/>
                    </a:cxn>
                    <a:cxn ang="0">
                      <a:pos x="118" y="178"/>
                    </a:cxn>
                    <a:cxn ang="0">
                      <a:pos x="134" y="170"/>
                    </a:cxn>
                    <a:cxn ang="0">
                      <a:pos x="149" y="162"/>
                    </a:cxn>
                    <a:cxn ang="0">
                      <a:pos x="162" y="148"/>
                    </a:cxn>
                    <a:cxn ang="0">
                      <a:pos x="172" y="134"/>
                    </a:cxn>
                    <a:cxn ang="0">
                      <a:pos x="178" y="117"/>
                    </a:cxn>
                    <a:cxn ang="0">
                      <a:pos x="182" y="99"/>
                    </a:cxn>
                    <a:cxn ang="0">
                      <a:pos x="182" y="82"/>
                    </a:cxn>
                    <a:cxn ang="0">
                      <a:pos x="178" y="64"/>
                    </a:cxn>
                    <a:cxn ang="0">
                      <a:pos x="172" y="47"/>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7" y="170"/>
                    </a:cxn>
                    <a:cxn ang="0">
                      <a:pos x="64" y="178"/>
                    </a:cxn>
                    <a:cxn ang="0">
                      <a:pos x="82" y="182"/>
                    </a:cxn>
                  </a:cxnLst>
                  <a:rect l="0" t="0" r="r" b="b"/>
                  <a:pathLst>
                    <a:path w="183" h="182">
                      <a:moveTo>
                        <a:pt x="91" y="182"/>
                      </a:moveTo>
                      <a:lnTo>
                        <a:pt x="101" y="182"/>
                      </a:lnTo>
                      <a:lnTo>
                        <a:pt x="109" y="180"/>
                      </a:lnTo>
                      <a:lnTo>
                        <a:pt x="118" y="178"/>
                      </a:lnTo>
                      <a:lnTo>
                        <a:pt x="126" y="175"/>
                      </a:lnTo>
                      <a:lnTo>
                        <a:pt x="134" y="170"/>
                      </a:lnTo>
                      <a:lnTo>
                        <a:pt x="142" y="166"/>
                      </a:lnTo>
                      <a:lnTo>
                        <a:pt x="149" y="162"/>
                      </a:lnTo>
                      <a:lnTo>
                        <a:pt x="156" y="155"/>
                      </a:lnTo>
                      <a:lnTo>
                        <a:pt x="162" y="148"/>
                      </a:lnTo>
                      <a:lnTo>
                        <a:pt x="167" y="142"/>
                      </a:lnTo>
                      <a:lnTo>
                        <a:pt x="172" y="134"/>
                      </a:lnTo>
                      <a:lnTo>
                        <a:pt x="175" y="126"/>
                      </a:lnTo>
                      <a:lnTo>
                        <a:pt x="178" y="117"/>
                      </a:lnTo>
                      <a:lnTo>
                        <a:pt x="180" y="109"/>
                      </a:lnTo>
                      <a:lnTo>
                        <a:pt x="182" y="99"/>
                      </a:lnTo>
                      <a:lnTo>
                        <a:pt x="183" y="91"/>
                      </a:lnTo>
                      <a:lnTo>
                        <a:pt x="182" y="82"/>
                      </a:lnTo>
                      <a:lnTo>
                        <a:pt x="180" y="72"/>
                      </a:lnTo>
                      <a:lnTo>
                        <a:pt x="178" y="64"/>
                      </a:lnTo>
                      <a:lnTo>
                        <a:pt x="175" y="55"/>
                      </a:lnTo>
                      <a:lnTo>
                        <a:pt x="172" y="47"/>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7"/>
                      </a:lnTo>
                      <a:lnTo>
                        <a:pt x="6" y="55"/>
                      </a:lnTo>
                      <a:lnTo>
                        <a:pt x="4" y="64"/>
                      </a:lnTo>
                      <a:lnTo>
                        <a:pt x="2" y="72"/>
                      </a:lnTo>
                      <a:lnTo>
                        <a:pt x="0" y="82"/>
                      </a:lnTo>
                      <a:lnTo>
                        <a:pt x="0" y="91"/>
                      </a:lnTo>
                      <a:lnTo>
                        <a:pt x="0" y="99"/>
                      </a:lnTo>
                      <a:lnTo>
                        <a:pt x="2" y="109"/>
                      </a:lnTo>
                      <a:lnTo>
                        <a:pt x="4" y="117"/>
                      </a:lnTo>
                      <a:lnTo>
                        <a:pt x="6" y="126"/>
                      </a:lnTo>
                      <a:lnTo>
                        <a:pt x="11" y="134"/>
                      </a:lnTo>
                      <a:lnTo>
                        <a:pt x="15" y="142"/>
                      </a:lnTo>
                      <a:lnTo>
                        <a:pt x="21" y="148"/>
                      </a:lnTo>
                      <a:lnTo>
                        <a:pt x="26" y="155"/>
                      </a:lnTo>
                      <a:lnTo>
                        <a:pt x="33" y="162"/>
                      </a:lnTo>
                      <a:lnTo>
                        <a:pt x="40" y="166"/>
                      </a:lnTo>
                      <a:lnTo>
                        <a:pt x="47" y="170"/>
                      </a:lnTo>
                      <a:lnTo>
                        <a:pt x="55" y="175"/>
                      </a:lnTo>
                      <a:lnTo>
                        <a:pt x="64" y="178"/>
                      </a:lnTo>
                      <a:lnTo>
                        <a:pt x="73" y="180"/>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4" name="Freeform 88"/>
                <p:cNvSpPr>
                  <a:spLocks/>
                </p:cNvSpPr>
                <p:nvPr/>
              </p:nvSpPr>
              <p:spPr bwMode="auto">
                <a:xfrm>
                  <a:off x="12235265" y="2212337"/>
                  <a:ext cx="203200" cy="34925"/>
                </a:xfrm>
                <a:custGeom>
                  <a:avLst/>
                  <a:gdLst/>
                  <a:ahLst/>
                  <a:cxnLst>
                    <a:cxn ang="0">
                      <a:pos x="1170" y="0"/>
                    </a:cxn>
                    <a:cxn ang="0">
                      <a:pos x="1192" y="3"/>
                    </a:cxn>
                    <a:cxn ang="0">
                      <a:pos x="1212" y="9"/>
                    </a:cxn>
                    <a:cxn ang="0">
                      <a:pos x="1231" y="19"/>
                    </a:cxn>
                    <a:cxn ang="0">
                      <a:pos x="1246" y="33"/>
                    </a:cxn>
                    <a:cxn ang="0">
                      <a:pos x="1259" y="49"/>
                    </a:cxn>
                    <a:cxn ang="0">
                      <a:pos x="1271" y="67"/>
                    </a:cxn>
                    <a:cxn ang="0">
                      <a:pos x="1276" y="88"/>
                    </a:cxn>
                    <a:cxn ang="0">
                      <a:pos x="1278" y="109"/>
                    </a:cxn>
                    <a:cxn ang="0">
                      <a:pos x="1276" y="131"/>
                    </a:cxn>
                    <a:cxn ang="0">
                      <a:pos x="1271" y="152"/>
                    </a:cxn>
                    <a:cxn ang="0">
                      <a:pos x="1259" y="170"/>
                    </a:cxn>
                    <a:cxn ang="0">
                      <a:pos x="1246" y="187"/>
                    </a:cxn>
                    <a:cxn ang="0">
                      <a:pos x="1231" y="200"/>
                    </a:cxn>
                    <a:cxn ang="0">
                      <a:pos x="1212" y="210"/>
                    </a:cxn>
                    <a:cxn ang="0">
                      <a:pos x="1192" y="217"/>
                    </a:cxn>
                    <a:cxn ang="0">
                      <a:pos x="1170" y="219"/>
                    </a:cxn>
                    <a:cxn ang="0">
                      <a:pos x="97" y="218"/>
                    </a:cxn>
                    <a:cxn ang="0">
                      <a:pos x="76" y="213"/>
                    </a:cxn>
                    <a:cxn ang="0">
                      <a:pos x="56" y="206"/>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4"/>
                    </a:cxn>
                    <a:cxn ang="0">
                      <a:pos x="76" y="6"/>
                    </a:cxn>
                    <a:cxn ang="0">
                      <a:pos x="97" y="2"/>
                    </a:cxn>
                  </a:cxnLst>
                  <a:rect l="0" t="0" r="r" b="b"/>
                  <a:pathLst>
                    <a:path w="1278" h="219">
                      <a:moveTo>
                        <a:pt x="108" y="0"/>
                      </a:moveTo>
                      <a:lnTo>
                        <a:pt x="1170" y="0"/>
                      </a:lnTo>
                      <a:lnTo>
                        <a:pt x="1181" y="2"/>
                      </a:lnTo>
                      <a:lnTo>
                        <a:pt x="1192" y="3"/>
                      </a:lnTo>
                      <a:lnTo>
                        <a:pt x="1202" y="6"/>
                      </a:lnTo>
                      <a:lnTo>
                        <a:pt x="1212" y="9"/>
                      </a:lnTo>
                      <a:lnTo>
                        <a:pt x="1222" y="14"/>
                      </a:lnTo>
                      <a:lnTo>
                        <a:pt x="1231" y="19"/>
                      </a:lnTo>
                      <a:lnTo>
                        <a:pt x="1238" y="26"/>
                      </a:lnTo>
                      <a:lnTo>
                        <a:pt x="1246" y="33"/>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2"/>
                      </a:lnTo>
                      <a:lnTo>
                        <a:pt x="1265" y="161"/>
                      </a:lnTo>
                      <a:lnTo>
                        <a:pt x="1259" y="170"/>
                      </a:lnTo>
                      <a:lnTo>
                        <a:pt x="1254" y="179"/>
                      </a:lnTo>
                      <a:lnTo>
                        <a:pt x="1246" y="187"/>
                      </a:lnTo>
                      <a:lnTo>
                        <a:pt x="1238" y="193"/>
                      </a:lnTo>
                      <a:lnTo>
                        <a:pt x="1231" y="200"/>
                      </a:lnTo>
                      <a:lnTo>
                        <a:pt x="1222" y="206"/>
                      </a:lnTo>
                      <a:lnTo>
                        <a:pt x="1212" y="210"/>
                      </a:lnTo>
                      <a:lnTo>
                        <a:pt x="1202" y="213"/>
                      </a:lnTo>
                      <a:lnTo>
                        <a:pt x="1192" y="217"/>
                      </a:lnTo>
                      <a:lnTo>
                        <a:pt x="1181" y="218"/>
                      </a:lnTo>
                      <a:lnTo>
                        <a:pt x="1170" y="219"/>
                      </a:lnTo>
                      <a:lnTo>
                        <a:pt x="108" y="219"/>
                      </a:lnTo>
                      <a:lnTo>
                        <a:pt x="97" y="218"/>
                      </a:lnTo>
                      <a:lnTo>
                        <a:pt x="86" y="217"/>
                      </a:lnTo>
                      <a:lnTo>
                        <a:pt x="76" y="213"/>
                      </a:lnTo>
                      <a:lnTo>
                        <a:pt x="66" y="210"/>
                      </a:lnTo>
                      <a:lnTo>
                        <a:pt x="56" y="206"/>
                      </a:lnTo>
                      <a:lnTo>
                        <a:pt x="47" y="200"/>
                      </a:lnTo>
                      <a:lnTo>
                        <a:pt x="40" y="193"/>
                      </a:lnTo>
                      <a:lnTo>
                        <a:pt x="32" y="187"/>
                      </a:lnTo>
                      <a:lnTo>
                        <a:pt x="24" y="179"/>
                      </a:lnTo>
                      <a:lnTo>
                        <a:pt x="19" y="170"/>
                      </a:lnTo>
                      <a:lnTo>
                        <a:pt x="13" y="161"/>
                      </a:lnTo>
                      <a:lnTo>
                        <a:pt x="9" y="152"/>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3"/>
                      </a:lnTo>
                      <a:lnTo>
                        <a:pt x="40"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5" name="Freeform 89"/>
                <p:cNvSpPr>
                  <a:spLocks/>
                </p:cNvSpPr>
                <p:nvPr/>
              </p:nvSpPr>
              <p:spPr bwMode="auto">
                <a:xfrm>
                  <a:off x="11619315" y="2213924"/>
                  <a:ext cx="28575" cy="28575"/>
                </a:xfrm>
                <a:custGeom>
                  <a:avLst/>
                  <a:gdLst/>
                  <a:ahLst/>
                  <a:cxnLst>
                    <a:cxn ang="0">
                      <a:pos x="101" y="182"/>
                    </a:cxn>
                    <a:cxn ang="0">
                      <a:pos x="119" y="179"/>
                    </a:cxn>
                    <a:cxn ang="0">
                      <a:pos x="136" y="171"/>
                    </a:cxn>
                    <a:cxn ang="0">
                      <a:pos x="150" y="161"/>
                    </a:cxn>
                    <a:cxn ang="0">
                      <a:pos x="162" y="149"/>
                    </a:cxn>
                    <a:cxn ang="0">
                      <a:pos x="172" y="134"/>
                    </a:cxn>
                    <a:cxn ang="0">
                      <a:pos x="179" y="118"/>
                    </a:cxn>
                    <a:cxn ang="0">
                      <a:pos x="183" y="100"/>
                    </a:cxn>
                    <a:cxn ang="0">
                      <a:pos x="183" y="82"/>
                    </a:cxn>
                    <a:cxn ang="0">
                      <a:pos x="179" y="63"/>
                    </a:cxn>
                    <a:cxn ang="0">
                      <a:pos x="172" y="48"/>
                    </a:cxn>
                    <a:cxn ang="0">
                      <a:pos x="162" y="33"/>
                    </a:cxn>
                    <a:cxn ang="0">
                      <a:pos x="150" y="20"/>
                    </a:cxn>
                    <a:cxn ang="0">
                      <a:pos x="136" y="11"/>
                    </a:cxn>
                    <a:cxn ang="0">
                      <a:pos x="119" y="4"/>
                    </a:cxn>
                    <a:cxn ang="0">
                      <a:pos x="101" y="0"/>
                    </a:cxn>
                    <a:cxn ang="0">
                      <a:pos x="82" y="0"/>
                    </a:cxn>
                    <a:cxn ang="0">
                      <a:pos x="65" y="4"/>
                    </a:cxn>
                    <a:cxn ang="0">
                      <a:pos x="49" y="11"/>
                    </a:cxn>
                    <a:cxn ang="0">
                      <a:pos x="34" y="20"/>
                    </a:cxn>
                    <a:cxn ang="0">
                      <a:pos x="21" y="33"/>
                    </a:cxn>
                    <a:cxn ang="0">
                      <a:pos x="11" y="48"/>
                    </a:cxn>
                    <a:cxn ang="0">
                      <a:pos x="5" y="63"/>
                    </a:cxn>
                    <a:cxn ang="0">
                      <a:pos x="1" y="82"/>
                    </a:cxn>
                    <a:cxn ang="0">
                      <a:pos x="1" y="100"/>
                    </a:cxn>
                    <a:cxn ang="0">
                      <a:pos x="5" y="118"/>
                    </a:cxn>
                    <a:cxn ang="0">
                      <a:pos x="11" y="134"/>
                    </a:cxn>
                    <a:cxn ang="0">
                      <a:pos x="21" y="149"/>
                    </a:cxn>
                    <a:cxn ang="0">
                      <a:pos x="34" y="161"/>
                    </a:cxn>
                    <a:cxn ang="0">
                      <a:pos x="49" y="171"/>
                    </a:cxn>
                    <a:cxn ang="0">
                      <a:pos x="65" y="179"/>
                    </a:cxn>
                    <a:cxn ang="0">
                      <a:pos x="82" y="182"/>
                    </a:cxn>
                  </a:cxnLst>
                  <a:rect l="0" t="0" r="r" b="b"/>
                  <a:pathLst>
                    <a:path w="183" h="182">
                      <a:moveTo>
                        <a:pt x="92" y="182"/>
                      </a:moveTo>
                      <a:lnTo>
                        <a:pt x="101" y="182"/>
                      </a:lnTo>
                      <a:lnTo>
                        <a:pt x="110" y="181"/>
                      </a:lnTo>
                      <a:lnTo>
                        <a:pt x="119" y="179"/>
                      </a:lnTo>
                      <a:lnTo>
                        <a:pt x="128" y="175"/>
                      </a:lnTo>
                      <a:lnTo>
                        <a:pt x="136" y="171"/>
                      </a:lnTo>
                      <a:lnTo>
                        <a:pt x="143" y="167"/>
                      </a:lnTo>
                      <a:lnTo>
                        <a:pt x="150" y="161"/>
                      </a:lnTo>
                      <a:lnTo>
                        <a:pt x="157" y="156"/>
                      </a:lnTo>
                      <a:lnTo>
                        <a:pt x="162" y="149"/>
                      </a:lnTo>
                      <a:lnTo>
                        <a:pt x="168" y="142"/>
                      </a:lnTo>
                      <a:lnTo>
                        <a:pt x="172" y="134"/>
                      </a:lnTo>
                      <a:lnTo>
                        <a:pt x="177" y="127"/>
                      </a:lnTo>
                      <a:lnTo>
                        <a:pt x="179" y="118"/>
                      </a:lnTo>
                      <a:lnTo>
                        <a:pt x="181" y="109"/>
                      </a:lnTo>
                      <a:lnTo>
                        <a:pt x="183" y="100"/>
                      </a:lnTo>
                      <a:lnTo>
                        <a:pt x="183" y="91"/>
                      </a:lnTo>
                      <a:lnTo>
                        <a:pt x="183" y="82"/>
                      </a:lnTo>
                      <a:lnTo>
                        <a:pt x="181" y="72"/>
                      </a:lnTo>
                      <a:lnTo>
                        <a:pt x="179" y="63"/>
                      </a:lnTo>
                      <a:lnTo>
                        <a:pt x="177" y="56"/>
                      </a:lnTo>
                      <a:lnTo>
                        <a:pt x="172" y="48"/>
                      </a:lnTo>
                      <a:lnTo>
                        <a:pt x="168" y="40"/>
                      </a:lnTo>
                      <a:lnTo>
                        <a:pt x="162" y="33"/>
                      </a:lnTo>
                      <a:lnTo>
                        <a:pt x="157" y="27"/>
                      </a:lnTo>
                      <a:lnTo>
                        <a:pt x="150" y="20"/>
                      </a:lnTo>
                      <a:lnTo>
                        <a:pt x="143" y="16"/>
                      </a:lnTo>
                      <a:lnTo>
                        <a:pt x="136" y="11"/>
                      </a:lnTo>
                      <a:lnTo>
                        <a:pt x="128" y="7"/>
                      </a:lnTo>
                      <a:lnTo>
                        <a:pt x="119" y="4"/>
                      </a:lnTo>
                      <a:lnTo>
                        <a:pt x="110" y="1"/>
                      </a:lnTo>
                      <a:lnTo>
                        <a:pt x="101" y="0"/>
                      </a:lnTo>
                      <a:lnTo>
                        <a:pt x="92" y="0"/>
                      </a:lnTo>
                      <a:lnTo>
                        <a:pt x="82" y="0"/>
                      </a:lnTo>
                      <a:lnTo>
                        <a:pt x="73" y="1"/>
                      </a:lnTo>
                      <a:lnTo>
                        <a:pt x="65" y="4"/>
                      </a:lnTo>
                      <a:lnTo>
                        <a:pt x="57" y="7"/>
                      </a:lnTo>
                      <a:lnTo>
                        <a:pt x="49" y="11"/>
                      </a:lnTo>
                      <a:lnTo>
                        <a:pt x="41" y="16"/>
                      </a:lnTo>
                      <a:lnTo>
                        <a:pt x="34" y="20"/>
                      </a:lnTo>
                      <a:lnTo>
                        <a:pt x="28" y="27"/>
                      </a:lnTo>
                      <a:lnTo>
                        <a:pt x="21" y="33"/>
                      </a:lnTo>
                      <a:lnTo>
                        <a:pt x="16" y="40"/>
                      </a:lnTo>
                      <a:lnTo>
                        <a:pt x="11" y="48"/>
                      </a:lnTo>
                      <a:lnTo>
                        <a:pt x="8" y="56"/>
                      </a:lnTo>
                      <a:lnTo>
                        <a:pt x="5" y="63"/>
                      </a:lnTo>
                      <a:lnTo>
                        <a:pt x="2" y="72"/>
                      </a:lnTo>
                      <a:lnTo>
                        <a:pt x="1" y="82"/>
                      </a:lnTo>
                      <a:lnTo>
                        <a:pt x="0" y="91"/>
                      </a:lnTo>
                      <a:lnTo>
                        <a:pt x="1" y="100"/>
                      </a:lnTo>
                      <a:lnTo>
                        <a:pt x="2" y="109"/>
                      </a:lnTo>
                      <a:lnTo>
                        <a:pt x="5" y="118"/>
                      </a:lnTo>
                      <a:lnTo>
                        <a:pt x="8" y="127"/>
                      </a:lnTo>
                      <a:lnTo>
                        <a:pt x="11" y="134"/>
                      </a:lnTo>
                      <a:lnTo>
                        <a:pt x="16" y="142"/>
                      </a:lnTo>
                      <a:lnTo>
                        <a:pt x="21" y="149"/>
                      </a:lnTo>
                      <a:lnTo>
                        <a:pt x="28" y="156"/>
                      </a:lnTo>
                      <a:lnTo>
                        <a:pt x="34" y="161"/>
                      </a:lnTo>
                      <a:lnTo>
                        <a:pt x="41" y="167"/>
                      </a:lnTo>
                      <a:lnTo>
                        <a:pt x="49" y="171"/>
                      </a:lnTo>
                      <a:lnTo>
                        <a:pt x="57" y="175"/>
                      </a:lnTo>
                      <a:lnTo>
                        <a:pt x="65" y="179"/>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6" name="Freeform 90"/>
                <p:cNvSpPr>
                  <a:spLocks/>
                </p:cNvSpPr>
                <p:nvPr/>
              </p:nvSpPr>
              <p:spPr bwMode="auto">
                <a:xfrm>
                  <a:off x="11659003" y="2213924"/>
                  <a:ext cx="28575" cy="28575"/>
                </a:xfrm>
                <a:custGeom>
                  <a:avLst/>
                  <a:gdLst/>
                  <a:ahLst/>
                  <a:cxnLst>
                    <a:cxn ang="0">
                      <a:pos x="100" y="182"/>
                    </a:cxn>
                    <a:cxn ang="0">
                      <a:pos x="118" y="179"/>
                    </a:cxn>
                    <a:cxn ang="0">
                      <a:pos x="134"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4" y="11"/>
                    </a:cxn>
                    <a:cxn ang="0">
                      <a:pos x="118" y="4"/>
                    </a:cxn>
                    <a:cxn ang="0">
                      <a:pos x="100" y="0"/>
                    </a:cxn>
                    <a:cxn ang="0">
                      <a:pos x="81" y="0"/>
                    </a:cxn>
                    <a:cxn ang="0">
                      <a:pos x="63" y="4"/>
                    </a:cxn>
                    <a:cxn ang="0">
                      <a:pos x="48" y="11"/>
                    </a:cxn>
                    <a:cxn ang="0">
                      <a:pos x="32" y="20"/>
                    </a:cxn>
                    <a:cxn ang="0">
                      <a:pos x="20" y="33"/>
                    </a:cxn>
                    <a:cxn ang="0">
                      <a:pos x="10" y="48"/>
                    </a:cxn>
                    <a:cxn ang="0">
                      <a:pos x="4" y="63"/>
                    </a:cxn>
                    <a:cxn ang="0">
                      <a:pos x="0" y="82"/>
                    </a:cxn>
                    <a:cxn ang="0">
                      <a:pos x="0" y="100"/>
                    </a:cxn>
                    <a:cxn ang="0">
                      <a:pos x="4" y="118"/>
                    </a:cxn>
                    <a:cxn ang="0">
                      <a:pos x="10" y="134"/>
                    </a:cxn>
                    <a:cxn ang="0">
                      <a:pos x="20" y="149"/>
                    </a:cxn>
                    <a:cxn ang="0">
                      <a:pos x="32" y="161"/>
                    </a:cxn>
                    <a:cxn ang="0">
                      <a:pos x="48" y="171"/>
                    </a:cxn>
                    <a:cxn ang="0">
                      <a:pos x="63" y="179"/>
                    </a:cxn>
                    <a:cxn ang="0">
                      <a:pos x="81" y="182"/>
                    </a:cxn>
                  </a:cxnLst>
                  <a:rect l="0" t="0" r="r" b="b"/>
                  <a:pathLst>
                    <a:path w="182" h="182">
                      <a:moveTo>
                        <a:pt x="91" y="182"/>
                      </a:moveTo>
                      <a:lnTo>
                        <a:pt x="100" y="182"/>
                      </a:lnTo>
                      <a:lnTo>
                        <a:pt x="109" y="181"/>
                      </a:lnTo>
                      <a:lnTo>
                        <a:pt x="118" y="179"/>
                      </a:lnTo>
                      <a:lnTo>
                        <a:pt x="127" y="175"/>
                      </a:lnTo>
                      <a:lnTo>
                        <a:pt x="134" y="171"/>
                      </a:lnTo>
                      <a:lnTo>
                        <a:pt x="142" y="167"/>
                      </a:lnTo>
                      <a:lnTo>
                        <a:pt x="149" y="161"/>
                      </a:lnTo>
                      <a:lnTo>
                        <a:pt x="155" y="156"/>
                      </a:lnTo>
                      <a:lnTo>
                        <a:pt x="161" y="149"/>
                      </a:lnTo>
                      <a:lnTo>
                        <a:pt x="167"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7" y="40"/>
                      </a:lnTo>
                      <a:lnTo>
                        <a:pt x="161" y="33"/>
                      </a:lnTo>
                      <a:lnTo>
                        <a:pt x="155" y="27"/>
                      </a:lnTo>
                      <a:lnTo>
                        <a:pt x="149" y="20"/>
                      </a:lnTo>
                      <a:lnTo>
                        <a:pt x="142" y="16"/>
                      </a:lnTo>
                      <a:lnTo>
                        <a:pt x="134" y="11"/>
                      </a:lnTo>
                      <a:lnTo>
                        <a:pt x="127" y="7"/>
                      </a:lnTo>
                      <a:lnTo>
                        <a:pt x="118" y="4"/>
                      </a:lnTo>
                      <a:lnTo>
                        <a:pt x="109" y="1"/>
                      </a:lnTo>
                      <a:lnTo>
                        <a:pt x="100" y="0"/>
                      </a:lnTo>
                      <a:lnTo>
                        <a:pt x="91" y="0"/>
                      </a:lnTo>
                      <a:lnTo>
                        <a:pt x="81" y="0"/>
                      </a:lnTo>
                      <a:lnTo>
                        <a:pt x="72" y="1"/>
                      </a:lnTo>
                      <a:lnTo>
                        <a:pt x="63" y="4"/>
                      </a:lnTo>
                      <a:lnTo>
                        <a:pt x="56" y="7"/>
                      </a:lnTo>
                      <a:lnTo>
                        <a:pt x="48" y="11"/>
                      </a:lnTo>
                      <a:lnTo>
                        <a:pt x="40" y="16"/>
                      </a:lnTo>
                      <a:lnTo>
                        <a:pt x="32" y="20"/>
                      </a:lnTo>
                      <a:lnTo>
                        <a:pt x="27" y="27"/>
                      </a:lnTo>
                      <a:lnTo>
                        <a:pt x="20" y="33"/>
                      </a:lnTo>
                      <a:lnTo>
                        <a:pt x="16" y="40"/>
                      </a:lnTo>
                      <a:lnTo>
                        <a:pt x="10" y="48"/>
                      </a:lnTo>
                      <a:lnTo>
                        <a:pt x="7" y="56"/>
                      </a:lnTo>
                      <a:lnTo>
                        <a:pt x="4" y="63"/>
                      </a:lnTo>
                      <a:lnTo>
                        <a:pt x="1" y="72"/>
                      </a:lnTo>
                      <a:lnTo>
                        <a:pt x="0" y="82"/>
                      </a:lnTo>
                      <a:lnTo>
                        <a:pt x="0" y="91"/>
                      </a:lnTo>
                      <a:lnTo>
                        <a:pt x="0" y="100"/>
                      </a:lnTo>
                      <a:lnTo>
                        <a:pt x="1" y="109"/>
                      </a:lnTo>
                      <a:lnTo>
                        <a:pt x="4" y="118"/>
                      </a:lnTo>
                      <a:lnTo>
                        <a:pt x="7" y="127"/>
                      </a:lnTo>
                      <a:lnTo>
                        <a:pt x="10" y="134"/>
                      </a:lnTo>
                      <a:lnTo>
                        <a:pt x="16" y="142"/>
                      </a:lnTo>
                      <a:lnTo>
                        <a:pt x="20" y="149"/>
                      </a:lnTo>
                      <a:lnTo>
                        <a:pt x="27" y="156"/>
                      </a:lnTo>
                      <a:lnTo>
                        <a:pt x="32" y="161"/>
                      </a:lnTo>
                      <a:lnTo>
                        <a:pt x="40" y="167"/>
                      </a:lnTo>
                      <a:lnTo>
                        <a:pt x="48" y="171"/>
                      </a:lnTo>
                      <a:lnTo>
                        <a:pt x="56" y="175"/>
                      </a:lnTo>
                      <a:lnTo>
                        <a:pt x="63" y="179"/>
                      </a:lnTo>
                      <a:lnTo>
                        <a:pt x="72" y="181"/>
                      </a:lnTo>
                      <a:lnTo>
                        <a:pt x="81"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7" name="Freeform 91"/>
                <p:cNvSpPr>
                  <a:spLocks/>
                </p:cNvSpPr>
                <p:nvPr/>
              </p:nvSpPr>
              <p:spPr bwMode="auto">
                <a:xfrm>
                  <a:off x="11698690" y="2213924"/>
                  <a:ext cx="30163" cy="28575"/>
                </a:xfrm>
                <a:custGeom>
                  <a:avLst/>
                  <a:gdLst/>
                  <a:ahLst/>
                  <a:cxnLst>
                    <a:cxn ang="0">
                      <a:pos x="100" y="182"/>
                    </a:cxn>
                    <a:cxn ang="0">
                      <a:pos x="118" y="179"/>
                    </a:cxn>
                    <a:cxn ang="0">
                      <a:pos x="134" y="171"/>
                    </a:cxn>
                    <a:cxn ang="0">
                      <a:pos x="149" y="161"/>
                    </a:cxn>
                    <a:cxn ang="0">
                      <a:pos x="162" y="149"/>
                    </a:cxn>
                    <a:cxn ang="0">
                      <a:pos x="171" y="134"/>
                    </a:cxn>
                    <a:cxn ang="0">
                      <a:pos x="179" y="118"/>
                    </a:cxn>
                    <a:cxn ang="0">
                      <a:pos x="182" y="100"/>
                    </a:cxn>
                    <a:cxn ang="0">
                      <a:pos x="182" y="82"/>
                    </a:cxn>
                    <a:cxn ang="0">
                      <a:pos x="179" y="63"/>
                    </a:cxn>
                    <a:cxn ang="0">
                      <a:pos x="171" y="48"/>
                    </a:cxn>
                    <a:cxn ang="0">
                      <a:pos x="162" y="33"/>
                    </a:cxn>
                    <a:cxn ang="0">
                      <a:pos x="149" y="20"/>
                    </a:cxn>
                    <a:cxn ang="0">
                      <a:pos x="134" y="11"/>
                    </a:cxn>
                    <a:cxn ang="0">
                      <a:pos x="118" y="4"/>
                    </a:cxn>
                    <a:cxn ang="0">
                      <a:pos x="100" y="0"/>
                    </a:cxn>
                    <a:cxn ang="0">
                      <a:pos x="82" y="0"/>
                    </a:cxn>
                    <a:cxn ang="0">
                      <a:pos x="64" y="4"/>
                    </a:cxn>
                    <a:cxn ang="0">
                      <a:pos x="48" y="11"/>
                    </a:cxn>
                    <a:cxn ang="0">
                      <a:pos x="33" y="20"/>
                    </a:cxn>
                    <a:cxn ang="0">
                      <a:pos x="20" y="33"/>
                    </a:cxn>
                    <a:cxn ang="0">
                      <a:pos x="11" y="48"/>
                    </a:cxn>
                    <a:cxn ang="0">
                      <a:pos x="3" y="63"/>
                    </a:cxn>
                    <a:cxn ang="0">
                      <a:pos x="0" y="82"/>
                    </a:cxn>
                    <a:cxn ang="0">
                      <a:pos x="0" y="100"/>
                    </a:cxn>
                    <a:cxn ang="0">
                      <a:pos x="3" y="118"/>
                    </a:cxn>
                    <a:cxn ang="0">
                      <a:pos x="11" y="134"/>
                    </a:cxn>
                    <a:cxn ang="0">
                      <a:pos x="20" y="149"/>
                    </a:cxn>
                    <a:cxn ang="0">
                      <a:pos x="33" y="161"/>
                    </a:cxn>
                    <a:cxn ang="0">
                      <a:pos x="48" y="171"/>
                    </a:cxn>
                    <a:cxn ang="0">
                      <a:pos x="64" y="179"/>
                    </a:cxn>
                    <a:cxn ang="0">
                      <a:pos x="82" y="182"/>
                    </a:cxn>
                  </a:cxnLst>
                  <a:rect l="0" t="0" r="r" b="b"/>
                  <a:pathLst>
                    <a:path w="182" h="182">
                      <a:moveTo>
                        <a:pt x="91" y="182"/>
                      </a:moveTo>
                      <a:lnTo>
                        <a:pt x="100" y="182"/>
                      </a:lnTo>
                      <a:lnTo>
                        <a:pt x="110" y="181"/>
                      </a:lnTo>
                      <a:lnTo>
                        <a:pt x="118" y="179"/>
                      </a:lnTo>
                      <a:lnTo>
                        <a:pt x="126" y="175"/>
                      </a:lnTo>
                      <a:lnTo>
                        <a:pt x="134" y="171"/>
                      </a:lnTo>
                      <a:lnTo>
                        <a:pt x="142" y="167"/>
                      </a:lnTo>
                      <a:lnTo>
                        <a:pt x="149" y="161"/>
                      </a:lnTo>
                      <a:lnTo>
                        <a:pt x="155" y="156"/>
                      </a:lnTo>
                      <a:lnTo>
                        <a:pt x="162" y="149"/>
                      </a:lnTo>
                      <a:lnTo>
                        <a:pt x="166"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6" y="40"/>
                      </a:lnTo>
                      <a:lnTo>
                        <a:pt x="162" y="33"/>
                      </a:lnTo>
                      <a:lnTo>
                        <a:pt x="155" y="27"/>
                      </a:lnTo>
                      <a:lnTo>
                        <a:pt x="149" y="20"/>
                      </a:lnTo>
                      <a:lnTo>
                        <a:pt x="142" y="16"/>
                      </a:lnTo>
                      <a:lnTo>
                        <a:pt x="134" y="11"/>
                      </a:lnTo>
                      <a:lnTo>
                        <a:pt x="126" y="7"/>
                      </a:lnTo>
                      <a:lnTo>
                        <a:pt x="118" y="4"/>
                      </a:lnTo>
                      <a:lnTo>
                        <a:pt x="110" y="1"/>
                      </a:lnTo>
                      <a:lnTo>
                        <a:pt x="100" y="0"/>
                      </a:lnTo>
                      <a:lnTo>
                        <a:pt x="91" y="0"/>
                      </a:lnTo>
                      <a:lnTo>
                        <a:pt x="82" y="0"/>
                      </a:lnTo>
                      <a:lnTo>
                        <a:pt x="72" y="1"/>
                      </a:lnTo>
                      <a:lnTo>
                        <a:pt x="64" y="4"/>
                      </a:lnTo>
                      <a:lnTo>
                        <a:pt x="55" y="7"/>
                      </a:lnTo>
                      <a:lnTo>
                        <a:pt x="48" y="11"/>
                      </a:lnTo>
                      <a:lnTo>
                        <a:pt x="40" y="16"/>
                      </a:lnTo>
                      <a:lnTo>
                        <a:pt x="33" y="20"/>
                      </a:lnTo>
                      <a:lnTo>
                        <a:pt x="27" y="27"/>
                      </a:lnTo>
                      <a:lnTo>
                        <a:pt x="20" y="33"/>
                      </a:lnTo>
                      <a:lnTo>
                        <a:pt x="16" y="40"/>
                      </a:lnTo>
                      <a:lnTo>
                        <a:pt x="11" y="48"/>
                      </a:lnTo>
                      <a:lnTo>
                        <a:pt x="7" y="56"/>
                      </a:lnTo>
                      <a:lnTo>
                        <a:pt x="3" y="63"/>
                      </a:lnTo>
                      <a:lnTo>
                        <a:pt x="1" y="72"/>
                      </a:lnTo>
                      <a:lnTo>
                        <a:pt x="0" y="82"/>
                      </a:lnTo>
                      <a:lnTo>
                        <a:pt x="0" y="91"/>
                      </a:lnTo>
                      <a:lnTo>
                        <a:pt x="0" y="100"/>
                      </a:lnTo>
                      <a:lnTo>
                        <a:pt x="1" y="109"/>
                      </a:lnTo>
                      <a:lnTo>
                        <a:pt x="3" y="118"/>
                      </a:lnTo>
                      <a:lnTo>
                        <a:pt x="7" y="127"/>
                      </a:lnTo>
                      <a:lnTo>
                        <a:pt x="11" y="134"/>
                      </a:lnTo>
                      <a:lnTo>
                        <a:pt x="16" y="142"/>
                      </a:lnTo>
                      <a:lnTo>
                        <a:pt x="20" y="149"/>
                      </a:lnTo>
                      <a:lnTo>
                        <a:pt x="27" y="156"/>
                      </a:lnTo>
                      <a:lnTo>
                        <a:pt x="33" y="161"/>
                      </a:lnTo>
                      <a:lnTo>
                        <a:pt x="40" y="167"/>
                      </a:lnTo>
                      <a:lnTo>
                        <a:pt x="48" y="171"/>
                      </a:lnTo>
                      <a:lnTo>
                        <a:pt x="55" y="175"/>
                      </a:lnTo>
                      <a:lnTo>
                        <a:pt x="64" y="179"/>
                      </a:lnTo>
                      <a:lnTo>
                        <a:pt x="72"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8" name="Freeform 92"/>
                <p:cNvSpPr>
                  <a:spLocks/>
                </p:cNvSpPr>
                <p:nvPr/>
              </p:nvSpPr>
              <p:spPr bwMode="auto">
                <a:xfrm>
                  <a:off x="11739965" y="2213924"/>
                  <a:ext cx="28575" cy="28575"/>
                </a:xfrm>
                <a:custGeom>
                  <a:avLst/>
                  <a:gdLst/>
                  <a:ahLst/>
                  <a:cxnLst>
                    <a:cxn ang="0">
                      <a:pos x="101" y="182"/>
                    </a:cxn>
                    <a:cxn ang="0">
                      <a:pos x="118" y="179"/>
                    </a:cxn>
                    <a:cxn ang="0">
                      <a:pos x="134" y="171"/>
                    </a:cxn>
                    <a:cxn ang="0">
                      <a:pos x="148" y="161"/>
                    </a:cxn>
                    <a:cxn ang="0">
                      <a:pos x="162" y="149"/>
                    </a:cxn>
                    <a:cxn ang="0">
                      <a:pos x="172" y="134"/>
                    </a:cxn>
                    <a:cxn ang="0">
                      <a:pos x="178" y="118"/>
                    </a:cxn>
                    <a:cxn ang="0">
                      <a:pos x="182" y="100"/>
                    </a:cxn>
                    <a:cxn ang="0">
                      <a:pos x="182" y="82"/>
                    </a:cxn>
                    <a:cxn ang="0">
                      <a:pos x="178" y="63"/>
                    </a:cxn>
                    <a:cxn ang="0">
                      <a:pos x="172" y="48"/>
                    </a:cxn>
                    <a:cxn ang="0">
                      <a:pos x="162" y="33"/>
                    </a:cxn>
                    <a:cxn ang="0">
                      <a:pos x="148" y="20"/>
                    </a:cxn>
                    <a:cxn ang="0">
                      <a:pos x="134" y="11"/>
                    </a:cxn>
                    <a:cxn ang="0">
                      <a:pos x="118" y="4"/>
                    </a:cxn>
                    <a:cxn ang="0">
                      <a:pos x="101" y="0"/>
                    </a:cxn>
                    <a:cxn ang="0">
                      <a:pos x="82" y="0"/>
                    </a:cxn>
                    <a:cxn ang="0">
                      <a:pos x="64" y="4"/>
                    </a:cxn>
                    <a:cxn ang="0">
                      <a:pos x="48" y="11"/>
                    </a:cxn>
                    <a:cxn ang="0">
                      <a:pos x="33" y="20"/>
                    </a:cxn>
                    <a:cxn ang="0">
                      <a:pos x="21" y="33"/>
                    </a:cxn>
                    <a:cxn ang="0">
                      <a:pos x="11" y="48"/>
                    </a:cxn>
                    <a:cxn ang="0">
                      <a:pos x="3" y="63"/>
                    </a:cxn>
                    <a:cxn ang="0">
                      <a:pos x="0" y="82"/>
                    </a:cxn>
                    <a:cxn ang="0">
                      <a:pos x="0" y="100"/>
                    </a:cxn>
                    <a:cxn ang="0">
                      <a:pos x="3"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8" y="179"/>
                      </a:lnTo>
                      <a:lnTo>
                        <a:pt x="126" y="175"/>
                      </a:lnTo>
                      <a:lnTo>
                        <a:pt x="134" y="171"/>
                      </a:lnTo>
                      <a:lnTo>
                        <a:pt x="142" y="167"/>
                      </a:lnTo>
                      <a:lnTo>
                        <a:pt x="148" y="161"/>
                      </a:lnTo>
                      <a:lnTo>
                        <a:pt x="155" y="156"/>
                      </a:lnTo>
                      <a:lnTo>
                        <a:pt x="162" y="149"/>
                      </a:lnTo>
                      <a:lnTo>
                        <a:pt x="166"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6" y="40"/>
                      </a:lnTo>
                      <a:lnTo>
                        <a:pt x="162" y="33"/>
                      </a:lnTo>
                      <a:lnTo>
                        <a:pt x="155" y="27"/>
                      </a:lnTo>
                      <a:lnTo>
                        <a:pt x="148" y="20"/>
                      </a:lnTo>
                      <a:lnTo>
                        <a:pt x="142" y="16"/>
                      </a:lnTo>
                      <a:lnTo>
                        <a:pt x="134" y="11"/>
                      </a:lnTo>
                      <a:lnTo>
                        <a:pt x="126" y="7"/>
                      </a:lnTo>
                      <a:lnTo>
                        <a:pt x="118" y="4"/>
                      </a:lnTo>
                      <a:lnTo>
                        <a:pt x="110" y="1"/>
                      </a:lnTo>
                      <a:lnTo>
                        <a:pt x="101" y="0"/>
                      </a:lnTo>
                      <a:lnTo>
                        <a:pt x="91"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6" y="56"/>
                      </a:lnTo>
                      <a:lnTo>
                        <a:pt x="3" y="63"/>
                      </a:lnTo>
                      <a:lnTo>
                        <a:pt x="1" y="72"/>
                      </a:lnTo>
                      <a:lnTo>
                        <a:pt x="0" y="82"/>
                      </a:lnTo>
                      <a:lnTo>
                        <a:pt x="0" y="91"/>
                      </a:lnTo>
                      <a:lnTo>
                        <a:pt x="0" y="100"/>
                      </a:lnTo>
                      <a:lnTo>
                        <a:pt x="1" y="109"/>
                      </a:lnTo>
                      <a:lnTo>
                        <a:pt x="3" y="118"/>
                      </a:lnTo>
                      <a:lnTo>
                        <a:pt x="6"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89" name="Freeform 93"/>
                <p:cNvSpPr>
                  <a:spLocks/>
                </p:cNvSpPr>
                <p:nvPr/>
              </p:nvSpPr>
              <p:spPr bwMode="auto">
                <a:xfrm>
                  <a:off x="11779653" y="2213924"/>
                  <a:ext cx="28575" cy="28575"/>
                </a:xfrm>
                <a:custGeom>
                  <a:avLst/>
                  <a:gdLst/>
                  <a:ahLst/>
                  <a:cxnLst>
                    <a:cxn ang="0">
                      <a:pos x="101" y="182"/>
                    </a:cxn>
                    <a:cxn ang="0">
                      <a:pos x="118" y="179"/>
                    </a:cxn>
                    <a:cxn ang="0">
                      <a:pos x="134" y="171"/>
                    </a:cxn>
                    <a:cxn ang="0">
                      <a:pos x="149" y="161"/>
                    </a:cxn>
                    <a:cxn ang="0">
                      <a:pos x="162" y="149"/>
                    </a:cxn>
                    <a:cxn ang="0">
                      <a:pos x="172" y="134"/>
                    </a:cxn>
                    <a:cxn ang="0">
                      <a:pos x="178" y="118"/>
                    </a:cxn>
                    <a:cxn ang="0">
                      <a:pos x="182" y="100"/>
                    </a:cxn>
                    <a:cxn ang="0">
                      <a:pos x="182" y="82"/>
                    </a:cxn>
                    <a:cxn ang="0">
                      <a:pos x="178" y="63"/>
                    </a:cxn>
                    <a:cxn ang="0">
                      <a:pos x="172" y="48"/>
                    </a:cxn>
                    <a:cxn ang="0">
                      <a:pos x="162" y="33"/>
                    </a:cxn>
                    <a:cxn ang="0">
                      <a:pos x="149" y="20"/>
                    </a:cxn>
                    <a:cxn ang="0">
                      <a:pos x="134" y="11"/>
                    </a:cxn>
                    <a:cxn ang="0">
                      <a:pos x="118" y="4"/>
                    </a:cxn>
                    <a:cxn ang="0">
                      <a:pos x="101" y="0"/>
                    </a:cxn>
                    <a:cxn ang="0">
                      <a:pos x="82" y="0"/>
                    </a:cxn>
                    <a:cxn ang="0">
                      <a:pos x="64" y="4"/>
                    </a:cxn>
                    <a:cxn ang="0">
                      <a:pos x="47"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7" y="171"/>
                    </a:cxn>
                    <a:cxn ang="0">
                      <a:pos x="64" y="179"/>
                    </a:cxn>
                    <a:cxn ang="0">
                      <a:pos x="82" y="182"/>
                    </a:cxn>
                  </a:cxnLst>
                  <a:rect l="0" t="0" r="r" b="b"/>
                  <a:pathLst>
                    <a:path w="183" h="182">
                      <a:moveTo>
                        <a:pt x="91" y="182"/>
                      </a:moveTo>
                      <a:lnTo>
                        <a:pt x="101" y="182"/>
                      </a:lnTo>
                      <a:lnTo>
                        <a:pt x="109" y="181"/>
                      </a:lnTo>
                      <a:lnTo>
                        <a:pt x="118" y="179"/>
                      </a:lnTo>
                      <a:lnTo>
                        <a:pt x="126" y="175"/>
                      </a:lnTo>
                      <a:lnTo>
                        <a:pt x="134" y="171"/>
                      </a:lnTo>
                      <a:lnTo>
                        <a:pt x="142" y="167"/>
                      </a:lnTo>
                      <a:lnTo>
                        <a:pt x="149" y="161"/>
                      </a:lnTo>
                      <a:lnTo>
                        <a:pt x="156" y="156"/>
                      </a:lnTo>
                      <a:lnTo>
                        <a:pt x="162" y="149"/>
                      </a:lnTo>
                      <a:lnTo>
                        <a:pt x="167" y="142"/>
                      </a:lnTo>
                      <a:lnTo>
                        <a:pt x="172" y="134"/>
                      </a:lnTo>
                      <a:lnTo>
                        <a:pt x="175" y="127"/>
                      </a:lnTo>
                      <a:lnTo>
                        <a:pt x="178" y="118"/>
                      </a:lnTo>
                      <a:lnTo>
                        <a:pt x="180" y="109"/>
                      </a:lnTo>
                      <a:lnTo>
                        <a:pt x="182" y="100"/>
                      </a:lnTo>
                      <a:lnTo>
                        <a:pt x="183" y="91"/>
                      </a:lnTo>
                      <a:lnTo>
                        <a:pt x="182" y="82"/>
                      </a:lnTo>
                      <a:lnTo>
                        <a:pt x="180" y="72"/>
                      </a:lnTo>
                      <a:lnTo>
                        <a:pt x="178" y="63"/>
                      </a:lnTo>
                      <a:lnTo>
                        <a:pt x="175" y="56"/>
                      </a:lnTo>
                      <a:lnTo>
                        <a:pt x="172" y="48"/>
                      </a:lnTo>
                      <a:lnTo>
                        <a:pt x="167" y="40"/>
                      </a:lnTo>
                      <a:lnTo>
                        <a:pt x="162" y="33"/>
                      </a:lnTo>
                      <a:lnTo>
                        <a:pt x="156" y="27"/>
                      </a:lnTo>
                      <a:lnTo>
                        <a:pt x="149" y="20"/>
                      </a:lnTo>
                      <a:lnTo>
                        <a:pt x="142" y="16"/>
                      </a:lnTo>
                      <a:lnTo>
                        <a:pt x="134" y="11"/>
                      </a:lnTo>
                      <a:lnTo>
                        <a:pt x="126" y="7"/>
                      </a:lnTo>
                      <a:lnTo>
                        <a:pt x="118" y="4"/>
                      </a:lnTo>
                      <a:lnTo>
                        <a:pt x="109" y="1"/>
                      </a:lnTo>
                      <a:lnTo>
                        <a:pt x="101" y="0"/>
                      </a:lnTo>
                      <a:lnTo>
                        <a:pt x="91" y="0"/>
                      </a:lnTo>
                      <a:lnTo>
                        <a:pt x="82" y="0"/>
                      </a:lnTo>
                      <a:lnTo>
                        <a:pt x="73" y="1"/>
                      </a:lnTo>
                      <a:lnTo>
                        <a:pt x="64" y="4"/>
                      </a:lnTo>
                      <a:lnTo>
                        <a:pt x="55" y="7"/>
                      </a:lnTo>
                      <a:lnTo>
                        <a:pt x="47" y="11"/>
                      </a:lnTo>
                      <a:lnTo>
                        <a:pt x="40" y="16"/>
                      </a:lnTo>
                      <a:lnTo>
                        <a:pt x="33" y="20"/>
                      </a:lnTo>
                      <a:lnTo>
                        <a:pt x="26" y="27"/>
                      </a:lnTo>
                      <a:lnTo>
                        <a:pt x="21" y="33"/>
                      </a:lnTo>
                      <a:lnTo>
                        <a:pt x="15" y="40"/>
                      </a:lnTo>
                      <a:lnTo>
                        <a:pt x="11" y="48"/>
                      </a:lnTo>
                      <a:lnTo>
                        <a:pt x="6" y="56"/>
                      </a:lnTo>
                      <a:lnTo>
                        <a:pt x="4" y="63"/>
                      </a:lnTo>
                      <a:lnTo>
                        <a:pt x="2" y="72"/>
                      </a:lnTo>
                      <a:lnTo>
                        <a:pt x="0" y="82"/>
                      </a:lnTo>
                      <a:lnTo>
                        <a:pt x="0" y="91"/>
                      </a:lnTo>
                      <a:lnTo>
                        <a:pt x="0" y="100"/>
                      </a:lnTo>
                      <a:lnTo>
                        <a:pt x="2" y="109"/>
                      </a:lnTo>
                      <a:lnTo>
                        <a:pt x="4" y="118"/>
                      </a:lnTo>
                      <a:lnTo>
                        <a:pt x="6" y="127"/>
                      </a:lnTo>
                      <a:lnTo>
                        <a:pt x="11" y="134"/>
                      </a:lnTo>
                      <a:lnTo>
                        <a:pt x="15" y="142"/>
                      </a:lnTo>
                      <a:lnTo>
                        <a:pt x="21" y="149"/>
                      </a:lnTo>
                      <a:lnTo>
                        <a:pt x="26" y="156"/>
                      </a:lnTo>
                      <a:lnTo>
                        <a:pt x="33" y="161"/>
                      </a:lnTo>
                      <a:lnTo>
                        <a:pt x="40" y="167"/>
                      </a:lnTo>
                      <a:lnTo>
                        <a:pt x="47" y="171"/>
                      </a:lnTo>
                      <a:lnTo>
                        <a:pt x="55" y="175"/>
                      </a:lnTo>
                      <a:lnTo>
                        <a:pt x="64" y="179"/>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0" name="Freeform 94"/>
                <p:cNvSpPr>
                  <a:spLocks/>
                </p:cNvSpPr>
                <p:nvPr/>
              </p:nvSpPr>
              <p:spPr bwMode="auto">
                <a:xfrm>
                  <a:off x="12235265" y="2399662"/>
                  <a:ext cx="203200" cy="34925"/>
                </a:xfrm>
                <a:custGeom>
                  <a:avLst/>
                  <a:gdLst/>
                  <a:ahLst/>
                  <a:cxnLst>
                    <a:cxn ang="0">
                      <a:pos x="1170" y="0"/>
                    </a:cxn>
                    <a:cxn ang="0">
                      <a:pos x="1192" y="2"/>
                    </a:cxn>
                    <a:cxn ang="0">
                      <a:pos x="1212" y="9"/>
                    </a:cxn>
                    <a:cxn ang="0">
                      <a:pos x="1231" y="19"/>
                    </a:cxn>
                    <a:cxn ang="0">
                      <a:pos x="1246" y="32"/>
                    </a:cxn>
                    <a:cxn ang="0">
                      <a:pos x="1259" y="49"/>
                    </a:cxn>
                    <a:cxn ang="0">
                      <a:pos x="1271" y="67"/>
                    </a:cxn>
                    <a:cxn ang="0">
                      <a:pos x="1276" y="88"/>
                    </a:cxn>
                    <a:cxn ang="0">
                      <a:pos x="1278" y="109"/>
                    </a:cxn>
                    <a:cxn ang="0">
                      <a:pos x="1276" y="131"/>
                    </a:cxn>
                    <a:cxn ang="0">
                      <a:pos x="1271" y="151"/>
                    </a:cxn>
                    <a:cxn ang="0">
                      <a:pos x="1259" y="170"/>
                    </a:cxn>
                    <a:cxn ang="0">
                      <a:pos x="1246" y="186"/>
                    </a:cxn>
                    <a:cxn ang="0">
                      <a:pos x="1231" y="200"/>
                    </a:cxn>
                    <a:cxn ang="0">
                      <a:pos x="1212" y="210"/>
                    </a:cxn>
                    <a:cxn ang="0">
                      <a:pos x="1192" y="216"/>
                    </a:cxn>
                    <a:cxn ang="0">
                      <a:pos x="1170" y="219"/>
                    </a:cxn>
                    <a:cxn ang="0">
                      <a:pos x="97" y="217"/>
                    </a:cxn>
                    <a:cxn ang="0">
                      <a:pos x="76" y="213"/>
                    </a:cxn>
                    <a:cxn ang="0">
                      <a:pos x="56" y="205"/>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1"/>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7"/>
                      </a:lnTo>
                      <a:lnTo>
                        <a:pt x="1170" y="219"/>
                      </a:lnTo>
                      <a:lnTo>
                        <a:pt x="108" y="219"/>
                      </a:lnTo>
                      <a:lnTo>
                        <a:pt x="97" y="217"/>
                      </a:lnTo>
                      <a:lnTo>
                        <a:pt x="86" y="216"/>
                      </a:lnTo>
                      <a:lnTo>
                        <a:pt x="76" y="213"/>
                      </a:lnTo>
                      <a:lnTo>
                        <a:pt x="66" y="210"/>
                      </a:lnTo>
                      <a:lnTo>
                        <a:pt x="56" y="205"/>
                      </a:lnTo>
                      <a:lnTo>
                        <a:pt x="47" y="200"/>
                      </a:lnTo>
                      <a:lnTo>
                        <a:pt x="40" y="193"/>
                      </a:lnTo>
                      <a:lnTo>
                        <a:pt x="32" y="186"/>
                      </a:lnTo>
                      <a:lnTo>
                        <a:pt x="24" y="179"/>
                      </a:lnTo>
                      <a:lnTo>
                        <a:pt x="19" y="170"/>
                      </a:lnTo>
                      <a:lnTo>
                        <a:pt x="13" y="161"/>
                      </a:lnTo>
                      <a:lnTo>
                        <a:pt x="9" y="151"/>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1" name="Freeform 95"/>
                <p:cNvSpPr>
                  <a:spLocks/>
                </p:cNvSpPr>
                <p:nvPr/>
              </p:nvSpPr>
              <p:spPr bwMode="auto">
                <a:xfrm>
                  <a:off x="11619315" y="2401249"/>
                  <a:ext cx="28575" cy="28575"/>
                </a:xfrm>
                <a:custGeom>
                  <a:avLst/>
                  <a:gdLst/>
                  <a:ahLst/>
                  <a:cxnLst>
                    <a:cxn ang="0">
                      <a:pos x="101" y="183"/>
                    </a:cxn>
                    <a:cxn ang="0">
                      <a:pos x="119" y="179"/>
                    </a:cxn>
                    <a:cxn ang="0">
                      <a:pos x="136" y="172"/>
                    </a:cxn>
                    <a:cxn ang="0">
                      <a:pos x="150" y="162"/>
                    </a:cxn>
                    <a:cxn ang="0">
                      <a:pos x="162" y="149"/>
                    </a:cxn>
                    <a:cxn ang="0">
                      <a:pos x="172" y="135"/>
                    </a:cxn>
                    <a:cxn ang="0">
                      <a:pos x="179" y="118"/>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8"/>
                    </a:cxn>
                    <a:cxn ang="0">
                      <a:pos x="11" y="135"/>
                    </a:cxn>
                    <a:cxn ang="0">
                      <a:pos x="21" y="149"/>
                    </a:cxn>
                    <a:cxn ang="0">
                      <a:pos x="34" y="162"/>
                    </a:cxn>
                    <a:cxn ang="0">
                      <a:pos x="49" y="172"/>
                    </a:cxn>
                    <a:cxn ang="0">
                      <a:pos x="65" y="179"/>
                    </a:cxn>
                    <a:cxn ang="0">
                      <a:pos x="82" y="183"/>
                    </a:cxn>
                  </a:cxnLst>
                  <a:rect l="0" t="0" r="r" b="b"/>
                  <a:pathLst>
                    <a:path w="183" h="183">
                      <a:moveTo>
                        <a:pt x="92" y="183"/>
                      </a:moveTo>
                      <a:lnTo>
                        <a:pt x="101" y="183"/>
                      </a:lnTo>
                      <a:lnTo>
                        <a:pt x="110" y="182"/>
                      </a:lnTo>
                      <a:lnTo>
                        <a:pt x="119" y="179"/>
                      </a:lnTo>
                      <a:lnTo>
                        <a:pt x="128" y="176"/>
                      </a:lnTo>
                      <a:lnTo>
                        <a:pt x="136" y="172"/>
                      </a:lnTo>
                      <a:lnTo>
                        <a:pt x="143" y="167"/>
                      </a:lnTo>
                      <a:lnTo>
                        <a:pt x="150" y="162"/>
                      </a:lnTo>
                      <a:lnTo>
                        <a:pt x="157" y="156"/>
                      </a:lnTo>
                      <a:lnTo>
                        <a:pt x="162" y="149"/>
                      </a:lnTo>
                      <a:lnTo>
                        <a:pt x="168" y="143"/>
                      </a:lnTo>
                      <a:lnTo>
                        <a:pt x="172" y="135"/>
                      </a:lnTo>
                      <a:lnTo>
                        <a:pt x="177" y="127"/>
                      </a:lnTo>
                      <a:lnTo>
                        <a:pt x="179" y="118"/>
                      </a:lnTo>
                      <a:lnTo>
                        <a:pt x="181" y="110"/>
                      </a:lnTo>
                      <a:lnTo>
                        <a:pt x="183" y="101"/>
                      </a:lnTo>
                      <a:lnTo>
                        <a:pt x="183" y="92"/>
                      </a:lnTo>
                      <a:lnTo>
                        <a:pt x="183" y="82"/>
                      </a:lnTo>
                      <a:lnTo>
                        <a:pt x="181" y="73"/>
                      </a:lnTo>
                      <a:lnTo>
                        <a:pt x="179" y="64"/>
                      </a:lnTo>
                      <a:lnTo>
                        <a:pt x="177" y="56"/>
                      </a:lnTo>
                      <a:lnTo>
                        <a:pt x="172" y="48"/>
                      </a:lnTo>
                      <a:lnTo>
                        <a:pt x="168" y="41"/>
                      </a:lnTo>
                      <a:lnTo>
                        <a:pt x="162" y="33"/>
                      </a:lnTo>
                      <a:lnTo>
                        <a:pt x="157" y="27"/>
                      </a:lnTo>
                      <a:lnTo>
                        <a:pt x="150" y="21"/>
                      </a:lnTo>
                      <a:lnTo>
                        <a:pt x="143" y="16"/>
                      </a:lnTo>
                      <a:lnTo>
                        <a:pt x="136" y="11"/>
                      </a:lnTo>
                      <a:lnTo>
                        <a:pt x="128" y="7"/>
                      </a:lnTo>
                      <a:lnTo>
                        <a:pt x="119" y="4"/>
                      </a:lnTo>
                      <a:lnTo>
                        <a:pt x="110" y="2"/>
                      </a:lnTo>
                      <a:lnTo>
                        <a:pt x="101" y="1"/>
                      </a:lnTo>
                      <a:lnTo>
                        <a:pt x="92" y="0"/>
                      </a:lnTo>
                      <a:lnTo>
                        <a:pt x="82" y="1"/>
                      </a:lnTo>
                      <a:lnTo>
                        <a:pt x="73" y="2"/>
                      </a:lnTo>
                      <a:lnTo>
                        <a:pt x="65" y="4"/>
                      </a:lnTo>
                      <a:lnTo>
                        <a:pt x="57" y="7"/>
                      </a:lnTo>
                      <a:lnTo>
                        <a:pt x="49" y="11"/>
                      </a:lnTo>
                      <a:lnTo>
                        <a:pt x="41" y="16"/>
                      </a:lnTo>
                      <a:lnTo>
                        <a:pt x="34" y="21"/>
                      </a:lnTo>
                      <a:lnTo>
                        <a:pt x="28" y="27"/>
                      </a:lnTo>
                      <a:lnTo>
                        <a:pt x="21" y="33"/>
                      </a:lnTo>
                      <a:lnTo>
                        <a:pt x="16" y="41"/>
                      </a:lnTo>
                      <a:lnTo>
                        <a:pt x="11" y="48"/>
                      </a:lnTo>
                      <a:lnTo>
                        <a:pt x="8" y="56"/>
                      </a:lnTo>
                      <a:lnTo>
                        <a:pt x="5" y="64"/>
                      </a:lnTo>
                      <a:lnTo>
                        <a:pt x="2" y="73"/>
                      </a:lnTo>
                      <a:lnTo>
                        <a:pt x="1" y="82"/>
                      </a:lnTo>
                      <a:lnTo>
                        <a:pt x="0" y="92"/>
                      </a:lnTo>
                      <a:lnTo>
                        <a:pt x="1" y="101"/>
                      </a:lnTo>
                      <a:lnTo>
                        <a:pt x="2" y="110"/>
                      </a:lnTo>
                      <a:lnTo>
                        <a:pt x="5" y="118"/>
                      </a:lnTo>
                      <a:lnTo>
                        <a:pt x="8" y="127"/>
                      </a:lnTo>
                      <a:lnTo>
                        <a:pt x="11" y="135"/>
                      </a:lnTo>
                      <a:lnTo>
                        <a:pt x="16" y="143"/>
                      </a:lnTo>
                      <a:lnTo>
                        <a:pt x="21" y="149"/>
                      </a:lnTo>
                      <a:lnTo>
                        <a:pt x="28" y="156"/>
                      </a:lnTo>
                      <a:lnTo>
                        <a:pt x="34" y="162"/>
                      </a:lnTo>
                      <a:lnTo>
                        <a:pt x="41" y="167"/>
                      </a:lnTo>
                      <a:lnTo>
                        <a:pt x="49" y="172"/>
                      </a:lnTo>
                      <a:lnTo>
                        <a:pt x="57" y="176"/>
                      </a:lnTo>
                      <a:lnTo>
                        <a:pt x="65" y="179"/>
                      </a:lnTo>
                      <a:lnTo>
                        <a:pt x="73" y="182"/>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2" name="Freeform 96"/>
                <p:cNvSpPr>
                  <a:spLocks/>
                </p:cNvSpPr>
                <p:nvPr/>
              </p:nvSpPr>
              <p:spPr bwMode="auto">
                <a:xfrm>
                  <a:off x="11659003" y="2401249"/>
                  <a:ext cx="28575" cy="28575"/>
                </a:xfrm>
                <a:custGeom>
                  <a:avLst/>
                  <a:gdLst/>
                  <a:ahLst/>
                  <a:cxnLst>
                    <a:cxn ang="0">
                      <a:pos x="100" y="183"/>
                    </a:cxn>
                    <a:cxn ang="0">
                      <a:pos x="118" y="179"/>
                    </a:cxn>
                    <a:cxn ang="0">
                      <a:pos x="134"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8"/>
                    </a:cxn>
                    <a:cxn ang="0">
                      <a:pos x="10" y="135"/>
                    </a:cxn>
                    <a:cxn ang="0">
                      <a:pos x="20" y="149"/>
                    </a:cxn>
                    <a:cxn ang="0">
                      <a:pos x="32" y="162"/>
                    </a:cxn>
                    <a:cxn ang="0">
                      <a:pos x="48" y="172"/>
                    </a:cxn>
                    <a:cxn ang="0">
                      <a:pos x="63" y="179"/>
                    </a:cxn>
                    <a:cxn ang="0">
                      <a:pos x="81" y="183"/>
                    </a:cxn>
                  </a:cxnLst>
                  <a:rect l="0" t="0" r="r" b="b"/>
                  <a:pathLst>
                    <a:path w="182" h="183">
                      <a:moveTo>
                        <a:pt x="91" y="183"/>
                      </a:moveTo>
                      <a:lnTo>
                        <a:pt x="100" y="183"/>
                      </a:lnTo>
                      <a:lnTo>
                        <a:pt x="109" y="182"/>
                      </a:lnTo>
                      <a:lnTo>
                        <a:pt x="118" y="179"/>
                      </a:lnTo>
                      <a:lnTo>
                        <a:pt x="127" y="176"/>
                      </a:lnTo>
                      <a:lnTo>
                        <a:pt x="134" y="172"/>
                      </a:lnTo>
                      <a:lnTo>
                        <a:pt x="142" y="167"/>
                      </a:lnTo>
                      <a:lnTo>
                        <a:pt x="149" y="162"/>
                      </a:lnTo>
                      <a:lnTo>
                        <a:pt x="155" y="156"/>
                      </a:lnTo>
                      <a:lnTo>
                        <a:pt x="161" y="149"/>
                      </a:lnTo>
                      <a:lnTo>
                        <a:pt x="167"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7" y="41"/>
                      </a:lnTo>
                      <a:lnTo>
                        <a:pt x="161" y="33"/>
                      </a:lnTo>
                      <a:lnTo>
                        <a:pt x="155" y="27"/>
                      </a:lnTo>
                      <a:lnTo>
                        <a:pt x="149" y="21"/>
                      </a:lnTo>
                      <a:lnTo>
                        <a:pt x="142" y="16"/>
                      </a:lnTo>
                      <a:lnTo>
                        <a:pt x="134" y="11"/>
                      </a:lnTo>
                      <a:lnTo>
                        <a:pt x="127" y="7"/>
                      </a:lnTo>
                      <a:lnTo>
                        <a:pt x="118" y="4"/>
                      </a:lnTo>
                      <a:lnTo>
                        <a:pt x="109" y="2"/>
                      </a:lnTo>
                      <a:lnTo>
                        <a:pt x="100" y="1"/>
                      </a:lnTo>
                      <a:lnTo>
                        <a:pt x="91" y="0"/>
                      </a:lnTo>
                      <a:lnTo>
                        <a:pt x="81" y="1"/>
                      </a:lnTo>
                      <a:lnTo>
                        <a:pt x="72" y="2"/>
                      </a:lnTo>
                      <a:lnTo>
                        <a:pt x="63" y="4"/>
                      </a:lnTo>
                      <a:lnTo>
                        <a:pt x="56" y="7"/>
                      </a:lnTo>
                      <a:lnTo>
                        <a:pt x="48" y="11"/>
                      </a:lnTo>
                      <a:lnTo>
                        <a:pt x="40" y="16"/>
                      </a:lnTo>
                      <a:lnTo>
                        <a:pt x="32" y="21"/>
                      </a:lnTo>
                      <a:lnTo>
                        <a:pt x="27" y="27"/>
                      </a:lnTo>
                      <a:lnTo>
                        <a:pt x="20" y="33"/>
                      </a:lnTo>
                      <a:lnTo>
                        <a:pt x="16" y="41"/>
                      </a:lnTo>
                      <a:lnTo>
                        <a:pt x="10" y="48"/>
                      </a:lnTo>
                      <a:lnTo>
                        <a:pt x="7" y="56"/>
                      </a:lnTo>
                      <a:lnTo>
                        <a:pt x="4" y="64"/>
                      </a:lnTo>
                      <a:lnTo>
                        <a:pt x="1" y="73"/>
                      </a:lnTo>
                      <a:lnTo>
                        <a:pt x="0" y="82"/>
                      </a:lnTo>
                      <a:lnTo>
                        <a:pt x="0" y="92"/>
                      </a:lnTo>
                      <a:lnTo>
                        <a:pt x="0" y="101"/>
                      </a:lnTo>
                      <a:lnTo>
                        <a:pt x="1" y="110"/>
                      </a:lnTo>
                      <a:lnTo>
                        <a:pt x="4" y="118"/>
                      </a:lnTo>
                      <a:lnTo>
                        <a:pt x="7" y="127"/>
                      </a:lnTo>
                      <a:lnTo>
                        <a:pt x="10" y="135"/>
                      </a:lnTo>
                      <a:lnTo>
                        <a:pt x="16" y="143"/>
                      </a:lnTo>
                      <a:lnTo>
                        <a:pt x="20" y="149"/>
                      </a:lnTo>
                      <a:lnTo>
                        <a:pt x="27" y="156"/>
                      </a:lnTo>
                      <a:lnTo>
                        <a:pt x="32" y="162"/>
                      </a:lnTo>
                      <a:lnTo>
                        <a:pt x="40" y="167"/>
                      </a:lnTo>
                      <a:lnTo>
                        <a:pt x="48" y="172"/>
                      </a:lnTo>
                      <a:lnTo>
                        <a:pt x="56" y="176"/>
                      </a:lnTo>
                      <a:lnTo>
                        <a:pt x="63" y="179"/>
                      </a:lnTo>
                      <a:lnTo>
                        <a:pt x="72" y="182"/>
                      </a:lnTo>
                      <a:lnTo>
                        <a:pt x="81"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3" name="Freeform 97"/>
                <p:cNvSpPr>
                  <a:spLocks/>
                </p:cNvSpPr>
                <p:nvPr/>
              </p:nvSpPr>
              <p:spPr bwMode="auto">
                <a:xfrm>
                  <a:off x="11698690" y="2401249"/>
                  <a:ext cx="30163" cy="28575"/>
                </a:xfrm>
                <a:custGeom>
                  <a:avLst/>
                  <a:gdLst/>
                  <a:ahLst/>
                  <a:cxnLst>
                    <a:cxn ang="0">
                      <a:pos x="100" y="183"/>
                    </a:cxn>
                    <a:cxn ang="0">
                      <a:pos x="118" y="179"/>
                    </a:cxn>
                    <a:cxn ang="0">
                      <a:pos x="134" y="172"/>
                    </a:cxn>
                    <a:cxn ang="0">
                      <a:pos x="149" y="162"/>
                    </a:cxn>
                    <a:cxn ang="0">
                      <a:pos x="162" y="149"/>
                    </a:cxn>
                    <a:cxn ang="0">
                      <a:pos x="171" y="135"/>
                    </a:cxn>
                    <a:cxn ang="0">
                      <a:pos x="179" y="118"/>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8"/>
                    </a:cxn>
                    <a:cxn ang="0">
                      <a:pos x="11" y="135"/>
                    </a:cxn>
                    <a:cxn ang="0">
                      <a:pos x="20" y="149"/>
                    </a:cxn>
                    <a:cxn ang="0">
                      <a:pos x="33" y="162"/>
                    </a:cxn>
                    <a:cxn ang="0">
                      <a:pos x="48" y="172"/>
                    </a:cxn>
                    <a:cxn ang="0">
                      <a:pos x="64" y="179"/>
                    </a:cxn>
                    <a:cxn ang="0">
                      <a:pos x="82" y="183"/>
                    </a:cxn>
                  </a:cxnLst>
                  <a:rect l="0" t="0" r="r" b="b"/>
                  <a:pathLst>
                    <a:path w="182" h="183">
                      <a:moveTo>
                        <a:pt x="91" y="183"/>
                      </a:moveTo>
                      <a:lnTo>
                        <a:pt x="100" y="183"/>
                      </a:lnTo>
                      <a:lnTo>
                        <a:pt x="110" y="182"/>
                      </a:lnTo>
                      <a:lnTo>
                        <a:pt x="118" y="179"/>
                      </a:lnTo>
                      <a:lnTo>
                        <a:pt x="126" y="176"/>
                      </a:lnTo>
                      <a:lnTo>
                        <a:pt x="134" y="172"/>
                      </a:lnTo>
                      <a:lnTo>
                        <a:pt x="142" y="167"/>
                      </a:lnTo>
                      <a:lnTo>
                        <a:pt x="149" y="162"/>
                      </a:lnTo>
                      <a:lnTo>
                        <a:pt x="155" y="156"/>
                      </a:lnTo>
                      <a:lnTo>
                        <a:pt x="162" y="149"/>
                      </a:lnTo>
                      <a:lnTo>
                        <a:pt x="166"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6" y="41"/>
                      </a:lnTo>
                      <a:lnTo>
                        <a:pt x="162" y="33"/>
                      </a:lnTo>
                      <a:lnTo>
                        <a:pt x="155" y="27"/>
                      </a:lnTo>
                      <a:lnTo>
                        <a:pt x="149" y="21"/>
                      </a:lnTo>
                      <a:lnTo>
                        <a:pt x="142" y="16"/>
                      </a:lnTo>
                      <a:lnTo>
                        <a:pt x="134" y="11"/>
                      </a:lnTo>
                      <a:lnTo>
                        <a:pt x="126" y="7"/>
                      </a:lnTo>
                      <a:lnTo>
                        <a:pt x="118" y="4"/>
                      </a:lnTo>
                      <a:lnTo>
                        <a:pt x="110" y="2"/>
                      </a:lnTo>
                      <a:lnTo>
                        <a:pt x="100" y="1"/>
                      </a:lnTo>
                      <a:lnTo>
                        <a:pt x="91" y="0"/>
                      </a:lnTo>
                      <a:lnTo>
                        <a:pt x="82" y="1"/>
                      </a:lnTo>
                      <a:lnTo>
                        <a:pt x="72" y="2"/>
                      </a:lnTo>
                      <a:lnTo>
                        <a:pt x="64" y="4"/>
                      </a:lnTo>
                      <a:lnTo>
                        <a:pt x="55" y="7"/>
                      </a:lnTo>
                      <a:lnTo>
                        <a:pt x="48" y="11"/>
                      </a:lnTo>
                      <a:lnTo>
                        <a:pt x="40" y="16"/>
                      </a:lnTo>
                      <a:lnTo>
                        <a:pt x="33" y="21"/>
                      </a:lnTo>
                      <a:lnTo>
                        <a:pt x="27" y="27"/>
                      </a:lnTo>
                      <a:lnTo>
                        <a:pt x="20" y="33"/>
                      </a:lnTo>
                      <a:lnTo>
                        <a:pt x="16" y="41"/>
                      </a:lnTo>
                      <a:lnTo>
                        <a:pt x="11" y="48"/>
                      </a:lnTo>
                      <a:lnTo>
                        <a:pt x="7" y="56"/>
                      </a:lnTo>
                      <a:lnTo>
                        <a:pt x="3" y="64"/>
                      </a:lnTo>
                      <a:lnTo>
                        <a:pt x="1" y="73"/>
                      </a:lnTo>
                      <a:lnTo>
                        <a:pt x="0" y="82"/>
                      </a:lnTo>
                      <a:lnTo>
                        <a:pt x="0" y="92"/>
                      </a:lnTo>
                      <a:lnTo>
                        <a:pt x="0" y="101"/>
                      </a:lnTo>
                      <a:lnTo>
                        <a:pt x="1" y="110"/>
                      </a:lnTo>
                      <a:lnTo>
                        <a:pt x="3" y="118"/>
                      </a:lnTo>
                      <a:lnTo>
                        <a:pt x="7" y="127"/>
                      </a:lnTo>
                      <a:lnTo>
                        <a:pt x="11" y="135"/>
                      </a:lnTo>
                      <a:lnTo>
                        <a:pt x="16" y="143"/>
                      </a:lnTo>
                      <a:lnTo>
                        <a:pt x="20" y="149"/>
                      </a:lnTo>
                      <a:lnTo>
                        <a:pt x="27" y="156"/>
                      </a:lnTo>
                      <a:lnTo>
                        <a:pt x="33" y="162"/>
                      </a:lnTo>
                      <a:lnTo>
                        <a:pt x="40" y="167"/>
                      </a:lnTo>
                      <a:lnTo>
                        <a:pt x="48" y="172"/>
                      </a:lnTo>
                      <a:lnTo>
                        <a:pt x="55" y="176"/>
                      </a:lnTo>
                      <a:lnTo>
                        <a:pt x="64" y="179"/>
                      </a:lnTo>
                      <a:lnTo>
                        <a:pt x="72" y="182"/>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4" name="Freeform 98"/>
                <p:cNvSpPr>
                  <a:spLocks/>
                </p:cNvSpPr>
                <p:nvPr/>
              </p:nvSpPr>
              <p:spPr bwMode="auto">
                <a:xfrm>
                  <a:off x="11739965" y="2401249"/>
                  <a:ext cx="28575" cy="28575"/>
                </a:xfrm>
                <a:custGeom>
                  <a:avLst/>
                  <a:gdLst/>
                  <a:ahLst/>
                  <a:cxnLst>
                    <a:cxn ang="0">
                      <a:pos x="101" y="183"/>
                    </a:cxn>
                    <a:cxn ang="0">
                      <a:pos x="118" y="179"/>
                    </a:cxn>
                    <a:cxn ang="0">
                      <a:pos x="134" y="172"/>
                    </a:cxn>
                    <a:cxn ang="0">
                      <a:pos x="148" y="162"/>
                    </a:cxn>
                    <a:cxn ang="0">
                      <a:pos x="162" y="149"/>
                    </a:cxn>
                    <a:cxn ang="0">
                      <a:pos x="172" y="135"/>
                    </a:cxn>
                    <a:cxn ang="0">
                      <a:pos x="178" y="118"/>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8" y="179"/>
                      </a:lnTo>
                      <a:lnTo>
                        <a:pt x="126" y="176"/>
                      </a:lnTo>
                      <a:lnTo>
                        <a:pt x="134" y="172"/>
                      </a:lnTo>
                      <a:lnTo>
                        <a:pt x="142" y="167"/>
                      </a:lnTo>
                      <a:lnTo>
                        <a:pt x="148" y="162"/>
                      </a:lnTo>
                      <a:lnTo>
                        <a:pt x="155" y="156"/>
                      </a:lnTo>
                      <a:lnTo>
                        <a:pt x="162" y="149"/>
                      </a:lnTo>
                      <a:lnTo>
                        <a:pt x="166"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6" y="41"/>
                      </a:lnTo>
                      <a:lnTo>
                        <a:pt x="162" y="33"/>
                      </a:lnTo>
                      <a:lnTo>
                        <a:pt x="155" y="27"/>
                      </a:lnTo>
                      <a:lnTo>
                        <a:pt x="148" y="21"/>
                      </a:lnTo>
                      <a:lnTo>
                        <a:pt x="142" y="16"/>
                      </a:lnTo>
                      <a:lnTo>
                        <a:pt x="134" y="11"/>
                      </a:lnTo>
                      <a:lnTo>
                        <a:pt x="126" y="7"/>
                      </a:lnTo>
                      <a:lnTo>
                        <a:pt x="118" y="4"/>
                      </a:lnTo>
                      <a:lnTo>
                        <a:pt x="110" y="2"/>
                      </a:lnTo>
                      <a:lnTo>
                        <a:pt x="101" y="1"/>
                      </a:lnTo>
                      <a:lnTo>
                        <a:pt x="91"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6" y="56"/>
                      </a:lnTo>
                      <a:lnTo>
                        <a:pt x="3" y="64"/>
                      </a:lnTo>
                      <a:lnTo>
                        <a:pt x="1" y="73"/>
                      </a:lnTo>
                      <a:lnTo>
                        <a:pt x="0" y="82"/>
                      </a:lnTo>
                      <a:lnTo>
                        <a:pt x="0" y="92"/>
                      </a:lnTo>
                      <a:lnTo>
                        <a:pt x="0" y="101"/>
                      </a:lnTo>
                      <a:lnTo>
                        <a:pt x="1" y="110"/>
                      </a:lnTo>
                      <a:lnTo>
                        <a:pt x="3" y="118"/>
                      </a:lnTo>
                      <a:lnTo>
                        <a:pt x="6"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5" name="Freeform 99"/>
                <p:cNvSpPr>
                  <a:spLocks/>
                </p:cNvSpPr>
                <p:nvPr/>
              </p:nvSpPr>
              <p:spPr bwMode="auto">
                <a:xfrm>
                  <a:off x="11779653" y="2401249"/>
                  <a:ext cx="28575" cy="28575"/>
                </a:xfrm>
                <a:custGeom>
                  <a:avLst/>
                  <a:gdLst/>
                  <a:ahLst/>
                  <a:cxnLst>
                    <a:cxn ang="0">
                      <a:pos x="101" y="183"/>
                    </a:cxn>
                    <a:cxn ang="0">
                      <a:pos x="118" y="179"/>
                    </a:cxn>
                    <a:cxn ang="0">
                      <a:pos x="134" y="172"/>
                    </a:cxn>
                    <a:cxn ang="0">
                      <a:pos x="149" y="162"/>
                    </a:cxn>
                    <a:cxn ang="0">
                      <a:pos x="162" y="149"/>
                    </a:cxn>
                    <a:cxn ang="0">
                      <a:pos x="172" y="135"/>
                    </a:cxn>
                    <a:cxn ang="0">
                      <a:pos x="178" y="118"/>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7" y="172"/>
                    </a:cxn>
                    <a:cxn ang="0">
                      <a:pos x="64" y="179"/>
                    </a:cxn>
                    <a:cxn ang="0">
                      <a:pos x="82" y="183"/>
                    </a:cxn>
                  </a:cxnLst>
                  <a:rect l="0" t="0" r="r" b="b"/>
                  <a:pathLst>
                    <a:path w="183" h="183">
                      <a:moveTo>
                        <a:pt x="91" y="183"/>
                      </a:moveTo>
                      <a:lnTo>
                        <a:pt x="101" y="183"/>
                      </a:lnTo>
                      <a:lnTo>
                        <a:pt x="109" y="182"/>
                      </a:lnTo>
                      <a:lnTo>
                        <a:pt x="118" y="179"/>
                      </a:lnTo>
                      <a:lnTo>
                        <a:pt x="126" y="176"/>
                      </a:lnTo>
                      <a:lnTo>
                        <a:pt x="134" y="172"/>
                      </a:lnTo>
                      <a:lnTo>
                        <a:pt x="142" y="167"/>
                      </a:lnTo>
                      <a:lnTo>
                        <a:pt x="149" y="162"/>
                      </a:lnTo>
                      <a:lnTo>
                        <a:pt x="156" y="156"/>
                      </a:lnTo>
                      <a:lnTo>
                        <a:pt x="162" y="149"/>
                      </a:lnTo>
                      <a:lnTo>
                        <a:pt x="167" y="143"/>
                      </a:lnTo>
                      <a:lnTo>
                        <a:pt x="172" y="135"/>
                      </a:lnTo>
                      <a:lnTo>
                        <a:pt x="175" y="127"/>
                      </a:lnTo>
                      <a:lnTo>
                        <a:pt x="178" y="118"/>
                      </a:lnTo>
                      <a:lnTo>
                        <a:pt x="180" y="110"/>
                      </a:lnTo>
                      <a:lnTo>
                        <a:pt x="182" y="101"/>
                      </a:lnTo>
                      <a:lnTo>
                        <a:pt x="183" y="92"/>
                      </a:lnTo>
                      <a:lnTo>
                        <a:pt x="182" y="82"/>
                      </a:lnTo>
                      <a:lnTo>
                        <a:pt x="180" y="73"/>
                      </a:lnTo>
                      <a:lnTo>
                        <a:pt x="178" y="64"/>
                      </a:lnTo>
                      <a:lnTo>
                        <a:pt x="175" y="56"/>
                      </a:lnTo>
                      <a:lnTo>
                        <a:pt x="172" y="48"/>
                      </a:lnTo>
                      <a:lnTo>
                        <a:pt x="167" y="41"/>
                      </a:lnTo>
                      <a:lnTo>
                        <a:pt x="162" y="33"/>
                      </a:lnTo>
                      <a:lnTo>
                        <a:pt x="156" y="27"/>
                      </a:lnTo>
                      <a:lnTo>
                        <a:pt x="149" y="21"/>
                      </a:lnTo>
                      <a:lnTo>
                        <a:pt x="142" y="16"/>
                      </a:lnTo>
                      <a:lnTo>
                        <a:pt x="134" y="11"/>
                      </a:lnTo>
                      <a:lnTo>
                        <a:pt x="126" y="7"/>
                      </a:lnTo>
                      <a:lnTo>
                        <a:pt x="118" y="4"/>
                      </a:lnTo>
                      <a:lnTo>
                        <a:pt x="109" y="2"/>
                      </a:lnTo>
                      <a:lnTo>
                        <a:pt x="101" y="1"/>
                      </a:lnTo>
                      <a:lnTo>
                        <a:pt x="91" y="0"/>
                      </a:lnTo>
                      <a:lnTo>
                        <a:pt x="82" y="1"/>
                      </a:lnTo>
                      <a:lnTo>
                        <a:pt x="73" y="2"/>
                      </a:lnTo>
                      <a:lnTo>
                        <a:pt x="64" y="4"/>
                      </a:lnTo>
                      <a:lnTo>
                        <a:pt x="55" y="7"/>
                      </a:lnTo>
                      <a:lnTo>
                        <a:pt x="47" y="11"/>
                      </a:lnTo>
                      <a:lnTo>
                        <a:pt x="40" y="16"/>
                      </a:lnTo>
                      <a:lnTo>
                        <a:pt x="33" y="21"/>
                      </a:lnTo>
                      <a:lnTo>
                        <a:pt x="26" y="27"/>
                      </a:lnTo>
                      <a:lnTo>
                        <a:pt x="21" y="33"/>
                      </a:lnTo>
                      <a:lnTo>
                        <a:pt x="15" y="41"/>
                      </a:lnTo>
                      <a:lnTo>
                        <a:pt x="11" y="48"/>
                      </a:lnTo>
                      <a:lnTo>
                        <a:pt x="6" y="56"/>
                      </a:lnTo>
                      <a:lnTo>
                        <a:pt x="4" y="64"/>
                      </a:lnTo>
                      <a:lnTo>
                        <a:pt x="2" y="73"/>
                      </a:lnTo>
                      <a:lnTo>
                        <a:pt x="0" y="82"/>
                      </a:lnTo>
                      <a:lnTo>
                        <a:pt x="0" y="92"/>
                      </a:lnTo>
                      <a:lnTo>
                        <a:pt x="0" y="101"/>
                      </a:lnTo>
                      <a:lnTo>
                        <a:pt x="2" y="110"/>
                      </a:lnTo>
                      <a:lnTo>
                        <a:pt x="4" y="118"/>
                      </a:lnTo>
                      <a:lnTo>
                        <a:pt x="6" y="127"/>
                      </a:lnTo>
                      <a:lnTo>
                        <a:pt x="11" y="135"/>
                      </a:lnTo>
                      <a:lnTo>
                        <a:pt x="15" y="143"/>
                      </a:lnTo>
                      <a:lnTo>
                        <a:pt x="21" y="149"/>
                      </a:lnTo>
                      <a:lnTo>
                        <a:pt x="26" y="156"/>
                      </a:lnTo>
                      <a:lnTo>
                        <a:pt x="33" y="162"/>
                      </a:lnTo>
                      <a:lnTo>
                        <a:pt x="40" y="167"/>
                      </a:lnTo>
                      <a:lnTo>
                        <a:pt x="47" y="172"/>
                      </a:lnTo>
                      <a:lnTo>
                        <a:pt x="55" y="176"/>
                      </a:lnTo>
                      <a:lnTo>
                        <a:pt x="64" y="179"/>
                      </a:lnTo>
                      <a:lnTo>
                        <a:pt x="73" y="182"/>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6" name="Freeform 100"/>
                <p:cNvSpPr>
                  <a:spLocks/>
                </p:cNvSpPr>
                <p:nvPr/>
              </p:nvSpPr>
              <p:spPr bwMode="auto">
                <a:xfrm>
                  <a:off x="12235265" y="3714112"/>
                  <a:ext cx="203200" cy="34925"/>
                </a:xfrm>
                <a:custGeom>
                  <a:avLst/>
                  <a:gdLst/>
                  <a:ahLst/>
                  <a:cxnLst>
                    <a:cxn ang="0">
                      <a:pos x="1170" y="0"/>
                    </a:cxn>
                    <a:cxn ang="0">
                      <a:pos x="1192" y="2"/>
                    </a:cxn>
                    <a:cxn ang="0">
                      <a:pos x="1212" y="9"/>
                    </a:cxn>
                    <a:cxn ang="0">
                      <a:pos x="1231" y="19"/>
                    </a:cxn>
                    <a:cxn ang="0">
                      <a:pos x="1246" y="32"/>
                    </a:cxn>
                    <a:cxn ang="0">
                      <a:pos x="1259" y="49"/>
                    </a:cxn>
                    <a:cxn ang="0">
                      <a:pos x="1271" y="68"/>
                    </a:cxn>
                    <a:cxn ang="0">
                      <a:pos x="1276" y="88"/>
                    </a:cxn>
                    <a:cxn ang="0">
                      <a:pos x="1278" y="110"/>
                    </a:cxn>
                    <a:cxn ang="0">
                      <a:pos x="1276" y="131"/>
                    </a:cxn>
                    <a:cxn ang="0">
                      <a:pos x="1271" y="152"/>
                    </a:cxn>
                    <a:cxn ang="0">
                      <a:pos x="1259" y="170"/>
                    </a:cxn>
                    <a:cxn ang="0">
                      <a:pos x="1246" y="186"/>
                    </a:cxn>
                    <a:cxn ang="0">
                      <a:pos x="1231" y="200"/>
                    </a:cxn>
                    <a:cxn ang="0">
                      <a:pos x="1212" y="210"/>
                    </a:cxn>
                    <a:cxn ang="0">
                      <a:pos x="1192" y="216"/>
                    </a:cxn>
                    <a:cxn ang="0">
                      <a:pos x="1170" y="219"/>
                    </a:cxn>
                    <a:cxn ang="0">
                      <a:pos x="97" y="218"/>
                    </a:cxn>
                    <a:cxn ang="0">
                      <a:pos x="76" y="213"/>
                    </a:cxn>
                    <a:cxn ang="0">
                      <a:pos x="56" y="205"/>
                    </a:cxn>
                    <a:cxn ang="0">
                      <a:pos x="40" y="193"/>
                    </a:cxn>
                    <a:cxn ang="0">
                      <a:pos x="24" y="179"/>
                    </a:cxn>
                    <a:cxn ang="0">
                      <a:pos x="13" y="161"/>
                    </a:cxn>
                    <a:cxn ang="0">
                      <a:pos x="4" y="142"/>
                    </a:cxn>
                    <a:cxn ang="0">
                      <a:pos x="0" y="121"/>
                    </a:cxn>
                    <a:cxn ang="0">
                      <a:pos x="0" y="99"/>
                    </a:cxn>
                    <a:cxn ang="0">
                      <a:pos x="4" y="78"/>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8"/>
                      </a:lnTo>
                      <a:lnTo>
                        <a:pt x="1274" y="78"/>
                      </a:lnTo>
                      <a:lnTo>
                        <a:pt x="1276" y="88"/>
                      </a:lnTo>
                      <a:lnTo>
                        <a:pt x="1278" y="99"/>
                      </a:lnTo>
                      <a:lnTo>
                        <a:pt x="1278" y="110"/>
                      </a:lnTo>
                      <a:lnTo>
                        <a:pt x="1278" y="121"/>
                      </a:lnTo>
                      <a:lnTo>
                        <a:pt x="1276" y="131"/>
                      </a:lnTo>
                      <a:lnTo>
                        <a:pt x="1274" y="142"/>
                      </a:lnTo>
                      <a:lnTo>
                        <a:pt x="1271" y="152"/>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8"/>
                      </a:lnTo>
                      <a:lnTo>
                        <a:pt x="1170" y="219"/>
                      </a:lnTo>
                      <a:lnTo>
                        <a:pt x="108" y="219"/>
                      </a:lnTo>
                      <a:lnTo>
                        <a:pt x="97" y="218"/>
                      </a:lnTo>
                      <a:lnTo>
                        <a:pt x="86" y="216"/>
                      </a:lnTo>
                      <a:lnTo>
                        <a:pt x="76" y="213"/>
                      </a:lnTo>
                      <a:lnTo>
                        <a:pt x="66" y="210"/>
                      </a:lnTo>
                      <a:lnTo>
                        <a:pt x="56" y="205"/>
                      </a:lnTo>
                      <a:lnTo>
                        <a:pt x="47" y="200"/>
                      </a:lnTo>
                      <a:lnTo>
                        <a:pt x="40" y="193"/>
                      </a:lnTo>
                      <a:lnTo>
                        <a:pt x="32" y="186"/>
                      </a:lnTo>
                      <a:lnTo>
                        <a:pt x="24" y="179"/>
                      </a:lnTo>
                      <a:lnTo>
                        <a:pt x="19" y="170"/>
                      </a:lnTo>
                      <a:lnTo>
                        <a:pt x="13" y="161"/>
                      </a:lnTo>
                      <a:lnTo>
                        <a:pt x="9" y="152"/>
                      </a:lnTo>
                      <a:lnTo>
                        <a:pt x="4" y="142"/>
                      </a:lnTo>
                      <a:lnTo>
                        <a:pt x="2" y="131"/>
                      </a:lnTo>
                      <a:lnTo>
                        <a:pt x="0" y="121"/>
                      </a:lnTo>
                      <a:lnTo>
                        <a:pt x="0" y="110"/>
                      </a:lnTo>
                      <a:lnTo>
                        <a:pt x="0" y="99"/>
                      </a:lnTo>
                      <a:lnTo>
                        <a:pt x="2" y="88"/>
                      </a:lnTo>
                      <a:lnTo>
                        <a:pt x="4" y="78"/>
                      </a:lnTo>
                      <a:lnTo>
                        <a:pt x="9" y="68"/>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7" name="Freeform 101"/>
                <p:cNvSpPr>
                  <a:spLocks/>
                </p:cNvSpPr>
                <p:nvPr/>
              </p:nvSpPr>
              <p:spPr bwMode="auto">
                <a:xfrm>
                  <a:off x="11619315" y="3715699"/>
                  <a:ext cx="28575" cy="28575"/>
                </a:xfrm>
                <a:custGeom>
                  <a:avLst/>
                  <a:gdLst/>
                  <a:ahLst/>
                  <a:cxnLst>
                    <a:cxn ang="0">
                      <a:pos x="101" y="182"/>
                    </a:cxn>
                    <a:cxn ang="0">
                      <a:pos x="119" y="178"/>
                    </a:cxn>
                    <a:cxn ang="0">
                      <a:pos x="136" y="172"/>
                    </a:cxn>
                    <a:cxn ang="0">
                      <a:pos x="150" y="162"/>
                    </a:cxn>
                    <a:cxn ang="0">
                      <a:pos x="162" y="150"/>
                    </a:cxn>
                    <a:cxn ang="0">
                      <a:pos x="172" y="134"/>
                    </a:cxn>
                    <a:cxn ang="0">
                      <a:pos x="179" y="119"/>
                    </a:cxn>
                    <a:cxn ang="0">
                      <a:pos x="183" y="101"/>
                    </a:cxn>
                    <a:cxn ang="0">
                      <a:pos x="183" y="82"/>
                    </a:cxn>
                    <a:cxn ang="0">
                      <a:pos x="179" y="64"/>
                    </a:cxn>
                    <a:cxn ang="0">
                      <a:pos x="172" y="48"/>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8"/>
                    </a:cxn>
                    <a:cxn ang="0">
                      <a:pos x="5" y="64"/>
                    </a:cxn>
                    <a:cxn ang="0">
                      <a:pos x="1" y="82"/>
                    </a:cxn>
                    <a:cxn ang="0">
                      <a:pos x="1" y="101"/>
                    </a:cxn>
                    <a:cxn ang="0">
                      <a:pos x="5" y="119"/>
                    </a:cxn>
                    <a:cxn ang="0">
                      <a:pos x="11" y="134"/>
                    </a:cxn>
                    <a:cxn ang="0">
                      <a:pos x="21" y="150"/>
                    </a:cxn>
                    <a:cxn ang="0">
                      <a:pos x="34" y="162"/>
                    </a:cxn>
                    <a:cxn ang="0">
                      <a:pos x="49" y="172"/>
                    </a:cxn>
                    <a:cxn ang="0">
                      <a:pos x="65" y="178"/>
                    </a:cxn>
                    <a:cxn ang="0">
                      <a:pos x="82" y="182"/>
                    </a:cxn>
                  </a:cxnLst>
                  <a:rect l="0" t="0" r="r" b="b"/>
                  <a:pathLst>
                    <a:path w="183" h="182">
                      <a:moveTo>
                        <a:pt x="92" y="182"/>
                      </a:moveTo>
                      <a:lnTo>
                        <a:pt x="101" y="182"/>
                      </a:lnTo>
                      <a:lnTo>
                        <a:pt x="110" y="181"/>
                      </a:lnTo>
                      <a:lnTo>
                        <a:pt x="119" y="178"/>
                      </a:lnTo>
                      <a:lnTo>
                        <a:pt x="128" y="175"/>
                      </a:lnTo>
                      <a:lnTo>
                        <a:pt x="136" y="172"/>
                      </a:lnTo>
                      <a:lnTo>
                        <a:pt x="143" y="166"/>
                      </a:lnTo>
                      <a:lnTo>
                        <a:pt x="150" y="162"/>
                      </a:lnTo>
                      <a:lnTo>
                        <a:pt x="157" y="155"/>
                      </a:lnTo>
                      <a:lnTo>
                        <a:pt x="162" y="150"/>
                      </a:lnTo>
                      <a:lnTo>
                        <a:pt x="168" y="142"/>
                      </a:lnTo>
                      <a:lnTo>
                        <a:pt x="172" y="134"/>
                      </a:lnTo>
                      <a:lnTo>
                        <a:pt x="177" y="126"/>
                      </a:lnTo>
                      <a:lnTo>
                        <a:pt x="179" y="119"/>
                      </a:lnTo>
                      <a:lnTo>
                        <a:pt x="181" y="110"/>
                      </a:lnTo>
                      <a:lnTo>
                        <a:pt x="183" y="101"/>
                      </a:lnTo>
                      <a:lnTo>
                        <a:pt x="183" y="91"/>
                      </a:lnTo>
                      <a:lnTo>
                        <a:pt x="183" y="82"/>
                      </a:lnTo>
                      <a:lnTo>
                        <a:pt x="181" y="73"/>
                      </a:lnTo>
                      <a:lnTo>
                        <a:pt x="179" y="64"/>
                      </a:lnTo>
                      <a:lnTo>
                        <a:pt x="177" y="55"/>
                      </a:lnTo>
                      <a:lnTo>
                        <a:pt x="172" y="48"/>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8"/>
                      </a:lnTo>
                      <a:lnTo>
                        <a:pt x="8" y="55"/>
                      </a:lnTo>
                      <a:lnTo>
                        <a:pt x="5" y="64"/>
                      </a:lnTo>
                      <a:lnTo>
                        <a:pt x="2" y="73"/>
                      </a:lnTo>
                      <a:lnTo>
                        <a:pt x="1" y="82"/>
                      </a:lnTo>
                      <a:lnTo>
                        <a:pt x="0" y="91"/>
                      </a:lnTo>
                      <a:lnTo>
                        <a:pt x="1" y="101"/>
                      </a:lnTo>
                      <a:lnTo>
                        <a:pt x="2" y="110"/>
                      </a:lnTo>
                      <a:lnTo>
                        <a:pt x="5" y="119"/>
                      </a:lnTo>
                      <a:lnTo>
                        <a:pt x="8" y="126"/>
                      </a:lnTo>
                      <a:lnTo>
                        <a:pt x="11" y="134"/>
                      </a:lnTo>
                      <a:lnTo>
                        <a:pt x="16" y="142"/>
                      </a:lnTo>
                      <a:lnTo>
                        <a:pt x="21" y="150"/>
                      </a:lnTo>
                      <a:lnTo>
                        <a:pt x="28" y="155"/>
                      </a:lnTo>
                      <a:lnTo>
                        <a:pt x="34" y="162"/>
                      </a:lnTo>
                      <a:lnTo>
                        <a:pt x="41" y="166"/>
                      </a:lnTo>
                      <a:lnTo>
                        <a:pt x="49" y="172"/>
                      </a:lnTo>
                      <a:lnTo>
                        <a:pt x="57" y="175"/>
                      </a:lnTo>
                      <a:lnTo>
                        <a:pt x="65" y="178"/>
                      </a:lnTo>
                      <a:lnTo>
                        <a:pt x="73" y="181"/>
                      </a:lnTo>
                      <a:lnTo>
                        <a:pt x="82" y="182"/>
                      </a:lnTo>
                      <a:lnTo>
                        <a:pt x="92"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8" name="Freeform 102"/>
                <p:cNvSpPr>
                  <a:spLocks/>
                </p:cNvSpPr>
                <p:nvPr/>
              </p:nvSpPr>
              <p:spPr bwMode="auto">
                <a:xfrm>
                  <a:off x="11659003" y="3715699"/>
                  <a:ext cx="28575" cy="28575"/>
                </a:xfrm>
                <a:custGeom>
                  <a:avLst/>
                  <a:gdLst/>
                  <a:ahLst/>
                  <a:cxnLst>
                    <a:cxn ang="0">
                      <a:pos x="100" y="182"/>
                    </a:cxn>
                    <a:cxn ang="0">
                      <a:pos x="118" y="178"/>
                    </a:cxn>
                    <a:cxn ang="0">
                      <a:pos x="134"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8"/>
                    </a:cxn>
                    <a:cxn ang="0">
                      <a:pos x="4" y="64"/>
                    </a:cxn>
                    <a:cxn ang="0">
                      <a:pos x="0" y="82"/>
                    </a:cxn>
                    <a:cxn ang="0">
                      <a:pos x="0" y="101"/>
                    </a:cxn>
                    <a:cxn ang="0">
                      <a:pos x="4" y="119"/>
                    </a:cxn>
                    <a:cxn ang="0">
                      <a:pos x="10" y="134"/>
                    </a:cxn>
                    <a:cxn ang="0">
                      <a:pos x="20" y="150"/>
                    </a:cxn>
                    <a:cxn ang="0">
                      <a:pos x="32" y="162"/>
                    </a:cxn>
                    <a:cxn ang="0">
                      <a:pos x="48" y="172"/>
                    </a:cxn>
                    <a:cxn ang="0">
                      <a:pos x="63" y="178"/>
                    </a:cxn>
                    <a:cxn ang="0">
                      <a:pos x="81" y="182"/>
                    </a:cxn>
                  </a:cxnLst>
                  <a:rect l="0" t="0" r="r" b="b"/>
                  <a:pathLst>
                    <a:path w="182" h="182">
                      <a:moveTo>
                        <a:pt x="91" y="182"/>
                      </a:moveTo>
                      <a:lnTo>
                        <a:pt x="100" y="182"/>
                      </a:lnTo>
                      <a:lnTo>
                        <a:pt x="109" y="181"/>
                      </a:lnTo>
                      <a:lnTo>
                        <a:pt x="118" y="178"/>
                      </a:lnTo>
                      <a:lnTo>
                        <a:pt x="127" y="175"/>
                      </a:lnTo>
                      <a:lnTo>
                        <a:pt x="134" y="172"/>
                      </a:lnTo>
                      <a:lnTo>
                        <a:pt x="142" y="166"/>
                      </a:lnTo>
                      <a:lnTo>
                        <a:pt x="149" y="162"/>
                      </a:lnTo>
                      <a:lnTo>
                        <a:pt x="155" y="155"/>
                      </a:lnTo>
                      <a:lnTo>
                        <a:pt x="161" y="150"/>
                      </a:lnTo>
                      <a:lnTo>
                        <a:pt x="167"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8"/>
                      </a:lnTo>
                      <a:lnTo>
                        <a:pt x="7" y="55"/>
                      </a:lnTo>
                      <a:lnTo>
                        <a:pt x="4" y="64"/>
                      </a:lnTo>
                      <a:lnTo>
                        <a:pt x="1" y="73"/>
                      </a:lnTo>
                      <a:lnTo>
                        <a:pt x="0" y="82"/>
                      </a:lnTo>
                      <a:lnTo>
                        <a:pt x="0" y="91"/>
                      </a:lnTo>
                      <a:lnTo>
                        <a:pt x="0" y="101"/>
                      </a:lnTo>
                      <a:lnTo>
                        <a:pt x="1" y="110"/>
                      </a:lnTo>
                      <a:lnTo>
                        <a:pt x="4" y="119"/>
                      </a:lnTo>
                      <a:lnTo>
                        <a:pt x="7" y="126"/>
                      </a:lnTo>
                      <a:lnTo>
                        <a:pt x="10" y="134"/>
                      </a:lnTo>
                      <a:lnTo>
                        <a:pt x="16" y="142"/>
                      </a:lnTo>
                      <a:lnTo>
                        <a:pt x="20" y="150"/>
                      </a:lnTo>
                      <a:lnTo>
                        <a:pt x="27" y="155"/>
                      </a:lnTo>
                      <a:lnTo>
                        <a:pt x="32" y="162"/>
                      </a:lnTo>
                      <a:lnTo>
                        <a:pt x="40" y="166"/>
                      </a:lnTo>
                      <a:lnTo>
                        <a:pt x="48" y="172"/>
                      </a:lnTo>
                      <a:lnTo>
                        <a:pt x="56" y="175"/>
                      </a:lnTo>
                      <a:lnTo>
                        <a:pt x="63" y="178"/>
                      </a:lnTo>
                      <a:lnTo>
                        <a:pt x="72" y="181"/>
                      </a:lnTo>
                      <a:lnTo>
                        <a:pt x="81"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9" name="Freeform 103"/>
                <p:cNvSpPr>
                  <a:spLocks/>
                </p:cNvSpPr>
                <p:nvPr/>
              </p:nvSpPr>
              <p:spPr bwMode="auto">
                <a:xfrm>
                  <a:off x="11698690" y="3715699"/>
                  <a:ext cx="30163" cy="28575"/>
                </a:xfrm>
                <a:custGeom>
                  <a:avLst/>
                  <a:gdLst/>
                  <a:ahLst/>
                  <a:cxnLst>
                    <a:cxn ang="0">
                      <a:pos x="100" y="182"/>
                    </a:cxn>
                    <a:cxn ang="0">
                      <a:pos x="118" y="178"/>
                    </a:cxn>
                    <a:cxn ang="0">
                      <a:pos x="134" y="172"/>
                    </a:cxn>
                    <a:cxn ang="0">
                      <a:pos x="149" y="162"/>
                    </a:cxn>
                    <a:cxn ang="0">
                      <a:pos x="162" y="150"/>
                    </a:cxn>
                    <a:cxn ang="0">
                      <a:pos x="171" y="134"/>
                    </a:cxn>
                    <a:cxn ang="0">
                      <a:pos x="179" y="119"/>
                    </a:cxn>
                    <a:cxn ang="0">
                      <a:pos x="182" y="101"/>
                    </a:cxn>
                    <a:cxn ang="0">
                      <a:pos x="182" y="82"/>
                    </a:cxn>
                    <a:cxn ang="0">
                      <a:pos x="179" y="64"/>
                    </a:cxn>
                    <a:cxn ang="0">
                      <a:pos x="171" y="48"/>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8"/>
                    </a:cxn>
                    <a:cxn ang="0">
                      <a:pos x="3" y="64"/>
                    </a:cxn>
                    <a:cxn ang="0">
                      <a:pos x="0" y="82"/>
                    </a:cxn>
                    <a:cxn ang="0">
                      <a:pos x="0" y="101"/>
                    </a:cxn>
                    <a:cxn ang="0">
                      <a:pos x="3" y="119"/>
                    </a:cxn>
                    <a:cxn ang="0">
                      <a:pos x="11" y="134"/>
                    </a:cxn>
                    <a:cxn ang="0">
                      <a:pos x="20" y="150"/>
                    </a:cxn>
                    <a:cxn ang="0">
                      <a:pos x="33" y="162"/>
                    </a:cxn>
                    <a:cxn ang="0">
                      <a:pos x="48" y="172"/>
                    </a:cxn>
                    <a:cxn ang="0">
                      <a:pos x="64" y="178"/>
                    </a:cxn>
                    <a:cxn ang="0">
                      <a:pos x="82" y="182"/>
                    </a:cxn>
                  </a:cxnLst>
                  <a:rect l="0" t="0" r="r" b="b"/>
                  <a:pathLst>
                    <a:path w="182" h="182">
                      <a:moveTo>
                        <a:pt x="91" y="182"/>
                      </a:moveTo>
                      <a:lnTo>
                        <a:pt x="100" y="182"/>
                      </a:lnTo>
                      <a:lnTo>
                        <a:pt x="110" y="181"/>
                      </a:lnTo>
                      <a:lnTo>
                        <a:pt x="118" y="178"/>
                      </a:lnTo>
                      <a:lnTo>
                        <a:pt x="126" y="175"/>
                      </a:lnTo>
                      <a:lnTo>
                        <a:pt x="134" y="172"/>
                      </a:lnTo>
                      <a:lnTo>
                        <a:pt x="142" y="166"/>
                      </a:lnTo>
                      <a:lnTo>
                        <a:pt x="149" y="162"/>
                      </a:lnTo>
                      <a:lnTo>
                        <a:pt x="155" y="155"/>
                      </a:lnTo>
                      <a:lnTo>
                        <a:pt x="162" y="150"/>
                      </a:lnTo>
                      <a:lnTo>
                        <a:pt x="166"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8"/>
                      </a:lnTo>
                      <a:lnTo>
                        <a:pt x="7" y="55"/>
                      </a:lnTo>
                      <a:lnTo>
                        <a:pt x="3" y="64"/>
                      </a:lnTo>
                      <a:lnTo>
                        <a:pt x="1" y="73"/>
                      </a:lnTo>
                      <a:lnTo>
                        <a:pt x="0" y="82"/>
                      </a:lnTo>
                      <a:lnTo>
                        <a:pt x="0" y="91"/>
                      </a:lnTo>
                      <a:lnTo>
                        <a:pt x="0" y="101"/>
                      </a:lnTo>
                      <a:lnTo>
                        <a:pt x="1" y="110"/>
                      </a:lnTo>
                      <a:lnTo>
                        <a:pt x="3" y="119"/>
                      </a:lnTo>
                      <a:lnTo>
                        <a:pt x="7" y="126"/>
                      </a:lnTo>
                      <a:lnTo>
                        <a:pt x="11" y="134"/>
                      </a:lnTo>
                      <a:lnTo>
                        <a:pt x="16" y="142"/>
                      </a:lnTo>
                      <a:lnTo>
                        <a:pt x="20" y="150"/>
                      </a:lnTo>
                      <a:lnTo>
                        <a:pt x="27" y="155"/>
                      </a:lnTo>
                      <a:lnTo>
                        <a:pt x="33" y="162"/>
                      </a:lnTo>
                      <a:lnTo>
                        <a:pt x="40" y="166"/>
                      </a:lnTo>
                      <a:lnTo>
                        <a:pt x="48" y="172"/>
                      </a:lnTo>
                      <a:lnTo>
                        <a:pt x="55" y="175"/>
                      </a:lnTo>
                      <a:lnTo>
                        <a:pt x="64" y="178"/>
                      </a:lnTo>
                      <a:lnTo>
                        <a:pt x="72"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0" name="Freeform 104"/>
                <p:cNvSpPr>
                  <a:spLocks/>
                </p:cNvSpPr>
                <p:nvPr/>
              </p:nvSpPr>
              <p:spPr bwMode="auto">
                <a:xfrm>
                  <a:off x="11739965" y="3715699"/>
                  <a:ext cx="28575" cy="28575"/>
                </a:xfrm>
                <a:custGeom>
                  <a:avLst/>
                  <a:gdLst/>
                  <a:ahLst/>
                  <a:cxnLst>
                    <a:cxn ang="0">
                      <a:pos x="101" y="182"/>
                    </a:cxn>
                    <a:cxn ang="0">
                      <a:pos x="118" y="178"/>
                    </a:cxn>
                    <a:cxn ang="0">
                      <a:pos x="134" y="172"/>
                    </a:cxn>
                    <a:cxn ang="0">
                      <a:pos x="148" y="162"/>
                    </a:cxn>
                    <a:cxn ang="0">
                      <a:pos x="162" y="150"/>
                    </a:cxn>
                    <a:cxn ang="0">
                      <a:pos x="172" y="134"/>
                    </a:cxn>
                    <a:cxn ang="0">
                      <a:pos x="178" y="119"/>
                    </a:cxn>
                    <a:cxn ang="0">
                      <a:pos x="182" y="101"/>
                    </a:cxn>
                    <a:cxn ang="0">
                      <a:pos x="182" y="82"/>
                    </a:cxn>
                    <a:cxn ang="0">
                      <a:pos x="178" y="64"/>
                    </a:cxn>
                    <a:cxn ang="0">
                      <a:pos x="172" y="48"/>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8"/>
                    </a:cxn>
                    <a:cxn ang="0">
                      <a:pos x="3" y="64"/>
                    </a:cxn>
                    <a:cxn ang="0">
                      <a:pos x="0" y="82"/>
                    </a:cxn>
                    <a:cxn ang="0">
                      <a:pos x="0" y="101"/>
                    </a:cxn>
                    <a:cxn ang="0">
                      <a:pos x="3"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8" y="178"/>
                      </a:lnTo>
                      <a:lnTo>
                        <a:pt x="126" y="175"/>
                      </a:lnTo>
                      <a:lnTo>
                        <a:pt x="134" y="172"/>
                      </a:lnTo>
                      <a:lnTo>
                        <a:pt x="142" y="166"/>
                      </a:lnTo>
                      <a:lnTo>
                        <a:pt x="148" y="162"/>
                      </a:lnTo>
                      <a:lnTo>
                        <a:pt x="155" y="155"/>
                      </a:lnTo>
                      <a:lnTo>
                        <a:pt x="162" y="150"/>
                      </a:lnTo>
                      <a:lnTo>
                        <a:pt x="166"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6" y="55"/>
                      </a:lnTo>
                      <a:lnTo>
                        <a:pt x="3" y="64"/>
                      </a:lnTo>
                      <a:lnTo>
                        <a:pt x="1" y="73"/>
                      </a:lnTo>
                      <a:lnTo>
                        <a:pt x="0" y="82"/>
                      </a:lnTo>
                      <a:lnTo>
                        <a:pt x="0" y="91"/>
                      </a:lnTo>
                      <a:lnTo>
                        <a:pt x="0" y="101"/>
                      </a:lnTo>
                      <a:lnTo>
                        <a:pt x="1" y="110"/>
                      </a:lnTo>
                      <a:lnTo>
                        <a:pt x="3" y="119"/>
                      </a:lnTo>
                      <a:lnTo>
                        <a:pt x="6"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1" name="Freeform 105"/>
                <p:cNvSpPr>
                  <a:spLocks/>
                </p:cNvSpPr>
                <p:nvPr/>
              </p:nvSpPr>
              <p:spPr bwMode="auto">
                <a:xfrm>
                  <a:off x="11779653" y="3715699"/>
                  <a:ext cx="28575" cy="28575"/>
                </a:xfrm>
                <a:custGeom>
                  <a:avLst/>
                  <a:gdLst/>
                  <a:ahLst/>
                  <a:cxnLst>
                    <a:cxn ang="0">
                      <a:pos x="101" y="182"/>
                    </a:cxn>
                    <a:cxn ang="0">
                      <a:pos x="118" y="178"/>
                    </a:cxn>
                    <a:cxn ang="0">
                      <a:pos x="134" y="172"/>
                    </a:cxn>
                    <a:cxn ang="0">
                      <a:pos x="149" y="162"/>
                    </a:cxn>
                    <a:cxn ang="0">
                      <a:pos x="162" y="150"/>
                    </a:cxn>
                    <a:cxn ang="0">
                      <a:pos x="172" y="134"/>
                    </a:cxn>
                    <a:cxn ang="0">
                      <a:pos x="178" y="119"/>
                    </a:cxn>
                    <a:cxn ang="0">
                      <a:pos x="182" y="101"/>
                    </a:cxn>
                    <a:cxn ang="0">
                      <a:pos x="182" y="82"/>
                    </a:cxn>
                    <a:cxn ang="0">
                      <a:pos x="178" y="64"/>
                    </a:cxn>
                    <a:cxn ang="0">
                      <a:pos x="172" y="48"/>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7" y="172"/>
                    </a:cxn>
                    <a:cxn ang="0">
                      <a:pos x="64" y="178"/>
                    </a:cxn>
                    <a:cxn ang="0">
                      <a:pos x="82" y="182"/>
                    </a:cxn>
                  </a:cxnLst>
                  <a:rect l="0" t="0" r="r" b="b"/>
                  <a:pathLst>
                    <a:path w="183" h="182">
                      <a:moveTo>
                        <a:pt x="91" y="182"/>
                      </a:moveTo>
                      <a:lnTo>
                        <a:pt x="101" y="182"/>
                      </a:lnTo>
                      <a:lnTo>
                        <a:pt x="109" y="181"/>
                      </a:lnTo>
                      <a:lnTo>
                        <a:pt x="118" y="178"/>
                      </a:lnTo>
                      <a:lnTo>
                        <a:pt x="126" y="175"/>
                      </a:lnTo>
                      <a:lnTo>
                        <a:pt x="134" y="172"/>
                      </a:lnTo>
                      <a:lnTo>
                        <a:pt x="142" y="166"/>
                      </a:lnTo>
                      <a:lnTo>
                        <a:pt x="149" y="162"/>
                      </a:lnTo>
                      <a:lnTo>
                        <a:pt x="156" y="155"/>
                      </a:lnTo>
                      <a:lnTo>
                        <a:pt x="162" y="150"/>
                      </a:lnTo>
                      <a:lnTo>
                        <a:pt x="167" y="142"/>
                      </a:lnTo>
                      <a:lnTo>
                        <a:pt x="172" y="134"/>
                      </a:lnTo>
                      <a:lnTo>
                        <a:pt x="175" y="126"/>
                      </a:lnTo>
                      <a:lnTo>
                        <a:pt x="178" y="119"/>
                      </a:lnTo>
                      <a:lnTo>
                        <a:pt x="180" y="110"/>
                      </a:lnTo>
                      <a:lnTo>
                        <a:pt x="182" y="101"/>
                      </a:lnTo>
                      <a:lnTo>
                        <a:pt x="183" y="91"/>
                      </a:lnTo>
                      <a:lnTo>
                        <a:pt x="182" y="82"/>
                      </a:lnTo>
                      <a:lnTo>
                        <a:pt x="180" y="73"/>
                      </a:lnTo>
                      <a:lnTo>
                        <a:pt x="178" y="64"/>
                      </a:lnTo>
                      <a:lnTo>
                        <a:pt x="175" y="55"/>
                      </a:lnTo>
                      <a:lnTo>
                        <a:pt x="172" y="48"/>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8"/>
                      </a:lnTo>
                      <a:lnTo>
                        <a:pt x="6" y="55"/>
                      </a:lnTo>
                      <a:lnTo>
                        <a:pt x="4" y="64"/>
                      </a:lnTo>
                      <a:lnTo>
                        <a:pt x="2" y="73"/>
                      </a:lnTo>
                      <a:lnTo>
                        <a:pt x="0" y="82"/>
                      </a:lnTo>
                      <a:lnTo>
                        <a:pt x="0" y="91"/>
                      </a:lnTo>
                      <a:lnTo>
                        <a:pt x="0" y="101"/>
                      </a:lnTo>
                      <a:lnTo>
                        <a:pt x="2" y="110"/>
                      </a:lnTo>
                      <a:lnTo>
                        <a:pt x="4" y="119"/>
                      </a:lnTo>
                      <a:lnTo>
                        <a:pt x="6" y="126"/>
                      </a:lnTo>
                      <a:lnTo>
                        <a:pt x="11" y="134"/>
                      </a:lnTo>
                      <a:lnTo>
                        <a:pt x="15" y="142"/>
                      </a:lnTo>
                      <a:lnTo>
                        <a:pt x="21" y="150"/>
                      </a:lnTo>
                      <a:lnTo>
                        <a:pt x="26" y="155"/>
                      </a:lnTo>
                      <a:lnTo>
                        <a:pt x="33" y="162"/>
                      </a:lnTo>
                      <a:lnTo>
                        <a:pt x="40" y="166"/>
                      </a:lnTo>
                      <a:lnTo>
                        <a:pt x="47" y="172"/>
                      </a:lnTo>
                      <a:lnTo>
                        <a:pt x="55" y="175"/>
                      </a:lnTo>
                      <a:lnTo>
                        <a:pt x="64" y="178"/>
                      </a:lnTo>
                      <a:lnTo>
                        <a:pt x="73" y="181"/>
                      </a:lnTo>
                      <a:lnTo>
                        <a:pt x="82" y="182"/>
                      </a:lnTo>
                      <a:lnTo>
                        <a:pt x="91" y="182"/>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2" name="Freeform 106"/>
                <p:cNvSpPr>
                  <a:spLocks/>
                </p:cNvSpPr>
                <p:nvPr/>
              </p:nvSpPr>
              <p:spPr bwMode="auto">
                <a:xfrm>
                  <a:off x="12235265" y="2775899"/>
                  <a:ext cx="203200" cy="33338"/>
                </a:xfrm>
                <a:custGeom>
                  <a:avLst/>
                  <a:gdLst/>
                  <a:ahLst/>
                  <a:cxnLst>
                    <a:cxn ang="0">
                      <a:pos x="1170" y="0"/>
                    </a:cxn>
                    <a:cxn ang="0">
                      <a:pos x="1192" y="2"/>
                    </a:cxn>
                    <a:cxn ang="0">
                      <a:pos x="1212" y="9"/>
                    </a:cxn>
                    <a:cxn ang="0">
                      <a:pos x="1231" y="19"/>
                    </a:cxn>
                    <a:cxn ang="0">
                      <a:pos x="1246" y="32"/>
                    </a:cxn>
                    <a:cxn ang="0">
                      <a:pos x="1259" y="48"/>
                    </a:cxn>
                    <a:cxn ang="0">
                      <a:pos x="1271" y="67"/>
                    </a:cxn>
                    <a:cxn ang="0">
                      <a:pos x="1276" y="87"/>
                    </a:cxn>
                    <a:cxn ang="0">
                      <a:pos x="1278" y="109"/>
                    </a:cxn>
                    <a:cxn ang="0">
                      <a:pos x="1276" y="131"/>
                    </a:cxn>
                    <a:cxn ang="0">
                      <a:pos x="1271" y="151"/>
                    </a:cxn>
                    <a:cxn ang="0">
                      <a:pos x="1259" y="170"/>
                    </a:cxn>
                    <a:cxn ang="0">
                      <a:pos x="1246" y="187"/>
                    </a:cxn>
                    <a:cxn ang="0">
                      <a:pos x="1231" y="200"/>
                    </a:cxn>
                    <a:cxn ang="0">
                      <a:pos x="1212" y="210"/>
                    </a:cxn>
                    <a:cxn ang="0">
                      <a:pos x="1192" y="215"/>
                    </a:cxn>
                    <a:cxn ang="0">
                      <a:pos x="1170" y="218"/>
                    </a:cxn>
                    <a:cxn ang="0">
                      <a:pos x="97" y="218"/>
                    </a:cxn>
                    <a:cxn ang="0">
                      <a:pos x="76" y="213"/>
                    </a:cxn>
                    <a:cxn ang="0">
                      <a:pos x="56" y="204"/>
                    </a:cxn>
                    <a:cxn ang="0">
                      <a:pos x="40" y="193"/>
                    </a:cxn>
                    <a:cxn ang="0">
                      <a:pos x="24" y="179"/>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2"/>
                      </a:lnTo>
                      <a:lnTo>
                        <a:pt x="1202" y="5"/>
                      </a:lnTo>
                      <a:lnTo>
                        <a:pt x="1212" y="9"/>
                      </a:lnTo>
                      <a:lnTo>
                        <a:pt x="1222" y="14"/>
                      </a:lnTo>
                      <a:lnTo>
                        <a:pt x="1231" y="19"/>
                      </a:lnTo>
                      <a:lnTo>
                        <a:pt x="1238" y="25"/>
                      </a:lnTo>
                      <a:lnTo>
                        <a:pt x="1246" y="32"/>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9"/>
                      </a:lnTo>
                      <a:lnTo>
                        <a:pt x="1246" y="187"/>
                      </a:lnTo>
                      <a:lnTo>
                        <a:pt x="1238" y="193"/>
                      </a:lnTo>
                      <a:lnTo>
                        <a:pt x="1231" y="200"/>
                      </a:lnTo>
                      <a:lnTo>
                        <a:pt x="1222" y="204"/>
                      </a:lnTo>
                      <a:lnTo>
                        <a:pt x="1212" y="210"/>
                      </a:lnTo>
                      <a:lnTo>
                        <a:pt x="1202" y="213"/>
                      </a:lnTo>
                      <a:lnTo>
                        <a:pt x="1192" y="215"/>
                      </a:lnTo>
                      <a:lnTo>
                        <a:pt x="1181" y="218"/>
                      </a:lnTo>
                      <a:lnTo>
                        <a:pt x="1170" y="218"/>
                      </a:lnTo>
                      <a:lnTo>
                        <a:pt x="108" y="218"/>
                      </a:lnTo>
                      <a:lnTo>
                        <a:pt x="97" y="218"/>
                      </a:lnTo>
                      <a:lnTo>
                        <a:pt x="86" y="215"/>
                      </a:lnTo>
                      <a:lnTo>
                        <a:pt x="76" y="213"/>
                      </a:lnTo>
                      <a:lnTo>
                        <a:pt x="66" y="210"/>
                      </a:lnTo>
                      <a:lnTo>
                        <a:pt x="56" y="204"/>
                      </a:lnTo>
                      <a:lnTo>
                        <a:pt x="47" y="200"/>
                      </a:lnTo>
                      <a:lnTo>
                        <a:pt x="40" y="193"/>
                      </a:lnTo>
                      <a:lnTo>
                        <a:pt x="32" y="187"/>
                      </a:lnTo>
                      <a:lnTo>
                        <a:pt x="24" y="179"/>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2"/>
                      </a:lnTo>
                      <a:lnTo>
                        <a:pt x="40"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3" name="Freeform 107"/>
                <p:cNvSpPr>
                  <a:spLocks/>
                </p:cNvSpPr>
                <p:nvPr/>
              </p:nvSpPr>
              <p:spPr bwMode="auto">
                <a:xfrm>
                  <a:off x="11619315" y="2775899"/>
                  <a:ext cx="28575" cy="30163"/>
                </a:xfrm>
                <a:custGeom>
                  <a:avLst/>
                  <a:gdLst/>
                  <a:ahLst/>
                  <a:cxnLst>
                    <a:cxn ang="0">
                      <a:pos x="101" y="183"/>
                    </a:cxn>
                    <a:cxn ang="0">
                      <a:pos x="119" y="178"/>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8"/>
                    </a:cxn>
                    <a:cxn ang="0">
                      <a:pos x="82" y="183"/>
                    </a:cxn>
                  </a:cxnLst>
                  <a:rect l="0" t="0" r="r" b="b"/>
                  <a:pathLst>
                    <a:path w="183" h="183">
                      <a:moveTo>
                        <a:pt x="92" y="183"/>
                      </a:moveTo>
                      <a:lnTo>
                        <a:pt x="101" y="183"/>
                      </a:lnTo>
                      <a:lnTo>
                        <a:pt x="110" y="181"/>
                      </a:lnTo>
                      <a:lnTo>
                        <a:pt x="119" y="178"/>
                      </a:lnTo>
                      <a:lnTo>
                        <a:pt x="128" y="176"/>
                      </a:lnTo>
                      <a:lnTo>
                        <a:pt x="136" y="172"/>
                      </a:lnTo>
                      <a:lnTo>
                        <a:pt x="143" y="167"/>
                      </a:lnTo>
                      <a:lnTo>
                        <a:pt x="150" y="162"/>
                      </a:lnTo>
                      <a:lnTo>
                        <a:pt x="157" y="156"/>
                      </a:lnTo>
                      <a:lnTo>
                        <a:pt x="162" y="150"/>
                      </a:lnTo>
                      <a:lnTo>
                        <a:pt x="168" y="143"/>
                      </a:lnTo>
                      <a:lnTo>
                        <a:pt x="172" y="135"/>
                      </a:lnTo>
                      <a:lnTo>
                        <a:pt x="177" y="127"/>
                      </a:lnTo>
                      <a:lnTo>
                        <a:pt x="179" y="119"/>
                      </a:lnTo>
                      <a:lnTo>
                        <a:pt x="181" y="110"/>
                      </a:lnTo>
                      <a:lnTo>
                        <a:pt x="183" y="101"/>
                      </a:lnTo>
                      <a:lnTo>
                        <a:pt x="183" y="92"/>
                      </a:lnTo>
                      <a:lnTo>
                        <a:pt x="183" y="82"/>
                      </a:lnTo>
                      <a:lnTo>
                        <a:pt x="181" y="73"/>
                      </a:lnTo>
                      <a:lnTo>
                        <a:pt x="179" y="64"/>
                      </a:lnTo>
                      <a:lnTo>
                        <a:pt x="177" y="56"/>
                      </a:lnTo>
                      <a:lnTo>
                        <a:pt x="172" y="48"/>
                      </a:lnTo>
                      <a:lnTo>
                        <a:pt x="168" y="41"/>
                      </a:lnTo>
                      <a:lnTo>
                        <a:pt x="162" y="33"/>
                      </a:lnTo>
                      <a:lnTo>
                        <a:pt x="157" y="26"/>
                      </a:lnTo>
                      <a:lnTo>
                        <a:pt x="150" y="21"/>
                      </a:lnTo>
                      <a:lnTo>
                        <a:pt x="143" y="15"/>
                      </a:lnTo>
                      <a:lnTo>
                        <a:pt x="136" y="11"/>
                      </a:lnTo>
                      <a:lnTo>
                        <a:pt x="128" y="8"/>
                      </a:lnTo>
                      <a:lnTo>
                        <a:pt x="119" y="4"/>
                      </a:lnTo>
                      <a:lnTo>
                        <a:pt x="110" y="2"/>
                      </a:lnTo>
                      <a:lnTo>
                        <a:pt x="101" y="1"/>
                      </a:lnTo>
                      <a:lnTo>
                        <a:pt x="92" y="0"/>
                      </a:lnTo>
                      <a:lnTo>
                        <a:pt x="82" y="1"/>
                      </a:lnTo>
                      <a:lnTo>
                        <a:pt x="73" y="2"/>
                      </a:lnTo>
                      <a:lnTo>
                        <a:pt x="65" y="4"/>
                      </a:lnTo>
                      <a:lnTo>
                        <a:pt x="57" y="8"/>
                      </a:lnTo>
                      <a:lnTo>
                        <a:pt x="49" y="11"/>
                      </a:lnTo>
                      <a:lnTo>
                        <a:pt x="41" y="15"/>
                      </a:lnTo>
                      <a:lnTo>
                        <a:pt x="34" y="21"/>
                      </a:lnTo>
                      <a:lnTo>
                        <a:pt x="28" y="26"/>
                      </a:lnTo>
                      <a:lnTo>
                        <a:pt x="21" y="33"/>
                      </a:lnTo>
                      <a:lnTo>
                        <a:pt x="16" y="41"/>
                      </a:lnTo>
                      <a:lnTo>
                        <a:pt x="11" y="48"/>
                      </a:lnTo>
                      <a:lnTo>
                        <a:pt x="8" y="56"/>
                      </a:lnTo>
                      <a:lnTo>
                        <a:pt x="5" y="64"/>
                      </a:lnTo>
                      <a:lnTo>
                        <a:pt x="2" y="73"/>
                      </a:lnTo>
                      <a:lnTo>
                        <a:pt x="1" y="82"/>
                      </a:lnTo>
                      <a:lnTo>
                        <a:pt x="0" y="92"/>
                      </a:lnTo>
                      <a:lnTo>
                        <a:pt x="1" y="101"/>
                      </a:lnTo>
                      <a:lnTo>
                        <a:pt x="2" y="110"/>
                      </a:lnTo>
                      <a:lnTo>
                        <a:pt x="5" y="119"/>
                      </a:lnTo>
                      <a:lnTo>
                        <a:pt x="8" y="127"/>
                      </a:lnTo>
                      <a:lnTo>
                        <a:pt x="11" y="135"/>
                      </a:lnTo>
                      <a:lnTo>
                        <a:pt x="16" y="143"/>
                      </a:lnTo>
                      <a:lnTo>
                        <a:pt x="21" y="150"/>
                      </a:lnTo>
                      <a:lnTo>
                        <a:pt x="28" y="156"/>
                      </a:lnTo>
                      <a:lnTo>
                        <a:pt x="34" y="162"/>
                      </a:lnTo>
                      <a:lnTo>
                        <a:pt x="41" y="167"/>
                      </a:lnTo>
                      <a:lnTo>
                        <a:pt x="49" y="172"/>
                      </a:lnTo>
                      <a:lnTo>
                        <a:pt x="57" y="176"/>
                      </a:lnTo>
                      <a:lnTo>
                        <a:pt x="65" y="178"/>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4" name="Freeform 108"/>
                <p:cNvSpPr>
                  <a:spLocks/>
                </p:cNvSpPr>
                <p:nvPr/>
              </p:nvSpPr>
              <p:spPr bwMode="auto">
                <a:xfrm>
                  <a:off x="11659003" y="2775899"/>
                  <a:ext cx="28575" cy="30163"/>
                </a:xfrm>
                <a:custGeom>
                  <a:avLst/>
                  <a:gdLst/>
                  <a:ahLst/>
                  <a:cxnLst>
                    <a:cxn ang="0">
                      <a:pos x="100" y="183"/>
                    </a:cxn>
                    <a:cxn ang="0">
                      <a:pos x="118" y="178"/>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8"/>
                    </a:cxn>
                    <a:cxn ang="0">
                      <a:pos x="81" y="183"/>
                    </a:cxn>
                  </a:cxnLst>
                  <a:rect l="0" t="0" r="r" b="b"/>
                  <a:pathLst>
                    <a:path w="182" h="183">
                      <a:moveTo>
                        <a:pt x="91" y="183"/>
                      </a:moveTo>
                      <a:lnTo>
                        <a:pt x="100" y="183"/>
                      </a:lnTo>
                      <a:lnTo>
                        <a:pt x="109" y="181"/>
                      </a:lnTo>
                      <a:lnTo>
                        <a:pt x="118" y="178"/>
                      </a:lnTo>
                      <a:lnTo>
                        <a:pt x="127" y="176"/>
                      </a:lnTo>
                      <a:lnTo>
                        <a:pt x="134" y="172"/>
                      </a:lnTo>
                      <a:lnTo>
                        <a:pt x="142" y="167"/>
                      </a:lnTo>
                      <a:lnTo>
                        <a:pt x="149" y="162"/>
                      </a:lnTo>
                      <a:lnTo>
                        <a:pt x="155" y="156"/>
                      </a:lnTo>
                      <a:lnTo>
                        <a:pt x="161" y="150"/>
                      </a:lnTo>
                      <a:lnTo>
                        <a:pt x="167"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7" y="41"/>
                      </a:lnTo>
                      <a:lnTo>
                        <a:pt x="161" y="33"/>
                      </a:lnTo>
                      <a:lnTo>
                        <a:pt x="155" y="26"/>
                      </a:lnTo>
                      <a:lnTo>
                        <a:pt x="149" y="21"/>
                      </a:lnTo>
                      <a:lnTo>
                        <a:pt x="142" y="15"/>
                      </a:lnTo>
                      <a:lnTo>
                        <a:pt x="134" y="11"/>
                      </a:lnTo>
                      <a:lnTo>
                        <a:pt x="127" y="8"/>
                      </a:lnTo>
                      <a:lnTo>
                        <a:pt x="118" y="4"/>
                      </a:lnTo>
                      <a:lnTo>
                        <a:pt x="109" y="2"/>
                      </a:lnTo>
                      <a:lnTo>
                        <a:pt x="100" y="1"/>
                      </a:lnTo>
                      <a:lnTo>
                        <a:pt x="91" y="0"/>
                      </a:lnTo>
                      <a:lnTo>
                        <a:pt x="81" y="1"/>
                      </a:lnTo>
                      <a:lnTo>
                        <a:pt x="72" y="2"/>
                      </a:lnTo>
                      <a:lnTo>
                        <a:pt x="63" y="4"/>
                      </a:lnTo>
                      <a:lnTo>
                        <a:pt x="56" y="8"/>
                      </a:lnTo>
                      <a:lnTo>
                        <a:pt x="48" y="11"/>
                      </a:lnTo>
                      <a:lnTo>
                        <a:pt x="40" y="15"/>
                      </a:lnTo>
                      <a:lnTo>
                        <a:pt x="32" y="21"/>
                      </a:lnTo>
                      <a:lnTo>
                        <a:pt x="27" y="26"/>
                      </a:lnTo>
                      <a:lnTo>
                        <a:pt x="20" y="33"/>
                      </a:lnTo>
                      <a:lnTo>
                        <a:pt x="16" y="41"/>
                      </a:lnTo>
                      <a:lnTo>
                        <a:pt x="10" y="48"/>
                      </a:lnTo>
                      <a:lnTo>
                        <a:pt x="7" y="56"/>
                      </a:lnTo>
                      <a:lnTo>
                        <a:pt x="4" y="64"/>
                      </a:lnTo>
                      <a:lnTo>
                        <a:pt x="1" y="73"/>
                      </a:lnTo>
                      <a:lnTo>
                        <a:pt x="0" y="82"/>
                      </a:lnTo>
                      <a:lnTo>
                        <a:pt x="0" y="92"/>
                      </a:lnTo>
                      <a:lnTo>
                        <a:pt x="0" y="101"/>
                      </a:lnTo>
                      <a:lnTo>
                        <a:pt x="1" y="110"/>
                      </a:lnTo>
                      <a:lnTo>
                        <a:pt x="4" y="119"/>
                      </a:lnTo>
                      <a:lnTo>
                        <a:pt x="7" y="127"/>
                      </a:lnTo>
                      <a:lnTo>
                        <a:pt x="10" y="135"/>
                      </a:lnTo>
                      <a:lnTo>
                        <a:pt x="16" y="143"/>
                      </a:lnTo>
                      <a:lnTo>
                        <a:pt x="20" y="150"/>
                      </a:lnTo>
                      <a:lnTo>
                        <a:pt x="27" y="156"/>
                      </a:lnTo>
                      <a:lnTo>
                        <a:pt x="32" y="162"/>
                      </a:lnTo>
                      <a:lnTo>
                        <a:pt x="40" y="167"/>
                      </a:lnTo>
                      <a:lnTo>
                        <a:pt x="48" y="172"/>
                      </a:lnTo>
                      <a:lnTo>
                        <a:pt x="56" y="176"/>
                      </a:lnTo>
                      <a:lnTo>
                        <a:pt x="63" y="178"/>
                      </a:lnTo>
                      <a:lnTo>
                        <a:pt x="72" y="181"/>
                      </a:lnTo>
                      <a:lnTo>
                        <a:pt x="81"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5" name="Freeform 109"/>
                <p:cNvSpPr>
                  <a:spLocks/>
                </p:cNvSpPr>
                <p:nvPr/>
              </p:nvSpPr>
              <p:spPr bwMode="auto">
                <a:xfrm>
                  <a:off x="11698690" y="2775899"/>
                  <a:ext cx="30163" cy="30163"/>
                </a:xfrm>
                <a:custGeom>
                  <a:avLst/>
                  <a:gdLst/>
                  <a:ahLst/>
                  <a:cxnLst>
                    <a:cxn ang="0">
                      <a:pos x="100" y="183"/>
                    </a:cxn>
                    <a:cxn ang="0">
                      <a:pos x="118" y="178"/>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8"/>
                    </a:cxn>
                    <a:cxn ang="0">
                      <a:pos x="82" y="183"/>
                    </a:cxn>
                  </a:cxnLst>
                  <a:rect l="0" t="0" r="r" b="b"/>
                  <a:pathLst>
                    <a:path w="182" h="183">
                      <a:moveTo>
                        <a:pt x="91" y="183"/>
                      </a:moveTo>
                      <a:lnTo>
                        <a:pt x="100" y="183"/>
                      </a:lnTo>
                      <a:lnTo>
                        <a:pt x="110" y="181"/>
                      </a:lnTo>
                      <a:lnTo>
                        <a:pt x="118" y="178"/>
                      </a:lnTo>
                      <a:lnTo>
                        <a:pt x="126" y="176"/>
                      </a:lnTo>
                      <a:lnTo>
                        <a:pt x="134" y="172"/>
                      </a:lnTo>
                      <a:lnTo>
                        <a:pt x="142" y="167"/>
                      </a:lnTo>
                      <a:lnTo>
                        <a:pt x="149" y="162"/>
                      </a:lnTo>
                      <a:lnTo>
                        <a:pt x="155" y="156"/>
                      </a:lnTo>
                      <a:lnTo>
                        <a:pt x="162" y="150"/>
                      </a:lnTo>
                      <a:lnTo>
                        <a:pt x="166"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6" y="41"/>
                      </a:lnTo>
                      <a:lnTo>
                        <a:pt x="162" y="33"/>
                      </a:lnTo>
                      <a:lnTo>
                        <a:pt x="155" y="26"/>
                      </a:lnTo>
                      <a:lnTo>
                        <a:pt x="149" y="21"/>
                      </a:lnTo>
                      <a:lnTo>
                        <a:pt x="142" y="15"/>
                      </a:lnTo>
                      <a:lnTo>
                        <a:pt x="134" y="11"/>
                      </a:lnTo>
                      <a:lnTo>
                        <a:pt x="126" y="8"/>
                      </a:lnTo>
                      <a:lnTo>
                        <a:pt x="118" y="4"/>
                      </a:lnTo>
                      <a:lnTo>
                        <a:pt x="110" y="2"/>
                      </a:lnTo>
                      <a:lnTo>
                        <a:pt x="100" y="1"/>
                      </a:lnTo>
                      <a:lnTo>
                        <a:pt x="91" y="0"/>
                      </a:lnTo>
                      <a:lnTo>
                        <a:pt x="82" y="1"/>
                      </a:lnTo>
                      <a:lnTo>
                        <a:pt x="72" y="2"/>
                      </a:lnTo>
                      <a:lnTo>
                        <a:pt x="64" y="4"/>
                      </a:lnTo>
                      <a:lnTo>
                        <a:pt x="55" y="8"/>
                      </a:lnTo>
                      <a:lnTo>
                        <a:pt x="48" y="11"/>
                      </a:lnTo>
                      <a:lnTo>
                        <a:pt x="40" y="15"/>
                      </a:lnTo>
                      <a:lnTo>
                        <a:pt x="33" y="21"/>
                      </a:lnTo>
                      <a:lnTo>
                        <a:pt x="27" y="26"/>
                      </a:lnTo>
                      <a:lnTo>
                        <a:pt x="20" y="33"/>
                      </a:lnTo>
                      <a:lnTo>
                        <a:pt x="16" y="41"/>
                      </a:lnTo>
                      <a:lnTo>
                        <a:pt x="11" y="48"/>
                      </a:lnTo>
                      <a:lnTo>
                        <a:pt x="7" y="56"/>
                      </a:lnTo>
                      <a:lnTo>
                        <a:pt x="3" y="64"/>
                      </a:lnTo>
                      <a:lnTo>
                        <a:pt x="1" y="73"/>
                      </a:lnTo>
                      <a:lnTo>
                        <a:pt x="0" y="82"/>
                      </a:lnTo>
                      <a:lnTo>
                        <a:pt x="0" y="92"/>
                      </a:lnTo>
                      <a:lnTo>
                        <a:pt x="0" y="101"/>
                      </a:lnTo>
                      <a:lnTo>
                        <a:pt x="1" y="110"/>
                      </a:lnTo>
                      <a:lnTo>
                        <a:pt x="3" y="119"/>
                      </a:lnTo>
                      <a:lnTo>
                        <a:pt x="7" y="127"/>
                      </a:lnTo>
                      <a:lnTo>
                        <a:pt x="11" y="135"/>
                      </a:lnTo>
                      <a:lnTo>
                        <a:pt x="16" y="143"/>
                      </a:lnTo>
                      <a:lnTo>
                        <a:pt x="20" y="150"/>
                      </a:lnTo>
                      <a:lnTo>
                        <a:pt x="27" y="156"/>
                      </a:lnTo>
                      <a:lnTo>
                        <a:pt x="33" y="162"/>
                      </a:lnTo>
                      <a:lnTo>
                        <a:pt x="40" y="167"/>
                      </a:lnTo>
                      <a:lnTo>
                        <a:pt x="48" y="172"/>
                      </a:lnTo>
                      <a:lnTo>
                        <a:pt x="55" y="176"/>
                      </a:lnTo>
                      <a:lnTo>
                        <a:pt x="64" y="178"/>
                      </a:lnTo>
                      <a:lnTo>
                        <a:pt x="72"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6" name="Freeform 110"/>
                <p:cNvSpPr>
                  <a:spLocks/>
                </p:cNvSpPr>
                <p:nvPr/>
              </p:nvSpPr>
              <p:spPr bwMode="auto">
                <a:xfrm>
                  <a:off x="11739965" y="2775899"/>
                  <a:ext cx="28575" cy="30163"/>
                </a:xfrm>
                <a:custGeom>
                  <a:avLst/>
                  <a:gdLst/>
                  <a:ahLst/>
                  <a:cxnLst>
                    <a:cxn ang="0">
                      <a:pos x="101" y="183"/>
                    </a:cxn>
                    <a:cxn ang="0">
                      <a:pos x="118" y="178"/>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8" y="178"/>
                      </a:lnTo>
                      <a:lnTo>
                        <a:pt x="126" y="176"/>
                      </a:lnTo>
                      <a:lnTo>
                        <a:pt x="134" y="172"/>
                      </a:lnTo>
                      <a:lnTo>
                        <a:pt x="142" y="167"/>
                      </a:lnTo>
                      <a:lnTo>
                        <a:pt x="148" y="162"/>
                      </a:lnTo>
                      <a:lnTo>
                        <a:pt x="155" y="156"/>
                      </a:lnTo>
                      <a:lnTo>
                        <a:pt x="162" y="150"/>
                      </a:lnTo>
                      <a:lnTo>
                        <a:pt x="166"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6" y="41"/>
                      </a:lnTo>
                      <a:lnTo>
                        <a:pt x="162" y="33"/>
                      </a:lnTo>
                      <a:lnTo>
                        <a:pt x="155" y="26"/>
                      </a:lnTo>
                      <a:lnTo>
                        <a:pt x="148" y="21"/>
                      </a:lnTo>
                      <a:lnTo>
                        <a:pt x="142" y="15"/>
                      </a:lnTo>
                      <a:lnTo>
                        <a:pt x="134" y="11"/>
                      </a:lnTo>
                      <a:lnTo>
                        <a:pt x="126" y="8"/>
                      </a:lnTo>
                      <a:lnTo>
                        <a:pt x="118" y="4"/>
                      </a:lnTo>
                      <a:lnTo>
                        <a:pt x="110" y="2"/>
                      </a:lnTo>
                      <a:lnTo>
                        <a:pt x="101" y="1"/>
                      </a:lnTo>
                      <a:lnTo>
                        <a:pt x="91"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6" y="56"/>
                      </a:lnTo>
                      <a:lnTo>
                        <a:pt x="3" y="64"/>
                      </a:lnTo>
                      <a:lnTo>
                        <a:pt x="1" y="73"/>
                      </a:lnTo>
                      <a:lnTo>
                        <a:pt x="0" y="82"/>
                      </a:lnTo>
                      <a:lnTo>
                        <a:pt x="0" y="92"/>
                      </a:lnTo>
                      <a:lnTo>
                        <a:pt x="0" y="101"/>
                      </a:lnTo>
                      <a:lnTo>
                        <a:pt x="1" y="110"/>
                      </a:lnTo>
                      <a:lnTo>
                        <a:pt x="3" y="119"/>
                      </a:lnTo>
                      <a:lnTo>
                        <a:pt x="6"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7" name="Freeform 111"/>
                <p:cNvSpPr>
                  <a:spLocks/>
                </p:cNvSpPr>
                <p:nvPr/>
              </p:nvSpPr>
              <p:spPr bwMode="auto">
                <a:xfrm>
                  <a:off x="11779653" y="2775899"/>
                  <a:ext cx="28575" cy="30163"/>
                </a:xfrm>
                <a:custGeom>
                  <a:avLst/>
                  <a:gdLst/>
                  <a:ahLst/>
                  <a:cxnLst>
                    <a:cxn ang="0">
                      <a:pos x="101" y="183"/>
                    </a:cxn>
                    <a:cxn ang="0">
                      <a:pos x="118" y="178"/>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8"/>
                    </a:cxn>
                    <a:cxn ang="0">
                      <a:pos x="82" y="183"/>
                    </a:cxn>
                  </a:cxnLst>
                  <a:rect l="0" t="0" r="r" b="b"/>
                  <a:pathLst>
                    <a:path w="183" h="183">
                      <a:moveTo>
                        <a:pt x="91" y="183"/>
                      </a:moveTo>
                      <a:lnTo>
                        <a:pt x="101" y="183"/>
                      </a:lnTo>
                      <a:lnTo>
                        <a:pt x="109" y="181"/>
                      </a:lnTo>
                      <a:lnTo>
                        <a:pt x="118" y="178"/>
                      </a:lnTo>
                      <a:lnTo>
                        <a:pt x="126" y="176"/>
                      </a:lnTo>
                      <a:lnTo>
                        <a:pt x="134" y="172"/>
                      </a:lnTo>
                      <a:lnTo>
                        <a:pt x="142" y="167"/>
                      </a:lnTo>
                      <a:lnTo>
                        <a:pt x="149" y="162"/>
                      </a:lnTo>
                      <a:lnTo>
                        <a:pt x="156" y="156"/>
                      </a:lnTo>
                      <a:lnTo>
                        <a:pt x="162" y="150"/>
                      </a:lnTo>
                      <a:lnTo>
                        <a:pt x="167" y="143"/>
                      </a:lnTo>
                      <a:lnTo>
                        <a:pt x="172" y="135"/>
                      </a:lnTo>
                      <a:lnTo>
                        <a:pt x="175" y="127"/>
                      </a:lnTo>
                      <a:lnTo>
                        <a:pt x="178" y="119"/>
                      </a:lnTo>
                      <a:lnTo>
                        <a:pt x="180" y="110"/>
                      </a:lnTo>
                      <a:lnTo>
                        <a:pt x="182" y="101"/>
                      </a:lnTo>
                      <a:lnTo>
                        <a:pt x="183" y="92"/>
                      </a:lnTo>
                      <a:lnTo>
                        <a:pt x="182" y="82"/>
                      </a:lnTo>
                      <a:lnTo>
                        <a:pt x="180" y="73"/>
                      </a:lnTo>
                      <a:lnTo>
                        <a:pt x="178" y="64"/>
                      </a:lnTo>
                      <a:lnTo>
                        <a:pt x="175" y="56"/>
                      </a:lnTo>
                      <a:lnTo>
                        <a:pt x="172" y="48"/>
                      </a:lnTo>
                      <a:lnTo>
                        <a:pt x="167" y="41"/>
                      </a:lnTo>
                      <a:lnTo>
                        <a:pt x="162" y="33"/>
                      </a:lnTo>
                      <a:lnTo>
                        <a:pt x="156" y="26"/>
                      </a:lnTo>
                      <a:lnTo>
                        <a:pt x="149" y="21"/>
                      </a:lnTo>
                      <a:lnTo>
                        <a:pt x="142" y="15"/>
                      </a:lnTo>
                      <a:lnTo>
                        <a:pt x="134" y="11"/>
                      </a:lnTo>
                      <a:lnTo>
                        <a:pt x="126" y="8"/>
                      </a:lnTo>
                      <a:lnTo>
                        <a:pt x="118" y="4"/>
                      </a:lnTo>
                      <a:lnTo>
                        <a:pt x="109" y="2"/>
                      </a:lnTo>
                      <a:lnTo>
                        <a:pt x="101" y="1"/>
                      </a:lnTo>
                      <a:lnTo>
                        <a:pt x="91" y="0"/>
                      </a:lnTo>
                      <a:lnTo>
                        <a:pt x="82" y="1"/>
                      </a:lnTo>
                      <a:lnTo>
                        <a:pt x="73" y="2"/>
                      </a:lnTo>
                      <a:lnTo>
                        <a:pt x="64" y="4"/>
                      </a:lnTo>
                      <a:lnTo>
                        <a:pt x="55" y="8"/>
                      </a:lnTo>
                      <a:lnTo>
                        <a:pt x="47" y="11"/>
                      </a:lnTo>
                      <a:lnTo>
                        <a:pt x="40" y="15"/>
                      </a:lnTo>
                      <a:lnTo>
                        <a:pt x="33" y="21"/>
                      </a:lnTo>
                      <a:lnTo>
                        <a:pt x="26" y="26"/>
                      </a:lnTo>
                      <a:lnTo>
                        <a:pt x="21" y="33"/>
                      </a:lnTo>
                      <a:lnTo>
                        <a:pt x="15" y="41"/>
                      </a:lnTo>
                      <a:lnTo>
                        <a:pt x="11" y="48"/>
                      </a:lnTo>
                      <a:lnTo>
                        <a:pt x="6" y="56"/>
                      </a:lnTo>
                      <a:lnTo>
                        <a:pt x="4" y="64"/>
                      </a:lnTo>
                      <a:lnTo>
                        <a:pt x="2" y="73"/>
                      </a:lnTo>
                      <a:lnTo>
                        <a:pt x="0" y="82"/>
                      </a:lnTo>
                      <a:lnTo>
                        <a:pt x="0" y="92"/>
                      </a:lnTo>
                      <a:lnTo>
                        <a:pt x="0" y="101"/>
                      </a:lnTo>
                      <a:lnTo>
                        <a:pt x="2" y="110"/>
                      </a:lnTo>
                      <a:lnTo>
                        <a:pt x="4" y="119"/>
                      </a:lnTo>
                      <a:lnTo>
                        <a:pt x="6" y="127"/>
                      </a:lnTo>
                      <a:lnTo>
                        <a:pt x="11" y="135"/>
                      </a:lnTo>
                      <a:lnTo>
                        <a:pt x="15" y="143"/>
                      </a:lnTo>
                      <a:lnTo>
                        <a:pt x="21" y="150"/>
                      </a:lnTo>
                      <a:lnTo>
                        <a:pt x="26" y="156"/>
                      </a:lnTo>
                      <a:lnTo>
                        <a:pt x="33" y="162"/>
                      </a:lnTo>
                      <a:lnTo>
                        <a:pt x="40" y="167"/>
                      </a:lnTo>
                      <a:lnTo>
                        <a:pt x="47" y="172"/>
                      </a:lnTo>
                      <a:lnTo>
                        <a:pt x="55" y="176"/>
                      </a:lnTo>
                      <a:lnTo>
                        <a:pt x="64" y="178"/>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8" name="Freeform 112"/>
                <p:cNvSpPr>
                  <a:spLocks/>
                </p:cNvSpPr>
                <p:nvPr/>
              </p:nvSpPr>
              <p:spPr bwMode="auto">
                <a:xfrm>
                  <a:off x="12235265" y="2963224"/>
                  <a:ext cx="203200" cy="34925"/>
                </a:xfrm>
                <a:custGeom>
                  <a:avLst/>
                  <a:gdLst/>
                  <a:ahLst/>
                  <a:cxnLst>
                    <a:cxn ang="0">
                      <a:pos x="1170" y="0"/>
                    </a:cxn>
                    <a:cxn ang="0">
                      <a:pos x="1192" y="2"/>
                    </a:cxn>
                    <a:cxn ang="0">
                      <a:pos x="1212" y="9"/>
                    </a:cxn>
                    <a:cxn ang="0">
                      <a:pos x="1231" y="19"/>
                    </a:cxn>
                    <a:cxn ang="0">
                      <a:pos x="1246" y="32"/>
                    </a:cxn>
                    <a:cxn ang="0">
                      <a:pos x="1259" y="48"/>
                    </a:cxn>
                    <a:cxn ang="0">
                      <a:pos x="1271" y="66"/>
                    </a:cxn>
                    <a:cxn ang="0">
                      <a:pos x="1276" y="86"/>
                    </a:cxn>
                    <a:cxn ang="0">
                      <a:pos x="1278" y="109"/>
                    </a:cxn>
                    <a:cxn ang="0">
                      <a:pos x="1276" y="131"/>
                    </a:cxn>
                    <a:cxn ang="0">
                      <a:pos x="1271" y="151"/>
                    </a:cxn>
                    <a:cxn ang="0">
                      <a:pos x="1259" y="170"/>
                    </a:cxn>
                    <a:cxn ang="0">
                      <a:pos x="1246" y="185"/>
                    </a:cxn>
                    <a:cxn ang="0">
                      <a:pos x="1231" y="198"/>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7"/>
                    </a:cxn>
                    <a:cxn ang="0">
                      <a:pos x="4" y="76"/>
                    </a:cxn>
                    <a:cxn ang="0">
                      <a:pos x="13" y="56"/>
                    </a:cxn>
                    <a:cxn ang="0">
                      <a:pos x="24" y="40"/>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9"/>
                      </a:lnTo>
                      <a:lnTo>
                        <a:pt x="1222" y="13"/>
                      </a:lnTo>
                      <a:lnTo>
                        <a:pt x="1231" y="19"/>
                      </a:lnTo>
                      <a:lnTo>
                        <a:pt x="1238" y="24"/>
                      </a:lnTo>
                      <a:lnTo>
                        <a:pt x="1246" y="32"/>
                      </a:lnTo>
                      <a:lnTo>
                        <a:pt x="1254" y="40"/>
                      </a:lnTo>
                      <a:lnTo>
                        <a:pt x="1259" y="48"/>
                      </a:lnTo>
                      <a:lnTo>
                        <a:pt x="1265" y="56"/>
                      </a:lnTo>
                      <a:lnTo>
                        <a:pt x="1271" y="66"/>
                      </a:lnTo>
                      <a:lnTo>
                        <a:pt x="1274" y="76"/>
                      </a:lnTo>
                      <a:lnTo>
                        <a:pt x="1276" y="86"/>
                      </a:lnTo>
                      <a:lnTo>
                        <a:pt x="1278" y="97"/>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8"/>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8"/>
                      </a:lnTo>
                      <a:lnTo>
                        <a:pt x="40" y="193"/>
                      </a:lnTo>
                      <a:lnTo>
                        <a:pt x="32" y="185"/>
                      </a:lnTo>
                      <a:lnTo>
                        <a:pt x="24" y="177"/>
                      </a:lnTo>
                      <a:lnTo>
                        <a:pt x="19" y="170"/>
                      </a:lnTo>
                      <a:lnTo>
                        <a:pt x="13" y="161"/>
                      </a:lnTo>
                      <a:lnTo>
                        <a:pt x="9" y="151"/>
                      </a:lnTo>
                      <a:lnTo>
                        <a:pt x="4" y="141"/>
                      </a:lnTo>
                      <a:lnTo>
                        <a:pt x="2" y="131"/>
                      </a:lnTo>
                      <a:lnTo>
                        <a:pt x="0" y="120"/>
                      </a:lnTo>
                      <a:lnTo>
                        <a:pt x="0" y="109"/>
                      </a:lnTo>
                      <a:lnTo>
                        <a:pt x="0" y="97"/>
                      </a:lnTo>
                      <a:lnTo>
                        <a:pt x="2" y="86"/>
                      </a:lnTo>
                      <a:lnTo>
                        <a:pt x="4" y="76"/>
                      </a:lnTo>
                      <a:lnTo>
                        <a:pt x="9" y="66"/>
                      </a:lnTo>
                      <a:lnTo>
                        <a:pt x="13" y="56"/>
                      </a:lnTo>
                      <a:lnTo>
                        <a:pt x="19" y="48"/>
                      </a:lnTo>
                      <a:lnTo>
                        <a:pt x="24" y="40"/>
                      </a:lnTo>
                      <a:lnTo>
                        <a:pt x="32" y="32"/>
                      </a:lnTo>
                      <a:lnTo>
                        <a:pt x="40"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9" name="Freeform 113"/>
                <p:cNvSpPr>
                  <a:spLocks/>
                </p:cNvSpPr>
                <p:nvPr/>
              </p:nvSpPr>
              <p:spPr bwMode="auto">
                <a:xfrm>
                  <a:off x="11619315" y="2964812"/>
                  <a:ext cx="28575" cy="28575"/>
                </a:xfrm>
                <a:custGeom>
                  <a:avLst/>
                  <a:gdLst/>
                  <a:ahLst/>
                  <a:cxnLst>
                    <a:cxn ang="0">
                      <a:pos x="101" y="182"/>
                    </a:cxn>
                    <a:cxn ang="0">
                      <a:pos x="119" y="179"/>
                    </a:cxn>
                    <a:cxn ang="0">
                      <a:pos x="136" y="172"/>
                    </a:cxn>
                    <a:cxn ang="0">
                      <a:pos x="150" y="162"/>
                    </a:cxn>
                    <a:cxn ang="0">
                      <a:pos x="162" y="150"/>
                    </a:cxn>
                    <a:cxn ang="0">
                      <a:pos x="172" y="136"/>
                    </a:cxn>
                    <a:cxn ang="0">
                      <a:pos x="179" y="119"/>
                    </a:cxn>
                    <a:cxn ang="0">
                      <a:pos x="183" y="101"/>
                    </a:cxn>
                    <a:cxn ang="0">
                      <a:pos x="183" y="83"/>
                    </a:cxn>
                    <a:cxn ang="0">
                      <a:pos x="179" y="65"/>
                    </a:cxn>
                    <a:cxn ang="0">
                      <a:pos x="172" y="48"/>
                    </a:cxn>
                    <a:cxn ang="0">
                      <a:pos x="162" y="34"/>
                    </a:cxn>
                    <a:cxn ang="0">
                      <a:pos x="150" y="22"/>
                    </a:cxn>
                    <a:cxn ang="0">
                      <a:pos x="136" y="12"/>
                    </a:cxn>
                    <a:cxn ang="0">
                      <a:pos x="119" y="5"/>
                    </a:cxn>
                    <a:cxn ang="0">
                      <a:pos x="101" y="2"/>
                    </a:cxn>
                    <a:cxn ang="0">
                      <a:pos x="82" y="2"/>
                    </a:cxn>
                    <a:cxn ang="0">
                      <a:pos x="65" y="5"/>
                    </a:cxn>
                    <a:cxn ang="0">
                      <a:pos x="49" y="12"/>
                    </a:cxn>
                    <a:cxn ang="0">
                      <a:pos x="34" y="22"/>
                    </a:cxn>
                    <a:cxn ang="0">
                      <a:pos x="21" y="34"/>
                    </a:cxn>
                    <a:cxn ang="0">
                      <a:pos x="11" y="48"/>
                    </a:cxn>
                    <a:cxn ang="0">
                      <a:pos x="5" y="65"/>
                    </a:cxn>
                    <a:cxn ang="0">
                      <a:pos x="1" y="83"/>
                    </a:cxn>
                    <a:cxn ang="0">
                      <a:pos x="1" y="101"/>
                    </a:cxn>
                    <a:cxn ang="0">
                      <a:pos x="5" y="119"/>
                    </a:cxn>
                    <a:cxn ang="0">
                      <a:pos x="11" y="136"/>
                    </a:cxn>
                    <a:cxn ang="0">
                      <a:pos x="21" y="150"/>
                    </a:cxn>
                    <a:cxn ang="0">
                      <a:pos x="34" y="162"/>
                    </a:cxn>
                    <a:cxn ang="0">
                      <a:pos x="49" y="172"/>
                    </a:cxn>
                    <a:cxn ang="0">
                      <a:pos x="65" y="179"/>
                    </a:cxn>
                    <a:cxn ang="0">
                      <a:pos x="82" y="182"/>
                    </a:cxn>
                  </a:cxnLst>
                  <a:rect l="0" t="0" r="r" b="b"/>
                  <a:pathLst>
                    <a:path w="183" h="184">
                      <a:moveTo>
                        <a:pt x="92" y="184"/>
                      </a:moveTo>
                      <a:lnTo>
                        <a:pt x="101" y="182"/>
                      </a:lnTo>
                      <a:lnTo>
                        <a:pt x="110" y="181"/>
                      </a:lnTo>
                      <a:lnTo>
                        <a:pt x="119" y="179"/>
                      </a:lnTo>
                      <a:lnTo>
                        <a:pt x="128" y="176"/>
                      </a:lnTo>
                      <a:lnTo>
                        <a:pt x="136" y="172"/>
                      </a:lnTo>
                      <a:lnTo>
                        <a:pt x="143" y="168"/>
                      </a:lnTo>
                      <a:lnTo>
                        <a:pt x="150" y="162"/>
                      </a:lnTo>
                      <a:lnTo>
                        <a:pt x="157" y="157"/>
                      </a:lnTo>
                      <a:lnTo>
                        <a:pt x="162" y="150"/>
                      </a:lnTo>
                      <a:lnTo>
                        <a:pt x="168" y="144"/>
                      </a:lnTo>
                      <a:lnTo>
                        <a:pt x="172" y="136"/>
                      </a:lnTo>
                      <a:lnTo>
                        <a:pt x="177" y="128"/>
                      </a:lnTo>
                      <a:lnTo>
                        <a:pt x="179" y="119"/>
                      </a:lnTo>
                      <a:lnTo>
                        <a:pt x="181" y="110"/>
                      </a:lnTo>
                      <a:lnTo>
                        <a:pt x="183" y="101"/>
                      </a:lnTo>
                      <a:lnTo>
                        <a:pt x="183" y="93"/>
                      </a:lnTo>
                      <a:lnTo>
                        <a:pt x="183" y="83"/>
                      </a:lnTo>
                      <a:lnTo>
                        <a:pt x="181" y="74"/>
                      </a:lnTo>
                      <a:lnTo>
                        <a:pt x="179" y="65"/>
                      </a:lnTo>
                      <a:lnTo>
                        <a:pt x="177" y="57"/>
                      </a:lnTo>
                      <a:lnTo>
                        <a:pt x="172" y="48"/>
                      </a:lnTo>
                      <a:lnTo>
                        <a:pt x="168" y="42"/>
                      </a:lnTo>
                      <a:lnTo>
                        <a:pt x="162" y="34"/>
                      </a:lnTo>
                      <a:lnTo>
                        <a:pt x="157" y="27"/>
                      </a:lnTo>
                      <a:lnTo>
                        <a:pt x="150" y="22"/>
                      </a:lnTo>
                      <a:lnTo>
                        <a:pt x="143" y="16"/>
                      </a:lnTo>
                      <a:lnTo>
                        <a:pt x="136" y="12"/>
                      </a:lnTo>
                      <a:lnTo>
                        <a:pt x="128" y="8"/>
                      </a:lnTo>
                      <a:lnTo>
                        <a:pt x="119" y="5"/>
                      </a:lnTo>
                      <a:lnTo>
                        <a:pt x="110" y="3"/>
                      </a:lnTo>
                      <a:lnTo>
                        <a:pt x="101" y="2"/>
                      </a:lnTo>
                      <a:lnTo>
                        <a:pt x="92" y="0"/>
                      </a:lnTo>
                      <a:lnTo>
                        <a:pt x="82" y="2"/>
                      </a:lnTo>
                      <a:lnTo>
                        <a:pt x="73" y="3"/>
                      </a:lnTo>
                      <a:lnTo>
                        <a:pt x="65" y="5"/>
                      </a:lnTo>
                      <a:lnTo>
                        <a:pt x="57" y="8"/>
                      </a:lnTo>
                      <a:lnTo>
                        <a:pt x="49" y="12"/>
                      </a:lnTo>
                      <a:lnTo>
                        <a:pt x="41" y="16"/>
                      </a:lnTo>
                      <a:lnTo>
                        <a:pt x="34" y="22"/>
                      </a:lnTo>
                      <a:lnTo>
                        <a:pt x="28" y="27"/>
                      </a:lnTo>
                      <a:lnTo>
                        <a:pt x="21" y="34"/>
                      </a:lnTo>
                      <a:lnTo>
                        <a:pt x="16" y="42"/>
                      </a:lnTo>
                      <a:lnTo>
                        <a:pt x="11" y="48"/>
                      </a:lnTo>
                      <a:lnTo>
                        <a:pt x="8" y="57"/>
                      </a:lnTo>
                      <a:lnTo>
                        <a:pt x="5" y="65"/>
                      </a:lnTo>
                      <a:lnTo>
                        <a:pt x="2" y="74"/>
                      </a:lnTo>
                      <a:lnTo>
                        <a:pt x="1" y="83"/>
                      </a:lnTo>
                      <a:lnTo>
                        <a:pt x="0" y="93"/>
                      </a:lnTo>
                      <a:lnTo>
                        <a:pt x="1" y="101"/>
                      </a:lnTo>
                      <a:lnTo>
                        <a:pt x="2" y="110"/>
                      </a:lnTo>
                      <a:lnTo>
                        <a:pt x="5" y="119"/>
                      </a:lnTo>
                      <a:lnTo>
                        <a:pt x="8" y="128"/>
                      </a:lnTo>
                      <a:lnTo>
                        <a:pt x="11" y="136"/>
                      </a:lnTo>
                      <a:lnTo>
                        <a:pt x="16" y="144"/>
                      </a:lnTo>
                      <a:lnTo>
                        <a:pt x="21" y="150"/>
                      </a:lnTo>
                      <a:lnTo>
                        <a:pt x="28" y="157"/>
                      </a:lnTo>
                      <a:lnTo>
                        <a:pt x="34" y="162"/>
                      </a:lnTo>
                      <a:lnTo>
                        <a:pt x="41" y="168"/>
                      </a:lnTo>
                      <a:lnTo>
                        <a:pt x="49" y="172"/>
                      </a:lnTo>
                      <a:lnTo>
                        <a:pt x="57" y="176"/>
                      </a:lnTo>
                      <a:lnTo>
                        <a:pt x="65" y="179"/>
                      </a:lnTo>
                      <a:lnTo>
                        <a:pt x="73" y="181"/>
                      </a:lnTo>
                      <a:lnTo>
                        <a:pt x="82" y="182"/>
                      </a:lnTo>
                      <a:lnTo>
                        <a:pt x="92"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0" name="Freeform 114"/>
                <p:cNvSpPr>
                  <a:spLocks/>
                </p:cNvSpPr>
                <p:nvPr/>
              </p:nvSpPr>
              <p:spPr bwMode="auto">
                <a:xfrm>
                  <a:off x="11659003" y="2964812"/>
                  <a:ext cx="28575" cy="28575"/>
                </a:xfrm>
                <a:custGeom>
                  <a:avLst/>
                  <a:gdLst/>
                  <a:ahLst/>
                  <a:cxnLst>
                    <a:cxn ang="0">
                      <a:pos x="100" y="182"/>
                    </a:cxn>
                    <a:cxn ang="0">
                      <a:pos x="118" y="179"/>
                    </a:cxn>
                    <a:cxn ang="0">
                      <a:pos x="134"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4" y="12"/>
                    </a:cxn>
                    <a:cxn ang="0">
                      <a:pos x="118" y="5"/>
                    </a:cxn>
                    <a:cxn ang="0">
                      <a:pos x="100" y="2"/>
                    </a:cxn>
                    <a:cxn ang="0">
                      <a:pos x="81" y="2"/>
                    </a:cxn>
                    <a:cxn ang="0">
                      <a:pos x="63" y="5"/>
                    </a:cxn>
                    <a:cxn ang="0">
                      <a:pos x="48" y="12"/>
                    </a:cxn>
                    <a:cxn ang="0">
                      <a:pos x="32" y="22"/>
                    </a:cxn>
                    <a:cxn ang="0">
                      <a:pos x="20" y="34"/>
                    </a:cxn>
                    <a:cxn ang="0">
                      <a:pos x="10" y="48"/>
                    </a:cxn>
                    <a:cxn ang="0">
                      <a:pos x="4" y="65"/>
                    </a:cxn>
                    <a:cxn ang="0">
                      <a:pos x="0" y="83"/>
                    </a:cxn>
                    <a:cxn ang="0">
                      <a:pos x="0" y="101"/>
                    </a:cxn>
                    <a:cxn ang="0">
                      <a:pos x="4" y="119"/>
                    </a:cxn>
                    <a:cxn ang="0">
                      <a:pos x="10" y="136"/>
                    </a:cxn>
                    <a:cxn ang="0">
                      <a:pos x="20" y="150"/>
                    </a:cxn>
                    <a:cxn ang="0">
                      <a:pos x="32" y="162"/>
                    </a:cxn>
                    <a:cxn ang="0">
                      <a:pos x="48" y="172"/>
                    </a:cxn>
                    <a:cxn ang="0">
                      <a:pos x="63" y="179"/>
                    </a:cxn>
                    <a:cxn ang="0">
                      <a:pos x="81" y="182"/>
                    </a:cxn>
                  </a:cxnLst>
                  <a:rect l="0" t="0" r="r" b="b"/>
                  <a:pathLst>
                    <a:path w="182" h="184">
                      <a:moveTo>
                        <a:pt x="91" y="184"/>
                      </a:moveTo>
                      <a:lnTo>
                        <a:pt x="100" y="182"/>
                      </a:lnTo>
                      <a:lnTo>
                        <a:pt x="109" y="181"/>
                      </a:lnTo>
                      <a:lnTo>
                        <a:pt x="118" y="179"/>
                      </a:lnTo>
                      <a:lnTo>
                        <a:pt x="127" y="176"/>
                      </a:lnTo>
                      <a:lnTo>
                        <a:pt x="134" y="172"/>
                      </a:lnTo>
                      <a:lnTo>
                        <a:pt x="142" y="168"/>
                      </a:lnTo>
                      <a:lnTo>
                        <a:pt x="149" y="162"/>
                      </a:lnTo>
                      <a:lnTo>
                        <a:pt x="155" y="157"/>
                      </a:lnTo>
                      <a:lnTo>
                        <a:pt x="161" y="150"/>
                      </a:lnTo>
                      <a:lnTo>
                        <a:pt x="167"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7" y="42"/>
                      </a:lnTo>
                      <a:lnTo>
                        <a:pt x="161" y="34"/>
                      </a:lnTo>
                      <a:lnTo>
                        <a:pt x="155" y="27"/>
                      </a:lnTo>
                      <a:lnTo>
                        <a:pt x="149" y="22"/>
                      </a:lnTo>
                      <a:lnTo>
                        <a:pt x="142" y="16"/>
                      </a:lnTo>
                      <a:lnTo>
                        <a:pt x="134" y="12"/>
                      </a:lnTo>
                      <a:lnTo>
                        <a:pt x="127" y="8"/>
                      </a:lnTo>
                      <a:lnTo>
                        <a:pt x="118" y="5"/>
                      </a:lnTo>
                      <a:lnTo>
                        <a:pt x="109" y="3"/>
                      </a:lnTo>
                      <a:lnTo>
                        <a:pt x="100" y="2"/>
                      </a:lnTo>
                      <a:lnTo>
                        <a:pt x="91" y="0"/>
                      </a:lnTo>
                      <a:lnTo>
                        <a:pt x="81" y="2"/>
                      </a:lnTo>
                      <a:lnTo>
                        <a:pt x="72" y="3"/>
                      </a:lnTo>
                      <a:lnTo>
                        <a:pt x="63" y="5"/>
                      </a:lnTo>
                      <a:lnTo>
                        <a:pt x="56" y="8"/>
                      </a:lnTo>
                      <a:lnTo>
                        <a:pt x="48" y="12"/>
                      </a:lnTo>
                      <a:lnTo>
                        <a:pt x="40" y="16"/>
                      </a:lnTo>
                      <a:lnTo>
                        <a:pt x="32" y="22"/>
                      </a:lnTo>
                      <a:lnTo>
                        <a:pt x="27" y="27"/>
                      </a:lnTo>
                      <a:lnTo>
                        <a:pt x="20" y="34"/>
                      </a:lnTo>
                      <a:lnTo>
                        <a:pt x="16" y="42"/>
                      </a:lnTo>
                      <a:lnTo>
                        <a:pt x="10" y="48"/>
                      </a:lnTo>
                      <a:lnTo>
                        <a:pt x="7" y="57"/>
                      </a:lnTo>
                      <a:lnTo>
                        <a:pt x="4" y="65"/>
                      </a:lnTo>
                      <a:lnTo>
                        <a:pt x="1" y="74"/>
                      </a:lnTo>
                      <a:lnTo>
                        <a:pt x="0" y="83"/>
                      </a:lnTo>
                      <a:lnTo>
                        <a:pt x="0" y="93"/>
                      </a:lnTo>
                      <a:lnTo>
                        <a:pt x="0" y="101"/>
                      </a:lnTo>
                      <a:lnTo>
                        <a:pt x="1" y="110"/>
                      </a:lnTo>
                      <a:lnTo>
                        <a:pt x="4" y="119"/>
                      </a:lnTo>
                      <a:lnTo>
                        <a:pt x="7" y="128"/>
                      </a:lnTo>
                      <a:lnTo>
                        <a:pt x="10" y="136"/>
                      </a:lnTo>
                      <a:lnTo>
                        <a:pt x="16" y="144"/>
                      </a:lnTo>
                      <a:lnTo>
                        <a:pt x="20" y="150"/>
                      </a:lnTo>
                      <a:lnTo>
                        <a:pt x="27" y="157"/>
                      </a:lnTo>
                      <a:lnTo>
                        <a:pt x="32" y="162"/>
                      </a:lnTo>
                      <a:lnTo>
                        <a:pt x="40" y="168"/>
                      </a:lnTo>
                      <a:lnTo>
                        <a:pt x="48" y="172"/>
                      </a:lnTo>
                      <a:lnTo>
                        <a:pt x="56" y="176"/>
                      </a:lnTo>
                      <a:lnTo>
                        <a:pt x="63" y="179"/>
                      </a:lnTo>
                      <a:lnTo>
                        <a:pt x="72" y="181"/>
                      </a:lnTo>
                      <a:lnTo>
                        <a:pt x="81" y="182"/>
                      </a:lnTo>
                      <a:lnTo>
                        <a:pt x="91"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1" name="Freeform 115"/>
                <p:cNvSpPr>
                  <a:spLocks/>
                </p:cNvSpPr>
                <p:nvPr/>
              </p:nvSpPr>
              <p:spPr bwMode="auto">
                <a:xfrm>
                  <a:off x="11698690" y="2964812"/>
                  <a:ext cx="30163" cy="28575"/>
                </a:xfrm>
                <a:custGeom>
                  <a:avLst/>
                  <a:gdLst/>
                  <a:ahLst/>
                  <a:cxnLst>
                    <a:cxn ang="0">
                      <a:pos x="100" y="182"/>
                    </a:cxn>
                    <a:cxn ang="0">
                      <a:pos x="118" y="179"/>
                    </a:cxn>
                    <a:cxn ang="0">
                      <a:pos x="134" y="172"/>
                    </a:cxn>
                    <a:cxn ang="0">
                      <a:pos x="149" y="162"/>
                    </a:cxn>
                    <a:cxn ang="0">
                      <a:pos x="162" y="150"/>
                    </a:cxn>
                    <a:cxn ang="0">
                      <a:pos x="171" y="136"/>
                    </a:cxn>
                    <a:cxn ang="0">
                      <a:pos x="179" y="119"/>
                    </a:cxn>
                    <a:cxn ang="0">
                      <a:pos x="182" y="101"/>
                    </a:cxn>
                    <a:cxn ang="0">
                      <a:pos x="182" y="83"/>
                    </a:cxn>
                    <a:cxn ang="0">
                      <a:pos x="179" y="65"/>
                    </a:cxn>
                    <a:cxn ang="0">
                      <a:pos x="171" y="48"/>
                    </a:cxn>
                    <a:cxn ang="0">
                      <a:pos x="162" y="34"/>
                    </a:cxn>
                    <a:cxn ang="0">
                      <a:pos x="149" y="22"/>
                    </a:cxn>
                    <a:cxn ang="0">
                      <a:pos x="134" y="12"/>
                    </a:cxn>
                    <a:cxn ang="0">
                      <a:pos x="118" y="5"/>
                    </a:cxn>
                    <a:cxn ang="0">
                      <a:pos x="100" y="2"/>
                    </a:cxn>
                    <a:cxn ang="0">
                      <a:pos x="82" y="2"/>
                    </a:cxn>
                    <a:cxn ang="0">
                      <a:pos x="64" y="5"/>
                    </a:cxn>
                    <a:cxn ang="0">
                      <a:pos x="48" y="12"/>
                    </a:cxn>
                    <a:cxn ang="0">
                      <a:pos x="33" y="22"/>
                    </a:cxn>
                    <a:cxn ang="0">
                      <a:pos x="20" y="34"/>
                    </a:cxn>
                    <a:cxn ang="0">
                      <a:pos x="11" y="48"/>
                    </a:cxn>
                    <a:cxn ang="0">
                      <a:pos x="3" y="65"/>
                    </a:cxn>
                    <a:cxn ang="0">
                      <a:pos x="0" y="83"/>
                    </a:cxn>
                    <a:cxn ang="0">
                      <a:pos x="0" y="101"/>
                    </a:cxn>
                    <a:cxn ang="0">
                      <a:pos x="3" y="119"/>
                    </a:cxn>
                    <a:cxn ang="0">
                      <a:pos x="11" y="136"/>
                    </a:cxn>
                    <a:cxn ang="0">
                      <a:pos x="20" y="150"/>
                    </a:cxn>
                    <a:cxn ang="0">
                      <a:pos x="33" y="162"/>
                    </a:cxn>
                    <a:cxn ang="0">
                      <a:pos x="48" y="172"/>
                    </a:cxn>
                    <a:cxn ang="0">
                      <a:pos x="64" y="179"/>
                    </a:cxn>
                    <a:cxn ang="0">
                      <a:pos x="82" y="182"/>
                    </a:cxn>
                  </a:cxnLst>
                  <a:rect l="0" t="0" r="r" b="b"/>
                  <a:pathLst>
                    <a:path w="182" h="184">
                      <a:moveTo>
                        <a:pt x="91" y="184"/>
                      </a:moveTo>
                      <a:lnTo>
                        <a:pt x="100" y="182"/>
                      </a:lnTo>
                      <a:lnTo>
                        <a:pt x="110" y="181"/>
                      </a:lnTo>
                      <a:lnTo>
                        <a:pt x="118" y="179"/>
                      </a:lnTo>
                      <a:lnTo>
                        <a:pt x="126" y="176"/>
                      </a:lnTo>
                      <a:lnTo>
                        <a:pt x="134" y="172"/>
                      </a:lnTo>
                      <a:lnTo>
                        <a:pt x="142" y="168"/>
                      </a:lnTo>
                      <a:lnTo>
                        <a:pt x="149" y="162"/>
                      </a:lnTo>
                      <a:lnTo>
                        <a:pt x="155" y="157"/>
                      </a:lnTo>
                      <a:lnTo>
                        <a:pt x="162" y="150"/>
                      </a:lnTo>
                      <a:lnTo>
                        <a:pt x="166"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6" y="42"/>
                      </a:lnTo>
                      <a:lnTo>
                        <a:pt x="162" y="34"/>
                      </a:lnTo>
                      <a:lnTo>
                        <a:pt x="155" y="27"/>
                      </a:lnTo>
                      <a:lnTo>
                        <a:pt x="149" y="22"/>
                      </a:lnTo>
                      <a:lnTo>
                        <a:pt x="142" y="16"/>
                      </a:lnTo>
                      <a:lnTo>
                        <a:pt x="134" y="12"/>
                      </a:lnTo>
                      <a:lnTo>
                        <a:pt x="126" y="8"/>
                      </a:lnTo>
                      <a:lnTo>
                        <a:pt x="118" y="5"/>
                      </a:lnTo>
                      <a:lnTo>
                        <a:pt x="110" y="3"/>
                      </a:lnTo>
                      <a:lnTo>
                        <a:pt x="100" y="2"/>
                      </a:lnTo>
                      <a:lnTo>
                        <a:pt x="91" y="0"/>
                      </a:lnTo>
                      <a:lnTo>
                        <a:pt x="82" y="2"/>
                      </a:lnTo>
                      <a:lnTo>
                        <a:pt x="72" y="3"/>
                      </a:lnTo>
                      <a:lnTo>
                        <a:pt x="64" y="5"/>
                      </a:lnTo>
                      <a:lnTo>
                        <a:pt x="55" y="8"/>
                      </a:lnTo>
                      <a:lnTo>
                        <a:pt x="48" y="12"/>
                      </a:lnTo>
                      <a:lnTo>
                        <a:pt x="40" y="16"/>
                      </a:lnTo>
                      <a:lnTo>
                        <a:pt x="33" y="22"/>
                      </a:lnTo>
                      <a:lnTo>
                        <a:pt x="27" y="27"/>
                      </a:lnTo>
                      <a:lnTo>
                        <a:pt x="20" y="34"/>
                      </a:lnTo>
                      <a:lnTo>
                        <a:pt x="16" y="42"/>
                      </a:lnTo>
                      <a:lnTo>
                        <a:pt x="11" y="48"/>
                      </a:lnTo>
                      <a:lnTo>
                        <a:pt x="7" y="57"/>
                      </a:lnTo>
                      <a:lnTo>
                        <a:pt x="3" y="65"/>
                      </a:lnTo>
                      <a:lnTo>
                        <a:pt x="1" y="74"/>
                      </a:lnTo>
                      <a:lnTo>
                        <a:pt x="0" y="83"/>
                      </a:lnTo>
                      <a:lnTo>
                        <a:pt x="0" y="93"/>
                      </a:lnTo>
                      <a:lnTo>
                        <a:pt x="0" y="101"/>
                      </a:lnTo>
                      <a:lnTo>
                        <a:pt x="1" y="110"/>
                      </a:lnTo>
                      <a:lnTo>
                        <a:pt x="3" y="119"/>
                      </a:lnTo>
                      <a:lnTo>
                        <a:pt x="7" y="128"/>
                      </a:lnTo>
                      <a:lnTo>
                        <a:pt x="11" y="136"/>
                      </a:lnTo>
                      <a:lnTo>
                        <a:pt x="16" y="144"/>
                      </a:lnTo>
                      <a:lnTo>
                        <a:pt x="20" y="150"/>
                      </a:lnTo>
                      <a:lnTo>
                        <a:pt x="27" y="157"/>
                      </a:lnTo>
                      <a:lnTo>
                        <a:pt x="33" y="162"/>
                      </a:lnTo>
                      <a:lnTo>
                        <a:pt x="40" y="168"/>
                      </a:lnTo>
                      <a:lnTo>
                        <a:pt x="48" y="172"/>
                      </a:lnTo>
                      <a:lnTo>
                        <a:pt x="55" y="176"/>
                      </a:lnTo>
                      <a:lnTo>
                        <a:pt x="64" y="179"/>
                      </a:lnTo>
                      <a:lnTo>
                        <a:pt x="72" y="181"/>
                      </a:lnTo>
                      <a:lnTo>
                        <a:pt x="82" y="182"/>
                      </a:lnTo>
                      <a:lnTo>
                        <a:pt x="91"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2" name="Freeform 116"/>
                <p:cNvSpPr>
                  <a:spLocks/>
                </p:cNvSpPr>
                <p:nvPr/>
              </p:nvSpPr>
              <p:spPr bwMode="auto">
                <a:xfrm>
                  <a:off x="11739965" y="2964812"/>
                  <a:ext cx="28575" cy="28575"/>
                </a:xfrm>
                <a:custGeom>
                  <a:avLst/>
                  <a:gdLst/>
                  <a:ahLst/>
                  <a:cxnLst>
                    <a:cxn ang="0">
                      <a:pos x="101" y="182"/>
                    </a:cxn>
                    <a:cxn ang="0">
                      <a:pos x="118" y="179"/>
                    </a:cxn>
                    <a:cxn ang="0">
                      <a:pos x="134" y="172"/>
                    </a:cxn>
                    <a:cxn ang="0">
                      <a:pos x="148" y="162"/>
                    </a:cxn>
                    <a:cxn ang="0">
                      <a:pos x="162" y="150"/>
                    </a:cxn>
                    <a:cxn ang="0">
                      <a:pos x="172" y="136"/>
                    </a:cxn>
                    <a:cxn ang="0">
                      <a:pos x="178" y="119"/>
                    </a:cxn>
                    <a:cxn ang="0">
                      <a:pos x="182" y="101"/>
                    </a:cxn>
                    <a:cxn ang="0">
                      <a:pos x="182" y="83"/>
                    </a:cxn>
                    <a:cxn ang="0">
                      <a:pos x="178" y="65"/>
                    </a:cxn>
                    <a:cxn ang="0">
                      <a:pos x="172" y="48"/>
                    </a:cxn>
                    <a:cxn ang="0">
                      <a:pos x="162" y="34"/>
                    </a:cxn>
                    <a:cxn ang="0">
                      <a:pos x="148" y="22"/>
                    </a:cxn>
                    <a:cxn ang="0">
                      <a:pos x="134" y="12"/>
                    </a:cxn>
                    <a:cxn ang="0">
                      <a:pos x="118" y="5"/>
                    </a:cxn>
                    <a:cxn ang="0">
                      <a:pos x="101" y="2"/>
                    </a:cxn>
                    <a:cxn ang="0">
                      <a:pos x="82" y="2"/>
                    </a:cxn>
                    <a:cxn ang="0">
                      <a:pos x="64" y="5"/>
                    </a:cxn>
                    <a:cxn ang="0">
                      <a:pos x="48" y="12"/>
                    </a:cxn>
                    <a:cxn ang="0">
                      <a:pos x="33" y="22"/>
                    </a:cxn>
                    <a:cxn ang="0">
                      <a:pos x="21" y="34"/>
                    </a:cxn>
                    <a:cxn ang="0">
                      <a:pos x="11" y="48"/>
                    </a:cxn>
                    <a:cxn ang="0">
                      <a:pos x="3" y="65"/>
                    </a:cxn>
                    <a:cxn ang="0">
                      <a:pos x="0" y="83"/>
                    </a:cxn>
                    <a:cxn ang="0">
                      <a:pos x="0" y="101"/>
                    </a:cxn>
                    <a:cxn ang="0">
                      <a:pos x="3"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8" y="179"/>
                      </a:lnTo>
                      <a:lnTo>
                        <a:pt x="126" y="176"/>
                      </a:lnTo>
                      <a:lnTo>
                        <a:pt x="134" y="172"/>
                      </a:lnTo>
                      <a:lnTo>
                        <a:pt x="142" y="168"/>
                      </a:lnTo>
                      <a:lnTo>
                        <a:pt x="148" y="162"/>
                      </a:lnTo>
                      <a:lnTo>
                        <a:pt x="155" y="157"/>
                      </a:lnTo>
                      <a:lnTo>
                        <a:pt x="162" y="150"/>
                      </a:lnTo>
                      <a:lnTo>
                        <a:pt x="166"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6" y="42"/>
                      </a:lnTo>
                      <a:lnTo>
                        <a:pt x="162" y="34"/>
                      </a:lnTo>
                      <a:lnTo>
                        <a:pt x="155" y="27"/>
                      </a:lnTo>
                      <a:lnTo>
                        <a:pt x="148" y="22"/>
                      </a:lnTo>
                      <a:lnTo>
                        <a:pt x="142" y="16"/>
                      </a:lnTo>
                      <a:lnTo>
                        <a:pt x="134" y="12"/>
                      </a:lnTo>
                      <a:lnTo>
                        <a:pt x="126" y="8"/>
                      </a:lnTo>
                      <a:lnTo>
                        <a:pt x="118" y="5"/>
                      </a:lnTo>
                      <a:lnTo>
                        <a:pt x="110" y="3"/>
                      </a:lnTo>
                      <a:lnTo>
                        <a:pt x="101" y="2"/>
                      </a:lnTo>
                      <a:lnTo>
                        <a:pt x="91"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6" y="57"/>
                      </a:lnTo>
                      <a:lnTo>
                        <a:pt x="3" y="65"/>
                      </a:lnTo>
                      <a:lnTo>
                        <a:pt x="1" y="74"/>
                      </a:lnTo>
                      <a:lnTo>
                        <a:pt x="0" y="83"/>
                      </a:lnTo>
                      <a:lnTo>
                        <a:pt x="0" y="93"/>
                      </a:lnTo>
                      <a:lnTo>
                        <a:pt x="0" y="101"/>
                      </a:lnTo>
                      <a:lnTo>
                        <a:pt x="1" y="110"/>
                      </a:lnTo>
                      <a:lnTo>
                        <a:pt x="3" y="119"/>
                      </a:lnTo>
                      <a:lnTo>
                        <a:pt x="6"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3" name="Freeform 117"/>
                <p:cNvSpPr>
                  <a:spLocks/>
                </p:cNvSpPr>
                <p:nvPr/>
              </p:nvSpPr>
              <p:spPr bwMode="auto">
                <a:xfrm>
                  <a:off x="11779653" y="2964812"/>
                  <a:ext cx="28575" cy="28575"/>
                </a:xfrm>
                <a:custGeom>
                  <a:avLst/>
                  <a:gdLst/>
                  <a:ahLst/>
                  <a:cxnLst>
                    <a:cxn ang="0">
                      <a:pos x="101" y="182"/>
                    </a:cxn>
                    <a:cxn ang="0">
                      <a:pos x="118" y="179"/>
                    </a:cxn>
                    <a:cxn ang="0">
                      <a:pos x="134" y="172"/>
                    </a:cxn>
                    <a:cxn ang="0">
                      <a:pos x="149" y="162"/>
                    </a:cxn>
                    <a:cxn ang="0">
                      <a:pos x="162" y="150"/>
                    </a:cxn>
                    <a:cxn ang="0">
                      <a:pos x="172" y="136"/>
                    </a:cxn>
                    <a:cxn ang="0">
                      <a:pos x="178" y="119"/>
                    </a:cxn>
                    <a:cxn ang="0">
                      <a:pos x="182" y="101"/>
                    </a:cxn>
                    <a:cxn ang="0">
                      <a:pos x="182" y="83"/>
                    </a:cxn>
                    <a:cxn ang="0">
                      <a:pos x="178" y="65"/>
                    </a:cxn>
                    <a:cxn ang="0">
                      <a:pos x="172" y="48"/>
                    </a:cxn>
                    <a:cxn ang="0">
                      <a:pos x="162" y="34"/>
                    </a:cxn>
                    <a:cxn ang="0">
                      <a:pos x="149" y="22"/>
                    </a:cxn>
                    <a:cxn ang="0">
                      <a:pos x="134" y="12"/>
                    </a:cxn>
                    <a:cxn ang="0">
                      <a:pos x="118" y="5"/>
                    </a:cxn>
                    <a:cxn ang="0">
                      <a:pos x="101" y="2"/>
                    </a:cxn>
                    <a:cxn ang="0">
                      <a:pos x="82" y="2"/>
                    </a:cxn>
                    <a:cxn ang="0">
                      <a:pos x="64" y="5"/>
                    </a:cxn>
                    <a:cxn ang="0">
                      <a:pos x="47"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7" y="172"/>
                    </a:cxn>
                    <a:cxn ang="0">
                      <a:pos x="64" y="179"/>
                    </a:cxn>
                    <a:cxn ang="0">
                      <a:pos x="82" y="182"/>
                    </a:cxn>
                  </a:cxnLst>
                  <a:rect l="0" t="0" r="r" b="b"/>
                  <a:pathLst>
                    <a:path w="183" h="184">
                      <a:moveTo>
                        <a:pt x="91" y="184"/>
                      </a:moveTo>
                      <a:lnTo>
                        <a:pt x="101" y="182"/>
                      </a:lnTo>
                      <a:lnTo>
                        <a:pt x="109" y="181"/>
                      </a:lnTo>
                      <a:lnTo>
                        <a:pt x="118" y="179"/>
                      </a:lnTo>
                      <a:lnTo>
                        <a:pt x="126" y="176"/>
                      </a:lnTo>
                      <a:lnTo>
                        <a:pt x="134" y="172"/>
                      </a:lnTo>
                      <a:lnTo>
                        <a:pt x="142" y="168"/>
                      </a:lnTo>
                      <a:lnTo>
                        <a:pt x="149" y="162"/>
                      </a:lnTo>
                      <a:lnTo>
                        <a:pt x="156" y="157"/>
                      </a:lnTo>
                      <a:lnTo>
                        <a:pt x="162" y="150"/>
                      </a:lnTo>
                      <a:lnTo>
                        <a:pt x="167" y="144"/>
                      </a:lnTo>
                      <a:lnTo>
                        <a:pt x="172" y="136"/>
                      </a:lnTo>
                      <a:lnTo>
                        <a:pt x="175" y="128"/>
                      </a:lnTo>
                      <a:lnTo>
                        <a:pt x="178" y="119"/>
                      </a:lnTo>
                      <a:lnTo>
                        <a:pt x="180" y="110"/>
                      </a:lnTo>
                      <a:lnTo>
                        <a:pt x="182" y="101"/>
                      </a:lnTo>
                      <a:lnTo>
                        <a:pt x="183" y="93"/>
                      </a:lnTo>
                      <a:lnTo>
                        <a:pt x="182" y="83"/>
                      </a:lnTo>
                      <a:lnTo>
                        <a:pt x="180" y="74"/>
                      </a:lnTo>
                      <a:lnTo>
                        <a:pt x="178" y="65"/>
                      </a:lnTo>
                      <a:lnTo>
                        <a:pt x="175" y="57"/>
                      </a:lnTo>
                      <a:lnTo>
                        <a:pt x="172" y="48"/>
                      </a:lnTo>
                      <a:lnTo>
                        <a:pt x="167" y="42"/>
                      </a:lnTo>
                      <a:lnTo>
                        <a:pt x="162" y="34"/>
                      </a:lnTo>
                      <a:lnTo>
                        <a:pt x="156" y="27"/>
                      </a:lnTo>
                      <a:lnTo>
                        <a:pt x="149" y="22"/>
                      </a:lnTo>
                      <a:lnTo>
                        <a:pt x="142" y="16"/>
                      </a:lnTo>
                      <a:lnTo>
                        <a:pt x="134" y="12"/>
                      </a:lnTo>
                      <a:lnTo>
                        <a:pt x="126" y="8"/>
                      </a:lnTo>
                      <a:lnTo>
                        <a:pt x="118" y="5"/>
                      </a:lnTo>
                      <a:lnTo>
                        <a:pt x="109" y="3"/>
                      </a:lnTo>
                      <a:lnTo>
                        <a:pt x="101" y="2"/>
                      </a:lnTo>
                      <a:lnTo>
                        <a:pt x="91" y="0"/>
                      </a:lnTo>
                      <a:lnTo>
                        <a:pt x="82" y="2"/>
                      </a:lnTo>
                      <a:lnTo>
                        <a:pt x="73" y="3"/>
                      </a:lnTo>
                      <a:lnTo>
                        <a:pt x="64" y="5"/>
                      </a:lnTo>
                      <a:lnTo>
                        <a:pt x="55" y="8"/>
                      </a:lnTo>
                      <a:lnTo>
                        <a:pt x="47" y="12"/>
                      </a:lnTo>
                      <a:lnTo>
                        <a:pt x="40" y="16"/>
                      </a:lnTo>
                      <a:lnTo>
                        <a:pt x="33" y="22"/>
                      </a:lnTo>
                      <a:lnTo>
                        <a:pt x="26" y="27"/>
                      </a:lnTo>
                      <a:lnTo>
                        <a:pt x="21" y="34"/>
                      </a:lnTo>
                      <a:lnTo>
                        <a:pt x="15" y="42"/>
                      </a:lnTo>
                      <a:lnTo>
                        <a:pt x="11" y="48"/>
                      </a:lnTo>
                      <a:lnTo>
                        <a:pt x="6" y="57"/>
                      </a:lnTo>
                      <a:lnTo>
                        <a:pt x="4" y="65"/>
                      </a:lnTo>
                      <a:lnTo>
                        <a:pt x="2" y="74"/>
                      </a:lnTo>
                      <a:lnTo>
                        <a:pt x="0" y="83"/>
                      </a:lnTo>
                      <a:lnTo>
                        <a:pt x="0" y="93"/>
                      </a:lnTo>
                      <a:lnTo>
                        <a:pt x="0" y="101"/>
                      </a:lnTo>
                      <a:lnTo>
                        <a:pt x="2" y="110"/>
                      </a:lnTo>
                      <a:lnTo>
                        <a:pt x="4" y="119"/>
                      </a:lnTo>
                      <a:lnTo>
                        <a:pt x="6" y="128"/>
                      </a:lnTo>
                      <a:lnTo>
                        <a:pt x="11" y="136"/>
                      </a:lnTo>
                      <a:lnTo>
                        <a:pt x="15" y="144"/>
                      </a:lnTo>
                      <a:lnTo>
                        <a:pt x="21" y="150"/>
                      </a:lnTo>
                      <a:lnTo>
                        <a:pt x="26" y="157"/>
                      </a:lnTo>
                      <a:lnTo>
                        <a:pt x="33" y="162"/>
                      </a:lnTo>
                      <a:lnTo>
                        <a:pt x="40" y="168"/>
                      </a:lnTo>
                      <a:lnTo>
                        <a:pt x="47" y="172"/>
                      </a:lnTo>
                      <a:lnTo>
                        <a:pt x="55" y="176"/>
                      </a:lnTo>
                      <a:lnTo>
                        <a:pt x="64" y="179"/>
                      </a:lnTo>
                      <a:lnTo>
                        <a:pt x="73" y="181"/>
                      </a:lnTo>
                      <a:lnTo>
                        <a:pt x="82" y="182"/>
                      </a:lnTo>
                      <a:lnTo>
                        <a:pt x="91" y="184"/>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4" name="Freeform 118"/>
                <p:cNvSpPr>
                  <a:spLocks/>
                </p:cNvSpPr>
                <p:nvPr/>
              </p:nvSpPr>
              <p:spPr bwMode="auto">
                <a:xfrm>
                  <a:off x="12235265" y="3150549"/>
                  <a:ext cx="203200" cy="34925"/>
                </a:xfrm>
                <a:custGeom>
                  <a:avLst/>
                  <a:gdLst/>
                  <a:ahLst/>
                  <a:cxnLst>
                    <a:cxn ang="0">
                      <a:pos x="1170" y="0"/>
                    </a:cxn>
                    <a:cxn ang="0">
                      <a:pos x="1192" y="3"/>
                    </a:cxn>
                    <a:cxn ang="0">
                      <a:pos x="1212" y="8"/>
                    </a:cxn>
                    <a:cxn ang="0">
                      <a:pos x="1231" y="19"/>
                    </a:cxn>
                    <a:cxn ang="0">
                      <a:pos x="1246" y="33"/>
                    </a:cxn>
                    <a:cxn ang="0">
                      <a:pos x="1259" y="48"/>
                    </a:cxn>
                    <a:cxn ang="0">
                      <a:pos x="1271" y="67"/>
                    </a:cxn>
                    <a:cxn ang="0">
                      <a:pos x="1276" y="87"/>
                    </a:cxn>
                    <a:cxn ang="0">
                      <a:pos x="1278" y="109"/>
                    </a:cxn>
                    <a:cxn ang="0">
                      <a:pos x="1276" y="131"/>
                    </a:cxn>
                    <a:cxn ang="0">
                      <a:pos x="1271" y="151"/>
                    </a:cxn>
                    <a:cxn ang="0">
                      <a:pos x="1259" y="170"/>
                    </a:cxn>
                    <a:cxn ang="0">
                      <a:pos x="1246" y="186"/>
                    </a:cxn>
                    <a:cxn ang="0">
                      <a:pos x="1231" y="199"/>
                    </a:cxn>
                    <a:cxn ang="0">
                      <a:pos x="1212" y="209"/>
                    </a:cxn>
                    <a:cxn ang="0">
                      <a:pos x="1192" y="216"/>
                    </a:cxn>
                    <a:cxn ang="0">
                      <a:pos x="1170" y="218"/>
                    </a:cxn>
                    <a:cxn ang="0">
                      <a:pos x="97" y="218"/>
                    </a:cxn>
                    <a:cxn ang="0">
                      <a:pos x="76" y="213"/>
                    </a:cxn>
                    <a:cxn ang="0">
                      <a:pos x="56" y="205"/>
                    </a:cxn>
                    <a:cxn ang="0">
                      <a:pos x="40" y="193"/>
                    </a:cxn>
                    <a:cxn ang="0">
                      <a:pos x="24" y="178"/>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3"/>
                      </a:lnTo>
                      <a:lnTo>
                        <a:pt x="1202" y="5"/>
                      </a:lnTo>
                      <a:lnTo>
                        <a:pt x="1212" y="8"/>
                      </a:lnTo>
                      <a:lnTo>
                        <a:pt x="1222" y="14"/>
                      </a:lnTo>
                      <a:lnTo>
                        <a:pt x="1231" y="19"/>
                      </a:lnTo>
                      <a:lnTo>
                        <a:pt x="1238" y="25"/>
                      </a:lnTo>
                      <a:lnTo>
                        <a:pt x="1246" y="33"/>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8"/>
                      </a:lnTo>
                      <a:lnTo>
                        <a:pt x="1246" y="186"/>
                      </a:lnTo>
                      <a:lnTo>
                        <a:pt x="1238" y="193"/>
                      </a:lnTo>
                      <a:lnTo>
                        <a:pt x="1231" y="199"/>
                      </a:lnTo>
                      <a:lnTo>
                        <a:pt x="1222" y="205"/>
                      </a:lnTo>
                      <a:lnTo>
                        <a:pt x="1212" y="209"/>
                      </a:lnTo>
                      <a:lnTo>
                        <a:pt x="1202" y="213"/>
                      </a:lnTo>
                      <a:lnTo>
                        <a:pt x="1192" y="216"/>
                      </a:lnTo>
                      <a:lnTo>
                        <a:pt x="1181" y="218"/>
                      </a:lnTo>
                      <a:lnTo>
                        <a:pt x="1170" y="218"/>
                      </a:lnTo>
                      <a:lnTo>
                        <a:pt x="108" y="218"/>
                      </a:lnTo>
                      <a:lnTo>
                        <a:pt x="97" y="218"/>
                      </a:lnTo>
                      <a:lnTo>
                        <a:pt x="86" y="216"/>
                      </a:lnTo>
                      <a:lnTo>
                        <a:pt x="76" y="213"/>
                      </a:lnTo>
                      <a:lnTo>
                        <a:pt x="66" y="209"/>
                      </a:lnTo>
                      <a:lnTo>
                        <a:pt x="56" y="205"/>
                      </a:lnTo>
                      <a:lnTo>
                        <a:pt x="47" y="199"/>
                      </a:lnTo>
                      <a:lnTo>
                        <a:pt x="40" y="193"/>
                      </a:lnTo>
                      <a:lnTo>
                        <a:pt x="32" y="186"/>
                      </a:lnTo>
                      <a:lnTo>
                        <a:pt x="24" y="178"/>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3"/>
                      </a:lnTo>
                      <a:lnTo>
                        <a:pt x="40"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5" name="Freeform 119"/>
                <p:cNvSpPr>
                  <a:spLocks/>
                </p:cNvSpPr>
                <p:nvPr/>
              </p:nvSpPr>
              <p:spPr bwMode="auto">
                <a:xfrm>
                  <a:off x="11619315" y="3152137"/>
                  <a:ext cx="28575" cy="28575"/>
                </a:xfrm>
                <a:custGeom>
                  <a:avLst/>
                  <a:gdLst/>
                  <a:ahLst/>
                  <a:cxnLst>
                    <a:cxn ang="0">
                      <a:pos x="101" y="182"/>
                    </a:cxn>
                    <a:cxn ang="0">
                      <a:pos x="119" y="179"/>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5"/>
                      </a:lnTo>
                      <a:lnTo>
                        <a:pt x="136" y="172"/>
                      </a:lnTo>
                      <a:lnTo>
                        <a:pt x="143" y="168"/>
                      </a:lnTo>
                      <a:lnTo>
                        <a:pt x="150" y="162"/>
                      </a:lnTo>
                      <a:lnTo>
                        <a:pt x="157" y="156"/>
                      </a:lnTo>
                      <a:lnTo>
                        <a:pt x="162" y="150"/>
                      </a:lnTo>
                      <a:lnTo>
                        <a:pt x="168" y="142"/>
                      </a:lnTo>
                      <a:lnTo>
                        <a:pt x="172" y="135"/>
                      </a:lnTo>
                      <a:lnTo>
                        <a:pt x="177" y="127"/>
                      </a:lnTo>
                      <a:lnTo>
                        <a:pt x="179" y="119"/>
                      </a:lnTo>
                      <a:lnTo>
                        <a:pt x="181" y="110"/>
                      </a:lnTo>
                      <a:lnTo>
                        <a:pt x="183" y="101"/>
                      </a:lnTo>
                      <a:lnTo>
                        <a:pt x="183" y="91"/>
                      </a:lnTo>
                      <a:lnTo>
                        <a:pt x="183" y="82"/>
                      </a:lnTo>
                      <a:lnTo>
                        <a:pt x="181" y="73"/>
                      </a:lnTo>
                      <a:lnTo>
                        <a:pt x="179" y="64"/>
                      </a:lnTo>
                      <a:lnTo>
                        <a:pt x="177" y="56"/>
                      </a:lnTo>
                      <a:lnTo>
                        <a:pt x="172" y="48"/>
                      </a:lnTo>
                      <a:lnTo>
                        <a:pt x="168" y="40"/>
                      </a:lnTo>
                      <a:lnTo>
                        <a:pt x="162" y="33"/>
                      </a:lnTo>
                      <a:lnTo>
                        <a:pt x="157" y="27"/>
                      </a:lnTo>
                      <a:lnTo>
                        <a:pt x="150" y="21"/>
                      </a:lnTo>
                      <a:lnTo>
                        <a:pt x="143" y="16"/>
                      </a:lnTo>
                      <a:lnTo>
                        <a:pt x="136" y="11"/>
                      </a:lnTo>
                      <a:lnTo>
                        <a:pt x="128" y="8"/>
                      </a:lnTo>
                      <a:lnTo>
                        <a:pt x="119" y="4"/>
                      </a:lnTo>
                      <a:lnTo>
                        <a:pt x="110" y="2"/>
                      </a:lnTo>
                      <a:lnTo>
                        <a:pt x="101" y="0"/>
                      </a:lnTo>
                      <a:lnTo>
                        <a:pt x="92" y="0"/>
                      </a:lnTo>
                      <a:lnTo>
                        <a:pt x="82" y="0"/>
                      </a:lnTo>
                      <a:lnTo>
                        <a:pt x="73" y="2"/>
                      </a:lnTo>
                      <a:lnTo>
                        <a:pt x="65" y="4"/>
                      </a:lnTo>
                      <a:lnTo>
                        <a:pt x="57" y="8"/>
                      </a:lnTo>
                      <a:lnTo>
                        <a:pt x="49" y="11"/>
                      </a:lnTo>
                      <a:lnTo>
                        <a:pt x="41" y="16"/>
                      </a:lnTo>
                      <a:lnTo>
                        <a:pt x="34" y="21"/>
                      </a:lnTo>
                      <a:lnTo>
                        <a:pt x="28" y="27"/>
                      </a:lnTo>
                      <a:lnTo>
                        <a:pt x="21" y="33"/>
                      </a:lnTo>
                      <a:lnTo>
                        <a:pt x="16" y="40"/>
                      </a:lnTo>
                      <a:lnTo>
                        <a:pt x="11" y="48"/>
                      </a:lnTo>
                      <a:lnTo>
                        <a:pt x="8" y="56"/>
                      </a:lnTo>
                      <a:lnTo>
                        <a:pt x="5" y="64"/>
                      </a:lnTo>
                      <a:lnTo>
                        <a:pt x="2" y="73"/>
                      </a:lnTo>
                      <a:lnTo>
                        <a:pt x="1" y="82"/>
                      </a:lnTo>
                      <a:lnTo>
                        <a:pt x="0" y="91"/>
                      </a:lnTo>
                      <a:lnTo>
                        <a:pt x="1" y="101"/>
                      </a:lnTo>
                      <a:lnTo>
                        <a:pt x="2" y="110"/>
                      </a:lnTo>
                      <a:lnTo>
                        <a:pt x="5" y="119"/>
                      </a:lnTo>
                      <a:lnTo>
                        <a:pt x="8" y="127"/>
                      </a:lnTo>
                      <a:lnTo>
                        <a:pt x="11" y="135"/>
                      </a:lnTo>
                      <a:lnTo>
                        <a:pt x="16" y="142"/>
                      </a:lnTo>
                      <a:lnTo>
                        <a:pt x="21" y="150"/>
                      </a:lnTo>
                      <a:lnTo>
                        <a:pt x="28" y="156"/>
                      </a:lnTo>
                      <a:lnTo>
                        <a:pt x="34" y="162"/>
                      </a:lnTo>
                      <a:lnTo>
                        <a:pt x="41" y="168"/>
                      </a:lnTo>
                      <a:lnTo>
                        <a:pt x="49" y="172"/>
                      </a:lnTo>
                      <a:lnTo>
                        <a:pt x="57" y="175"/>
                      </a:lnTo>
                      <a:lnTo>
                        <a:pt x="65"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6" name="Freeform 120"/>
                <p:cNvSpPr>
                  <a:spLocks/>
                </p:cNvSpPr>
                <p:nvPr/>
              </p:nvSpPr>
              <p:spPr bwMode="auto">
                <a:xfrm>
                  <a:off x="11659003" y="3152137"/>
                  <a:ext cx="28575" cy="28575"/>
                </a:xfrm>
                <a:custGeom>
                  <a:avLst/>
                  <a:gdLst/>
                  <a:ahLst/>
                  <a:cxnLst>
                    <a:cxn ang="0">
                      <a:pos x="100" y="182"/>
                    </a:cxn>
                    <a:cxn ang="0">
                      <a:pos x="118" y="179"/>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5"/>
                      </a:lnTo>
                      <a:lnTo>
                        <a:pt x="134" y="172"/>
                      </a:lnTo>
                      <a:lnTo>
                        <a:pt x="142" y="168"/>
                      </a:lnTo>
                      <a:lnTo>
                        <a:pt x="149" y="162"/>
                      </a:lnTo>
                      <a:lnTo>
                        <a:pt x="155" y="156"/>
                      </a:lnTo>
                      <a:lnTo>
                        <a:pt x="161" y="150"/>
                      </a:lnTo>
                      <a:lnTo>
                        <a:pt x="167"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7" y="40"/>
                      </a:lnTo>
                      <a:lnTo>
                        <a:pt x="161" y="33"/>
                      </a:lnTo>
                      <a:lnTo>
                        <a:pt x="155" y="27"/>
                      </a:lnTo>
                      <a:lnTo>
                        <a:pt x="149" y="21"/>
                      </a:lnTo>
                      <a:lnTo>
                        <a:pt x="142" y="16"/>
                      </a:lnTo>
                      <a:lnTo>
                        <a:pt x="134" y="11"/>
                      </a:lnTo>
                      <a:lnTo>
                        <a:pt x="127" y="8"/>
                      </a:lnTo>
                      <a:lnTo>
                        <a:pt x="118" y="4"/>
                      </a:lnTo>
                      <a:lnTo>
                        <a:pt x="109" y="2"/>
                      </a:lnTo>
                      <a:lnTo>
                        <a:pt x="100" y="0"/>
                      </a:lnTo>
                      <a:lnTo>
                        <a:pt x="91" y="0"/>
                      </a:lnTo>
                      <a:lnTo>
                        <a:pt x="81" y="0"/>
                      </a:lnTo>
                      <a:lnTo>
                        <a:pt x="72" y="2"/>
                      </a:lnTo>
                      <a:lnTo>
                        <a:pt x="63" y="4"/>
                      </a:lnTo>
                      <a:lnTo>
                        <a:pt x="56" y="8"/>
                      </a:lnTo>
                      <a:lnTo>
                        <a:pt x="48" y="11"/>
                      </a:lnTo>
                      <a:lnTo>
                        <a:pt x="40" y="16"/>
                      </a:lnTo>
                      <a:lnTo>
                        <a:pt x="32" y="21"/>
                      </a:lnTo>
                      <a:lnTo>
                        <a:pt x="27" y="27"/>
                      </a:lnTo>
                      <a:lnTo>
                        <a:pt x="20" y="33"/>
                      </a:lnTo>
                      <a:lnTo>
                        <a:pt x="16" y="40"/>
                      </a:lnTo>
                      <a:lnTo>
                        <a:pt x="10" y="48"/>
                      </a:lnTo>
                      <a:lnTo>
                        <a:pt x="7" y="56"/>
                      </a:lnTo>
                      <a:lnTo>
                        <a:pt x="4" y="64"/>
                      </a:lnTo>
                      <a:lnTo>
                        <a:pt x="1" y="73"/>
                      </a:lnTo>
                      <a:lnTo>
                        <a:pt x="0" y="82"/>
                      </a:lnTo>
                      <a:lnTo>
                        <a:pt x="0" y="91"/>
                      </a:lnTo>
                      <a:lnTo>
                        <a:pt x="0" y="101"/>
                      </a:lnTo>
                      <a:lnTo>
                        <a:pt x="1" y="110"/>
                      </a:lnTo>
                      <a:lnTo>
                        <a:pt x="4" y="119"/>
                      </a:lnTo>
                      <a:lnTo>
                        <a:pt x="7" y="127"/>
                      </a:lnTo>
                      <a:lnTo>
                        <a:pt x="10" y="135"/>
                      </a:lnTo>
                      <a:lnTo>
                        <a:pt x="16" y="142"/>
                      </a:lnTo>
                      <a:lnTo>
                        <a:pt x="20" y="150"/>
                      </a:lnTo>
                      <a:lnTo>
                        <a:pt x="27" y="156"/>
                      </a:lnTo>
                      <a:lnTo>
                        <a:pt x="32" y="162"/>
                      </a:lnTo>
                      <a:lnTo>
                        <a:pt x="40" y="168"/>
                      </a:lnTo>
                      <a:lnTo>
                        <a:pt x="48" y="172"/>
                      </a:lnTo>
                      <a:lnTo>
                        <a:pt x="56" y="175"/>
                      </a:lnTo>
                      <a:lnTo>
                        <a:pt x="63" y="179"/>
                      </a:lnTo>
                      <a:lnTo>
                        <a:pt x="72" y="181"/>
                      </a:lnTo>
                      <a:lnTo>
                        <a:pt x="81"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7" name="Freeform 121"/>
                <p:cNvSpPr>
                  <a:spLocks/>
                </p:cNvSpPr>
                <p:nvPr/>
              </p:nvSpPr>
              <p:spPr bwMode="auto">
                <a:xfrm>
                  <a:off x="11698690" y="3152137"/>
                  <a:ext cx="30163" cy="28575"/>
                </a:xfrm>
                <a:custGeom>
                  <a:avLst/>
                  <a:gdLst/>
                  <a:ahLst/>
                  <a:cxnLst>
                    <a:cxn ang="0">
                      <a:pos x="100" y="182"/>
                    </a:cxn>
                    <a:cxn ang="0">
                      <a:pos x="118" y="179"/>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5"/>
                      </a:lnTo>
                      <a:lnTo>
                        <a:pt x="134" y="172"/>
                      </a:lnTo>
                      <a:lnTo>
                        <a:pt x="142" y="168"/>
                      </a:lnTo>
                      <a:lnTo>
                        <a:pt x="149" y="162"/>
                      </a:lnTo>
                      <a:lnTo>
                        <a:pt x="155" y="156"/>
                      </a:lnTo>
                      <a:lnTo>
                        <a:pt x="162" y="150"/>
                      </a:lnTo>
                      <a:lnTo>
                        <a:pt x="166"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6" y="40"/>
                      </a:lnTo>
                      <a:lnTo>
                        <a:pt x="162" y="33"/>
                      </a:lnTo>
                      <a:lnTo>
                        <a:pt x="155" y="27"/>
                      </a:lnTo>
                      <a:lnTo>
                        <a:pt x="149" y="21"/>
                      </a:lnTo>
                      <a:lnTo>
                        <a:pt x="142" y="16"/>
                      </a:lnTo>
                      <a:lnTo>
                        <a:pt x="134" y="11"/>
                      </a:lnTo>
                      <a:lnTo>
                        <a:pt x="126" y="8"/>
                      </a:lnTo>
                      <a:lnTo>
                        <a:pt x="118" y="4"/>
                      </a:lnTo>
                      <a:lnTo>
                        <a:pt x="110" y="2"/>
                      </a:lnTo>
                      <a:lnTo>
                        <a:pt x="100" y="0"/>
                      </a:lnTo>
                      <a:lnTo>
                        <a:pt x="91" y="0"/>
                      </a:lnTo>
                      <a:lnTo>
                        <a:pt x="82" y="0"/>
                      </a:lnTo>
                      <a:lnTo>
                        <a:pt x="72" y="2"/>
                      </a:lnTo>
                      <a:lnTo>
                        <a:pt x="64" y="4"/>
                      </a:lnTo>
                      <a:lnTo>
                        <a:pt x="55" y="8"/>
                      </a:lnTo>
                      <a:lnTo>
                        <a:pt x="48" y="11"/>
                      </a:lnTo>
                      <a:lnTo>
                        <a:pt x="40" y="16"/>
                      </a:lnTo>
                      <a:lnTo>
                        <a:pt x="33" y="21"/>
                      </a:lnTo>
                      <a:lnTo>
                        <a:pt x="27" y="27"/>
                      </a:lnTo>
                      <a:lnTo>
                        <a:pt x="20" y="33"/>
                      </a:lnTo>
                      <a:lnTo>
                        <a:pt x="16" y="40"/>
                      </a:lnTo>
                      <a:lnTo>
                        <a:pt x="11" y="48"/>
                      </a:lnTo>
                      <a:lnTo>
                        <a:pt x="7" y="56"/>
                      </a:lnTo>
                      <a:lnTo>
                        <a:pt x="3" y="64"/>
                      </a:lnTo>
                      <a:lnTo>
                        <a:pt x="1" y="73"/>
                      </a:lnTo>
                      <a:lnTo>
                        <a:pt x="0" y="82"/>
                      </a:lnTo>
                      <a:lnTo>
                        <a:pt x="0" y="91"/>
                      </a:lnTo>
                      <a:lnTo>
                        <a:pt x="0" y="101"/>
                      </a:lnTo>
                      <a:lnTo>
                        <a:pt x="1" y="110"/>
                      </a:lnTo>
                      <a:lnTo>
                        <a:pt x="3" y="119"/>
                      </a:lnTo>
                      <a:lnTo>
                        <a:pt x="7" y="127"/>
                      </a:lnTo>
                      <a:lnTo>
                        <a:pt x="11" y="135"/>
                      </a:lnTo>
                      <a:lnTo>
                        <a:pt x="16" y="142"/>
                      </a:lnTo>
                      <a:lnTo>
                        <a:pt x="20" y="150"/>
                      </a:lnTo>
                      <a:lnTo>
                        <a:pt x="27" y="156"/>
                      </a:lnTo>
                      <a:lnTo>
                        <a:pt x="33" y="162"/>
                      </a:lnTo>
                      <a:lnTo>
                        <a:pt x="40" y="168"/>
                      </a:lnTo>
                      <a:lnTo>
                        <a:pt x="48" y="172"/>
                      </a:lnTo>
                      <a:lnTo>
                        <a:pt x="55" y="175"/>
                      </a:lnTo>
                      <a:lnTo>
                        <a:pt x="64" y="179"/>
                      </a:lnTo>
                      <a:lnTo>
                        <a:pt x="72"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8" name="Freeform 122"/>
                <p:cNvSpPr>
                  <a:spLocks/>
                </p:cNvSpPr>
                <p:nvPr/>
              </p:nvSpPr>
              <p:spPr bwMode="auto">
                <a:xfrm>
                  <a:off x="11739965" y="3152137"/>
                  <a:ext cx="28575" cy="28575"/>
                </a:xfrm>
                <a:custGeom>
                  <a:avLst/>
                  <a:gdLst/>
                  <a:ahLst/>
                  <a:cxnLst>
                    <a:cxn ang="0">
                      <a:pos x="101" y="182"/>
                    </a:cxn>
                    <a:cxn ang="0">
                      <a:pos x="118" y="179"/>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5"/>
                      </a:lnTo>
                      <a:lnTo>
                        <a:pt x="134" y="172"/>
                      </a:lnTo>
                      <a:lnTo>
                        <a:pt x="142" y="168"/>
                      </a:lnTo>
                      <a:lnTo>
                        <a:pt x="148" y="162"/>
                      </a:lnTo>
                      <a:lnTo>
                        <a:pt x="155" y="156"/>
                      </a:lnTo>
                      <a:lnTo>
                        <a:pt x="162" y="150"/>
                      </a:lnTo>
                      <a:lnTo>
                        <a:pt x="166"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6" y="40"/>
                      </a:lnTo>
                      <a:lnTo>
                        <a:pt x="162" y="33"/>
                      </a:lnTo>
                      <a:lnTo>
                        <a:pt x="155" y="27"/>
                      </a:lnTo>
                      <a:lnTo>
                        <a:pt x="148" y="21"/>
                      </a:lnTo>
                      <a:lnTo>
                        <a:pt x="142" y="16"/>
                      </a:lnTo>
                      <a:lnTo>
                        <a:pt x="134" y="11"/>
                      </a:lnTo>
                      <a:lnTo>
                        <a:pt x="126" y="8"/>
                      </a:lnTo>
                      <a:lnTo>
                        <a:pt x="118" y="4"/>
                      </a:lnTo>
                      <a:lnTo>
                        <a:pt x="110" y="2"/>
                      </a:lnTo>
                      <a:lnTo>
                        <a:pt x="101" y="0"/>
                      </a:lnTo>
                      <a:lnTo>
                        <a:pt x="91"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6" y="56"/>
                      </a:lnTo>
                      <a:lnTo>
                        <a:pt x="3" y="64"/>
                      </a:lnTo>
                      <a:lnTo>
                        <a:pt x="1" y="73"/>
                      </a:lnTo>
                      <a:lnTo>
                        <a:pt x="0" y="82"/>
                      </a:lnTo>
                      <a:lnTo>
                        <a:pt x="0" y="91"/>
                      </a:lnTo>
                      <a:lnTo>
                        <a:pt x="0" y="101"/>
                      </a:lnTo>
                      <a:lnTo>
                        <a:pt x="1" y="110"/>
                      </a:lnTo>
                      <a:lnTo>
                        <a:pt x="3" y="119"/>
                      </a:lnTo>
                      <a:lnTo>
                        <a:pt x="6"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9" name="Freeform 123"/>
                <p:cNvSpPr>
                  <a:spLocks/>
                </p:cNvSpPr>
                <p:nvPr/>
              </p:nvSpPr>
              <p:spPr bwMode="auto">
                <a:xfrm>
                  <a:off x="11779653" y="3152137"/>
                  <a:ext cx="28575" cy="28575"/>
                </a:xfrm>
                <a:custGeom>
                  <a:avLst/>
                  <a:gdLst/>
                  <a:ahLst/>
                  <a:cxnLst>
                    <a:cxn ang="0">
                      <a:pos x="101" y="182"/>
                    </a:cxn>
                    <a:cxn ang="0">
                      <a:pos x="118" y="179"/>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5"/>
                      </a:lnTo>
                      <a:lnTo>
                        <a:pt x="134" y="172"/>
                      </a:lnTo>
                      <a:lnTo>
                        <a:pt x="142" y="168"/>
                      </a:lnTo>
                      <a:lnTo>
                        <a:pt x="149" y="162"/>
                      </a:lnTo>
                      <a:lnTo>
                        <a:pt x="156" y="156"/>
                      </a:lnTo>
                      <a:lnTo>
                        <a:pt x="162" y="150"/>
                      </a:lnTo>
                      <a:lnTo>
                        <a:pt x="167" y="142"/>
                      </a:lnTo>
                      <a:lnTo>
                        <a:pt x="172" y="135"/>
                      </a:lnTo>
                      <a:lnTo>
                        <a:pt x="175" y="127"/>
                      </a:lnTo>
                      <a:lnTo>
                        <a:pt x="178" y="119"/>
                      </a:lnTo>
                      <a:lnTo>
                        <a:pt x="180" y="110"/>
                      </a:lnTo>
                      <a:lnTo>
                        <a:pt x="182" y="101"/>
                      </a:lnTo>
                      <a:lnTo>
                        <a:pt x="183" y="91"/>
                      </a:lnTo>
                      <a:lnTo>
                        <a:pt x="182" y="82"/>
                      </a:lnTo>
                      <a:lnTo>
                        <a:pt x="180" y="73"/>
                      </a:lnTo>
                      <a:lnTo>
                        <a:pt x="178" y="64"/>
                      </a:lnTo>
                      <a:lnTo>
                        <a:pt x="175" y="56"/>
                      </a:lnTo>
                      <a:lnTo>
                        <a:pt x="172" y="48"/>
                      </a:lnTo>
                      <a:lnTo>
                        <a:pt x="167" y="40"/>
                      </a:lnTo>
                      <a:lnTo>
                        <a:pt x="162" y="33"/>
                      </a:lnTo>
                      <a:lnTo>
                        <a:pt x="156" y="27"/>
                      </a:lnTo>
                      <a:lnTo>
                        <a:pt x="149" y="21"/>
                      </a:lnTo>
                      <a:lnTo>
                        <a:pt x="142" y="16"/>
                      </a:lnTo>
                      <a:lnTo>
                        <a:pt x="134" y="11"/>
                      </a:lnTo>
                      <a:lnTo>
                        <a:pt x="126" y="8"/>
                      </a:lnTo>
                      <a:lnTo>
                        <a:pt x="118" y="4"/>
                      </a:lnTo>
                      <a:lnTo>
                        <a:pt x="109" y="2"/>
                      </a:lnTo>
                      <a:lnTo>
                        <a:pt x="101" y="0"/>
                      </a:lnTo>
                      <a:lnTo>
                        <a:pt x="91" y="0"/>
                      </a:lnTo>
                      <a:lnTo>
                        <a:pt x="82" y="0"/>
                      </a:lnTo>
                      <a:lnTo>
                        <a:pt x="73" y="2"/>
                      </a:lnTo>
                      <a:lnTo>
                        <a:pt x="64" y="4"/>
                      </a:lnTo>
                      <a:lnTo>
                        <a:pt x="55" y="8"/>
                      </a:lnTo>
                      <a:lnTo>
                        <a:pt x="47" y="11"/>
                      </a:lnTo>
                      <a:lnTo>
                        <a:pt x="40" y="16"/>
                      </a:lnTo>
                      <a:lnTo>
                        <a:pt x="33" y="21"/>
                      </a:lnTo>
                      <a:lnTo>
                        <a:pt x="26" y="27"/>
                      </a:lnTo>
                      <a:lnTo>
                        <a:pt x="21" y="33"/>
                      </a:lnTo>
                      <a:lnTo>
                        <a:pt x="15" y="40"/>
                      </a:lnTo>
                      <a:lnTo>
                        <a:pt x="11" y="48"/>
                      </a:lnTo>
                      <a:lnTo>
                        <a:pt x="6" y="56"/>
                      </a:lnTo>
                      <a:lnTo>
                        <a:pt x="4" y="64"/>
                      </a:lnTo>
                      <a:lnTo>
                        <a:pt x="2" y="73"/>
                      </a:lnTo>
                      <a:lnTo>
                        <a:pt x="0" y="82"/>
                      </a:lnTo>
                      <a:lnTo>
                        <a:pt x="0" y="91"/>
                      </a:lnTo>
                      <a:lnTo>
                        <a:pt x="0" y="101"/>
                      </a:lnTo>
                      <a:lnTo>
                        <a:pt x="2" y="110"/>
                      </a:lnTo>
                      <a:lnTo>
                        <a:pt x="4" y="119"/>
                      </a:lnTo>
                      <a:lnTo>
                        <a:pt x="6" y="127"/>
                      </a:lnTo>
                      <a:lnTo>
                        <a:pt x="11" y="135"/>
                      </a:lnTo>
                      <a:lnTo>
                        <a:pt x="15" y="142"/>
                      </a:lnTo>
                      <a:lnTo>
                        <a:pt x="21" y="150"/>
                      </a:lnTo>
                      <a:lnTo>
                        <a:pt x="26" y="156"/>
                      </a:lnTo>
                      <a:lnTo>
                        <a:pt x="33" y="162"/>
                      </a:lnTo>
                      <a:lnTo>
                        <a:pt x="40" y="168"/>
                      </a:lnTo>
                      <a:lnTo>
                        <a:pt x="47" y="172"/>
                      </a:lnTo>
                      <a:lnTo>
                        <a:pt x="55" y="175"/>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0" name="Freeform 124"/>
                <p:cNvSpPr>
                  <a:spLocks/>
                </p:cNvSpPr>
                <p:nvPr/>
              </p:nvSpPr>
              <p:spPr bwMode="auto">
                <a:xfrm>
                  <a:off x="12235265" y="3337874"/>
                  <a:ext cx="203200" cy="34925"/>
                </a:xfrm>
                <a:custGeom>
                  <a:avLst/>
                  <a:gdLst/>
                  <a:ahLst/>
                  <a:cxnLst>
                    <a:cxn ang="0">
                      <a:pos x="1170" y="0"/>
                    </a:cxn>
                    <a:cxn ang="0">
                      <a:pos x="1192" y="2"/>
                    </a:cxn>
                    <a:cxn ang="0">
                      <a:pos x="1212" y="8"/>
                    </a:cxn>
                    <a:cxn ang="0">
                      <a:pos x="1231" y="18"/>
                    </a:cxn>
                    <a:cxn ang="0">
                      <a:pos x="1246" y="31"/>
                    </a:cxn>
                    <a:cxn ang="0">
                      <a:pos x="1259" y="48"/>
                    </a:cxn>
                    <a:cxn ang="0">
                      <a:pos x="1271" y="67"/>
                    </a:cxn>
                    <a:cxn ang="0">
                      <a:pos x="1276" y="87"/>
                    </a:cxn>
                    <a:cxn ang="0">
                      <a:pos x="1278" y="109"/>
                    </a:cxn>
                    <a:cxn ang="0">
                      <a:pos x="1276" y="131"/>
                    </a:cxn>
                    <a:cxn ang="0">
                      <a:pos x="1271" y="151"/>
                    </a:cxn>
                    <a:cxn ang="0">
                      <a:pos x="1259" y="170"/>
                    </a:cxn>
                    <a:cxn ang="0">
                      <a:pos x="1246" y="185"/>
                    </a:cxn>
                    <a:cxn ang="0">
                      <a:pos x="1231" y="199"/>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8"/>
                    </a:cxn>
                    <a:cxn ang="0">
                      <a:pos x="4" y="77"/>
                    </a:cxn>
                    <a:cxn ang="0">
                      <a:pos x="13" y="57"/>
                    </a:cxn>
                    <a:cxn ang="0">
                      <a:pos x="24" y="39"/>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8"/>
                      </a:lnTo>
                      <a:lnTo>
                        <a:pt x="1222" y="13"/>
                      </a:lnTo>
                      <a:lnTo>
                        <a:pt x="1231" y="18"/>
                      </a:lnTo>
                      <a:lnTo>
                        <a:pt x="1238" y="24"/>
                      </a:lnTo>
                      <a:lnTo>
                        <a:pt x="1246" y="31"/>
                      </a:lnTo>
                      <a:lnTo>
                        <a:pt x="1254" y="39"/>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9"/>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9"/>
                      </a:lnTo>
                      <a:lnTo>
                        <a:pt x="40" y="193"/>
                      </a:lnTo>
                      <a:lnTo>
                        <a:pt x="32" y="185"/>
                      </a:lnTo>
                      <a:lnTo>
                        <a:pt x="24" y="177"/>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39"/>
                      </a:lnTo>
                      <a:lnTo>
                        <a:pt x="32" y="31"/>
                      </a:lnTo>
                      <a:lnTo>
                        <a:pt x="40"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1" name="Freeform 125"/>
                <p:cNvSpPr>
                  <a:spLocks/>
                </p:cNvSpPr>
                <p:nvPr/>
              </p:nvSpPr>
              <p:spPr bwMode="auto">
                <a:xfrm>
                  <a:off x="11619315" y="3339462"/>
                  <a:ext cx="28575" cy="28575"/>
                </a:xfrm>
                <a:custGeom>
                  <a:avLst/>
                  <a:gdLst/>
                  <a:ahLst/>
                  <a:cxnLst>
                    <a:cxn ang="0">
                      <a:pos x="101" y="182"/>
                    </a:cxn>
                    <a:cxn ang="0">
                      <a:pos x="119" y="178"/>
                    </a:cxn>
                    <a:cxn ang="0">
                      <a:pos x="136" y="172"/>
                    </a:cxn>
                    <a:cxn ang="0">
                      <a:pos x="150" y="162"/>
                    </a:cxn>
                    <a:cxn ang="0">
                      <a:pos x="162" y="149"/>
                    </a:cxn>
                    <a:cxn ang="0">
                      <a:pos x="172" y="135"/>
                    </a:cxn>
                    <a:cxn ang="0">
                      <a:pos x="179" y="118"/>
                    </a:cxn>
                    <a:cxn ang="0">
                      <a:pos x="183" y="101"/>
                    </a:cxn>
                    <a:cxn ang="0">
                      <a:pos x="183" y="82"/>
                    </a:cxn>
                    <a:cxn ang="0">
                      <a:pos x="179" y="64"/>
                    </a:cxn>
                    <a:cxn ang="0">
                      <a:pos x="172" y="47"/>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7"/>
                    </a:cxn>
                    <a:cxn ang="0">
                      <a:pos x="5" y="64"/>
                    </a:cxn>
                    <a:cxn ang="0">
                      <a:pos x="1" y="82"/>
                    </a:cxn>
                    <a:cxn ang="0">
                      <a:pos x="1" y="101"/>
                    </a:cxn>
                    <a:cxn ang="0">
                      <a:pos x="5" y="118"/>
                    </a:cxn>
                    <a:cxn ang="0">
                      <a:pos x="11" y="135"/>
                    </a:cxn>
                    <a:cxn ang="0">
                      <a:pos x="21" y="149"/>
                    </a:cxn>
                    <a:cxn ang="0">
                      <a:pos x="34" y="162"/>
                    </a:cxn>
                    <a:cxn ang="0">
                      <a:pos x="49" y="172"/>
                    </a:cxn>
                    <a:cxn ang="0">
                      <a:pos x="65" y="178"/>
                    </a:cxn>
                    <a:cxn ang="0">
                      <a:pos x="82" y="182"/>
                    </a:cxn>
                  </a:cxnLst>
                  <a:rect l="0" t="0" r="r" b="b"/>
                  <a:pathLst>
                    <a:path w="183" h="183">
                      <a:moveTo>
                        <a:pt x="92" y="183"/>
                      </a:moveTo>
                      <a:lnTo>
                        <a:pt x="101" y="182"/>
                      </a:lnTo>
                      <a:lnTo>
                        <a:pt x="110" y="180"/>
                      </a:lnTo>
                      <a:lnTo>
                        <a:pt x="119" y="178"/>
                      </a:lnTo>
                      <a:lnTo>
                        <a:pt x="128" y="175"/>
                      </a:lnTo>
                      <a:lnTo>
                        <a:pt x="136" y="172"/>
                      </a:lnTo>
                      <a:lnTo>
                        <a:pt x="143" y="167"/>
                      </a:lnTo>
                      <a:lnTo>
                        <a:pt x="150" y="162"/>
                      </a:lnTo>
                      <a:lnTo>
                        <a:pt x="157" y="156"/>
                      </a:lnTo>
                      <a:lnTo>
                        <a:pt x="162" y="149"/>
                      </a:lnTo>
                      <a:lnTo>
                        <a:pt x="168" y="142"/>
                      </a:lnTo>
                      <a:lnTo>
                        <a:pt x="172" y="135"/>
                      </a:lnTo>
                      <a:lnTo>
                        <a:pt x="177" y="126"/>
                      </a:lnTo>
                      <a:lnTo>
                        <a:pt x="179" y="118"/>
                      </a:lnTo>
                      <a:lnTo>
                        <a:pt x="181" y="109"/>
                      </a:lnTo>
                      <a:lnTo>
                        <a:pt x="183" y="101"/>
                      </a:lnTo>
                      <a:lnTo>
                        <a:pt x="183" y="91"/>
                      </a:lnTo>
                      <a:lnTo>
                        <a:pt x="183" y="82"/>
                      </a:lnTo>
                      <a:lnTo>
                        <a:pt x="181" y="73"/>
                      </a:lnTo>
                      <a:lnTo>
                        <a:pt x="179" y="64"/>
                      </a:lnTo>
                      <a:lnTo>
                        <a:pt x="177" y="55"/>
                      </a:lnTo>
                      <a:lnTo>
                        <a:pt x="172" y="47"/>
                      </a:lnTo>
                      <a:lnTo>
                        <a:pt x="168" y="40"/>
                      </a:lnTo>
                      <a:lnTo>
                        <a:pt x="162" y="33"/>
                      </a:lnTo>
                      <a:lnTo>
                        <a:pt x="157" y="26"/>
                      </a:lnTo>
                      <a:lnTo>
                        <a:pt x="150" y="21"/>
                      </a:lnTo>
                      <a:lnTo>
                        <a:pt x="143" y="15"/>
                      </a:lnTo>
                      <a:lnTo>
                        <a:pt x="136" y="11"/>
                      </a:lnTo>
                      <a:lnTo>
                        <a:pt x="128" y="6"/>
                      </a:lnTo>
                      <a:lnTo>
                        <a:pt x="119" y="4"/>
                      </a:lnTo>
                      <a:lnTo>
                        <a:pt x="110" y="2"/>
                      </a:lnTo>
                      <a:lnTo>
                        <a:pt x="101" y="0"/>
                      </a:lnTo>
                      <a:lnTo>
                        <a:pt x="92" y="0"/>
                      </a:lnTo>
                      <a:lnTo>
                        <a:pt x="82" y="0"/>
                      </a:lnTo>
                      <a:lnTo>
                        <a:pt x="73" y="2"/>
                      </a:lnTo>
                      <a:lnTo>
                        <a:pt x="65" y="4"/>
                      </a:lnTo>
                      <a:lnTo>
                        <a:pt x="57" y="6"/>
                      </a:lnTo>
                      <a:lnTo>
                        <a:pt x="49" y="11"/>
                      </a:lnTo>
                      <a:lnTo>
                        <a:pt x="41" y="15"/>
                      </a:lnTo>
                      <a:lnTo>
                        <a:pt x="34" y="21"/>
                      </a:lnTo>
                      <a:lnTo>
                        <a:pt x="28" y="26"/>
                      </a:lnTo>
                      <a:lnTo>
                        <a:pt x="21" y="33"/>
                      </a:lnTo>
                      <a:lnTo>
                        <a:pt x="16" y="40"/>
                      </a:lnTo>
                      <a:lnTo>
                        <a:pt x="11" y="47"/>
                      </a:lnTo>
                      <a:lnTo>
                        <a:pt x="8" y="55"/>
                      </a:lnTo>
                      <a:lnTo>
                        <a:pt x="5" y="64"/>
                      </a:lnTo>
                      <a:lnTo>
                        <a:pt x="2" y="73"/>
                      </a:lnTo>
                      <a:lnTo>
                        <a:pt x="1" y="82"/>
                      </a:lnTo>
                      <a:lnTo>
                        <a:pt x="0" y="91"/>
                      </a:lnTo>
                      <a:lnTo>
                        <a:pt x="1" y="101"/>
                      </a:lnTo>
                      <a:lnTo>
                        <a:pt x="2" y="109"/>
                      </a:lnTo>
                      <a:lnTo>
                        <a:pt x="5" y="118"/>
                      </a:lnTo>
                      <a:lnTo>
                        <a:pt x="8" y="126"/>
                      </a:lnTo>
                      <a:lnTo>
                        <a:pt x="11" y="135"/>
                      </a:lnTo>
                      <a:lnTo>
                        <a:pt x="16" y="142"/>
                      </a:lnTo>
                      <a:lnTo>
                        <a:pt x="21" y="149"/>
                      </a:lnTo>
                      <a:lnTo>
                        <a:pt x="28" y="156"/>
                      </a:lnTo>
                      <a:lnTo>
                        <a:pt x="34" y="162"/>
                      </a:lnTo>
                      <a:lnTo>
                        <a:pt x="41" y="167"/>
                      </a:lnTo>
                      <a:lnTo>
                        <a:pt x="49" y="172"/>
                      </a:lnTo>
                      <a:lnTo>
                        <a:pt x="57" y="175"/>
                      </a:lnTo>
                      <a:lnTo>
                        <a:pt x="65" y="178"/>
                      </a:lnTo>
                      <a:lnTo>
                        <a:pt x="73" y="180"/>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2" name="Freeform 126"/>
                <p:cNvSpPr>
                  <a:spLocks/>
                </p:cNvSpPr>
                <p:nvPr/>
              </p:nvSpPr>
              <p:spPr bwMode="auto">
                <a:xfrm>
                  <a:off x="11659003" y="3339462"/>
                  <a:ext cx="28575" cy="28575"/>
                </a:xfrm>
                <a:custGeom>
                  <a:avLst/>
                  <a:gdLst/>
                  <a:ahLst/>
                  <a:cxnLst>
                    <a:cxn ang="0">
                      <a:pos x="100" y="182"/>
                    </a:cxn>
                    <a:cxn ang="0">
                      <a:pos x="118" y="178"/>
                    </a:cxn>
                    <a:cxn ang="0">
                      <a:pos x="134"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7"/>
                    </a:cxn>
                    <a:cxn ang="0">
                      <a:pos x="4" y="64"/>
                    </a:cxn>
                    <a:cxn ang="0">
                      <a:pos x="0" y="82"/>
                    </a:cxn>
                    <a:cxn ang="0">
                      <a:pos x="0" y="101"/>
                    </a:cxn>
                    <a:cxn ang="0">
                      <a:pos x="4" y="118"/>
                    </a:cxn>
                    <a:cxn ang="0">
                      <a:pos x="10" y="135"/>
                    </a:cxn>
                    <a:cxn ang="0">
                      <a:pos x="20" y="149"/>
                    </a:cxn>
                    <a:cxn ang="0">
                      <a:pos x="32" y="162"/>
                    </a:cxn>
                    <a:cxn ang="0">
                      <a:pos x="48" y="172"/>
                    </a:cxn>
                    <a:cxn ang="0">
                      <a:pos x="63" y="178"/>
                    </a:cxn>
                    <a:cxn ang="0">
                      <a:pos x="81" y="182"/>
                    </a:cxn>
                  </a:cxnLst>
                  <a:rect l="0" t="0" r="r" b="b"/>
                  <a:pathLst>
                    <a:path w="182" h="183">
                      <a:moveTo>
                        <a:pt x="91" y="183"/>
                      </a:moveTo>
                      <a:lnTo>
                        <a:pt x="100" y="182"/>
                      </a:lnTo>
                      <a:lnTo>
                        <a:pt x="109" y="180"/>
                      </a:lnTo>
                      <a:lnTo>
                        <a:pt x="118" y="178"/>
                      </a:lnTo>
                      <a:lnTo>
                        <a:pt x="127" y="175"/>
                      </a:lnTo>
                      <a:lnTo>
                        <a:pt x="134" y="172"/>
                      </a:lnTo>
                      <a:lnTo>
                        <a:pt x="142" y="167"/>
                      </a:lnTo>
                      <a:lnTo>
                        <a:pt x="149" y="162"/>
                      </a:lnTo>
                      <a:lnTo>
                        <a:pt x="155" y="156"/>
                      </a:lnTo>
                      <a:lnTo>
                        <a:pt x="161" y="149"/>
                      </a:lnTo>
                      <a:lnTo>
                        <a:pt x="167"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7" y="40"/>
                      </a:lnTo>
                      <a:lnTo>
                        <a:pt x="161" y="33"/>
                      </a:lnTo>
                      <a:lnTo>
                        <a:pt x="155" y="26"/>
                      </a:lnTo>
                      <a:lnTo>
                        <a:pt x="149" y="21"/>
                      </a:lnTo>
                      <a:lnTo>
                        <a:pt x="142" y="15"/>
                      </a:lnTo>
                      <a:lnTo>
                        <a:pt x="134" y="11"/>
                      </a:lnTo>
                      <a:lnTo>
                        <a:pt x="127" y="6"/>
                      </a:lnTo>
                      <a:lnTo>
                        <a:pt x="118" y="4"/>
                      </a:lnTo>
                      <a:lnTo>
                        <a:pt x="109" y="2"/>
                      </a:lnTo>
                      <a:lnTo>
                        <a:pt x="100" y="0"/>
                      </a:lnTo>
                      <a:lnTo>
                        <a:pt x="91" y="0"/>
                      </a:lnTo>
                      <a:lnTo>
                        <a:pt x="81" y="0"/>
                      </a:lnTo>
                      <a:lnTo>
                        <a:pt x="72" y="2"/>
                      </a:lnTo>
                      <a:lnTo>
                        <a:pt x="63" y="4"/>
                      </a:lnTo>
                      <a:lnTo>
                        <a:pt x="56" y="6"/>
                      </a:lnTo>
                      <a:lnTo>
                        <a:pt x="48" y="11"/>
                      </a:lnTo>
                      <a:lnTo>
                        <a:pt x="40" y="15"/>
                      </a:lnTo>
                      <a:lnTo>
                        <a:pt x="32" y="21"/>
                      </a:lnTo>
                      <a:lnTo>
                        <a:pt x="27" y="26"/>
                      </a:lnTo>
                      <a:lnTo>
                        <a:pt x="20" y="33"/>
                      </a:lnTo>
                      <a:lnTo>
                        <a:pt x="16" y="40"/>
                      </a:lnTo>
                      <a:lnTo>
                        <a:pt x="10" y="47"/>
                      </a:lnTo>
                      <a:lnTo>
                        <a:pt x="7" y="55"/>
                      </a:lnTo>
                      <a:lnTo>
                        <a:pt x="4" y="64"/>
                      </a:lnTo>
                      <a:lnTo>
                        <a:pt x="1" y="73"/>
                      </a:lnTo>
                      <a:lnTo>
                        <a:pt x="0" y="82"/>
                      </a:lnTo>
                      <a:lnTo>
                        <a:pt x="0" y="91"/>
                      </a:lnTo>
                      <a:lnTo>
                        <a:pt x="0" y="101"/>
                      </a:lnTo>
                      <a:lnTo>
                        <a:pt x="1" y="109"/>
                      </a:lnTo>
                      <a:lnTo>
                        <a:pt x="4" y="118"/>
                      </a:lnTo>
                      <a:lnTo>
                        <a:pt x="7" y="126"/>
                      </a:lnTo>
                      <a:lnTo>
                        <a:pt x="10" y="135"/>
                      </a:lnTo>
                      <a:lnTo>
                        <a:pt x="16" y="142"/>
                      </a:lnTo>
                      <a:lnTo>
                        <a:pt x="20" y="149"/>
                      </a:lnTo>
                      <a:lnTo>
                        <a:pt x="27" y="156"/>
                      </a:lnTo>
                      <a:lnTo>
                        <a:pt x="32" y="162"/>
                      </a:lnTo>
                      <a:lnTo>
                        <a:pt x="40" y="167"/>
                      </a:lnTo>
                      <a:lnTo>
                        <a:pt x="48" y="172"/>
                      </a:lnTo>
                      <a:lnTo>
                        <a:pt x="56" y="175"/>
                      </a:lnTo>
                      <a:lnTo>
                        <a:pt x="63" y="178"/>
                      </a:lnTo>
                      <a:lnTo>
                        <a:pt x="72" y="180"/>
                      </a:lnTo>
                      <a:lnTo>
                        <a:pt x="81"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3" name="Freeform 127"/>
                <p:cNvSpPr>
                  <a:spLocks/>
                </p:cNvSpPr>
                <p:nvPr/>
              </p:nvSpPr>
              <p:spPr bwMode="auto">
                <a:xfrm>
                  <a:off x="11698690" y="3339462"/>
                  <a:ext cx="30163" cy="28575"/>
                </a:xfrm>
                <a:custGeom>
                  <a:avLst/>
                  <a:gdLst/>
                  <a:ahLst/>
                  <a:cxnLst>
                    <a:cxn ang="0">
                      <a:pos x="100" y="182"/>
                    </a:cxn>
                    <a:cxn ang="0">
                      <a:pos x="118" y="178"/>
                    </a:cxn>
                    <a:cxn ang="0">
                      <a:pos x="134" y="172"/>
                    </a:cxn>
                    <a:cxn ang="0">
                      <a:pos x="149" y="162"/>
                    </a:cxn>
                    <a:cxn ang="0">
                      <a:pos x="162" y="149"/>
                    </a:cxn>
                    <a:cxn ang="0">
                      <a:pos x="171" y="135"/>
                    </a:cxn>
                    <a:cxn ang="0">
                      <a:pos x="179" y="118"/>
                    </a:cxn>
                    <a:cxn ang="0">
                      <a:pos x="182" y="101"/>
                    </a:cxn>
                    <a:cxn ang="0">
                      <a:pos x="182" y="82"/>
                    </a:cxn>
                    <a:cxn ang="0">
                      <a:pos x="179" y="64"/>
                    </a:cxn>
                    <a:cxn ang="0">
                      <a:pos x="171" y="47"/>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7"/>
                    </a:cxn>
                    <a:cxn ang="0">
                      <a:pos x="3" y="64"/>
                    </a:cxn>
                    <a:cxn ang="0">
                      <a:pos x="0" y="82"/>
                    </a:cxn>
                    <a:cxn ang="0">
                      <a:pos x="0" y="101"/>
                    </a:cxn>
                    <a:cxn ang="0">
                      <a:pos x="3" y="118"/>
                    </a:cxn>
                    <a:cxn ang="0">
                      <a:pos x="11" y="135"/>
                    </a:cxn>
                    <a:cxn ang="0">
                      <a:pos x="20" y="149"/>
                    </a:cxn>
                    <a:cxn ang="0">
                      <a:pos x="33" y="162"/>
                    </a:cxn>
                    <a:cxn ang="0">
                      <a:pos x="48" y="172"/>
                    </a:cxn>
                    <a:cxn ang="0">
                      <a:pos x="64" y="178"/>
                    </a:cxn>
                    <a:cxn ang="0">
                      <a:pos x="82" y="182"/>
                    </a:cxn>
                  </a:cxnLst>
                  <a:rect l="0" t="0" r="r" b="b"/>
                  <a:pathLst>
                    <a:path w="182" h="183">
                      <a:moveTo>
                        <a:pt x="91" y="183"/>
                      </a:moveTo>
                      <a:lnTo>
                        <a:pt x="100" y="182"/>
                      </a:lnTo>
                      <a:lnTo>
                        <a:pt x="110" y="180"/>
                      </a:lnTo>
                      <a:lnTo>
                        <a:pt x="118" y="178"/>
                      </a:lnTo>
                      <a:lnTo>
                        <a:pt x="126" y="175"/>
                      </a:lnTo>
                      <a:lnTo>
                        <a:pt x="134" y="172"/>
                      </a:lnTo>
                      <a:lnTo>
                        <a:pt x="142" y="167"/>
                      </a:lnTo>
                      <a:lnTo>
                        <a:pt x="149" y="162"/>
                      </a:lnTo>
                      <a:lnTo>
                        <a:pt x="155" y="156"/>
                      </a:lnTo>
                      <a:lnTo>
                        <a:pt x="162" y="149"/>
                      </a:lnTo>
                      <a:lnTo>
                        <a:pt x="166"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6" y="40"/>
                      </a:lnTo>
                      <a:lnTo>
                        <a:pt x="162" y="33"/>
                      </a:lnTo>
                      <a:lnTo>
                        <a:pt x="155" y="26"/>
                      </a:lnTo>
                      <a:lnTo>
                        <a:pt x="149" y="21"/>
                      </a:lnTo>
                      <a:lnTo>
                        <a:pt x="142" y="15"/>
                      </a:lnTo>
                      <a:lnTo>
                        <a:pt x="134" y="11"/>
                      </a:lnTo>
                      <a:lnTo>
                        <a:pt x="126" y="6"/>
                      </a:lnTo>
                      <a:lnTo>
                        <a:pt x="118" y="4"/>
                      </a:lnTo>
                      <a:lnTo>
                        <a:pt x="110" y="2"/>
                      </a:lnTo>
                      <a:lnTo>
                        <a:pt x="100" y="0"/>
                      </a:lnTo>
                      <a:lnTo>
                        <a:pt x="91" y="0"/>
                      </a:lnTo>
                      <a:lnTo>
                        <a:pt x="82" y="0"/>
                      </a:lnTo>
                      <a:lnTo>
                        <a:pt x="72" y="2"/>
                      </a:lnTo>
                      <a:lnTo>
                        <a:pt x="64" y="4"/>
                      </a:lnTo>
                      <a:lnTo>
                        <a:pt x="55" y="6"/>
                      </a:lnTo>
                      <a:lnTo>
                        <a:pt x="48" y="11"/>
                      </a:lnTo>
                      <a:lnTo>
                        <a:pt x="40" y="15"/>
                      </a:lnTo>
                      <a:lnTo>
                        <a:pt x="33" y="21"/>
                      </a:lnTo>
                      <a:lnTo>
                        <a:pt x="27" y="26"/>
                      </a:lnTo>
                      <a:lnTo>
                        <a:pt x="20" y="33"/>
                      </a:lnTo>
                      <a:lnTo>
                        <a:pt x="16" y="40"/>
                      </a:lnTo>
                      <a:lnTo>
                        <a:pt x="11" y="47"/>
                      </a:lnTo>
                      <a:lnTo>
                        <a:pt x="7" y="55"/>
                      </a:lnTo>
                      <a:lnTo>
                        <a:pt x="3" y="64"/>
                      </a:lnTo>
                      <a:lnTo>
                        <a:pt x="1" y="73"/>
                      </a:lnTo>
                      <a:lnTo>
                        <a:pt x="0" y="82"/>
                      </a:lnTo>
                      <a:lnTo>
                        <a:pt x="0" y="91"/>
                      </a:lnTo>
                      <a:lnTo>
                        <a:pt x="0" y="101"/>
                      </a:lnTo>
                      <a:lnTo>
                        <a:pt x="1" y="109"/>
                      </a:lnTo>
                      <a:lnTo>
                        <a:pt x="3" y="118"/>
                      </a:lnTo>
                      <a:lnTo>
                        <a:pt x="7" y="126"/>
                      </a:lnTo>
                      <a:lnTo>
                        <a:pt x="11" y="135"/>
                      </a:lnTo>
                      <a:lnTo>
                        <a:pt x="16" y="142"/>
                      </a:lnTo>
                      <a:lnTo>
                        <a:pt x="20" y="149"/>
                      </a:lnTo>
                      <a:lnTo>
                        <a:pt x="27" y="156"/>
                      </a:lnTo>
                      <a:lnTo>
                        <a:pt x="33" y="162"/>
                      </a:lnTo>
                      <a:lnTo>
                        <a:pt x="40" y="167"/>
                      </a:lnTo>
                      <a:lnTo>
                        <a:pt x="48" y="172"/>
                      </a:lnTo>
                      <a:lnTo>
                        <a:pt x="55" y="175"/>
                      </a:lnTo>
                      <a:lnTo>
                        <a:pt x="64" y="178"/>
                      </a:lnTo>
                      <a:lnTo>
                        <a:pt x="72" y="180"/>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4" name="Freeform 128"/>
                <p:cNvSpPr>
                  <a:spLocks/>
                </p:cNvSpPr>
                <p:nvPr/>
              </p:nvSpPr>
              <p:spPr bwMode="auto">
                <a:xfrm>
                  <a:off x="11739965" y="3339462"/>
                  <a:ext cx="28575" cy="28575"/>
                </a:xfrm>
                <a:custGeom>
                  <a:avLst/>
                  <a:gdLst/>
                  <a:ahLst/>
                  <a:cxnLst>
                    <a:cxn ang="0">
                      <a:pos x="101" y="182"/>
                    </a:cxn>
                    <a:cxn ang="0">
                      <a:pos x="118" y="178"/>
                    </a:cxn>
                    <a:cxn ang="0">
                      <a:pos x="134" y="172"/>
                    </a:cxn>
                    <a:cxn ang="0">
                      <a:pos x="148" y="162"/>
                    </a:cxn>
                    <a:cxn ang="0">
                      <a:pos x="162" y="149"/>
                    </a:cxn>
                    <a:cxn ang="0">
                      <a:pos x="172" y="135"/>
                    </a:cxn>
                    <a:cxn ang="0">
                      <a:pos x="178" y="118"/>
                    </a:cxn>
                    <a:cxn ang="0">
                      <a:pos x="182" y="101"/>
                    </a:cxn>
                    <a:cxn ang="0">
                      <a:pos x="182" y="82"/>
                    </a:cxn>
                    <a:cxn ang="0">
                      <a:pos x="178" y="64"/>
                    </a:cxn>
                    <a:cxn ang="0">
                      <a:pos x="172" y="47"/>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7"/>
                    </a:cxn>
                    <a:cxn ang="0">
                      <a:pos x="3" y="64"/>
                    </a:cxn>
                    <a:cxn ang="0">
                      <a:pos x="0" y="82"/>
                    </a:cxn>
                    <a:cxn ang="0">
                      <a:pos x="0" y="101"/>
                    </a:cxn>
                    <a:cxn ang="0">
                      <a:pos x="3"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8" y="178"/>
                      </a:lnTo>
                      <a:lnTo>
                        <a:pt x="126" y="175"/>
                      </a:lnTo>
                      <a:lnTo>
                        <a:pt x="134" y="172"/>
                      </a:lnTo>
                      <a:lnTo>
                        <a:pt x="142" y="167"/>
                      </a:lnTo>
                      <a:lnTo>
                        <a:pt x="148" y="162"/>
                      </a:lnTo>
                      <a:lnTo>
                        <a:pt x="155" y="156"/>
                      </a:lnTo>
                      <a:lnTo>
                        <a:pt x="162" y="149"/>
                      </a:lnTo>
                      <a:lnTo>
                        <a:pt x="166"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6" y="40"/>
                      </a:lnTo>
                      <a:lnTo>
                        <a:pt x="162" y="33"/>
                      </a:lnTo>
                      <a:lnTo>
                        <a:pt x="155" y="26"/>
                      </a:lnTo>
                      <a:lnTo>
                        <a:pt x="148" y="21"/>
                      </a:lnTo>
                      <a:lnTo>
                        <a:pt x="142" y="15"/>
                      </a:lnTo>
                      <a:lnTo>
                        <a:pt x="134" y="11"/>
                      </a:lnTo>
                      <a:lnTo>
                        <a:pt x="126" y="6"/>
                      </a:lnTo>
                      <a:lnTo>
                        <a:pt x="118" y="4"/>
                      </a:lnTo>
                      <a:lnTo>
                        <a:pt x="110" y="2"/>
                      </a:lnTo>
                      <a:lnTo>
                        <a:pt x="101" y="0"/>
                      </a:lnTo>
                      <a:lnTo>
                        <a:pt x="91"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6" y="55"/>
                      </a:lnTo>
                      <a:lnTo>
                        <a:pt x="3" y="64"/>
                      </a:lnTo>
                      <a:lnTo>
                        <a:pt x="1" y="73"/>
                      </a:lnTo>
                      <a:lnTo>
                        <a:pt x="0" y="82"/>
                      </a:lnTo>
                      <a:lnTo>
                        <a:pt x="0" y="91"/>
                      </a:lnTo>
                      <a:lnTo>
                        <a:pt x="0" y="101"/>
                      </a:lnTo>
                      <a:lnTo>
                        <a:pt x="1" y="109"/>
                      </a:lnTo>
                      <a:lnTo>
                        <a:pt x="3" y="118"/>
                      </a:lnTo>
                      <a:lnTo>
                        <a:pt x="6"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5" name="Freeform 129"/>
                <p:cNvSpPr>
                  <a:spLocks/>
                </p:cNvSpPr>
                <p:nvPr/>
              </p:nvSpPr>
              <p:spPr bwMode="auto">
                <a:xfrm>
                  <a:off x="11779653" y="3339462"/>
                  <a:ext cx="28575" cy="28575"/>
                </a:xfrm>
                <a:custGeom>
                  <a:avLst/>
                  <a:gdLst/>
                  <a:ahLst/>
                  <a:cxnLst>
                    <a:cxn ang="0">
                      <a:pos x="101" y="182"/>
                    </a:cxn>
                    <a:cxn ang="0">
                      <a:pos x="118" y="178"/>
                    </a:cxn>
                    <a:cxn ang="0">
                      <a:pos x="134" y="172"/>
                    </a:cxn>
                    <a:cxn ang="0">
                      <a:pos x="149" y="162"/>
                    </a:cxn>
                    <a:cxn ang="0">
                      <a:pos x="162" y="149"/>
                    </a:cxn>
                    <a:cxn ang="0">
                      <a:pos x="172" y="135"/>
                    </a:cxn>
                    <a:cxn ang="0">
                      <a:pos x="178" y="118"/>
                    </a:cxn>
                    <a:cxn ang="0">
                      <a:pos x="182" y="101"/>
                    </a:cxn>
                    <a:cxn ang="0">
                      <a:pos x="182" y="82"/>
                    </a:cxn>
                    <a:cxn ang="0">
                      <a:pos x="178" y="64"/>
                    </a:cxn>
                    <a:cxn ang="0">
                      <a:pos x="172" y="47"/>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7" y="172"/>
                    </a:cxn>
                    <a:cxn ang="0">
                      <a:pos x="64" y="178"/>
                    </a:cxn>
                    <a:cxn ang="0">
                      <a:pos x="82" y="182"/>
                    </a:cxn>
                  </a:cxnLst>
                  <a:rect l="0" t="0" r="r" b="b"/>
                  <a:pathLst>
                    <a:path w="183" h="183">
                      <a:moveTo>
                        <a:pt x="91" y="183"/>
                      </a:moveTo>
                      <a:lnTo>
                        <a:pt x="101" y="182"/>
                      </a:lnTo>
                      <a:lnTo>
                        <a:pt x="109" y="180"/>
                      </a:lnTo>
                      <a:lnTo>
                        <a:pt x="118" y="178"/>
                      </a:lnTo>
                      <a:lnTo>
                        <a:pt x="126" y="175"/>
                      </a:lnTo>
                      <a:lnTo>
                        <a:pt x="134" y="172"/>
                      </a:lnTo>
                      <a:lnTo>
                        <a:pt x="142" y="167"/>
                      </a:lnTo>
                      <a:lnTo>
                        <a:pt x="149" y="162"/>
                      </a:lnTo>
                      <a:lnTo>
                        <a:pt x="156" y="156"/>
                      </a:lnTo>
                      <a:lnTo>
                        <a:pt x="162" y="149"/>
                      </a:lnTo>
                      <a:lnTo>
                        <a:pt x="167" y="142"/>
                      </a:lnTo>
                      <a:lnTo>
                        <a:pt x="172" y="135"/>
                      </a:lnTo>
                      <a:lnTo>
                        <a:pt x="175" y="126"/>
                      </a:lnTo>
                      <a:lnTo>
                        <a:pt x="178" y="118"/>
                      </a:lnTo>
                      <a:lnTo>
                        <a:pt x="180" y="109"/>
                      </a:lnTo>
                      <a:lnTo>
                        <a:pt x="182" y="101"/>
                      </a:lnTo>
                      <a:lnTo>
                        <a:pt x="183" y="91"/>
                      </a:lnTo>
                      <a:lnTo>
                        <a:pt x="182" y="82"/>
                      </a:lnTo>
                      <a:lnTo>
                        <a:pt x="180" y="73"/>
                      </a:lnTo>
                      <a:lnTo>
                        <a:pt x="178" y="64"/>
                      </a:lnTo>
                      <a:lnTo>
                        <a:pt x="175" y="55"/>
                      </a:lnTo>
                      <a:lnTo>
                        <a:pt x="172" y="47"/>
                      </a:lnTo>
                      <a:lnTo>
                        <a:pt x="167" y="40"/>
                      </a:lnTo>
                      <a:lnTo>
                        <a:pt x="162" y="33"/>
                      </a:lnTo>
                      <a:lnTo>
                        <a:pt x="156" y="26"/>
                      </a:lnTo>
                      <a:lnTo>
                        <a:pt x="149" y="21"/>
                      </a:lnTo>
                      <a:lnTo>
                        <a:pt x="142" y="15"/>
                      </a:lnTo>
                      <a:lnTo>
                        <a:pt x="134" y="11"/>
                      </a:lnTo>
                      <a:lnTo>
                        <a:pt x="126" y="6"/>
                      </a:lnTo>
                      <a:lnTo>
                        <a:pt x="118" y="4"/>
                      </a:lnTo>
                      <a:lnTo>
                        <a:pt x="109" y="2"/>
                      </a:lnTo>
                      <a:lnTo>
                        <a:pt x="101" y="0"/>
                      </a:lnTo>
                      <a:lnTo>
                        <a:pt x="91" y="0"/>
                      </a:lnTo>
                      <a:lnTo>
                        <a:pt x="82" y="0"/>
                      </a:lnTo>
                      <a:lnTo>
                        <a:pt x="73" y="2"/>
                      </a:lnTo>
                      <a:lnTo>
                        <a:pt x="64" y="4"/>
                      </a:lnTo>
                      <a:lnTo>
                        <a:pt x="55" y="6"/>
                      </a:lnTo>
                      <a:lnTo>
                        <a:pt x="47" y="11"/>
                      </a:lnTo>
                      <a:lnTo>
                        <a:pt x="40" y="15"/>
                      </a:lnTo>
                      <a:lnTo>
                        <a:pt x="33" y="21"/>
                      </a:lnTo>
                      <a:lnTo>
                        <a:pt x="26" y="26"/>
                      </a:lnTo>
                      <a:lnTo>
                        <a:pt x="21" y="33"/>
                      </a:lnTo>
                      <a:lnTo>
                        <a:pt x="15" y="40"/>
                      </a:lnTo>
                      <a:lnTo>
                        <a:pt x="11" y="47"/>
                      </a:lnTo>
                      <a:lnTo>
                        <a:pt x="6" y="55"/>
                      </a:lnTo>
                      <a:lnTo>
                        <a:pt x="4" y="64"/>
                      </a:lnTo>
                      <a:lnTo>
                        <a:pt x="2" y="73"/>
                      </a:lnTo>
                      <a:lnTo>
                        <a:pt x="0" y="82"/>
                      </a:lnTo>
                      <a:lnTo>
                        <a:pt x="0" y="91"/>
                      </a:lnTo>
                      <a:lnTo>
                        <a:pt x="0" y="101"/>
                      </a:lnTo>
                      <a:lnTo>
                        <a:pt x="2" y="109"/>
                      </a:lnTo>
                      <a:lnTo>
                        <a:pt x="4" y="118"/>
                      </a:lnTo>
                      <a:lnTo>
                        <a:pt x="6" y="126"/>
                      </a:lnTo>
                      <a:lnTo>
                        <a:pt x="11" y="135"/>
                      </a:lnTo>
                      <a:lnTo>
                        <a:pt x="15" y="142"/>
                      </a:lnTo>
                      <a:lnTo>
                        <a:pt x="21" y="149"/>
                      </a:lnTo>
                      <a:lnTo>
                        <a:pt x="26" y="156"/>
                      </a:lnTo>
                      <a:lnTo>
                        <a:pt x="33" y="162"/>
                      </a:lnTo>
                      <a:lnTo>
                        <a:pt x="40" y="167"/>
                      </a:lnTo>
                      <a:lnTo>
                        <a:pt x="47" y="172"/>
                      </a:lnTo>
                      <a:lnTo>
                        <a:pt x="55" y="175"/>
                      </a:lnTo>
                      <a:lnTo>
                        <a:pt x="64" y="178"/>
                      </a:lnTo>
                      <a:lnTo>
                        <a:pt x="73" y="180"/>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6" name="Freeform 130"/>
                <p:cNvSpPr>
                  <a:spLocks/>
                </p:cNvSpPr>
                <p:nvPr/>
              </p:nvSpPr>
              <p:spPr bwMode="auto">
                <a:xfrm>
                  <a:off x="12235265" y="3526787"/>
                  <a:ext cx="203200" cy="33338"/>
                </a:xfrm>
                <a:custGeom>
                  <a:avLst/>
                  <a:gdLst/>
                  <a:ahLst/>
                  <a:cxnLst>
                    <a:cxn ang="0">
                      <a:pos x="1170" y="0"/>
                    </a:cxn>
                    <a:cxn ang="0">
                      <a:pos x="1192" y="2"/>
                    </a:cxn>
                    <a:cxn ang="0">
                      <a:pos x="1212" y="7"/>
                    </a:cxn>
                    <a:cxn ang="0">
                      <a:pos x="1231" y="17"/>
                    </a:cxn>
                    <a:cxn ang="0">
                      <a:pos x="1246" y="31"/>
                    </a:cxn>
                    <a:cxn ang="0">
                      <a:pos x="1259" y="47"/>
                    </a:cxn>
                    <a:cxn ang="0">
                      <a:pos x="1271" y="66"/>
                    </a:cxn>
                    <a:cxn ang="0">
                      <a:pos x="1276" y="86"/>
                    </a:cxn>
                    <a:cxn ang="0">
                      <a:pos x="1278" y="108"/>
                    </a:cxn>
                    <a:cxn ang="0">
                      <a:pos x="1276" y="130"/>
                    </a:cxn>
                    <a:cxn ang="0">
                      <a:pos x="1271" y="150"/>
                    </a:cxn>
                    <a:cxn ang="0">
                      <a:pos x="1259" y="169"/>
                    </a:cxn>
                    <a:cxn ang="0">
                      <a:pos x="1246" y="185"/>
                    </a:cxn>
                    <a:cxn ang="0">
                      <a:pos x="1231" y="198"/>
                    </a:cxn>
                    <a:cxn ang="0">
                      <a:pos x="1212" y="208"/>
                    </a:cxn>
                    <a:cxn ang="0">
                      <a:pos x="1192" y="215"/>
                    </a:cxn>
                    <a:cxn ang="0">
                      <a:pos x="1170" y="217"/>
                    </a:cxn>
                    <a:cxn ang="0">
                      <a:pos x="97" y="216"/>
                    </a:cxn>
                    <a:cxn ang="0">
                      <a:pos x="76" y="213"/>
                    </a:cxn>
                    <a:cxn ang="0">
                      <a:pos x="56" y="204"/>
                    </a:cxn>
                    <a:cxn ang="0">
                      <a:pos x="40" y="192"/>
                    </a:cxn>
                    <a:cxn ang="0">
                      <a:pos x="24" y="177"/>
                    </a:cxn>
                    <a:cxn ang="0">
                      <a:pos x="13" y="159"/>
                    </a:cxn>
                    <a:cxn ang="0">
                      <a:pos x="4" y="140"/>
                    </a:cxn>
                    <a:cxn ang="0">
                      <a:pos x="0" y="119"/>
                    </a:cxn>
                    <a:cxn ang="0">
                      <a:pos x="0" y="97"/>
                    </a:cxn>
                    <a:cxn ang="0">
                      <a:pos x="4" y="76"/>
                    </a:cxn>
                    <a:cxn ang="0">
                      <a:pos x="13" y="56"/>
                    </a:cxn>
                    <a:cxn ang="0">
                      <a:pos x="24" y="38"/>
                    </a:cxn>
                    <a:cxn ang="0">
                      <a:pos x="40" y="24"/>
                    </a:cxn>
                    <a:cxn ang="0">
                      <a:pos x="56" y="12"/>
                    </a:cxn>
                    <a:cxn ang="0">
                      <a:pos x="76" y="4"/>
                    </a:cxn>
                    <a:cxn ang="0">
                      <a:pos x="97" y="0"/>
                    </a:cxn>
                  </a:cxnLst>
                  <a:rect l="0" t="0" r="r" b="b"/>
                  <a:pathLst>
                    <a:path w="1278" h="217">
                      <a:moveTo>
                        <a:pt x="108" y="0"/>
                      </a:moveTo>
                      <a:lnTo>
                        <a:pt x="1170" y="0"/>
                      </a:lnTo>
                      <a:lnTo>
                        <a:pt x="1181" y="0"/>
                      </a:lnTo>
                      <a:lnTo>
                        <a:pt x="1192" y="2"/>
                      </a:lnTo>
                      <a:lnTo>
                        <a:pt x="1202" y="4"/>
                      </a:lnTo>
                      <a:lnTo>
                        <a:pt x="1212" y="7"/>
                      </a:lnTo>
                      <a:lnTo>
                        <a:pt x="1222" y="12"/>
                      </a:lnTo>
                      <a:lnTo>
                        <a:pt x="1231" y="17"/>
                      </a:lnTo>
                      <a:lnTo>
                        <a:pt x="1238" y="24"/>
                      </a:lnTo>
                      <a:lnTo>
                        <a:pt x="1246" y="31"/>
                      </a:lnTo>
                      <a:lnTo>
                        <a:pt x="1254" y="38"/>
                      </a:lnTo>
                      <a:lnTo>
                        <a:pt x="1259" y="47"/>
                      </a:lnTo>
                      <a:lnTo>
                        <a:pt x="1265" y="56"/>
                      </a:lnTo>
                      <a:lnTo>
                        <a:pt x="1271" y="66"/>
                      </a:lnTo>
                      <a:lnTo>
                        <a:pt x="1274" y="76"/>
                      </a:lnTo>
                      <a:lnTo>
                        <a:pt x="1276" y="86"/>
                      </a:lnTo>
                      <a:lnTo>
                        <a:pt x="1278" y="97"/>
                      </a:lnTo>
                      <a:lnTo>
                        <a:pt x="1278" y="108"/>
                      </a:lnTo>
                      <a:lnTo>
                        <a:pt x="1278" y="119"/>
                      </a:lnTo>
                      <a:lnTo>
                        <a:pt x="1276" y="130"/>
                      </a:lnTo>
                      <a:lnTo>
                        <a:pt x="1274" y="140"/>
                      </a:lnTo>
                      <a:lnTo>
                        <a:pt x="1271" y="150"/>
                      </a:lnTo>
                      <a:lnTo>
                        <a:pt x="1265" y="159"/>
                      </a:lnTo>
                      <a:lnTo>
                        <a:pt x="1259" y="169"/>
                      </a:lnTo>
                      <a:lnTo>
                        <a:pt x="1254" y="177"/>
                      </a:lnTo>
                      <a:lnTo>
                        <a:pt x="1246" y="185"/>
                      </a:lnTo>
                      <a:lnTo>
                        <a:pt x="1238" y="192"/>
                      </a:lnTo>
                      <a:lnTo>
                        <a:pt x="1231" y="198"/>
                      </a:lnTo>
                      <a:lnTo>
                        <a:pt x="1222" y="204"/>
                      </a:lnTo>
                      <a:lnTo>
                        <a:pt x="1212" y="208"/>
                      </a:lnTo>
                      <a:lnTo>
                        <a:pt x="1202" y="213"/>
                      </a:lnTo>
                      <a:lnTo>
                        <a:pt x="1192" y="215"/>
                      </a:lnTo>
                      <a:lnTo>
                        <a:pt x="1181" y="216"/>
                      </a:lnTo>
                      <a:lnTo>
                        <a:pt x="1170" y="217"/>
                      </a:lnTo>
                      <a:lnTo>
                        <a:pt x="108" y="217"/>
                      </a:lnTo>
                      <a:lnTo>
                        <a:pt x="97" y="216"/>
                      </a:lnTo>
                      <a:lnTo>
                        <a:pt x="86" y="215"/>
                      </a:lnTo>
                      <a:lnTo>
                        <a:pt x="76" y="213"/>
                      </a:lnTo>
                      <a:lnTo>
                        <a:pt x="66" y="208"/>
                      </a:lnTo>
                      <a:lnTo>
                        <a:pt x="56" y="204"/>
                      </a:lnTo>
                      <a:lnTo>
                        <a:pt x="47" y="198"/>
                      </a:lnTo>
                      <a:lnTo>
                        <a:pt x="40" y="192"/>
                      </a:lnTo>
                      <a:lnTo>
                        <a:pt x="32" y="185"/>
                      </a:lnTo>
                      <a:lnTo>
                        <a:pt x="24" y="177"/>
                      </a:lnTo>
                      <a:lnTo>
                        <a:pt x="19" y="169"/>
                      </a:lnTo>
                      <a:lnTo>
                        <a:pt x="13" y="159"/>
                      </a:lnTo>
                      <a:lnTo>
                        <a:pt x="9" y="150"/>
                      </a:lnTo>
                      <a:lnTo>
                        <a:pt x="4" y="140"/>
                      </a:lnTo>
                      <a:lnTo>
                        <a:pt x="2" y="130"/>
                      </a:lnTo>
                      <a:lnTo>
                        <a:pt x="0" y="119"/>
                      </a:lnTo>
                      <a:lnTo>
                        <a:pt x="0" y="108"/>
                      </a:lnTo>
                      <a:lnTo>
                        <a:pt x="0" y="97"/>
                      </a:lnTo>
                      <a:lnTo>
                        <a:pt x="2" y="86"/>
                      </a:lnTo>
                      <a:lnTo>
                        <a:pt x="4" y="76"/>
                      </a:lnTo>
                      <a:lnTo>
                        <a:pt x="9" y="66"/>
                      </a:lnTo>
                      <a:lnTo>
                        <a:pt x="13" y="56"/>
                      </a:lnTo>
                      <a:lnTo>
                        <a:pt x="19" y="47"/>
                      </a:lnTo>
                      <a:lnTo>
                        <a:pt x="24" y="38"/>
                      </a:lnTo>
                      <a:lnTo>
                        <a:pt x="32" y="31"/>
                      </a:lnTo>
                      <a:lnTo>
                        <a:pt x="40"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7" name="Freeform 131"/>
                <p:cNvSpPr>
                  <a:spLocks/>
                </p:cNvSpPr>
                <p:nvPr/>
              </p:nvSpPr>
              <p:spPr bwMode="auto">
                <a:xfrm>
                  <a:off x="11619315" y="3526787"/>
                  <a:ext cx="28575" cy="30163"/>
                </a:xfrm>
                <a:custGeom>
                  <a:avLst/>
                  <a:gdLst/>
                  <a:ahLst/>
                  <a:cxnLst>
                    <a:cxn ang="0">
                      <a:pos x="101" y="182"/>
                    </a:cxn>
                    <a:cxn ang="0">
                      <a:pos x="119" y="179"/>
                    </a:cxn>
                    <a:cxn ang="0">
                      <a:pos x="136" y="172"/>
                    </a:cxn>
                    <a:cxn ang="0">
                      <a:pos x="150" y="162"/>
                    </a:cxn>
                    <a:cxn ang="0">
                      <a:pos x="162" y="150"/>
                    </a:cxn>
                    <a:cxn ang="0">
                      <a:pos x="172" y="134"/>
                    </a:cxn>
                    <a:cxn ang="0">
                      <a:pos x="179" y="119"/>
                    </a:cxn>
                    <a:cxn ang="0">
                      <a:pos x="183" y="101"/>
                    </a:cxn>
                    <a:cxn ang="0">
                      <a:pos x="183" y="82"/>
                    </a:cxn>
                    <a:cxn ang="0">
                      <a:pos x="179" y="65"/>
                    </a:cxn>
                    <a:cxn ang="0">
                      <a:pos x="172" y="48"/>
                    </a:cxn>
                    <a:cxn ang="0">
                      <a:pos x="162" y="34"/>
                    </a:cxn>
                    <a:cxn ang="0">
                      <a:pos x="150" y="21"/>
                    </a:cxn>
                    <a:cxn ang="0">
                      <a:pos x="136" y="11"/>
                    </a:cxn>
                    <a:cxn ang="0">
                      <a:pos x="119" y="5"/>
                    </a:cxn>
                    <a:cxn ang="0">
                      <a:pos x="101" y="0"/>
                    </a:cxn>
                    <a:cxn ang="0">
                      <a:pos x="82" y="0"/>
                    </a:cxn>
                    <a:cxn ang="0">
                      <a:pos x="65" y="5"/>
                    </a:cxn>
                    <a:cxn ang="0">
                      <a:pos x="49" y="11"/>
                    </a:cxn>
                    <a:cxn ang="0">
                      <a:pos x="34" y="21"/>
                    </a:cxn>
                    <a:cxn ang="0">
                      <a:pos x="21" y="34"/>
                    </a:cxn>
                    <a:cxn ang="0">
                      <a:pos x="11" y="48"/>
                    </a:cxn>
                    <a:cxn ang="0">
                      <a:pos x="5" y="65"/>
                    </a:cxn>
                    <a:cxn ang="0">
                      <a:pos x="1" y="82"/>
                    </a:cxn>
                    <a:cxn ang="0">
                      <a:pos x="1" y="101"/>
                    </a:cxn>
                    <a:cxn ang="0">
                      <a:pos x="5" y="119"/>
                    </a:cxn>
                    <a:cxn ang="0">
                      <a:pos x="11" y="134"/>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6"/>
                      </a:lnTo>
                      <a:lnTo>
                        <a:pt x="136" y="172"/>
                      </a:lnTo>
                      <a:lnTo>
                        <a:pt x="143" y="168"/>
                      </a:lnTo>
                      <a:lnTo>
                        <a:pt x="150" y="162"/>
                      </a:lnTo>
                      <a:lnTo>
                        <a:pt x="157" y="156"/>
                      </a:lnTo>
                      <a:lnTo>
                        <a:pt x="162" y="150"/>
                      </a:lnTo>
                      <a:lnTo>
                        <a:pt x="168" y="142"/>
                      </a:lnTo>
                      <a:lnTo>
                        <a:pt x="172" y="134"/>
                      </a:lnTo>
                      <a:lnTo>
                        <a:pt x="177" y="127"/>
                      </a:lnTo>
                      <a:lnTo>
                        <a:pt x="179" y="119"/>
                      </a:lnTo>
                      <a:lnTo>
                        <a:pt x="181" y="110"/>
                      </a:lnTo>
                      <a:lnTo>
                        <a:pt x="183" y="101"/>
                      </a:lnTo>
                      <a:lnTo>
                        <a:pt x="183" y="91"/>
                      </a:lnTo>
                      <a:lnTo>
                        <a:pt x="183" y="82"/>
                      </a:lnTo>
                      <a:lnTo>
                        <a:pt x="181" y="73"/>
                      </a:lnTo>
                      <a:lnTo>
                        <a:pt x="179" y="65"/>
                      </a:lnTo>
                      <a:lnTo>
                        <a:pt x="177" y="56"/>
                      </a:lnTo>
                      <a:lnTo>
                        <a:pt x="172" y="48"/>
                      </a:lnTo>
                      <a:lnTo>
                        <a:pt x="168" y="40"/>
                      </a:lnTo>
                      <a:lnTo>
                        <a:pt x="162" y="34"/>
                      </a:lnTo>
                      <a:lnTo>
                        <a:pt x="157" y="27"/>
                      </a:lnTo>
                      <a:lnTo>
                        <a:pt x="150" y="21"/>
                      </a:lnTo>
                      <a:lnTo>
                        <a:pt x="143" y="16"/>
                      </a:lnTo>
                      <a:lnTo>
                        <a:pt x="136" y="11"/>
                      </a:lnTo>
                      <a:lnTo>
                        <a:pt x="128" y="7"/>
                      </a:lnTo>
                      <a:lnTo>
                        <a:pt x="119" y="5"/>
                      </a:lnTo>
                      <a:lnTo>
                        <a:pt x="110" y="2"/>
                      </a:lnTo>
                      <a:lnTo>
                        <a:pt x="101" y="0"/>
                      </a:lnTo>
                      <a:lnTo>
                        <a:pt x="92" y="0"/>
                      </a:lnTo>
                      <a:lnTo>
                        <a:pt x="82" y="0"/>
                      </a:lnTo>
                      <a:lnTo>
                        <a:pt x="73" y="2"/>
                      </a:lnTo>
                      <a:lnTo>
                        <a:pt x="65" y="5"/>
                      </a:lnTo>
                      <a:lnTo>
                        <a:pt x="57" y="7"/>
                      </a:lnTo>
                      <a:lnTo>
                        <a:pt x="49" y="11"/>
                      </a:lnTo>
                      <a:lnTo>
                        <a:pt x="41" y="16"/>
                      </a:lnTo>
                      <a:lnTo>
                        <a:pt x="34" y="21"/>
                      </a:lnTo>
                      <a:lnTo>
                        <a:pt x="28" y="27"/>
                      </a:lnTo>
                      <a:lnTo>
                        <a:pt x="21" y="34"/>
                      </a:lnTo>
                      <a:lnTo>
                        <a:pt x="16" y="40"/>
                      </a:lnTo>
                      <a:lnTo>
                        <a:pt x="11" y="48"/>
                      </a:lnTo>
                      <a:lnTo>
                        <a:pt x="8" y="56"/>
                      </a:lnTo>
                      <a:lnTo>
                        <a:pt x="5" y="65"/>
                      </a:lnTo>
                      <a:lnTo>
                        <a:pt x="2" y="73"/>
                      </a:lnTo>
                      <a:lnTo>
                        <a:pt x="1" y="82"/>
                      </a:lnTo>
                      <a:lnTo>
                        <a:pt x="0" y="91"/>
                      </a:lnTo>
                      <a:lnTo>
                        <a:pt x="1" y="101"/>
                      </a:lnTo>
                      <a:lnTo>
                        <a:pt x="2" y="110"/>
                      </a:lnTo>
                      <a:lnTo>
                        <a:pt x="5" y="119"/>
                      </a:lnTo>
                      <a:lnTo>
                        <a:pt x="8" y="127"/>
                      </a:lnTo>
                      <a:lnTo>
                        <a:pt x="11" y="134"/>
                      </a:lnTo>
                      <a:lnTo>
                        <a:pt x="16" y="142"/>
                      </a:lnTo>
                      <a:lnTo>
                        <a:pt x="21" y="150"/>
                      </a:lnTo>
                      <a:lnTo>
                        <a:pt x="28" y="156"/>
                      </a:lnTo>
                      <a:lnTo>
                        <a:pt x="34" y="162"/>
                      </a:lnTo>
                      <a:lnTo>
                        <a:pt x="41" y="168"/>
                      </a:lnTo>
                      <a:lnTo>
                        <a:pt x="49" y="172"/>
                      </a:lnTo>
                      <a:lnTo>
                        <a:pt x="57" y="176"/>
                      </a:lnTo>
                      <a:lnTo>
                        <a:pt x="65" y="179"/>
                      </a:lnTo>
                      <a:lnTo>
                        <a:pt x="73" y="181"/>
                      </a:lnTo>
                      <a:lnTo>
                        <a:pt x="82" y="182"/>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8" name="Freeform 132"/>
                <p:cNvSpPr>
                  <a:spLocks/>
                </p:cNvSpPr>
                <p:nvPr/>
              </p:nvSpPr>
              <p:spPr bwMode="auto">
                <a:xfrm>
                  <a:off x="11659003" y="3526787"/>
                  <a:ext cx="28575" cy="30163"/>
                </a:xfrm>
                <a:custGeom>
                  <a:avLst/>
                  <a:gdLst/>
                  <a:ahLst/>
                  <a:cxnLst>
                    <a:cxn ang="0">
                      <a:pos x="100" y="182"/>
                    </a:cxn>
                    <a:cxn ang="0">
                      <a:pos x="118" y="179"/>
                    </a:cxn>
                    <a:cxn ang="0">
                      <a:pos x="134"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4" y="11"/>
                    </a:cxn>
                    <a:cxn ang="0">
                      <a:pos x="118" y="5"/>
                    </a:cxn>
                    <a:cxn ang="0">
                      <a:pos x="100" y="0"/>
                    </a:cxn>
                    <a:cxn ang="0">
                      <a:pos x="81" y="0"/>
                    </a:cxn>
                    <a:cxn ang="0">
                      <a:pos x="63" y="5"/>
                    </a:cxn>
                    <a:cxn ang="0">
                      <a:pos x="48" y="11"/>
                    </a:cxn>
                    <a:cxn ang="0">
                      <a:pos x="32" y="21"/>
                    </a:cxn>
                    <a:cxn ang="0">
                      <a:pos x="20" y="34"/>
                    </a:cxn>
                    <a:cxn ang="0">
                      <a:pos x="10" y="48"/>
                    </a:cxn>
                    <a:cxn ang="0">
                      <a:pos x="4" y="65"/>
                    </a:cxn>
                    <a:cxn ang="0">
                      <a:pos x="0" y="82"/>
                    </a:cxn>
                    <a:cxn ang="0">
                      <a:pos x="0" y="101"/>
                    </a:cxn>
                    <a:cxn ang="0">
                      <a:pos x="4" y="119"/>
                    </a:cxn>
                    <a:cxn ang="0">
                      <a:pos x="10" y="134"/>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6"/>
                      </a:lnTo>
                      <a:lnTo>
                        <a:pt x="134" y="172"/>
                      </a:lnTo>
                      <a:lnTo>
                        <a:pt x="142" y="168"/>
                      </a:lnTo>
                      <a:lnTo>
                        <a:pt x="149" y="162"/>
                      </a:lnTo>
                      <a:lnTo>
                        <a:pt x="155" y="156"/>
                      </a:lnTo>
                      <a:lnTo>
                        <a:pt x="161" y="150"/>
                      </a:lnTo>
                      <a:lnTo>
                        <a:pt x="167"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7" y="40"/>
                      </a:lnTo>
                      <a:lnTo>
                        <a:pt x="161" y="34"/>
                      </a:lnTo>
                      <a:lnTo>
                        <a:pt x="155" y="27"/>
                      </a:lnTo>
                      <a:lnTo>
                        <a:pt x="149" y="21"/>
                      </a:lnTo>
                      <a:lnTo>
                        <a:pt x="142" y="16"/>
                      </a:lnTo>
                      <a:lnTo>
                        <a:pt x="134" y="11"/>
                      </a:lnTo>
                      <a:lnTo>
                        <a:pt x="127" y="7"/>
                      </a:lnTo>
                      <a:lnTo>
                        <a:pt x="118" y="5"/>
                      </a:lnTo>
                      <a:lnTo>
                        <a:pt x="109" y="2"/>
                      </a:lnTo>
                      <a:lnTo>
                        <a:pt x="100" y="0"/>
                      </a:lnTo>
                      <a:lnTo>
                        <a:pt x="91" y="0"/>
                      </a:lnTo>
                      <a:lnTo>
                        <a:pt x="81" y="0"/>
                      </a:lnTo>
                      <a:lnTo>
                        <a:pt x="72" y="2"/>
                      </a:lnTo>
                      <a:lnTo>
                        <a:pt x="63" y="5"/>
                      </a:lnTo>
                      <a:lnTo>
                        <a:pt x="56" y="7"/>
                      </a:lnTo>
                      <a:lnTo>
                        <a:pt x="48" y="11"/>
                      </a:lnTo>
                      <a:lnTo>
                        <a:pt x="40" y="16"/>
                      </a:lnTo>
                      <a:lnTo>
                        <a:pt x="32" y="21"/>
                      </a:lnTo>
                      <a:lnTo>
                        <a:pt x="27" y="27"/>
                      </a:lnTo>
                      <a:lnTo>
                        <a:pt x="20" y="34"/>
                      </a:lnTo>
                      <a:lnTo>
                        <a:pt x="16" y="40"/>
                      </a:lnTo>
                      <a:lnTo>
                        <a:pt x="10" y="48"/>
                      </a:lnTo>
                      <a:lnTo>
                        <a:pt x="7" y="56"/>
                      </a:lnTo>
                      <a:lnTo>
                        <a:pt x="4" y="65"/>
                      </a:lnTo>
                      <a:lnTo>
                        <a:pt x="1" y="73"/>
                      </a:lnTo>
                      <a:lnTo>
                        <a:pt x="0" y="82"/>
                      </a:lnTo>
                      <a:lnTo>
                        <a:pt x="0" y="91"/>
                      </a:lnTo>
                      <a:lnTo>
                        <a:pt x="0" y="101"/>
                      </a:lnTo>
                      <a:lnTo>
                        <a:pt x="1" y="110"/>
                      </a:lnTo>
                      <a:lnTo>
                        <a:pt x="4" y="119"/>
                      </a:lnTo>
                      <a:lnTo>
                        <a:pt x="7" y="127"/>
                      </a:lnTo>
                      <a:lnTo>
                        <a:pt x="10" y="134"/>
                      </a:lnTo>
                      <a:lnTo>
                        <a:pt x="16" y="142"/>
                      </a:lnTo>
                      <a:lnTo>
                        <a:pt x="20" y="150"/>
                      </a:lnTo>
                      <a:lnTo>
                        <a:pt x="27" y="156"/>
                      </a:lnTo>
                      <a:lnTo>
                        <a:pt x="32" y="162"/>
                      </a:lnTo>
                      <a:lnTo>
                        <a:pt x="40" y="168"/>
                      </a:lnTo>
                      <a:lnTo>
                        <a:pt x="48" y="172"/>
                      </a:lnTo>
                      <a:lnTo>
                        <a:pt x="56" y="176"/>
                      </a:lnTo>
                      <a:lnTo>
                        <a:pt x="63" y="179"/>
                      </a:lnTo>
                      <a:lnTo>
                        <a:pt x="72" y="181"/>
                      </a:lnTo>
                      <a:lnTo>
                        <a:pt x="81"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9" name="Freeform 133"/>
                <p:cNvSpPr>
                  <a:spLocks/>
                </p:cNvSpPr>
                <p:nvPr/>
              </p:nvSpPr>
              <p:spPr bwMode="auto">
                <a:xfrm>
                  <a:off x="11698690" y="3526787"/>
                  <a:ext cx="30163" cy="30163"/>
                </a:xfrm>
                <a:custGeom>
                  <a:avLst/>
                  <a:gdLst/>
                  <a:ahLst/>
                  <a:cxnLst>
                    <a:cxn ang="0">
                      <a:pos x="100" y="182"/>
                    </a:cxn>
                    <a:cxn ang="0">
                      <a:pos x="118" y="179"/>
                    </a:cxn>
                    <a:cxn ang="0">
                      <a:pos x="134" y="172"/>
                    </a:cxn>
                    <a:cxn ang="0">
                      <a:pos x="149" y="162"/>
                    </a:cxn>
                    <a:cxn ang="0">
                      <a:pos x="162" y="150"/>
                    </a:cxn>
                    <a:cxn ang="0">
                      <a:pos x="171" y="134"/>
                    </a:cxn>
                    <a:cxn ang="0">
                      <a:pos x="179" y="119"/>
                    </a:cxn>
                    <a:cxn ang="0">
                      <a:pos x="182" y="101"/>
                    </a:cxn>
                    <a:cxn ang="0">
                      <a:pos x="182" y="82"/>
                    </a:cxn>
                    <a:cxn ang="0">
                      <a:pos x="179" y="65"/>
                    </a:cxn>
                    <a:cxn ang="0">
                      <a:pos x="171" y="48"/>
                    </a:cxn>
                    <a:cxn ang="0">
                      <a:pos x="162" y="34"/>
                    </a:cxn>
                    <a:cxn ang="0">
                      <a:pos x="149" y="21"/>
                    </a:cxn>
                    <a:cxn ang="0">
                      <a:pos x="134" y="11"/>
                    </a:cxn>
                    <a:cxn ang="0">
                      <a:pos x="118" y="5"/>
                    </a:cxn>
                    <a:cxn ang="0">
                      <a:pos x="100" y="0"/>
                    </a:cxn>
                    <a:cxn ang="0">
                      <a:pos x="82" y="0"/>
                    </a:cxn>
                    <a:cxn ang="0">
                      <a:pos x="64" y="5"/>
                    </a:cxn>
                    <a:cxn ang="0">
                      <a:pos x="48" y="11"/>
                    </a:cxn>
                    <a:cxn ang="0">
                      <a:pos x="33" y="21"/>
                    </a:cxn>
                    <a:cxn ang="0">
                      <a:pos x="20" y="34"/>
                    </a:cxn>
                    <a:cxn ang="0">
                      <a:pos x="11" y="48"/>
                    </a:cxn>
                    <a:cxn ang="0">
                      <a:pos x="3" y="65"/>
                    </a:cxn>
                    <a:cxn ang="0">
                      <a:pos x="0" y="82"/>
                    </a:cxn>
                    <a:cxn ang="0">
                      <a:pos x="0" y="101"/>
                    </a:cxn>
                    <a:cxn ang="0">
                      <a:pos x="3" y="119"/>
                    </a:cxn>
                    <a:cxn ang="0">
                      <a:pos x="11" y="134"/>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6"/>
                      </a:lnTo>
                      <a:lnTo>
                        <a:pt x="134" y="172"/>
                      </a:lnTo>
                      <a:lnTo>
                        <a:pt x="142" y="168"/>
                      </a:lnTo>
                      <a:lnTo>
                        <a:pt x="149" y="162"/>
                      </a:lnTo>
                      <a:lnTo>
                        <a:pt x="155" y="156"/>
                      </a:lnTo>
                      <a:lnTo>
                        <a:pt x="162" y="150"/>
                      </a:lnTo>
                      <a:lnTo>
                        <a:pt x="166"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6" y="40"/>
                      </a:lnTo>
                      <a:lnTo>
                        <a:pt x="162" y="34"/>
                      </a:lnTo>
                      <a:lnTo>
                        <a:pt x="155" y="27"/>
                      </a:lnTo>
                      <a:lnTo>
                        <a:pt x="149" y="21"/>
                      </a:lnTo>
                      <a:lnTo>
                        <a:pt x="142" y="16"/>
                      </a:lnTo>
                      <a:lnTo>
                        <a:pt x="134" y="11"/>
                      </a:lnTo>
                      <a:lnTo>
                        <a:pt x="126" y="7"/>
                      </a:lnTo>
                      <a:lnTo>
                        <a:pt x="118" y="5"/>
                      </a:lnTo>
                      <a:lnTo>
                        <a:pt x="110" y="2"/>
                      </a:lnTo>
                      <a:lnTo>
                        <a:pt x="100" y="0"/>
                      </a:lnTo>
                      <a:lnTo>
                        <a:pt x="91" y="0"/>
                      </a:lnTo>
                      <a:lnTo>
                        <a:pt x="82" y="0"/>
                      </a:lnTo>
                      <a:lnTo>
                        <a:pt x="72" y="2"/>
                      </a:lnTo>
                      <a:lnTo>
                        <a:pt x="64" y="5"/>
                      </a:lnTo>
                      <a:lnTo>
                        <a:pt x="55" y="7"/>
                      </a:lnTo>
                      <a:lnTo>
                        <a:pt x="48" y="11"/>
                      </a:lnTo>
                      <a:lnTo>
                        <a:pt x="40" y="16"/>
                      </a:lnTo>
                      <a:lnTo>
                        <a:pt x="33" y="21"/>
                      </a:lnTo>
                      <a:lnTo>
                        <a:pt x="27" y="27"/>
                      </a:lnTo>
                      <a:lnTo>
                        <a:pt x="20" y="34"/>
                      </a:lnTo>
                      <a:lnTo>
                        <a:pt x="16" y="40"/>
                      </a:lnTo>
                      <a:lnTo>
                        <a:pt x="11" y="48"/>
                      </a:lnTo>
                      <a:lnTo>
                        <a:pt x="7" y="56"/>
                      </a:lnTo>
                      <a:lnTo>
                        <a:pt x="3" y="65"/>
                      </a:lnTo>
                      <a:lnTo>
                        <a:pt x="1" y="73"/>
                      </a:lnTo>
                      <a:lnTo>
                        <a:pt x="0" y="82"/>
                      </a:lnTo>
                      <a:lnTo>
                        <a:pt x="0" y="91"/>
                      </a:lnTo>
                      <a:lnTo>
                        <a:pt x="0" y="101"/>
                      </a:lnTo>
                      <a:lnTo>
                        <a:pt x="1" y="110"/>
                      </a:lnTo>
                      <a:lnTo>
                        <a:pt x="3" y="119"/>
                      </a:lnTo>
                      <a:lnTo>
                        <a:pt x="7" y="127"/>
                      </a:lnTo>
                      <a:lnTo>
                        <a:pt x="11" y="134"/>
                      </a:lnTo>
                      <a:lnTo>
                        <a:pt x="16" y="142"/>
                      </a:lnTo>
                      <a:lnTo>
                        <a:pt x="20" y="150"/>
                      </a:lnTo>
                      <a:lnTo>
                        <a:pt x="27" y="156"/>
                      </a:lnTo>
                      <a:lnTo>
                        <a:pt x="33" y="162"/>
                      </a:lnTo>
                      <a:lnTo>
                        <a:pt x="40" y="168"/>
                      </a:lnTo>
                      <a:lnTo>
                        <a:pt x="48" y="172"/>
                      </a:lnTo>
                      <a:lnTo>
                        <a:pt x="55" y="176"/>
                      </a:lnTo>
                      <a:lnTo>
                        <a:pt x="64" y="179"/>
                      </a:lnTo>
                      <a:lnTo>
                        <a:pt x="72"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0" name="Freeform 134"/>
                <p:cNvSpPr>
                  <a:spLocks/>
                </p:cNvSpPr>
                <p:nvPr/>
              </p:nvSpPr>
              <p:spPr bwMode="auto">
                <a:xfrm>
                  <a:off x="11739965" y="3526787"/>
                  <a:ext cx="28575" cy="30163"/>
                </a:xfrm>
                <a:custGeom>
                  <a:avLst/>
                  <a:gdLst/>
                  <a:ahLst/>
                  <a:cxnLst>
                    <a:cxn ang="0">
                      <a:pos x="101" y="182"/>
                    </a:cxn>
                    <a:cxn ang="0">
                      <a:pos x="118" y="179"/>
                    </a:cxn>
                    <a:cxn ang="0">
                      <a:pos x="134" y="172"/>
                    </a:cxn>
                    <a:cxn ang="0">
                      <a:pos x="148" y="162"/>
                    </a:cxn>
                    <a:cxn ang="0">
                      <a:pos x="162" y="150"/>
                    </a:cxn>
                    <a:cxn ang="0">
                      <a:pos x="172" y="134"/>
                    </a:cxn>
                    <a:cxn ang="0">
                      <a:pos x="178" y="119"/>
                    </a:cxn>
                    <a:cxn ang="0">
                      <a:pos x="182" y="101"/>
                    </a:cxn>
                    <a:cxn ang="0">
                      <a:pos x="182" y="82"/>
                    </a:cxn>
                    <a:cxn ang="0">
                      <a:pos x="178" y="65"/>
                    </a:cxn>
                    <a:cxn ang="0">
                      <a:pos x="172" y="48"/>
                    </a:cxn>
                    <a:cxn ang="0">
                      <a:pos x="162" y="34"/>
                    </a:cxn>
                    <a:cxn ang="0">
                      <a:pos x="148" y="21"/>
                    </a:cxn>
                    <a:cxn ang="0">
                      <a:pos x="134" y="11"/>
                    </a:cxn>
                    <a:cxn ang="0">
                      <a:pos x="118" y="5"/>
                    </a:cxn>
                    <a:cxn ang="0">
                      <a:pos x="101" y="0"/>
                    </a:cxn>
                    <a:cxn ang="0">
                      <a:pos x="82" y="0"/>
                    </a:cxn>
                    <a:cxn ang="0">
                      <a:pos x="64" y="5"/>
                    </a:cxn>
                    <a:cxn ang="0">
                      <a:pos x="48" y="11"/>
                    </a:cxn>
                    <a:cxn ang="0">
                      <a:pos x="33" y="21"/>
                    </a:cxn>
                    <a:cxn ang="0">
                      <a:pos x="21" y="34"/>
                    </a:cxn>
                    <a:cxn ang="0">
                      <a:pos x="11" y="48"/>
                    </a:cxn>
                    <a:cxn ang="0">
                      <a:pos x="3" y="65"/>
                    </a:cxn>
                    <a:cxn ang="0">
                      <a:pos x="0" y="82"/>
                    </a:cxn>
                    <a:cxn ang="0">
                      <a:pos x="0" y="101"/>
                    </a:cxn>
                    <a:cxn ang="0">
                      <a:pos x="3"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6"/>
                      </a:lnTo>
                      <a:lnTo>
                        <a:pt x="134" y="172"/>
                      </a:lnTo>
                      <a:lnTo>
                        <a:pt x="142" y="168"/>
                      </a:lnTo>
                      <a:lnTo>
                        <a:pt x="148" y="162"/>
                      </a:lnTo>
                      <a:lnTo>
                        <a:pt x="155" y="156"/>
                      </a:lnTo>
                      <a:lnTo>
                        <a:pt x="162" y="150"/>
                      </a:lnTo>
                      <a:lnTo>
                        <a:pt x="166"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6" y="40"/>
                      </a:lnTo>
                      <a:lnTo>
                        <a:pt x="162" y="34"/>
                      </a:lnTo>
                      <a:lnTo>
                        <a:pt x="155" y="27"/>
                      </a:lnTo>
                      <a:lnTo>
                        <a:pt x="148" y="21"/>
                      </a:lnTo>
                      <a:lnTo>
                        <a:pt x="142" y="16"/>
                      </a:lnTo>
                      <a:lnTo>
                        <a:pt x="134" y="11"/>
                      </a:lnTo>
                      <a:lnTo>
                        <a:pt x="126" y="7"/>
                      </a:lnTo>
                      <a:lnTo>
                        <a:pt x="118" y="5"/>
                      </a:lnTo>
                      <a:lnTo>
                        <a:pt x="110" y="2"/>
                      </a:lnTo>
                      <a:lnTo>
                        <a:pt x="101" y="0"/>
                      </a:lnTo>
                      <a:lnTo>
                        <a:pt x="91"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6" y="56"/>
                      </a:lnTo>
                      <a:lnTo>
                        <a:pt x="3" y="65"/>
                      </a:lnTo>
                      <a:lnTo>
                        <a:pt x="1" y="73"/>
                      </a:lnTo>
                      <a:lnTo>
                        <a:pt x="0" y="82"/>
                      </a:lnTo>
                      <a:lnTo>
                        <a:pt x="0" y="91"/>
                      </a:lnTo>
                      <a:lnTo>
                        <a:pt x="0" y="101"/>
                      </a:lnTo>
                      <a:lnTo>
                        <a:pt x="1" y="110"/>
                      </a:lnTo>
                      <a:lnTo>
                        <a:pt x="3" y="119"/>
                      </a:lnTo>
                      <a:lnTo>
                        <a:pt x="6"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1" name="Freeform 135"/>
                <p:cNvSpPr>
                  <a:spLocks/>
                </p:cNvSpPr>
                <p:nvPr/>
              </p:nvSpPr>
              <p:spPr bwMode="auto">
                <a:xfrm>
                  <a:off x="11779653" y="3526787"/>
                  <a:ext cx="28575" cy="30163"/>
                </a:xfrm>
                <a:custGeom>
                  <a:avLst/>
                  <a:gdLst/>
                  <a:ahLst/>
                  <a:cxnLst>
                    <a:cxn ang="0">
                      <a:pos x="101" y="182"/>
                    </a:cxn>
                    <a:cxn ang="0">
                      <a:pos x="118" y="179"/>
                    </a:cxn>
                    <a:cxn ang="0">
                      <a:pos x="134" y="172"/>
                    </a:cxn>
                    <a:cxn ang="0">
                      <a:pos x="149" y="162"/>
                    </a:cxn>
                    <a:cxn ang="0">
                      <a:pos x="162" y="150"/>
                    </a:cxn>
                    <a:cxn ang="0">
                      <a:pos x="172" y="134"/>
                    </a:cxn>
                    <a:cxn ang="0">
                      <a:pos x="178" y="119"/>
                    </a:cxn>
                    <a:cxn ang="0">
                      <a:pos x="182" y="101"/>
                    </a:cxn>
                    <a:cxn ang="0">
                      <a:pos x="182" y="82"/>
                    </a:cxn>
                    <a:cxn ang="0">
                      <a:pos x="178" y="65"/>
                    </a:cxn>
                    <a:cxn ang="0">
                      <a:pos x="172" y="48"/>
                    </a:cxn>
                    <a:cxn ang="0">
                      <a:pos x="162" y="34"/>
                    </a:cxn>
                    <a:cxn ang="0">
                      <a:pos x="149" y="21"/>
                    </a:cxn>
                    <a:cxn ang="0">
                      <a:pos x="134" y="11"/>
                    </a:cxn>
                    <a:cxn ang="0">
                      <a:pos x="118" y="5"/>
                    </a:cxn>
                    <a:cxn ang="0">
                      <a:pos x="101" y="0"/>
                    </a:cxn>
                    <a:cxn ang="0">
                      <a:pos x="82" y="0"/>
                    </a:cxn>
                    <a:cxn ang="0">
                      <a:pos x="64" y="5"/>
                    </a:cxn>
                    <a:cxn ang="0">
                      <a:pos x="47"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6"/>
                      </a:lnTo>
                      <a:lnTo>
                        <a:pt x="134" y="172"/>
                      </a:lnTo>
                      <a:lnTo>
                        <a:pt x="142" y="168"/>
                      </a:lnTo>
                      <a:lnTo>
                        <a:pt x="149" y="162"/>
                      </a:lnTo>
                      <a:lnTo>
                        <a:pt x="156" y="156"/>
                      </a:lnTo>
                      <a:lnTo>
                        <a:pt x="162" y="150"/>
                      </a:lnTo>
                      <a:lnTo>
                        <a:pt x="167" y="142"/>
                      </a:lnTo>
                      <a:lnTo>
                        <a:pt x="172" y="134"/>
                      </a:lnTo>
                      <a:lnTo>
                        <a:pt x="175" y="127"/>
                      </a:lnTo>
                      <a:lnTo>
                        <a:pt x="178" y="119"/>
                      </a:lnTo>
                      <a:lnTo>
                        <a:pt x="180" y="110"/>
                      </a:lnTo>
                      <a:lnTo>
                        <a:pt x="182" y="101"/>
                      </a:lnTo>
                      <a:lnTo>
                        <a:pt x="183" y="91"/>
                      </a:lnTo>
                      <a:lnTo>
                        <a:pt x="182" y="82"/>
                      </a:lnTo>
                      <a:lnTo>
                        <a:pt x="180" y="73"/>
                      </a:lnTo>
                      <a:lnTo>
                        <a:pt x="178" y="65"/>
                      </a:lnTo>
                      <a:lnTo>
                        <a:pt x="175" y="56"/>
                      </a:lnTo>
                      <a:lnTo>
                        <a:pt x="172" y="48"/>
                      </a:lnTo>
                      <a:lnTo>
                        <a:pt x="167" y="40"/>
                      </a:lnTo>
                      <a:lnTo>
                        <a:pt x="162" y="34"/>
                      </a:lnTo>
                      <a:lnTo>
                        <a:pt x="156" y="27"/>
                      </a:lnTo>
                      <a:lnTo>
                        <a:pt x="149" y="21"/>
                      </a:lnTo>
                      <a:lnTo>
                        <a:pt x="142" y="16"/>
                      </a:lnTo>
                      <a:lnTo>
                        <a:pt x="134" y="11"/>
                      </a:lnTo>
                      <a:lnTo>
                        <a:pt x="126" y="7"/>
                      </a:lnTo>
                      <a:lnTo>
                        <a:pt x="118" y="5"/>
                      </a:lnTo>
                      <a:lnTo>
                        <a:pt x="109" y="2"/>
                      </a:lnTo>
                      <a:lnTo>
                        <a:pt x="101" y="0"/>
                      </a:lnTo>
                      <a:lnTo>
                        <a:pt x="91" y="0"/>
                      </a:lnTo>
                      <a:lnTo>
                        <a:pt x="82" y="0"/>
                      </a:lnTo>
                      <a:lnTo>
                        <a:pt x="73" y="2"/>
                      </a:lnTo>
                      <a:lnTo>
                        <a:pt x="64" y="5"/>
                      </a:lnTo>
                      <a:lnTo>
                        <a:pt x="55" y="7"/>
                      </a:lnTo>
                      <a:lnTo>
                        <a:pt x="47" y="11"/>
                      </a:lnTo>
                      <a:lnTo>
                        <a:pt x="40" y="16"/>
                      </a:lnTo>
                      <a:lnTo>
                        <a:pt x="33" y="21"/>
                      </a:lnTo>
                      <a:lnTo>
                        <a:pt x="26" y="27"/>
                      </a:lnTo>
                      <a:lnTo>
                        <a:pt x="21" y="34"/>
                      </a:lnTo>
                      <a:lnTo>
                        <a:pt x="15" y="40"/>
                      </a:lnTo>
                      <a:lnTo>
                        <a:pt x="11" y="48"/>
                      </a:lnTo>
                      <a:lnTo>
                        <a:pt x="6" y="56"/>
                      </a:lnTo>
                      <a:lnTo>
                        <a:pt x="4" y="65"/>
                      </a:lnTo>
                      <a:lnTo>
                        <a:pt x="2" y="73"/>
                      </a:lnTo>
                      <a:lnTo>
                        <a:pt x="0" y="82"/>
                      </a:lnTo>
                      <a:lnTo>
                        <a:pt x="0" y="91"/>
                      </a:lnTo>
                      <a:lnTo>
                        <a:pt x="0" y="101"/>
                      </a:lnTo>
                      <a:lnTo>
                        <a:pt x="2" y="110"/>
                      </a:lnTo>
                      <a:lnTo>
                        <a:pt x="4" y="119"/>
                      </a:lnTo>
                      <a:lnTo>
                        <a:pt x="6" y="127"/>
                      </a:lnTo>
                      <a:lnTo>
                        <a:pt x="11" y="134"/>
                      </a:lnTo>
                      <a:lnTo>
                        <a:pt x="15" y="142"/>
                      </a:lnTo>
                      <a:lnTo>
                        <a:pt x="21" y="150"/>
                      </a:lnTo>
                      <a:lnTo>
                        <a:pt x="26" y="156"/>
                      </a:lnTo>
                      <a:lnTo>
                        <a:pt x="33" y="162"/>
                      </a:lnTo>
                      <a:lnTo>
                        <a:pt x="40" y="168"/>
                      </a:lnTo>
                      <a:lnTo>
                        <a:pt x="47" y="172"/>
                      </a:lnTo>
                      <a:lnTo>
                        <a:pt x="55" y="176"/>
                      </a:lnTo>
                      <a:lnTo>
                        <a:pt x="64" y="179"/>
                      </a:lnTo>
                      <a:lnTo>
                        <a:pt x="73" y="181"/>
                      </a:lnTo>
                      <a:lnTo>
                        <a:pt x="82" y="182"/>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2" name="Freeform 136"/>
                <p:cNvSpPr>
                  <a:spLocks/>
                </p:cNvSpPr>
                <p:nvPr/>
              </p:nvSpPr>
              <p:spPr bwMode="auto">
                <a:xfrm>
                  <a:off x="12235265" y="2586987"/>
                  <a:ext cx="203200" cy="34925"/>
                </a:xfrm>
                <a:custGeom>
                  <a:avLst/>
                  <a:gdLst/>
                  <a:ahLst/>
                  <a:cxnLst>
                    <a:cxn ang="0">
                      <a:pos x="1170" y="0"/>
                    </a:cxn>
                    <a:cxn ang="0">
                      <a:pos x="1192" y="2"/>
                    </a:cxn>
                    <a:cxn ang="0">
                      <a:pos x="1212" y="8"/>
                    </a:cxn>
                    <a:cxn ang="0">
                      <a:pos x="1231" y="18"/>
                    </a:cxn>
                    <a:cxn ang="0">
                      <a:pos x="1246" y="32"/>
                    </a:cxn>
                    <a:cxn ang="0">
                      <a:pos x="1259" y="47"/>
                    </a:cxn>
                    <a:cxn ang="0">
                      <a:pos x="1271" y="66"/>
                    </a:cxn>
                    <a:cxn ang="0">
                      <a:pos x="1276" y="87"/>
                    </a:cxn>
                    <a:cxn ang="0">
                      <a:pos x="1278" y="108"/>
                    </a:cxn>
                    <a:cxn ang="0">
                      <a:pos x="1276" y="131"/>
                    </a:cxn>
                    <a:cxn ang="0">
                      <a:pos x="1271" y="150"/>
                    </a:cxn>
                    <a:cxn ang="0">
                      <a:pos x="1259" y="169"/>
                    </a:cxn>
                    <a:cxn ang="0">
                      <a:pos x="1246" y="186"/>
                    </a:cxn>
                    <a:cxn ang="0">
                      <a:pos x="1231" y="199"/>
                    </a:cxn>
                    <a:cxn ang="0">
                      <a:pos x="1212" y="209"/>
                    </a:cxn>
                    <a:cxn ang="0">
                      <a:pos x="1192" y="215"/>
                    </a:cxn>
                    <a:cxn ang="0">
                      <a:pos x="1170" y="217"/>
                    </a:cxn>
                    <a:cxn ang="0">
                      <a:pos x="97" y="217"/>
                    </a:cxn>
                    <a:cxn ang="0">
                      <a:pos x="76" y="213"/>
                    </a:cxn>
                    <a:cxn ang="0">
                      <a:pos x="56" y="205"/>
                    </a:cxn>
                    <a:cxn ang="0">
                      <a:pos x="40" y="193"/>
                    </a:cxn>
                    <a:cxn ang="0">
                      <a:pos x="24" y="178"/>
                    </a:cxn>
                    <a:cxn ang="0">
                      <a:pos x="13" y="160"/>
                    </a:cxn>
                    <a:cxn ang="0">
                      <a:pos x="4" y="141"/>
                    </a:cxn>
                    <a:cxn ang="0">
                      <a:pos x="0" y="119"/>
                    </a:cxn>
                    <a:cxn ang="0">
                      <a:pos x="0" y="97"/>
                    </a:cxn>
                    <a:cxn ang="0">
                      <a:pos x="4" y="76"/>
                    </a:cxn>
                    <a:cxn ang="0">
                      <a:pos x="13" y="57"/>
                    </a:cxn>
                    <a:cxn ang="0">
                      <a:pos x="24" y="40"/>
                    </a:cxn>
                    <a:cxn ang="0">
                      <a:pos x="40" y="25"/>
                    </a:cxn>
                    <a:cxn ang="0">
                      <a:pos x="56" y="13"/>
                    </a:cxn>
                    <a:cxn ang="0">
                      <a:pos x="76" y="4"/>
                    </a:cxn>
                    <a:cxn ang="0">
                      <a:pos x="97" y="1"/>
                    </a:cxn>
                  </a:cxnLst>
                  <a:rect l="0" t="0" r="r" b="b"/>
                  <a:pathLst>
                    <a:path w="1278" h="217">
                      <a:moveTo>
                        <a:pt x="108" y="0"/>
                      </a:moveTo>
                      <a:lnTo>
                        <a:pt x="1170" y="0"/>
                      </a:lnTo>
                      <a:lnTo>
                        <a:pt x="1181" y="1"/>
                      </a:lnTo>
                      <a:lnTo>
                        <a:pt x="1192" y="2"/>
                      </a:lnTo>
                      <a:lnTo>
                        <a:pt x="1202" y="4"/>
                      </a:lnTo>
                      <a:lnTo>
                        <a:pt x="1212" y="8"/>
                      </a:lnTo>
                      <a:lnTo>
                        <a:pt x="1222" y="13"/>
                      </a:lnTo>
                      <a:lnTo>
                        <a:pt x="1231" y="18"/>
                      </a:lnTo>
                      <a:lnTo>
                        <a:pt x="1238" y="25"/>
                      </a:lnTo>
                      <a:lnTo>
                        <a:pt x="1246" y="32"/>
                      </a:lnTo>
                      <a:lnTo>
                        <a:pt x="1254" y="40"/>
                      </a:lnTo>
                      <a:lnTo>
                        <a:pt x="1259" y="47"/>
                      </a:lnTo>
                      <a:lnTo>
                        <a:pt x="1265" y="57"/>
                      </a:lnTo>
                      <a:lnTo>
                        <a:pt x="1271" y="66"/>
                      </a:lnTo>
                      <a:lnTo>
                        <a:pt x="1274" y="76"/>
                      </a:lnTo>
                      <a:lnTo>
                        <a:pt x="1276" y="87"/>
                      </a:lnTo>
                      <a:lnTo>
                        <a:pt x="1278" y="97"/>
                      </a:lnTo>
                      <a:lnTo>
                        <a:pt x="1278" y="108"/>
                      </a:lnTo>
                      <a:lnTo>
                        <a:pt x="1278" y="119"/>
                      </a:lnTo>
                      <a:lnTo>
                        <a:pt x="1276" y="131"/>
                      </a:lnTo>
                      <a:lnTo>
                        <a:pt x="1274" y="141"/>
                      </a:lnTo>
                      <a:lnTo>
                        <a:pt x="1271" y="150"/>
                      </a:lnTo>
                      <a:lnTo>
                        <a:pt x="1265" y="160"/>
                      </a:lnTo>
                      <a:lnTo>
                        <a:pt x="1259" y="169"/>
                      </a:lnTo>
                      <a:lnTo>
                        <a:pt x="1254" y="178"/>
                      </a:lnTo>
                      <a:lnTo>
                        <a:pt x="1246" y="186"/>
                      </a:lnTo>
                      <a:lnTo>
                        <a:pt x="1238" y="193"/>
                      </a:lnTo>
                      <a:lnTo>
                        <a:pt x="1231" y="199"/>
                      </a:lnTo>
                      <a:lnTo>
                        <a:pt x="1222" y="205"/>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5"/>
                      </a:lnTo>
                      <a:lnTo>
                        <a:pt x="47" y="199"/>
                      </a:lnTo>
                      <a:lnTo>
                        <a:pt x="40" y="193"/>
                      </a:lnTo>
                      <a:lnTo>
                        <a:pt x="32" y="186"/>
                      </a:lnTo>
                      <a:lnTo>
                        <a:pt x="24" y="178"/>
                      </a:lnTo>
                      <a:lnTo>
                        <a:pt x="19" y="169"/>
                      </a:lnTo>
                      <a:lnTo>
                        <a:pt x="13" y="160"/>
                      </a:lnTo>
                      <a:lnTo>
                        <a:pt x="9" y="150"/>
                      </a:lnTo>
                      <a:lnTo>
                        <a:pt x="4" y="141"/>
                      </a:lnTo>
                      <a:lnTo>
                        <a:pt x="2" y="131"/>
                      </a:lnTo>
                      <a:lnTo>
                        <a:pt x="0" y="119"/>
                      </a:lnTo>
                      <a:lnTo>
                        <a:pt x="0" y="108"/>
                      </a:lnTo>
                      <a:lnTo>
                        <a:pt x="0" y="97"/>
                      </a:lnTo>
                      <a:lnTo>
                        <a:pt x="2" y="87"/>
                      </a:lnTo>
                      <a:lnTo>
                        <a:pt x="4" y="76"/>
                      </a:lnTo>
                      <a:lnTo>
                        <a:pt x="9" y="66"/>
                      </a:lnTo>
                      <a:lnTo>
                        <a:pt x="13" y="57"/>
                      </a:lnTo>
                      <a:lnTo>
                        <a:pt x="19" y="47"/>
                      </a:lnTo>
                      <a:lnTo>
                        <a:pt x="24" y="40"/>
                      </a:lnTo>
                      <a:lnTo>
                        <a:pt x="32" y="32"/>
                      </a:lnTo>
                      <a:lnTo>
                        <a:pt x="40"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3" name="Freeform 137"/>
                <p:cNvSpPr>
                  <a:spLocks/>
                </p:cNvSpPr>
                <p:nvPr/>
              </p:nvSpPr>
              <p:spPr bwMode="auto">
                <a:xfrm>
                  <a:off x="11619315" y="2588574"/>
                  <a:ext cx="28575" cy="28575"/>
                </a:xfrm>
                <a:custGeom>
                  <a:avLst/>
                  <a:gdLst/>
                  <a:ahLst/>
                  <a:cxnLst>
                    <a:cxn ang="0">
                      <a:pos x="101" y="183"/>
                    </a:cxn>
                    <a:cxn ang="0">
                      <a:pos x="119" y="179"/>
                    </a:cxn>
                    <a:cxn ang="0">
                      <a:pos x="136" y="172"/>
                    </a:cxn>
                    <a:cxn ang="0">
                      <a:pos x="150" y="162"/>
                    </a:cxn>
                    <a:cxn ang="0">
                      <a:pos x="162" y="150"/>
                    </a:cxn>
                    <a:cxn ang="0">
                      <a:pos x="172" y="136"/>
                    </a:cxn>
                    <a:cxn ang="0">
                      <a:pos x="179" y="119"/>
                    </a:cxn>
                    <a:cxn ang="0">
                      <a:pos x="183" y="101"/>
                    </a:cxn>
                    <a:cxn ang="0">
                      <a:pos x="183" y="82"/>
                    </a:cxn>
                    <a:cxn ang="0">
                      <a:pos x="179" y="65"/>
                    </a:cxn>
                    <a:cxn ang="0">
                      <a:pos x="172" y="49"/>
                    </a:cxn>
                    <a:cxn ang="0">
                      <a:pos x="162" y="34"/>
                    </a:cxn>
                    <a:cxn ang="0">
                      <a:pos x="150" y="21"/>
                    </a:cxn>
                    <a:cxn ang="0">
                      <a:pos x="136" y="11"/>
                    </a:cxn>
                    <a:cxn ang="0">
                      <a:pos x="119" y="5"/>
                    </a:cxn>
                    <a:cxn ang="0">
                      <a:pos x="101" y="1"/>
                    </a:cxn>
                    <a:cxn ang="0">
                      <a:pos x="82" y="1"/>
                    </a:cxn>
                    <a:cxn ang="0">
                      <a:pos x="65" y="5"/>
                    </a:cxn>
                    <a:cxn ang="0">
                      <a:pos x="49" y="11"/>
                    </a:cxn>
                    <a:cxn ang="0">
                      <a:pos x="34" y="21"/>
                    </a:cxn>
                    <a:cxn ang="0">
                      <a:pos x="21" y="34"/>
                    </a:cxn>
                    <a:cxn ang="0">
                      <a:pos x="11" y="49"/>
                    </a:cxn>
                    <a:cxn ang="0">
                      <a:pos x="5" y="65"/>
                    </a:cxn>
                    <a:cxn ang="0">
                      <a:pos x="1" y="82"/>
                    </a:cxn>
                    <a:cxn ang="0">
                      <a:pos x="1" y="101"/>
                    </a:cxn>
                    <a:cxn ang="0">
                      <a:pos x="5" y="119"/>
                    </a:cxn>
                    <a:cxn ang="0">
                      <a:pos x="11" y="136"/>
                    </a:cxn>
                    <a:cxn ang="0">
                      <a:pos x="21" y="150"/>
                    </a:cxn>
                    <a:cxn ang="0">
                      <a:pos x="34" y="162"/>
                    </a:cxn>
                    <a:cxn ang="0">
                      <a:pos x="49" y="172"/>
                    </a:cxn>
                    <a:cxn ang="0">
                      <a:pos x="65" y="179"/>
                    </a:cxn>
                    <a:cxn ang="0">
                      <a:pos x="82" y="183"/>
                    </a:cxn>
                  </a:cxnLst>
                  <a:rect l="0" t="0" r="r" b="b"/>
                  <a:pathLst>
                    <a:path w="183" h="183">
                      <a:moveTo>
                        <a:pt x="92" y="183"/>
                      </a:moveTo>
                      <a:lnTo>
                        <a:pt x="101" y="183"/>
                      </a:lnTo>
                      <a:lnTo>
                        <a:pt x="110" y="181"/>
                      </a:lnTo>
                      <a:lnTo>
                        <a:pt x="119" y="179"/>
                      </a:lnTo>
                      <a:lnTo>
                        <a:pt x="128" y="177"/>
                      </a:lnTo>
                      <a:lnTo>
                        <a:pt x="136" y="172"/>
                      </a:lnTo>
                      <a:lnTo>
                        <a:pt x="143" y="168"/>
                      </a:lnTo>
                      <a:lnTo>
                        <a:pt x="150" y="162"/>
                      </a:lnTo>
                      <a:lnTo>
                        <a:pt x="157" y="157"/>
                      </a:lnTo>
                      <a:lnTo>
                        <a:pt x="162" y="150"/>
                      </a:lnTo>
                      <a:lnTo>
                        <a:pt x="168" y="143"/>
                      </a:lnTo>
                      <a:lnTo>
                        <a:pt x="172" y="136"/>
                      </a:lnTo>
                      <a:lnTo>
                        <a:pt x="177" y="128"/>
                      </a:lnTo>
                      <a:lnTo>
                        <a:pt x="179" y="119"/>
                      </a:lnTo>
                      <a:lnTo>
                        <a:pt x="181" y="110"/>
                      </a:lnTo>
                      <a:lnTo>
                        <a:pt x="183" y="101"/>
                      </a:lnTo>
                      <a:lnTo>
                        <a:pt x="183" y="92"/>
                      </a:lnTo>
                      <a:lnTo>
                        <a:pt x="183" y="82"/>
                      </a:lnTo>
                      <a:lnTo>
                        <a:pt x="181" y="73"/>
                      </a:lnTo>
                      <a:lnTo>
                        <a:pt x="179" y="65"/>
                      </a:lnTo>
                      <a:lnTo>
                        <a:pt x="177" y="57"/>
                      </a:lnTo>
                      <a:lnTo>
                        <a:pt x="172" y="49"/>
                      </a:lnTo>
                      <a:lnTo>
                        <a:pt x="168" y="41"/>
                      </a:lnTo>
                      <a:lnTo>
                        <a:pt x="162" y="34"/>
                      </a:lnTo>
                      <a:lnTo>
                        <a:pt x="157" y="28"/>
                      </a:lnTo>
                      <a:lnTo>
                        <a:pt x="150" y="21"/>
                      </a:lnTo>
                      <a:lnTo>
                        <a:pt x="143" y="16"/>
                      </a:lnTo>
                      <a:lnTo>
                        <a:pt x="136" y="11"/>
                      </a:lnTo>
                      <a:lnTo>
                        <a:pt x="128" y="8"/>
                      </a:lnTo>
                      <a:lnTo>
                        <a:pt x="119" y="5"/>
                      </a:lnTo>
                      <a:lnTo>
                        <a:pt x="110" y="2"/>
                      </a:lnTo>
                      <a:lnTo>
                        <a:pt x="101" y="1"/>
                      </a:lnTo>
                      <a:lnTo>
                        <a:pt x="92" y="0"/>
                      </a:lnTo>
                      <a:lnTo>
                        <a:pt x="82" y="1"/>
                      </a:lnTo>
                      <a:lnTo>
                        <a:pt x="73" y="2"/>
                      </a:lnTo>
                      <a:lnTo>
                        <a:pt x="65" y="5"/>
                      </a:lnTo>
                      <a:lnTo>
                        <a:pt x="57" y="8"/>
                      </a:lnTo>
                      <a:lnTo>
                        <a:pt x="49" y="11"/>
                      </a:lnTo>
                      <a:lnTo>
                        <a:pt x="41" y="16"/>
                      </a:lnTo>
                      <a:lnTo>
                        <a:pt x="34" y="21"/>
                      </a:lnTo>
                      <a:lnTo>
                        <a:pt x="28" y="28"/>
                      </a:lnTo>
                      <a:lnTo>
                        <a:pt x="21" y="34"/>
                      </a:lnTo>
                      <a:lnTo>
                        <a:pt x="16" y="41"/>
                      </a:lnTo>
                      <a:lnTo>
                        <a:pt x="11" y="49"/>
                      </a:lnTo>
                      <a:lnTo>
                        <a:pt x="8" y="57"/>
                      </a:lnTo>
                      <a:lnTo>
                        <a:pt x="5" y="65"/>
                      </a:lnTo>
                      <a:lnTo>
                        <a:pt x="2" y="73"/>
                      </a:lnTo>
                      <a:lnTo>
                        <a:pt x="1" y="82"/>
                      </a:lnTo>
                      <a:lnTo>
                        <a:pt x="0" y="92"/>
                      </a:lnTo>
                      <a:lnTo>
                        <a:pt x="1" y="101"/>
                      </a:lnTo>
                      <a:lnTo>
                        <a:pt x="2" y="110"/>
                      </a:lnTo>
                      <a:lnTo>
                        <a:pt x="5" y="119"/>
                      </a:lnTo>
                      <a:lnTo>
                        <a:pt x="8" y="128"/>
                      </a:lnTo>
                      <a:lnTo>
                        <a:pt x="11" y="136"/>
                      </a:lnTo>
                      <a:lnTo>
                        <a:pt x="16" y="143"/>
                      </a:lnTo>
                      <a:lnTo>
                        <a:pt x="21" y="150"/>
                      </a:lnTo>
                      <a:lnTo>
                        <a:pt x="28" y="157"/>
                      </a:lnTo>
                      <a:lnTo>
                        <a:pt x="34" y="162"/>
                      </a:lnTo>
                      <a:lnTo>
                        <a:pt x="41" y="168"/>
                      </a:lnTo>
                      <a:lnTo>
                        <a:pt x="49" y="172"/>
                      </a:lnTo>
                      <a:lnTo>
                        <a:pt x="57" y="177"/>
                      </a:lnTo>
                      <a:lnTo>
                        <a:pt x="65" y="179"/>
                      </a:lnTo>
                      <a:lnTo>
                        <a:pt x="73" y="181"/>
                      </a:lnTo>
                      <a:lnTo>
                        <a:pt x="82" y="183"/>
                      </a:lnTo>
                      <a:lnTo>
                        <a:pt x="92"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4" name="Freeform 138"/>
                <p:cNvSpPr>
                  <a:spLocks/>
                </p:cNvSpPr>
                <p:nvPr/>
              </p:nvSpPr>
              <p:spPr bwMode="auto">
                <a:xfrm>
                  <a:off x="11659003" y="2588574"/>
                  <a:ext cx="28575" cy="28575"/>
                </a:xfrm>
                <a:custGeom>
                  <a:avLst/>
                  <a:gdLst/>
                  <a:ahLst/>
                  <a:cxnLst>
                    <a:cxn ang="0">
                      <a:pos x="100" y="183"/>
                    </a:cxn>
                    <a:cxn ang="0">
                      <a:pos x="118" y="179"/>
                    </a:cxn>
                    <a:cxn ang="0">
                      <a:pos x="134"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4" y="11"/>
                    </a:cxn>
                    <a:cxn ang="0">
                      <a:pos x="118" y="5"/>
                    </a:cxn>
                    <a:cxn ang="0">
                      <a:pos x="100" y="1"/>
                    </a:cxn>
                    <a:cxn ang="0">
                      <a:pos x="81" y="1"/>
                    </a:cxn>
                    <a:cxn ang="0">
                      <a:pos x="63" y="5"/>
                    </a:cxn>
                    <a:cxn ang="0">
                      <a:pos x="48" y="11"/>
                    </a:cxn>
                    <a:cxn ang="0">
                      <a:pos x="32" y="21"/>
                    </a:cxn>
                    <a:cxn ang="0">
                      <a:pos x="20" y="34"/>
                    </a:cxn>
                    <a:cxn ang="0">
                      <a:pos x="10" y="49"/>
                    </a:cxn>
                    <a:cxn ang="0">
                      <a:pos x="4" y="65"/>
                    </a:cxn>
                    <a:cxn ang="0">
                      <a:pos x="0" y="82"/>
                    </a:cxn>
                    <a:cxn ang="0">
                      <a:pos x="0" y="101"/>
                    </a:cxn>
                    <a:cxn ang="0">
                      <a:pos x="4" y="119"/>
                    </a:cxn>
                    <a:cxn ang="0">
                      <a:pos x="10" y="136"/>
                    </a:cxn>
                    <a:cxn ang="0">
                      <a:pos x="20" y="150"/>
                    </a:cxn>
                    <a:cxn ang="0">
                      <a:pos x="32" y="162"/>
                    </a:cxn>
                    <a:cxn ang="0">
                      <a:pos x="48" y="172"/>
                    </a:cxn>
                    <a:cxn ang="0">
                      <a:pos x="63" y="179"/>
                    </a:cxn>
                    <a:cxn ang="0">
                      <a:pos x="81" y="183"/>
                    </a:cxn>
                  </a:cxnLst>
                  <a:rect l="0" t="0" r="r" b="b"/>
                  <a:pathLst>
                    <a:path w="182" h="183">
                      <a:moveTo>
                        <a:pt x="91" y="183"/>
                      </a:moveTo>
                      <a:lnTo>
                        <a:pt x="100" y="183"/>
                      </a:lnTo>
                      <a:lnTo>
                        <a:pt x="109" y="181"/>
                      </a:lnTo>
                      <a:lnTo>
                        <a:pt x="118" y="179"/>
                      </a:lnTo>
                      <a:lnTo>
                        <a:pt x="127" y="177"/>
                      </a:lnTo>
                      <a:lnTo>
                        <a:pt x="134" y="172"/>
                      </a:lnTo>
                      <a:lnTo>
                        <a:pt x="142" y="168"/>
                      </a:lnTo>
                      <a:lnTo>
                        <a:pt x="149" y="162"/>
                      </a:lnTo>
                      <a:lnTo>
                        <a:pt x="155" y="157"/>
                      </a:lnTo>
                      <a:lnTo>
                        <a:pt x="161" y="150"/>
                      </a:lnTo>
                      <a:lnTo>
                        <a:pt x="167"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7" y="41"/>
                      </a:lnTo>
                      <a:lnTo>
                        <a:pt x="161" y="34"/>
                      </a:lnTo>
                      <a:lnTo>
                        <a:pt x="155" y="28"/>
                      </a:lnTo>
                      <a:lnTo>
                        <a:pt x="149" y="21"/>
                      </a:lnTo>
                      <a:lnTo>
                        <a:pt x="142" y="16"/>
                      </a:lnTo>
                      <a:lnTo>
                        <a:pt x="134" y="11"/>
                      </a:lnTo>
                      <a:lnTo>
                        <a:pt x="127" y="8"/>
                      </a:lnTo>
                      <a:lnTo>
                        <a:pt x="118" y="5"/>
                      </a:lnTo>
                      <a:lnTo>
                        <a:pt x="109" y="2"/>
                      </a:lnTo>
                      <a:lnTo>
                        <a:pt x="100" y="1"/>
                      </a:lnTo>
                      <a:lnTo>
                        <a:pt x="91" y="0"/>
                      </a:lnTo>
                      <a:lnTo>
                        <a:pt x="81" y="1"/>
                      </a:lnTo>
                      <a:lnTo>
                        <a:pt x="72" y="2"/>
                      </a:lnTo>
                      <a:lnTo>
                        <a:pt x="63" y="5"/>
                      </a:lnTo>
                      <a:lnTo>
                        <a:pt x="56" y="8"/>
                      </a:lnTo>
                      <a:lnTo>
                        <a:pt x="48" y="11"/>
                      </a:lnTo>
                      <a:lnTo>
                        <a:pt x="40" y="16"/>
                      </a:lnTo>
                      <a:lnTo>
                        <a:pt x="32" y="21"/>
                      </a:lnTo>
                      <a:lnTo>
                        <a:pt x="27" y="28"/>
                      </a:lnTo>
                      <a:lnTo>
                        <a:pt x="20" y="34"/>
                      </a:lnTo>
                      <a:lnTo>
                        <a:pt x="16" y="41"/>
                      </a:lnTo>
                      <a:lnTo>
                        <a:pt x="10" y="49"/>
                      </a:lnTo>
                      <a:lnTo>
                        <a:pt x="7" y="57"/>
                      </a:lnTo>
                      <a:lnTo>
                        <a:pt x="4" y="65"/>
                      </a:lnTo>
                      <a:lnTo>
                        <a:pt x="1" y="73"/>
                      </a:lnTo>
                      <a:lnTo>
                        <a:pt x="0" y="82"/>
                      </a:lnTo>
                      <a:lnTo>
                        <a:pt x="0" y="92"/>
                      </a:lnTo>
                      <a:lnTo>
                        <a:pt x="0" y="101"/>
                      </a:lnTo>
                      <a:lnTo>
                        <a:pt x="1" y="110"/>
                      </a:lnTo>
                      <a:lnTo>
                        <a:pt x="4" y="119"/>
                      </a:lnTo>
                      <a:lnTo>
                        <a:pt x="7" y="128"/>
                      </a:lnTo>
                      <a:lnTo>
                        <a:pt x="10" y="136"/>
                      </a:lnTo>
                      <a:lnTo>
                        <a:pt x="16" y="143"/>
                      </a:lnTo>
                      <a:lnTo>
                        <a:pt x="20" y="150"/>
                      </a:lnTo>
                      <a:lnTo>
                        <a:pt x="27" y="157"/>
                      </a:lnTo>
                      <a:lnTo>
                        <a:pt x="32" y="162"/>
                      </a:lnTo>
                      <a:lnTo>
                        <a:pt x="40" y="168"/>
                      </a:lnTo>
                      <a:lnTo>
                        <a:pt x="48" y="172"/>
                      </a:lnTo>
                      <a:lnTo>
                        <a:pt x="56" y="177"/>
                      </a:lnTo>
                      <a:lnTo>
                        <a:pt x="63" y="179"/>
                      </a:lnTo>
                      <a:lnTo>
                        <a:pt x="72" y="181"/>
                      </a:lnTo>
                      <a:lnTo>
                        <a:pt x="81"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5" name="Freeform 139"/>
                <p:cNvSpPr>
                  <a:spLocks/>
                </p:cNvSpPr>
                <p:nvPr/>
              </p:nvSpPr>
              <p:spPr bwMode="auto">
                <a:xfrm>
                  <a:off x="11698690" y="2588574"/>
                  <a:ext cx="30163" cy="28575"/>
                </a:xfrm>
                <a:custGeom>
                  <a:avLst/>
                  <a:gdLst/>
                  <a:ahLst/>
                  <a:cxnLst>
                    <a:cxn ang="0">
                      <a:pos x="100" y="183"/>
                    </a:cxn>
                    <a:cxn ang="0">
                      <a:pos x="118" y="179"/>
                    </a:cxn>
                    <a:cxn ang="0">
                      <a:pos x="134" y="172"/>
                    </a:cxn>
                    <a:cxn ang="0">
                      <a:pos x="149" y="162"/>
                    </a:cxn>
                    <a:cxn ang="0">
                      <a:pos x="162" y="150"/>
                    </a:cxn>
                    <a:cxn ang="0">
                      <a:pos x="171" y="136"/>
                    </a:cxn>
                    <a:cxn ang="0">
                      <a:pos x="179" y="119"/>
                    </a:cxn>
                    <a:cxn ang="0">
                      <a:pos x="182" y="101"/>
                    </a:cxn>
                    <a:cxn ang="0">
                      <a:pos x="182" y="82"/>
                    </a:cxn>
                    <a:cxn ang="0">
                      <a:pos x="179" y="65"/>
                    </a:cxn>
                    <a:cxn ang="0">
                      <a:pos x="171" y="49"/>
                    </a:cxn>
                    <a:cxn ang="0">
                      <a:pos x="162" y="34"/>
                    </a:cxn>
                    <a:cxn ang="0">
                      <a:pos x="149" y="21"/>
                    </a:cxn>
                    <a:cxn ang="0">
                      <a:pos x="134" y="11"/>
                    </a:cxn>
                    <a:cxn ang="0">
                      <a:pos x="118" y="5"/>
                    </a:cxn>
                    <a:cxn ang="0">
                      <a:pos x="100" y="1"/>
                    </a:cxn>
                    <a:cxn ang="0">
                      <a:pos x="82" y="1"/>
                    </a:cxn>
                    <a:cxn ang="0">
                      <a:pos x="64" y="5"/>
                    </a:cxn>
                    <a:cxn ang="0">
                      <a:pos x="48" y="11"/>
                    </a:cxn>
                    <a:cxn ang="0">
                      <a:pos x="33" y="21"/>
                    </a:cxn>
                    <a:cxn ang="0">
                      <a:pos x="20" y="34"/>
                    </a:cxn>
                    <a:cxn ang="0">
                      <a:pos x="11" y="49"/>
                    </a:cxn>
                    <a:cxn ang="0">
                      <a:pos x="3" y="65"/>
                    </a:cxn>
                    <a:cxn ang="0">
                      <a:pos x="0" y="82"/>
                    </a:cxn>
                    <a:cxn ang="0">
                      <a:pos x="0" y="101"/>
                    </a:cxn>
                    <a:cxn ang="0">
                      <a:pos x="3" y="119"/>
                    </a:cxn>
                    <a:cxn ang="0">
                      <a:pos x="11" y="136"/>
                    </a:cxn>
                    <a:cxn ang="0">
                      <a:pos x="20" y="150"/>
                    </a:cxn>
                    <a:cxn ang="0">
                      <a:pos x="33" y="162"/>
                    </a:cxn>
                    <a:cxn ang="0">
                      <a:pos x="48" y="172"/>
                    </a:cxn>
                    <a:cxn ang="0">
                      <a:pos x="64" y="179"/>
                    </a:cxn>
                    <a:cxn ang="0">
                      <a:pos x="82" y="183"/>
                    </a:cxn>
                  </a:cxnLst>
                  <a:rect l="0" t="0" r="r" b="b"/>
                  <a:pathLst>
                    <a:path w="182" h="183">
                      <a:moveTo>
                        <a:pt x="91" y="183"/>
                      </a:moveTo>
                      <a:lnTo>
                        <a:pt x="100" y="183"/>
                      </a:lnTo>
                      <a:lnTo>
                        <a:pt x="110" y="181"/>
                      </a:lnTo>
                      <a:lnTo>
                        <a:pt x="118" y="179"/>
                      </a:lnTo>
                      <a:lnTo>
                        <a:pt x="126" y="177"/>
                      </a:lnTo>
                      <a:lnTo>
                        <a:pt x="134" y="172"/>
                      </a:lnTo>
                      <a:lnTo>
                        <a:pt x="142" y="168"/>
                      </a:lnTo>
                      <a:lnTo>
                        <a:pt x="149" y="162"/>
                      </a:lnTo>
                      <a:lnTo>
                        <a:pt x="155" y="157"/>
                      </a:lnTo>
                      <a:lnTo>
                        <a:pt x="162" y="150"/>
                      </a:lnTo>
                      <a:lnTo>
                        <a:pt x="166"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6" y="41"/>
                      </a:lnTo>
                      <a:lnTo>
                        <a:pt x="162" y="34"/>
                      </a:lnTo>
                      <a:lnTo>
                        <a:pt x="155" y="28"/>
                      </a:lnTo>
                      <a:lnTo>
                        <a:pt x="149" y="21"/>
                      </a:lnTo>
                      <a:lnTo>
                        <a:pt x="142" y="16"/>
                      </a:lnTo>
                      <a:lnTo>
                        <a:pt x="134" y="11"/>
                      </a:lnTo>
                      <a:lnTo>
                        <a:pt x="126" y="8"/>
                      </a:lnTo>
                      <a:lnTo>
                        <a:pt x="118" y="5"/>
                      </a:lnTo>
                      <a:lnTo>
                        <a:pt x="110" y="2"/>
                      </a:lnTo>
                      <a:lnTo>
                        <a:pt x="100" y="1"/>
                      </a:lnTo>
                      <a:lnTo>
                        <a:pt x="91" y="0"/>
                      </a:lnTo>
                      <a:lnTo>
                        <a:pt x="82" y="1"/>
                      </a:lnTo>
                      <a:lnTo>
                        <a:pt x="72" y="2"/>
                      </a:lnTo>
                      <a:lnTo>
                        <a:pt x="64" y="5"/>
                      </a:lnTo>
                      <a:lnTo>
                        <a:pt x="55" y="8"/>
                      </a:lnTo>
                      <a:lnTo>
                        <a:pt x="48" y="11"/>
                      </a:lnTo>
                      <a:lnTo>
                        <a:pt x="40" y="16"/>
                      </a:lnTo>
                      <a:lnTo>
                        <a:pt x="33" y="21"/>
                      </a:lnTo>
                      <a:lnTo>
                        <a:pt x="27" y="28"/>
                      </a:lnTo>
                      <a:lnTo>
                        <a:pt x="20" y="34"/>
                      </a:lnTo>
                      <a:lnTo>
                        <a:pt x="16" y="41"/>
                      </a:lnTo>
                      <a:lnTo>
                        <a:pt x="11" y="49"/>
                      </a:lnTo>
                      <a:lnTo>
                        <a:pt x="7" y="57"/>
                      </a:lnTo>
                      <a:lnTo>
                        <a:pt x="3" y="65"/>
                      </a:lnTo>
                      <a:lnTo>
                        <a:pt x="1" y="73"/>
                      </a:lnTo>
                      <a:lnTo>
                        <a:pt x="0" y="82"/>
                      </a:lnTo>
                      <a:lnTo>
                        <a:pt x="0" y="92"/>
                      </a:lnTo>
                      <a:lnTo>
                        <a:pt x="0" y="101"/>
                      </a:lnTo>
                      <a:lnTo>
                        <a:pt x="1" y="110"/>
                      </a:lnTo>
                      <a:lnTo>
                        <a:pt x="3" y="119"/>
                      </a:lnTo>
                      <a:lnTo>
                        <a:pt x="7" y="128"/>
                      </a:lnTo>
                      <a:lnTo>
                        <a:pt x="11" y="136"/>
                      </a:lnTo>
                      <a:lnTo>
                        <a:pt x="16" y="143"/>
                      </a:lnTo>
                      <a:lnTo>
                        <a:pt x="20" y="150"/>
                      </a:lnTo>
                      <a:lnTo>
                        <a:pt x="27" y="157"/>
                      </a:lnTo>
                      <a:lnTo>
                        <a:pt x="33" y="162"/>
                      </a:lnTo>
                      <a:lnTo>
                        <a:pt x="40" y="168"/>
                      </a:lnTo>
                      <a:lnTo>
                        <a:pt x="48" y="172"/>
                      </a:lnTo>
                      <a:lnTo>
                        <a:pt x="55" y="177"/>
                      </a:lnTo>
                      <a:lnTo>
                        <a:pt x="64" y="179"/>
                      </a:lnTo>
                      <a:lnTo>
                        <a:pt x="72"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6" name="Freeform 140"/>
                <p:cNvSpPr>
                  <a:spLocks/>
                </p:cNvSpPr>
                <p:nvPr/>
              </p:nvSpPr>
              <p:spPr bwMode="auto">
                <a:xfrm>
                  <a:off x="11739965" y="2588574"/>
                  <a:ext cx="28575" cy="28575"/>
                </a:xfrm>
                <a:custGeom>
                  <a:avLst/>
                  <a:gdLst/>
                  <a:ahLst/>
                  <a:cxnLst>
                    <a:cxn ang="0">
                      <a:pos x="101" y="183"/>
                    </a:cxn>
                    <a:cxn ang="0">
                      <a:pos x="118" y="179"/>
                    </a:cxn>
                    <a:cxn ang="0">
                      <a:pos x="134" y="172"/>
                    </a:cxn>
                    <a:cxn ang="0">
                      <a:pos x="148" y="162"/>
                    </a:cxn>
                    <a:cxn ang="0">
                      <a:pos x="162" y="150"/>
                    </a:cxn>
                    <a:cxn ang="0">
                      <a:pos x="172" y="136"/>
                    </a:cxn>
                    <a:cxn ang="0">
                      <a:pos x="178" y="119"/>
                    </a:cxn>
                    <a:cxn ang="0">
                      <a:pos x="182" y="101"/>
                    </a:cxn>
                    <a:cxn ang="0">
                      <a:pos x="182" y="82"/>
                    </a:cxn>
                    <a:cxn ang="0">
                      <a:pos x="178" y="65"/>
                    </a:cxn>
                    <a:cxn ang="0">
                      <a:pos x="172" y="49"/>
                    </a:cxn>
                    <a:cxn ang="0">
                      <a:pos x="162" y="34"/>
                    </a:cxn>
                    <a:cxn ang="0">
                      <a:pos x="148" y="21"/>
                    </a:cxn>
                    <a:cxn ang="0">
                      <a:pos x="134" y="11"/>
                    </a:cxn>
                    <a:cxn ang="0">
                      <a:pos x="118" y="5"/>
                    </a:cxn>
                    <a:cxn ang="0">
                      <a:pos x="101" y="1"/>
                    </a:cxn>
                    <a:cxn ang="0">
                      <a:pos x="82" y="1"/>
                    </a:cxn>
                    <a:cxn ang="0">
                      <a:pos x="64" y="5"/>
                    </a:cxn>
                    <a:cxn ang="0">
                      <a:pos x="48" y="11"/>
                    </a:cxn>
                    <a:cxn ang="0">
                      <a:pos x="33" y="21"/>
                    </a:cxn>
                    <a:cxn ang="0">
                      <a:pos x="21" y="34"/>
                    </a:cxn>
                    <a:cxn ang="0">
                      <a:pos x="11" y="49"/>
                    </a:cxn>
                    <a:cxn ang="0">
                      <a:pos x="3" y="65"/>
                    </a:cxn>
                    <a:cxn ang="0">
                      <a:pos x="0" y="82"/>
                    </a:cxn>
                    <a:cxn ang="0">
                      <a:pos x="0" y="101"/>
                    </a:cxn>
                    <a:cxn ang="0">
                      <a:pos x="3"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8" y="179"/>
                      </a:lnTo>
                      <a:lnTo>
                        <a:pt x="126" y="177"/>
                      </a:lnTo>
                      <a:lnTo>
                        <a:pt x="134" y="172"/>
                      </a:lnTo>
                      <a:lnTo>
                        <a:pt x="142" y="168"/>
                      </a:lnTo>
                      <a:lnTo>
                        <a:pt x="148" y="162"/>
                      </a:lnTo>
                      <a:lnTo>
                        <a:pt x="155" y="157"/>
                      </a:lnTo>
                      <a:lnTo>
                        <a:pt x="162" y="150"/>
                      </a:lnTo>
                      <a:lnTo>
                        <a:pt x="166"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6" y="41"/>
                      </a:lnTo>
                      <a:lnTo>
                        <a:pt x="162" y="34"/>
                      </a:lnTo>
                      <a:lnTo>
                        <a:pt x="155" y="28"/>
                      </a:lnTo>
                      <a:lnTo>
                        <a:pt x="148" y="21"/>
                      </a:lnTo>
                      <a:lnTo>
                        <a:pt x="142" y="16"/>
                      </a:lnTo>
                      <a:lnTo>
                        <a:pt x="134" y="11"/>
                      </a:lnTo>
                      <a:lnTo>
                        <a:pt x="126" y="8"/>
                      </a:lnTo>
                      <a:lnTo>
                        <a:pt x="118" y="5"/>
                      </a:lnTo>
                      <a:lnTo>
                        <a:pt x="110" y="2"/>
                      </a:lnTo>
                      <a:lnTo>
                        <a:pt x="101" y="1"/>
                      </a:lnTo>
                      <a:lnTo>
                        <a:pt x="91"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6" y="57"/>
                      </a:lnTo>
                      <a:lnTo>
                        <a:pt x="3" y="65"/>
                      </a:lnTo>
                      <a:lnTo>
                        <a:pt x="1" y="73"/>
                      </a:lnTo>
                      <a:lnTo>
                        <a:pt x="0" y="82"/>
                      </a:lnTo>
                      <a:lnTo>
                        <a:pt x="0" y="92"/>
                      </a:lnTo>
                      <a:lnTo>
                        <a:pt x="0" y="101"/>
                      </a:lnTo>
                      <a:lnTo>
                        <a:pt x="1" y="110"/>
                      </a:lnTo>
                      <a:lnTo>
                        <a:pt x="3" y="119"/>
                      </a:lnTo>
                      <a:lnTo>
                        <a:pt x="6"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7" name="Freeform 141"/>
                <p:cNvSpPr>
                  <a:spLocks/>
                </p:cNvSpPr>
                <p:nvPr/>
              </p:nvSpPr>
              <p:spPr bwMode="auto">
                <a:xfrm>
                  <a:off x="11779653" y="2588574"/>
                  <a:ext cx="28575" cy="28575"/>
                </a:xfrm>
                <a:custGeom>
                  <a:avLst/>
                  <a:gdLst/>
                  <a:ahLst/>
                  <a:cxnLst>
                    <a:cxn ang="0">
                      <a:pos x="101" y="183"/>
                    </a:cxn>
                    <a:cxn ang="0">
                      <a:pos x="118" y="179"/>
                    </a:cxn>
                    <a:cxn ang="0">
                      <a:pos x="134" y="172"/>
                    </a:cxn>
                    <a:cxn ang="0">
                      <a:pos x="149" y="162"/>
                    </a:cxn>
                    <a:cxn ang="0">
                      <a:pos x="162" y="150"/>
                    </a:cxn>
                    <a:cxn ang="0">
                      <a:pos x="172" y="136"/>
                    </a:cxn>
                    <a:cxn ang="0">
                      <a:pos x="178" y="119"/>
                    </a:cxn>
                    <a:cxn ang="0">
                      <a:pos x="182" y="101"/>
                    </a:cxn>
                    <a:cxn ang="0">
                      <a:pos x="182" y="82"/>
                    </a:cxn>
                    <a:cxn ang="0">
                      <a:pos x="178" y="65"/>
                    </a:cxn>
                    <a:cxn ang="0">
                      <a:pos x="172" y="49"/>
                    </a:cxn>
                    <a:cxn ang="0">
                      <a:pos x="162" y="34"/>
                    </a:cxn>
                    <a:cxn ang="0">
                      <a:pos x="149" y="21"/>
                    </a:cxn>
                    <a:cxn ang="0">
                      <a:pos x="134" y="11"/>
                    </a:cxn>
                    <a:cxn ang="0">
                      <a:pos x="118" y="5"/>
                    </a:cxn>
                    <a:cxn ang="0">
                      <a:pos x="101" y="1"/>
                    </a:cxn>
                    <a:cxn ang="0">
                      <a:pos x="82" y="1"/>
                    </a:cxn>
                    <a:cxn ang="0">
                      <a:pos x="64" y="5"/>
                    </a:cxn>
                    <a:cxn ang="0">
                      <a:pos x="47"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7" y="172"/>
                    </a:cxn>
                    <a:cxn ang="0">
                      <a:pos x="64" y="179"/>
                    </a:cxn>
                    <a:cxn ang="0">
                      <a:pos x="82" y="183"/>
                    </a:cxn>
                  </a:cxnLst>
                  <a:rect l="0" t="0" r="r" b="b"/>
                  <a:pathLst>
                    <a:path w="183" h="183">
                      <a:moveTo>
                        <a:pt x="91" y="183"/>
                      </a:moveTo>
                      <a:lnTo>
                        <a:pt x="101" y="183"/>
                      </a:lnTo>
                      <a:lnTo>
                        <a:pt x="109" y="181"/>
                      </a:lnTo>
                      <a:lnTo>
                        <a:pt x="118" y="179"/>
                      </a:lnTo>
                      <a:lnTo>
                        <a:pt x="126" y="177"/>
                      </a:lnTo>
                      <a:lnTo>
                        <a:pt x="134" y="172"/>
                      </a:lnTo>
                      <a:lnTo>
                        <a:pt x="142" y="168"/>
                      </a:lnTo>
                      <a:lnTo>
                        <a:pt x="149" y="162"/>
                      </a:lnTo>
                      <a:lnTo>
                        <a:pt x="156" y="157"/>
                      </a:lnTo>
                      <a:lnTo>
                        <a:pt x="162" y="150"/>
                      </a:lnTo>
                      <a:lnTo>
                        <a:pt x="167" y="143"/>
                      </a:lnTo>
                      <a:lnTo>
                        <a:pt x="172" y="136"/>
                      </a:lnTo>
                      <a:lnTo>
                        <a:pt x="175" y="128"/>
                      </a:lnTo>
                      <a:lnTo>
                        <a:pt x="178" y="119"/>
                      </a:lnTo>
                      <a:lnTo>
                        <a:pt x="180" y="110"/>
                      </a:lnTo>
                      <a:lnTo>
                        <a:pt x="182" y="101"/>
                      </a:lnTo>
                      <a:lnTo>
                        <a:pt x="183" y="92"/>
                      </a:lnTo>
                      <a:lnTo>
                        <a:pt x="182" y="82"/>
                      </a:lnTo>
                      <a:lnTo>
                        <a:pt x="180" y="73"/>
                      </a:lnTo>
                      <a:lnTo>
                        <a:pt x="178" y="65"/>
                      </a:lnTo>
                      <a:lnTo>
                        <a:pt x="175" y="57"/>
                      </a:lnTo>
                      <a:lnTo>
                        <a:pt x="172" y="49"/>
                      </a:lnTo>
                      <a:lnTo>
                        <a:pt x="167" y="41"/>
                      </a:lnTo>
                      <a:lnTo>
                        <a:pt x="162" y="34"/>
                      </a:lnTo>
                      <a:lnTo>
                        <a:pt x="156" y="28"/>
                      </a:lnTo>
                      <a:lnTo>
                        <a:pt x="149" y="21"/>
                      </a:lnTo>
                      <a:lnTo>
                        <a:pt x="142" y="16"/>
                      </a:lnTo>
                      <a:lnTo>
                        <a:pt x="134" y="11"/>
                      </a:lnTo>
                      <a:lnTo>
                        <a:pt x="126" y="8"/>
                      </a:lnTo>
                      <a:lnTo>
                        <a:pt x="118" y="5"/>
                      </a:lnTo>
                      <a:lnTo>
                        <a:pt x="109" y="2"/>
                      </a:lnTo>
                      <a:lnTo>
                        <a:pt x="101" y="1"/>
                      </a:lnTo>
                      <a:lnTo>
                        <a:pt x="91" y="0"/>
                      </a:lnTo>
                      <a:lnTo>
                        <a:pt x="82" y="1"/>
                      </a:lnTo>
                      <a:lnTo>
                        <a:pt x="73" y="2"/>
                      </a:lnTo>
                      <a:lnTo>
                        <a:pt x="64" y="5"/>
                      </a:lnTo>
                      <a:lnTo>
                        <a:pt x="55" y="8"/>
                      </a:lnTo>
                      <a:lnTo>
                        <a:pt x="47" y="11"/>
                      </a:lnTo>
                      <a:lnTo>
                        <a:pt x="40" y="16"/>
                      </a:lnTo>
                      <a:lnTo>
                        <a:pt x="33" y="21"/>
                      </a:lnTo>
                      <a:lnTo>
                        <a:pt x="26" y="28"/>
                      </a:lnTo>
                      <a:lnTo>
                        <a:pt x="21" y="34"/>
                      </a:lnTo>
                      <a:lnTo>
                        <a:pt x="15" y="41"/>
                      </a:lnTo>
                      <a:lnTo>
                        <a:pt x="11" y="49"/>
                      </a:lnTo>
                      <a:lnTo>
                        <a:pt x="6" y="57"/>
                      </a:lnTo>
                      <a:lnTo>
                        <a:pt x="4" y="65"/>
                      </a:lnTo>
                      <a:lnTo>
                        <a:pt x="2" y="73"/>
                      </a:lnTo>
                      <a:lnTo>
                        <a:pt x="0" y="82"/>
                      </a:lnTo>
                      <a:lnTo>
                        <a:pt x="0" y="92"/>
                      </a:lnTo>
                      <a:lnTo>
                        <a:pt x="0" y="101"/>
                      </a:lnTo>
                      <a:lnTo>
                        <a:pt x="2" y="110"/>
                      </a:lnTo>
                      <a:lnTo>
                        <a:pt x="4" y="119"/>
                      </a:lnTo>
                      <a:lnTo>
                        <a:pt x="6" y="128"/>
                      </a:lnTo>
                      <a:lnTo>
                        <a:pt x="11" y="136"/>
                      </a:lnTo>
                      <a:lnTo>
                        <a:pt x="15" y="143"/>
                      </a:lnTo>
                      <a:lnTo>
                        <a:pt x="21" y="150"/>
                      </a:lnTo>
                      <a:lnTo>
                        <a:pt x="26" y="157"/>
                      </a:lnTo>
                      <a:lnTo>
                        <a:pt x="33" y="162"/>
                      </a:lnTo>
                      <a:lnTo>
                        <a:pt x="40" y="168"/>
                      </a:lnTo>
                      <a:lnTo>
                        <a:pt x="47" y="172"/>
                      </a:lnTo>
                      <a:lnTo>
                        <a:pt x="55" y="177"/>
                      </a:lnTo>
                      <a:lnTo>
                        <a:pt x="64" y="179"/>
                      </a:lnTo>
                      <a:lnTo>
                        <a:pt x="73" y="181"/>
                      </a:lnTo>
                      <a:lnTo>
                        <a:pt x="82" y="183"/>
                      </a:lnTo>
                      <a:lnTo>
                        <a:pt x="91" y="183"/>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38" name="Freeform 142"/>
                <p:cNvSpPr>
                  <a:spLocks noEditPoints="1"/>
                </p:cNvSpPr>
                <p:nvPr/>
              </p:nvSpPr>
              <p:spPr bwMode="auto">
                <a:xfrm>
                  <a:off x="12225177" y="1826574"/>
                  <a:ext cx="1163638" cy="2817813"/>
                </a:xfrm>
                <a:custGeom>
                  <a:avLst/>
                  <a:gdLst/>
                  <a:ahLst/>
                  <a:cxnLst>
                    <a:cxn ang="0">
                      <a:pos x="7278" y="17716"/>
                    </a:cxn>
                    <a:cxn ang="0">
                      <a:pos x="8" y="108"/>
                    </a:cxn>
                    <a:cxn ang="0">
                      <a:pos x="6789" y="11256"/>
                    </a:cxn>
                    <a:cxn ang="0">
                      <a:pos x="6875" y="12138"/>
                    </a:cxn>
                    <a:cxn ang="0">
                      <a:pos x="664" y="12286"/>
                    </a:cxn>
                    <a:cxn ang="0">
                      <a:pos x="438" y="12054"/>
                    </a:cxn>
                    <a:cxn ang="0">
                      <a:pos x="626" y="11218"/>
                    </a:cxn>
                    <a:cxn ang="0">
                      <a:pos x="6850" y="10134"/>
                    </a:cxn>
                    <a:cxn ang="0">
                      <a:pos x="6826" y="11025"/>
                    </a:cxn>
                    <a:cxn ang="0">
                      <a:pos x="578" y="11077"/>
                    </a:cxn>
                    <a:cxn ang="0">
                      <a:pos x="446" y="10211"/>
                    </a:cxn>
                    <a:cxn ang="0">
                      <a:pos x="705" y="8842"/>
                    </a:cxn>
                    <a:cxn ang="0">
                      <a:pos x="6887" y="9028"/>
                    </a:cxn>
                    <a:cxn ang="0">
                      <a:pos x="6755" y="9895"/>
                    </a:cxn>
                    <a:cxn ang="0">
                      <a:pos x="507" y="9842"/>
                    </a:cxn>
                    <a:cxn ang="0">
                      <a:pos x="484" y="8952"/>
                    </a:cxn>
                    <a:cxn ang="0">
                      <a:pos x="6708" y="7670"/>
                    </a:cxn>
                    <a:cxn ang="0">
                      <a:pos x="6895" y="8507"/>
                    </a:cxn>
                    <a:cxn ang="0">
                      <a:pos x="6669" y="8739"/>
                    </a:cxn>
                    <a:cxn ang="0">
                      <a:pos x="459" y="8590"/>
                    </a:cxn>
                    <a:cxn ang="0">
                      <a:pos x="546" y="7709"/>
                    </a:cxn>
                    <a:cxn ang="0">
                      <a:pos x="6789" y="6526"/>
                    </a:cxn>
                    <a:cxn ang="0">
                      <a:pos x="6875" y="7407"/>
                    </a:cxn>
                    <a:cxn ang="0">
                      <a:pos x="664" y="7556"/>
                    </a:cxn>
                    <a:cxn ang="0">
                      <a:pos x="438" y="7324"/>
                    </a:cxn>
                    <a:cxn ang="0">
                      <a:pos x="626" y="6488"/>
                    </a:cxn>
                    <a:cxn ang="0">
                      <a:pos x="6850" y="5404"/>
                    </a:cxn>
                    <a:cxn ang="0">
                      <a:pos x="6826" y="6296"/>
                    </a:cxn>
                    <a:cxn ang="0">
                      <a:pos x="578" y="6347"/>
                    </a:cxn>
                    <a:cxn ang="0">
                      <a:pos x="446" y="5480"/>
                    </a:cxn>
                    <a:cxn ang="0">
                      <a:pos x="705" y="4111"/>
                    </a:cxn>
                    <a:cxn ang="0">
                      <a:pos x="6887" y="4298"/>
                    </a:cxn>
                    <a:cxn ang="0">
                      <a:pos x="6755" y="5164"/>
                    </a:cxn>
                    <a:cxn ang="0">
                      <a:pos x="507" y="5113"/>
                    </a:cxn>
                    <a:cxn ang="0">
                      <a:pos x="484" y="4221"/>
                    </a:cxn>
                    <a:cxn ang="0">
                      <a:pos x="3868" y="13193"/>
                    </a:cxn>
                    <a:cxn ang="0">
                      <a:pos x="4227" y="13800"/>
                    </a:cxn>
                    <a:cxn ang="0">
                      <a:pos x="3706" y="14270"/>
                    </a:cxn>
                    <a:cxn ang="0">
                      <a:pos x="3139" y="13854"/>
                    </a:cxn>
                    <a:cxn ang="0">
                      <a:pos x="3438" y="13214"/>
                    </a:cxn>
                    <a:cxn ang="0">
                      <a:pos x="5725" y="15090"/>
                    </a:cxn>
                    <a:cxn ang="0">
                      <a:pos x="1625" y="15153"/>
                    </a:cxn>
                    <a:cxn ang="0">
                      <a:pos x="5640" y="15449"/>
                    </a:cxn>
                    <a:cxn ang="0">
                      <a:pos x="5600" y="15705"/>
                    </a:cxn>
                    <a:cxn ang="0">
                      <a:pos x="1659" y="15469"/>
                    </a:cxn>
                    <a:cxn ang="0">
                      <a:pos x="5723" y="16082"/>
                    </a:cxn>
                    <a:cxn ang="0">
                      <a:pos x="1615" y="16095"/>
                    </a:cxn>
                    <a:cxn ang="0">
                      <a:pos x="6708" y="2941"/>
                    </a:cxn>
                    <a:cxn ang="0">
                      <a:pos x="6895" y="3776"/>
                    </a:cxn>
                    <a:cxn ang="0">
                      <a:pos x="6669" y="4009"/>
                    </a:cxn>
                    <a:cxn ang="0">
                      <a:pos x="459" y="3861"/>
                    </a:cxn>
                    <a:cxn ang="0">
                      <a:pos x="546" y="2979"/>
                    </a:cxn>
                    <a:cxn ang="0">
                      <a:pos x="6789" y="1796"/>
                    </a:cxn>
                    <a:cxn ang="0">
                      <a:pos x="6875" y="2678"/>
                    </a:cxn>
                    <a:cxn ang="0">
                      <a:pos x="664" y="2827"/>
                    </a:cxn>
                    <a:cxn ang="0">
                      <a:pos x="438" y="2594"/>
                    </a:cxn>
                    <a:cxn ang="0">
                      <a:pos x="626" y="1758"/>
                    </a:cxn>
                    <a:cxn ang="0">
                      <a:pos x="6850" y="673"/>
                    </a:cxn>
                    <a:cxn ang="0">
                      <a:pos x="6826" y="1565"/>
                    </a:cxn>
                    <a:cxn ang="0">
                      <a:pos x="578" y="1617"/>
                    </a:cxn>
                    <a:cxn ang="0">
                      <a:pos x="446" y="750"/>
                    </a:cxn>
                  </a:cxnLst>
                  <a:rect l="0" t="0" r="r" b="b"/>
                  <a:pathLst>
                    <a:path w="7333" h="17750">
                      <a:moveTo>
                        <a:pt x="152" y="0"/>
                      </a:moveTo>
                      <a:lnTo>
                        <a:pt x="7181" y="0"/>
                      </a:lnTo>
                      <a:lnTo>
                        <a:pt x="7197" y="1"/>
                      </a:lnTo>
                      <a:lnTo>
                        <a:pt x="7211" y="3"/>
                      </a:lnTo>
                      <a:lnTo>
                        <a:pt x="7227" y="7"/>
                      </a:lnTo>
                      <a:lnTo>
                        <a:pt x="7240" y="12"/>
                      </a:lnTo>
                      <a:lnTo>
                        <a:pt x="7253" y="19"/>
                      </a:lnTo>
                      <a:lnTo>
                        <a:pt x="7265" y="27"/>
                      </a:lnTo>
                      <a:lnTo>
                        <a:pt x="7278" y="36"/>
                      </a:lnTo>
                      <a:lnTo>
                        <a:pt x="7289" y="44"/>
                      </a:lnTo>
                      <a:lnTo>
                        <a:pt x="7299" y="55"/>
                      </a:lnTo>
                      <a:lnTo>
                        <a:pt x="7306" y="68"/>
                      </a:lnTo>
                      <a:lnTo>
                        <a:pt x="7314" y="80"/>
                      </a:lnTo>
                      <a:lnTo>
                        <a:pt x="7321" y="93"/>
                      </a:lnTo>
                      <a:lnTo>
                        <a:pt x="7326" y="108"/>
                      </a:lnTo>
                      <a:lnTo>
                        <a:pt x="7330" y="122"/>
                      </a:lnTo>
                      <a:lnTo>
                        <a:pt x="7332" y="138"/>
                      </a:lnTo>
                      <a:lnTo>
                        <a:pt x="7333" y="153"/>
                      </a:lnTo>
                      <a:lnTo>
                        <a:pt x="7333" y="17597"/>
                      </a:lnTo>
                      <a:lnTo>
                        <a:pt x="7332" y="17612"/>
                      </a:lnTo>
                      <a:lnTo>
                        <a:pt x="7330" y="17628"/>
                      </a:lnTo>
                      <a:lnTo>
                        <a:pt x="7326" y="17642"/>
                      </a:lnTo>
                      <a:lnTo>
                        <a:pt x="7321" y="17657"/>
                      </a:lnTo>
                      <a:lnTo>
                        <a:pt x="7314" y="17670"/>
                      </a:lnTo>
                      <a:lnTo>
                        <a:pt x="7306" y="17682"/>
                      </a:lnTo>
                      <a:lnTo>
                        <a:pt x="7299" y="17695"/>
                      </a:lnTo>
                      <a:lnTo>
                        <a:pt x="7289" y="17706"/>
                      </a:lnTo>
                      <a:lnTo>
                        <a:pt x="7278" y="17716"/>
                      </a:lnTo>
                      <a:lnTo>
                        <a:pt x="7265" y="17723"/>
                      </a:lnTo>
                      <a:lnTo>
                        <a:pt x="7253" y="17731"/>
                      </a:lnTo>
                      <a:lnTo>
                        <a:pt x="7240" y="17738"/>
                      </a:lnTo>
                      <a:lnTo>
                        <a:pt x="7227" y="17743"/>
                      </a:lnTo>
                      <a:lnTo>
                        <a:pt x="7211" y="17747"/>
                      </a:lnTo>
                      <a:lnTo>
                        <a:pt x="7197" y="17749"/>
                      </a:lnTo>
                      <a:lnTo>
                        <a:pt x="7181" y="17750"/>
                      </a:lnTo>
                      <a:lnTo>
                        <a:pt x="152" y="17750"/>
                      </a:lnTo>
                      <a:lnTo>
                        <a:pt x="137" y="17749"/>
                      </a:lnTo>
                      <a:lnTo>
                        <a:pt x="122" y="17747"/>
                      </a:lnTo>
                      <a:lnTo>
                        <a:pt x="108" y="17743"/>
                      </a:lnTo>
                      <a:lnTo>
                        <a:pt x="93" y="17738"/>
                      </a:lnTo>
                      <a:lnTo>
                        <a:pt x="80" y="17731"/>
                      </a:lnTo>
                      <a:lnTo>
                        <a:pt x="68" y="17723"/>
                      </a:lnTo>
                      <a:lnTo>
                        <a:pt x="56" y="17716"/>
                      </a:lnTo>
                      <a:lnTo>
                        <a:pt x="46" y="17706"/>
                      </a:lnTo>
                      <a:lnTo>
                        <a:pt x="36" y="17695"/>
                      </a:lnTo>
                      <a:lnTo>
                        <a:pt x="27" y="17682"/>
                      </a:lnTo>
                      <a:lnTo>
                        <a:pt x="19" y="17670"/>
                      </a:lnTo>
                      <a:lnTo>
                        <a:pt x="12" y="17657"/>
                      </a:lnTo>
                      <a:lnTo>
                        <a:pt x="8" y="17642"/>
                      </a:lnTo>
                      <a:lnTo>
                        <a:pt x="4" y="17628"/>
                      </a:lnTo>
                      <a:lnTo>
                        <a:pt x="1" y="17612"/>
                      </a:lnTo>
                      <a:lnTo>
                        <a:pt x="0" y="17597"/>
                      </a:lnTo>
                      <a:lnTo>
                        <a:pt x="0" y="153"/>
                      </a:lnTo>
                      <a:lnTo>
                        <a:pt x="1" y="138"/>
                      </a:lnTo>
                      <a:lnTo>
                        <a:pt x="4" y="122"/>
                      </a:lnTo>
                      <a:lnTo>
                        <a:pt x="8" y="108"/>
                      </a:lnTo>
                      <a:lnTo>
                        <a:pt x="12" y="93"/>
                      </a:lnTo>
                      <a:lnTo>
                        <a:pt x="19" y="80"/>
                      </a:lnTo>
                      <a:lnTo>
                        <a:pt x="27" y="68"/>
                      </a:lnTo>
                      <a:lnTo>
                        <a:pt x="36" y="55"/>
                      </a:lnTo>
                      <a:lnTo>
                        <a:pt x="46" y="44"/>
                      </a:lnTo>
                      <a:lnTo>
                        <a:pt x="56" y="36"/>
                      </a:lnTo>
                      <a:lnTo>
                        <a:pt x="68" y="27"/>
                      </a:lnTo>
                      <a:lnTo>
                        <a:pt x="80" y="19"/>
                      </a:lnTo>
                      <a:lnTo>
                        <a:pt x="93" y="12"/>
                      </a:lnTo>
                      <a:lnTo>
                        <a:pt x="108" y="7"/>
                      </a:lnTo>
                      <a:lnTo>
                        <a:pt x="122" y="3"/>
                      </a:lnTo>
                      <a:lnTo>
                        <a:pt x="137" y="1"/>
                      </a:lnTo>
                      <a:lnTo>
                        <a:pt x="152" y="0"/>
                      </a:lnTo>
                      <a:close/>
                      <a:moveTo>
                        <a:pt x="705" y="11207"/>
                      </a:moveTo>
                      <a:lnTo>
                        <a:pt x="6629" y="11207"/>
                      </a:lnTo>
                      <a:lnTo>
                        <a:pt x="6642" y="11207"/>
                      </a:lnTo>
                      <a:lnTo>
                        <a:pt x="6655" y="11208"/>
                      </a:lnTo>
                      <a:lnTo>
                        <a:pt x="6669" y="11209"/>
                      </a:lnTo>
                      <a:lnTo>
                        <a:pt x="6682" y="11211"/>
                      </a:lnTo>
                      <a:lnTo>
                        <a:pt x="6695" y="11215"/>
                      </a:lnTo>
                      <a:lnTo>
                        <a:pt x="6708" y="11218"/>
                      </a:lnTo>
                      <a:lnTo>
                        <a:pt x="6720" y="11221"/>
                      </a:lnTo>
                      <a:lnTo>
                        <a:pt x="6732" y="11226"/>
                      </a:lnTo>
                      <a:lnTo>
                        <a:pt x="6744" y="11231"/>
                      </a:lnTo>
                      <a:lnTo>
                        <a:pt x="6755" y="11237"/>
                      </a:lnTo>
                      <a:lnTo>
                        <a:pt x="6766" y="11242"/>
                      </a:lnTo>
                      <a:lnTo>
                        <a:pt x="6777" y="11249"/>
                      </a:lnTo>
                      <a:lnTo>
                        <a:pt x="6789" y="11256"/>
                      </a:lnTo>
                      <a:lnTo>
                        <a:pt x="6799" y="11263"/>
                      </a:lnTo>
                      <a:lnTo>
                        <a:pt x="6809" y="11271"/>
                      </a:lnTo>
                      <a:lnTo>
                        <a:pt x="6817" y="11279"/>
                      </a:lnTo>
                      <a:lnTo>
                        <a:pt x="6826" y="11288"/>
                      </a:lnTo>
                      <a:lnTo>
                        <a:pt x="6834" y="11297"/>
                      </a:lnTo>
                      <a:lnTo>
                        <a:pt x="6843" y="11307"/>
                      </a:lnTo>
                      <a:lnTo>
                        <a:pt x="6850" y="11316"/>
                      </a:lnTo>
                      <a:lnTo>
                        <a:pt x="6857" y="11327"/>
                      </a:lnTo>
                      <a:lnTo>
                        <a:pt x="6863" y="11337"/>
                      </a:lnTo>
                      <a:lnTo>
                        <a:pt x="6870" y="11348"/>
                      </a:lnTo>
                      <a:lnTo>
                        <a:pt x="6875" y="11358"/>
                      </a:lnTo>
                      <a:lnTo>
                        <a:pt x="6879" y="11370"/>
                      </a:lnTo>
                      <a:lnTo>
                        <a:pt x="6884" y="11381"/>
                      </a:lnTo>
                      <a:lnTo>
                        <a:pt x="6887" y="11392"/>
                      </a:lnTo>
                      <a:lnTo>
                        <a:pt x="6891" y="11404"/>
                      </a:lnTo>
                      <a:lnTo>
                        <a:pt x="6893" y="11417"/>
                      </a:lnTo>
                      <a:lnTo>
                        <a:pt x="6894" y="11429"/>
                      </a:lnTo>
                      <a:lnTo>
                        <a:pt x="6895" y="11442"/>
                      </a:lnTo>
                      <a:lnTo>
                        <a:pt x="6896" y="11454"/>
                      </a:lnTo>
                      <a:lnTo>
                        <a:pt x="6896" y="12041"/>
                      </a:lnTo>
                      <a:lnTo>
                        <a:pt x="6895" y="12054"/>
                      </a:lnTo>
                      <a:lnTo>
                        <a:pt x="6894" y="12067"/>
                      </a:lnTo>
                      <a:lnTo>
                        <a:pt x="6893" y="12079"/>
                      </a:lnTo>
                      <a:lnTo>
                        <a:pt x="6891" y="12091"/>
                      </a:lnTo>
                      <a:lnTo>
                        <a:pt x="6887" y="12103"/>
                      </a:lnTo>
                      <a:lnTo>
                        <a:pt x="6884" y="12115"/>
                      </a:lnTo>
                      <a:lnTo>
                        <a:pt x="6879" y="12127"/>
                      </a:lnTo>
                      <a:lnTo>
                        <a:pt x="6875" y="12138"/>
                      </a:lnTo>
                      <a:lnTo>
                        <a:pt x="6870" y="12149"/>
                      </a:lnTo>
                      <a:lnTo>
                        <a:pt x="6863" y="12160"/>
                      </a:lnTo>
                      <a:lnTo>
                        <a:pt x="6857" y="12170"/>
                      </a:lnTo>
                      <a:lnTo>
                        <a:pt x="6850" y="12180"/>
                      </a:lnTo>
                      <a:lnTo>
                        <a:pt x="6843" y="12190"/>
                      </a:lnTo>
                      <a:lnTo>
                        <a:pt x="6834" y="12199"/>
                      </a:lnTo>
                      <a:lnTo>
                        <a:pt x="6826" y="12208"/>
                      </a:lnTo>
                      <a:lnTo>
                        <a:pt x="6817" y="12216"/>
                      </a:lnTo>
                      <a:lnTo>
                        <a:pt x="6809" y="12224"/>
                      </a:lnTo>
                      <a:lnTo>
                        <a:pt x="6799" y="12232"/>
                      </a:lnTo>
                      <a:lnTo>
                        <a:pt x="6789" y="12240"/>
                      </a:lnTo>
                      <a:lnTo>
                        <a:pt x="6777" y="12246"/>
                      </a:lnTo>
                      <a:lnTo>
                        <a:pt x="6766" y="12253"/>
                      </a:lnTo>
                      <a:lnTo>
                        <a:pt x="6755" y="12260"/>
                      </a:lnTo>
                      <a:lnTo>
                        <a:pt x="6744" y="12265"/>
                      </a:lnTo>
                      <a:lnTo>
                        <a:pt x="6732" y="12270"/>
                      </a:lnTo>
                      <a:lnTo>
                        <a:pt x="6720" y="12274"/>
                      </a:lnTo>
                      <a:lnTo>
                        <a:pt x="6708" y="12279"/>
                      </a:lnTo>
                      <a:lnTo>
                        <a:pt x="6695" y="12282"/>
                      </a:lnTo>
                      <a:lnTo>
                        <a:pt x="6682" y="12284"/>
                      </a:lnTo>
                      <a:lnTo>
                        <a:pt x="6669" y="12286"/>
                      </a:lnTo>
                      <a:lnTo>
                        <a:pt x="6655" y="12287"/>
                      </a:lnTo>
                      <a:lnTo>
                        <a:pt x="6642" y="12289"/>
                      </a:lnTo>
                      <a:lnTo>
                        <a:pt x="6629" y="12290"/>
                      </a:lnTo>
                      <a:lnTo>
                        <a:pt x="705" y="12290"/>
                      </a:lnTo>
                      <a:lnTo>
                        <a:pt x="691" y="12289"/>
                      </a:lnTo>
                      <a:lnTo>
                        <a:pt x="678" y="12287"/>
                      </a:lnTo>
                      <a:lnTo>
                        <a:pt x="664" y="12286"/>
                      </a:lnTo>
                      <a:lnTo>
                        <a:pt x="651" y="12284"/>
                      </a:lnTo>
                      <a:lnTo>
                        <a:pt x="638" y="12282"/>
                      </a:lnTo>
                      <a:lnTo>
                        <a:pt x="626" y="12279"/>
                      </a:lnTo>
                      <a:lnTo>
                        <a:pt x="613" y="12274"/>
                      </a:lnTo>
                      <a:lnTo>
                        <a:pt x="601" y="12270"/>
                      </a:lnTo>
                      <a:lnTo>
                        <a:pt x="589" y="12265"/>
                      </a:lnTo>
                      <a:lnTo>
                        <a:pt x="578" y="12260"/>
                      </a:lnTo>
                      <a:lnTo>
                        <a:pt x="567" y="12253"/>
                      </a:lnTo>
                      <a:lnTo>
                        <a:pt x="556" y="12246"/>
                      </a:lnTo>
                      <a:lnTo>
                        <a:pt x="546" y="12240"/>
                      </a:lnTo>
                      <a:lnTo>
                        <a:pt x="536" y="12232"/>
                      </a:lnTo>
                      <a:lnTo>
                        <a:pt x="526" y="12224"/>
                      </a:lnTo>
                      <a:lnTo>
                        <a:pt x="516" y="12216"/>
                      </a:lnTo>
                      <a:lnTo>
                        <a:pt x="507" y="12208"/>
                      </a:lnTo>
                      <a:lnTo>
                        <a:pt x="499" y="12199"/>
                      </a:lnTo>
                      <a:lnTo>
                        <a:pt x="491" y="12190"/>
                      </a:lnTo>
                      <a:lnTo>
                        <a:pt x="484" y="12180"/>
                      </a:lnTo>
                      <a:lnTo>
                        <a:pt x="477" y="12170"/>
                      </a:lnTo>
                      <a:lnTo>
                        <a:pt x="470" y="12160"/>
                      </a:lnTo>
                      <a:lnTo>
                        <a:pt x="464" y="12149"/>
                      </a:lnTo>
                      <a:lnTo>
                        <a:pt x="459" y="12138"/>
                      </a:lnTo>
                      <a:lnTo>
                        <a:pt x="454" y="12127"/>
                      </a:lnTo>
                      <a:lnTo>
                        <a:pt x="450" y="12115"/>
                      </a:lnTo>
                      <a:lnTo>
                        <a:pt x="446" y="12103"/>
                      </a:lnTo>
                      <a:lnTo>
                        <a:pt x="444" y="12091"/>
                      </a:lnTo>
                      <a:lnTo>
                        <a:pt x="440" y="12079"/>
                      </a:lnTo>
                      <a:lnTo>
                        <a:pt x="439" y="12067"/>
                      </a:lnTo>
                      <a:lnTo>
                        <a:pt x="438" y="12054"/>
                      </a:lnTo>
                      <a:lnTo>
                        <a:pt x="438" y="12041"/>
                      </a:lnTo>
                      <a:lnTo>
                        <a:pt x="438" y="11454"/>
                      </a:lnTo>
                      <a:lnTo>
                        <a:pt x="438" y="11442"/>
                      </a:lnTo>
                      <a:lnTo>
                        <a:pt x="439" y="11429"/>
                      </a:lnTo>
                      <a:lnTo>
                        <a:pt x="440" y="11417"/>
                      </a:lnTo>
                      <a:lnTo>
                        <a:pt x="444" y="11404"/>
                      </a:lnTo>
                      <a:lnTo>
                        <a:pt x="446" y="11392"/>
                      </a:lnTo>
                      <a:lnTo>
                        <a:pt x="450" y="11381"/>
                      </a:lnTo>
                      <a:lnTo>
                        <a:pt x="454" y="11370"/>
                      </a:lnTo>
                      <a:lnTo>
                        <a:pt x="459" y="11358"/>
                      </a:lnTo>
                      <a:lnTo>
                        <a:pt x="464" y="11348"/>
                      </a:lnTo>
                      <a:lnTo>
                        <a:pt x="470" y="11337"/>
                      </a:lnTo>
                      <a:lnTo>
                        <a:pt x="477" y="11327"/>
                      </a:lnTo>
                      <a:lnTo>
                        <a:pt x="484" y="11316"/>
                      </a:lnTo>
                      <a:lnTo>
                        <a:pt x="491" y="11307"/>
                      </a:lnTo>
                      <a:lnTo>
                        <a:pt x="499" y="11297"/>
                      </a:lnTo>
                      <a:lnTo>
                        <a:pt x="507" y="11288"/>
                      </a:lnTo>
                      <a:lnTo>
                        <a:pt x="516" y="11279"/>
                      </a:lnTo>
                      <a:lnTo>
                        <a:pt x="526" y="11271"/>
                      </a:lnTo>
                      <a:lnTo>
                        <a:pt x="536" y="11263"/>
                      </a:lnTo>
                      <a:lnTo>
                        <a:pt x="546" y="11256"/>
                      </a:lnTo>
                      <a:lnTo>
                        <a:pt x="556" y="11249"/>
                      </a:lnTo>
                      <a:lnTo>
                        <a:pt x="567" y="11242"/>
                      </a:lnTo>
                      <a:lnTo>
                        <a:pt x="578" y="11237"/>
                      </a:lnTo>
                      <a:lnTo>
                        <a:pt x="589" y="11231"/>
                      </a:lnTo>
                      <a:lnTo>
                        <a:pt x="601" y="11226"/>
                      </a:lnTo>
                      <a:lnTo>
                        <a:pt x="613" y="11221"/>
                      </a:lnTo>
                      <a:lnTo>
                        <a:pt x="626" y="11218"/>
                      </a:lnTo>
                      <a:lnTo>
                        <a:pt x="638" y="11215"/>
                      </a:lnTo>
                      <a:lnTo>
                        <a:pt x="651" y="11211"/>
                      </a:lnTo>
                      <a:lnTo>
                        <a:pt x="664" y="11209"/>
                      </a:lnTo>
                      <a:lnTo>
                        <a:pt x="678" y="11208"/>
                      </a:lnTo>
                      <a:lnTo>
                        <a:pt x="691" y="11207"/>
                      </a:lnTo>
                      <a:lnTo>
                        <a:pt x="705" y="11207"/>
                      </a:lnTo>
                      <a:close/>
                      <a:moveTo>
                        <a:pt x="705" y="10024"/>
                      </a:moveTo>
                      <a:lnTo>
                        <a:pt x="6629" y="10024"/>
                      </a:lnTo>
                      <a:lnTo>
                        <a:pt x="6642" y="10024"/>
                      </a:lnTo>
                      <a:lnTo>
                        <a:pt x="6655" y="10025"/>
                      </a:lnTo>
                      <a:lnTo>
                        <a:pt x="6669" y="10027"/>
                      </a:lnTo>
                      <a:lnTo>
                        <a:pt x="6682" y="10029"/>
                      </a:lnTo>
                      <a:lnTo>
                        <a:pt x="6695" y="10032"/>
                      </a:lnTo>
                      <a:lnTo>
                        <a:pt x="6708" y="10035"/>
                      </a:lnTo>
                      <a:lnTo>
                        <a:pt x="6720" y="10039"/>
                      </a:lnTo>
                      <a:lnTo>
                        <a:pt x="6732" y="10043"/>
                      </a:lnTo>
                      <a:lnTo>
                        <a:pt x="6744" y="10049"/>
                      </a:lnTo>
                      <a:lnTo>
                        <a:pt x="6755" y="10054"/>
                      </a:lnTo>
                      <a:lnTo>
                        <a:pt x="6766" y="10060"/>
                      </a:lnTo>
                      <a:lnTo>
                        <a:pt x="6777" y="10066"/>
                      </a:lnTo>
                      <a:lnTo>
                        <a:pt x="6789" y="10073"/>
                      </a:lnTo>
                      <a:lnTo>
                        <a:pt x="6799" y="10081"/>
                      </a:lnTo>
                      <a:lnTo>
                        <a:pt x="6809" y="10089"/>
                      </a:lnTo>
                      <a:lnTo>
                        <a:pt x="6817" y="10096"/>
                      </a:lnTo>
                      <a:lnTo>
                        <a:pt x="6826" y="10105"/>
                      </a:lnTo>
                      <a:lnTo>
                        <a:pt x="6834" y="10114"/>
                      </a:lnTo>
                      <a:lnTo>
                        <a:pt x="6843" y="10124"/>
                      </a:lnTo>
                      <a:lnTo>
                        <a:pt x="6850" y="10134"/>
                      </a:lnTo>
                      <a:lnTo>
                        <a:pt x="6857" y="10144"/>
                      </a:lnTo>
                      <a:lnTo>
                        <a:pt x="6863" y="10154"/>
                      </a:lnTo>
                      <a:lnTo>
                        <a:pt x="6870" y="10165"/>
                      </a:lnTo>
                      <a:lnTo>
                        <a:pt x="6875" y="10175"/>
                      </a:lnTo>
                      <a:lnTo>
                        <a:pt x="6879" y="10187"/>
                      </a:lnTo>
                      <a:lnTo>
                        <a:pt x="6884" y="10198"/>
                      </a:lnTo>
                      <a:lnTo>
                        <a:pt x="6887" y="10211"/>
                      </a:lnTo>
                      <a:lnTo>
                        <a:pt x="6891" y="10222"/>
                      </a:lnTo>
                      <a:lnTo>
                        <a:pt x="6893" y="10234"/>
                      </a:lnTo>
                      <a:lnTo>
                        <a:pt x="6894" y="10246"/>
                      </a:lnTo>
                      <a:lnTo>
                        <a:pt x="6895" y="10260"/>
                      </a:lnTo>
                      <a:lnTo>
                        <a:pt x="6896" y="10272"/>
                      </a:lnTo>
                      <a:lnTo>
                        <a:pt x="6896" y="10859"/>
                      </a:lnTo>
                      <a:lnTo>
                        <a:pt x="6895" y="10872"/>
                      </a:lnTo>
                      <a:lnTo>
                        <a:pt x="6894" y="10884"/>
                      </a:lnTo>
                      <a:lnTo>
                        <a:pt x="6893" y="10896"/>
                      </a:lnTo>
                      <a:lnTo>
                        <a:pt x="6891" y="10908"/>
                      </a:lnTo>
                      <a:lnTo>
                        <a:pt x="6887" y="10921"/>
                      </a:lnTo>
                      <a:lnTo>
                        <a:pt x="6884" y="10933"/>
                      </a:lnTo>
                      <a:lnTo>
                        <a:pt x="6879" y="10944"/>
                      </a:lnTo>
                      <a:lnTo>
                        <a:pt x="6875" y="10955"/>
                      </a:lnTo>
                      <a:lnTo>
                        <a:pt x="6870" y="10966"/>
                      </a:lnTo>
                      <a:lnTo>
                        <a:pt x="6863" y="10977"/>
                      </a:lnTo>
                      <a:lnTo>
                        <a:pt x="6857" y="10987"/>
                      </a:lnTo>
                      <a:lnTo>
                        <a:pt x="6850" y="10997"/>
                      </a:lnTo>
                      <a:lnTo>
                        <a:pt x="6843" y="11007"/>
                      </a:lnTo>
                      <a:lnTo>
                        <a:pt x="6834" y="11016"/>
                      </a:lnTo>
                      <a:lnTo>
                        <a:pt x="6826" y="11025"/>
                      </a:lnTo>
                      <a:lnTo>
                        <a:pt x="6817" y="11034"/>
                      </a:lnTo>
                      <a:lnTo>
                        <a:pt x="6809" y="11043"/>
                      </a:lnTo>
                      <a:lnTo>
                        <a:pt x="6799" y="11050"/>
                      </a:lnTo>
                      <a:lnTo>
                        <a:pt x="6789" y="11057"/>
                      </a:lnTo>
                      <a:lnTo>
                        <a:pt x="6777" y="11064"/>
                      </a:lnTo>
                      <a:lnTo>
                        <a:pt x="6766" y="11070"/>
                      </a:lnTo>
                      <a:lnTo>
                        <a:pt x="6755" y="11077"/>
                      </a:lnTo>
                      <a:lnTo>
                        <a:pt x="6744" y="11083"/>
                      </a:lnTo>
                      <a:lnTo>
                        <a:pt x="6732" y="11087"/>
                      </a:lnTo>
                      <a:lnTo>
                        <a:pt x="6720" y="11092"/>
                      </a:lnTo>
                      <a:lnTo>
                        <a:pt x="6708" y="11096"/>
                      </a:lnTo>
                      <a:lnTo>
                        <a:pt x="6695" y="11099"/>
                      </a:lnTo>
                      <a:lnTo>
                        <a:pt x="6682" y="11102"/>
                      </a:lnTo>
                      <a:lnTo>
                        <a:pt x="6669" y="11104"/>
                      </a:lnTo>
                      <a:lnTo>
                        <a:pt x="6655" y="11106"/>
                      </a:lnTo>
                      <a:lnTo>
                        <a:pt x="6642" y="11106"/>
                      </a:lnTo>
                      <a:lnTo>
                        <a:pt x="6629" y="11107"/>
                      </a:lnTo>
                      <a:lnTo>
                        <a:pt x="705" y="11107"/>
                      </a:lnTo>
                      <a:lnTo>
                        <a:pt x="691" y="11106"/>
                      </a:lnTo>
                      <a:lnTo>
                        <a:pt x="678" y="11106"/>
                      </a:lnTo>
                      <a:lnTo>
                        <a:pt x="664" y="11104"/>
                      </a:lnTo>
                      <a:lnTo>
                        <a:pt x="651" y="11102"/>
                      </a:lnTo>
                      <a:lnTo>
                        <a:pt x="638" y="11099"/>
                      </a:lnTo>
                      <a:lnTo>
                        <a:pt x="626" y="11096"/>
                      </a:lnTo>
                      <a:lnTo>
                        <a:pt x="613" y="11092"/>
                      </a:lnTo>
                      <a:lnTo>
                        <a:pt x="601" y="11087"/>
                      </a:lnTo>
                      <a:lnTo>
                        <a:pt x="589" y="11083"/>
                      </a:lnTo>
                      <a:lnTo>
                        <a:pt x="578" y="11077"/>
                      </a:lnTo>
                      <a:lnTo>
                        <a:pt x="567" y="11070"/>
                      </a:lnTo>
                      <a:lnTo>
                        <a:pt x="556" y="11064"/>
                      </a:lnTo>
                      <a:lnTo>
                        <a:pt x="546" y="11057"/>
                      </a:lnTo>
                      <a:lnTo>
                        <a:pt x="536" y="11050"/>
                      </a:lnTo>
                      <a:lnTo>
                        <a:pt x="526" y="11043"/>
                      </a:lnTo>
                      <a:lnTo>
                        <a:pt x="516" y="11034"/>
                      </a:lnTo>
                      <a:lnTo>
                        <a:pt x="507" y="11025"/>
                      </a:lnTo>
                      <a:lnTo>
                        <a:pt x="499" y="11016"/>
                      </a:lnTo>
                      <a:lnTo>
                        <a:pt x="491" y="11007"/>
                      </a:lnTo>
                      <a:lnTo>
                        <a:pt x="484" y="10997"/>
                      </a:lnTo>
                      <a:lnTo>
                        <a:pt x="477" y="10987"/>
                      </a:lnTo>
                      <a:lnTo>
                        <a:pt x="470" y="10977"/>
                      </a:lnTo>
                      <a:lnTo>
                        <a:pt x="464" y="10966"/>
                      </a:lnTo>
                      <a:lnTo>
                        <a:pt x="459" y="10955"/>
                      </a:lnTo>
                      <a:lnTo>
                        <a:pt x="454" y="10944"/>
                      </a:lnTo>
                      <a:lnTo>
                        <a:pt x="450" y="10933"/>
                      </a:lnTo>
                      <a:lnTo>
                        <a:pt x="446" y="10921"/>
                      </a:lnTo>
                      <a:lnTo>
                        <a:pt x="444" y="10908"/>
                      </a:lnTo>
                      <a:lnTo>
                        <a:pt x="440" y="10896"/>
                      </a:lnTo>
                      <a:lnTo>
                        <a:pt x="439" y="10884"/>
                      </a:lnTo>
                      <a:lnTo>
                        <a:pt x="438" y="10872"/>
                      </a:lnTo>
                      <a:lnTo>
                        <a:pt x="438" y="10859"/>
                      </a:lnTo>
                      <a:lnTo>
                        <a:pt x="438" y="10272"/>
                      </a:lnTo>
                      <a:lnTo>
                        <a:pt x="438" y="10260"/>
                      </a:lnTo>
                      <a:lnTo>
                        <a:pt x="439" y="10246"/>
                      </a:lnTo>
                      <a:lnTo>
                        <a:pt x="440" y="10234"/>
                      </a:lnTo>
                      <a:lnTo>
                        <a:pt x="444" y="10222"/>
                      </a:lnTo>
                      <a:lnTo>
                        <a:pt x="446" y="10211"/>
                      </a:lnTo>
                      <a:lnTo>
                        <a:pt x="450" y="10198"/>
                      </a:lnTo>
                      <a:lnTo>
                        <a:pt x="454" y="10187"/>
                      </a:lnTo>
                      <a:lnTo>
                        <a:pt x="459" y="10175"/>
                      </a:lnTo>
                      <a:lnTo>
                        <a:pt x="464" y="10165"/>
                      </a:lnTo>
                      <a:lnTo>
                        <a:pt x="470" y="10154"/>
                      </a:lnTo>
                      <a:lnTo>
                        <a:pt x="477" y="10144"/>
                      </a:lnTo>
                      <a:lnTo>
                        <a:pt x="484" y="10134"/>
                      </a:lnTo>
                      <a:lnTo>
                        <a:pt x="491" y="10124"/>
                      </a:lnTo>
                      <a:lnTo>
                        <a:pt x="499" y="10114"/>
                      </a:lnTo>
                      <a:lnTo>
                        <a:pt x="507" y="10105"/>
                      </a:lnTo>
                      <a:lnTo>
                        <a:pt x="516" y="10096"/>
                      </a:lnTo>
                      <a:lnTo>
                        <a:pt x="526" y="10089"/>
                      </a:lnTo>
                      <a:lnTo>
                        <a:pt x="536" y="10081"/>
                      </a:lnTo>
                      <a:lnTo>
                        <a:pt x="546" y="10073"/>
                      </a:lnTo>
                      <a:lnTo>
                        <a:pt x="556" y="10066"/>
                      </a:lnTo>
                      <a:lnTo>
                        <a:pt x="567" y="10060"/>
                      </a:lnTo>
                      <a:lnTo>
                        <a:pt x="578" y="10054"/>
                      </a:lnTo>
                      <a:lnTo>
                        <a:pt x="589" y="10049"/>
                      </a:lnTo>
                      <a:lnTo>
                        <a:pt x="601" y="10043"/>
                      </a:lnTo>
                      <a:lnTo>
                        <a:pt x="613" y="10039"/>
                      </a:lnTo>
                      <a:lnTo>
                        <a:pt x="626" y="10035"/>
                      </a:lnTo>
                      <a:lnTo>
                        <a:pt x="638" y="10032"/>
                      </a:lnTo>
                      <a:lnTo>
                        <a:pt x="651" y="10029"/>
                      </a:lnTo>
                      <a:lnTo>
                        <a:pt x="664" y="10027"/>
                      </a:lnTo>
                      <a:lnTo>
                        <a:pt x="678" y="10025"/>
                      </a:lnTo>
                      <a:lnTo>
                        <a:pt x="691" y="10024"/>
                      </a:lnTo>
                      <a:lnTo>
                        <a:pt x="705" y="10024"/>
                      </a:lnTo>
                      <a:close/>
                      <a:moveTo>
                        <a:pt x="705" y="8842"/>
                      </a:moveTo>
                      <a:lnTo>
                        <a:pt x="6629" y="8842"/>
                      </a:lnTo>
                      <a:lnTo>
                        <a:pt x="6642" y="8842"/>
                      </a:lnTo>
                      <a:lnTo>
                        <a:pt x="6655" y="8843"/>
                      </a:lnTo>
                      <a:lnTo>
                        <a:pt x="6669" y="8845"/>
                      </a:lnTo>
                      <a:lnTo>
                        <a:pt x="6682" y="8846"/>
                      </a:lnTo>
                      <a:lnTo>
                        <a:pt x="6695" y="8849"/>
                      </a:lnTo>
                      <a:lnTo>
                        <a:pt x="6708" y="8853"/>
                      </a:lnTo>
                      <a:lnTo>
                        <a:pt x="6720" y="8857"/>
                      </a:lnTo>
                      <a:lnTo>
                        <a:pt x="6732" y="8862"/>
                      </a:lnTo>
                      <a:lnTo>
                        <a:pt x="6744" y="8866"/>
                      </a:lnTo>
                      <a:lnTo>
                        <a:pt x="6755" y="8872"/>
                      </a:lnTo>
                      <a:lnTo>
                        <a:pt x="6766" y="8877"/>
                      </a:lnTo>
                      <a:lnTo>
                        <a:pt x="6777" y="8884"/>
                      </a:lnTo>
                      <a:lnTo>
                        <a:pt x="6789" y="8891"/>
                      </a:lnTo>
                      <a:lnTo>
                        <a:pt x="6799" y="8898"/>
                      </a:lnTo>
                      <a:lnTo>
                        <a:pt x="6809" y="8906"/>
                      </a:lnTo>
                      <a:lnTo>
                        <a:pt x="6817" y="8915"/>
                      </a:lnTo>
                      <a:lnTo>
                        <a:pt x="6826" y="8923"/>
                      </a:lnTo>
                      <a:lnTo>
                        <a:pt x="6834" y="8932"/>
                      </a:lnTo>
                      <a:lnTo>
                        <a:pt x="6843" y="8942"/>
                      </a:lnTo>
                      <a:lnTo>
                        <a:pt x="6850" y="8952"/>
                      </a:lnTo>
                      <a:lnTo>
                        <a:pt x="6857" y="8962"/>
                      </a:lnTo>
                      <a:lnTo>
                        <a:pt x="6863" y="8972"/>
                      </a:lnTo>
                      <a:lnTo>
                        <a:pt x="6870" y="8983"/>
                      </a:lnTo>
                      <a:lnTo>
                        <a:pt x="6875" y="8994"/>
                      </a:lnTo>
                      <a:lnTo>
                        <a:pt x="6879" y="9005"/>
                      </a:lnTo>
                      <a:lnTo>
                        <a:pt x="6884" y="9016"/>
                      </a:lnTo>
                      <a:lnTo>
                        <a:pt x="6887" y="9028"/>
                      </a:lnTo>
                      <a:lnTo>
                        <a:pt x="6891" y="9039"/>
                      </a:lnTo>
                      <a:lnTo>
                        <a:pt x="6893" y="9051"/>
                      </a:lnTo>
                      <a:lnTo>
                        <a:pt x="6894" y="9065"/>
                      </a:lnTo>
                      <a:lnTo>
                        <a:pt x="6895" y="9077"/>
                      </a:lnTo>
                      <a:lnTo>
                        <a:pt x="6896" y="9089"/>
                      </a:lnTo>
                      <a:lnTo>
                        <a:pt x="6896" y="9676"/>
                      </a:lnTo>
                      <a:lnTo>
                        <a:pt x="6895" y="9689"/>
                      </a:lnTo>
                      <a:lnTo>
                        <a:pt x="6894" y="9701"/>
                      </a:lnTo>
                      <a:lnTo>
                        <a:pt x="6893" y="9714"/>
                      </a:lnTo>
                      <a:lnTo>
                        <a:pt x="6891" y="9726"/>
                      </a:lnTo>
                      <a:lnTo>
                        <a:pt x="6887" y="9738"/>
                      </a:lnTo>
                      <a:lnTo>
                        <a:pt x="6884" y="9750"/>
                      </a:lnTo>
                      <a:lnTo>
                        <a:pt x="6879" y="9761"/>
                      </a:lnTo>
                      <a:lnTo>
                        <a:pt x="6875" y="9772"/>
                      </a:lnTo>
                      <a:lnTo>
                        <a:pt x="6870" y="9784"/>
                      </a:lnTo>
                      <a:lnTo>
                        <a:pt x="6863" y="9795"/>
                      </a:lnTo>
                      <a:lnTo>
                        <a:pt x="6857" y="9805"/>
                      </a:lnTo>
                      <a:lnTo>
                        <a:pt x="6850" y="9815"/>
                      </a:lnTo>
                      <a:lnTo>
                        <a:pt x="6843" y="9825"/>
                      </a:lnTo>
                      <a:lnTo>
                        <a:pt x="6834" y="9834"/>
                      </a:lnTo>
                      <a:lnTo>
                        <a:pt x="6826" y="9842"/>
                      </a:lnTo>
                      <a:lnTo>
                        <a:pt x="6817" y="9851"/>
                      </a:lnTo>
                      <a:lnTo>
                        <a:pt x="6809" y="9860"/>
                      </a:lnTo>
                      <a:lnTo>
                        <a:pt x="6799" y="9868"/>
                      </a:lnTo>
                      <a:lnTo>
                        <a:pt x="6789" y="9875"/>
                      </a:lnTo>
                      <a:lnTo>
                        <a:pt x="6777" y="9882"/>
                      </a:lnTo>
                      <a:lnTo>
                        <a:pt x="6766" y="9888"/>
                      </a:lnTo>
                      <a:lnTo>
                        <a:pt x="6755" y="9895"/>
                      </a:lnTo>
                      <a:lnTo>
                        <a:pt x="6744" y="9900"/>
                      </a:lnTo>
                      <a:lnTo>
                        <a:pt x="6732" y="9905"/>
                      </a:lnTo>
                      <a:lnTo>
                        <a:pt x="6720" y="9909"/>
                      </a:lnTo>
                      <a:lnTo>
                        <a:pt x="6708" y="9913"/>
                      </a:lnTo>
                      <a:lnTo>
                        <a:pt x="6695" y="9917"/>
                      </a:lnTo>
                      <a:lnTo>
                        <a:pt x="6682" y="9919"/>
                      </a:lnTo>
                      <a:lnTo>
                        <a:pt x="6669" y="9921"/>
                      </a:lnTo>
                      <a:lnTo>
                        <a:pt x="6655" y="9923"/>
                      </a:lnTo>
                      <a:lnTo>
                        <a:pt x="6642" y="9924"/>
                      </a:lnTo>
                      <a:lnTo>
                        <a:pt x="6629" y="9924"/>
                      </a:lnTo>
                      <a:lnTo>
                        <a:pt x="705" y="9924"/>
                      </a:lnTo>
                      <a:lnTo>
                        <a:pt x="691" y="9924"/>
                      </a:lnTo>
                      <a:lnTo>
                        <a:pt x="678" y="9923"/>
                      </a:lnTo>
                      <a:lnTo>
                        <a:pt x="664" y="9921"/>
                      </a:lnTo>
                      <a:lnTo>
                        <a:pt x="651" y="9919"/>
                      </a:lnTo>
                      <a:lnTo>
                        <a:pt x="638" y="9917"/>
                      </a:lnTo>
                      <a:lnTo>
                        <a:pt x="626" y="9913"/>
                      </a:lnTo>
                      <a:lnTo>
                        <a:pt x="613" y="9909"/>
                      </a:lnTo>
                      <a:lnTo>
                        <a:pt x="601" y="9905"/>
                      </a:lnTo>
                      <a:lnTo>
                        <a:pt x="589" y="9900"/>
                      </a:lnTo>
                      <a:lnTo>
                        <a:pt x="578" y="9895"/>
                      </a:lnTo>
                      <a:lnTo>
                        <a:pt x="567" y="9888"/>
                      </a:lnTo>
                      <a:lnTo>
                        <a:pt x="556" y="9882"/>
                      </a:lnTo>
                      <a:lnTo>
                        <a:pt x="546" y="9875"/>
                      </a:lnTo>
                      <a:lnTo>
                        <a:pt x="536" y="9868"/>
                      </a:lnTo>
                      <a:lnTo>
                        <a:pt x="526" y="9860"/>
                      </a:lnTo>
                      <a:lnTo>
                        <a:pt x="516" y="9851"/>
                      </a:lnTo>
                      <a:lnTo>
                        <a:pt x="507" y="9842"/>
                      </a:lnTo>
                      <a:lnTo>
                        <a:pt x="499" y="9834"/>
                      </a:lnTo>
                      <a:lnTo>
                        <a:pt x="491" y="9825"/>
                      </a:lnTo>
                      <a:lnTo>
                        <a:pt x="484" y="9815"/>
                      </a:lnTo>
                      <a:lnTo>
                        <a:pt x="477" y="9805"/>
                      </a:lnTo>
                      <a:lnTo>
                        <a:pt x="470" y="9795"/>
                      </a:lnTo>
                      <a:lnTo>
                        <a:pt x="464" y="9784"/>
                      </a:lnTo>
                      <a:lnTo>
                        <a:pt x="459" y="9772"/>
                      </a:lnTo>
                      <a:lnTo>
                        <a:pt x="454" y="9761"/>
                      </a:lnTo>
                      <a:lnTo>
                        <a:pt x="450" y="9750"/>
                      </a:lnTo>
                      <a:lnTo>
                        <a:pt x="446" y="9738"/>
                      </a:lnTo>
                      <a:lnTo>
                        <a:pt x="444" y="9726"/>
                      </a:lnTo>
                      <a:lnTo>
                        <a:pt x="440" y="9714"/>
                      </a:lnTo>
                      <a:lnTo>
                        <a:pt x="439" y="9701"/>
                      </a:lnTo>
                      <a:lnTo>
                        <a:pt x="438" y="9689"/>
                      </a:lnTo>
                      <a:lnTo>
                        <a:pt x="438" y="9676"/>
                      </a:lnTo>
                      <a:lnTo>
                        <a:pt x="438" y="9089"/>
                      </a:lnTo>
                      <a:lnTo>
                        <a:pt x="438" y="9077"/>
                      </a:lnTo>
                      <a:lnTo>
                        <a:pt x="439" y="9065"/>
                      </a:lnTo>
                      <a:lnTo>
                        <a:pt x="440" y="9051"/>
                      </a:lnTo>
                      <a:lnTo>
                        <a:pt x="444" y="9039"/>
                      </a:lnTo>
                      <a:lnTo>
                        <a:pt x="446" y="9028"/>
                      </a:lnTo>
                      <a:lnTo>
                        <a:pt x="450" y="9016"/>
                      </a:lnTo>
                      <a:lnTo>
                        <a:pt x="454" y="9005"/>
                      </a:lnTo>
                      <a:lnTo>
                        <a:pt x="459" y="8994"/>
                      </a:lnTo>
                      <a:lnTo>
                        <a:pt x="464" y="8983"/>
                      </a:lnTo>
                      <a:lnTo>
                        <a:pt x="470" y="8972"/>
                      </a:lnTo>
                      <a:lnTo>
                        <a:pt x="477" y="8962"/>
                      </a:lnTo>
                      <a:lnTo>
                        <a:pt x="484" y="8952"/>
                      </a:lnTo>
                      <a:lnTo>
                        <a:pt x="491" y="8942"/>
                      </a:lnTo>
                      <a:lnTo>
                        <a:pt x="499" y="8932"/>
                      </a:lnTo>
                      <a:lnTo>
                        <a:pt x="507" y="8923"/>
                      </a:lnTo>
                      <a:lnTo>
                        <a:pt x="516" y="8915"/>
                      </a:lnTo>
                      <a:lnTo>
                        <a:pt x="526" y="8906"/>
                      </a:lnTo>
                      <a:lnTo>
                        <a:pt x="536" y="8898"/>
                      </a:lnTo>
                      <a:lnTo>
                        <a:pt x="546" y="8891"/>
                      </a:lnTo>
                      <a:lnTo>
                        <a:pt x="556" y="8884"/>
                      </a:lnTo>
                      <a:lnTo>
                        <a:pt x="567" y="8877"/>
                      </a:lnTo>
                      <a:lnTo>
                        <a:pt x="578" y="8872"/>
                      </a:lnTo>
                      <a:lnTo>
                        <a:pt x="589" y="8866"/>
                      </a:lnTo>
                      <a:lnTo>
                        <a:pt x="601" y="8862"/>
                      </a:lnTo>
                      <a:lnTo>
                        <a:pt x="613" y="8857"/>
                      </a:lnTo>
                      <a:lnTo>
                        <a:pt x="626" y="8853"/>
                      </a:lnTo>
                      <a:lnTo>
                        <a:pt x="638" y="8849"/>
                      </a:lnTo>
                      <a:lnTo>
                        <a:pt x="651" y="8846"/>
                      </a:lnTo>
                      <a:lnTo>
                        <a:pt x="664" y="8845"/>
                      </a:lnTo>
                      <a:lnTo>
                        <a:pt x="678" y="8843"/>
                      </a:lnTo>
                      <a:lnTo>
                        <a:pt x="691" y="8842"/>
                      </a:lnTo>
                      <a:lnTo>
                        <a:pt x="705" y="8842"/>
                      </a:lnTo>
                      <a:close/>
                      <a:moveTo>
                        <a:pt x="705" y="7659"/>
                      </a:moveTo>
                      <a:lnTo>
                        <a:pt x="6629" y="7659"/>
                      </a:lnTo>
                      <a:lnTo>
                        <a:pt x="6642" y="7659"/>
                      </a:lnTo>
                      <a:lnTo>
                        <a:pt x="6655" y="7660"/>
                      </a:lnTo>
                      <a:lnTo>
                        <a:pt x="6669" y="7662"/>
                      </a:lnTo>
                      <a:lnTo>
                        <a:pt x="6682" y="7665"/>
                      </a:lnTo>
                      <a:lnTo>
                        <a:pt x="6695" y="7667"/>
                      </a:lnTo>
                      <a:lnTo>
                        <a:pt x="6708" y="7670"/>
                      </a:lnTo>
                      <a:lnTo>
                        <a:pt x="6720" y="7675"/>
                      </a:lnTo>
                      <a:lnTo>
                        <a:pt x="6732" y="7679"/>
                      </a:lnTo>
                      <a:lnTo>
                        <a:pt x="6744" y="7684"/>
                      </a:lnTo>
                      <a:lnTo>
                        <a:pt x="6755" y="7689"/>
                      </a:lnTo>
                      <a:lnTo>
                        <a:pt x="6766" y="7696"/>
                      </a:lnTo>
                      <a:lnTo>
                        <a:pt x="6777" y="7701"/>
                      </a:lnTo>
                      <a:lnTo>
                        <a:pt x="6789" y="7709"/>
                      </a:lnTo>
                      <a:lnTo>
                        <a:pt x="6799" y="7716"/>
                      </a:lnTo>
                      <a:lnTo>
                        <a:pt x="6809" y="7723"/>
                      </a:lnTo>
                      <a:lnTo>
                        <a:pt x="6817" y="7732"/>
                      </a:lnTo>
                      <a:lnTo>
                        <a:pt x="6826" y="7740"/>
                      </a:lnTo>
                      <a:lnTo>
                        <a:pt x="6834" y="7750"/>
                      </a:lnTo>
                      <a:lnTo>
                        <a:pt x="6843" y="7759"/>
                      </a:lnTo>
                      <a:lnTo>
                        <a:pt x="6850" y="7769"/>
                      </a:lnTo>
                      <a:lnTo>
                        <a:pt x="6857" y="7779"/>
                      </a:lnTo>
                      <a:lnTo>
                        <a:pt x="6863" y="7789"/>
                      </a:lnTo>
                      <a:lnTo>
                        <a:pt x="6870" y="7800"/>
                      </a:lnTo>
                      <a:lnTo>
                        <a:pt x="6875" y="7811"/>
                      </a:lnTo>
                      <a:lnTo>
                        <a:pt x="6879" y="7822"/>
                      </a:lnTo>
                      <a:lnTo>
                        <a:pt x="6884" y="7833"/>
                      </a:lnTo>
                      <a:lnTo>
                        <a:pt x="6887" y="7846"/>
                      </a:lnTo>
                      <a:lnTo>
                        <a:pt x="6891" y="7858"/>
                      </a:lnTo>
                      <a:lnTo>
                        <a:pt x="6893" y="7870"/>
                      </a:lnTo>
                      <a:lnTo>
                        <a:pt x="6894" y="7882"/>
                      </a:lnTo>
                      <a:lnTo>
                        <a:pt x="6895" y="7894"/>
                      </a:lnTo>
                      <a:lnTo>
                        <a:pt x="6896" y="7907"/>
                      </a:lnTo>
                      <a:lnTo>
                        <a:pt x="6896" y="8494"/>
                      </a:lnTo>
                      <a:lnTo>
                        <a:pt x="6895" y="8507"/>
                      </a:lnTo>
                      <a:lnTo>
                        <a:pt x="6894" y="8519"/>
                      </a:lnTo>
                      <a:lnTo>
                        <a:pt x="6893" y="8531"/>
                      </a:lnTo>
                      <a:lnTo>
                        <a:pt x="6891" y="8543"/>
                      </a:lnTo>
                      <a:lnTo>
                        <a:pt x="6887" y="8556"/>
                      </a:lnTo>
                      <a:lnTo>
                        <a:pt x="6884" y="8568"/>
                      </a:lnTo>
                      <a:lnTo>
                        <a:pt x="6879" y="8579"/>
                      </a:lnTo>
                      <a:lnTo>
                        <a:pt x="6875" y="8590"/>
                      </a:lnTo>
                      <a:lnTo>
                        <a:pt x="6870" y="8601"/>
                      </a:lnTo>
                      <a:lnTo>
                        <a:pt x="6863" y="8612"/>
                      </a:lnTo>
                      <a:lnTo>
                        <a:pt x="6857" y="8622"/>
                      </a:lnTo>
                      <a:lnTo>
                        <a:pt x="6850" y="8632"/>
                      </a:lnTo>
                      <a:lnTo>
                        <a:pt x="6843" y="8642"/>
                      </a:lnTo>
                      <a:lnTo>
                        <a:pt x="6834" y="8651"/>
                      </a:lnTo>
                      <a:lnTo>
                        <a:pt x="6826" y="8661"/>
                      </a:lnTo>
                      <a:lnTo>
                        <a:pt x="6817" y="8669"/>
                      </a:lnTo>
                      <a:lnTo>
                        <a:pt x="6809" y="8678"/>
                      </a:lnTo>
                      <a:lnTo>
                        <a:pt x="6799" y="8685"/>
                      </a:lnTo>
                      <a:lnTo>
                        <a:pt x="6789" y="8692"/>
                      </a:lnTo>
                      <a:lnTo>
                        <a:pt x="6777" y="8700"/>
                      </a:lnTo>
                      <a:lnTo>
                        <a:pt x="6766" y="8706"/>
                      </a:lnTo>
                      <a:lnTo>
                        <a:pt x="6755" y="8712"/>
                      </a:lnTo>
                      <a:lnTo>
                        <a:pt x="6744" y="8717"/>
                      </a:lnTo>
                      <a:lnTo>
                        <a:pt x="6732" y="8722"/>
                      </a:lnTo>
                      <a:lnTo>
                        <a:pt x="6720" y="8726"/>
                      </a:lnTo>
                      <a:lnTo>
                        <a:pt x="6708" y="8731"/>
                      </a:lnTo>
                      <a:lnTo>
                        <a:pt x="6695" y="8734"/>
                      </a:lnTo>
                      <a:lnTo>
                        <a:pt x="6682" y="8736"/>
                      </a:lnTo>
                      <a:lnTo>
                        <a:pt x="6669" y="8739"/>
                      </a:lnTo>
                      <a:lnTo>
                        <a:pt x="6655" y="8741"/>
                      </a:lnTo>
                      <a:lnTo>
                        <a:pt x="6642" y="8742"/>
                      </a:lnTo>
                      <a:lnTo>
                        <a:pt x="6629" y="8742"/>
                      </a:lnTo>
                      <a:lnTo>
                        <a:pt x="705" y="8742"/>
                      </a:lnTo>
                      <a:lnTo>
                        <a:pt x="691" y="8742"/>
                      </a:lnTo>
                      <a:lnTo>
                        <a:pt x="678" y="8741"/>
                      </a:lnTo>
                      <a:lnTo>
                        <a:pt x="664" y="8739"/>
                      </a:lnTo>
                      <a:lnTo>
                        <a:pt x="651" y="8736"/>
                      </a:lnTo>
                      <a:lnTo>
                        <a:pt x="638" y="8734"/>
                      </a:lnTo>
                      <a:lnTo>
                        <a:pt x="626" y="8731"/>
                      </a:lnTo>
                      <a:lnTo>
                        <a:pt x="613" y="8726"/>
                      </a:lnTo>
                      <a:lnTo>
                        <a:pt x="601" y="8722"/>
                      </a:lnTo>
                      <a:lnTo>
                        <a:pt x="589" y="8717"/>
                      </a:lnTo>
                      <a:lnTo>
                        <a:pt x="578" y="8712"/>
                      </a:lnTo>
                      <a:lnTo>
                        <a:pt x="567" y="8706"/>
                      </a:lnTo>
                      <a:lnTo>
                        <a:pt x="556" y="8700"/>
                      </a:lnTo>
                      <a:lnTo>
                        <a:pt x="546" y="8692"/>
                      </a:lnTo>
                      <a:lnTo>
                        <a:pt x="536" y="8685"/>
                      </a:lnTo>
                      <a:lnTo>
                        <a:pt x="526" y="8678"/>
                      </a:lnTo>
                      <a:lnTo>
                        <a:pt x="516" y="8669"/>
                      </a:lnTo>
                      <a:lnTo>
                        <a:pt x="507" y="8661"/>
                      </a:lnTo>
                      <a:lnTo>
                        <a:pt x="499" y="8651"/>
                      </a:lnTo>
                      <a:lnTo>
                        <a:pt x="491" y="8642"/>
                      </a:lnTo>
                      <a:lnTo>
                        <a:pt x="484" y="8632"/>
                      </a:lnTo>
                      <a:lnTo>
                        <a:pt x="477" y="8622"/>
                      </a:lnTo>
                      <a:lnTo>
                        <a:pt x="470" y="8612"/>
                      </a:lnTo>
                      <a:lnTo>
                        <a:pt x="464" y="8601"/>
                      </a:lnTo>
                      <a:lnTo>
                        <a:pt x="459" y="8590"/>
                      </a:lnTo>
                      <a:lnTo>
                        <a:pt x="454" y="8579"/>
                      </a:lnTo>
                      <a:lnTo>
                        <a:pt x="450" y="8568"/>
                      </a:lnTo>
                      <a:lnTo>
                        <a:pt x="446" y="8556"/>
                      </a:lnTo>
                      <a:lnTo>
                        <a:pt x="444" y="8543"/>
                      </a:lnTo>
                      <a:lnTo>
                        <a:pt x="440" y="8531"/>
                      </a:lnTo>
                      <a:lnTo>
                        <a:pt x="439" y="8519"/>
                      </a:lnTo>
                      <a:lnTo>
                        <a:pt x="438" y="8507"/>
                      </a:lnTo>
                      <a:lnTo>
                        <a:pt x="438" y="8494"/>
                      </a:lnTo>
                      <a:lnTo>
                        <a:pt x="438" y="7907"/>
                      </a:lnTo>
                      <a:lnTo>
                        <a:pt x="438" y="7894"/>
                      </a:lnTo>
                      <a:lnTo>
                        <a:pt x="439" y="7882"/>
                      </a:lnTo>
                      <a:lnTo>
                        <a:pt x="440" y="7870"/>
                      </a:lnTo>
                      <a:lnTo>
                        <a:pt x="444" y="7858"/>
                      </a:lnTo>
                      <a:lnTo>
                        <a:pt x="446" y="7846"/>
                      </a:lnTo>
                      <a:lnTo>
                        <a:pt x="450" y="7833"/>
                      </a:lnTo>
                      <a:lnTo>
                        <a:pt x="454" y="7822"/>
                      </a:lnTo>
                      <a:lnTo>
                        <a:pt x="459" y="7811"/>
                      </a:lnTo>
                      <a:lnTo>
                        <a:pt x="464" y="7800"/>
                      </a:lnTo>
                      <a:lnTo>
                        <a:pt x="470" y="7789"/>
                      </a:lnTo>
                      <a:lnTo>
                        <a:pt x="477" y="7779"/>
                      </a:lnTo>
                      <a:lnTo>
                        <a:pt x="484" y="7769"/>
                      </a:lnTo>
                      <a:lnTo>
                        <a:pt x="491" y="7759"/>
                      </a:lnTo>
                      <a:lnTo>
                        <a:pt x="499" y="7750"/>
                      </a:lnTo>
                      <a:lnTo>
                        <a:pt x="507" y="7740"/>
                      </a:lnTo>
                      <a:lnTo>
                        <a:pt x="516" y="7732"/>
                      </a:lnTo>
                      <a:lnTo>
                        <a:pt x="526" y="7723"/>
                      </a:lnTo>
                      <a:lnTo>
                        <a:pt x="536" y="7716"/>
                      </a:lnTo>
                      <a:lnTo>
                        <a:pt x="546" y="7709"/>
                      </a:lnTo>
                      <a:lnTo>
                        <a:pt x="556" y="7701"/>
                      </a:lnTo>
                      <a:lnTo>
                        <a:pt x="567" y="7696"/>
                      </a:lnTo>
                      <a:lnTo>
                        <a:pt x="578" y="7689"/>
                      </a:lnTo>
                      <a:lnTo>
                        <a:pt x="589" y="7684"/>
                      </a:lnTo>
                      <a:lnTo>
                        <a:pt x="601" y="7679"/>
                      </a:lnTo>
                      <a:lnTo>
                        <a:pt x="613" y="7675"/>
                      </a:lnTo>
                      <a:lnTo>
                        <a:pt x="626" y="7670"/>
                      </a:lnTo>
                      <a:lnTo>
                        <a:pt x="638" y="7667"/>
                      </a:lnTo>
                      <a:lnTo>
                        <a:pt x="651" y="7665"/>
                      </a:lnTo>
                      <a:lnTo>
                        <a:pt x="664" y="7662"/>
                      </a:lnTo>
                      <a:lnTo>
                        <a:pt x="678" y="7660"/>
                      </a:lnTo>
                      <a:lnTo>
                        <a:pt x="691" y="7659"/>
                      </a:lnTo>
                      <a:lnTo>
                        <a:pt x="705" y="7659"/>
                      </a:lnTo>
                      <a:close/>
                      <a:moveTo>
                        <a:pt x="705" y="6477"/>
                      </a:moveTo>
                      <a:lnTo>
                        <a:pt x="6629" y="6477"/>
                      </a:lnTo>
                      <a:lnTo>
                        <a:pt x="6642" y="6477"/>
                      </a:lnTo>
                      <a:lnTo>
                        <a:pt x="6655" y="6478"/>
                      </a:lnTo>
                      <a:lnTo>
                        <a:pt x="6669" y="6480"/>
                      </a:lnTo>
                      <a:lnTo>
                        <a:pt x="6682" y="6482"/>
                      </a:lnTo>
                      <a:lnTo>
                        <a:pt x="6695" y="6484"/>
                      </a:lnTo>
                      <a:lnTo>
                        <a:pt x="6708" y="6488"/>
                      </a:lnTo>
                      <a:lnTo>
                        <a:pt x="6720" y="6492"/>
                      </a:lnTo>
                      <a:lnTo>
                        <a:pt x="6732" y="6497"/>
                      </a:lnTo>
                      <a:lnTo>
                        <a:pt x="6744" y="6501"/>
                      </a:lnTo>
                      <a:lnTo>
                        <a:pt x="6755" y="6506"/>
                      </a:lnTo>
                      <a:lnTo>
                        <a:pt x="6766" y="6513"/>
                      </a:lnTo>
                      <a:lnTo>
                        <a:pt x="6777" y="6519"/>
                      </a:lnTo>
                      <a:lnTo>
                        <a:pt x="6789" y="6526"/>
                      </a:lnTo>
                      <a:lnTo>
                        <a:pt x="6799" y="6533"/>
                      </a:lnTo>
                      <a:lnTo>
                        <a:pt x="6809" y="6541"/>
                      </a:lnTo>
                      <a:lnTo>
                        <a:pt x="6817" y="6550"/>
                      </a:lnTo>
                      <a:lnTo>
                        <a:pt x="6826" y="6559"/>
                      </a:lnTo>
                      <a:lnTo>
                        <a:pt x="6834" y="6568"/>
                      </a:lnTo>
                      <a:lnTo>
                        <a:pt x="6843" y="6576"/>
                      </a:lnTo>
                      <a:lnTo>
                        <a:pt x="6850" y="6586"/>
                      </a:lnTo>
                      <a:lnTo>
                        <a:pt x="6857" y="6596"/>
                      </a:lnTo>
                      <a:lnTo>
                        <a:pt x="6863" y="6606"/>
                      </a:lnTo>
                      <a:lnTo>
                        <a:pt x="6870" y="6617"/>
                      </a:lnTo>
                      <a:lnTo>
                        <a:pt x="6875" y="6629"/>
                      </a:lnTo>
                      <a:lnTo>
                        <a:pt x="6879" y="6640"/>
                      </a:lnTo>
                      <a:lnTo>
                        <a:pt x="6884" y="6651"/>
                      </a:lnTo>
                      <a:lnTo>
                        <a:pt x="6887" y="6663"/>
                      </a:lnTo>
                      <a:lnTo>
                        <a:pt x="6891" y="6675"/>
                      </a:lnTo>
                      <a:lnTo>
                        <a:pt x="6893" y="6687"/>
                      </a:lnTo>
                      <a:lnTo>
                        <a:pt x="6894" y="6700"/>
                      </a:lnTo>
                      <a:lnTo>
                        <a:pt x="6895" y="6712"/>
                      </a:lnTo>
                      <a:lnTo>
                        <a:pt x="6896" y="6725"/>
                      </a:lnTo>
                      <a:lnTo>
                        <a:pt x="6896" y="7312"/>
                      </a:lnTo>
                      <a:lnTo>
                        <a:pt x="6895" y="7324"/>
                      </a:lnTo>
                      <a:lnTo>
                        <a:pt x="6894" y="7336"/>
                      </a:lnTo>
                      <a:lnTo>
                        <a:pt x="6893" y="7350"/>
                      </a:lnTo>
                      <a:lnTo>
                        <a:pt x="6891" y="7362"/>
                      </a:lnTo>
                      <a:lnTo>
                        <a:pt x="6887" y="7373"/>
                      </a:lnTo>
                      <a:lnTo>
                        <a:pt x="6884" y="7385"/>
                      </a:lnTo>
                      <a:lnTo>
                        <a:pt x="6879" y="7396"/>
                      </a:lnTo>
                      <a:lnTo>
                        <a:pt x="6875" y="7407"/>
                      </a:lnTo>
                      <a:lnTo>
                        <a:pt x="6870" y="7418"/>
                      </a:lnTo>
                      <a:lnTo>
                        <a:pt x="6863" y="7429"/>
                      </a:lnTo>
                      <a:lnTo>
                        <a:pt x="6857" y="7439"/>
                      </a:lnTo>
                      <a:lnTo>
                        <a:pt x="6850" y="7449"/>
                      </a:lnTo>
                      <a:lnTo>
                        <a:pt x="6843" y="7459"/>
                      </a:lnTo>
                      <a:lnTo>
                        <a:pt x="6834" y="7469"/>
                      </a:lnTo>
                      <a:lnTo>
                        <a:pt x="6826" y="7478"/>
                      </a:lnTo>
                      <a:lnTo>
                        <a:pt x="6817" y="7486"/>
                      </a:lnTo>
                      <a:lnTo>
                        <a:pt x="6809" y="7495"/>
                      </a:lnTo>
                      <a:lnTo>
                        <a:pt x="6799" y="7503"/>
                      </a:lnTo>
                      <a:lnTo>
                        <a:pt x="6789" y="7510"/>
                      </a:lnTo>
                      <a:lnTo>
                        <a:pt x="6777" y="7517"/>
                      </a:lnTo>
                      <a:lnTo>
                        <a:pt x="6766" y="7524"/>
                      </a:lnTo>
                      <a:lnTo>
                        <a:pt x="6755" y="7529"/>
                      </a:lnTo>
                      <a:lnTo>
                        <a:pt x="6744" y="7535"/>
                      </a:lnTo>
                      <a:lnTo>
                        <a:pt x="6732" y="7539"/>
                      </a:lnTo>
                      <a:lnTo>
                        <a:pt x="6720" y="7544"/>
                      </a:lnTo>
                      <a:lnTo>
                        <a:pt x="6708" y="7548"/>
                      </a:lnTo>
                      <a:lnTo>
                        <a:pt x="6695" y="7552"/>
                      </a:lnTo>
                      <a:lnTo>
                        <a:pt x="6682" y="7554"/>
                      </a:lnTo>
                      <a:lnTo>
                        <a:pt x="6669" y="7556"/>
                      </a:lnTo>
                      <a:lnTo>
                        <a:pt x="6655" y="7558"/>
                      </a:lnTo>
                      <a:lnTo>
                        <a:pt x="6642" y="7559"/>
                      </a:lnTo>
                      <a:lnTo>
                        <a:pt x="6629" y="7559"/>
                      </a:lnTo>
                      <a:lnTo>
                        <a:pt x="705" y="7559"/>
                      </a:lnTo>
                      <a:lnTo>
                        <a:pt x="691" y="7559"/>
                      </a:lnTo>
                      <a:lnTo>
                        <a:pt x="678" y="7558"/>
                      </a:lnTo>
                      <a:lnTo>
                        <a:pt x="664" y="7556"/>
                      </a:lnTo>
                      <a:lnTo>
                        <a:pt x="651" y="7554"/>
                      </a:lnTo>
                      <a:lnTo>
                        <a:pt x="638" y="7552"/>
                      </a:lnTo>
                      <a:lnTo>
                        <a:pt x="626" y="7548"/>
                      </a:lnTo>
                      <a:lnTo>
                        <a:pt x="613" y="7544"/>
                      </a:lnTo>
                      <a:lnTo>
                        <a:pt x="601" y="7539"/>
                      </a:lnTo>
                      <a:lnTo>
                        <a:pt x="589" y="7535"/>
                      </a:lnTo>
                      <a:lnTo>
                        <a:pt x="578" y="7529"/>
                      </a:lnTo>
                      <a:lnTo>
                        <a:pt x="567" y="7524"/>
                      </a:lnTo>
                      <a:lnTo>
                        <a:pt x="556" y="7517"/>
                      </a:lnTo>
                      <a:lnTo>
                        <a:pt x="546" y="7510"/>
                      </a:lnTo>
                      <a:lnTo>
                        <a:pt x="536" y="7503"/>
                      </a:lnTo>
                      <a:lnTo>
                        <a:pt x="526" y="7495"/>
                      </a:lnTo>
                      <a:lnTo>
                        <a:pt x="516" y="7486"/>
                      </a:lnTo>
                      <a:lnTo>
                        <a:pt x="507" y="7478"/>
                      </a:lnTo>
                      <a:lnTo>
                        <a:pt x="499" y="7469"/>
                      </a:lnTo>
                      <a:lnTo>
                        <a:pt x="491" y="7459"/>
                      </a:lnTo>
                      <a:lnTo>
                        <a:pt x="484" y="7449"/>
                      </a:lnTo>
                      <a:lnTo>
                        <a:pt x="477" y="7439"/>
                      </a:lnTo>
                      <a:lnTo>
                        <a:pt x="470" y="7429"/>
                      </a:lnTo>
                      <a:lnTo>
                        <a:pt x="464" y="7418"/>
                      </a:lnTo>
                      <a:lnTo>
                        <a:pt x="459" y="7407"/>
                      </a:lnTo>
                      <a:lnTo>
                        <a:pt x="454" y="7396"/>
                      </a:lnTo>
                      <a:lnTo>
                        <a:pt x="450" y="7385"/>
                      </a:lnTo>
                      <a:lnTo>
                        <a:pt x="446" y="7373"/>
                      </a:lnTo>
                      <a:lnTo>
                        <a:pt x="444" y="7362"/>
                      </a:lnTo>
                      <a:lnTo>
                        <a:pt x="440" y="7350"/>
                      </a:lnTo>
                      <a:lnTo>
                        <a:pt x="439" y="7336"/>
                      </a:lnTo>
                      <a:lnTo>
                        <a:pt x="438" y="7324"/>
                      </a:lnTo>
                      <a:lnTo>
                        <a:pt x="438" y="7312"/>
                      </a:lnTo>
                      <a:lnTo>
                        <a:pt x="438" y="6725"/>
                      </a:lnTo>
                      <a:lnTo>
                        <a:pt x="438" y="6712"/>
                      </a:lnTo>
                      <a:lnTo>
                        <a:pt x="439" y="6700"/>
                      </a:lnTo>
                      <a:lnTo>
                        <a:pt x="440" y="6687"/>
                      </a:lnTo>
                      <a:lnTo>
                        <a:pt x="444" y="6675"/>
                      </a:lnTo>
                      <a:lnTo>
                        <a:pt x="446" y="6663"/>
                      </a:lnTo>
                      <a:lnTo>
                        <a:pt x="450" y="6651"/>
                      </a:lnTo>
                      <a:lnTo>
                        <a:pt x="454" y="6640"/>
                      </a:lnTo>
                      <a:lnTo>
                        <a:pt x="459" y="6629"/>
                      </a:lnTo>
                      <a:lnTo>
                        <a:pt x="464" y="6617"/>
                      </a:lnTo>
                      <a:lnTo>
                        <a:pt x="470" y="6606"/>
                      </a:lnTo>
                      <a:lnTo>
                        <a:pt x="477" y="6596"/>
                      </a:lnTo>
                      <a:lnTo>
                        <a:pt x="484" y="6586"/>
                      </a:lnTo>
                      <a:lnTo>
                        <a:pt x="491" y="6576"/>
                      </a:lnTo>
                      <a:lnTo>
                        <a:pt x="499" y="6568"/>
                      </a:lnTo>
                      <a:lnTo>
                        <a:pt x="507" y="6559"/>
                      </a:lnTo>
                      <a:lnTo>
                        <a:pt x="516" y="6550"/>
                      </a:lnTo>
                      <a:lnTo>
                        <a:pt x="526" y="6541"/>
                      </a:lnTo>
                      <a:lnTo>
                        <a:pt x="536" y="6533"/>
                      </a:lnTo>
                      <a:lnTo>
                        <a:pt x="546" y="6526"/>
                      </a:lnTo>
                      <a:lnTo>
                        <a:pt x="556" y="6519"/>
                      </a:lnTo>
                      <a:lnTo>
                        <a:pt x="567" y="6513"/>
                      </a:lnTo>
                      <a:lnTo>
                        <a:pt x="578" y="6506"/>
                      </a:lnTo>
                      <a:lnTo>
                        <a:pt x="589" y="6501"/>
                      </a:lnTo>
                      <a:lnTo>
                        <a:pt x="601" y="6497"/>
                      </a:lnTo>
                      <a:lnTo>
                        <a:pt x="613" y="6492"/>
                      </a:lnTo>
                      <a:lnTo>
                        <a:pt x="626" y="6488"/>
                      </a:lnTo>
                      <a:lnTo>
                        <a:pt x="638" y="6484"/>
                      </a:lnTo>
                      <a:lnTo>
                        <a:pt x="651" y="6482"/>
                      </a:lnTo>
                      <a:lnTo>
                        <a:pt x="664" y="6480"/>
                      </a:lnTo>
                      <a:lnTo>
                        <a:pt x="678" y="6478"/>
                      </a:lnTo>
                      <a:lnTo>
                        <a:pt x="691" y="6477"/>
                      </a:lnTo>
                      <a:lnTo>
                        <a:pt x="705" y="6477"/>
                      </a:lnTo>
                      <a:close/>
                      <a:moveTo>
                        <a:pt x="705" y="5294"/>
                      </a:moveTo>
                      <a:lnTo>
                        <a:pt x="6629" y="5294"/>
                      </a:lnTo>
                      <a:lnTo>
                        <a:pt x="6642" y="5295"/>
                      </a:lnTo>
                      <a:lnTo>
                        <a:pt x="6655" y="5295"/>
                      </a:lnTo>
                      <a:lnTo>
                        <a:pt x="6669" y="5297"/>
                      </a:lnTo>
                      <a:lnTo>
                        <a:pt x="6682" y="5299"/>
                      </a:lnTo>
                      <a:lnTo>
                        <a:pt x="6695" y="5302"/>
                      </a:lnTo>
                      <a:lnTo>
                        <a:pt x="6708" y="5305"/>
                      </a:lnTo>
                      <a:lnTo>
                        <a:pt x="6720" y="5309"/>
                      </a:lnTo>
                      <a:lnTo>
                        <a:pt x="6732" y="5314"/>
                      </a:lnTo>
                      <a:lnTo>
                        <a:pt x="6744" y="5318"/>
                      </a:lnTo>
                      <a:lnTo>
                        <a:pt x="6755" y="5324"/>
                      </a:lnTo>
                      <a:lnTo>
                        <a:pt x="6766" y="5331"/>
                      </a:lnTo>
                      <a:lnTo>
                        <a:pt x="6777" y="5337"/>
                      </a:lnTo>
                      <a:lnTo>
                        <a:pt x="6789" y="5344"/>
                      </a:lnTo>
                      <a:lnTo>
                        <a:pt x="6799" y="5351"/>
                      </a:lnTo>
                      <a:lnTo>
                        <a:pt x="6809" y="5358"/>
                      </a:lnTo>
                      <a:lnTo>
                        <a:pt x="6817" y="5367"/>
                      </a:lnTo>
                      <a:lnTo>
                        <a:pt x="6826" y="5376"/>
                      </a:lnTo>
                      <a:lnTo>
                        <a:pt x="6834" y="5385"/>
                      </a:lnTo>
                      <a:lnTo>
                        <a:pt x="6843" y="5394"/>
                      </a:lnTo>
                      <a:lnTo>
                        <a:pt x="6850" y="5404"/>
                      </a:lnTo>
                      <a:lnTo>
                        <a:pt x="6857" y="5414"/>
                      </a:lnTo>
                      <a:lnTo>
                        <a:pt x="6863" y="5424"/>
                      </a:lnTo>
                      <a:lnTo>
                        <a:pt x="6870" y="5435"/>
                      </a:lnTo>
                      <a:lnTo>
                        <a:pt x="6875" y="5446"/>
                      </a:lnTo>
                      <a:lnTo>
                        <a:pt x="6879" y="5457"/>
                      </a:lnTo>
                      <a:lnTo>
                        <a:pt x="6884" y="5468"/>
                      </a:lnTo>
                      <a:lnTo>
                        <a:pt x="6887" y="5480"/>
                      </a:lnTo>
                      <a:lnTo>
                        <a:pt x="6891" y="5493"/>
                      </a:lnTo>
                      <a:lnTo>
                        <a:pt x="6893" y="5505"/>
                      </a:lnTo>
                      <a:lnTo>
                        <a:pt x="6894" y="5517"/>
                      </a:lnTo>
                      <a:lnTo>
                        <a:pt x="6895" y="5529"/>
                      </a:lnTo>
                      <a:lnTo>
                        <a:pt x="6896" y="5542"/>
                      </a:lnTo>
                      <a:lnTo>
                        <a:pt x="6896" y="6129"/>
                      </a:lnTo>
                      <a:lnTo>
                        <a:pt x="6895" y="6142"/>
                      </a:lnTo>
                      <a:lnTo>
                        <a:pt x="6894" y="6155"/>
                      </a:lnTo>
                      <a:lnTo>
                        <a:pt x="6893" y="6167"/>
                      </a:lnTo>
                      <a:lnTo>
                        <a:pt x="6891" y="6179"/>
                      </a:lnTo>
                      <a:lnTo>
                        <a:pt x="6887" y="6190"/>
                      </a:lnTo>
                      <a:lnTo>
                        <a:pt x="6884" y="6203"/>
                      </a:lnTo>
                      <a:lnTo>
                        <a:pt x="6879" y="6214"/>
                      </a:lnTo>
                      <a:lnTo>
                        <a:pt x="6875" y="6226"/>
                      </a:lnTo>
                      <a:lnTo>
                        <a:pt x="6870" y="6236"/>
                      </a:lnTo>
                      <a:lnTo>
                        <a:pt x="6863" y="6247"/>
                      </a:lnTo>
                      <a:lnTo>
                        <a:pt x="6857" y="6257"/>
                      </a:lnTo>
                      <a:lnTo>
                        <a:pt x="6850" y="6267"/>
                      </a:lnTo>
                      <a:lnTo>
                        <a:pt x="6843" y="6277"/>
                      </a:lnTo>
                      <a:lnTo>
                        <a:pt x="6834" y="6287"/>
                      </a:lnTo>
                      <a:lnTo>
                        <a:pt x="6826" y="6296"/>
                      </a:lnTo>
                      <a:lnTo>
                        <a:pt x="6817" y="6305"/>
                      </a:lnTo>
                      <a:lnTo>
                        <a:pt x="6809" y="6312"/>
                      </a:lnTo>
                      <a:lnTo>
                        <a:pt x="6799" y="6320"/>
                      </a:lnTo>
                      <a:lnTo>
                        <a:pt x="6789" y="6328"/>
                      </a:lnTo>
                      <a:lnTo>
                        <a:pt x="6777" y="6335"/>
                      </a:lnTo>
                      <a:lnTo>
                        <a:pt x="6766" y="6341"/>
                      </a:lnTo>
                      <a:lnTo>
                        <a:pt x="6755" y="6347"/>
                      </a:lnTo>
                      <a:lnTo>
                        <a:pt x="6744" y="6352"/>
                      </a:lnTo>
                      <a:lnTo>
                        <a:pt x="6732" y="6358"/>
                      </a:lnTo>
                      <a:lnTo>
                        <a:pt x="6720" y="6362"/>
                      </a:lnTo>
                      <a:lnTo>
                        <a:pt x="6708" y="6366"/>
                      </a:lnTo>
                      <a:lnTo>
                        <a:pt x="6695" y="6369"/>
                      </a:lnTo>
                      <a:lnTo>
                        <a:pt x="6682" y="6372"/>
                      </a:lnTo>
                      <a:lnTo>
                        <a:pt x="6669" y="6374"/>
                      </a:lnTo>
                      <a:lnTo>
                        <a:pt x="6655" y="6376"/>
                      </a:lnTo>
                      <a:lnTo>
                        <a:pt x="6642" y="6377"/>
                      </a:lnTo>
                      <a:lnTo>
                        <a:pt x="6629" y="6377"/>
                      </a:lnTo>
                      <a:lnTo>
                        <a:pt x="705" y="6377"/>
                      </a:lnTo>
                      <a:lnTo>
                        <a:pt x="691" y="6377"/>
                      </a:lnTo>
                      <a:lnTo>
                        <a:pt x="678" y="6376"/>
                      </a:lnTo>
                      <a:lnTo>
                        <a:pt x="664" y="6374"/>
                      </a:lnTo>
                      <a:lnTo>
                        <a:pt x="651" y="6372"/>
                      </a:lnTo>
                      <a:lnTo>
                        <a:pt x="638" y="6369"/>
                      </a:lnTo>
                      <a:lnTo>
                        <a:pt x="626" y="6366"/>
                      </a:lnTo>
                      <a:lnTo>
                        <a:pt x="613" y="6362"/>
                      </a:lnTo>
                      <a:lnTo>
                        <a:pt x="601" y="6358"/>
                      </a:lnTo>
                      <a:lnTo>
                        <a:pt x="589" y="6352"/>
                      </a:lnTo>
                      <a:lnTo>
                        <a:pt x="578" y="6347"/>
                      </a:lnTo>
                      <a:lnTo>
                        <a:pt x="567" y="6341"/>
                      </a:lnTo>
                      <a:lnTo>
                        <a:pt x="556" y="6335"/>
                      </a:lnTo>
                      <a:lnTo>
                        <a:pt x="546" y="6328"/>
                      </a:lnTo>
                      <a:lnTo>
                        <a:pt x="536" y="6320"/>
                      </a:lnTo>
                      <a:lnTo>
                        <a:pt x="526" y="6312"/>
                      </a:lnTo>
                      <a:lnTo>
                        <a:pt x="516" y="6305"/>
                      </a:lnTo>
                      <a:lnTo>
                        <a:pt x="507" y="6296"/>
                      </a:lnTo>
                      <a:lnTo>
                        <a:pt x="499" y="6287"/>
                      </a:lnTo>
                      <a:lnTo>
                        <a:pt x="491" y="6277"/>
                      </a:lnTo>
                      <a:lnTo>
                        <a:pt x="484" y="6267"/>
                      </a:lnTo>
                      <a:lnTo>
                        <a:pt x="477" y="6257"/>
                      </a:lnTo>
                      <a:lnTo>
                        <a:pt x="470" y="6247"/>
                      </a:lnTo>
                      <a:lnTo>
                        <a:pt x="464" y="6236"/>
                      </a:lnTo>
                      <a:lnTo>
                        <a:pt x="459" y="6226"/>
                      </a:lnTo>
                      <a:lnTo>
                        <a:pt x="454" y="6214"/>
                      </a:lnTo>
                      <a:lnTo>
                        <a:pt x="450" y="6203"/>
                      </a:lnTo>
                      <a:lnTo>
                        <a:pt x="446" y="6190"/>
                      </a:lnTo>
                      <a:lnTo>
                        <a:pt x="444" y="6179"/>
                      </a:lnTo>
                      <a:lnTo>
                        <a:pt x="440" y="6167"/>
                      </a:lnTo>
                      <a:lnTo>
                        <a:pt x="439" y="6155"/>
                      </a:lnTo>
                      <a:lnTo>
                        <a:pt x="438" y="6142"/>
                      </a:lnTo>
                      <a:lnTo>
                        <a:pt x="438" y="6129"/>
                      </a:lnTo>
                      <a:lnTo>
                        <a:pt x="438" y="5542"/>
                      </a:lnTo>
                      <a:lnTo>
                        <a:pt x="438" y="5529"/>
                      </a:lnTo>
                      <a:lnTo>
                        <a:pt x="439" y="5517"/>
                      </a:lnTo>
                      <a:lnTo>
                        <a:pt x="440" y="5505"/>
                      </a:lnTo>
                      <a:lnTo>
                        <a:pt x="444" y="5493"/>
                      </a:lnTo>
                      <a:lnTo>
                        <a:pt x="446" y="5480"/>
                      </a:lnTo>
                      <a:lnTo>
                        <a:pt x="450" y="5468"/>
                      </a:lnTo>
                      <a:lnTo>
                        <a:pt x="454" y="5457"/>
                      </a:lnTo>
                      <a:lnTo>
                        <a:pt x="459" y="5446"/>
                      </a:lnTo>
                      <a:lnTo>
                        <a:pt x="464" y="5435"/>
                      </a:lnTo>
                      <a:lnTo>
                        <a:pt x="470" y="5424"/>
                      </a:lnTo>
                      <a:lnTo>
                        <a:pt x="477" y="5414"/>
                      </a:lnTo>
                      <a:lnTo>
                        <a:pt x="484" y="5404"/>
                      </a:lnTo>
                      <a:lnTo>
                        <a:pt x="491" y="5394"/>
                      </a:lnTo>
                      <a:lnTo>
                        <a:pt x="499" y="5385"/>
                      </a:lnTo>
                      <a:lnTo>
                        <a:pt x="507" y="5376"/>
                      </a:lnTo>
                      <a:lnTo>
                        <a:pt x="516" y="5367"/>
                      </a:lnTo>
                      <a:lnTo>
                        <a:pt x="526" y="5358"/>
                      </a:lnTo>
                      <a:lnTo>
                        <a:pt x="536" y="5351"/>
                      </a:lnTo>
                      <a:lnTo>
                        <a:pt x="546" y="5344"/>
                      </a:lnTo>
                      <a:lnTo>
                        <a:pt x="556" y="5337"/>
                      </a:lnTo>
                      <a:lnTo>
                        <a:pt x="567" y="5331"/>
                      </a:lnTo>
                      <a:lnTo>
                        <a:pt x="578" y="5324"/>
                      </a:lnTo>
                      <a:lnTo>
                        <a:pt x="589" y="5318"/>
                      </a:lnTo>
                      <a:lnTo>
                        <a:pt x="601" y="5314"/>
                      </a:lnTo>
                      <a:lnTo>
                        <a:pt x="613" y="5309"/>
                      </a:lnTo>
                      <a:lnTo>
                        <a:pt x="626" y="5305"/>
                      </a:lnTo>
                      <a:lnTo>
                        <a:pt x="638" y="5302"/>
                      </a:lnTo>
                      <a:lnTo>
                        <a:pt x="651" y="5299"/>
                      </a:lnTo>
                      <a:lnTo>
                        <a:pt x="664" y="5297"/>
                      </a:lnTo>
                      <a:lnTo>
                        <a:pt x="678" y="5295"/>
                      </a:lnTo>
                      <a:lnTo>
                        <a:pt x="691" y="5295"/>
                      </a:lnTo>
                      <a:lnTo>
                        <a:pt x="705" y="5294"/>
                      </a:lnTo>
                      <a:close/>
                      <a:moveTo>
                        <a:pt x="705" y="4111"/>
                      </a:moveTo>
                      <a:lnTo>
                        <a:pt x="6629" y="4111"/>
                      </a:lnTo>
                      <a:lnTo>
                        <a:pt x="6642" y="4112"/>
                      </a:lnTo>
                      <a:lnTo>
                        <a:pt x="6655" y="4112"/>
                      </a:lnTo>
                      <a:lnTo>
                        <a:pt x="6669" y="4115"/>
                      </a:lnTo>
                      <a:lnTo>
                        <a:pt x="6682" y="4117"/>
                      </a:lnTo>
                      <a:lnTo>
                        <a:pt x="6695" y="4119"/>
                      </a:lnTo>
                      <a:lnTo>
                        <a:pt x="6708" y="4122"/>
                      </a:lnTo>
                      <a:lnTo>
                        <a:pt x="6720" y="4127"/>
                      </a:lnTo>
                      <a:lnTo>
                        <a:pt x="6732" y="4131"/>
                      </a:lnTo>
                      <a:lnTo>
                        <a:pt x="6744" y="4136"/>
                      </a:lnTo>
                      <a:lnTo>
                        <a:pt x="6755" y="4141"/>
                      </a:lnTo>
                      <a:lnTo>
                        <a:pt x="6766" y="4148"/>
                      </a:lnTo>
                      <a:lnTo>
                        <a:pt x="6777" y="4155"/>
                      </a:lnTo>
                      <a:lnTo>
                        <a:pt x="6789" y="4161"/>
                      </a:lnTo>
                      <a:lnTo>
                        <a:pt x="6799" y="4169"/>
                      </a:lnTo>
                      <a:lnTo>
                        <a:pt x="6809" y="4177"/>
                      </a:lnTo>
                      <a:lnTo>
                        <a:pt x="6817" y="4185"/>
                      </a:lnTo>
                      <a:lnTo>
                        <a:pt x="6826" y="4193"/>
                      </a:lnTo>
                      <a:lnTo>
                        <a:pt x="6834" y="4202"/>
                      </a:lnTo>
                      <a:lnTo>
                        <a:pt x="6843" y="4211"/>
                      </a:lnTo>
                      <a:lnTo>
                        <a:pt x="6850" y="4221"/>
                      </a:lnTo>
                      <a:lnTo>
                        <a:pt x="6857" y="4231"/>
                      </a:lnTo>
                      <a:lnTo>
                        <a:pt x="6863" y="4241"/>
                      </a:lnTo>
                      <a:lnTo>
                        <a:pt x="6870" y="4252"/>
                      </a:lnTo>
                      <a:lnTo>
                        <a:pt x="6875" y="4263"/>
                      </a:lnTo>
                      <a:lnTo>
                        <a:pt x="6879" y="4274"/>
                      </a:lnTo>
                      <a:lnTo>
                        <a:pt x="6884" y="4287"/>
                      </a:lnTo>
                      <a:lnTo>
                        <a:pt x="6887" y="4298"/>
                      </a:lnTo>
                      <a:lnTo>
                        <a:pt x="6891" y="4310"/>
                      </a:lnTo>
                      <a:lnTo>
                        <a:pt x="6893" y="4322"/>
                      </a:lnTo>
                      <a:lnTo>
                        <a:pt x="6894" y="4334"/>
                      </a:lnTo>
                      <a:lnTo>
                        <a:pt x="6895" y="4347"/>
                      </a:lnTo>
                      <a:lnTo>
                        <a:pt x="6896" y="4360"/>
                      </a:lnTo>
                      <a:lnTo>
                        <a:pt x="6896" y="4947"/>
                      </a:lnTo>
                      <a:lnTo>
                        <a:pt x="6895" y="4959"/>
                      </a:lnTo>
                      <a:lnTo>
                        <a:pt x="6894" y="4972"/>
                      </a:lnTo>
                      <a:lnTo>
                        <a:pt x="6893" y="4984"/>
                      </a:lnTo>
                      <a:lnTo>
                        <a:pt x="6891" y="4997"/>
                      </a:lnTo>
                      <a:lnTo>
                        <a:pt x="6887" y="5009"/>
                      </a:lnTo>
                      <a:lnTo>
                        <a:pt x="6884" y="5020"/>
                      </a:lnTo>
                      <a:lnTo>
                        <a:pt x="6879" y="5031"/>
                      </a:lnTo>
                      <a:lnTo>
                        <a:pt x="6875" y="5043"/>
                      </a:lnTo>
                      <a:lnTo>
                        <a:pt x="6870" y="5054"/>
                      </a:lnTo>
                      <a:lnTo>
                        <a:pt x="6863" y="5064"/>
                      </a:lnTo>
                      <a:lnTo>
                        <a:pt x="6857" y="5074"/>
                      </a:lnTo>
                      <a:lnTo>
                        <a:pt x="6850" y="5085"/>
                      </a:lnTo>
                      <a:lnTo>
                        <a:pt x="6843" y="5094"/>
                      </a:lnTo>
                      <a:lnTo>
                        <a:pt x="6834" y="5104"/>
                      </a:lnTo>
                      <a:lnTo>
                        <a:pt x="6826" y="5113"/>
                      </a:lnTo>
                      <a:lnTo>
                        <a:pt x="6817" y="5122"/>
                      </a:lnTo>
                      <a:lnTo>
                        <a:pt x="6809" y="5130"/>
                      </a:lnTo>
                      <a:lnTo>
                        <a:pt x="6799" y="5138"/>
                      </a:lnTo>
                      <a:lnTo>
                        <a:pt x="6789" y="5145"/>
                      </a:lnTo>
                      <a:lnTo>
                        <a:pt x="6777" y="5152"/>
                      </a:lnTo>
                      <a:lnTo>
                        <a:pt x="6766" y="5159"/>
                      </a:lnTo>
                      <a:lnTo>
                        <a:pt x="6755" y="5164"/>
                      </a:lnTo>
                      <a:lnTo>
                        <a:pt x="6744" y="5170"/>
                      </a:lnTo>
                      <a:lnTo>
                        <a:pt x="6732" y="5175"/>
                      </a:lnTo>
                      <a:lnTo>
                        <a:pt x="6720" y="5180"/>
                      </a:lnTo>
                      <a:lnTo>
                        <a:pt x="6708" y="5183"/>
                      </a:lnTo>
                      <a:lnTo>
                        <a:pt x="6695" y="5186"/>
                      </a:lnTo>
                      <a:lnTo>
                        <a:pt x="6682" y="5190"/>
                      </a:lnTo>
                      <a:lnTo>
                        <a:pt x="6669" y="5192"/>
                      </a:lnTo>
                      <a:lnTo>
                        <a:pt x="6655" y="5193"/>
                      </a:lnTo>
                      <a:lnTo>
                        <a:pt x="6642" y="5194"/>
                      </a:lnTo>
                      <a:lnTo>
                        <a:pt x="6629" y="5194"/>
                      </a:lnTo>
                      <a:lnTo>
                        <a:pt x="705" y="5194"/>
                      </a:lnTo>
                      <a:lnTo>
                        <a:pt x="691" y="5194"/>
                      </a:lnTo>
                      <a:lnTo>
                        <a:pt x="678" y="5193"/>
                      </a:lnTo>
                      <a:lnTo>
                        <a:pt x="664" y="5192"/>
                      </a:lnTo>
                      <a:lnTo>
                        <a:pt x="651" y="5190"/>
                      </a:lnTo>
                      <a:lnTo>
                        <a:pt x="638" y="5186"/>
                      </a:lnTo>
                      <a:lnTo>
                        <a:pt x="626" y="5183"/>
                      </a:lnTo>
                      <a:lnTo>
                        <a:pt x="613" y="5180"/>
                      </a:lnTo>
                      <a:lnTo>
                        <a:pt x="601" y="5175"/>
                      </a:lnTo>
                      <a:lnTo>
                        <a:pt x="589" y="5170"/>
                      </a:lnTo>
                      <a:lnTo>
                        <a:pt x="578" y="5164"/>
                      </a:lnTo>
                      <a:lnTo>
                        <a:pt x="567" y="5159"/>
                      </a:lnTo>
                      <a:lnTo>
                        <a:pt x="556" y="5152"/>
                      </a:lnTo>
                      <a:lnTo>
                        <a:pt x="546" y="5145"/>
                      </a:lnTo>
                      <a:lnTo>
                        <a:pt x="536" y="5138"/>
                      </a:lnTo>
                      <a:lnTo>
                        <a:pt x="526" y="5130"/>
                      </a:lnTo>
                      <a:lnTo>
                        <a:pt x="516" y="5122"/>
                      </a:lnTo>
                      <a:lnTo>
                        <a:pt x="507" y="5113"/>
                      </a:lnTo>
                      <a:lnTo>
                        <a:pt x="499" y="5104"/>
                      </a:lnTo>
                      <a:lnTo>
                        <a:pt x="491" y="5094"/>
                      </a:lnTo>
                      <a:lnTo>
                        <a:pt x="484" y="5085"/>
                      </a:lnTo>
                      <a:lnTo>
                        <a:pt x="477" y="5074"/>
                      </a:lnTo>
                      <a:lnTo>
                        <a:pt x="470" y="5064"/>
                      </a:lnTo>
                      <a:lnTo>
                        <a:pt x="464" y="5054"/>
                      </a:lnTo>
                      <a:lnTo>
                        <a:pt x="459" y="5043"/>
                      </a:lnTo>
                      <a:lnTo>
                        <a:pt x="454" y="5031"/>
                      </a:lnTo>
                      <a:lnTo>
                        <a:pt x="450" y="5020"/>
                      </a:lnTo>
                      <a:lnTo>
                        <a:pt x="446" y="5009"/>
                      </a:lnTo>
                      <a:lnTo>
                        <a:pt x="444" y="4997"/>
                      </a:lnTo>
                      <a:lnTo>
                        <a:pt x="440" y="4984"/>
                      </a:lnTo>
                      <a:lnTo>
                        <a:pt x="439" y="4972"/>
                      </a:lnTo>
                      <a:lnTo>
                        <a:pt x="438" y="4959"/>
                      </a:lnTo>
                      <a:lnTo>
                        <a:pt x="438" y="4947"/>
                      </a:lnTo>
                      <a:lnTo>
                        <a:pt x="438" y="4360"/>
                      </a:lnTo>
                      <a:lnTo>
                        <a:pt x="438" y="4347"/>
                      </a:lnTo>
                      <a:lnTo>
                        <a:pt x="439" y="4334"/>
                      </a:lnTo>
                      <a:lnTo>
                        <a:pt x="440" y="4322"/>
                      </a:lnTo>
                      <a:lnTo>
                        <a:pt x="444" y="4310"/>
                      </a:lnTo>
                      <a:lnTo>
                        <a:pt x="446" y="4298"/>
                      </a:lnTo>
                      <a:lnTo>
                        <a:pt x="450" y="4287"/>
                      </a:lnTo>
                      <a:lnTo>
                        <a:pt x="454" y="4274"/>
                      </a:lnTo>
                      <a:lnTo>
                        <a:pt x="459" y="4263"/>
                      </a:lnTo>
                      <a:lnTo>
                        <a:pt x="464" y="4252"/>
                      </a:lnTo>
                      <a:lnTo>
                        <a:pt x="470" y="4241"/>
                      </a:lnTo>
                      <a:lnTo>
                        <a:pt x="477" y="4231"/>
                      </a:lnTo>
                      <a:lnTo>
                        <a:pt x="484" y="4221"/>
                      </a:lnTo>
                      <a:lnTo>
                        <a:pt x="491" y="4211"/>
                      </a:lnTo>
                      <a:lnTo>
                        <a:pt x="499" y="4202"/>
                      </a:lnTo>
                      <a:lnTo>
                        <a:pt x="507" y="4193"/>
                      </a:lnTo>
                      <a:lnTo>
                        <a:pt x="516" y="4185"/>
                      </a:lnTo>
                      <a:lnTo>
                        <a:pt x="526" y="4177"/>
                      </a:lnTo>
                      <a:lnTo>
                        <a:pt x="536" y="4169"/>
                      </a:lnTo>
                      <a:lnTo>
                        <a:pt x="546" y="4161"/>
                      </a:lnTo>
                      <a:lnTo>
                        <a:pt x="556" y="4155"/>
                      </a:lnTo>
                      <a:lnTo>
                        <a:pt x="567" y="4148"/>
                      </a:lnTo>
                      <a:lnTo>
                        <a:pt x="578" y="4141"/>
                      </a:lnTo>
                      <a:lnTo>
                        <a:pt x="589" y="4136"/>
                      </a:lnTo>
                      <a:lnTo>
                        <a:pt x="601" y="4131"/>
                      </a:lnTo>
                      <a:lnTo>
                        <a:pt x="613" y="4127"/>
                      </a:lnTo>
                      <a:lnTo>
                        <a:pt x="626" y="4122"/>
                      </a:lnTo>
                      <a:lnTo>
                        <a:pt x="638" y="4119"/>
                      </a:lnTo>
                      <a:lnTo>
                        <a:pt x="651" y="4117"/>
                      </a:lnTo>
                      <a:lnTo>
                        <a:pt x="664" y="4115"/>
                      </a:lnTo>
                      <a:lnTo>
                        <a:pt x="678" y="4112"/>
                      </a:lnTo>
                      <a:lnTo>
                        <a:pt x="691" y="4112"/>
                      </a:lnTo>
                      <a:lnTo>
                        <a:pt x="705" y="4111"/>
                      </a:lnTo>
                      <a:close/>
                      <a:moveTo>
                        <a:pt x="3677" y="13159"/>
                      </a:moveTo>
                      <a:lnTo>
                        <a:pt x="3706" y="13159"/>
                      </a:lnTo>
                      <a:lnTo>
                        <a:pt x="3735" y="13162"/>
                      </a:lnTo>
                      <a:lnTo>
                        <a:pt x="3763" y="13165"/>
                      </a:lnTo>
                      <a:lnTo>
                        <a:pt x="3789" y="13171"/>
                      </a:lnTo>
                      <a:lnTo>
                        <a:pt x="3816" y="13176"/>
                      </a:lnTo>
                      <a:lnTo>
                        <a:pt x="3842" y="13184"/>
                      </a:lnTo>
                      <a:lnTo>
                        <a:pt x="3868" y="13193"/>
                      </a:lnTo>
                      <a:lnTo>
                        <a:pt x="3893" y="13203"/>
                      </a:lnTo>
                      <a:lnTo>
                        <a:pt x="3918" y="13214"/>
                      </a:lnTo>
                      <a:lnTo>
                        <a:pt x="3942" y="13226"/>
                      </a:lnTo>
                      <a:lnTo>
                        <a:pt x="3965" y="13239"/>
                      </a:lnTo>
                      <a:lnTo>
                        <a:pt x="3988" y="13254"/>
                      </a:lnTo>
                      <a:lnTo>
                        <a:pt x="4010" y="13269"/>
                      </a:lnTo>
                      <a:lnTo>
                        <a:pt x="4031" y="13286"/>
                      </a:lnTo>
                      <a:lnTo>
                        <a:pt x="4051" y="13304"/>
                      </a:lnTo>
                      <a:lnTo>
                        <a:pt x="4070" y="13322"/>
                      </a:lnTo>
                      <a:lnTo>
                        <a:pt x="4089" y="13341"/>
                      </a:lnTo>
                      <a:lnTo>
                        <a:pt x="4106" y="13361"/>
                      </a:lnTo>
                      <a:lnTo>
                        <a:pt x="4123" y="13382"/>
                      </a:lnTo>
                      <a:lnTo>
                        <a:pt x="4138" y="13405"/>
                      </a:lnTo>
                      <a:lnTo>
                        <a:pt x="4153" y="13427"/>
                      </a:lnTo>
                      <a:lnTo>
                        <a:pt x="4166" y="13450"/>
                      </a:lnTo>
                      <a:lnTo>
                        <a:pt x="4178" y="13474"/>
                      </a:lnTo>
                      <a:lnTo>
                        <a:pt x="4189" y="13499"/>
                      </a:lnTo>
                      <a:lnTo>
                        <a:pt x="4199" y="13524"/>
                      </a:lnTo>
                      <a:lnTo>
                        <a:pt x="4208" y="13550"/>
                      </a:lnTo>
                      <a:lnTo>
                        <a:pt x="4216" y="13577"/>
                      </a:lnTo>
                      <a:lnTo>
                        <a:pt x="4222" y="13603"/>
                      </a:lnTo>
                      <a:lnTo>
                        <a:pt x="4227" y="13630"/>
                      </a:lnTo>
                      <a:lnTo>
                        <a:pt x="4230" y="13658"/>
                      </a:lnTo>
                      <a:lnTo>
                        <a:pt x="4233" y="13686"/>
                      </a:lnTo>
                      <a:lnTo>
                        <a:pt x="4233" y="13715"/>
                      </a:lnTo>
                      <a:lnTo>
                        <a:pt x="4233" y="13743"/>
                      </a:lnTo>
                      <a:lnTo>
                        <a:pt x="4230" y="13772"/>
                      </a:lnTo>
                      <a:lnTo>
                        <a:pt x="4227" y="13800"/>
                      </a:lnTo>
                      <a:lnTo>
                        <a:pt x="4222" y="13826"/>
                      </a:lnTo>
                      <a:lnTo>
                        <a:pt x="4216" y="13854"/>
                      </a:lnTo>
                      <a:lnTo>
                        <a:pt x="4208" y="13879"/>
                      </a:lnTo>
                      <a:lnTo>
                        <a:pt x="4199" y="13905"/>
                      </a:lnTo>
                      <a:lnTo>
                        <a:pt x="4189" y="13930"/>
                      </a:lnTo>
                      <a:lnTo>
                        <a:pt x="4178" y="13955"/>
                      </a:lnTo>
                      <a:lnTo>
                        <a:pt x="4166" y="13979"/>
                      </a:lnTo>
                      <a:lnTo>
                        <a:pt x="4153" y="14003"/>
                      </a:lnTo>
                      <a:lnTo>
                        <a:pt x="4138" y="14025"/>
                      </a:lnTo>
                      <a:lnTo>
                        <a:pt x="4123" y="14047"/>
                      </a:lnTo>
                      <a:lnTo>
                        <a:pt x="4106" y="14068"/>
                      </a:lnTo>
                      <a:lnTo>
                        <a:pt x="4089" y="14088"/>
                      </a:lnTo>
                      <a:lnTo>
                        <a:pt x="4070" y="14107"/>
                      </a:lnTo>
                      <a:lnTo>
                        <a:pt x="4051" y="14126"/>
                      </a:lnTo>
                      <a:lnTo>
                        <a:pt x="4031" y="14143"/>
                      </a:lnTo>
                      <a:lnTo>
                        <a:pt x="4010" y="14160"/>
                      </a:lnTo>
                      <a:lnTo>
                        <a:pt x="3988" y="14176"/>
                      </a:lnTo>
                      <a:lnTo>
                        <a:pt x="3965" y="14190"/>
                      </a:lnTo>
                      <a:lnTo>
                        <a:pt x="3942" y="14203"/>
                      </a:lnTo>
                      <a:lnTo>
                        <a:pt x="3918" y="14216"/>
                      </a:lnTo>
                      <a:lnTo>
                        <a:pt x="3893" y="14227"/>
                      </a:lnTo>
                      <a:lnTo>
                        <a:pt x="3868" y="14237"/>
                      </a:lnTo>
                      <a:lnTo>
                        <a:pt x="3842" y="14245"/>
                      </a:lnTo>
                      <a:lnTo>
                        <a:pt x="3816" y="14253"/>
                      </a:lnTo>
                      <a:lnTo>
                        <a:pt x="3789" y="14259"/>
                      </a:lnTo>
                      <a:lnTo>
                        <a:pt x="3763" y="14264"/>
                      </a:lnTo>
                      <a:lnTo>
                        <a:pt x="3735" y="14268"/>
                      </a:lnTo>
                      <a:lnTo>
                        <a:pt x="3706" y="14270"/>
                      </a:lnTo>
                      <a:lnTo>
                        <a:pt x="3677" y="14270"/>
                      </a:lnTo>
                      <a:lnTo>
                        <a:pt x="3649" y="14270"/>
                      </a:lnTo>
                      <a:lnTo>
                        <a:pt x="3621" y="14268"/>
                      </a:lnTo>
                      <a:lnTo>
                        <a:pt x="3593" y="14264"/>
                      </a:lnTo>
                      <a:lnTo>
                        <a:pt x="3566" y="14259"/>
                      </a:lnTo>
                      <a:lnTo>
                        <a:pt x="3539" y="14253"/>
                      </a:lnTo>
                      <a:lnTo>
                        <a:pt x="3513" y="14245"/>
                      </a:lnTo>
                      <a:lnTo>
                        <a:pt x="3488" y="14237"/>
                      </a:lnTo>
                      <a:lnTo>
                        <a:pt x="3462" y="14227"/>
                      </a:lnTo>
                      <a:lnTo>
                        <a:pt x="3438" y="14216"/>
                      </a:lnTo>
                      <a:lnTo>
                        <a:pt x="3413" y="14203"/>
                      </a:lnTo>
                      <a:lnTo>
                        <a:pt x="3390" y="14190"/>
                      </a:lnTo>
                      <a:lnTo>
                        <a:pt x="3368" y="14176"/>
                      </a:lnTo>
                      <a:lnTo>
                        <a:pt x="3346" y="14160"/>
                      </a:lnTo>
                      <a:lnTo>
                        <a:pt x="3325" y="14143"/>
                      </a:lnTo>
                      <a:lnTo>
                        <a:pt x="3305" y="14126"/>
                      </a:lnTo>
                      <a:lnTo>
                        <a:pt x="3286" y="14107"/>
                      </a:lnTo>
                      <a:lnTo>
                        <a:pt x="3267" y="14088"/>
                      </a:lnTo>
                      <a:lnTo>
                        <a:pt x="3249" y="14068"/>
                      </a:lnTo>
                      <a:lnTo>
                        <a:pt x="3233" y="14047"/>
                      </a:lnTo>
                      <a:lnTo>
                        <a:pt x="3217" y="14025"/>
                      </a:lnTo>
                      <a:lnTo>
                        <a:pt x="3203" y="14003"/>
                      </a:lnTo>
                      <a:lnTo>
                        <a:pt x="3189" y="13979"/>
                      </a:lnTo>
                      <a:lnTo>
                        <a:pt x="3177" y="13955"/>
                      </a:lnTo>
                      <a:lnTo>
                        <a:pt x="3166" y="13930"/>
                      </a:lnTo>
                      <a:lnTo>
                        <a:pt x="3156" y="13905"/>
                      </a:lnTo>
                      <a:lnTo>
                        <a:pt x="3147" y="13879"/>
                      </a:lnTo>
                      <a:lnTo>
                        <a:pt x="3139" y="13854"/>
                      </a:lnTo>
                      <a:lnTo>
                        <a:pt x="3134" y="13826"/>
                      </a:lnTo>
                      <a:lnTo>
                        <a:pt x="3128" y="13800"/>
                      </a:lnTo>
                      <a:lnTo>
                        <a:pt x="3125" y="13772"/>
                      </a:lnTo>
                      <a:lnTo>
                        <a:pt x="3123" y="13743"/>
                      </a:lnTo>
                      <a:lnTo>
                        <a:pt x="3123" y="13715"/>
                      </a:lnTo>
                      <a:lnTo>
                        <a:pt x="3123" y="13686"/>
                      </a:lnTo>
                      <a:lnTo>
                        <a:pt x="3125" y="13658"/>
                      </a:lnTo>
                      <a:lnTo>
                        <a:pt x="3128" y="13630"/>
                      </a:lnTo>
                      <a:lnTo>
                        <a:pt x="3134" y="13603"/>
                      </a:lnTo>
                      <a:lnTo>
                        <a:pt x="3139" y="13577"/>
                      </a:lnTo>
                      <a:lnTo>
                        <a:pt x="3147" y="13550"/>
                      </a:lnTo>
                      <a:lnTo>
                        <a:pt x="3156" y="13524"/>
                      </a:lnTo>
                      <a:lnTo>
                        <a:pt x="3166" y="13499"/>
                      </a:lnTo>
                      <a:lnTo>
                        <a:pt x="3177" y="13474"/>
                      </a:lnTo>
                      <a:lnTo>
                        <a:pt x="3189" y="13450"/>
                      </a:lnTo>
                      <a:lnTo>
                        <a:pt x="3203" y="13427"/>
                      </a:lnTo>
                      <a:lnTo>
                        <a:pt x="3217" y="13405"/>
                      </a:lnTo>
                      <a:lnTo>
                        <a:pt x="3233" y="13382"/>
                      </a:lnTo>
                      <a:lnTo>
                        <a:pt x="3249" y="13361"/>
                      </a:lnTo>
                      <a:lnTo>
                        <a:pt x="3267" y="13341"/>
                      </a:lnTo>
                      <a:lnTo>
                        <a:pt x="3286" y="13322"/>
                      </a:lnTo>
                      <a:lnTo>
                        <a:pt x="3305" y="13304"/>
                      </a:lnTo>
                      <a:lnTo>
                        <a:pt x="3325" y="13286"/>
                      </a:lnTo>
                      <a:lnTo>
                        <a:pt x="3346" y="13269"/>
                      </a:lnTo>
                      <a:lnTo>
                        <a:pt x="3368" y="13254"/>
                      </a:lnTo>
                      <a:lnTo>
                        <a:pt x="3390" y="13239"/>
                      </a:lnTo>
                      <a:lnTo>
                        <a:pt x="3413" y="13226"/>
                      </a:lnTo>
                      <a:lnTo>
                        <a:pt x="3438" y="13214"/>
                      </a:lnTo>
                      <a:lnTo>
                        <a:pt x="3462" y="13203"/>
                      </a:lnTo>
                      <a:lnTo>
                        <a:pt x="3488" y="13193"/>
                      </a:lnTo>
                      <a:lnTo>
                        <a:pt x="3513" y="13184"/>
                      </a:lnTo>
                      <a:lnTo>
                        <a:pt x="3539" y="13176"/>
                      </a:lnTo>
                      <a:lnTo>
                        <a:pt x="3566" y="13171"/>
                      </a:lnTo>
                      <a:lnTo>
                        <a:pt x="3593" y="13165"/>
                      </a:lnTo>
                      <a:lnTo>
                        <a:pt x="3621" y="13162"/>
                      </a:lnTo>
                      <a:lnTo>
                        <a:pt x="3649"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2" y="15014"/>
                      </a:lnTo>
                      <a:lnTo>
                        <a:pt x="5709" y="15025"/>
                      </a:lnTo>
                      <a:lnTo>
                        <a:pt x="5714" y="15038"/>
                      </a:lnTo>
                      <a:lnTo>
                        <a:pt x="5720" y="15050"/>
                      </a:lnTo>
                      <a:lnTo>
                        <a:pt x="5723" y="15062"/>
                      </a:lnTo>
                      <a:lnTo>
                        <a:pt x="5725" y="15075"/>
                      </a:lnTo>
                      <a:lnTo>
                        <a:pt x="5725" y="15090"/>
                      </a:lnTo>
                      <a:lnTo>
                        <a:pt x="5725" y="15090"/>
                      </a:lnTo>
                      <a:lnTo>
                        <a:pt x="5725" y="15103"/>
                      </a:lnTo>
                      <a:lnTo>
                        <a:pt x="5723" y="15116"/>
                      </a:lnTo>
                      <a:lnTo>
                        <a:pt x="5720" y="15130"/>
                      </a:lnTo>
                      <a:lnTo>
                        <a:pt x="5714" y="15142"/>
                      </a:lnTo>
                      <a:lnTo>
                        <a:pt x="5709" y="15153"/>
                      </a:lnTo>
                      <a:lnTo>
                        <a:pt x="5702"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7" y="15217"/>
                      </a:lnTo>
                      <a:lnTo>
                        <a:pt x="1693" y="15213"/>
                      </a:lnTo>
                      <a:lnTo>
                        <a:pt x="1681" y="15207"/>
                      </a:lnTo>
                      <a:lnTo>
                        <a:pt x="1670" y="15201"/>
                      </a:lnTo>
                      <a:lnTo>
                        <a:pt x="1659" y="15193"/>
                      </a:lnTo>
                      <a:lnTo>
                        <a:pt x="1649" y="15184"/>
                      </a:lnTo>
                      <a:lnTo>
                        <a:pt x="1640" y="15175"/>
                      </a:lnTo>
                      <a:lnTo>
                        <a:pt x="1632" y="15164"/>
                      </a:lnTo>
                      <a:lnTo>
                        <a:pt x="1625" y="15153"/>
                      </a:lnTo>
                      <a:lnTo>
                        <a:pt x="1619" y="15142"/>
                      </a:lnTo>
                      <a:lnTo>
                        <a:pt x="1615" y="15130"/>
                      </a:lnTo>
                      <a:lnTo>
                        <a:pt x="1611" y="15116"/>
                      </a:lnTo>
                      <a:lnTo>
                        <a:pt x="1609" y="15103"/>
                      </a:lnTo>
                      <a:lnTo>
                        <a:pt x="1608" y="15090"/>
                      </a:lnTo>
                      <a:lnTo>
                        <a:pt x="1608" y="15090"/>
                      </a:lnTo>
                      <a:lnTo>
                        <a:pt x="1609" y="15075"/>
                      </a:lnTo>
                      <a:lnTo>
                        <a:pt x="1611" y="15062"/>
                      </a:lnTo>
                      <a:lnTo>
                        <a:pt x="1615" y="15050"/>
                      </a:lnTo>
                      <a:lnTo>
                        <a:pt x="1619" y="15038"/>
                      </a:lnTo>
                      <a:lnTo>
                        <a:pt x="1625" y="15025"/>
                      </a:lnTo>
                      <a:lnTo>
                        <a:pt x="1632" y="15014"/>
                      </a:lnTo>
                      <a:lnTo>
                        <a:pt x="1640" y="15004"/>
                      </a:lnTo>
                      <a:lnTo>
                        <a:pt x="1649" y="14994"/>
                      </a:lnTo>
                      <a:lnTo>
                        <a:pt x="1659" y="14987"/>
                      </a:lnTo>
                      <a:lnTo>
                        <a:pt x="1670" y="14979"/>
                      </a:lnTo>
                      <a:lnTo>
                        <a:pt x="1681" y="14972"/>
                      </a:lnTo>
                      <a:lnTo>
                        <a:pt x="1693" y="14965"/>
                      </a:lnTo>
                      <a:lnTo>
                        <a:pt x="1707"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2" y="15497"/>
                      </a:lnTo>
                      <a:lnTo>
                        <a:pt x="5709" y="15508"/>
                      </a:lnTo>
                      <a:lnTo>
                        <a:pt x="5714" y="15520"/>
                      </a:lnTo>
                      <a:lnTo>
                        <a:pt x="5720" y="15532"/>
                      </a:lnTo>
                      <a:lnTo>
                        <a:pt x="5723" y="15546"/>
                      </a:lnTo>
                      <a:lnTo>
                        <a:pt x="5725" y="15559"/>
                      </a:lnTo>
                      <a:lnTo>
                        <a:pt x="5725" y="15572"/>
                      </a:lnTo>
                      <a:lnTo>
                        <a:pt x="5725" y="15572"/>
                      </a:lnTo>
                      <a:lnTo>
                        <a:pt x="5725" y="15586"/>
                      </a:lnTo>
                      <a:lnTo>
                        <a:pt x="5723" y="15599"/>
                      </a:lnTo>
                      <a:lnTo>
                        <a:pt x="5720" y="15612"/>
                      </a:lnTo>
                      <a:lnTo>
                        <a:pt x="5714" y="15624"/>
                      </a:lnTo>
                      <a:lnTo>
                        <a:pt x="5709" y="15636"/>
                      </a:lnTo>
                      <a:lnTo>
                        <a:pt x="5702"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7" y="15700"/>
                      </a:lnTo>
                      <a:lnTo>
                        <a:pt x="1693" y="15695"/>
                      </a:lnTo>
                      <a:lnTo>
                        <a:pt x="1681" y="15690"/>
                      </a:lnTo>
                      <a:lnTo>
                        <a:pt x="1670" y="15683"/>
                      </a:lnTo>
                      <a:lnTo>
                        <a:pt x="1659" y="15675"/>
                      </a:lnTo>
                      <a:lnTo>
                        <a:pt x="1649" y="15667"/>
                      </a:lnTo>
                      <a:lnTo>
                        <a:pt x="1640" y="15658"/>
                      </a:lnTo>
                      <a:lnTo>
                        <a:pt x="1632" y="15647"/>
                      </a:lnTo>
                      <a:lnTo>
                        <a:pt x="1625" y="15636"/>
                      </a:lnTo>
                      <a:lnTo>
                        <a:pt x="1619" y="15624"/>
                      </a:lnTo>
                      <a:lnTo>
                        <a:pt x="1615" y="15612"/>
                      </a:lnTo>
                      <a:lnTo>
                        <a:pt x="1611" y="15599"/>
                      </a:lnTo>
                      <a:lnTo>
                        <a:pt x="1609" y="15586"/>
                      </a:lnTo>
                      <a:lnTo>
                        <a:pt x="1608" y="15572"/>
                      </a:lnTo>
                      <a:lnTo>
                        <a:pt x="1608" y="15572"/>
                      </a:lnTo>
                      <a:lnTo>
                        <a:pt x="1609" y="15559"/>
                      </a:lnTo>
                      <a:lnTo>
                        <a:pt x="1611" y="15546"/>
                      </a:lnTo>
                      <a:lnTo>
                        <a:pt x="1615" y="15532"/>
                      </a:lnTo>
                      <a:lnTo>
                        <a:pt x="1619" y="15520"/>
                      </a:lnTo>
                      <a:lnTo>
                        <a:pt x="1625" y="15508"/>
                      </a:lnTo>
                      <a:lnTo>
                        <a:pt x="1632" y="15497"/>
                      </a:lnTo>
                      <a:lnTo>
                        <a:pt x="1640" y="15487"/>
                      </a:lnTo>
                      <a:lnTo>
                        <a:pt x="1649" y="15478"/>
                      </a:lnTo>
                      <a:lnTo>
                        <a:pt x="1659" y="15469"/>
                      </a:lnTo>
                      <a:lnTo>
                        <a:pt x="1670" y="15461"/>
                      </a:lnTo>
                      <a:lnTo>
                        <a:pt x="1681" y="15455"/>
                      </a:lnTo>
                      <a:lnTo>
                        <a:pt x="1693" y="15449"/>
                      </a:lnTo>
                      <a:lnTo>
                        <a:pt x="1707"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2" y="15981"/>
                      </a:lnTo>
                      <a:lnTo>
                        <a:pt x="5709" y="15992"/>
                      </a:lnTo>
                      <a:lnTo>
                        <a:pt x="5714" y="16003"/>
                      </a:lnTo>
                      <a:lnTo>
                        <a:pt x="5720" y="16015"/>
                      </a:lnTo>
                      <a:lnTo>
                        <a:pt x="5723" y="16028"/>
                      </a:lnTo>
                      <a:lnTo>
                        <a:pt x="5725" y="16042"/>
                      </a:lnTo>
                      <a:lnTo>
                        <a:pt x="5725" y="16055"/>
                      </a:lnTo>
                      <a:lnTo>
                        <a:pt x="5725" y="16055"/>
                      </a:lnTo>
                      <a:lnTo>
                        <a:pt x="5725" y="16068"/>
                      </a:lnTo>
                      <a:lnTo>
                        <a:pt x="5723" y="16082"/>
                      </a:lnTo>
                      <a:lnTo>
                        <a:pt x="5720" y="16095"/>
                      </a:lnTo>
                      <a:lnTo>
                        <a:pt x="5714" y="16107"/>
                      </a:lnTo>
                      <a:lnTo>
                        <a:pt x="5709" y="16119"/>
                      </a:lnTo>
                      <a:lnTo>
                        <a:pt x="5702"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7" y="16182"/>
                      </a:lnTo>
                      <a:lnTo>
                        <a:pt x="1693" y="16178"/>
                      </a:lnTo>
                      <a:lnTo>
                        <a:pt x="1681" y="16172"/>
                      </a:lnTo>
                      <a:lnTo>
                        <a:pt x="1670" y="16166"/>
                      </a:lnTo>
                      <a:lnTo>
                        <a:pt x="1659" y="16158"/>
                      </a:lnTo>
                      <a:lnTo>
                        <a:pt x="1649" y="16149"/>
                      </a:lnTo>
                      <a:lnTo>
                        <a:pt x="1640" y="16140"/>
                      </a:lnTo>
                      <a:lnTo>
                        <a:pt x="1632" y="16129"/>
                      </a:lnTo>
                      <a:lnTo>
                        <a:pt x="1625" y="16119"/>
                      </a:lnTo>
                      <a:lnTo>
                        <a:pt x="1619" y="16107"/>
                      </a:lnTo>
                      <a:lnTo>
                        <a:pt x="1615" y="16095"/>
                      </a:lnTo>
                      <a:lnTo>
                        <a:pt x="1611" y="16082"/>
                      </a:lnTo>
                      <a:lnTo>
                        <a:pt x="1609" y="16068"/>
                      </a:lnTo>
                      <a:lnTo>
                        <a:pt x="1608" y="16055"/>
                      </a:lnTo>
                      <a:lnTo>
                        <a:pt x="1608" y="16055"/>
                      </a:lnTo>
                      <a:lnTo>
                        <a:pt x="1609" y="16042"/>
                      </a:lnTo>
                      <a:lnTo>
                        <a:pt x="1611" y="16028"/>
                      </a:lnTo>
                      <a:lnTo>
                        <a:pt x="1615" y="16015"/>
                      </a:lnTo>
                      <a:lnTo>
                        <a:pt x="1619" y="16003"/>
                      </a:lnTo>
                      <a:lnTo>
                        <a:pt x="1625" y="15992"/>
                      </a:lnTo>
                      <a:lnTo>
                        <a:pt x="1632" y="15981"/>
                      </a:lnTo>
                      <a:lnTo>
                        <a:pt x="1640" y="15969"/>
                      </a:lnTo>
                      <a:lnTo>
                        <a:pt x="1649" y="15961"/>
                      </a:lnTo>
                      <a:lnTo>
                        <a:pt x="1659" y="15952"/>
                      </a:lnTo>
                      <a:lnTo>
                        <a:pt x="1670" y="15944"/>
                      </a:lnTo>
                      <a:lnTo>
                        <a:pt x="1681" y="15937"/>
                      </a:lnTo>
                      <a:lnTo>
                        <a:pt x="1693" y="15932"/>
                      </a:lnTo>
                      <a:lnTo>
                        <a:pt x="1707" y="15927"/>
                      </a:lnTo>
                      <a:lnTo>
                        <a:pt x="1720" y="15924"/>
                      </a:lnTo>
                      <a:lnTo>
                        <a:pt x="1733" y="15922"/>
                      </a:lnTo>
                      <a:lnTo>
                        <a:pt x="1748" y="15921"/>
                      </a:lnTo>
                      <a:close/>
                      <a:moveTo>
                        <a:pt x="705" y="2929"/>
                      </a:moveTo>
                      <a:lnTo>
                        <a:pt x="6629" y="2929"/>
                      </a:lnTo>
                      <a:lnTo>
                        <a:pt x="6642" y="2930"/>
                      </a:lnTo>
                      <a:lnTo>
                        <a:pt x="6655" y="2931"/>
                      </a:lnTo>
                      <a:lnTo>
                        <a:pt x="6669" y="2932"/>
                      </a:lnTo>
                      <a:lnTo>
                        <a:pt x="6682" y="2934"/>
                      </a:lnTo>
                      <a:lnTo>
                        <a:pt x="6695" y="2938"/>
                      </a:lnTo>
                      <a:lnTo>
                        <a:pt x="6708" y="2941"/>
                      </a:lnTo>
                      <a:lnTo>
                        <a:pt x="6720" y="2944"/>
                      </a:lnTo>
                      <a:lnTo>
                        <a:pt x="6732" y="2949"/>
                      </a:lnTo>
                      <a:lnTo>
                        <a:pt x="6744" y="2954"/>
                      </a:lnTo>
                      <a:lnTo>
                        <a:pt x="6755" y="2960"/>
                      </a:lnTo>
                      <a:lnTo>
                        <a:pt x="6766" y="2965"/>
                      </a:lnTo>
                      <a:lnTo>
                        <a:pt x="6777" y="2972"/>
                      </a:lnTo>
                      <a:lnTo>
                        <a:pt x="6789" y="2979"/>
                      </a:lnTo>
                      <a:lnTo>
                        <a:pt x="6799" y="2986"/>
                      </a:lnTo>
                      <a:lnTo>
                        <a:pt x="6809" y="2994"/>
                      </a:lnTo>
                      <a:lnTo>
                        <a:pt x="6817" y="3002"/>
                      </a:lnTo>
                      <a:lnTo>
                        <a:pt x="6826" y="3011"/>
                      </a:lnTo>
                      <a:lnTo>
                        <a:pt x="6834" y="3020"/>
                      </a:lnTo>
                      <a:lnTo>
                        <a:pt x="6843" y="3029"/>
                      </a:lnTo>
                      <a:lnTo>
                        <a:pt x="6850" y="3039"/>
                      </a:lnTo>
                      <a:lnTo>
                        <a:pt x="6857" y="3049"/>
                      </a:lnTo>
                      <a:lnTo>
                        <a:pt x="6863" y="3060"/>
                      </a:lnTo>
                      <a:lnTo>
                        <a:pt x="6870" y="3070"/>
                      </a:lnTo>
                      <a:lnTo>
                        <a:pt x="6875" y="3081"/>
                      </a:lnTo>
                      <a:lnTo>
                        <a:pt x="6879" y="3092"/>
                      </a:lnTo>
                      <a:lnTo>
                        <a:pt x="6884" y="3104"/>
                      </a:lnTo>
                      <a:lnTo>
                        <a:pt x="6887" y="3115"/>
                      </a:lnTo>
                      <a:lnTo>
                        <a:pt x="6891" y="3127"/>
                      </a:lnTo>
                      <a:lnTo>
                        <a:pt x="6893" y="3140"/>
                      </a:lnTo>
                      <a:lnTo>
                        <a:pt x="6894" y="3152"/>
                      </a:lnTo>
                      <a:lnTo>
                        <a:pt x="6895" y="3164"/>
                      </a:lnTo>
                      <a:lnTo>
                        <a:pt x="6896" y="3177"/>
                      </a:lnTo>
                      <a:lnTo>
                        <a:pt x="6896" y="3764"/>
                      </a:lnTo>
                      <a:lnTo>
                        <a:pt x="6895" y="3776"/>
                      </a:lnTo>
                      <a:lnTo>
                        <a:pt x="6894" y="3790"/>
                      </a:lnTo>
                      <a:lnTo>
                        <a:pt x="6893" y="3802"/>
                      </a:lnTo>
                      <a:lnTo>
                        <a:pt x="6891" y="3814"/>
                      </a:lnTo>
                      <a:lnTo>
                        <a:pt x="6887" y="3826"/>
                      </a:lnTo>
                      <a:lnTo>
                        <a:pt x="6884" y="3837"/>
                      </a:lnTo>
                      <a:lnTo>
                        <a:pt x="6879" y="3850"/>
                      </a:lnTo>
                      <a:lnTo>
                        <a:pt x="6875" y="3861"/>
                      </a:lnTo>
                      <a:lnTo>
                        <a:pt x="6870" y="3872"/>
                      </a:lnTo>
                      <a:lnTo>
                        <a:pt x="6863" y="3882"/>
                      </a:lnTo>
                      <a:lnTo>
                        <a:pt x="6857" y="3893"/>
                      </a:lnTo>
                      <a:lnTo>
                        <a:pt x="6850" y="3903"/>
                      </a:lnTo>
                      <a:lnTo>
                        <a:pt x="6843" y="3912"/>
                      </a:lnTo>
                      <a:lnTo>
                        <a:pt x="6834" y="3922"/>
                      </a:lnTo>
                      <a:lnTo>
                        <a:pt x="6826" y="3931"/>
                      </a:lnTo>
                      <a:lnTo>
                        <a:pt x="6817" y="3939"/>
                      </a:lnTo>
                      <a:lnTo>
                        <a:pt x="6809" y="3947"/>
                      </a:lnTo>
                      <a:lnTo>
                        <a:pt x="6799" y="3955"/>
                      </a:lnTo>
                      <a:lnTo>
                        <a:pt x="6789" y="3963"/>
                      </a:lnTo>
                      <a:lnTo>
                        <a:pt x="6777" y="3969"/>
                      </a:lnTo>
                      <a:lnTo>
                        <a:pt x="6766" y="3976"/>
                      </a:lnTo>
                      <a:lnTo>
                        <a:pt x="6755" y="3982"/>
                      </a:lnTo>
                      <a:lnTo>
                        <a:pt x="6744" y="3987"/>
                      </a:lnTo>
                      <a:lnTo>
                        <a:pt x="6732" y="3993"/>
                      </a:lnTo>
                      <a:lnTo>
                        <a:pt x="6720" y="3997"/>
                      </a:lnTo>
                      <a:lnTo>
                        <a:pt x="6708" y="4000"/>
                      </a:lnTo>
                      <a:lnTo>
                        <a:pt x="6695" y="4004"/>
                      </a:lnTo>
                      <a:lnTo>
                        <a:pt x="6682" y="4007"/>
                      </a:lnTo>
                      <a:lnTo>
                        <a:pt x="6669" y="4009"/>
                      </a:lnTo>
                      <a:lnTo>
                        <a:pt x="6655" y="4010"/>
                      </a:lnTo>
                      <a:lnTo>
                        <a:pt x="6642" y="4012"/>
                      </a:lnTo>
                      <a:lnTo>
                        <a:pt x="6629" y="4012"/>
                      </a:lnTo>
                      <a:lnTo>
                        <a:pt x="705" y="4012"/>
                      </a:lnTo>
                      <a:lnTo>
                        <a:pt x="691" y="4012"/>
                      </a:lnTo>
                      <a:lnTo>
                        <a:pt x="678" y="4010"/>
                      </a:lnTo>
                      <a:lnTo>
                        <a:pt x="664" y="4009"/>
                      </a:lnTo>
                      <a:lnTo>
                        <a:pt x="651" y="4007"/>
                      </a:lnTo>
                      <a:lnTo>
                        <a:pt x="638" y="4004"/>
                      </a:lnTo>
                      <a:lnTo>
                        <a:pt x="626" y="4000"/>
                      </a:lnTo>
                      <a:lnTo>
                        <a:pt x="613" y="3997"/>
                      </a:lnTo>
                      <a:lnTo>
                        <a:pt x="601" y="3993"/>
                      </a:lnTo>
                      <a:lnTo>
                        <a:pt x="589" y="3987"/>
                      </a:lnTo>
                      <a:lnTo>
                        <a:pt x="578" y="3982"/>
                      </a:lnTo>
                      <a:lnTo>
                        <a:pt x="567" y="3976"/>
                      </a:lnTo>
                      <a:lnTo>
                        <a:pt x="556" y="3969"/>
                      </a:lnTo>
                      <a:lnTo>
                        <a:pt x="546" y="3963"/>
                      </a:lnTo>
                      <a:lnTo>
                        <a:pt x="536" y="3955"/>
                      </a:lnTo>
                      <a:lnTo>
                        <a:pt x="526" y="3947"/>
                      </a:lnTo>
                      <a:lnTo>
                        <a:pt x="516" y="3939"/>
                      </a:lnTo>
                      <a:lnTo>
                        <a:pt x="507" y="3931"/>
                      </a:lnTo>
                      <a:lnTo>
                        <a:pt x="499" y="3922"/>
                      </a:lnTo>
                      <a:lnTo>
                        <a:pt x="491" y="3912"/>
                      </a:lnTo>
                      <a:lnTo>
                        <a:pt x="484" y="3903"/>
                      </a:lnTo>
                      <a:lnTo>
                        <a:pt x="477" y="3893"/>
                      </a:lnTo>
                      <a:lnTo>
                        <a:pt x="470" y="3882"/>
                      </a:lnTo>
                      <a:lnTo>
                        <a:pt x="464" y="3872"/>
                      </a:lnTo>
                      <a:lnTo>
                        <a:pt x="459" y="3861"/>
                      </a:lnTo>
                      <a:lnTo>
                        <a:pt x="454" y="3850"/>
                      </a:lnTo>
                      <a:lnTo>
                        <a:pt x="450" y="3837"/>
                      </a:lnTo>
                      <a:lnTo>
                        <a:pt x="446" y="3826"/>
                      </a:lnTo>
                      <a:lnTo>
                        <a:pt x="444" y="3814"/>
                      </a:lnTo>
                      <a:lnTo>
                        <a:pt x="440" y="3802"/>
                      </a:lnTo>
                      <a:lnTo>
                        <a:pt x="439" y="3790"/>
                      </a:lnTo>
                      <a:lnTo>
                        <a:pt x="438" y="3776"/>
                      </a:lnTo>
                      <a:lnTo>
                        <a:pt x="438" y="3764"/>
                      </a:lnTo>
                      <a:lnTo>
                        <a:pt x="438" y="3177"/>
                      </a:lnTo>
                      <a:lnTo>
                        <a:pt x="438" y="3164"/>
                      </a:lnTo>
                      <a:lnTo>
                        <a:pt x="439" y="3152"/>
                      </a:lnTo>
                      <a:lnTo>
                        <a:pt x="440" y="3140"/>
                      </a:lnTo>
                      <a:lnTo>
                        <a:pt x="444" y="3127"/>
                      </a:lnTo>
                      <a:lnTo>
                        <a:pt x="446" y="3115"/>
                      </a:lnTo>
                      <a:lnTo>
                        <a:pt x="450" y="3104"/>
                      </a:lnTo>
                      <a:lnTo>
                        <a:pt x="454" y="3092"/>
                      </a:lnTo>
                      <a:lnTo>
                        <a:pt x="459" y="3081"/>
                      </a:lnTo>
                      <a:lnTo>
                        <a:pt x="464" y="3070"/>
                      </a:lnTo>
                      <a:lnTo>
                        <a:pt x="470" y="3060"/>
                      </a:lnTo>
                      <a:lnTo>
                        <a:pt x="477" y="3049"/>
                      </a:lnTo>
                      <a:lnTo>
                        <a:pt x="484" y="3039"/>
                      </a:lnTo>
                      <a:lnTo>
                        <a:pt x="491" y="3029"/>
                      </a:lnTo>
                      <a:lnTo>
                        <a:pt x="499" y="3020"/>
                      </a:lnTo>
                      <a:lnTo>
                        <a:pt x="507" y="3011"/>
                      </a:lnTo>
                      <a:lnTo>
                        <a:pt x="516" y="3002"/>
                      </a:lnTo>
                      <a:lnTo>
                        <a:pt x="526" y="2994"/>
                      </a:lnTo>
                      <a:lnTo>
                        <a:pt x="536" y="2986"/>
                      </a:lnTo>
                      <a:lnTo>
                        <a:pt x="546" y="2979"/>
                      </a:lnTo>
                      <a:lnTo>
                        <a:pt x="556" y="2972"/>
                      </a:lnTo>
                      <a:lnTo>
                        <a:pt x="567" y="2965"/>
                      </a:lnTo>
                      <a:lnTo>
                        <a:pt x="578" y="2960"/>
                      </a:lnTo>
                      <a:lnTo>
                        <a:pt x="589" y="2954"/>
                      </a:lnTo>
                      <a:lnTo>
                        <a:pt x="601" y="2949"/>
                      </a:lnTo>
                      <a:lnTo>
                        <a:pt x="613" y="2944"/>
                      </a:lnTo>
                      <a:lnTo>
                        <a:pt x="626" y="2941"/>
                      </a:lnTo>
                      <a:lnTo>
                        <a:pt x="638" y="2938"/>
                      </a:lnTo>
                      <a:lnTo>
                        <a:pt x="651" y="2934"/>
                      </a:lnTo>
                      <a:lnTo>
                        <a:pt x="664" y="2932"/>
                      </a:lnTo>
                      <a:lnTo>
                        <a:pt x="678" y="2931"/>
                      </a:lnTo>
                      <a:lnTo>
                        <a:pt x="691" y="2930"/>
                      </a:lnTo>
                      <a:lnTo>
                        <a:pt x="705" y="2929"/>
                      </a:lnTo>
                      <a:close/>
                      <a:moveTo>
                        <a:pt x="705" y="1747"/>
                      </a:moveTo>
                      <a:lnTo>
                        <a:pt x="6629" y="1747"/>
                      </a:lnTo>
                      <a:lnTo>
                        <a:pt x="6642" y="1747"/>
                      </a:lnTo>
                      <a:lnTo>
                        <a:pt x="6655" y="1748"/>
                      </a:lnTo>
                      <a:lnTo>
                        <a:pt x="6669" y="1749"/>
                      </a:lnTo>
                      <a:lnTo>
                        <a:pt x="6682" y="1752"/>
                      </a:lnTo>
                      <a:lnTo>
                        <a:pt x="6695" y="1755"/>
                      </a:lnTo>
                      <a:lnTo>
                        <a:pt x="6708" y="1758"/>
                      </a:lnTo>
                      <a:lnTo>
                        <a:pt x="6720" y="1762"/>
                      </a:lnTo>
                      <a:lnTo>
                        <a:pt x="6732" y="1766"/>
                      </a:lnTo>
                      <a:lnTo>
                        <a:pt x="6744" y="1772"/>
                      </a:lnTo>
                      <a:lnTo>
                        <a:pt x="6755" y="1777"/>
                      </a:lnTo>
                      <a:lnTo>
                        <a:pt x="6766" y="1783"/>
                      </a:lnTo>
                      <a:lnTo>
                        <a:pt x="6777" y="1789"/>
                      </a:lnTo>
                      <a:lnTo>
                        <a:pt x="6789" y="1796"/>
                      </a:lnTo>
                      <a:lnTo>
                        <a:pt x="6799" y="1804"/>
                      </a:lnTo>
                      <a:lnTo>
                        <a:pt x="6809" y="1812"/>
                      </a:lnTo>
                      <a:lnTo>
                        <a:pt x="6817" y="1819"/>
                      </a:lnTo>
                      <a:lnTo>
                        <a:pt x="6826" y="1828"/>
                      </a:lnTo>
                      <a:lnTo>
                        <a:pt x="6834" y="1837"/>
                      </a:lnTo>
                      <a:lnTo>
                        <a:pt x="6843" y="1846"/>
                      </a:lnTo>
                      <a:lnTo>
                        <a:pt x="6850" y="1856"/>
                      </a:lnTo>
                      <a:lnTo>
                        <a:pt x="6857" y="1866"/>
                      </a:lnTo>
                      <a:lnTo>
                        <a:pt x="6863" y="1877"/>
                      </a:lnTo>
                      <a:lnTo>
                        <a:pt x="6870" y="1887"/>
                      </a:lnTo>
                      <a:lnTo>
                        <a:pt x="6875" y="1898"/>
                      </a:lnTo>
                      <a:lnTo>
                        <a:pt x="6879" y="1909"/>
                      </a:lnTo>
                      <a:lnTo>
                        <a:pt x="6884" y="1921"/>
                      </a:lnTo>
                      <a:lnTo>
                        <a:pt x="6887" y="1933"/>
                      </a:lnTo>
                      <a:lnTo>
                        <a:pt x="6891" y="1945"/>
                      </a:lnTo>
                      <a:lnTo>
                        <a:pt x="6893" y="1957"/>
                      </a:lnTo>
                      <a:lnTo>
                        <a:pt x="6894" y="1969"/>
                      </a:lnTo>
                      <a:lnTo>
                        <a:pt x="6895" y="1981"/>
                      </a:lnTo>
                      <a:lnTo>
                        <a:pt x="6896" y="1995"/>
                      </a:lnTo>
                      <a:lnTo>
                        <a:pt x="6896" y="2582"/>
                      </a:lnTo>
                      <a:lnTo>
                        <a:pt x="6895" y="2594"/>
                      </a:lnTo>
                      <a:lnTo>
                        <a:pt x="6894" y="2607"/>
                      </a:lnTo>
                      <a:lnTo>
                        <a:pt x="6893" y="2619"/>
                      </a:lnTo>
                      <a:lnTo>
                        <a:pt x="6891" y="2631"/>
                      </a:lnTo>
                      <a:lnTo>
                        <a:pt x="6887" y="2644"/>
                      </a:lnTo>
                      <a:lnTo>
                        <a:pt x="6884" y="2655"/>
                      </a:lnTo>
                      <a:lnTo>
                        <a:pt x="6879" y="2667"/>
                      </a:lnTo>
                      <a:lnTo>
                        <a:pt x="6875" y="2678"/>
                      </a:lnTo>
                      <a:lnTo>
                        <a:pt x="6870" y="2689"/>
                      </a:lnTo>
                      <a:lnTo>
                        <a:pt x="6863" y="2699"/>
                      </a:lnTo>
                      <a:lnTo>
                        <a:pt x="6857" y="2710"/>
                      </a:lnTo>
                      <a:lnTo>
                        <a:pt x="6850" y="2720"/>
                      </a:lnTo>
                      <a:lnTo>
                        <a:pt x="6843" y="2730"/>
                      </a:lnTo>
                      <a:lnTo>
                        <a:pt x="6834" y="2739"/>
                      </a:lnTo>
                      <a:lnTo>
                        <a:pt x="6826" y="2748"/>
                      </a:lnTo>
                      <a:lnTo>
                        <a:pt x="6817" y="2757"/>
                      </a:lnTo>
                      <a:lnTo>
                        <a:pt x="6809" y="2765"/>
                      </a:lnTo>
                      <a:lnTo>
                        <a:pt x="6799" y="2772"/>
                      </a:lnTo>
                      <a:lnTo>
                        <a:pt x="6789" y="2780"/>
                      </a:lnTo>
                      <a:lnTo>
                        <a:pt x="6777" y="2787"/>
                      </a:lnTo>
                      <a:lnTo>
                        <a:pt x="6766" y="2793"/>
                      </a:lnTo>
                      <a:lnTo>
                        <a:pt x="6755" y="2799"/>
                      </a:lnTo>
                      <a:lnTo>
                        <a:pt x="6744" y="2805"/>
                      </a:lnTo>
                      <a:lnTo>
                        <a:pt x="6732" y="2810"/>
                      </a:lnTo>
                      <a:lnTo>
                        <a:pt x="6720" y="2814"/>
                      </a:lnTo>
                      <a:lnTo>
                        <a:pt x="6708" y="2818"/>
                      </a:lnTo>
                      <a:lnTo>
                        <a:pt x="6695" y="2821"/>
                      </a:lnTo>
                      <a:lnTo>
                        <a:pt x="6682" y="2824"/>
                      </a:lnTo>
                      <a:lnTo>
                        <a:pt x="6669" y="2827"/>
                      </a:lnTo>
                      <a:lnTo>
                        <a:pt x="6655" y="2828"/>
                      </a:lnTo>
                      <a:lnTo>
                        <a:pt x="6642" y="2829"/>
                      </a:lnTo>
                      <a:lnTo>
                        <a:pt x="6629" y="2829"/>
                      </a:lnTo>
                      <a:lnTo>
                        <a:pt x="705" y="2829"/>
                      </a:lnTo>
                      <a:lnTo>
                        <a:pt x="691" y="2829"/>
                      </a:lnTo>
                      <a:lnTo>
                        <a:pt x="678" y="2828"/>
                      </a:lnTo>
                      <a:lnTo>
                        <a:pt x="664" y="2827"/>
                      </a:lnTo>
                      <a:lnTo>
                        <a:pt x="651" y="2824"/>
                      </a:lnTo>
                      <a:lnTo>
                        <a:pt x="638" y="2821"/>
                      </a:lnTo>
                      <a:lnTo>
                        <a:pt x="626" y="2818"/>
                      </a:lnTo>
                      <a:lnTo>
                        <a:pt x="613" y="2814"/>
                      </a:lnTo>
                      <a:lnTo>
                        <a:pt x="601" y="2810"/>
                      </a:lnTo>
                      <a:lnTo>
                        <a:pt x="589" y="2805"/>
                      </a:lnTo>
                      <a:lnTo>
                        <a:pt x="578" y="2799"/>
                      </a:lnTo>
                      <a:lnTo>
                        <a:pt x="567" y="2793"/>
                      </a:lnTo>
                      <a:lnTo>
                        <a:pt x="556" y="2787"/>
                      </a:lnTo>
                      <a:lnTo>
                        <a:pt x="546" y="2780"/>
                      </a:lnTo>
                      <a:lnTo>
                        <a:pt x="536" y="2772"/>
                      </a:lnTo>
                      <a:lnTo>
                        <a:pt x="526" y="2765"/>
                      </a:lnTo>
                      <a:lnTo>
                        <a:pt x="516" y="2757"/>
                      </a:lnTo>
                      <a:lnTo>
                        <a:pt x="507" y="2748"/>
                      </a:lnTo>
                      <a:lnTo>
                        <a:pt x="499" y="2739"/>
                      </a:lnTo>
                      <a:lnTo>
                        <a:pt x="491" y="2730"/>
                      </a:lnTo>
                      <a:lnTo>
                        <a:pt x="484" y="2720"/>
                      </a:lnTo>
                      <a:lnTo>
                        <a:pt x="477" y="2710"/>
                      </a:lnTo>
                      <a:lnTo>
                        <a:pt x="470" y="2699"/>
                      </a:lnTo>
                      <a:lnTo>
                        <a:pt x="464" y="2689"/>
                      </a:lnTo>
                      <a:lnTo>
                        <a:pt x="459" y="2678"/>
                      </a:lnTo>
                      <a:lnTo>
                        <a:pt x="454" y="2667"/>
                      </a:lnTo>
                      <a:lnTo>
                        <a:pt x="450" y="2655"/>
                      </a:lnTo>
                      <a:lnTo>
                        <a:pt x="446" y="2644"/>
                      </a:lnTo>
                      <a:lnTo>
                        <a:pt x="444" y="2631"/>
                      </a:lnTo>
                      <a:lnTo>
                        <a:pt x="440" y="2619"/>
                      </a:lnTo>
                      <a:lnTo>
                        <a:pt x="439" y="2607"/>
                      </a:lnTo>
                      <a:lnTo>
                        <a:pt x="438" y="2594"/>
                      </a:lnTo>
                      <a:lnTo>
                        <a:pt x="438" y="2582"/>
                      </a:lnTo>
                      <a:lnTo>
                        <a:pt x="438" y="1995"/>
                      </a:lnTo>
                      <a:lnTo>
                        <a:pt x="438" y="1981"/>
                      </a:lnTo>
                      <a:lnTo>
                        <a:pt x="439" y="1969"/>
                      </a:lnTo>
                      <a:lnTo>
                        <a:pt x="440" y="1957"/>
                      </a:lnTo>
                      <a:lnTo>
                        <a:pt x="444" y="1945"/>
                      </a:lnTo>
                      <a:lnTo>
                        <a:pt x="446" y="1933"/>
                      </a:lnTo>
                      <a:lnTo>
                        <a:pt x="450" y="1921"/>
                      </a:lnTo>
                      <a:lnTo>
                        <a:pt x="454" y="1909"/>
                      </a:lnTo>
                      <a:lnTo>
                        <a:pt x="459" y="1898"/>
                      </a:lnTo>
                      <a:lnTo>
                        <a:pt x="464" y="1887"/>
                      </a:lnTo>
                      <a:lnTo>
                        <a:pt x="470" y="1877"/>
                      </a:lnTo>
                      <a:lnTo>
                        <a:pt x="477" y="1866"/>
                      </a:lnTo>
                      <a:lnTo>
                        <a:pt x="484" y="1856"/>
                      </a:lnTo>
                      <a:lnTo>
                        <a:pt x="491" y="1846"/>
                      </a:lnTo>
                      <a:lnTo>
                        <a:pt x="499" y="1837"/>
                      </a:lnTo>
                      <a:lnTo>
                        <a:pt x="507" y="1828"/>
                      </a:lnTo>
                      <a:lnTo>
                        <a:pt x="516" y="1819"/>
                      </a:lnTo>
                      <a:lnTo>
                        <a:pt x="526" y="1812"/>
                      </a:lnTo>
                      <a:lnTo>
                        <a:pt x="536" y="1804"/>
                      </a:lnTo>
                      <a:lnTo>
                        <a:pt x="546" y="1796"/>
                      </a:lnTo>
                      <a:lnTo>
                        <a:pt x="556" y="1789"/>
                      </a:lnTo>
                      <a:lnTo>
                        <a:pt x="567" y="1783"/>
                      </a:lnTo>
                      <a:lnTo>
                        <a:pt x="578" y="1777"/>
                      </a:lnTo>
                      <a:lnTo>
                        <a:pt x="589" y="1772"/>
                      </a:lnTo>
                      <a:lnTo>
                        <a:pt x="601" y="1766"/>
                      </a:lnTo>
                      <a:lnTo>
                        <a:pt x="613" y="1762"/>
                      </a:lnTo>
                      <a:lnTo>
                        <a:pt x="626" y="1758"/>
                      </a:lnTo>
                      <a:lnTo>
                        <a:pt x="638" y="1755"/>
                      </a:lnTo>
                      <a:lnTo>
                        <a:pt x="651" y="1752"/>
                      </a:lnTo>
                      <a:lnTo>
                        <a:pt x="664" y="1749"/>
                      </a:lnTo>
                      <a:lnTo>
                        <a:pt x="678" y="1748"/>
                      </a:lnTo>
                      <a:lnTo>
                        <a:pt x="691" y="1747"/>
                      </a:lnTo>
                      <a:lnTo>
                        <a:pt x="705" y="1747"/>
                      </a:lnTo>
                      <a:close/>
                      <a:moveTo>
                        <a:pt x="705" y="565"/>
                      </a:moveTo>
                      <a:lnTo>
                        <a:pt x="6629" y="565"/>
                      </a:lnTo>
                      <a:lnTo>
                        <a:pt x="6642" y="565"/>
                      </a:lnTo>
                      <a:lnTo>
                        <a:pt x="6655" y="566"/>
                      </a:lnTo>
                      <a:lnTo>
                        <a:pt x="6669" y="567"/>
                      </a:lnTo>
                      <a:lnTo>
                        <a:pt x="6682" y="569"/>
                      </a:lnTo>
                      <a:lnTo>
                        <a:pt x="6695" y="572"/>
                      </a:lnTo>
                      <a:lnTo>
                        <a:pt x="6708" y="576"/>
                      </a:lnTo>
                      <a:lnTo>
                        <a:pt x="6720" y="579"/>
                      </a:lnTo>
                      <a:lnTo>
                        <a:pt x="6732" y="584"/>
                      </a:lnTo>
                      <a:lnTo>
                        <a:pt x="6744" y="589"/>
                      </a:lnTo>
                      <a:lnTo>
                        <a:pt x="6755" y="595"/>
                      </a:lnTo>
                      <a:lnTo>
                        <a:pt x="6766" y="600"/>
                      </a:lnTo>
                      <a:lnTo>
                        <a:pt x="6777" y="607"/>
                      </a:lnTo>
                      <a:lnTo>
                        <a:pt x="6789" y="613"/>
                      </a:lnTo>
                      <a:lnTo>
                        <a:pt x="6799" y="621"/>
                      </a:lnTo>
                      <a:lnTo>
                        <a:pt x="6809" y="629"/>
                      </a:lnTo>
                      <a:lnTo>
                        <a:pt x="6817" y="637"/>
                      </a:lnTo>
                      <a:lnTo>
                        <a:pt x="6826" y="646"/>
                      </a:lnTo>
                      <a:lnTo>
                        <a:pt x="6834" y="655"/>
                      </a:lnTo>
                      <a:lnTo>
                        <a:pt x="6843" y="665"/>
                      </a:lnTo>
                      <a:lnTo>
                        <a:pt x="6850" y="673"/>
                      </a:lnTo>
                      <a:lnTo>
                        <a:pt x="6857" y="683"/>
                      </a:lnTo>
                      <a:lnTo>
                        <a:pt x="6863" y="694"/>
                      </a:lnTo>
                      <a:lnTo>
                        <a:pt x="6870" y="704"/>
                      </a:lnTo>
                      <a:lnTo>
                        <a:pt x="6875" y="716"/>
                      </a:lnTo>
                      <a:lnTo>
                        <a:pt x="6879" y="727"/>
                      </a:lnTo>
                      <a:lnTo>
                        <a:pt x="6884" y="739"/>
                      </a:lnTo>
                      <a:lnTo>
                        <a:pt x="6887" y="750"/>
                      </a:lnTo>
                      <a:lnTo>
                        <a:pt x="6891" y="762"/>
                      </a:lnTo>
                      <a:lnTo>
                        <a:pt x="6893" y="774"/>
                      </a:lnTo>
                      <a:lnTo>
                        <a:pt x="6894" y="787"/>
                      </a:lnTo>
                      <a:lnTo>
                        <a:pt x="6895" y="800"/>
                      </a:lnTo>
                      <a:lnTo>
                        <a:pt x="6896" y="812"/>
                      </a:lnTo>
                      <a:lnTo>
                        <a:pt x="6896" y="1399"/>
                      </a:lnTo>
                      <a:lnTo>
                        <a:pt x="6895" y="1412"/>
                      </a:lnTo>
                      <a:lnTo>
                        <a:pt x="6894" y="1424"/>
                      </a:lnTo>
                      <a:lnTo>
                        <a:pt x="6893" y="1437"/>
                      </a:lnTo>
                      <a:lnTo>
                        <a:pt x="6891" y="1449"/>
                      </a:lnTo>
                      <a:lnTo>
                        <a:pt x="6887" y="1461"/>
                      </a:lnTo>
                      <a:lnTo>
                        <a:pt x="6884" y="1472"/>
                      </a:lnTo>
                      <a:lnTo>
                        <a:pt x="6879" y="1484"/>
                      </a:lnTo>
                      <a:lnTo>
                        <a:pt x="6875" y="1495"/>
                      </a:lnTo>
                      <a:lnTo>
                        <a:pt x="6870" y="1507"/>
                      </a:lnTo>
                      <a:lnTo>
                        <a:pt x="6863" y="1517"/>
                      </a:lnTo>
                      <a:lnTo>
                        <a:pt x="6857" y="1528"/>
                      </a:lnTo>
                      <a:lnTo>
                        <a:pt x="6850" y="1538"/>
                      </a:lnTo>
                      <a:lnTo>
                        <a:pt x="6843" y="1548"/>
                      </a:lnTo>
                      <a:lnTo>
                        <a:pt x="6834" y="1556"/>
                      </a:lnTo>
                      <a:lnTo>
                        <a:pt x="6826" y="1565"/>
                      </a:lnTo>
                      <a:lnTo>
                        <a:pt x="6817" y="1574"/>
                      </a:lnTo>
                      <a:lnTo>
                        <a:pt x="6809" y="1582"/>
                      </a:lnTo>
                      <a:lnTo>
                        <a:pt x="6799" y="1590"/>
                      </a:lnTo>
                      <a:lnTo>
                        <a:pt x="6789" y="1598"/>
                      </a:lnTo>
                      <a:lnTo>
                        <a:pt x="6777" y="1604"/>
                      </a:lnTo>
                      <a:lnTo>
                        <a:pt x="6766" y="1611"/>
                      </a:lnTo>
                      <a:lnTo>
                        <a:pt x="6755" y="1617"/>
                      </a:lnTo>
                      <a:lnTo>
                        <a:pt x="6744" y="1622"/>
                      </a:lnTo>
                      <a:lnTo>
                        <a:pt x="6732" y="1627"/>
                      </a:lnTo>
                      <a:lnTo>
                        <a:pt x="6720" y="1632"/>
                      </a:lnTo>
                      <a:lnTo>
                        <a:pt x="6708" y="1635"/>
                      </a:lnTo>
                      <a:lnTo>
                        <a:pt x="6695" y="1639"/>
                      </a:lnTo>
                      <a:lnTo>
                        <a:pt x="6682" y="1642"/>
                      </a:lnTo>
                      <a:lnTo>
                        <a:pt x="6669" y="1644"/>
                      </a:lnTo>
                      <a:lnTo>
                        <a:pt x="6655" y="1645"/>
                      </a:lnTo>
                      <a:lnTo>
                        <a:pt x="6642" y="1646"/>
                      </a:lnTo>
                      <a:lnTo>
                        <a:pt x="6629" y="1647"/>
                      </a:lnTo>
                      <a:lnTo>
                        <a:pt x="705" y="1647"/>
                      </a:lnTo>
                      <a:lnTo>
                        <a:pt x="691" y="1646"/>
                      </a:lnTo>
                      <a:lnTo>
                        <a:pt x="678" y="1645"/>
                      </a:lnTo>
                      <a:lnTo>
                        <a:pt x="664" y="1644"/>
                      </a:lnTo>
                      <a:lnTo>
                        <a:pt x="651" y="1642"/>
                      </a:lnTo>
                      <a:lnTo>
                        <a:pt x="638" y="1639"/>
                      </a:lnTo>
                      <a:lnTo>
                        <a:pt x="626" y="1635"/>
                      </a:lnTo>
                      <a:lnTo>
                        <a:pt x="613" y="1632"/>
                      </a:lnTo>
                      <a:lnTo>
                        <a:pt x="601" y="1627"/>
                      </a:lnTo>
                      <a:lnTo>
                        <a:pt x="589" y="1622"/>
                      </a:lnTo>
                      <a:lnTo>
                        <a:pt x="578" y="1617"/>
                      </a:lnTo>
                      <a:lnTo>
                        <a:pt x="567" y="1611"/>
                      </a:lnTo>
                      <a:lnTo>
                        <a:pt x="556" y="1604"/>
                      </a:lnTo>
                      <a:lnTo>
                        <a:pt x="546" y="1598"/>
                      </a:lnTo>
                      <a:lnTo>
                        <a:pt x="536" y="1590"/>
                      </a:lnTo>
                      <a:lnTo>
                        <a:pt x="526" y="1582"/>
                      </a:lnTo>
                      <a:lnTo>
                        <a:pt x="516" y="1574"/>
                      </a:lnTo>
                      <a:lnTo>
                        <a:pt x="507" y="1565"/>
                      </a:lnTo>
                      <a:lnTo>
                        <a:pt x="499" y="1556"/>
                      </a:lnTo>
                      <a:lnTo>
                        <a:pt x="491" y="1548"/>
                      </a:lnTo>
                      <a:lnTo>
                        <a:pt x="484" y="1538"/>
                      </a:lnTo>
                      <a:lnTo>
                        <a:pt x="477" y="1528"/>
                      </a:lnTo>
                      <a:lnTo>
                        <a:pt x="470" y="1517"/>
                      </a:lnTo>
                      <a:lnTo>
                        <a:pt x="464" y="1507"/>
                      </a:lnTo>
                      <a:lnTo>
                        <a:pt x="459" y="1495"/>
                      </a:lnTo>
                      <a:lnTo>
                        <a:pt x="454" y="1484"/>
                      </a:lnTo>
                      <a:lnTo>
                        <a:pt x="450" y="1472"/>
                      </a:lnTo>
                      <a:lnTo>
                        <a:pt x="446" y="1461"/>
                      </a:lnTo>
                      <a:lnTo>
                        <a:pt x="444" y="1449"/>
                      </a:lnTo>
                      <a:lnTo>
                        <a:pt x="440" y="1437"/>
                      </a:lnTo>
                      <a:lnTo>
                        <a:pt x="439" y="1424"/>
                      </a:lnTo>
                      <a:lnTo>
                        <a:pt x="438" y="1412"/>
                      </a:lnTo>
                      <a:lnTo>
                        <a:pt x="438" y="1399"/>
                      </a:lnTo>
                      <a:lnTo>
                        <a:pt x="438" y="812"/>
                      </a:lnTo>
                      <a:lnTo>
                        <a:pt x="438" y="800"/>
                      </a:lnTo>
                      <a:lnTo>
                        <a:pt x="439" y="787"/>
                      </a:lnTo>
                      <a:lnTo>
                        <a:pt x="440" y="774"/>
                      </a:lnTo>
                      <a:lnTo>
                        <a:pt x="444" y="762"/>
                      </a:lnTo>
                      <a:lnTo>
                        <a:pt x="446" y="750"/>
                      </a:lnTo>
                      <a:lnTo>
                        <a:pt x="450" y="739"/>
                      </a:lnTo>
                      <a:lnTo>
                        <a:pt x="454" y="727"/>
                      </a:lnTo>
                      <a:lnTo>
                        <a:pt x="459" y="716"/>
                      </a:lnTo>
                      <a:lnTo>
                        <a:pt x="464" y="704"/>
                      </a:lnTo>
                      <a:lnTo>
                        <a:pt x="470" y="694"/>
                      </a:lnTo>
                      <a:lnTo>
                        <a:pt x="477" y="683"/>
                      </a:lnTo>
                      <a:lnTo>
                        <a:pt x="484" y="673"/>
                      </a:lnTo>
                      <a:lnTo>
                        <a:pt x="491" y="665"/>
                      </a:lnTo>
                      <a:lnTo>
                        <a:pt x="499" y="655"/>
                      </a:lnTo>
                      <a:lnTo>
                        <a:pt x="507" y="646"/>
                      </a:lnTo>
                      <a:lnTo>
                        <a:pt x="516" y="637"/>
                      </a:lnTo>
                      <a:lnTo>
                        <a:pt x="526" y="629"/>
                      </a:lnTo>
                      <a:lnTo>
                        <a:pt x="536" y="621"/>
                      </a:lnTo>
                      <a:lnTo>
                        <a:pt x="546" y="613"/>
                      </a:lnTo>
                      <a:lnTo>
                        <a:pt x="556" y="607"/>
                      </a:lnTo>
                      <a:lnTo>
                        <a:pt x="567" y="600"/>
                      </a:lnTo>
                      <a:lnTo>
                        <a:pt x="578" y="595"/>
                      </a:lnTo>
                      <a:lnTo>
                        <a:pt x="589" y="589"/>
                      </a:lnTo>
                      <a:lnTo>
                        <a:pt x="601" y="584"/>
                      </a:lnTo>
                      <a:lnTo>
                        <a:pt x="613" y="579"/>
                      </a:lnTo>
                      <a:lnTo>
                        <a:pt x="626" y="576"/>
                      </a:lnTo>
                      <a:lnTo>
                        <a:pt x="638" y="572"/>
                      </a:lnTo>
                      <a:lnTo>
                        <a:pt x="651" y="569"/>
                      </a:lnTo>
                      <a:lnTo>
                        <a:pt x="664" y="567"/>
                      </a:lnTo>
                      <a:lnTo>
                        <a:pt x="678" y="566"/>
                      </a:lnTo>
                      <a:lnTo>
                        <a:pt x="691" y="565"/>
                      </a:lnTo>
                      <a:lnTo>
                        <a:pt x="705" y="565"/>
                      </a:lnTo>
                      <a:close/>
                    </a:path>
                  </a:pathLst>
                </a:custGeom>
                <a:grpFill/>
                <a:ln w="9525">
                  <a:noFill/>
                  <a:round/>
                  <a:headEnd/>
                  <a:tailEnd/>
                </a:ln>
              </p:spPr>
              <p:txBody>
                <a:bodyPr/>
                <a:lstStyle/>
                <a:p>
                  <a:pPr algn="ctr">
                    <a:defRPr/>
                  </a:pPr>
                  <a:endParaRPr kumimoji="1" lang="zh-CN" altLang="en-US" sz="933"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
            <p:nvSpPr>
              <p:cNvPr id="117" name="左右箭头 1309"/>
              <p:cNvSpPr>
                <a:spLocks noChangeArrowheads="1"/>
              </p:cNvSpPr>
              <p:nvPr/>
            </p:nvSpPr>
            <p:spPr bwMode="auto">
              <a:xfrm>
                <a:off x="2173151" y="3068960"/>
                <a:ext cx="246728" cy="137136"/>
              </a:xfrm>
              <a:prstGeom prst="leftRightArrow">
                <a:avLst>
                  <a:gd name="adj1" fmla="val 50000"/>
                  <a:gd name="adj2" fmla="val 50001"/>
                </a:avLst>
              </a:prstGeom>
              <a:solidFill>
                <a:schemeClr val="bg1"/>
              </a:solidFill>
              <a:ln w="9525" algn="ctr">
                <a:noFill/>
                <a:round/>
                <a:headEnd/>
                <a:tailEnd/>
              </a:ln>
            </p:spPr>
            <p:txBody>
              <a:bodyPr/>
              <a:lstStyle/>
              <a:p>
                <a:pPr algn="ctr"/>
                <a:endParaRPr kumimoji="1" lang="zh-CN" altLang="en-US" sz="933" dirty="0">
                  <a:latin typeface="Huawei Sans" panose="020C0503030203020204" pitchFamily="34" charset="0"/>
                  <a:ea typeface="方正兰亭黑简体" panose="02000000000000000000" pitchFamily="2" charset="-122"/>
                  <a:cs typeface="宋体" pitchFamily="2" charset="-122"/>
                  <a:sym typeface="Huawei Sans" panose="020C0503030203020204" pitchFamily="34" charset="0"/>
                </a:endParaRPr>
              </a:p>
            </p:txBody>
          </p:sp>
        </p:grpSp>
      </p:grpSp>
    </p:spTree>
    <p:extLst>
      <p:ext uri="{BB962C8B-B14F-4D97-AF65-F5344CB8AC3E}">
        <p14:creationId xmlns:p14="http://schemas.microsoft.com/office/powerpoint/2010/main" val="764258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大数据上云</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大数据上云是云上大数据部署的基础也是关键的一步，大数据上云方案需配合</a:t>
            </a:r>
            <a:r>
              <a:rPr lang="zh-CN" altLang="en-US" dirty="0">
                <a:sym typeface="Huawei Sans" panose="020C0503030203020204" pitchFamily="34" charset="0"/>
              </a:rPr>
              <a:t>高效迁移工具，帮助客户快速轻松从本地</a:t>
            </a:r>
            <a:r>
              <a:rPr lang="en-US" altLang="zh-CN" dirty="0" smtClean="0">
                <a:sym typeface="Huawei Sans" panose="020C0503030203020204" pitchFamily="34" charset="0"/>
              </a:rPr>
              <a:t>IDC</a:t>
            </a:r>
            <a:r>
              <a:rPr lang="zh-CN" altLang="en-US" dirty="0" smtClean="0">
                <a:sym typeface="Huawei Sans" panose="020C0503030203020204" pitchFamily="34" charset="0"/>
              </a:rPr>
              <a:t>迁移到云上。上云方案需要保证</a:t>
            </a:r>
            <a:r>
              <a:rPr lang="zh-CN" altLang="en-US" dirty="0">
                <a:sym typeface="Huawei Sans" panose="020C0503030203020204" pitchFamily="34" charset="0"/>
              </a:rPr>
              <a:t>业务在不停机情况下完成迁移任务，最小程度影响业务的正常运行。</a:t>
            </a:r>
          </a:p>
        </p:txBody>
      </p:sp>
      <p:graphicFrame>
        <p:nvGraphicFramePr>
          <p:cNvPr id="4" name="图示 3"/>
          <p:cNvGraphicFramePr/>
          <p:nvPr>
            <p:extLst>
              <p:ext uri="{D42A27DB-BD31-4B8C-83A1-F6EECF244321}">
                <p14:modId xmlns:p14="http://schemas.microsoft.com/office/powerpoint/2010/main" val="3887770480"/>
              </p:ext>
            </p:extLst>
          </p:nvPr>
        </p:nvGraphicFramePr>
        <p:xfrm>
          <a:off x="1365795" y="2946059"/>
          <a:ext cx="8457474" cy="3160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88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大数据云化部署优势</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a:sym typeface="Huawei Sans" panose="020C0503030203020204" pitchFamily="34" charset="0"/>
              </a:rPr>
              <a:t>随着我国云计算市场前期发展，越来越多的企业加快上云的</a:t>
            </a:r>
            <a:r>
              <a:rPr lang="zh-CN" altLang="en-US" dirty="0" smtClean="0">
                <a:sym typeface="Huawei Sans" panose="020C0503030203020204" pitchFamily="34" charset="0"/>
              </a:rPr>
              <a:t>步伐，</a:t>
            </a:r>
            <a:r>
              <a:rPr lang="zh-CN" altLang="en-US" dirty="0">
                <a:sym typeface="Huawei Sans" panose="020C0503030203020204" pitchFamily="34" charset="0"/>
              </a:rPr>
              <a:t>我国云计算市场开始进入行业云</a:t>
            </a:r>
            <a:r>
              <a:rPr lang="zh-CN" altLang="en-US" dirty="0" smtClean="0">
                <a:sym typeface="Huawei Sans" panose="020C0503030203020204" pitchFamily="34" charset="0"/>
              </a:rPr>
              <a:t>时代，而大数据技术借助于云计算得到了快速落地实践，数据上云成为企业发展最明显的一个趋势。</a:t>
            </a:r>
            <a:endParaRPr lang="en-US" altLang="zh-CN" dirty="0" smtClean="0">
              <a:sym typeface="Huawei Sans" panose="020C0503030203020204" pitchFamily="34" charset="0"/>
            </a:endParaRPr>
          </a:p>
        </p:txBody>
      </p:sp>
      <p:sp>
        <p:nvSpPr>
          <p:cNvPr id="9" name="文本框 142"/>
          <p:cNvSpPr txBox="1">
            <a:spLocks noChangeArrowheads="1"/>
          </p:cNvSpPr>
          <p:nvPr/>
        </p:nvSpPr>
        <p:spPr bwMode="auto">
          <a:xfrm>
            <a:off x="802734" y="5911923"/>
            <a:ext cx="5023785" cy="350702"/>
          </a:xfrm>
          <a:prstGeom prst="rect">
            <a:avLst/>
          </a:prstGeom>
          <a:solidFill>
            <a:srgbClr val="0070C0"/>
          </a:solidFill>
          <a:ln w="9525">
            <a:noFill/>
            <a:miter lim="800000"/>
            <a:headEnd/>
            <a:tailEnd/>
          </a:ln>
        </p:spPr>
        <p:txBody>
          <a:bodyPr lIns="0" tIns="0" rIns="0" bIns="0" anchor="ctr"/>
          <a:lstStyle/>
          <a:p>
            <a:pPr algn="ctr" defTabSz="821976">
              <a:buClr>
                <a:srgbClr val="1F497D"/>
              </a:buClr>
              <a:buSzPct val="60000"/>
            </a:pPr>
            <a:r>
              <a:rPr lang="zh-CN" altLang="en-US" sz="1499" b="1" dirty="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传统大数据架构面临的挑战</a:t>
            </a:r>
            <a:endParaRPr lang="en-US" altLang="zh-CN" sz="1499" b="1" dirty="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10" name="组合 9"/>
          <p:cNvGrpSpPr/>
          <p:nvPr/>
        </p:nvGrpSpPr>
        <p:grpSpPr>
          <a:xfrm>
            <a:off x="669132" y="2529397"/>
            <a:ext cx="5784448" cy="3248128"/>
            <a:chOff x="338475" y="1781462"/>
            <a:chExt cx="4340031" cy="2437047"/>
          </a:xfrm>
        </p:grpSpPr>
        <p:grpSp>
          <p:nvGrpSpPr>
            <p:cNvPr id="11" name="组合 10"/>
            <p:cNvGrpSpPr/>
            <p:nvPr/>
          </p:nvGrpSpPr>
          <p:grpSpPr>
            <a:xfrm>
              <a:off x="519912" y="2067694"/>
              <a:ext cx="3287803" cy="2150815"/>
              <a:chOff x="503547" y="1976491"/>
              <a:chExt cx="3463641" cy="1972390"/>
            </a:xfrm>
          </p:grpSpPr>
          <p:sp>
            <p:nvSpPr>
              <p:cNvPr id="17" name="正五边形 16"/>
              <p:cNvSpPr/>
              <p:nvPr/>
            </p:nvSpPr>
            <p:spPr bwMode="auto">
              <a:xfrm>
                <a:off x="1259632" y="2164966"/>
                <a:ext cx="1872208" cy="1741276"/>
              </a:xfrm>
              <a:prstGeom prst="pentagon">
                <a:avLst/>
              </a:prstGeom>
              <a:noFill/>
              <a:ln w="9525" algn="ctr">
                <a:solidFill>
                  <a:srgbClr val="C00000"/>
                </a:solidFill>
                <a:miter lim="800000"/>
                <a:headEnd/>
                <a:tailEnd/>
              </a:ln>
              <a:effectLst/>
            </p:spPr>
            <p:txBody>
              <a:bodyPr wrap="square" rtlCol="0" anchor="ctr"/>
              <a:lstStyle/>
              <a:p>
                <a:pPr marL="0" marR="0" lvl="0" indent="0" algn="ctr" defTabSz="1218682" eaLnBrk="0" fontAlgn="base" latinLnBrk="0" hangingPunct="0">
                  <a:lnSpc>
                    <a:spcPct val="100000"/>
                  </a:lnSpc>
                  <a:spcBef>
                    <a:spcPct val="0"/>
                  </a:spcBef>
                  <a:spcAft>
                    <a:spcPct val="0"/>
                  </a:spcAft>
                  <a:buClrTx/>
                  <a:buSzTx/>
                  <a:buFontTx/>
                  <a:buNone/>
                  <a:tabLst/>
                  <a:defRPr/>
                </a:pPr>
                <a:endParaRPr kumimoji="0" lang="zh-CN" altLang="en-US" sz="933"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内容占位符 2"/>
              <p:cNvSpPr txBox="1">
                <a:spLocks/>
              </p:cNvSpPr>
              <p:nvPr/>
            </p:nvSpPr>
            <p:spPr>
              <a:xfrm>
                <a:off x="1511660" y="1976491"/>
                <a:ext cx="1440160" cy="242870"/>
              </a:xfrm>
              <a:prstGeom prst="rect">
                <a:avLst/>
              </a:prstGeom>
              <a:solidFill>
                <a:schemeClr val="accent3">
                  <a:lumMod val="60000"/>
                  <a:lumOff val="40000"/>
                </a:schemeClr>
              </a:solidFill>
            </p:spPr>
            <p:txBody>
              <a:bodyPr wrap="square">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342594" marR="0" lvl="0" indent="-342594" algn="ctr" defTabSz="913767" rtl="0" eaLnBrk="0" fontAlgn="base" latinLnBrk="0" hangingPunct="0">
                  <a:lnSpc>
                    <a:spcPct val="140000"/>
                  </a:lnSpc>
                  <a:spcBef>
                    <a:spcPct val="0"/>
                  </a:spcBef>
                  <a:spcAft>
                    <a:spcPct val="0"/>
                  </a:spcAft>
                  <a:buClr>
                    <a:srgbClr val="777777"/>
                  </a:buClr>
                  <a:buSzPct val="60000"/>
                  <a:buFont typeface="Wingdings" pitchFamily="2" charset="2"/>
                  <a:buNone/>
                  <a:tabLst/>
                  <a:defRPr/>
                </a:pPr>
                <a:r>
                  <a:rPr kumimoji="0" lang="zh-CN" altLang="en-US" sz="1332"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业务上线速度慢</a:t>
                </a:r>
              </a:p>
            </p:txBody>
          </p:sp>
          <p:sp>
            <p:nvSpPr>
              <p:cNvPr id="19" name="内容占位符 2"/>
              <p:cNvSpPr txBox="1">
                <a:spLocks/>
              </p:cNvSpPr>
              <p:nvPr/>
            </p:nvSpPr>
            <p:spPr bwMode="auto">
              <a:xfrm>
                <a:off x="2519772" y="2804804"/>
                <a:ext cx="1368152" cy="204554"/>
              </a:xfrm>
              <a:prstGeom prst="rect">
                <a:avLst/>
              </a:prstGeom>
              <a:solidFill>
                <a:schemeClr val="accent3">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3" tIns="45681" rIns="91363" bIns="45681" numCol="1" anchor="t" anchorCtr="0" compatLnSpc="1">
                <a:prstTxWarp prst="textNoShape">
                  <a:avLst/>
                </a:prstTxWarp>
                <a:spAutoFit/>
              </a:bodyPr>
              <a:lstStyle/>
              <a:p>
                <a:pPr marL="264879" marR="0" lvl="0" indent="-264879" algn="ctr" defTabSz="913767" eaLnBrk="1" fontAlgn="base" latinLnBrk="0" hangingPunct="1">
                  <a:lnSpc>
                    <a:spcPct val="100000"/>
                  </a:lnSpc>
                  <a:spcBef>
                    <a:spcPct val="20000"/>
                  </a:spcBef>
                  <a:spcAft>
                    <a:spcPct val="0"/>
                  </a:spcAft>
                  <a:buClr>
                    <a:srgbClr val="000000"/>
                  </a:buClr>
                  <a:buSzTx/>
                  <a:buFontTx/>
                  <a:buNone/>
                  <a:tabLst/>
                  <a:defRPr/>
                </a:pPr>
                <a:r>
                  <a:rPr kumimoji="0" lang="zh-CN" altLang="en-US" sz="1332"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资源无法弹性</a:t>
                </a:r>
              </a:p>
            </p:txBody>
          </p:sp>
          <p:sp>
            <p:nvSpPr>
              <p:cNvPr id="20" name="内容占位符 2"/>
              <p:cNvSpPr txBox="1">
                <a:spLocks/>
              </p:cNvSpPr>
              <p:nvPr/>
            </p:nvSpPr>
            <p:spPr bwMode="auto">
              <a:xfrm>
                <a:off x="503547" y="2804804"/>
                <a:ext cx="1386154" cy="204521"/>
              </a:xfrm>
              <a:prstGeom prst="rect">
                <a:avLst/>
              </a:prstGeom>
              <a:solidFill>
                <a:schemeClr val="accent3">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3" tIns="45681" rIns="91363" bIns="45681" numCol="1" anchor="t" anchorCtr="0" compatLnSpc="1">
                <a:prstTxWarp prst="textNoShape">
                  <a:avLst/>
                </a:prstTxWarp>
                <a:spAutoFit/>
              </a:bodyPr>
              <a:lstStyle/>
              <a:p>
                <a:pPr marL="264879" marR="0" lvl="0" indent="-264879" algn="ctr" defTabSz="913767" eaLnBrk="1" fontAlgn="base" latinLnBrk="0" hangingPunct="1">
                  <a:lnSpc>
                    <a:spcPct val="100000"/>
                  </a:lnSpc>
                  <a:spcBef>
                    <a:spcPct val="20000"/>
                  </a:spcBef>
                  <a:spcAft>
                    <a:spcPct val="0"/>
                  </a:spcAft>
                  <a:buClr>
                    <a:srgbClr val="000000"/>
                  </a:buClr>
                  <a:buSzTx/>
                  <a:buFontTx/>
                  <a:buNone/>
                  <a:tabLst/>
                  <a:defRPr/>
                </a:pPr>
                <a:r>
                  <a:rPr kumimoji="0" lang="zh-CN" altLang="en-US" sz="1332"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硬件管理能力弱</a:t>
                </a:r>
                <a:endParaRPr kumimoji="0" lang="zh-CN" altLang="en-US" sz="1332"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内容占位符 2"/>
              <p:cNvSpPr txBox="1">
                <a:spLocks/>
              </p:cNvSpPr>
              <p:nvPr/>
            </p:nvSpPr>
            <p:spPr bwMode="auto">
              <a:xfrm>
                <a:off x="2440508" y="3744327"/>
                <a:ext cx="1526680" cy="204554"/>
              </a:xfrm>
              <a:prstGeom prst="rect">
                <a:avLst/>
              </a:prstGeom>
              <a:solidFill>
                <a:schemeClr val="accent3">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3" tIns="45681" rIns="91363" bIns="45681" numCol="1" anchor="t" anchorCtr="0" compatLnSpc="1">
                <a:prstTxWarp prst="textNoShape">
                  <a:avLst/>
                </a:prstTxWarp>
                <a:spAutoFit/>
              </a:bodyPr>
              <a:lstStyle/>
              <a:p>
                <a:pPr marL="264879" marR="0" lvl="0" indent="-264879" algn="ctr" defTabSz="913767" eaLnBrk="1" fontAlgn="base" latinLnBrk="0" hangingPunct="1">
                  <a:lnSpc>
                    <a:spcPct val="100000"/>
                  </a:lnSpc>
                  <a:spcBef>
                    <a:spcPct val="20000"/>
                  </a:spcBef>
                  <a:spcAft>
                    <a:spcPct val="0"/>
                  </a:spcAft>
                  <a:buClr>
                    <a:srgbClr val="000000"/>
                  </a:buClr>
                  <a:buSzTx/>
                  <a:buFontTx/>
                  <a:buNone/>
                  <a:tabLst/>
                  <a:defRPr/>
                </a:pPr>
                <a:r>
                  <a:rPr kumimoji="0" lang="zh-CN" altLang="en-US" sz="1332"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多集群无法</a:t>
                </a:r>
                <a:r>
                  <a:rPr kumimoji="0" lang="zh-CN" altLang="en-US" sz="1332"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统一运维</a:t>
                </a:r>
              </a:p>
            </p:txBody>
          </p:sp>
          <p:sp>
            <p:nvSpPr>
              <p:cNvPr id="22" name="内容占位符 2"/>
              <p:cNvSpPr txBox="1">
                <a:spLocks/>
              </p:cNvSpPr>
              <p:nvPr/>
            </p:nvSpPr>
            <p:spPr bwMode="auto">
              <a:xfrm>
                <a:off x="733406" y="3744327"/>
                <a:ext cx="1282056" cy="204554"/>
              </a:xfrm>
              <a:prstGeom prst="rect">
                <a:avLst/>
              </a:prstGeom>
              <a:solidFill>
                <a:schemeClr val="accent3">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3" tIns="45681" rIns="91363" bIns="45681" numCol="1" anchor="t" anchorCtr="0" compatLnSpc="1">
                <a:prstTxWarp prst="textNoShape">
                  <a:avLst/>
                </a:prstTxWarp>
                <a:spAutoFit/>
              </a:bodyPr>
              <a:lstStyle/>
              <a:p>
                <a:pPr marL="264879" marR="0" lvl="0" indent="-264879" algn="ctr" defTabSz="913767" eaLnBrk="1" fontAlgn="base" latinLnBrk="0" hangingPunct="1">
                  <a:lnSpc>
                    <a:spcPct val="100000"/>
                  </a:lnSpc>
                  <a:spcBef>
                    <a:spcPct val="20000"/>
                  </a:spcBef>
                  <a:spcAft>
                    <a:spcPct val="0"/>
                  </a:spcAft>
                  <a:buClr>
                    <a:srgbClr val="000000"/>
                  </a:buClr>
                  <a:buSzTx/>
                  <a:buFontTx/>
                  <a:buNone/>
                  <a:tabLst/>
                  <a:defRPr/>
                </a:pPr>
                <a:r>
                  <a:rPr kumimoji="0" lang="zh-CN" altLang="en-US" sz="1332"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建设成本高</a:t>
                </a:r>
              </a:p>
            </p:txBody>
          </p:sp>
        </p:grpSp>
        <p:sp>
          <p:nvSpPr>
            <p:cNvPr id="12" name="内容占位符 2"/>
            <p:cNvSpPr txBox="1">
              <a:spLocks/>
            </p:cNvSpPr>
            <p:nvPr/>
          </p:nvSpPr>
          <p:spPr>
            <a:xfrm>
              <a:off x="1093054" y="1781462"/>
              <a:ext cx="2134632" cy="245452"/>
            </a:xfrm>
            <a:prstGeom prst="rect">
              <a:avLst/>
            </a:prstGeom>
            <a:solidFill>
              <a:sysClr val="window" lastClr="FFFFFF"/>
            </a:solidFill>
          </p:spPr>
          <p:txBody>
            <a:bodyPr wrap="square">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342594" marR="0" lvl="0" indent="-342594" algn="ctr" defTabSz="913767" rtl="0" eaLnBrk="0" fontAlgn="base" latinLnBrk="0" hangingPunct="0">
                <a:lnSpc>
                  <a:spcPct val="140000"/>
                </a:lnSpc>
                <a:spcBef>
                  <a:spcPct val="0"/>
                </a:spcBef>
                <a:spcAft>
                  <a:spcPct val="0"/>
                </a:spcAft>
                <a:buClr>
                  <a:srgbClr val="777777"/>
                </a:buClr>
                <a:buSzPct val="60000"/>
                <a:buFont typeface="Wingdings" pitchFamily="2" charset="2"/>
                <a:buNone/>
                <a:tabLst/>
                <a:defRPr/>
              </a:pPr>
              <a:r>
                <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资源环境从申请审批到搭建</a:t>
              </a:r>
              <a:r>
                <a:rPr kumimoji="0" lang="zh-CN" altLang="en-US" sz="12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需要</a:t>
              </a:r>
              <a:r>
                <a:rPr kumimoji="0" lang="en-US" altLang="zh-CN" sz="1200" i="0" u="none" strike="noStrike" kern="0" cap="none" spc="0" normalizeH="0" baseline="0" noProof="0" dirty="0" smtClean="0">
                  <a:ln>
                    <a:noFill/>
                  </a:ln>
                  <a:solidFill>
                    <a:srgbClr val="FF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30</a:t>
              </a:r>
              <a:r>
                <a:rPr kumimoji="0" lang="zh-CN" altLang="en-US" sz="12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天</a:t>
              </a: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内容占位符 2"/>
            <p:cNvSpPr txBox="1">
              <a:spLocks/>
            </p:cNvSpPr>
            <p:nvPr/>
          </p:nvSpPr>
          <p:spPr>
            <a:xfrm>
              <a:off x="2068744" y="2722800"/>
              <a:ext cx="2609762" cy="176175"/>
            </a:xfrm>
            <a:prstGeom prst="rect">
              <a:avLst/>
            </a:prstGeom>
            <a:solidFill>
              <a:sysClr val="window" lastClr="FFFFFF"/>
            </a:solidFill>
          </p:spPr>
          <p:txBody>
            <a:bodyPr wrap="square" tIns="0" bIns="0">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342594" marR="0" lvl="0" indent="-342594" algn="ctr" defTabSz="913767" rtl="0" eaLnBrk="0" fontAlgn="base" latinLnBrk="0" hangingPunct="0">
                <a:lnSpc>
                  <a:spcPct val="140000"/>
                </a:lnSpc>
                <a:spcBef>
                  <a:spcPct val="0"/>
                </a:spcBef>
                <a:spcAft>
                  <a:spcPct val="0"/>
                </a:spcAft>
                <a:buClr>
                  <a:srgbClr val="777777"/>
                </a:buClr>
                <a:buSzPct val="60000"/>
                <a:buFont typeface="Wingdings" pitchFamily="2" charset="2"/>
                <a:buNone/>
                <a:tabLst/>
                <a:defRPr/>
              </a:pPr>
              <a:r>
                <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计算存储耦合，扩展不灵活，资源</a:t>
              </a:r>
              <a:r>
                <a:rPr kumimoji="0" lang="zh-CN" altLang="en-US" sz="12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利用率</a:t>
              </a:r>
              <a:r>
                <a:rPr lang="zh-CN" altLang="en-US" sz="1200" kern="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低</a:t>
              </a:r>
              <a:endParaRPr kumimoji="0" lang="zh-CN" altLang="en-US" sz="1200" i="0" u="none" strike="noStrike" kern="0" cap="none" spc="0" normalizeH="0" baseline="0" noProof="0" dirty="0">
                <a:ln>
                  <a:noFill/>
                </a:ln>
                <a:solidFill>
                  <a:srgbClr val="FF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内容占位符 2"/>
            <p:cNvSpPr txBox="1">
              <a:spLocks/>
            </p:cNvSpPr>
            <p:nvPr/>
          </p:nvSpPr>
          <p:spPr>
            <a:xfrm>
              <a:off x="432711" y="2722800"/>
              <a:ext cx="1693483" cy="176175"/>
            </a:xfrm>
            <a:prstGeom prst="rect">
              <a:avLst/>
            </a:prstGeom>
            <a:solidFill>
              <a:sysClr val="window" lastClr="FFFFFF"/>
            </a:solidFill>
          </p:spPr>
          <p:txBody>
            <a:bodyPr wrap="square" tIns="0" bIns="0">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342594" lvl="0" indent="-342594" defTabSz="913767">
                <a:buNone/>
                <a:defRPr/>
              </a:pPr>
              <a:r>
                <a:rPr lang="zh-CN" altLang="en-US" sz="1200" b="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集群服务器、</a:t>
              </a:r>
              <a:r>
                <a:rPr lang="zh-CN" altLang="en-US" sz="1200" b="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网络管理能力弱</a:t>
              </a: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内容占位符 2"/>
            <p:cNvSpPr txBox="1">
              <a:spLocks/>
            </p:cNvSpPr>
            <p:nvPr/>
          </p:nvSpPr>
          <p:spPr>
            <a:xfrm>
              <a:off x="338475" y="3738245"/>
              <a:ext cx="2016224" cy="176175"/>
            </a:xfrm>
            <a:prstGeom prst="rect">
              <a:avLst/>
            </a:prstGeom>
            <a:solidFill>
              <a:sysClr val="window" lastClr="FFFFFF"/>
            </a:solidFill>
          </p:spPr>
          <p:txBody>
            <a:bodyPr wrap="square" tIns="0" bIns="0">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342594" marR="0" lvl="0" indent="-342594" algn="l" defTabSz="913767" rtl="0" eaLnBrk="0" fontAlgn="base" latinLnBrk="0" hangingPunct="0">
                <a:lnSpc>
                  <a:spcPct val="140000"/>
                </a:lnSpc>
                <a:spcBef>
                  <a:spcPct val="0"/>
                </a:spcBef>
                <a:spcAft>
                  <a:spcPct val="0"/>
                </a:spcAft>
                <a:buClr>
                  <a:srgbClr val="777777"/>
                </a:buClr>
                <a:buSzPct val="60000"/>
                <a:buFont typeface="Wingdings" pitchFamily="2" charset="2"/>
                <a:buNone/>
                <a:tabLst/>
                <a:defRPr/>
              </a:pPr>
              <a:r>
                <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独立资源池建设，无法共享资源</a:t>
              </a:r>
            </a:p>
          </p:txBody>
        </p:sp>
        <p:sp>
          <p:nvSpPr>
            <p:cNvPr id="16" name="内容占位符 2"/>
            <p:cNvSpPr txBox="1">
              <a:spLocks/>
            </p:cNvSpPr>
            <p:nvPr/>
          </p:nvSpPr>
          <p:spPr>
            <a:xfrm>
              <a:off x="2126194" y="3738245"/>
              <a:ext cx="2368580" cy="176175"/>
            </a:xfrm>
            <a:prstGeom prst="rect">
              <a:avLst/>
            </a:prstGeom>
            <a:solidFill>
              <a:sysClr val="window" lastClr="FFFFFF"/>
            </a:solidFill>
          </p:spPr>
          <p:txBody>
            <a:bodyPr wrap="square" tIns="0" bIns="0">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342594" marR="0" lvl="0" indent="-342594" algn="l" defTabSz="913767" rtl="0" eaLnBrk="0" fontAlgn="base" latinLnBrk="0" hangingPunct="0">
                <a:lnSpc>
                  <a:spcPct val="140000"/>
                </a:lnSpc>
                <a:spcBef>
                  <a:spcPct val="0"/>
                </a:spcBef>
                <a:spcAft>
                  <a:spcPct val="0"/>
                </a:spcAft>
                <a:buClr>
                  <a:srgbClr val="777777"/>
                </a:buClr>
                <a:buSzPct val="60000"/>
                <a:buFont typeface="Wingdings" pitchFamily="2" charset="2"/>
                <a:buNone/>
                <a:tabLst/>
                <a:defRPr/>
              </a:pPr>
              <a:r>
                <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集群孤岛</a:t>
              </a:r>
              <a:r>
                <a:rPr kumimoji="0" lang="zh-CN" altLang="en-US" sz="12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，多集群资源</a:t>
              </a:r>
              <a:r>
                <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无法统一管理和</a:t>
              </a:r>
              <a:r>
                <a:rPr kumimoji="0" lang="zh-CN" altLang="en-US" sz="12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监控</a:t>
              </a: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 name="组合 1"/>
          <p:cNvGrpSpPr/>
          <p:nvPr/>
        </p:nvGrpSpPr>
        <p:grpSpPr>
          <a:xfrm>
            <a:off x="6348419" y="2535174"/>
            <a:ext cx="5027162" cy="3725643"/>
            <a:chOff x="6440104" y="2675822"/>
            <a:chExt cx="5027162" cy="3725643"/>
          </a:xfrm>
        </p:grpSpPr>
        <p:sp>
          <p:nvSpPr>
            <p:cNvPr id="6" name="文本框 142"/>
            <p:cNvSpPr txBox="1">
              <a:spLocks noChangeArrowheads="1"/>
            </p:cNvSpPr>
            <p:nvPr/>
          </p:nvSpPr>
          <p:spPr bwMode="auto">
            <a:xfrm>
              <a:off x="6460643" y="6050763"/>
              <a:ext cx="4997725" cy="350702"/>
            </a:xfrm>
            <a:prstGeom prst="rect">
              <a:avLst/>
            </a:prstGeom>
            <a:solidFill>
              <a:srgbClr val="0070C0"/>
            </a:solidFill>
            <a:ln w="9525">
              <a:noFill/>
              <a:miter lim="800000"/>
              <a:headEnd/>
              <a:tailEnd/>
            </a:ln>
          </p:spPr>
          <p:txBody>
            <a:bodyPr lIns="0" tIns="0" rIns="0" bIns="0" anchor="ctr"/>
            <a:lstStyle/>
            <a:p>
              <a:pPr algn="ctr" defTabSz="821976">
                <a:buClr>
                  <a:srgbClr val="1F497D"/>
                </a:buClr>
                <a:buSzPct val="60000"/>
              </a:pPr>
              <a:r>
                <a:rPr lang="zh-CN" altLang="en-US" sz="1499" b="1" dirty="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大数据云化优势与价值</a:t>
              </a:r>
              <a:endParaRPr lang="en-US" altLang="zh-CN" sz="1499" b="1" dirty="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23" name="组合 22"/>
            <p:cNvGrpSpPr/>
            <p:nvPr/>
          </p:nvGrpSpPr>
          <p:grpSpPr>
            <a:xfrm>
              <a:off x="7670906" y="2675822"/>
              <a:ext cx="2333712" cy="473322"/>
              <a:chOff x="5132414" y="2110257"/>
              <a:chExt cx="2134631" cy="417246"/>
            </a:xfrm>
          </p:grpSpPr>
          <p:sp>
            <p:nvSpPr>
              <p:cNvPr id="24" name="Freeform 8"/>
              <p:cNvSpPr>
                <a:spLocks/>
              </p:cNvSpPr>
              <p:nvPr/>
            </p:nvSpPr>
            <p:spPr bwMode="auto">
              <a:xfrm>
                <a:off x="5634717" y="2110257"/>
                <a:ext cx="1130024" cy="417246"/>
              </a:xfrm>
              <a:custGeom>
                <a:avLst/>
                <a:gdLst/>
                <a:ahLst/>
                <a:cxnLst>
                  <a:cxn ang="0">
                    <a:pos x="5492" y="1876"/>
                  </a:cxn>
                  <a:cxn ang="0">
                    <a:pos x="5426" y="1682"/>
                  </a:cxn>
                  <a:cxn ang="0">
                    <a:pos x="5326" y="1506"/>
                  </a:cxn>
                  <a:cxn ang="0">
                    <a:pos x="5198" y="1350"/>
                  </a:cxn>
                  <a:cxn ang="0">
                    <a:pos x="5046" y="1220"/>
                  </a:cxn>
                  <a:cxn ang="0">
                    <a:pos x="4874" y="1116"/>
                  </a:cxn>
                  <a:cxn ang="0">
                    <a:pos x="4682" y="1042"/>
                  </a:cxn>
                  <a:cxn ang="0">
                    <a:pos x="4476" y="1004"/>
                  </a:cxn>
                  <a:cxn ang="0">
                    <a:pos x="4302" y="1002"/>
                  </a:cxn>
                  <a:cxn ang="0">
                    <a:pos x="4184" y="898"/>
                  </a:cxn>
                  <a:cxn ang="0">
                    <a:pos x="4060" y="694"/>
                  </a:cxn>
                  <a:cxn ang="0">
                    <a:pos x="3908" y="512"/>
                  </a:cxn>
                  <a:cxn ang="0">
                    <a:pos x="3732" y="352"/>
                  </a:cxn>
                  <a:cxn ang="0">
                    <a:pos x="3534" y="218"/>
                  </a:cxn>
                  <a:cxn ang="0">
                    <a:pos x="3316" y="114"/>
                  </a:cxn>
                  <a:cxn ang="0">
                    <a:pos x="3084" y="42"/>
                  </a:cxn>
                  <a:cxn ang="0">
                    <a:pos x="2838" y="4"/>
                  </a:cxn>
                  <a:cxn ang="0">
                    <a:pos x="2630" y="2"/>
                  </a:cxn>
                  <a:cxn ang="0">
                    <a:pos x="2318" y="46"/>
                  </a:cxn>
                  <a:cxn ang="0">
                    <a:pos x="2026" y="146"/>
                  </a:cxn>
                  <a:cxn ang="0">
                    <a:pos x="1764" y="296"/>
                  </a:cxn>
                  <a:cxn ang="0">
                    <a:pos x="1532" y="490"/>
                  </a:cxn>
                  <a:cxn ang="0">
                    <a:pos x="1340" y="724"/>
                  </a:cxn>
                  <a:cxn ang="0">
                    <a:pos x="1194" y="988"/>
                  </a:cxn>
                  <a:cxn ang="0">
                    <a:pos x="1096" y="1280"/>
                  </a:cxn>
                  <a:cxn ang="0">
                    <a:pos x="1058" y="1514"/>
                  </a:cxn>
                  <a:cxn ang="0">
                    <a:pos x="908" y="1500"/>
                  </a:cxn>
                  <a:cxn ang="0">
                    <a:pos x="770" y="1510"/>
                  </a:cxn>
                  <a:cxn ang="0">
                    <a:pos x="596" y="1556"/>
                  </a:cxn>
                  <a:cxn ang="0">
                    <a:pos x="436" y="1632"/>
                  </a:cxn>
                  <a:cxn ang="0">
                    <a:pos x="296" y="1736"/>
                  </a:cxn>
                  <a:cxn ang="0">
                    <a:pos x="180" y="1864"/>
                  </a:cxn>
                  <a:cxn ang="0">
                    <a:pos x="90" y="2014"/>
                  </a:cxn>
                  <a:cxn ang="0">
                    <a:pos x="28" y="2182"/>
                  </a:cxn>
                  <a:cxn ang="0">
                    <a:pos x="0" y="2362"/>
                  </a:cxn>
                  <a:cxn ang="0">
                    <a:pos x="4" y="2500"/>
                  </a:cxn>
                  <a:cxn ang="0">
                    <a:pos x="40" y="2678"/>
                  </a:cxn>
                  <a:cxn ang="0">
                    <a:pos x="110" y="2840"/>
                  </a:cxn>
                  <a:cxn ang="0">
                    <a:pos x="206" y="2986"/>
                  </a:cxn>
                  <a:cxn ang="0">
                    <a:pos x="330" y="3108"/>
                  </a:cxn>
                  <a:cxn ang="0">
                    <a:pos x="474" y="3206"/>
                  </a:cxn>
                  <a:cxn ang="0">
                    <a:pos x="638" y="3276"/>
                  </a:cxn>
                  <a:cxn ang="0">
                    <a:pos x="814" y="3312"/>
                  </a:cxn>
                  <a:cxn ang="0">
                    <a:pos x="5486" y="3316"/>
                  </a:cxn>
                  <a:cxn ang="0">
                    <a:pos x="5620" y="3302"/>
                  </a:cxn>
                  <a:cxn ang="0">
                    <a:pos x="5746" y="3264"/>
                  </a:cxn>
                  <a:cxn ang="0">
                    <a:pos x="5860" y="3202"/>
                  </a:cxn>
                  <a:cxn ang="0">
                    <a:pos x="5958" y="3120"/>
                  </a:cxn>
                  <a:cxn ang="0">
                    <a:pos x="6040" y="3022"/>
                  </a:cxn>
                  <a:cxn ang="0">
                    <a:pos x="6102" y="2908"/>
                  </a:cxn>
                  <a:cxn ang="0">
                    <a:pos x="6140" y="2782"/>
                  </a:cxn>
                  <a:cxn ang="0">
                    <a:pos x="6154" y="2646"/>
                  </a:cxn>
                  <a:cxn ang="0">
                    <a:pos x="6146" y="2548"/>
                  </a:cxn>
                  <a:cxn ang="0">
                    <a:pos x="6116" y="2422"/>
                  </a:cxn>
                  <a:cxn ang="0">
                    <a:pos x="6062" y="2308"/>
                  </a:cxn>
                  <a:cxn ang="0">
                    <a:pos x="5988" y="2206"/>
                  </a:cxn>
                  <a:cxn ang="0">
                    <a:pos x="5898" y="2120"/>
                  </a:cxn>
                  <a:cxn ang="0">
                    <a:pos x="5792" y="2054"/>
                  </a:cxn>
                  <a:cxn ang="0">
                    <a:pos x="5674" y="2006"/>
                  </a:cxn>
                  <a:cxn ang="0">
                    <a:pos x="5546" y="1982"/>
                  </a:cxn>
                </a:cxnLst>
                <a:rect l="0" t="0" r="r" b="b"/>
                <a:pathLst>
                  <a:path w="6154" h="3316">
                    <a:moveTo>
                      <a:pt x="5512" y="1980"/>
                    </a:moveTo>
                    <a:lnTo>
                      <a:pt x="5512" y="1980"/>
                    </a:lnTo>
                    <a:lnTo>
                      <a:pt x="5504" y="1928"/>
                    </a:lnTo>
                    <a:lnTo>
                      <a:pt x="5492" y="1876"/>
                    </a:lnTo>
                    <a:lnTo>
                      <a:pt x="5478" y="1826"/>
                    </a:lnTo>
                    <a:lnTo>
                      <a:pt x="5462" y="1778"/>
                    </a:lnTo>
                    <a:lnTo>
                      <a:pt x="5446" y="1730"/>
                    </a:lnTo>
                    <a:lnTo>
                      <a:pt x="5426" y="1682"/>
                    </a:lnTo>
                    <a:lnTo>
                      <a:pt x="5404" y="1636"/>
                    </a:lnTo>
                    <a:lnTo>
                      <a:pt x="5380" y="1592"/>
                    </a:lnTo>
                    <a:lnTo>
                      <a:pt x="5354" y="1548"/>
                    </a:lnTo>
                    <a:lnTo>
                      <a:pt x="5326" y="1506"/>
                    </a:lnTo>
                    <a:lnTo>
                      <a:pt x="5296" y="1466"/>
                    </a:lnTo>
                    <a:lnTo>
                      <a:pt x="5266" y="1426"/>
                    </a:lnTo>
                    <a:lnTo>
                      <a:pt x="5234" y="1388"/>
                    </a:lnTo>
                    <a:lnTo>
                      <a:pt x="5198" y="1350"/>
                    </a:lnTo>
                    <a:lnTo>
                      <a:pt x="5162" y="1316"/>
                    </a:lnTo>
                    <a:lnTo>
                      <a:pt x="5126" y="1282"/>
                    </a:lnTo>
                    <a:lnTo>
                      <a:pt x="5086" y="1250"/>
                    </a:lnTo>
                    <a:lnTo>
                      <a:pt x="5046" y="1220"/>
                    </a:lnTo>
                    <a:lnTo>
                      <a:pt x="5006" y="1190"/>
                    </a:lnTo>
                    <a:lnTo>
                      <a:pt x="4962" y="1164"/>
                    </a:lnTo>
                    <a:lnTo>
                      <a:pt x="4918" y="1138"/>
                    </a:lnTo>
                    <a:lnTo>
                      <a:pt x="4874" y="1116"/>
                    </a:lnTo>
                    <a:lnTo>
                      <a:pt x="4826" y="1094"/>
                    </a:lnTo>
                    <a:lnTo>
                      <a:pt x="4780" y="1074"/>
                    </a:lnTo>
                    <a:lnTo>
                      <a:pt x="4732" y="1058"/>
                    </a:lnTo>
                    <a:lnTo>
                      <a:pt x="4682" y="1042"/>
                    </a:lnTo>
                    <a:lnTo>
                      <a:pt x="4632" y="1030"/>
                    </a:lnTo>
                    <a:lnTo>
                      <a:pt x="4580" y="1020"/>
                    </a:lnTo>
                    <a:lnTo>
                      <a:pt x="4528" y="1010"/>
                    </a:lnTo>
                    <a:lnTo>
                      <a:pt x="4476" y="1004"/>
                    </a:lnTo>
                    <a:lnTo>
                      <a:pt x="4422" y="1002"/>
                    </a:lnTo>
                    <a:lnTo>
                      <a:pt x="4368" y="1000"/>
                    </a:lnTo>
                    <a:lnTo>
                      <a:pt x="4368" y="1000"/>
                    </a:lnTo>
                    <a:lnTo>
                      <a:pt x="4302" y="1002"/>
                    </a:lnTo>
                    <a:lnTo>
                      <a:pt x="4236" y="1008"/>
                    </a:lnTo>
                    <a:lnTo>
                      <a:pt x="4236" y="1008"/>
                    </a:lnTo>
                    <a:lnTo>
                      <a:pt x="4212" y="952"/>
                    </a:lnTo>
                    <a:lnTo>
                      <a:pt x="4184" y="898"/>
                    </a:lnTo>
                    <a:lnTo>
                      <a:pt x="4156" y="846"/>
                    </a:lnTo>
                    <a:lnTo>
                      <a:pt x="4126" y="794"/>
                    </a:lnTo>
                    <a:lnTo>
                      <a:pt x="4094" y="744"/>
                    </a:lnTo>
                    <a:lnTo>
                      <a:pt x="4060" y="694"/>
                    </a:lnTo>
                    <a:lnTo>
                      <a:pt x="4024" y="646"/>
                    </a:lnTo>
                    <a:lnTo>
                      <a:pt x="3988" y="600"/>
                    </a:lnTo>
                    <a:lnTo>
                      <a:pt x="3948" y="554"/>
                    </a:lnTo>
                    <a:lnTo>
                      <a:pt x="3908" y="512"/>
                    </a:lnTo>
                    <a:lnTo>
                      <a:pt x="3866" y="470"/>
                    </a:lnTo>
                    <a:lnTo>
                      <a:pt x="3822" y="428"/>
                    </a:lnTo>
                    <a:lnTo>
                      <a:pt x="3778" y="390"/>
                    </a:lnTo>
                    <a:lnTo>
                      <a:pt x="3732" y="352"/>
                    </a:lnTo>
                    <a:lnTo>
                      <a:pt x="3684" y="316"/>
                    </a:lnTo>
                    <a:lnTo>
                      <a:pt x="3636" y="282"/>
                    </a:lnTo>
                    <a:lnTo>
                      <a:pt x="3586" y="248"/>
                    </a:lnTo>
                    <a:lnTo>
                      <a:pt x="3534" y="218"/>
                    </a:lnTo>
                    <a:lnTo>
                      <a:pt x="3482" y="190"/>
                    </a:lnTo>
                    <a:lnTo>
                      <a:pt x="3428" y="162"/>
                    </a:lnTo>
                    <a:lnTo>
                      <a:pt x="3372" y="138"/>
                    </a:lnTo>
                    <a:lnTo>
                      <a:pt x="3316" y="114"/>
                    </a:lnTo>
                    <a:lnTo>
                      <a:pt x="3260" y="92"/>
                    </a:lnTo>
                    <a:lnTo>
                      <a:pt x="3202" y="74"/>
                    </a:lnTo>
                    <a:lnTo>
                      <a:pt x="3144" y="56"/>
                    </a:lnTo>
                    <a:lnTo>
                      <a:pt x="3084" y="42"/>
                    </a:lnTo>
                    <a:lnTo>
                      <a:pt x="3024" y="30"/>
                    </a:lnTo>
                    <a:lnTo>
                      <a:pt x="2962" y="18"/>
                    </a:lnTo>
                    <a:lnTo>
                      <a:pt x="2900" y="10"/>
                    </a:lnTo>
                    <a:lnTo>
                      <a:pt x="2838" y="4"/>
                    </a:lnTo>
                    <a:lnTo>
                      <a:pt x="2774" y="0"/>
                    </a:lnTo>
                    <a:lnTo>
                      <a:pt x="2710" y="0"/>
                    </a:lnTo>
                    <a:lnTo>
                      <a:pt x="2710" y="0"/>
                    </a:lnTo>
                    <a:lnTo>
                      <a:pt x="2630" y="2"/>
                    </a:lnTo>
                    <a:lnTo>
                      <a:pt x="2550" y="8"/>
                    </a:lnTo>
                    <a:lnTo>
                      <a:pt x="2472" y="16"/>
                    </a:lnTo>
                    <a:lnTo>
                      <a:pt x="2394" y="30"/>
                    </a:lnTo>
                    <a:lnTo>
                      <a:pt x="2318" y="46"/>
                    </a:lnTo>
                    <a:lnTo>
                      <a:pt x="2242" y="66"/>
                    </a:lnTo>
                    <a:lnTo>
                      <a:pt x="2168" y="90"/>
                    </a:lnTo>
                    <a:lnTo>
                      <a:pt x="2096" y="116"/>
                    </a:lnTo>
                    <a:lnTo>
                      <a:pt x="2026" y="146"/>
                    </a:lnTo>
                    <a:lnTo>
                      <a:pt x="1958" y="180"/>
                    </a:lnTo>
                    <a:lnTo>
                      <a:pt x="1892" y="216"/>
                    </a:lnTo>
                    <a:lnTo>
                      <a:pt x="1826" y="256"/>
                    </a:lnTo>
                    <a:lnTo>
                      <a:pt x="1764" y="296"/>
                    </a:lnTo>
                    <a:lnTo>
                      <a:pt x="1702" y="342"/>
                    </a:lnTo>
                    <a:lnTo>
                      <a:pt x="1644" y="388"/>
                    </a:lnTo>
                    <a:lnTo>
                      <a:pt x="1586" y="438"/>
                    </a:lnTo>
                    <a:lnTo>
                      <a:pt x="1532" y="490"/>
                    </a:lnTo>
                    <a:lnTo>
                      <a:pt x="1480" y="546"/>
                    </a:lnTo>
                    <a:lnTo>
                      <a:pt x="1432" y="602"/>
                    </a:lnTo>
                    <a:lnTo>
                      <a:pt x="1386" y="662"/>
                    </a:lnTo>
                    <a:lnTo>
                      <a:pt x="1340" y="724"/>
                    </a:lnTo>
                    <a:lnTo>
                      <a:pt x="1300" y="786"/>
                    </a:lnTo>
                    <a:lnTo>
                      <a:pt x="1262" y="852"/>
                    </a:lnTo>
                    <a:lnTo>
                      <a:pt x="1226" y="920"/>
                    </a:lnTo>
                    <a:lnTo>
                      <a:pt x="1194" y="988"/>
                    </a:lnTo>
                    <a:lnTo>
                      <a:pt x="1164" y="1058"/>
                    </a:lnTo>
                    <a:lnTo>
                      <a:pt x="1138" y="1132"/>
                    </a:lnTo>
                    <a:lnTo>
                      <a:pt x="1116" y="1204"/>
                    </a:lnTo>
                    <a:lnTo>
                      <a:pt x="1096" y="1280"/>
                    </a:lnTo>
                    <a:lnTo>
                      <a:pt x="1080" y="1356"/>
                    </a:lnTo>
                    <a:lnTo>
                      <a:pt x="1068" y="1434"/>
                    </a:lnTo>
                    <a:lnTo>
                      <a:pt x="1058" y="1514"/>
                    </a:lnTo>
                    <a:lnTo>
                      <a:pt x="1058" y="1514"/>
                    </a:lnTo>
                    <a:lnTo>
                      <a:pt x="1022" y="1508"/>
                    </a:lnTo>
                    <a:lnTo>
                      <a:pt x="984" y="1504"/>
                    </a:lnTo>
                    <a:lnTo>
                      <a:pt x="946" y="1500"/>
                    </a:lnTo>
                    <a:lnTo>
                      <a:pt x="908" y="1500"/>
                    </a:lnTo>
                    <a:lnTo>
                      <a:pt x="908" y="1500"/>
                    </a:lnTo>
                    <a:lnTo>
                      <a:pt x="860" y="1502"/>
                    </a:lnTo>
                    <a:lnTo>
                      <a:pt x="814" y="1504"/>
                    </a:lnTo>
                    <a:lnTo>
                      <a:pt x="770" y="1510"/>
                    </a:lnTo>
                    <a:lnTo>
                      <a:pt x="724" y="1518"/>
                    </a:lnTo>
                    <a:lnTo>
                      <a:pt x="680" y="1528"/>
                    </a:lnTo>
                    <a:lnTo>
                      <a:pt x="638" y="1540"/>
                    </a:lnTo>
                    <a:lnTo>
                      <a:pt x="596" y="1556"/>
                    </a:lnTo>
                    <a:lnTo>
                      <a:pt x="554" y="1572"/>
                    </a:lnTo>
                    <a:lnTo>
                      <a:pt x="514" y="1590"/>
                    </a:lnTo>
                    <a:lnTo>
                      <a:pt x="474" y="1610"/>
                    </a:lnTo>
                    <a:lnTo>
                      <a:pt x="436" y="1632"/>
                    </a:lnTo>
                    <a:lnTo>
                      <a:pt x="400" y="1656"/>
                    </a:lnTo>
                    <a:lnTo>
                      <a:pt x="364" y="1680"/>
                    </a:lnTo>
                    <a:lnTo>
                      <a:pt x="330" y="1708"/>
                    </a:lnTo>
                    <a:lnTo>
                      <a:pt x="296" y="1736"/>
                    </a:lnTo>
                    <a:lnTo>
                      <a:pt x="266" y="1766"/>
                    </a:lnTo>
                    <a:lnTo>
                      <a:pt x="236" y="1798"/>
                    </a:lnTo>
                    <a:lnTo>
                      <a:pt x="206" y="1830"/>
                    </a:lnTo>
                    <a:lnTo>
                      <a:pt x="180" y="1864"/>
                    </a:lnTo>
                    <a:lnTo>
                      <a:pt x="154" y="1900"/>
                    </a:lnTo>
                    <a:lnTo>
                      <a:pt x="130" y="1938"/>
                    </a:lnTo>
                    <a:lnTo>
                      <a:pt x="110" y="1976"/>
                    </a:lnTo>
                    <a:lnTo>
                      <a:pt x="90" y="2014"/>
                    </a:lnTo>
                    <a:lnTo>
                      <a:pt x="70" y="2054"/>
                    </a:lnTo>
                    <a:lnTo>
                      <a:pt x="54" y="2096"/>
                    </a:lnTo>
                    <a:lnTo>
                      <a:pt x="40" y="2138"/>
                    </a:lnTo>
                    <a:lnTo>
                      <a:pt x="28" y="2182"/>
                    </a:lnTo>
                    <a:lnTo>
                      <a:pt x="18" y="2224"/>
                    </a:lnTo>
                    <a:lnTo>
                      <a:pt x="10" y="2270"/>
                    </a:lnTo>
                    <a:lnTo>
                      <a:pt x="4" y="2316"/>
                    </a:lnTo>
                    <a:lnTo>
                      <a:pt x="0" y="2362"/>
                    </a:lnTo>
                    <a:lnTo>
                      <a:pt x="0" y="2408"/>
                    </a:lnTo>
                    <a:lnTo>
                      <a:pt x="0" y="2408"/>
                    </a:lnTo>
                    <a:lnTo>
                      <a:pt x="0" y="2454"/>
                    </a:lnTo>
                    <a:lnTo>
                      <a:pt x="4" y="2500"/>
                    </a:lnTo>
                    <a:lnTo>
                      <a:pt x="10" y="2546"/>
                    </a:lnTo>
                    <a:lnTo>
                      <a:pt x="18" y="2590"/>
                    </a:lnTo>
                    <a:lnTo>
                      <a:pt x="28" y="2634"/>
                    </a:lnTo>
                    <a:lnTo>
                      <a:pt x="40" y="2678"/>
                    </a:lnTo>
                    <a:lnTo>
                      <a:pt x="54" y="2720"/>
                    </a:lnTo>
                    <a:lnTo>
                      <a:pt x="70" y="2762"/>
                    </a:lnTo>
                    <a:lnTo>
                      <a:pt x="90" y="2802"/>
                    </a:lnTo>
                    <a:lnTo>
                      <a:pt x="110" y="2840"/>
                    </a:lnTo>
                    <a:lnTo>
                      <a:pt x="130" y="2878"/>
                    </a:lnTo>
                    <a:lnTo>
                      <a:pt x="154" y="2916"/>
                    </a:lnTo>
                    <a:lnTo>
                      <a:pt x="180" y="2952"/>
                    </a:lnTo>
                    <a:lnTo>
                      <a:pt x="206" y="2986"/>
                    </a:lnTo>
                    <a:lnTo>
                      <a:pt x="236" y="3018"/>
                    </a:lnTo>
                    <a:lnTo>
                      <a:pt x="266" y="3050"/>
                    </a:lnTo>
                    <a:lnTo>
                      <a:pt x="296" y="3080"/>
                    </a:lnTo>
                    <a:lnTo>
                      <a:pt x="330" y="3108"/>
                    </a:lnTo>
                    <a:lnTo>
                      <a:pt x="364" y="3136"/>
                    </a:lnTo>
                    <a:lnTo>
                      <a:pt x="400" y="3160"/>
                    </a:lnTo>
                    <a:lnTo>
                      <a:pt x="436" y="3184"/>
                    </a:lnTo>
                    <a:lnTo>
                      <a:pt x="474" y="3206"/>
                    </a:lnTo>
                    <a:lnTo>
                      <a:pt x="514" y="3226"/>
                    </a:lnTo>
                    <a:lnTo>
                      <a:pt x="554" y="3244"/>
                    </a:lnTo>
                    <a:lnTo>
                      <a:pt x="596" y="3260"/>
                    </a:lnTo>
                    <a:lnTo>
                      <a:pt x="638" y="3276"/>
                    </a:lnTo>
                    <a:lnTo>
                      <a:pt x="680" y="3288"/>
                    </a:lnTo>
                    <a:lnTo>
                      <a:pt x="724" y="3298"/>
                    </a:lnTo>
                    <a:lnTo>
                      <a:pt x="770" y="3306"/>
                    </a:lnTo>
                    <a:lnTo>
                      <a:pt x="814" y="3312"/>
                    </a:lnTo>
                    <a:lnTo>
                      <a:pt x="860" y="3314"/>
                    </a:lnTo>
                    <a:lnTo>
                      <a:pt x="908" y="3316"/>
                    </a:lnTo>
                    <a:lnTo>
                      <a:pt x="5486" y="3316"/>
                    </a:lnTo>
                    <a:lnTo>
                      <a:pt x="5486" y="3316"/>
                    </a:lnTo>
                    <a:lnTo>
                      <a:pt x="5520" y="3316"/>
                    </a:lnTo>
                    <a:lnTo>
                      <a:pt x="5554" y="3312"/>
                    </a:lnTo>
                    <a:lnTo>
                      <a:pt x="5588" y="3308"/>
                    </a:lnTo>
                    <a:lnTo>
                      <a:pt x="5620" y="3302"/>
                    </a:lnTo>
                    <a:lnTo>
                      <a:pt x="5652" y="3294"/>
                    </a:lnTo>
                    <a:lnTo>
                      <a:pt x="5684" y="3286"/>
                    </a:lnTo>
                    <a:lnTo>
                      <a:pt x="5716" y="3276"/>
                    </a:lnTo>
                    <a:lnTo>
                      <a:pt x="5746" y="3264"/>
                    </a:lnTo>
                    <a:lnTo>
                      <a:pt x="5776" y="3250"/>
                    </a:lnTo>
                    <a:lnTo>
                      <a:pt x="5804" y="3236"/>
                    </a:lnTo>
                    <a:lnTo>
                      <a:pt x="5832" y="3220"/>
                    </a:lnTo>
                    <a:lnTo>
                      <a:pt x="5860" y="3202"/>
                    </a:lnTo>
                    <a:lnTo>
                      <a:pt x="5886" y="3184"/>
                    </a:lnTo>
                    <a:lnTo>
                      <a:pt x="5910" y="3164"/>
                    </a:lnTo>
                    <a:lnTo>
                      <a:pt x="5934" y="3142"/>
                    </a:lnTo>
                    <a:lnTo>
                      <a:pt x="5958" y="3120"/>
                    </a:lnTo>
                    <a:lnTo>
                      <a:pt x="5980" y="3096"/>
                    </a:lnTo>
                    <a:lnTo>
                      <a:pt x="6002" y="3072"/>
                    </a:lnTo>
                    <a:lnTo>
                      <a:pt x="6022" y="3048"/>
                    </a:lnTo>
                    <a:lnTo>
                      <a:pt x="6040" y="3022"/>
                    </a:lnTo>
                    <a:lnTo>
                      <a:pt x="6058" y="2994"/>
                    </a:lnTo>
                    <a:lnTo>
                      <a:pt x="6074" y="2966"/>
                    </a:lnTo>
                    <a:lnTo>
                      <a:pt x="6088" y="2938"/>
                    </a:lnTo>
                    <a:lnTo>
                      <a:pt x="6102" y="2908"/>
                    </a:lnTo>
                    <a:lnTo>
                      <a:pt x="6114" y="2878"/>
                    </a:lnTo>
                    <a:lnTo>
                      <a:pt x="6124" y="2846"/>
                    </a:lnTo>
                    <a:lnTo>
                      <a:pt x="6134" y="2814"/>
                    </a:lnTo>
                    <a:lnTo>
                      <a:pt x="6140" y="2782"/>
                    </a:lnTo>
                    <a:lnTo>
                      <a:pt x="6146" y="2748"/>
                    </a:lnTo>
                    <a:lnTo>
                      <a:pt x="6150" y="2716"/>
                    </a:lnTo>
                    <a:lnTo>
                      <a:pt x="6154" y="2682"/>
                    </a:lnTo>
                    <a:lnTo>
                      <a:pt x="6154" y="2646"/>
                    </a:lnTo>
                    <a:lnTo>
                      <a:pt x="6154" y="2646"/>
                    </a:lnTo>
                    <a:lnTo>
                      <a:pt x="6154" y="2614"/>
                    </a:lnTo>
                    <a:lnTo>
                      <a:pt x="6150" y="2580"/>
                    </a:lnTo>
                    <a:lnTo>
                      <a:pt x="6146" y="2548"/>
                    </a:lnTo>
                    <a:lnTo>
                      <a:pt x="6142" y="2516"/>
                    </a:lnTo>
                    <a:lnTo>
                      <a:pt x="6134" y="2484"/>
                    </a:lnTo>
                    <a:lnTo>
                      <a:pt x="6126" y="2452"/>
                    </a:lnTo>
                    <a:lnTo>
                      <a:pt x="6116" y="2422"/>
                    </a:lnTo>
                    <a:lnTo>
                      <a:pt x="6104" y="2392"/>
                    </a:lnTo>
                    <a:lnTo>
                      <a:pt x="6092" y="2364"/>
                    </a:lnTo>
                    <a:lnTo>
                      <a:pt x="6078" y="2336"/>
                    </a:lnTo>
                    <a:lnTo>
                      <a:pt x="6062" y="2308"/>
                    </a:lnTo>
                    <a:lnTo>
                      <a:pt x="6046" y="2282"/>
                    </a:lnTo>
                    <a:lnTo>
                      <a:pt x="6028" y="2256"/>
                    </a:lnTo>
                    <a:lnTo>
                      <a:pt x="6008" y="2230"/>
                    </a:lnTo>
                    <a:lnTo>
                      <a:pt x="5988" y="2206"/>
                    </a:lnTo>
                    <a:lnTo>
                      <a:pt x="5968" y="2184"/>
                    </a:lnTo>
                    <a:lnTo>
                      <a:pt x="5946" y="2162"/>
                    </a:lnTo>
                    <a:lnTo>
                      <a:pt x="5922" y="2140"/>
                    </a:lnTo>
                    <a:lnTo>
                      <a:pt x="5898" y="2120"/>
                    </a:lnTo>
                    <a:lnTo>
                      <a:pt x="5872" y="2102"/>
                    </a:lnTo>
                    <a:lnTo>
                      <a:pt x="5846" y="2084"/>
                    </a:lnTo>
                    <a:lnTo>
                      <a:pt x="5820" y="2068"/>
                    </a:lnTo>
                    <a:lnTo>
                      <a:pt x="5792" y="2054"/>
                    </a:lnTo>
                    <a:lnTo>
                      <a:pt x="5764" y="2040"/>
                    </a:lnTo>
                    <a:lnTo>
                      <a:pt x="5734" y="2026"/>
                    </a:lnTo>
                    <a:lnTo>
                      <a:pt x="5704" y="2016"/>
                    </a:lnTo>
                    <a:lnTo>
                      <a:pt x="5674" y="2006"/>
                    </a:lnTo>
                    <a:lnTo>
                      <a:pt x="5642" y="1998"/>
                    </a:lnTo>
                    <a:lnTo>
                      <a:pt x="5612" y="1990"/>
                    </a:lnTo>
                    <a:lnTo>
                      <a:pt x="5578" y="1986"/>
                    </a:lnTo>
                    <a:lnTo>
                      <a:pt x="5546" y="1982"/>
                    </a:lnTo>
                    <a:lnTo>
                      <a:pt x="5512" y="1980"/>
                    </a:lnTo>
                    <a:lnTo>
                      <a:pt x="5512" y="1980"/>
                    </a:lnTo>
                    <a:close/>
                  </a:path>
                </a:pathLst>
              </a:custGeom>
              <a:solidFill>
                <a:srgbClr val="538ED3"/>
              </a:solidFill>
              <a:ln w="9525" cap="flat" cmpd="sng" algn="ctr">
                <a:noFill/>
                <a:prstDash val="solid"/>
              </a:ln>
              <a:effectLst/>
            </p:spPr>
            <p:txBody>
              <a:bodyPr lIns="0" tIns="0" rIns="0" bIns="0" anchor="ctr"/>
              <a:lstStyle>
                <a:defPPr>
                  <a:defRPr lang="zh-CN"/>
                </a:defPPr>
                <a:lvl1pPr marL="0" algn="l" defTabSz="1219444" rtl="0" eaLnBrk="1" latinLnBrk="0" hangingPunct="1">
                  <a:defRPr sz="2400" kern="1200">
                    <a:solidFill>
                      <a:schemeClr val="lt1"/>
                    </a:solidFill>
                    <a:latin typeface="+mn-lt"/>
                    <a:ea typeface="+mn-ea"/>
                    <a:cs typeface="+mn-cs"/>
                  </a:defRPr>
                </a:lvl1pPr>
                <a:lvl2pPr marL="609722" algn="l" defTabSz="1219444" rtl="0" eaLnBrk="1" latinLnBrk="0" hangingPunct="1">
                  <a:defRPr sz="2400" kern="1200">
                    <a:solidFill>
                      <a:schemeClr val="lt1"/>
                    </a:solidFill>
                    <a:latin typeface="+mn-lt"/>
                    <a:ea typeface="+mn-ea"/>
                    <a:cs typeface="+mn-cs"/>
                  </a:defRPr>
                </a:lvl2pPr>
                <a:lvl3pPr marL="1219444" algn="l" defTabSz="1219444" rtl="0" eaLnBrk="1" latinLnBrk="0" hangingPunct="1">
                  <a:defRPr sz="2400" kern="1200">
                    <a:solidFill>
                      <a:schemeClr val="lt1"/>
                    </a:solidFill>
                    <a:latin typeface="+mn-lt"/>
                    <a:ea typeface="+mn-ea"/>
                    <a:cs typeface="+mn-cs"/>
                  </a:defRPr>
                </a:lvl3pPr>
                <a:lvl4pPr marL="1829166" algn="l" defTabSz="1219444" rtl="0" eaLnBrk="1" latinLnBrk="0" hangingPunct="1">
                  <a:defRPr sz="2400" kern="1200">
                    <a:solidFill>
                      <a:schemeClr val="lt1"/>
                    </a:solidFill>
                    <a:latin typeface="+mn-lt"/>
                    <a:ea typeface="+mn-ea"/>
                    <a:cs typeface="+mn-cs"/>
                  </a:defRPr>
                </a:lvl4pPr>
                <a:lvl5pPr marL="2438888" algn="l" defTabSz="1219444" rtl="0" eaLnBrk="1" latinLnBrk="0" hangingPunct="1">
                  <a:defRPr sz="2400" kern="1200">
                    <a:solidFill>
                      <a:schemeClr val="lt1"/>
                    </a:solidFill>
                    <a:latin typeface="+mn-lt"/>
                    <a:ea typeface="+mn-ea"/>
                    <a:cs typeface="+mn-cs"/>
                  </a:defRPr>
                </a:lvl5pPr>
                <a:lvl6pPr marL="3048610" algn="l" defTabSz="1219444" rtl="0" eaLnBrk="1" latinLnBrk="0" hangingPunct="1">
                  <a:defRPr sz="2400" kern="1200">
                    <a:solidFill>
                      <a:schemeClr val="lt1"/>
                    </a:solidFill>
                    <a:latin typeface="+mn-lt"/>
                    <a:ea typeface="+mn-ea"/>
                    <a:cs typeface="+mn-cs"/>
                  </a:defRPr>
                </a:lvl6pPr>
                <a:lvl7pPr marL="3658332" algn="l" defTabSz="1219444" rtl="0" eaLnBrk="1" latinLnBrk="0" hangingPunct="1">
                  <a:defRPr sz="2400" kern="1200">
                    <a:solidFill>
                      <a:schemeClr val="lt1"/>
                    </a:solidFill>
                    <a:latin typeface="+mn-lt"/>
                    <a:ea typeface="+mn-ea"/>
                    <a:cs typeface="+mn-cs"/>
                  </a:defRPr>
                </a:lvl7pPr>
                <a:lvl8pPr marL="4268053" algn="l" defTabSz="1219444" rtl="0" eaLnBrk="1" latinLnBrk="0" hangingPunct="1">
                  <a:defRPr sz="2400" kern="1200">
                    <a:solidFill>
                      <a:schemeClr val="lt1"/>
                    </a:solidFill>
                    <a:latin typeface="+mn-lt"/>
                    <a:ea typeface="+mn-ea"/>
                    <a:cs typeface="+mn-cs"/>
                  </a:defRPr>
                </a:lvl8pPr>
                <a:lvl9pPr marL="4877775" algn="l" defTabSz="1219444" rtl="0" eaLnBrk="1" latinLnBrk="0" hangingPunct="1">
                  <a:defRPr sz="2400" kern="1200">
                    <a:solidFill>
                      <a:schemeClr val="lt1"/>
                    </a:solidFill>
                    <a:latin typeface="+mn-lt"/>
                    <a:ea typeface="+mn-ea"/>
                    <a:cs typeface="+mn-cs"/>
                  </a:defRPr>
                </a:lvl9pPr>
              </a:lstStyle>
              <a:p>
                <a:pPr marL="0" marR="0" lvl="0" indent="0" algn="ctr" defTabSz="538849" rtl="0" eaLnBrk="1" fontAlgn="auto" latinLnBrk="0" hangingPunct="1">
                  <a:lnSpc>
                    <a:spcPct val="100000"/>
                  </a:lnSpc>
                  <a:spcBef>
                    <a:spcPts val="0"/>
                  </a:spcBef>
                  <a:spcAft>
                    <a:spcPts val="0"/>
                  </a:spcAft>
                  <a:buClrTx/>
                  <a:buSzTx/>
                  <a:buFontTx/>
                  <a:buNone/>
                  <a:tabLst/>
                  <a:defRPr/>
                </a:pPr>
                <a:endParaRPr kumimoji="0" lang="zh-CN" altLang="en-US" sz="2098" b="0" i="0" u="none" strike="noStrike" kern="1200" cap="none" spc="0" normalizeH="0" baseline="0" noProof="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内容占位符 2"/>
              <p:cNvSpPr txBox="1">
                <a:spLocks/>
              </p:cNvSpPr>
              <p:nvPr/>
            </p:nvSpPr>
            <p:spPr>
              <a:xfrm>
                <a:off x="5132414" y="2207875"/>
                <a:ext cx="2134631" cy="244182"/>
              </a:xfrm>
              <a:prstGeom prst="rect">
                <a:avLst/>
              </a:prstGeom>
              <a:noFill/>
            </p:spPr>
            <p:txBody>
              <a:bodyPr wrap="square">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342594" marR="0" lvl="0" indent="-342594" algn="ctr" defTabSz="913767" rtl="0" eaLnBrk="0" fontAlgn="base" latinLnBrk="0" hangingPunct="0">
                  <a:lnSpc>
                    <a:spcPct val="100000"/>
                  </a:lnSpc>
                  <a:spcBef>
                    <a:spcPct val="0"/>
                  </a:spcBef>
                  <a:spcAft>
                    <a:spcPct val="0"/>
                  </a:spcAft>
                  <a:buClr>
                    <a:srgbClr val="777777"/>
                  </a:buClr>
                  <a:buSzPct val="60000"/>
                  <a:buFont typeface="Wingdings" pitchFamily="2" charset="2"/>
                  <a:buNone/>
                  <a:tabLst/>
                  <a:defRPr/>
                </a:pPr>
                <a:r>
                  <a:rPr kumimoji="0" lang="zh-CN" altLang="en-US" sz="12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大</a:t>
                </a:r>
                <a:r>
                  <a:rPr kumimoji="0" lang="zh-CN" alt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数据</a:t>
                </a:r>
                <a:endParaRPr kumimoji="0" lang="en-US" altLang="zh-CN" sz="12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6" name="内容占位符 2"/>
            <p:cNvSpPr txBox="1">
              <a:spLocks/>
            </p:cNvSpPr>
            <p:nvPr/>
          </p:nvSpPr>
          <p:spPr>
            <a:xfrm>
              <a:off x="6492047" y="3411813"/>
              <a:ext cx="4975219" cy="2662011"/>
            </a:xfrm>
            <a:prstGeom prst="rect">
              <a:avLst/>
            </a:prstGeom>
            <a:noFill/>
          </p:spPr>
          <p:txBody>
            <a:bodyPr wrap="square">
              <a:spAutoFit/>
            </a:bodyPr>
            <a:lstStyle>
              <a:lvl1pPr marL="342831" indent="-34283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方正兰亭纤黑_GBK" panose="02000000000000000000" pitchFamily="2" charset="-122"/>
                  <a:ea typeface="方正兰亭纤黑_GBK" panose="02000000000000000000" pitchFamily="2" charset="-122"/>
                  <a:cs typeface="+mn-cs"/>
                </a:defRPr>
              </a:lvl1pPr>
              <a:lvl2pPr marL="742801" indent="-28569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方正兰亭纤黑_GBK" panose="02000000000000000000" pitchFamily="2" charset="-122"/>
                  <a:ea typeface="方正兰亭纤黑_GBK" panose="02000000000000000000" pitchFamily="2" charset="-122"/>
                  <a:cs typeface="+mn-cs"/>
                </a:defRPr>
              </a:lvl2pPr>
              <a:lvl3pPr marL="1142771" indent="-22855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方正兰亭纤黑_GBK" panose="02000000000000000000" pitchFamily="2" charset="-122"/>
                  <a:ea typeface="方正兰亭纤黑_GBK" panose="02000000000000000000" pitchFamily="2" charset="-122"/>
                  <a:cs typeface="+mn-cs"/>
                </a:defRPr>
              </a:lvl3pPr>
              <a:lvl4pPr marL="1599879" indent="-228555" algn="l" rtl="0" eaLnBrk="0" fontAlgn="base" hangingPunct="0">
                <a:lnSpc>
                  <a:spcPct val="140000"/>
                </a:lnSpc>
                <a:spcBef>
                  <a:spcPct val="0"/>
                </a:spcBef>
                <a:spcAft>
                  <a:spcPct val="0"/>
                </a:spcAft>
                <a:buChar char="–"/>
                <a:defRPr sz="1400">
                  <a:solidFill>
                    <a:schemeClr val="tx1"/>
                  </a:solidFill>
                  <a:latin typeface="方正兰亭纤黑_GBK" panose="02000000000000000000" pitchFamily="2" charset="-122"/>
                  <a:ea typeface="方正兰亭纤黑_GBK" panose="02000000000000000000" pitchFamily="2" charset="-122"/>
                  <a:cs typeface="+mn-cs"/>
                </a:defRPr>
              </a:lvl4pPr>
              <a:lvl5pPr marL="2056989" indent="-228555" algn="l" rtl="0" eaLnBrk="0" fontAlgn="base" hangingPunct="0">
                <a:lnSpc>
                  <a:spcPct val="140000"/>
                </a:lnSpc>
                <a:spcBef>
                  <a:spcPct val="0"/>
                </a:spcBef>
                <a:spcAft>
                  <a:spcPct val="0"/>
                </a:spcAft>
                <a:buFont typeface="Arial" pitchFamily="34" charset="0"/>
                <a:buChar char="~"/>
                <a:defRPr sz="1200">
                  <a:solidFill>
                    <a:schemeClr val="tx1"/>
                  </a:solidFill>
                  <a:latin typeface="方正兰亭纤黑_GBK" panose="02000000000000000000" pitchFamily="2" charset="-122"/>
                  <a:ea typeface="方正兰亭纤黑_GBK" panose="02000000000000000000" pitchFamily="2" charset="-122"/>
                  <a:cs typeface="+mn-cs"/>
                </a:defRPr>
              </a:lvl5pPr>
              <a:lvl6pPr marL="2514097"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205"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314"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422" indent="-22855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913767">
                <a:lnSpc>
                  <a:spcPct val="150000"/>
                </a:lnSpc>
                <a:buClr>
                  <a:srgbClr val="C00000"/>
                </a:buClr>
                <a:buSzPct val="100000"/>
                <a:buFont typeface="Wingdings" pitchFamily="2" charset="2"/>
                <a:buChar char="p"/>
                <a:defRPr/>
              </a:pPr>
              <a:r>
                <a:rPr lang="zh-CN" altLang="en-US" sz="1332"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提升资源申请效率</a:t>
              </a:r>
              <a:endParaRPr lang="en-US" altLang="zh-CN" sz="1332"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lvl="1" defTabSz="913767">
                <a:lnSpc>
                  <a:spcPct val="150000"/>
                </a:lnSpc>
                <a:buClr>
                  <a:srgbClr val="C00000"/>
                </a:buClr>
                <a:buSzPct val="100000"/>
                <a:buFont typeface="Arial" panose="020B0604020202020204" pitchFamily="34" charset="0"/>
                <a:buChar char="•"/>
                <a:defRPr/>
              </a:pP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自助</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申请，</a:t>
              </a:r>
              <a:r>
                <a:rPr lang="zh-CN" altLang="en-US" sz="1200" b="1" kern="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一键发放</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，快速响应业务资源诉求</a:t>
              </a: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lvl="1" defTabSz="913767">
                <a:lnSpc>
                  <a:spcPct val="150000"/>
                </a:lnSpc>
                <a:buClr>
                  <a:srgbClr val="C00000"/>
                </a:buClr>
                <a:buSzPct val="100000"/>
                <a:buFont typeface="Arial" panose="020B0604020202020204" pitchFamily="34" charset="0"/>
                <a:buChar char="•"/>
                <a:defRPr/>
              </a:pPr>
              <a:r>
                <a:rPr lang="zh-CN" altLang="en-US" sz="1200" b="1" kern="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集约</a:t>
              </a:r>
              <a:r>
                <a:rPr lang="zh-CN" altLang="en-US" sz="1200" b="1" kern="0"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建设</a:t>
              </a: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，成本</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更</a:t>
              </a: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优</a:t>
              </a: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913767">
                <a:lnSpc>
                  <a:spcPct val="150000"/>
                </a:lnSpc>
                <a:buClr>
                  <a:srgbClr val="C00000"/>
                </a:buClr>
                <a:buSzPct val="100000"/>
                <a:buFont typeface="Wingdings" pitchFamily="2" charset="2"/>
                <a:buChar char="p"/>
                <a:defRPr/>
              </a:pPr>
              <a:r>
                <a:rPr lang="zh-CN" altLang="en-US" sz="13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弹性</a:t>
              </a:r>
              <a:r>
                <a:rPr lang="zh-CN" altLang="en-US" sz="13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发放，</a:t>
              </a:r>
              <a:r>
                <a:rPr lang="zh-CN" altLang="en-US" sz="1300" kern="0"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资源共享</a:t>
              </a:r>
              <a:r>
                <a:rPr lang="zh-CN" altLang="en-US" sz="13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3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提高</a:t>
              </a:r>
              <a:r>
                <a:rPr lang="zh-CN" altLang="en-US" sz="13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资源利用率</a:t>
              </a:r>
              <a:endParaRPr lang="en-US" altLang="zh-CN" sz="1300" kern="0"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endParaRPr>
            </a:p>
            <a:p>
              <a:pPr lvl="1" defTabSz="913767">
                <a:lnSpc>
                  <a:spcPct val="150000"/>
                </a:lnSpc>
                <a:buClr>
                  <a:srgbClr val="C00000"/>
                </a:buClr>
                <a:buSzPct val="100000"/>
                <a:buFont typeface="Arial" panose="020B0604020202020204" pitchFamily="34" charset="0"/>
                <a:buChar char="•"/>
                <a:defRPr/>
              </a:pP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结合云化存算分离，</a:t>
              </a:r>
              <a:r>
                <a:rPr lang="en-US" altLang="zh-CN"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TCO</a:t>
              </a: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降低，存储周期提高</a:t>
              </a:r>
              <a:endParaRPr lang="en-US" altLang="zh-CN" sz="1200" b="1" kern="0"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endParaRPr>
            </a:p>
            <a:p>
              <a:pPr lvl="1" defTabSz="913767">
                <a:lnSpc>
                  <a:spcPct val="150000"/>
                </a:lnSpc>
                <a:buClr>
                  <a:srgbClr val="C00000"/>
                </a:buClr>
                <a:buSzPct val="100000"/>
                <a:buFont typeface="Arial" panose="020B0604020202020204" pitchFamily="34" charset="0"/>
                <a:buChar char="•"/>
                <a:defRPr/>
              </a:pP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结合</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虚拟化</a:t>
              </a:r>
              <a:r>
                <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裸</a:t>
              </a: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金属</a:t>
              </a:r>
              <a:r>
                <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b="1" kern="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资源池化</a:t>
              </a: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b="1" kern="0"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弹性</a:t>
              </a:r>
              <a:r>
                <a:rPr lang="zh-CN" altLang="en-US" sz="1200" b="1" kern="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伸缩</a:t>
              </a:r>
              <a:endParaRPr lang="en-US" altLang="zh-CN" sz="1200" b="1" kern="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913767">
                <a:lnSpc>
                  <a:spcPct val="150000"/>
                </a:lnSpc>
                <a:buClr>
                  <a:srgbClr val="C00000"/>
                </a:buClr>
                <a:buSzPct val="100000"/>
                <a:buFont typeface="Wingdings" pitchFamily="2" charset="2"/>
                <a:buChar char="p"/>
                <a:defRPr/>
              </a:pPr>
              <a:r>
                <a:rPr lang="zh-CN" altLang="en-US" sz="13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提升业务</a:t>
              </a:r>
              <a:r>
                <a:rPr lang="zh-CN" altLang="en-US" sz="13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分析及运维体验效率</a:t>
              </a: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lvl="1" defTabSz="913767">
                <a:lnSpc>
                  <a:spcPct val="150000"/>
                </a:lnSpc>
                <a:buClr>
                  <a:srgbClr val="C00000"/>
                </a:buClr>
                <a:buSzPct val="100000"/>
                <a:buFont typeface="Arial" panose="020B0604020202020204" pitchFamily="34" charset="0"/>
                <a:buChar char="•"/>
                <a:defRPr/>
              </a:pP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从软件管理走向</a:t>
              </a:r>
              <a:r>
                <a:rPr lang="zh-CN" altLang="en-US" sz="1200" b="1" kern="0"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软硬统一管理</a:t>
              </a: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：服务器、网络、存储等</a:t>
              </a:r>
              <a:endParaRPr lang="en-US" altLang="zh-CN"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lvl="1" defTabSz="913767">
                <a:lnSpc>
                  <a:spcPct val="150000"/>
                </a:lnSpc>
                <a:buClr>
                  <a:srgbClr val="C00000"/>
                </a:buClr>
                <a:buSzPct val="100000"/>
                <a:buFont typeface="Arial" panose="020B0604020202020204" pitchFamily="34" charset="0"/>
                <a:buChar char="•"/>
                <a:defRPr/>
              </a:pPr>
              <a:r>
                <a:rPr lang="zh-CN" altLang="en-US" sz="1200" b="1" kern="0"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多集群统一运维</a:t>
              </a:r>
              <a:r>
                <a:rPr lang="zh-CN" altLang="en-US" sz="12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，问题定位提效</a:t>
              </a:r>
              <a:endParaRPr lang="zh-CN" altLang="en-US" sz="1200" b="1" kern="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bwMode="auto">
            <a:xfrm>
              <a:off x="6451745" y="3245849"/>
              <a:ext cx="4986296" cy="3093875"/>
            </a:xfrm>
            <a:prstGeom prst="rect">
              <a:avLst/>
            </a:prstGeom>
            <a:grpFill/>
            <a:ln w="9525" algn="ctr">
              <a:solidFill>
                <a:srgbClr val="4F81BD"/>
              </a:solidFill>
              <a:miter lim="800000"/>
              <a:headEnd/>
              <a:tailEnd/>
            </a:ln>
            <a:effectLst/>
          </p:spPr>
          <p:txBody>
            <a:bodyPr wrap="square" rtlCol="0" anchor="ctr"/>
            <a:lstStyle/>
            <a:p>
              <a:pPr marL="0" marR="0" lvl="0" indent="0" algn="ctr" defTabSz="1218682" eaLnBrk="0" fontAlgn="base" latinLnBrk="0" hangingPunct="0">
                <a:lnSpc>
                  <a:spcPct val="100000"/>
                </a:lnSpc>
                <a:spcBef>
                  <a:spcPct val="0"/>
                </a:spcBef>
                <a:spcAft>
                  <a:spcPct val="0"/>
                </a:spcAft>
                <a:buClrTx/>
                <a:buSzTx/>
                <a:buFontTx/>
                <a:buNone/>
                <a:tabLst/>
                <a:defRPr/>
              </a:pPr>
              <a:endParaRPr kumimoji="0" lang="zh-CN" altLang="en-US" sz="933"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等腰三角形 27"/>
            <p:cNvSpPr/>
            <p:nvPr/>
          </p:nvSpPr>
          <p:spPr>
            <a:xfrm>
              <a:off x="6440104" y="3003468"/>
              <a:ext cx="4986296" cy="226057"/>
            </a:xfrm>
            <a:prstGeom prst="triangle">
              <a:avLst/>
            </a:prstGeom>
            <a:gradFill>
              <a:gsLst>
                <a:gs pos="0">
                  <a:srgbClr val="548FD5">
                    <a:alpha val="0"/>
                  </a:srgbClr>
                </a:gs>
                <a:gs pos="100000">
                  <a:srgbClr val="548FD5"/>
                </a:gs>
              </a:gsLst>
              <a:lin ang="5400000" scaled="0"/>
            </a:gradFill>
            <a:ln w="9525" cap="flat" cmpd="sng" algn="ctr">
              <a:noFill/>
              <a:prstDash val="solid"/>
            </a:ln>
            <a:effectLst/>
          </p:spPr>
          <p:txBody>
            <a:bodyPr spcFirstLastPara="0" vert="horz" wrap="square" lIns="61344" tIns="61344" rIns="61344" bIns="61344" numCol="1" spcCol="1270" anchor="ctr" anchorCtr="0">
              <a:noAutofit/>
            </a:bodyPr>
            <a:lstStyle/>
            <a:p>
              <a:pPr marL="0" marR="0" lvl="0" indent="0" algn="ctr" defTabSz="592415" eaLnBrk="0" fontAlgn="base" latinLnBrk="0" hangingPunct="0">
                <a:lnSpc>
                  <a:spcPct val="90000"/>
                </a:lnSpc>
                <a:spcBef>
                  <a:spcPct val="0"/>
                </a:spcBef>
                <a:spcAft>
                  <a:spcPct val="35000"/>
                </a:spcAft>
                <a:buClrTx/>
                <a:buSzTx/>
                <a:buFontTx/>
                <a:buNone/>
                <a:tabLst/>
                <a:defRPr/>
              </a:pPr>
              <a:endParaRPr kumimoji="0" lang="zh-CN" altLang="en-US" sz="1332" b="0" i="0" u="none" strike="noStrike" kern="0" cap="none" spc="0" normalizeH="0" baseline="0" noProof="0" smtClean="0">
                <a:ln>
                  <a:noFill/>
                </a:ln>
                <a:solidFill>
                  <a:srgbClr val="FFFFFF"/>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026684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b="1" dirty="0" smtClean="0">
                <a:sym typeface="Huawei Sans" panose="020C0503030203020204" pitchFamily="34" charset="0"/>
              </a:rPr>
              <a:t>鲲鹏</a:t>
            </a:r>
            <a:r>
              <a:rPr lang="zh-CN" altLang="en-US" b="1" dirty="0">
                <a:sym typeface="Huawei Sans" panose="020C0503030203020204" pitchFamily="34" charset="0"/>
              </a:rPr>
              <a:t>云大数据</a:t>
            </a:r>
            <a:r>
              <a:rPr lang="zh-CN" altLang="en-US" b="1" dirty="0" smtClean="0">
                <a:sym typeface="Huawei Sans" panose="020C0503030203020204" pitchFamily="34" charset="0"/>
              </a:rPr>
              <a:t>实验</a:t>
            </a:r>
            <a:endParaRPr lang="en-US" altLang="zh-CN" b="1" dirty="0" smtClean="0">
              <a:sym typeface="Huawei Sans" panose="020C0503030203020204" pitchFamily="34" charset="0"/>
            </a:endParaRPr>
          </a:p>
          <a:p>
            <a:pPr lvl="1"/>
            <a:r>
              <a:rPr lang="zh-CN" altLang="en-US" dirty="0">
                <a:solidFill>
                  <a:schemeClr val="bg1">
                    <a:lumMod val="50000"/>
                  </a:schemeClr>
                </a:solidFill>
                <a:sym typeface="Huawei Sans" panose="020C0503030203020204" pitchFamily="34" charset="0"/>
              </a:rPr>
              <a:t>大</a:t>
            </a:r>
            <a:r>
              <a:rPr lang="zh-CN" altLang="en-US" dirty="0" smtClean="0">
                <a:solidFill>
                  <a:schemeClr val="bg1">
                    <a:lumMod val="50000"/>
                  </a:schemeClr>
                </a:solidFill>
                <a:sym typeface="Huawei Sans" panose="020C0503030203020204" pitchFamily="34" charset="0"/>
              </a:rPr>
              <a:t>数据简介</a:t>
            </a:r>
            <a:endParaRPr lang="en-US" altLang="zh-CN" dirty="0" smtClean="0">
              <a:solidFill>
                <a:schemeClr val="bg1">
                  <a:lumMod val="50000"/>
                </a:schemeClr>
              </a:solidFill>
              <a:sym typeface="Huawei Sans" panose="020C0503030203020204" pitchFamily="34" charset="0"/>
            </a:endParaRPr>
          </a:p>
          <a:p>
            <a:pPr lvl="1"/>
            <a:r>
              <a:rPr lang="zh-CN" altLang="en-US" dirty="0" smtClean="0">
                <a:sym typeface="Huawei Sans" panose="020C0503030203020204" pitchFamily="34" charset="0"/>
              </a:rPr>
              <a:t>实验介绍</a:t>
            </a:r>
            <a:endParaRPr lang="zh-CN" altLang="en-US" dirty="0">
              <a:sym typeface="Huawei Sans" panose="020C0503030203020204" pitchFamily="34" charset="0"/>
            </a:endParaRPr>
          </a:p>
        </p:txBody>
      </p:sp>
    </p:spTree>
    <p:extLst>
      <p:ext uri="{BB962C8B-B14F-4D97-AF65-F5344CB8AC3E}">
        <p14:creationId xmlns:p14="http://schemas.microsoft.com/office/powerpoint/2010/main" val="31327649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10.xml><?xml version="1.0" encoding="utf-8"?>
<p:tagLst xmlns:a="http://schemas.openxmlformats.org/drawingml/2006/main" xmlns:r="http://schemas.openxmlformats.org/officeDocument/2006/relationships" xmlns:p="http://schemas.openxmlformats.org/presentationml/2006/main">
  <p:tag name="PA" val="v5.1.2"/>
</p:tagLst>
</file>

<file path=ppt/tags/tag11.xml><?xml version="1.0" encoding="utf-8"?>
<p:tagLst xmlns:a="http://schemas.openxmlformats.org/drawingml/2006/main" xmlns:r="http://schemas.openxmlformats.org/officeDocument/2006/relationships" xmlns:p="http://schemas.openxmlformats.org/presentationml/2006/main">
  <p:tag name="PA" val="v5.1.2"/>
</p:tagLst>
</file>

<file path=ppt/tags/tag12.xml><?xml version="1.0" encoding="utf-8"?>
<p:tagLst xmlns:a="http://schemas.openxmlformats.org/drawingml/2006/main" xmlns:r="http://schemas.openxmlformats.org/officeDocument/2006/relationships" xmlns:p="http://schemas.openxmlformats.org/presentationml/2006/main">
  <p:tag name="PA" val="v5.1.2"/>
</p:tagLst>
</file>

<file path=ppt/tags/tag13.xml><?xml version="1.0" encoding="utf-8"?>
<p:tagLst xmlns:a="http://schemas.openxmlformats.org/drawingml/2006/main" xmlns:r="http://schemas.openxmlformats.org/officeDocument/2006/relationships" xmlns:p="http://schemas.openxmlformats.org/presentationml/2006/main">
  <p:tag name="PA" val="v5.1.2"/>
</p:tagLst>
</file>

<file path=ppt/tags/tag14.xml><?xml version="1.0" encoding="utf-8"?>
<p:tagLst xmlns:a="http://schemas.openxmlformats.org/drawingml/2006/main" xmlns:r="http://schemas.openxmlformats.org/officeDocument/2006/relationships" xmlns:p="http://schemas.openxmlformats.org/presentationml/2006/main">
  <p:tag name="PA" val="v5.1.2"/>
</p:tagLst>
</file>

<file path=ppt/tags/tag15.xml><?xml version="1.0" encoding="utf-8"?>
<p:tagLst xmlns:a="http://schemas.openxmlformats.org/drawingml/2006/main" xmlns:r="http://schemas.openxmlformats.org/officeDocument/2006/relationships" xmlns:p="http://schemas.openxmlformats.org/presentationml/2006/main">
  <p:tag name="PA" val="v5.1.2"/>
</p:tagLst>
</file>

<file path=ppt/tags/tag16.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ISLIDE.VECTOR" val="c4c49d51-247b-4a14-ae63-b023b5421d51"/>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ISLIDE.VECTOR" val="27ae0bb9-1ebb-48b8-8a47-3c5f65f3443e"/>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ISLIDE.VECTOR" val="8ddc0833-a0b8-4c63-b8c2-94d4fc7ce7b2"/>
</p:tagLst>
</file>

<file path=ppt/tags/tag7.xml><?xml version="1.0" encoding="utf-8"?>
<p:tagLst xmlns:a="http://schemas.openxmlformats.org/drawingml/2006/main" xmlns:r="http://schemas.openxmlformats.org/officeDocument/2006/relationships" xmlns:p="http://schemas.openxmlformats.org/presentationml/2006/main">
  <p:tag name="ISLIDE.VECTOR" val="95dfb31b-57ae-40fb-910e-631a70f32578"/>
</p:tagLst>
</file>

<file path=ppt/tags/tag8.xml><?xml version="1.0" encoding="utf-8"?>
<p:tagLst xmlns:a="http://schemas.openxmlformats.org/drawingml/2006/main" xmlns:r="http://schemas.openxmlformats.org/officeDocument/2006/relationships" xmlns:p="http://schemas.openxmlformats.org/presentationml/2006/main">
  <p:tag name="PA" val="v5.1.2"/>
</p:tagLst>
</file>

<file path=ppt/tags/tag9.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A4E927-2E19-40DA-AC21-D3EBC4321306}">
  <ds:schemaRefs>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3.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4967</TotalTime>
  <Words>4615</Words>
  <Application>Microsoft Office PowerPoint</Application>
  <PresentationFormat>宽屏</PresentationFormat>
  <Paragraphs>583</Paragraphs>
  <Slides>26</Slides>
  <Notes>22</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26</vt:i4>
      </vt:variant>
    </vt:vector>
  </HeadingPairs>
  <TitlesOfParts>
    <vt:vector size="39" baseType="lpstr">
      <vt:lpstr>等线</vt:lpstr>
      <vt:lpstr>方正兰亭黑简体</vt:lpstr>
      <vt:lpstr>宋体</vt:lpstr>
      <vt:lpstr>Microsoft YaHei</vt:lpstr>
      <vt:lpstr>Microsoft YaHei</vt:lpstr>
      <vt:lpstr>Arial</vt:lpstr>
      <vt:lpstr>Huawei Sans</vt:lpstr>
      <vt:lpstr>Times New Roman</vt:lpstr>
      <vt:lpstr>Wingdings</vt:lpstr>
      <vt:lpstr>1_标题页模板</vt:lpstr>
      <vt:lpstr>2_功能页模板</vt:lpstr>
      <vt:lpstr>3_内容页模板</vt:lpstr>
      <vt:lpstr>4_感谢页模板</vt:lpstr>
      <vt:lpstr>实验配套理论 鲲鹏云大数据实验</vt:lpstr>
      <vt:lpstr>PowerPoint 演示文稿</vt:lpstr>
      <vt:lpstr>大数据概述</vt:lpstr>
      <vt:lpstr>大数据与云计算的关系</vt:lpstr>
      <vt:lpstr>企业数据分析平台向着云化和融合发展</vt:lpstr>
      <vt:lpstr>云计算为大数据提供重要的技术支撑</vt:lpstr>
      <vt:lpstr>大数据上云</vt:lpstr>
      <vt:lpstr>大数据云化部署优势</vt:lpstr>
      <vt:lpstr>PowerPoint 演示文稿</vt:lpstr>
      <vt:lpstr>鲲鹏云大数据实验</vt:lpstr>
      <vt:lpstr>鲲鹏云大数据实验概览</vt:lpstr>
      <vt:lpstr>Hadoop技术基础</vt:lpstr>
      <vt:lpstr>HDFS文件系统技术基础</vt:lpstr>
      <vt:lpstr>HDFS分块机制</vt:lpstr>
      <vt:lpstr>Hadoop计算过程分析——Wordcount</vt:lpstr>
      <vt:lpstr>Spark技术基础</vt:lpstr>
      <vt:lpstr>Spark计算过程分析——Wordcount</vt:lpstr>
      <vt:lpstr>鲲鹏云大数据实验概览</vt:lpstr>
      <vt:lpstr>OBS简介</vt:lpstr>
      <vt:lpstr>OBS相关概念</vt:lpstr>
      <vt:lpstr>OBS使用方式</vt:lpstr>
      <vt:lpstr>基于云主机的存算分离架构</vt:lpstr>
      <vt:lpstr>存算分离与传统Hadoop架构对比 (1)</vt:lpstr>
      <vt:lpstr>存算分离与传统Hadoop架构对比 (2)</vt:lpstr>
      <vt:lpstr>华为云鲲鹏大数据解决方案</vt:lpstr>
      <vt:lpstr>鲲鹏硬件能力：充分利用硬件体系结构特点，为大数据场景提速</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wangtengyanzjhw</cp:lastModifiedBy>
  <cp:revision>278</cp:revision>
  <cp:lastPrinted>2020-07-31T09:33:18Z</cp:lastPrinted>
  <dcterms:created xsi:type="dcterms:W3CDTF">2018-11-29T10:16:29Z</dcterms:created>
  <dcterms:modified xsi:type="dcterms:W3CDTF">2020-08-21T07:58:12Z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(3)F1XsrYSfJzGwvxBWUauTLLfsD8nu+kAmAn5/dSpcP6qEqpQsbIsi0NCtPNWXsiSkjZ34Us4T
988WareisyZTgATwb6GTr4I+BGTJt67pzweaIi03JgQg/N2uuOAZ+dYcYPQGyfskI4SSOVZd
vwAyIIEGYQ/n5OrDizoHjSDMAc4hMZP3ix7f5b5W6KuhP+RjEkD2IkNOJLcgwJ9iWEEnpTOs
cf8M0v1D1hcqnBIomj</vt:lpwstr>
  </property>
  <property fmtid="{D5CDD505-2E9C-101B-9397-08002B2CF9AE}" pid="3" name="_2015_ms_pID_7253431">
    <vt:lpwstr>9AkBqGPOlhkq4mcx7Xlfg7Y4OAXmcEUWkDxTwIpuAW8M3jcrlvS6KN
+y9g8u79eiKJdv0zKZK0rnysQv+23mipcvMSfgWAp2fEFr2ZiPiFJ73rz9e46ajlaJ1RpPEU
syT5NWlwyqt1WaLXVYmfR8s4nyWyNh4d9Opx2oZn558lbrLgDHIPUafrK48TP4m2cGK0HSTo
lIpxDpRRb8oKS5I1+MYeCfauu37HB+MetV6Q</vt:lpwstr>
  </property>
  <property fmtid="{D5CDD505-2E9C-101B-9397-08002B2CF9AE}" pid="4" name="_2015_ms_pID_7253432">
    <vt:lpwstr>xg==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1597996670</vt:lpwstr>
  </property>
</Properties>
</file>