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  <p:sldMasterId id="2147483881" r:id="rId8"/>
    <p:sldMasterId id="2147483886" r:id="rId9"/>
  </p:sldMasterIdLst>
  <p:notesMasterIdLst>
    <p:notesMasterId r:id="rId34"/>
  </p:notesMasterIdLst>
  <p:handoutMasterIdLst>
    <p:handoutMasterId r:id="rId35"/>
  </p:handoutMasterIdLst>
  <p:sldIdLst>
    <p:sldId id="257" r:id="rId10"/>
    <p:sldId id="449" r:id="rId11"/>
    <p:sldId id="546" r:id="rId12"/>
    <p:sldId id="547" r:id="rId13"/>
    <p:sldId id="861" r:id="rId14"/>
    <p:sldId id="867" r:id="rId15"/>
    <p:sldId id="865" r:id="rId16"/>
    <p:sldId id="868" r:id="rId17"/>
    <p:sldId id="545" r:id="rId18"/>
    <p:sldId id="844" r:id="rId19"/>
    <p:sldId id="845" r:id="rId20"/>
    <p:sldId id="846" r:id="rId21"/>
    <p:sldId id="847" r:id="rId22"/>
    <p:sldId id="848" r:id="rId23"/>
    <p:sldId id="849" r:id="rId24"/>
    <p:sldId id="850" r:id="rId25"/>
    <p:sldId id="851" r:id="rId26"/>
    <p:sldId id="852" r:id="rId27"/>
    <p:sldId id="853" r:id="rId28"/>
    <p:sldId id="854" r:id="rId29"/>
    <p:sldId id="855" r:id="rId30"/>
    <p:sldId id="856" r:id="rId31"/>
    <p:sldId id="561" r:id="rId32"/>
    <p:sldId id="445" r:id="rId33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80F2819-A7A3-4477-9CF4-0BDF2D33A38C}">
          <p14:sldIdLst>
            <p14:sldId id="257"/>
          </p14:sldIdLst>
        </p14:section>
        <p14:section name="鲲鹏云手机实验" id="{C49B06F3-2379-4EC1-9E4B-DB38E633937A}">
          <p14:sldIdLst>
            <p14:sldId id="449"/>
            <p14:sldId id="546"/>
            <p14:sldId id="547"/>
            <p14:sldId id="861"/>
            <p14:sldId id="867"/>
            <p14:sldId id="865"/>
            <p14:sldId id="868"/>
            <p14:sldId id="545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561"/>
            <p14:sldId id="4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tengyanzjhw" initials="w" lastIdx="9" clrIdx="0">
    <p:extLst>
      <p:ext uri="{19B8F6BF-5375-455C-9EA6-DF929625EA0E}">
        <p15:presenceInfo xmlns:p15="http://schemas.microsoft.com/office/powerpoint/2012/main" userId="S-1-5-21-147214757-305610072-1517763936-70314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04040"/>
    <a:srgbClr val="EBEBEB"/>
    <a:srgbClr val="151515"/>
    <a:srgbClr val="C7000B"/>
    <a:srgbClr val="575756"/>
    <a:srgbClr val="FFFFFF"/>
    <a:srgbClr val="DD4654"/>
    <a:srgbClr val="F3D2D5"/>
    <a:srgbClr val="E6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70" autoAdjust="0"/>
    <p:restoredTop sz="77751" autoAdjust="0"/>
  </p:normalViewPr>
  <p:slideViewPr>
    <p:cSldViewPr snapToGrid="0" snapToObjects="1">
      <p:cViewPr varScale="1">
        <p:scale>
          <a:sx n="56" d="100"/>
          <a:sy n="56" d="100"/>
        </p:scale>
        <p:origin x="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640" y="64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21" Type="http://schemas.openxmlformats.org/officeDocument/2006/relationships/slide" Target="slides/slide12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commentAuthors" Target="commentAuthor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8/21/2020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39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67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2613" y="7667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2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3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在移动端市场，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系统占据了主要份额。根据</a:t>
            </a:r>
            <a:r>
              <a:rPr lang="en-US" altLang="zh-CN" dirty="0" smtClean="0"/>
              <a:t>Gartner</a:t>
            </a:r>
            <a:r>
              <a:rPr lang="zh-CN" altLang="en-US" dirty="0" smtClean="0"/>
              <a:t>的数据显示计算，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的设备出货量占比已经超过</a:t>
            </a:r>
            <a:r>
              <a:rPr lang="en-US" altLang="zh-CN" dirty="0" smtClean="0"/>
              <a:t>86%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伴随着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生态系统的蓬勃发展，近几年逐渐兴起了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云新型应用。</a:t>
            </a:r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云，简单说，就是在数据中心部署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系统，面向不同的行业应用场景，提供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云手机</a:t>
            </a:r>
            <a:r>
              <a:rPr lang="zh-CN" altLang="en-US" smtClean="0"/>
              <a:t>服务。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78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首先使用用户和华为云之间建立</a:t>
            </a:r>
            <a:r>
              <a:rPr lang="en-US" altLang="zh-CN" dirty="0" smtClean="0"/>
              <a:t>SSH</a:t>
            </a:r>
            <a:r>
              <a:rPr lang="zh-CN" altLang="en-US" dirty="0" smtClean="0"/>
              <a:t>隧道</a:t>
            </a:r>
            <a:endParaRPr lang="en-US" altLang="zh-CN" dirty="0" smtClean="0"/>
          </a:p>
          <a:p>
            <a:r>
              <a:rPr lang="en-US" altLang="zh-CN" dirty="0" smtClean="0"/>
              <a:t>adb</a:t>
            </a:r>
            <a:r>
              <a:rPr lang="zh-CN" altLang="en-US" dirty="0" smtClean="0"/>
              <a:t>工具的命令会在</a:t>
            </a:r>
            <a:r>
              <a:rPr lang="en-US" altLang="zh-CN" dirty="0" smtClean="0"/>
              <a:t>SSH</a:t>
            </a:r>
            <a:r>
              <a:rPr lang="zh-CN" altLang="en-US" dirty="0" smtClean="0"/>
              <a:t>隧道中传输</a:t>
            </a:r>
            <a:endParaRPr lang="en-US" altLang="zh-CN" dirty="0" smtClean="0"/>
          </a:p>
          <a:p>
            <a:r>
              <a:rPr lang="zh-CN" altLang="en-US" dirty="0" smtClean="0"/>
              <a:t>手机画面属于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工具命令的一种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1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首先使用用户和华为云之间建立</a:t>
            </a:r>
            <a:r>
              <a:rPr lang="en-US" altLang="zh-CN" dirty="0" smtClean="0"/>
              <a:t>SSH</a:t>
            </a:r>
            <a:r>
              <a:rPr lang="zh-CN" altLang="en-US" dirty="0" smtClean="0"/>
              <a:t>隧道</a:t>
            </a:r>
            <a:endParaRPr lang="en-US" altLang="zh-CN" dirty="0" smtClean="0"/>
          </a:p>
          <a:p>
            <a:r>
              <a:rPr lang="en-US" altLang="zh-CN" dirty="0" smtClean="0"/>
              <a:t>adb</a:t>
            </a:r>
            <a:r>
              <a:rPr lang="zh-CN" altLang="en-US" dirty="0" smtClean="0"/>
              <a:t>工具的命令会在</a:t>
            </a:r>
            <a:r>
              <a:rPr lang="en-US" altLang="zh-CN" dirty="0" smtClean="0"/>
              <a:t>SSH</a:t>
            </a:r>
            <a:r>
              <a:rPr lang="zh-CN" altLang="en-US" dirty="0" smtClean="0"/>
              <a:t>隧道中传输</a:t>
            </a:r>
            <a:endParaRPr lang="en-US" altLang="zh-CN" dirty="0" smtClean="0"/>
          </a:p>
          <a:p>
            <a:r>
              <a:rPr lang="zh-CN" altLang="en-US" dirty="0" smtClean="0"/>
              <a:t>手机画面属于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工具命令的一种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6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5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8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99"/>
            </a:lvl1pPr>
            <a:lvl2pPr marL="457154" indent="0" algn="ctr">
              <a:buNone/>
              <a:defRPr sz="1999"/>
            </a:lvl2pPr>
            <a:lvl3pPr marL="914309" indent="0" algn="ctr">
              <a:buNone/>
              <a:defRPr sz="1799"/>
            </a:lvl3pPr>
            <a:lvl4pPr marL="1371462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562BA0-0012-47B9-A09B-4E878267E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8306B5-BD76-437E-8C33-DB5C64F32D1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4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76901394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616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3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7" indent="0" algn="ctr">
              <a:buNone/>
              <a:defRPr sz="2078"/>
            </a:lvl4pPr>
            <a:lvl5pPr marL="2374647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6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5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39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9" baseline="0"/>
            </a:lvl4pPr>
            <a:lvl5pPr marL="525639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5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5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6472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2"/>
          <p:cNvSpPr>
            <a:spLocks noEditPoints="1"/>
          </p:cNvSpPr>
          <p:nvPr userDrawn="1"/>
        </p:nvSpPr>
        <p:spPr bwMode="auto">
          <a:xfrm>
            <a:off x="479189" y="474076"/>
            <a:ext cx="507964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  <a:prstGeom prst="rect">
            <a:avLst/>
          </a:prstGeom>
        </p:spPr>
        <p:txBody>
          <a:bodyPr lIns="100800" tIns="50400" rIns="100800" bIns="50400" anchor="ctr" anchorCtr="0"/>
          <a:lstStyle>
            <a:lvl1pPr fontAlgn="ctr"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498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917985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7391" y="405364"/>
            <a:ext cx="10740626" cy="575931"/>
          </a:xfrm>
          <a:prstGeom prst="rect">
            <a:avLst/>
          </a:prstGeom>
        </p:spPr>
        <p:txBody>
          <a:bodyPr anchor="ctr" anchorCtr="0"/>
          <a:lstStyle>
            <a:lvl1pPr algn="l">
              <a:defRPr sz="2799" baseline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2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89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585" indent="-398303">
              <a:lnSpc>
                <a:spcPct val="70000"/>
              </a:lnSpc>
              <a:buFont typeface="+mj-lt"/>
              <a:buAutoNum type="arabicPeriod"/>
              <a:tabLst/>
              <a:defRPr sz="2199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585" indent="-398303">
              <a:buFont typeface="+mj-lt"/>
              <a:buAutoNum type="arabicPeriod"/>
              <a:tabLst/>
              <a:defRPr/>
            </a:lvl2pPr>
            <a:lvl3pPr marL="14282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2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2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/>
        </p:nvCxnSpPr>
        <p:spPr>
          <a:xfrm flipH="1">
            <a:off x="1029516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/>
        </p:nvSpPr>
        <p:spPr>
          <a:xfrm>
            <a:off x="918558" y="630374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599" dirty="0">
                <a:solidFill>
                  <a:srgbClr val="1D1D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26612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470" y="468676"/>
            <a:ext cx="11373062" cy="10422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442" y="1599830"/>
            <a:ext cx="10973117" cy="45265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06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7391" y="405364"/>
            <a:ext cx="10740626" cy="575931"/>
          </a:xfrm>
          <a:prstGeom prst="rect">
            <a:avLst/>
          </a:prstGeom>
        </p:spPr>
        <p:txBody>
          <a:bodyPr anchor="ctr" anchorCtr="0"/>
          <a:lstStyle>
            <a:lvl1pPr algn="l">
              <a:defRPr sz="2799" baseline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922347" y="6398312"/>
            <a:ext cx="281021" cy="151309"/>
          </a:xfrm>
          <a:prstGeom prst="rect">
            <a:avLst/>
          </a:prstGeom>
          <a:noFill/>
        </p:spPr>
        <p:txBody>
          <a:bodyPr wrap="none" lIns="35991" tIns="21594" rIns="35991" bIns="21594" rtlCol="0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Boan</a:t>
            </a:r>
          </a:p>
        </p:txBody>
      </p:sp>
    </p:spTree>
    <p:extLst>
      <p:ext uri="{BB962C8B-B14F-4D97-AF65-F5344CB8AC3E}">
        <p14:creationId xmlns:p14="http://schemas.microsoft.com/office/powerpoint/2010/main" val="94256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7391" y="405364"/>
            <a:ext cx="10740626" cy="575931"/>
          </a:xfrm>
          <a:prstGeom prst="rect">
            <a:avLst/>
          </a:prstGeom>
        </p:spPr>
        <p:txBody>
          <a:bodyPr anchor="ctr" anchorCtr="0"/>
          <a:lstStyle>
            <a:lvl1pPr algn="l">
              <a:defRPr sz="2799" baseline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96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89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585" indent="-398303">
              <a:lnSpc>
                <a:spcPct val="70000"/>
              </a:lnSpc>
              <a:buFont typeface="+mj-lt"/>
              <a:buAutoNum type="arabicPeriod"/>
              <a:tabLst/>
              <a:defRPr sz="2199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585" indent="-398303">
              <a:buFont typeface="+mj-lt"/>
              <a:buAutoNum type="arabicPeriod"/>
              <a:tabLst/>
              <a:defRPr/>
            </a:lvl2pPr>
            <a:lvl3pPr marL="14282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2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2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/>
        </p:nvCxnSpPr>
        <p:spPr>
          <a:xfrm flipH="1">
            <a:off x="1029516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/>
        </p:nvSpPr>
        <p:spPr>
          <a:xfrm>
            <a:off x="918558" y="630374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599" dirty="0">
                <a:solidFill>
                  <a:srgbClr val="1D1D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9123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470" y="468676"/>
            <a:ext cx="11373062" cy="10422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442" y="1599830"/>
            <a:ext cx="10973117" cy="45265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09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7391" y="405364"/>
            <a:ext cx="10740626" cy="575931"/>
          </a:xfrm>
          <a:prstGeom prst="rect">
            <a:avLst/>
          </a:prstGeom>
        </p:spPr>
        <p:txBody>
          <a:bodyPr anchor="ctr" anchorCtr="0"/>
          <a:lstStyle>
            <a:lvl1pPr algn="l">
              <a:defRPr sz="2799" baseline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922347" y="6398312"/>
            <a:ext cx="281021" cy="151309"/>
          </a:xfrm>
          <a:prstGeom prst="rect">
            <a:avLst/>
          </a:prstGeom>
          <a:noFill/>
        </p:spPr>
        <p:txBody>
          <a:bodyPr wrap="none" lIns="35991" tIns="21594" rIns="35991" bIns="21594" rtlCol="0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Boan</a:t>
            </a:r>
          </a:p>
        </p:txBody>
      </p:sp>
    </p:spTree>
    <p:extLst>
      <p:ext uri="{BB962C8B-B14F-4D97-AF65-F5344CB8AC3E}">
        <p14:creationId xmlns:p14="http://schemas.microsoft.com/office/powerpoint/2010/main" val="63380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  <p:sldLayoutId id="2147483872" r:id="rId11"/>
    <p:sldLayoutId id="2147483875" r:id="rId12"/>
    <p:sldLayoutId id="2147483876" r:id="rId13"/>
    <p:sldLayoutId id="2147483880" r:id="rId14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  <p:sldLayoutId id="2147483874" r:id="rId6"/>
    <p:sldLayoutId id="2147483877" r:id="rId7"/>
    <p:sldLayoutId id="2147483878" r:id="rId8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6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6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7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7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90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6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7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7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实验配套理论</a:t>
            </a:r>
            <a:r>
              <a:rPr lang="en-US" altLang="zh-CN" dirty="0" smtClean="0">
                <a:sym typeface="Huawei Sans" panose="020C0503030203020204" pitchFamily="34" charset="0"/>
              </a:rPr>
              <a:t/>
            </a:r>
            <a:br>
              <a:rPr lang="en-US" altLang="zh-CN" dirty="0" smtClean="0">
                <a:sym typeface="Huawei Sans" panose="020C0503030203020204" pitchFamily="34" charset="0"/>
              </a:rPr>
            </a:br>
            <a:r>
              <a:rPr lang="zh-CN" altLang="en-US" dirty="0">
                <a:sym typeface="Huawei Sans" panose="020C0503030203020204" pitchFamily="34" charset="0"/>
              </a:rPr>
              <a:t>鲲鹏云手机实验</a:t>
            </a:r>
            <a:br>
              <a:rPr lang="zh-CN" altLang="en-US" dirty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实践部分涉及到的基础工具和知识</a:t>
            </a:r>
            <a:endParaRPr lang="en-US" dirty="0">
              <a:sym typeface="Huawei Sans" panose="020C0503030203020204" pitchFamily="34" charset="0"/>
            </a:endParaRPr>
          </a:p>
        </p:txBody>
      </p:sp>
      <p:sp>
        <p:nvSpPr>
          <p:cNvPr id="5" name="íṩḻiḑ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7B08588-56FF-4764-8933-E6E6A4A842ED}"/>
              </a:ext>
            </a:extLst>
          </p:cNvPr>
          <p:cNvSpPr/>
          <p:nvPr/>
        </p:nvSpPr>
        <p:spPr>
          <a:xfrm>
            <a:off x="741581" y="1592756"/>
            <a:ext cx="10718582" cy="382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6" name="isļîḍ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B1C26C1-FB03-4CD4-9576-5ECE0F7879BA}"/>
              </a:ext>
            </a:extLst>
          </p:cNvPr>
          <p:cNvGrpSpPr/>
          <p:nvPr/>
        </p:nvGrpSpPr>
        <p:grpSpPr>
          <a:xfrm>
            <a:off x="741581" y="1404362"/>
            <a:ext cx="1562260" cy="759058"/>
            <a:chOff x="5358386" y="3319234"/>
            <a:chExt cx="1871473" cy="518267"/>
          </a:xfrm>
        </p:grpSpPr>
        <p:sp>
          <p:nvSpPr>
            <p:cNvPr id="41" name="îšli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7DBC5EE-C4E4-4634-8AC9-155877525693}"/>
                </a:ext>
              </a:extLst>
            </p:cNvPr>
            <p:cNvSpPr/>
            <p:nvPr/>
          </p:nvSpPr>
          <p:spPr>
            <a:xfrm>
              <a:off x="5358387" y="3319234"/>
              <a:ext cx="1871472" cy="518267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2" name="îṡ1ï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BD25702-0203-46F4-8BB1-01E321C2EA2E}"/>
                </a:ext>
              </a:extLst>
            </p:cNvPr>
            <p:cNvSpPr txBox="1"/>
            <p:nvPr/>
          </p:nvSpPr>
          <p:spPr>
            <a:xfrm>
              <a:off x="5358386" y="3462829"/>
              <a:ext cx="1784977" cy="2463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START</a:t>
              </a:r>
              <a:endParaRPr lang="id-ID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33" name="işḷîḑ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A14E7DB-EB90-442E-9E6D-0F0F537B7662}"/>
              </a:ext>
            </a:extLst>
          </p:cNvPr>
          <p:cNvSpPr/>
          <p:nvPr/>
        </p:nvSpPr>
        <p:spPr>
          <a:xfrm>
            <a:off x="2843296" y="1470432"/>
            <a:ext cx="644438" cy="644438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4" name="î$ḻîd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F0067C4-550D-4D69-AAC4-78D1D305F974}"/>
              </a:ext>
            </a:extLst>
          </p:cNvPr>
          <p:cNvSpPr/>
          <p:nvPr/>
        </p:nvSpPr>
        <p:spPr bwMode="auto">
          <a:xfrm>
            <a:off x="3013094" y="1669672"/>
            <a:ext cx="304843" cy="245958"/>
          </a:xfrm>
          <a:custGeom>
            <a:avLst/>
            <a:gdLst>
              <a:gd name="connsiteX0" fmla="*/ 28076 w 609418"/>
              <a:gd name="connsiteY0" fmla="*/ 400318 h 491700"/>
              <a:gd name="connsiteX1" fmla="*/ 581555 w 609418"/>
              <a:gd name="connsiteY1" fmla="*/ 400318 h 491700"/>
              <a:gd name="connsiteX2" fmla="*/ 598101 w 609418"/>
              <a:gd name="connsiteY2" fmla="*/ 409407 h 491700"/>
              <a:gd name="connsiteX3" fmla="*/ 599094 w 609418"/>
              <a:gd name="connsiteY3" fmla="*/ 428245 h 491700"/>
              <a:gd name="connsiteX4" fmla="*/ 581720 w 609418"/>
              <a:gd name="connsiteY4" fmla="*/ 464269 h 491700"/>
              <a:gd name="connsiteX5" fmla="*/ 537872 w 609418"/>
              <a:gd name="connsiteY5" fmla="*/ 491700 h 491700"/>
              <a:gd name="connsiteX6" fmla="*/ 71758 w 609418"/>
              <a:gd name="connsiteY6" fmla="*/ 491700 h 491700"/>
              <a:gd name="connsiteX7" fmla="*/ 27910 w 609418"/>
              <a:gd name="connsiteY7" fmla="*/ 464269 h 491700"/>
              <a:gd name="connsiteX8" fmla="*/ 10537 w 609418"/>
              <a:gd name="connsiteY8" fmla="*/ 428245 h 491700"/>
              <a:gd name="connsiteX9" fmla="*/ 11529 w 609418"/>
              <a:gd name="connsiteY9" fmla="*/ 409407 h 491700"/>
              <a:gd name="connsiteX10" fmla="*/ 28076 w 609418"/>
              <a:gd name="connsiteY10" fmla="*/ 400318 h 491700"/>
              <a:gd name="connsiteX11" fmla="*/ 176450 w 609418"/>
              <a:gd name="connsiteY11" fmla="*/ 171334 h 491700"/>
              <a:gd name="connsiteX12" fmla="*/ 163895 w 609418"/>
              <a:gd name="connsiteY12" fmla="*/ 172986 h 491700"/>
              <a:gd name="connsiteX13" fmla="*/ 64448 w 609418"/>
              <a:gd name="connsiteY13" fmla="*/ 297563 h 491700"/>
              <a:gd name="connsiteX14" fmla="*/ 76196 w 609418"/>
              <a:gd name="connsiteY14" fmla="*/ 317720 h 491700"/>
              <a:gd name="connsiteX15" fmla="*/ 80499 w 609418"/>
              <a:gd name="connsiteY15" fmla="*/ 318216 h 491700"/>
              <a:gd name="connsiteX16" fmla="*/ 96384 w 609418"/>
              <a:gd name="connsiteY16" fmla="*/ 305824 h 491700"/>
              <a:gd name="connsiteX17" fmla="*/ 180276 w 609418"/>
              <a:gd name="connsiteY17" fmla="*/ 201570 h 491700"/>
              <a:gd name="connsiteX18" fmla="*/ 186399 w 609418"/>
              <a:gd name="connsiteY18" fmla="*/ 179100 h 491700"/>
              <a:gd name="connsiteX19" fmla="*/ 176450 w 609418"/>
              <a:gd name="connsiteY19" fmla="*/ 171334 h 491700"/>
              <a:gd name="connsiteX20" fmla="*/ 304709 w 609418"/>
              <a:gd name="connsiteY20" fmla="*/ 0 h 491700"/>
              <a:gd name="connsiteX21" fmla="*/ 345911 w 609418"/>
              <a:gd name="connsiteY21" fmla="*/ 41140 h 491700"/>
              <a:gd name="connsiteX22" fmla="*/ 321256 w 609418"/>
              <a:gd name="connsiteY22" fmla="*/ 78810 h 491700"/>
              <a:gd name="connsiteX23" fmla="*/ 321256 w 609418"/>
              <a:gd name="connsiteY23" fmla="*/ 97976 h 491700"/>
              <a:gd name="connsiteX24" fmla="*/ 609338 w 609418"/>
              <a:gd name="connsiteY24" fmla="*/ 341347 h 491700"/>
              <a:gd name="connsiteX25" fmla="*/ 604374 w 609418"/>
              <a:gd name="connsiteY25" fmla="*/ 356217 h 491700"/>
              <a:gd name="connsiteX26" fmla="*/ 589978 w 609418"/>
              <a:gd name="connsiteY26" fmla="*/ 362495 h 491700"/>
              <a:gd name="connsiteX27" fmla="*/ 19606 w 609418"/>
              <a:gd name="connsiteY27" fmla="*/ 362495 h 491700"/>
              <a:gd name="connsiteX28" fmla="*/ 5210 w 609418"/>
              <a:gd name="connsiteY28" fmla="*/ 356217 h 491700"/>
              <a:gd name="connsiteX29" fmla="*/ 81 w 609418"/>
              <a:gd name="connsiteY29" fmla="*/ 341347 h 491700"/>
              <a:gd name="connsiteX30" fmla="*/ 288162 w 609418"/>
              <a:gd name="connsiteY30" fmla="*/ 97976 h 491700"/>
              <a:gd name="connsiteX31" fmla="*/ 288162 w 609418"/>
              <a:gd name="connsiteY31" fmla="*/ 78810 h 491700"/>
              <a:gd name="connsiteX32" fmla="*/ 263673 w 609418"/>
              <a:gd name="connsiteY32" fmla="*/ 41140 h 491700"/>
              <a:gd name="connsiteX33" fmla="*/ 304709 w 609418"/>
              <a:gd name="connsiteY33" fmla="*/ 0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418" h="491700">
                <a:moveTo>
                  <a:pt x="28076" y="400318"/>
                </a:moveTo>
                <a:lnTo>
                  <a:pt x="581555" y="400318"/>
                </a:lnTo>
                <a:cubicBezTo>
                  <a:pt x="588339" y="400318"/>
                  <a:pt x="594461" y="403788"/>
                  <a:pt x="598101" y="409407"/>
                </a:cubicBezTo>
                <a:cubicBezTo>
                  <a:pt x="601576" y="415025"/>
                  <a:pt x="602072" y="422131"/>
                  <a:pt x="599094" y="428245"/>
                </a:cubicBezTo>
                <a:lnTo>
                  <a:pt x="581720" y="464269"/>
                </a:lnTo>
                <a:cubicBezTo>
                  <a:pt x="573612" y="481124"/>
                  <a:pt x="556569" y="491700"/>
                  <a:pt x="537872" y="491700"/>
                </a:cubicBezTo>
                <a:lnTo>
                  <a:pt x="71758" y="491700"/>
                </a:lnTo>
                <a:cubicBezTo>
                  <a:pt x="53061" y="491700"/>
                  <a:pt x="36018" y="481124"/>
                  <a:pt x="27910" y="464269"/>
                </a:cubicBezTo>
                <a:lnTo>
                  <a:pt x="10537" y="428245"/>
                </a:lnTo>
                <a:cubicBezTo>
                  <a:pt x="7558" y="422131"/>
                  <a:pt x="8055" y="415025"/>
                  <a:pt x="11529" y="409407"/>
                </a:cubicBezTo>
                <a:cubicBezTo>
                  <a:pt x="15170" y="403788"/>
                  <a:pt x="21292" y="400318"/>
                  <a:pt x="28076" y="400318"/>
                </a:cubicBezTo>
                <a:close/>
                <a:moveTo>
                  <a:pt x="176450" y="171334"/>
                </a:moveTo>
                <a:cubicBezTo>
                  <a:pt x="172376" y="170219"/>
                  <a:pt x="167867" y="170673"/>
                  <a:pt x="163895" y="172986"/>
                </a:cubicBezTo>
                <a:cubicBezTo>
                  <a:pt x="113096" y="201735"/>
                  <a:pt x="77851" y="246014"/>
                  <a:pt x="64448" y="297563"/>
                </a:cubicBezTo>
                <a:cubicBezTo>
                  <a:pt x="62132" y="306320"/>
                  <a:pt x="67427" y="315407"/>
                  <a:pt x="76196" y="317720"/>
                </a:cubicBezTo>
                <a:cubicBezTo>
                  <a:pt x="77686" y="318051"/>
                  <a:pt x="79009" y="318216"/>
                  <a:pt x="80499" y="318216"/>
                </a:cubicBezTo>
                <a:cubicBezTo>
                  <a:pt x="87779" y="318216"/>
                  <a:pt x="94564" y="313259"/>
                  <a:pt x="96384" y="305824"/>
                </a:cubicBezTo>
                <a:cubicBezTo>
                  <a:pt x="107636" y="263032"/>
                  <a:pt x="137255" y="226022"/>
                  <a:pt x="180276" y="201570"/>
                </a:cubicBezTo>
                <a:cubicBezTo>
                  <a:pt x="188219" y="197109"/>
                  <a:pt x="191032" y="187030"/>
                  <a:pt x="186399" y="179100"/>
                </a:cubicBezTo>
                <a:cubicBezTo>
                  <a:pt x="184165" y="175135"/>
                  <a:pt x="180525" y="172450"/>
                  <a:pt x="176450" y="171334"/>
                </a:cubicBezTo>
                <a:close/>
                <a:moveTo>
                  <a:pt x="304709" y="0"/>
                </a:moveTo>
                <a:cubicBezTo>
                  <a:pt x="327544" y="0"/>
                  <a:pt x="345911" y="18505"/>
                  <a:pt x="345911" y="41140"/>
                </a:cubicBezTo>
                <a:cubicBezTo>
                  <a:pt x="345911" y="57993"/>
                  <a:pt x="335817" y="72532"/>
                  <a:pt x="321256" y="78810"/>
                </a:cubicBezTo>
                <a:lnTo>
                  <a:pt x="321256" y="97976"/>
                </a:lnTo>
                <a:cubicBezTo>
                  <a:pt x="474315" y="104915"/>
                  <a:pt x="597424" y="209500"/>
                  <a:pt x="609338" y="341347"/>
                </a:cubicBezTo>
                <a:cubicBezTo>
                  <a:pt x="609834" y="346634"/>
                  <a:pt x="608014" y="352086"/>
                  <a:pt x="604374" y="356217"/>
                </a:cubicBezTo>
                <a:cubicBezTo>
                  <a:pt x="600733" y="360182"/>
                  <a:pt x="595438" y="362495"/>
                  <a:pt x="589978" y="362495"/>
                </a:cubicBezTo>
                <a:lnTo>
                  <a:pt x="19606" y="362495"/>
                </a:lnTo>
                <a:cubicBezTo>
                  <a:pt x="14146" y="362495"/>
                  <a:pt x="8851" y="360182"/>
                  <a:pt x="5210" y="356217"/>
                </a:cubicBezTo>
                <a:cubicBezTo>
                  <a:pt x="1404" y="352086"/>
                  <a:pt x="-416" y="346634"/>
                  <a:pt x="81" y="341347"/>
                </a:cubicBezTo>
                <a:cubicBezTo>
                  <a:pt x="12160" y="209500"/>
                  <a:pt x="135269" y="104915"/>
                  <a:pt x="288162" y="97976"/>
                </a:cubicBezTo>
                <a:lnTo>
                  <a:pt x="288162" y="78810"/>
                </a:lnTo>
                <a:cubicBezTo>
                  <a:pt x="273767" y="72532"/>
                  <a:pt x="263673" y="57993"/>
                  <a:pt x="263673" y="41140"/>
                </a:cubicBezTo>
                <a:cubicBezTo>
                  <a:pt x="263673" y="18505"/>
                  <a:pt x="282040" y="0"/>
                  <a:pt x="3047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işḻîḋ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EB4B013-DF32-43EB-94B4-D178F9D58994}"/>
              </a:ext>
            </a:extLst>
          </p:cNvPr>
          <p:cNvSpPr txBox="1"/>
          <p:nvPr/>
        </p:nvSpPr>
        <p:spPr bwMode="auto">
          <a:xfrm>
            <a:off x="2520426" y="1056754"/>
            <a:ext cx="127820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400" b="1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第一关</a:t>
            </a:r>
            <a:endParaRPr lang="en-US" altLang="zh-CN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îṧļíď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5D40212-0B31-43B9-9AE2-A8EDE651DFA5}"/>
              </a:ext>
            </a:extLst>
          </p:cNvPr>
          <p:cNvSpPr/>
          <p:nvPr/>
        </p:nvSpPr>
        <p:spPr bwMode="auto">
          <a:xfrm>
            <a:off x="2378480" y="2228666"/>
            <a:ext cx="1584742" cy="64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OpenSSH</a:t>
            </a:r>
          </a:p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安装在本地</a:t>
            </a:r>
            <a:r>
              <a:rPr lang="en-US" altLang="zh-CN" sz="11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PC</a:t>
            </a:r>
            <a:r>
              <a:rPr lang="zh-CN" altLang="en-US" sz="11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，用于访问云手机</a:t>
            </a:r>
            <a:endParaRPr lang="en-US" altLang="zh-CN" sz="11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îŝľíď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3B17DD0-B3EA-4559-9F02-02538307AC45}"/>
              </a:ext>
            </a:extLst>
          </p:cNvPr>
          <p:cNvSpPr/>
          <p:nvPr/>
        </p:nvSpPr>
        <p:spPr bwMode="auto">
          <a:xfrm>
            <a:off x="2378480" y="3883374"/>
            <a:ext cx="1584742" cy="64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ADB</a:t>
            </a:r>
            <a:r>
              <a:rPr lang="zh-CN" altLang="en-US" sz="1400" dirty="0" smtClean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工具</a:t>
            </a:r>
            <a:endParaRPr lang="en-US" altLang="zh-CN" sz="1400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用于通过电脑端与模拟器或者真实设备交互</a:t>
            </a:r>
            <a:endParaRPr lang="en-US" altLang="zh-CN" sz="11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ïś1îd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AAF1E95-E8CA-4942-9FAE-A034C3CD278B}"/>
              </a:ext>
            </a:extLst>
          </p:cNvPr>
          <p:cNvSpPr/>
          <p:nvPr/>
        </p:nvSpPr>
        <p:spPr bwMode="auto">
          <a:xfrm>
            <a:off x="2378480" y="5538082"/>
            <a:ext cx="1584742" cy="64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Airtest</a:t>
            </a:r>
          </a:p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用于显示手机画面</a:t>
            </a:r>
            <a:endParaRPr lang="en-US" altLang="zh-CN" sz="11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05482" y="1056754"/>
            <a:ext cx="1719443" cy="5138462"/>
            <a:chOff x="8499364" y="1251064"/>
            <a:chExt cx="1719443" cy="5138462"/>
          </a:xfrm>
        </p:grpSpPr>
        <p:grpSp>
          <p:nvGrpSpPr>
            <p:cNvPr id="10" name="ísḻï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2B4697D-FB31-4908-B82B-AB7E590B7882}"/>
                </a:ext>
              </a:extLst>
            </p:cNvPr>
            <p:cNvGrpSpPr/>
            <p:nvPr/>
          </p:nvGrpSpPr>
          <p:grpSpPr>
            <a:xfrm>
              <a:off x="8651146" y="1251064"/>
              <a:ext cx="1278204" cy="1058116"/>
              <a:chOff x="8658706" y="1316601"/>
              <a:chExt cx="1278204" cy="1058116"/>
            </a:xfrm>
          </p:grpSpPr>
          <p:grpSp>
            <p:nvGrpSpPr>
              <p:cNvPr id="23" name="îšļîď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31D2A5E-ED58-486C-B3E2-C5809E08787E}"/>
                  </a:ext>
                </a:extLst>
              </p:cNvPr>
              <p:cNvGrpSpPr/>
              <p:nvPr/>
            </p:nvGrpSpPr>
            <p:grpSpPr>
              <a:xfrm>
                <a:off x="8969602" y="1730279"/>
                <a:ext cx="644438" cy="644438"/>
                <a:chOff x="5116282" y="1620551"/>
                <a:chExt cx="644438" cy="644438"/>
              </a:xfrm>
            </p:grpSpPr>
            <p:sp>
              <p:nvSpPr>
                <p:cNvPr id="25" name="îşlid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58C2D45-A24F-4128-9491-959BB51B8466}"/>
                    </a:ext>
                  </a:extLst>
                </p:cNvPr>
                <p:cNvSpPr/>
                <p:nvPr/>
              </p:nvSpPr>
              <p:spPr>
                <a:xfrm>
                  <a:off x="5116282" y="1620551"/>
                  <a:ext cx="644438" cy="644438"/>
                </a:xfrm>
                <a:prstGeom prst="ellips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6" name="íṡlíḓ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54787DE-F0EE-4626-8D7B-3482B36781CB}"/>
                    </a:ext>
                  </a:extLst>
                </p:cNvPr>
                <p:cNvSpPr/>
                <p:nvPr/>
              </p:nvSpPr>
              <p:spPr bwMode="auto">
                <a:xfrm>
                  <a:off x="5286080" y="1825604"/>
                  <a:ext cx="304842" cy="234328"/>
                </a:xfrm>
                <a:custGeom>
                  <a:avLst/>
                  <a:gdLst>
                    <a:gd name="connsiteX0" fmla="*/ 41638 w 607991"/>
                    <a:gd name="connsiteY0" fmla="*/ 172815 h 467355"/>
                    <a:gd name="connsiteX1" fmla="*/ 170038 w 607991"/>
                    <a:gd name="connsiteY1" fmla="*/ 172815 h 467355"/>
                    <a:gd name="connsiteX2" fmla="*/ 209980 w 607991"/>
                    <a:gd name="connsiteY2" fmla="*/ 207339 h 467355"/>
                    <a:gd name="connsiteX3" fmla="*/ 286191 w 607991"/>
                    <a:gd name="connsiteY3" fmla="*/ 363029 h 467355"/>
                    <a:gd name="connsiteX4" fmla="*/ 289300 w 607991"/>
                    <a:gd name="connsiteY4" fmla="*/ 362465 h 467355"/>
                    <a:gd name="connsiteX5" fmla="*/ 318597 w 607991"/>
                    <a:gd name="connsiteY5" fmla="*/ 362465 h 467355"/>
                    <a:gd name="connsiteX6" fmla="*/ 321706 w 607991"/>
                    <a:gd name="connsiteY6" fmla="*/ 363029 h 467355"/>
                    <a:gd name="connsiteX7" fmla="*/ 397917 w 607991"/>
                    <a:gd name="connsiteY7" fmla="*/ 207339 h 467355"/>
                    <a:gd name="connsiteX8" fmla="*/ 437953 w 607991"/>
                    <a:gd name="connsiteY8" fmla="*/ 172815 h 467355"/>
                    <a:gd name="connsiteX9" fmla="*/ 566259 w 607991"/>
                    <a:gd name="connsiteY9" fmla="*/ 172815 h 467355"/>
                    <a:gd name="connsiteX10" fmla="*/ 607991 w 607991"/>
                    <a:gd name="connsiteY10" fmla="*/ 219663 h 467355"/>
                    <a:gd name="connsiteX11" fmla="*/ 607991 w 607991"/>
                    <a:gd name="connsiteY11" fmla="*/ 467355 h 467355"/>
                    <a:gd name="connsiteX12" fmla="*/ 396315 w 607991"/>
                    <a:gd name="connsiteY12" fmla="*/ 467355 h 467355"/>
                    <a:gd name="connsiteX13" fmla="*/ 396315 w 607991"/>
                    <a:gd name="connsiteY13" fmla="*/ 326717 h 467355"/>
                    <a:gd name="connsiteX14" fmla="*/ 350156 w 607991"/>
                    <a:gd name="connsiteY14" fmla="*/ 412041 h 467355"/>
                    <a:gd name="connsiteX15" fmla="*/ 318692 w 607991"/>
                    <a:gd name="connsiteY15" fmla="*/ 437628 h 467355"/>
                    <a:gd name="connsiteX16" fmla="*/ 289300 w 607991"/>
                    <a:gd name="connsiteY16" fmla="*/ 437628 h 467355"/>
                    <a:gd name="connsiteX17" fmla="*/ 257836 w 607991"/>
                    <a:gd name="connsiteY17" fmla="*/ 412041 h 467355"/>
                    <a:gd name="connsiteX18" fmla="*/ 211676 w 607991"/>
                    <a:gd name="connsiteY18" fmla="*/ 326717 h 467355"/>
                    <a:gd name="connsiteX19" fmla="*/ 211676 w 607991"/>
                    <a:gd name="connsiteY19" fmla="*/ 467355 h 467355"/>
                    <a:gd name="connsiteX20" fmla="*/ 0 w 607991"/>
                    <a:gd name="connsiteY20" fmla="*/ 467355 h 467355"/>
                    <a:gd name="connsiteX21" fmla="*/ 0 w 607991"/>
                    <a:gd name="connsiteY21" fmla="*/ 219663 h 467355"/>
                    <a:gd name="connsiteX22" fmla="*/ 41638 w 607991"/>
                    <a:gd name="connsiteY22" fmla="*/ 172815 h 467355"/>
                    <a:gd name="connsiteX23" fmla="*/ 502002 w 607991"/>
                    <a:gd name="connsiteY23" fmla="*/ 0 h 467355"/>
                    <a:gd name="connsiteX24" fmla="*/ 582164 w 607991"/>
                    <a:gd name="connsiteY24" fmla="*/ 79963 h 467355"/>
                    <a:gd name="connsiteX25" fmla="*/ 502002 w 607991"/>
                    <a:gd name="connsiteY25" fmla="*/ 159831 h 467355"/>
                    <a:gd name="connsiteX26" fmla="*/ 422122 w 607991"/>
                    <a:gd name="connsiteY26" fmla="*/ 79963 h 467355"/>
                    <a:gd name="connsiteX27" fmla="*/ 502002 w 607991"/>
                    <a:gd name="connsiteY27" fmla="*/ 0 h 467355"/>
                    <a:gd name="connsiteX28" fmla="*/ 105907 w 607991"/>
                    <a:gd name="connsiteY28" fmla="*/ 0 h 467355"/>
                    <a:gd name="connsiteX29" fmla="*/ 185799 w 607991"/>
                    <a:gd name="connsiteY29" fmla="*/ 79963 h 467355"/>
                    <a:gd name="connsiteX30" fmla="*/ 105907 w 607991"/>
                    <a:gd name="connsiteY30" fmla="*/ 159831 h 467355"/>
                    <a:gd name="connsiteX31" fmla="*/ 25827 w 607991"/>
                    <a:gd name="connsiteY31" fmla="*/ 79963 h 467355"/>
                    <a:gd name="connsiteX32" fmla="*/ 105907 w 607991"/>
                    <a:gd name="connsiteY32" fmla="*/ 0 h 467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07991" h="467355">
                      <a:moveTo>
                        <a:pt x="41638" y="172815"/>
                      </a:moveTo>
                      <a:lnTo>
                        <a:pt x="170038" y="172815"/>
                      </a:lnTo>
                      <a:cubicBezTo>
                        <a:pt x="189067" y="172815"/>
                        <a:pt x="205082" y="187584"/>
                        <a:pt x="209980" y="207339"/>
                      </a:cubicBezTo>
                      <a:lnTo>
                        <a:pt x="286191" y="363029"/>
                      </a:lnTo>
                      <a:cubicBezTo>
                        <a:pt x="287227" y="363029"/>
                        <a:pt x="288170" y="362465"/>
                        <a:pt x="289300" y="362465"/>
                      </a:cubicBezTo>
                      <a:lnTo>
                        <a:pt x="318597" y="362465"/>
                      </a:lnTo>
                      <a:cubicBezTo>
                        <a:pt x="319728" y="362465"/>
                        <a:pt x="320670" y="362935"/>
                        <a:pt x="321706" y="363029"/>
                      </a:cubicBezTo>
                      <a:lnTo>
                        <a:pt x="397917" y="207339"/>
                      </a:lnTo>
                      <a:cubicBezTo>
                        <a:pt x="402815" y="187584"/>
                        <a:pt x="418924" y="172815"/>
                        <a:pt x="437953" y="172815"/>
                      </a:cubicBezTo>
                      <a:lnTo>
                        <a:pt x="566259" y="172815"/>
                      </a:lnTo>
                      <a:cubicBezTo>
                        <a:pt x="589245" y="172815"/>
                        <a:pt x="607897" y="193887"/>
                        <a:pt x="607991" y="219663"/>
                      </a:cubicBezTo>
                      <a:lnTo>
                        <a:pt x="607991" y="467355"/>
                      </a:lnTo>
                      <a:lnTo>
                        <a:pt x="396315" y="467355"/>
                      </a:lnTo>
                      <a:lnTo>
                        <a:pt x="396315" y="326717"/>
                      </a:lnTo>
                      <a:lnTo>
                        <a:pt x="350156" y="412041"/>
                      </a:lnTo>
                      <a:cubicBezTo>
                        <a:pt x="345634" y="426904"/>
                        <a:pt x="333387" y="437628"/>
                        <a:pt x="318692" y="437628"/>
                      </a:cubicBezTo>
                      <a:lnTo>
                        <a:pt x="289300" y="437628"/>
                      </a:lnTo>
                      <a:cubicBezTo>
                        <a:pt x="274604" y="437628"/>
                        <a:pt x="262358" y="426904"/>
                        <a:pt x="257836" y="412041"/>
                      </a:cubicBezTo>
                      <a:lnTo>
                        <a:pt x="211676" y="326717"/>
                      </a:lnTo>
                      <a:lnTo>
                        <a:pt x="211676" y="467355"/>
                      </a:lnTo>
                      <a:lnTo>
                        <a:pt x="0" y="467355"/>
                      </a:lnTo>
                      <a:lnTo>
                        <a:pt x="0" y="219663"/>
                      </a:lnTo>
                      <a:cubicBezTo>
                        <a:pt x="0" y="193887"/>
                        <a:pt x="18652" y="172815"/>
                        <a:pt x="41638" y="172815"/>
                      </a:cubicBezTo>
                      <a:close/>
                      <a:moveTo>
                        <a:pt x="502002" y="0"/>
                      </a:moveTo>
                      <a:cubicBezTo>
                        <a:pt x="546369" y="0"/>
                        <a:pt x="582164" y="35748"/>
                        <a:pt x="582164" y="79963"/>
                      </a:cubicBezTo>
                      <a:cubicBezTo>
                        <a:pt x="582164" y="124083"/>
                        <a:pt x="546463" y="159831"/>
                        <a:pt x="502002" y="159831"/>
                      </a:cubicBezTo>
                      <a:cubicBezTo>
                        <a:pt x="457917" y="159831"/>
                        <a:pt x="422122" y="124083"/>
                        <a:pt x="422122" y="79963"/>
                      </a:cubicBezTo>
                      <a:cubicBezTo>
                        <a:pt x="422122" y="35748"/>
                        <a:pt x="457917" y="0"/>
                        <a:pt x="502002" y="0"/>
                      </a:cubicBezTo>
                      <a:close/>
                      <a:moveTo>
                        <a:pt x="105907" y="0"/>
                      </a:moveTo>
                      <a:cubicBezTo>
                        <a:pt x="150093" y="0"/>
                        <a:pt x="185799" y="35748"/>
                        <a:pt x="185799" y="79963"/>
                      </a:cubicBezTo>
                      <a:cubicBezTo>
                        <a:pt x="185799" y="124083"/>
                        <a:pt x="150093" y="159831"/>
                        <a:pt x="105907" y="159831"/>
                      </a:cubicBezTo>
                      <a:cubicBezTo>
                        <a:pt x="61534" y="159831"/>
                        <a:pt x="25827" y="124083"/>
                        <a:pt x="25827" y="79963"/>
                      </a:cubicBezTo>
                      <a:cubicBezTo>
                        <a:pt x="25827" y="35748"/>
                        <a:pt x="61534" y="0"/>
                        <a:pt x="10590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  <p:sp>
            <p:nvSpPr>
              <p:cNvPr id="24" name="íṣľíḓ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4D85E55-BEDF-4E34-A891-645A312CA4FF}"/>
                  </a:ext>
                </a:extLst>
              </p:cNvPr>
              <p:cNvSpPr txBox="1"/>
              <p:nvPr/>
            </p:nvSpPr>
            <p:spPr bwMode="auto">
              <a:xfrm>
                <a:off x="8658706" y="1316601"/>
                <a:ext cx="127820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400" b="1" dirty="0" smtClean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第二关</a:t>
                </a:r>
                <a:endParaRPr lang="en-US" altLang="zh-CN" sz="14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50" name="ï$1í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2579A50-63C8-448F-AAC6-3612B8968066}"/>
                </a:ext>
              </a:extLst>
            </p:cNvPr>
            <p:cNvSpPr/>
            <p:nvPr/>
          </p:nvSpPr>
          <p:spPr bwMode="auto">
            <a:xfrm>
              <a:off x="8499364" y="2422976"/>
              <a:ext cx="1584742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500" b="1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API</a:t>
              </a:r>
              <a:r>
                <a:rPr lang="zh-CN" altLang="en-US" sz="1500" b="1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接口</a:t>
              </a:r>
              <a:endParaRPr lang="en-US" altLang="zh-CN" sz="1500" b="1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开放平台通过</a:t>
              </a:r>
              <a:r>
                <a:rPr lang="en-US" altLang="zh-CN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API</a:t>
              </a: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接口将自身资源开放</a:t>
              </a:r>
              <a:endParaRPr lang="en-US" altLang="zh-CN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1" name="iṡ1í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48C716F-5D5E-4551-BFFE-2A8104A12D1A}"/>
                </a:ext>
              </a:extLst>
            </p:cNvPr>
            <p:cNvSpPr/>
            <p:nvPr/>
          </p:nvSpPr>
          <p:spPr bwMode="auto">
            <a:xfrm>
              <a:off x="8504619" y="3250641"/>
              <a:ext cx="1584742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500" b="1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Postman</a:t>
              </a:r>
              <a:endParaRPr lang="en-US" altLang="zh-CN" sz="1500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一款功能强大的</a:t>
              </a:r>
              <a:r>
                <a:rPr lang="en-US" altLang="zh-CN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API</a:t>
              </a: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接口测试工具</a:t>
              </a:r>
              <a:endParaRPr lang="en-US" altLang="zh-CN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2" name="ïš1î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C562658-367B-4473-AF16-D1B3D363D09A}"/>
                </a:ext>
              </a:extLst>
            </p:cNvPr>
            <p:cNvSpPr/>
            <p:nvPr/>
          </p:nvSpPr>
          <p:spPr bwMode="auto">
            <a:xfrm>
              <a:off x="8504619" y="4080976"/>
              <a:ext cx="1584742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500" b="1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CloudIDE</a:t>
              </a:r>
              <a:endParaRPr lang="en-US" altLang="zh-CN" sz="1500" b="1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华为为鲲鹏</a:t>
              </a: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开发着打造的轻量级</a:t>
              </a:r>
              <a:r>
                <a:rPr lang="en-US" altLang="zh-CN" sz="1100" dirty="0" err="1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WebIDE</a:t>
              </a:r>
              <a:endParaRPr lang="en-US" altLang="zh-CN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3" name="îṣ1ï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DCDE7FD-136E-40BE-9436-A07B9499DAF2}"/>
                </a:ext>
              </a:extLst>
            </p:cNvPr>
            <p:cNvSpPr/>
            <p:nvPr/>
          </p:nvSpPr>
          <p:spPr bwMode="auto">
            <a:xfrm>
              <a:off x="8504618" y="4911311"/>
              <a:ext cx="1714189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免费天气预报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API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为软件开发者提供免费的天气预报信息</a:t>
              </a:r>
              <a:endParaRPr lang="en-US" altLang="zh-CN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4" name="îṣ1ï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DCDE7FD-136E-40BE-9436-A07B9499DAF2}"/>
                </a:ext>
              </a:extLst>
            </p:cNvPr>
            <p:cNvSpPr/>
            <p:nvPr/>
          </p:nvSpPr>
          <p:spPr bwMode="auto">
            <a:xfrm>
              <a:off x="8499364" y="5741647"/>
              <a:ext cx="1714189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DevCloud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华为推出研发云平台，面向开发这提供研发工具服务</a:t>
              </a:r>
              <a:endParaRPr lang="en-US" altLang="zh-CN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909894" y="1050404"/>
            <a:ext cx="1719443" cy="5141132"/>
            <a:chOff x="6175927" y="1251064"/>
            <a:chExt cx="1719443" cy="5141132"/>
          </a:xfrm>
        </p:grpSpPr>
        <p:grpSp>
          <p:nvGrpSpPr>
            <p:cNvPr id="36" name="ï$ļî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FDC59FD-0205-4762-AA09-698F9CAB0DC8}"/>
                </a:ext>
              </a:extLst>
            </p:cNvPr>
            <p:cNvGrpSpPr/>
            <p:nvPr/>
          </p:nvGrpSpPr>
          <p:grpSpPr>
            <a:xfrm>
              <a:off x="6334451" y="1251064"/>
              <a:ext cx="1278204" cy="1058116"/>
              <a:chOff x="6726059" y="1316601"/>
              <a:chExt cx="1278204" cy="1058116"/>
            </a:xfrm>
          </p:grpSpPr>
          <p:sp>
            <p:nvSpPr>
              <p:cNvPr id="45" name="ïṣľiḋ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FE86A6A-B471-4C8F-B4C5-86A9854D0919}"/>
                  </a:ext>
                </a:extLst>
              </p:cNvPr>
              <p:cNvSpPr/>
              <p:nvPr/>
            </p:nvSpPr>
            <p:spPr>
              <a:xfrm>
                <a:off x="7042942" y="1730279"/>
                <a:ext cx="644438" cy="644438"/>
              </a:xfrm>
              <a:prstGeom prst="ellips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46" name="íṥḻïḓ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C7F153B-6FA9-4275-B491-C4590CFB7F51}"/>
                  </a:ext>
                </a:extLst>
              </p:cNvPr>
              <p:cNvSpPr txBox="1"/>
              <p:nvPr/>
            </p:nvSpPr>
            <p:spPr bwMode="auto">
              <a:xfrm>
                <a:off x="6726059" y="1316601"/>
                <a:ext cx="127820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400" b="1" dirty="0" smtClean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第三关</a:t>
                </a:r>
                <a:endParaRPr lang="en-US" altLang="zh-CN" sz="14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37" name="ï$1í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2579A50-63C8-448F-AAC6-3612B8968066}"/>
                </a:ext>
              </a:extLst>
            </p:cNvPr>
            <p:cNvSpPr/>
            <p:nvPr/>
          </p:nvSpPr>
          <p:spPr bwMode="auto">
            <a:xfrm>
              <a:off x="6181182" y="2422976"/>
              <a:ext cx="1584742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b="1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API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接口</a:t>
              </a:r>
              <a:endParaRPr lang="en-US" altLang="zh-CN" sz="1400" b="1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开放平台通过</a:t>
              </a:r>
              <a:r>
                <a:rPr lang="en-US" altLang="zh-CN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API</a:t>
              </a: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接口将自身资源开放</a:t>
              </a:r>
              <a:endParaRPr lang="en-US" altLang="zh-CN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8" name="iṡ1í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48C716F-5D5E-4551-BFFE-2A8104A12D1A}"/>
                </a:ext>
              </a:extLst>
            </p:cNvPr>
            <p:cNvSpPr/>
            <p:nvPr/>
          </p:nvSpPr>
          <p:spPr bwMode="auto">
            <a:xfrm>
              <a:off x="6181182" y="3253311"/>
              <a:ext cx="1584742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b="1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Postman</a:t>
              </a:r>
              <a:endParaRPr lang="en-US" altLang="zh-CN" sz="1100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一款功能强大的</a:t>
              </a:r>
              <a:r>
                <a:rPr lang="en-US" altLang="zh-CN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API</a:t>
              </a: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接口测试工具</a:t>
              </a:r>
              <a:endParaRPr lang="en-US" altLang="zh-CN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9" name="ïš1î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C562658-367B-4473-AF16-D1B3D363D09A}"/>
                </a:ext>
              </a:extLst>
            </p:cNvPr>
            <p:cNvSpPr/>
            <p:nvPr/>
          </p:nvSpPr>
          <p:spPr bwMode="auto">
            <a:xfrm>
              <a:off x="6181182" y="4083646"/>
              <a:ext cx="1584742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6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CloudIDE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华为为鲲鹏开发着打造的轻量级</a:t>
              </a:r>
              <a:r>
                <a:rPr lang="en-US" altLang="zh-CN" sz="1600" dirty="0" err="1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WebIDE</a:t>
              </a:r>
              <a:endPara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0" name="îṣ1ï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DCDE7FD-136E-40BE-9436-A07B9499DAF2}"/>
                </a:ext>
              </a:extLst>
            </p:cNvPr>
            <p:cNvSpPr/>
            <p:nvPr/>
          </p:nvSpPr>
          <p:spPr bwMode="auto">
            <a:xfrm>
              <a:off x="6181181" y="4913981"/>
              <a:ext cx="1714189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对话机器人云服务</a:t>
              </a:r>
              <a:endParaRPr lang="en-US" altLang="zh-CN" sz="1400" b="1" dirty="0" smtClean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华为推出的一款人工智能云服务</a:t>
              </a:r>
              <a:endParaRPr lang="en-US" altLang="zh-CN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3" name="robot-face_12902"/>
            <p:cNvSpPr>
              <a:spLocks noChangeAspect="1"/>
            </p:cNvSpPr>
            <p:nvPr/>
          </p:nvSpPr>
          <p:spPr bwMode="auto">
            <a:xfrm>
              <a:off x="6826594" y="1870580"/>
              <a:ext cx="304843" cy="261167"/>
            </a:xfrm>
            <a:custGeom>
              <a:avLst/>
              <a:gdLst>
                <a:gd name="T0" fmla="*/ 662 w 662"/>
                <a:gd name="T1" fmla="*/ 311 h 568"/>
                <a:gd name="T2" fmla="*/ 587 w 662"/>
                <a:gd name="T3" fmla="*/ 495 h 568"/>
                <a:gd name="T4" fmla="*/ 628 w 662"/>
                <a:gd name="T5" fmla="*/ 285 h 568"/>
                <a:gd name="T6" fmla="*/ 577 w 662"/>
                <a:gd name="T7" fmla="*/ 118 h 568"/>
                <a:gd name="T8" fmla="*/ 662 w 662"/>
                <a:gd name="T9" fmla="*/ 311 h 568"/>
                <a:gd name="T10" fmla="*/ 85 w 662"/>
                <a:gd name="T11" fmla="*/ 118 h 568"/>
                <a:gd name="T12" fmla="*/ 0 w 662"/>
                <a:gd name="T13" fmla="*/ 311 h 568"/>
                <a:gd name="T14" fmla="*/ 78 w 662"/>
                <a:gd name="T15" fmla="*/ 498 h 568"/>
                <a:gd name="T16" fmla="*/ 34 w 662"/>
                <a:gd name="T17" fmla="*/ 285 h 568"/>
                <a:gd name="T18" fmla="*/ 85 w 662"/>
                <a:gd name="T19" fmla="*/ 118 h 568"/>
                <a:gd name="T20" fmla="*/ 540 w 662"/>
                <a:gd name="T21" fmla="*/ 93 h 568"/>
                <a:gd name="T22" fmla="*/ 331 w 662"/>
                <a:gd name="T23" fmla="*/ 0 h 568"/>
                <a:gd name="T24" fmla="*/ 122 w 662"/>
                <a:gd name="T25" fmla="*/ 93 h 568"/>
                <a:gd name="T26" fmla="*/ 47 w 662"/>
                <a:gd name="T27" fmla="*/ 285 h 568"/>
                <a:gd name="T28" fmla="*/ 123 w 662"/>
                <a:gd name="T29" fmla="*/ 529 h 568"/>
                <a:gd name="T30" fmla="*/ 150 w 662"/>
                <a:gd name="T31" fmla="*/ 547 h 568"/>
                <a:gd name="T32" fmla="*/ 140 w 662"/>
                <a:gd name="T33" fmla="*/ 537 h 568"/>
                <a:gd name="T34" fmla="*/ 93 w 662"/>
                <a:gd name="T35" fmla="*/ 428 h 568"/>
                <a:gd name="T36" fmla="*/ 89 w 662"/>
                <a:gd name="T37" fmla="*/ 321 h 568"/>
                <a:gd name="T38" fmla="*/ 88 w 662"/>
                <a:gd name="T39" fmla="*/ 260 h 568"/>
                <a:gd name="T40" fmla="*/ 262 w 662"/>
                <a:gd name="T41" fmla="*/ 105 h 568"/>
                <a:gd name="T42" fmla="*/ 317 w 662"/>
                <a:gd name="T43" fmla="*/ 105 h 568"/>
                <a:gd name="T44" fmla="*/ 345 w 662"/>
                <a:gd name="T45" fmla="*/ 105 h 568"/>
                <a:gd name="T46" fmla="*/ 400 w 662"/>
                <a:gd name="T47" fmla="*/ 105 h 568"/>
                <a:gd name="T48" fmla="*/ 574 w 662"/>
                <a:gd name="T49" fmla="*/ 260 h 568"/>
                <a:gd name="T50" fmla="*/ 573 w 662"/>
                <a:gd name="T51" fmla="*/ 321 h 568"/>
                <a:gd name="T52" fmla="*/ 569 w 662"/>
                <a:gd name="T53" fmla="*/ 427 h 568"/>
                <a:gd name="T54" fmla="*/ 522 w 662"/>
                <a:gd name="T55" fmla="*/ 537 h 568"/>
                <a:gd name="T56" fmla="*/ 511 w 662"/>
                <a:gd name="T57" fmla="*/ 547 h 568"/>
                <a:gd name="T58" fmla="*/ 541 w 662"/>
                <a:gd name="T59" fmla="*/ 528 h 568"/>
                <a:gd name="T60" fmla="*/ 615 w 662"/>
                <a:gd name="T61" fmla="*/ 285 h 568"/>
                <a:gd name="T62" fmla="*/ 540 w 662"/>
                <a:gd name="T63" fmla="*/ 93 h 568"/>
                <a:gd name="T64" fmla="*/ 488 w 662"/>
                <a:gd name="T65" fmla="*/ 547 h 568"/>
                <a:gd name="T66" fmla="*/ 413 w 662"/>
                <a:gd name="T67" fmla="*/ 568 h 568"/>
                <a:gd name="T68" fmla="*/ 356 w 662"/>
                <a:gd name="T69" fmla="*/ 568 h 568"/>
                <a:gd name="T70" fmla="*/ 249 w 662"/>
                <a:gd name="T71" fmla="*/ 568 h 568"/>
                <a:gd name="T72" fmla="*/ 174 w 662"/>
                <a:gd name="T73" fmla="*/ 547 h 568"/>
                <a:gd name="T74" fmla="*/ 106 w 662"/>
                <a:gd name="T75" fmla="*/ 427 h 568"/>
                <a:gd name="T76" fmla="*/ 101 w 662"/>
                <a:gd name="T77" fmla="*/ 260 h 568"/>
                <a:gd name="T78" fmla="*/ 262 w 662"/>
                <a:gd name="T79" fmla="*/ 118 h 568"/>
                <a:gd name="T80" fmla="*/ 327 w 662"/>
                <a:gd name="T81" fmla="*/ 118 h 568"/>
                <a:gd name="T82" fmla="*/ 335 w 662"/>
                <a:gd name="T83" fmla="*/ 118 h 568"/>
                <a:gd name="T84" fmla="*/ 400 w 662"/>
                <a:gd name="T85" fmla="*/ 118 h 568"/>
                <a:gd name="T86" fmla="*/ 561 w 662"/>
                <a:gd name="T87" fmla="*/ 260 h 568"/>
                <a:gd name="T88" fmla="*/ 556 w 662"/>
                <a:gd name="T89" fmla="*/ 427 h 568"/>
                <a:gd name="T90" fmla="*/ 488 w 662"/>
                <a:gd name="T91" fmla="*/ 547 h 568"/>
                <a:gd name="T92" fmla="*/ 270 w 662"/>
                <a:gd name="T93" fmla="*/ 325 h 568"/>
                <a:gd name="T94" fmla="*/ 245 w 662"/>
                <a:gd name="T95" fmla="*/ 279 h 568"/>
                <a:gd name="T96" fmla="*/ 217 w 662"/>
                <a:gd name="T97" fmla="*/ 271 h 568"/>
                <a:gd name="T98" fmla="*/ 164 w 662"/>
                <a:gd name="T99" fmla="*/ 325 h 568"/>
                <a:gd name="T100" fmla="*/ 217 w 662"/>
                <a:gd name="T101" fmla="*/ 378 h 568"/>
                <a:gd name="T102" fmla="*/ 249 w 662"/>
                <a:gd name="T103" fmla="*/ 367 h 568"/>
                <a:gd name="T104" fmla="*/ 270 w 662"/>
                <a:gd name="T105" fmla="*/ 325 h 568"/>
                <a:gd name="T106" fmla="*/ 498 w 662"/>
                <a:gd name="T107" fmla="*/ 325 h 568"/>
                <a:gd name="T108" fmla="*/ 445 w 662"/>
                <a:gd name="T109" fmla="*/ 271 h 568"/>
                <a:gd name="T110" fmla="*/ 417 w 662"/>
                <a:gd name="T111" fmla="*/ 279 h 568"/>
                <a:gd name="T112" fmla="*/ 392 w 662"/>
                <a:gd name="T113" fmla="*/ 325 h 568"/>
                <a:gd name="T114" fmla="*/ 413 w 662"/>
                <a:gd name="T115" fmla="*/ 367 h 568"/>
                <a:gd name="T116" fmla="*/ 445 w 662"/>
                <a:gd name="T117" fmla="*/ 378 h 568"/>
                <a:gd name="T118" fmla="*/ 498 w 662"/>
                <a:gd name="T119" fmla="*/ 325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2" h="568">
                  <a:moveTo>
                    <a:pt x="662" y="311"/>
                  </a:moveTo>
                  <a:cubicBezTo>
                    <a:pt x="662" y="385"/>
                    <a:pt x="633" y="451"/>
                    <a:pt x="587" y="495"/>
                  </a:cubicBezTo>
                  <a:cubicBezTo>
                    <a:pt x="613" y="451"/>
                    <a:pt x="628" y="384"/>
                    <a:pt x="628" y="285"/>
                  </a:cubicBezTo>
                  <a:cubicBezTo>
                    <a:pt x="628" y="223"/>
                    <a:pt x="609" y="166"/>
                    <a:pt x="577" y="118"/>
                  </a:cubicBezTo>
                  <a:cubicBezTo>
                    <a:pt x="629" y="162"/>
                    <a:pt x="662" y="232"/>
                    <a:pt x="662" y="311"/>
                  </a:cubicBezTo>
                  <a:close/>
                  <a:moveTo>
                    <a:pt x="85" y="118"/>
                  </a:moveTo>
                  <a:cubicBezTo>
                    <a:pt x="33" y="162"/>
                    <a:pt x="0" y="232"/>
                    <a:pt x="0" y="311"/>
                  </a:cubicBezTo>
                  <a:cubicBezTo>
                    <a:pt x="0" y="386"/>
                    <a:pt x="31" y="454"/>
                    <a:pt x="78" y="498"/>
                  </a:cubicBezTo>
                  <a:cubicBezTo>
                    <a:pt x="50" y="454"/>
                    <a:pt x="34" y="387"/>
                    <a:pt x="34" y="285"/>
                  </a:cubicBezTo>
                  <a:cubicBezTo>
                    <a:pt x="34" y="223"/>
                    <a:pt x="53" y="166"/>
                    <a:pt x="85" y="118"/>
                  </a:cubicBezTo>
                  <a:close/>
                  <a:moveTo>
                    <a:pt x="540" y="93"/>
                  </a:moveTo>
                  <a:cubicBezTo>
                    <a:pt x="489" y="36"/>
                    <a:pt x="414" y="0"/>
                    <a:pt x="331" y="0"/>
                  </a:cubicBezTo>
                  <a:cubicBezTo>
                    <a:pt x="248" y="0"/>
                    <a:pt x="174" y="36"/>
                    <a:pt x="122" y="93"/>
                  </a:cubicBezTo>
                  <a:cubicBezTo>
                    <a:pt x="75" y="144"/>
                    <a:pt x="47" y="211"/>
                    <a:pt x="47" y="285"/>
                  </a:cubicBezTo>
                  <a:cubicBezTo>
                    <a:pt x="47" y="421"/>
                    <a:pt x="76" y="492"/>
                    <a:pt x="123" y="529"/>
                  </a:cubicBezTo>
                  <a:cubicBezTo>
                    <a:pt x="132" y="536"/>
                    <a:pt x="141" y="542"/>
                    <a:pt x="150" y="547"/>
                  </a:cubicBezTo>
                  <a:cubicBezTo>
                    <a:pt x="147" y="544"/>
                    <a:pt x="143" y="540"/>
                    <a:pt x="140" y="537"/>
                  </a:cubicBezTo>
                  <a:cubicBezTo>
                    <a:pt x="111" y="509"/>
                    <a:pt x="93" y="470"/>
                    <a:pt x="93" y="428"/>
                  </a:cubicBezTo>
                  <a:cubicBezTo>
                    <a:pt x="91" y="384"/>
                    <a:pt x="90" y="355"/>
                    <a:pt x="89" y="321"/>
                  </a:cubicBezTo>
                  <a:cubicBezTo>
                    <a:pt x="89" y="303"/>
                    <a:pt x="88" y="283"/>
                    <a:pt x="88" y="260"/>
                  </a:cubicBezTo>
                  <a:cubicBezTo>
                    <a:pt x="88" y="171"/>
                    <a:pt x="180" y="105"/>
                    <a:pt x="262" y="105"/>
                  </a:cubicBezTo>
                  <a:lnTo>
                    <a:pt x="317" y="105"/>
                  </a:lnTo>
                  <a:lnTo>
                    <a:pt x="345" y="105"/>
                  </a:lnTo>
                  <a:lnTo>
                    <a:pt x="400" y="105"/>
                  </a:lnTo>
                  <a:cubicBezTo>
                    <a:pt x="500" y="105"/>
                    <a:pt x="574" y="187"/>
                    <a:pt x="574" y="260"/>
                  </a:cubicBezTo>
                  <a:cubicBezTo>
                    <a:pt x="574" y="283"/>
                    <a:pt x="573" y="303"/>
                    <a:pt x="573" y="321"/>
                  </a:cubicBezTo>
                  <a:cubicBezTo>
                    <a:pt x="572" y="355"/>
                    <a:pt x="571" y="384"/>
                    <a:pt x="569" y="427"/>
                  </a:cubicBezTo>
                  <a:cubicBezTo>
                    <a:pt x="569" y="470"/>
                    <a:pt x="551" y="509"/>
                    <a:pt x="522" y="537"/>
                  </a:cubicBezTo>
                  <a:cubicBezTo>
                    <a:pt x="519" y="541"/>
                    <a:pt x="515" y="544"/>
                    <a:pt x="511" y="547"/>
                  </a:cubicBezTo>
                  <a:cubicBezTo>
                    <a:pt x="521" y="542"/>
                    <a:pt x="531" y="536"/>
                    <a:pt x="541" y="528"/>
                  </a:cubicBezTo>
                  <a:cubicBezTo>
                    <a:pt x="587" y="491"/>
                    <a:pt x="615" y="420"/>
                    <a:pt x="615" y="285"/>
                  </a:cubicBezTo>
                  <a:cubicBezTo>
                    <a:pt x="615" y="211"/>
                    <a:pt x="587" y="144"/>
                    <a:pt x="540" y="93"/>
                  </a:cubicBezTo>
                  <a:close/>
                  <a:moveTo>
                    <a:pt x="488" y="547"/>
                  </a:moveTo>
                  <a:cubicBezTo>
                    <a:pt x="466" y="561"/>
                    <a:pt x="440" y="568"/>
                    <a:pt x="413" y="568"/>
                  </a:cubicBezTo>
                  <a:lnTo>
                    <a:pt x="356" y="568"/>
                  </a:lnTo>
                  <a:lnTo>
                    <a:pt x="249" y="568"/>
                  </a:lnTo>
                  <a:cubicBezTo>
                    <a:pt x="222" y="568"/>
                    <a:pt x="196" y="561"/>
                    <a:pt x="174" y="547"/>
                  </a:cubicBezTo>
                  <a:cubicBezTo>
                    <a:pt x="134" y="522"/>
                    <a:pt x="107" y="478"/>
                    <a:pt x="106" y="427"/>
                  </a:cubicBezTo>
                  <a:cubicBezTo>
                    <a:pt x="104" y="360"/>
                    <a:pt x="103" y="327"/>
                    <a:pt x="101" y="260"/>
                  </a:cubicBezTo>
                  <a:cubicBezTo>
                    <a:pt x="101" y="182"/>
                    <a:pt x="184" y="118"/>
                    <a:pt x="262" y="118"/>
                  </a:cubicBezTo>
                  <a:lnTo>
                    <a:pt x="327" y="118"/>
                  </a:lnTo>
                  <a:lnTo>
                    <a:pt x="335" y="118"/>
                  </a:lnTo>
                  <a:lnTo>
                    <a:pt x="400" y="118"/>
                  </a:lnTo>
                  <a:cubicBezTo>
                    <a:pt x="478" y="118"/>
                    <a:pt x="561" y="182"/>
                    <a:pt x="561" y="260"/>
                  </a:cubicBezTo>
                  <a:cubicBezTo>
                    <a:pt x="559" y="327"/>
                    <a:pt x="559" y="360"/>
                    <a:pt x="556" y="427"/>
                  </a:cubicBezTo>
                  <a:cubicBezTo>
                    <a:pt x="555" y="478"/>
                    <a:pt x="528" y="522"/>
                    <a:pt x="488" y="547"/>
                  </a:cubicBezTo>
                  <a:close/>
                  <a:moveTo>
                    <a:pt x="270" y="325"/>
                  </a:moveTo>
                  <a:cubicBezTo>
                    <a:pt x="270" y="306"/>
                    <a:pt x="260" y="289"/>
                    <a:pt x="245" y="279"/>
                  </a:cubicBezTo>
                  <a:cubicBezTo>
                    <a:pt x="237" y="274"/>
                    <a:pt x="227" y="271"/>
                    <a:pt x="217" y="271"/>
                  </a:cubicBezTo>
                  <a:cubicBezTo>
                    <a:pt x="188" y="271"/>
                    <a:pt x="164" y="295"/>
                    <a:pt x="164" y="325"/>
                  </a:cubicBezTo>
                  <a:cubicBezTo>
                    <a:pt x="164" y="354"/>
                    <a:pt x="188" y="378"/>
                    <a:pt x="217" y="378"/>
                  </a:cubicBezTo>
                  <a:cubicBezTo>
                    <a:pt x="229" y="378"/>
                    <a:pt x="240" y="374"/>
                    <a:pt x="249" y="367"/>
                  </a:cubicBezTo>
                  <a:cubicBezTo>
                    <a:pt x="262" y="357"/>
                    <a:pt x="270" y="342"/>
                    <a:pt x="270" y="325"/>
                  </a:cubicBezTo>
                  <a:close/>
                  <a:moveTo>
                    <a:pt x="498" y="325"/>
                  </a:moveTo>
                  <a:cubicBezTo>
                    <a:pt x="498" y="295"/>
                    <a:pt x="474" y="271"/>
                    <a:pt x="445" y="271"/>
                  </a:cubicBezTo>
                  <a:cubicBezTo>
                    <a:pt x="435" y="271"/>
                    <a:pt x="425" y="274"/>
                    <a:pt x="417" y="279"/>
                  </a:cubicBezTo>
                  <a:cubicBezTo>
                    <a:pt x="402" y="289"/>
                    <a:pt x="392" y="306"/>
                    <a:pt x="392" y="325"/>
                  </a:cubicBezTo>
                  <a:cubicBezTo>
                    <a:pt x="392" y="342"/>
                    <a:pt x="400" y="357"/>
                    <a:pt x="413" y="367"/>
                  </a:cubicBezTo>
                  <a:cubicBezTo>
                    <a:pt x="422" y="374"/>
                    <a:pt x="433" y="378"/>
                    <a:pt x="445" y="378"/>
                  </a:cubicBezTo>
                  <a:cubicBezTo>
                    <a:pt x="474" y="378"/>
                    <a:pt x="498" y="354"/>
                    <a:pt x="498" y="3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4" name="îṣ1ï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DCDE7FD-136E-40BE-9436-A07B9499DAF2}"/>
                </a:ext>
              </a:extLst>
            </p:cNvPr>
            <p:cNvSpPr/>
            <p:nvPr/>
          </p:nvSpPr>
          <p:spPr bwMode="auto">
            <a:xfrm>
              <a:off x="6175927" y="5744317"/>
              <a:ext cx="1714189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DevCloud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华为推出研发云平台，面向开发这提供研发工具服务</a:t>
              </a:r>
              <a:endParaRPr lang="en-US" altLang="zh-CN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127407" y="1054214"/>
            <a:ext cx="1719443" cy="5260087"/>
            <a:chOff x="6175927" y="1251064"/>
            <a:chExt cx="1719443" cy="5260087"/>
          </a:xfrm>
        </p:grpSpPr>
        <p:grpSp>
          <p:nvGrpSpPr>
            <p:cNvPr id="48" name="ï$ļî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FDC59FD-0205-4762-AA09-698F9CAB0DC8}"/>
                </a:ext>
              </a:extLst>
            </p:cNvPr>
            <p:cNvGrpSpPr/>
            <p:nvPr/>
          </p:nvGrpSpPr>
          <p:grpSpPr>
            <a:xfrm>
              <a:off x="6334451" y="1251064"/>
              <a:ext cx="1278204" cy="1058116"/>
              <a:chOff x="6726059" y="1316601"/>
              <a:chExt cx="1278204" cy="1058116"/>
            </a:xfrm>
          </p:grpSpPr>
          <p:sp>
            <p:nvSpPr>
              <p:cNvPr id="60" name="ïṣľiḋ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FE86A6A-B471-4C8F-B4C5-86A9854D0919}"/>
                  </a:ext>
                </a:extLst>
              </p:cNvPr>
              <p:cNvSpPr/>
              <p:nvPr/>
            </p:nvSpPr>
            <p:spPr>
              <a:xfrm>
                <a:off x="7042942" y="1730279"/>
                <a:ext cx="644438" cy="644438"/>
              </a:xfrm>
              <a:prstGeom prst="ellips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61" name="íṥḻïḓ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C7F153B-6FA9-4275-B491-C4590CFB7F51}"/>
                  </a:ext>
                </a:extLst>
              </p:cNvPr>
              <p:cNvSpPr txBox="1"/>
              <p:nvPr/>
            </p:nvSpPr>
            <p:spPr bwMode="auto">
              <a:xfrm>
                <a:off x="6726059" y="1316601"/>
                <a:ext cx="127820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400" b="1" dirty="0" smtClean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第四关</a:t>
                </a:r>
                <a:endParaRPr lang="en-US" altLang="zh-CN" sz="14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55" name="iṡ1í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48C716F-5D5E-4551-BFFE-2A8104A12D1A}"/>
                </a:ext>
              </a:extLst>
            </p:cNvPr>
            <p:cNvSpPr/>
            <p:nvPr/>
          </p:nvSpPr>
          <p:spPr bwMode="auto">
            <a:xfrm>
              <a:off x="6181182" y="3253311"/>
              <a:ext cx="1584742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b="1" dirty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Android 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Studio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一款功能强大的开发</a:t>
              </a:r>
              <a:r>
                <a:rPr lang="en-US" altLang="zh-CN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IDE</a:t>
              </a:r>
              <a:endParaRPr lang="en-US" altLang="zh-CN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6" name="ïš1î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C562658-367B-4473-AF16-D1B3D363D09A}"/>
                </a:ext>
              </a:extLst>
            </p:cNvPr>
            <p:cNvSpPr/>
            <p:nvPr/>
          </p:nvSpPr>
          <p:spPr bwMode="auto">
            <a:xfrm>
              <a:off x="6181182" y="4083646"/>
              <a:ext cx="1584742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6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CloudIDE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华为为鲲鹏开发着打造的轻量级</a:t>
              </a:r>
              <a:r>
                <a:rPr lang="en-US" altLang="zh-CN" sz="1600" dirty="0" err="1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WebIDE</a:t>
              </a:r>
              <a:endPara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7" name="îṣ1ï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DCDE7FD-136E-40BE-9436-A07B9499DAF2}"/>
                </a:ext>
              </a:extLst>
            </p:cNvPr>
            <p:cNvSpPr/>
            <p:nvPr/>
          </p:nvSpPr>
          <p:spPr bwMode="auto">
            <a:xfrm>
              <a:off x="6181181" y="4913981"/>
              <a:ext cx="1714189" cy="64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b="1" dirty="0" err="1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Minicap</a:t>
              </a:r>
              <a:endParaRPr lang="en-US" altLang="zh-CN" sz="1400" b="1" dirty="0" smtClean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 err="1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minicap</a:t>
              </a:r>
              <a:r>
                <a:rPr lang="zh-CN" altLang="en-US" sz="11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在云手机端进行截屏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8" name="robot-face_12902"/>
            <p:cNvSpPr>
              <a:spLocks noChangeAspect="1"/>
            </p:cNvSpPr>
            <p:nvPr/>
          </p:nvSpPr>
          <p:spPr bwMode="auto">
            <a:xfrm>
              <a:off x="6826594" y="1870580"/>
              <a:ext cx="304843" cy="261167"/>
            </a:xfrm>
            <a:custGeom>
              <a:avLst/>
              <a:gdLst>
                <a:gd name="T0" fmla="*/ 662 w 662"/>
                <a:gd name="T1" fmla="*/ 311 h 568"/>
                <a:gd name="T2" fmla="*/ 587 w 662"/>
                <a:gd name="T3" fmla="*/ 495 h 568"/>
                <a:gd name="T4" fmla="*/ 628 w 662"/>
                <a:gd name="T5" fmla="*/ 285 h 568"/>
                <a:gd name="T6" fmla="*/ 577 w 662"/>
                <a:gd name="T7" fmla="*/ 118 h 568"/>
                <a:gd name="T8" fmla="*/ 662 w 662"/>
                <a:gd name="T9" fmla="*/ 311 h 568"/>
                <a:gd name="T10" fmla="*/ 85 w 662"/>
                <a:gd name="T11" fmla="*/ 118 h 568"/>
                <a:gd name="T12" fmla="*/ 0 w 662"/>
                <a:gd name="T13" fmla="*/ 311 h 568"/>
                <a:gd name="T14" fmla="*/ 78 w 662"/>
                <a:gd name="T15" fmla="*/ 498 h 568"/>
                <a:gd name="T16" fmla="*/ 34 w 662"/>
                <a:gd name="T17" fmla="*/ 285 h 568"/>
                <a:gd name="T18" fmla="*/ 85 w 662"/>
                <a:gd name="T19" fmla="*/ 118 h 568"/>
                <a:gd name="T20" fmla="*/ 540 w 662"/>
                <a:gd name="T21" fmla="*/ 93 h 568"/>
                <a:gd name="T22" fmla="*/ 331 w 662"/>
                <a:gd name="T23" fmla="*/ 0 h 568"/>
                <a:gd name="T24" fmla="*/ 122 w 662"/>
                <a:gd name="T25" fmla="*/ 93 h 568"/>
                <a:gd name="T26" fmla="*/ 47 w 662"/>
                <a:gd name="T27" fmla="*/ 285 h 568"/>
                <a:gd name="T28" fmla="*/ 123 w 662"/>
                <a:gd name="T29" fmla="*/ 529 h 568"/>
                <a:gd name="T30" fmla="*/ 150 w 662"/>
                <a:gd name="T31" fmla="*/ 547 h 568"/>
                <a:gd name="T32" fmla="*/ 140 w 662"/>
                <a:gd name="T33" fmla="*/ 537 h 568"/>
                <a:gd name="T34" fmla="*/ 93 w 662"/>
                <a:gd name="T35" fmla="*/ 428 h 568"/>
                <a:gd name="T36" fmla="*/ 89 w 662"/>
                <a:gd name="T37" fmla="*/ 321 h 568"/>
                <a:gd name="T38" fmla="*/ 88 w 662"/>
                <a:gd name="T39" fmla="*/ 260 h 568"/>
                <a:gd name="T40" fmla="*/ 262 w 662"/>
                <a:gd name="T41" fmla="*/ 105 h 568"/>
                <a:gd name="T42" fmla="*/ 317 w 662"/>
                <a:gd name="T43" fmla="*/ 105 h 568"/>
                <a:gd name="T44" fmla="*/ 345 w 662"/>
                <a:gd name="T45" fmla="*/ 105 h 568"/>
                <a:gd name="T46" fmla="*/ 400 w 662"/>
                <a:gd name="T47" fmla="*/ 105 h 568"/>
                <a:gd name="T48" fmla="*/ 574 w 662"/>
                <a:gd name="T49" fmla="*/ 260 h 568"/>
                <a:gd name="T50" fmla="*/ 573 w 662"/>
                <a:gd name="T51" fmla="*/ 321 h 568"/>
                <a:gd name="T52" fmla="*/ 569 w 662"/>
                <a:gd name="T53" fmla="*/ 427 h 568"/>
                <a:gd name="T54" fmla="*/ 522 w 662"/>
                <a:gd name="T55" fmla="*/ 537 h 568"/>
                <a:gd name="T56" fmla="*/ 511 w 662"/>
                <a:gd name="T57" fmla="*/ 547 h 568"/>
                <a:gd name="T58" fmla="*/ 541 w 662"/>
                <a:gd name="T59" fmla="*/ 528 h 568"/>
                <a:gd name="T60" fmla="*/ 615 w 662"/>
                <a:gd name="T61" fmla="*/ 285 h 568"/>
                <a:gd name="T62" fmla="*/ 540 w 662"/>
                <a:gd name="T63" fmla="*/ 93 h 568"/>
                <a:gd name="T64" fmla="*/ 488 w 662"/>
                <a:gd name="T65" fmla="*/ 547 h 568"/>
                <a:gd name="T66" fmla="*/ 413 w 662"/>
                <a:gd name="T67" fmla="*/ 568 h 568"/>
                <a:gd name="T68" fmla="*/ 356 w 662"/>
                <a:gd name="T69" fmla="*/ 568 h 568"/>
                <a:gd name="T70" fmla="*/ 249 w 662"/>
                <a:gd name="T71" fmla="*/ 568 h 568"/>
                <a:gd name="T72" fmla="*/ 174 w 662"/>
                <a:gd name="T73" fmla="*/ 547 h 568"/>
                <a:gd name="T74" fmla="*/ 106 w 662"/>
                <a:gd name="T75" fmla="*/ 427 h 568"/>
                <a:gd name="T76" fmla="*/ 101 w 662"/>
                <a:gd name="T77" fmla="*/ 260 h 568"/>
                <a:gd name="T78" fmla="*/ 262 w 662"/>
                <a:gd name="T79" fmla="*/ 118 h 568"/>
                <a:gd name="T80" fmla="*/ 327 w 662"/>
                <a:gd name="T81" fmla="*/ 118 h 568"/>
                <a:gd name="T82" fmla="*/ 335 w 662"/>
                <a:gd name="T83" fmla="*/ 118 h 568"/>
                <a:gd name="T84" fmla="*/ 400 w 662"/>
                <a:gd name="T85" fmla="*/ 118 h 568"/>
                <a:gd name="T86" fmla="*/ 561 w 662"/>
                <a:gd name="T87" fmla="*/ 260 h 568"/>
                <a:gd name="T88" fmla="*/ 556 w 662"/>
                <a:gd name="T89" fmla="*/ 427 h 568"/>
                <a:gd name="T90" fmla="*/ 488 w 662"/>
                <a:gd name="T91" fmla="*/ 547 h 568"/>
                <a:gd name="T92" fmla="*/ 270 w 662"/>
                <a:gd name="T93" fmla="*/ 325 h 568"/>
                <a:gd name="T94" fmla="*/ 245 w 662"/>
                <a:gd name="T95" fmla="*/ 279 h 568"/>
                <a:gd name="T96" fmla="*/ 217 w 662"/>
                <a:gd name="T97" fmla="*/ 271 h 568"/>
                <a:gd name="T98" fmla="*/ 164 w 662"/>
                <a:gd name="T99" fmla="*/ 325 h 568"/>
                <a:gd name="T100" fmla="*/ 217 w 662"/>
                <a:gd name="T101" fmla="*/ 378 h 568"/>
                <a:gd name="T102" fmla="*/ 249 w 662"/>
                <a:gd name="T103" fmla="*/ 367 h 568"/>
                <a:gd name="T104" fmla="*/ 270 w 662"/>
                <a:gd name="T105" fmla="*/ 325 h 568"/>
                <a:gd name="T106" fmla="*/ 498 w 662"/>
                <a:gd name="T107" fmla="*/ 325 h 568"/>
                <a:gd name="T108" fmla="*/ 445 w 662"/>
                <a:gd name="T109" fmla="*/ 271 h 568"/>
                <a:gd name="T110" fmla="*/ 417 w 662"/>
                <a:gd name="T111" fmla="*/ 279 h 568"/>
                <a:gd name="T112" fmla="*/ 392 w 662"/>
                <a:gd name="T113" fmla="*/ 325 h 568"/>
                <a:gd name="T114" fmla="*/ 413 w 662"/>
                <a:gd name="T115" fmla="*/ 367 h 568"/>
                <a:gd name="T116" fmla="*/ 445 w 662"/>
                <a:gd name="T117" fmla="*/ 378 h 568"/>
                <a:gd name="T118" fmla="*/ 498 w 662"/>
                <a:gd name="T119" fmla="*/ 325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2" h="568">
                  <a:moveTo>
                    <a:pt x="662" y="311"/>
                  </a:moveTo>
                  <a:cubicBezTo>
                    <a:pt x="662" y="385"/>
                    <a:pt x="633" y="451"/>
                    <a:pt x="587" y="495"/>
                  </a:cubicBezTo>
                  <a:cubicBezTo>
                    <a:pt x="613" y="451"/>
                    <a:pt x="628" y="384"/>
                    <a:pt x="628" y="285"/>
                  </a:cubicBezTo>
                  <a:cubicBezTo>
                    <a:pt x="628" y="223"/>
                    <a:pt x="609" y="166"/>
                    <a:pt x="577" y="118"/>
                  </a:cubicBezTo>
                  <a:cubicBezTo>
                    <a:pt x="629" y="162"/>
                    <a:pt x="662" y="232"/>
                    <a:pt x="662" y="311"/>
                  </a:cubicBezTo>
                  <a:close/>
                  <a:moveTo>
                    <a:pt x="85" y="118"/>
                  </a:moveTo>
                  <a:cubicBezTo>
                    <a:pt x="33" y="162"/>
                    <a:pt x="0" y="232"/>
                    <a:pt x="0" y="311"/>
                  </a:cubicBezTo>
                  <a:cubicBezTo>
                    <a:pt x="0" y="386"/>
                    <a:pt x="31" y="454"/>
                    <a:pt x="78" y="498"/>
                  </a:cubicBezTo>
                  <a:cubicBezTo>
                    <a:pt x="50" y="454"/>
                    <a:pt x="34" y="387"/>
                    <a:pt x="34" y="285"/>
                  </a:cubicBezTo>
                  <a:cubicBezTo>
                    <a:pt x="34" y="223"/>
                    <a:pt x="53" y="166"/>
                    <a:pt x="85" y="118"/>
                  </a:cubicBezTo>
                  <a:close/>
                  <a:moveTo>
                    <a:pt x="540" y="93"/>
                  </a:moveTo>
                  <a:cubicBezTo>
                    <a:pt x="489" y="36"/>
                    <a:pt x="414" y="0"/>
                    <a:pt x="331" y="0"/>
                  </a:cubicBezTo>
                  <a:cubicBezTo>
                    <a:pt x="248" y="0"/>
                    <a:pt x="174" y="36"/>
                    <a:pt x="122" y="93"/>
                  </a:cubicBezTo>
                  <a:cubicBezTo>
                    <a:pt x="75" y="144"/>
                    <a:pt x="47" y="211"/>
                    <a:pt x="47" y="285"/>
                  </a:cubicBezTo>
                  <a:cubicBezTo>
                    <a:pt x="47" y="421"/>
                    <a:pt x="76" y="492"/>
                    <a:pt x="123" y="529"/>
                  </a:cubicBezTo>
                  <a:cubicBezTo>
                    <a:pt x="132" y="536"/>
                    <a:pt x="141" y="542"/>
                    <a:pt x="150" y="547"/>
                  </a:cubicBezTo>
                  <a:cubicBezTo>
                    <a:pt x="147" y="544"/>
                    <a:pt x="143" y="540"/>
                    <a:pt x="140" y="537"/>
                  </a:cubicBezTo>
                  <a:cubicBezTo>
                    <a:pt x="111" y="509"/>
                    <a:pt x="93" y="470"/>
                    <a:pt x="93" y="428"/>
                  </a:cubicBezTo>
                  <a:cubicBezTo>
                    <a:pt x="91" y="384"/>
                    <a:pt x="90" y="355"/>
                    <a:pt x="89" y="321"/>
                  </a:cubicBezTo>
                  <a:cubicBezTo>
                    <a:pt x="89" y="303"/>
                    <a:pt x="88" y="283"/>
                    <a:pt x="88" y="260"/>
                  </a:cubicBezTo>
                  <a:cubicBezTo>
                    <a:pt x="88" y="171"/>
                    <a:pt x="180" y="105"/>
                    <a:pt x="262" y="105"/>
                  </a:cubicBezTo>
                  <a:lnTo>
                    <a:pt x="317" y="105"/>
                  </a:lnTo>
                  <a:lnTo>
                    <a:pt x="345" y="105"/>
                  </a:lnTo>
                  <a:lnTo>
                    <a:pt x="400" y="105"/>
                  </a:lnTo>
                  <a:cubicBezTo>
                    <a:pt x="500" y="105"/>
                    <a:pt x="574" y="187"/>
                    <a:pt x="574" y="260"/>
                  </a:cubicBezTo>
                  <a:cubicBezTo>
                    <a:pt x="574" y="283"/>
                    <a:pt x="573" y="303"/>
                    <a:pt x="573" y="321"/>
                  </a:cubicBezTo>
                  <a:cubicBezTo>
                    <a:pt x="572" y="355"/>
                    <a:pt x="571" y="384"/>
                    <a:pt x="569" y="427"/>
                  </a:cubicBezTo>
                  <a:cubicBezTo>
                    <a:pt x="569" y="470"/>
                    <a:pt x="551" y="509"/>
                    <a:pt x="522" y="537"/>
                  </a:cubicBezTo>
                  <a:cubicBezTo>
                    <a:pt x="519" y="541"/>
                    <a:pt x="515" y="544"/>
                    <a:pt x="511" y="547"/>
                  </a:cubicBezTo>
                  <a:cubicBezTo>
                    <a:pt x="521" y="542"/>
                    <a:pt x="531" y="536"/>
                    <a:pt x="541" y="528"/>
                  </a:cubicBezTo>
                  <a:cubicBezTo>
                    <a:pt x="587" y="491"/>
                    <a:pt x="615" y="420"/>
                    <a:pt x="615" y="285"/>
                  </a:cubicBezTo>
                  <a:cubicBezTo>
                    <a:pt x="615" y="211"/>
                    <a:pt x="587" y="144"/>
                    <a:pt x="540" y="93"/>
                  </a:cubicBezTo>
                  <a:close/>
                  <a:moveTo>
                    <a:pt x="488" y="547"/>
                  </a:moveTo>
                  <a:cubicBezTo>
                    <a:pt x="466" y="561"/>
                    <a:pt x="440" y="568"/>
                    <a:pt x="413" y="568"/>
                  </a:cubicBezTo>
                  <a:lnTo>
                    <a:pt x="356" y="568"/>
                  </a:lnTo>
                  <a:lnTo>
                    <a:pt x="249" y="568"/>
                  </a:lnTo>
                  <a:cubicBezTo>
                    <a:pt x="222" y="568"/>
                    <a:pt x="196" y="561"/>
                    <a:pt x="174" y="547"/>
                  </a:cubicBezTo>
                  <a:cubicBezTo>
                    <a:pt x="134" y="522"/>
                    <a:pt x="107" y="478"/>
                    <a:pt x="106" y="427"/>
                  </a:cubicBezTo>
                  <a:cubicBezTo>
                    <a:pt x="104" y="360"/>
                    <a:pt x="103" y="327"/>
                    <a:pt x="101" y="260"/>
                  </a:cubicBezTo>
                  <a:cubicBezTo>
                    <a:pt x="101" y="182"/>
                    <a:pt x="184" y="118"/>
                    <a:pt x="262" y="118"/>
                  </a:cubicBezTo>
                  <a:lnTo>
                    <a:pt x="327" y="118"/>
                  </a:lnTo>
                  <a:lnTo>
                    <a:pt x="335" y="118"/>
                  </a:lnTo>
                  <a:lnTo>
                    <a:pt x="400" y="118"/>
                  </a:lnTo>
                  <a:cubicBezTo>
                    <a:pt x="478" y="118"/>
                    <a:pt x="561" y="182"/>
                    <a:pt x="561" y="260"/>
                  </a:cubicBezTo>
                  <a:cubicBezTo>
                    <a:pt x="559" y="327"/>
                    <a:pt x="559" y="360"/>
                    <a:pt x="556" y="427"/>
                  </a:cubicBezTo>
                  <a:cubicBezTo>
                    <a:pt x="555" y="478"/>
                    <a:pt x="528" y="522"/>
                    <a:pt x="488" y="547"/>
                  </a:cubicBezTo>
                  <a:close/>
                  <a:moveTo>
                    <a:pt x="270" y="325"/>
                  </a:moveTo>
                  <a:cubicBezTo>
                    <a:pt x="270" y="306"/>
                    <a:pt x="260" y="289"/>
                    <a:pt x="245" y="279"/>
                  </a:cubicBezTo>
                  <a:cubicBezTo>
                    <a:pt x="237" y="274"/>
                    <a:pt x="227" y="271"/>
                    <a:pt x="217" y="271"/>
                  </a:cubicBezTo>
                  <a:cubicBezTo>
                    <a:pt x="188" y="271"/>
                    <a:pt x="164" y="295"/>
                    <a:pt x="164" y="325"/>
                  </a:cubicBezTo>
                  <a:cubicBezTo>
                    <a:pt x="164" y="354"/>
                    <a:pt x="188" y="378"/>
                    <a:pt x="217" y="378"/>
                  </a:cubicBezTo>
                  <a:cubicBezTo>
                    <a:pt x="229" y="378"/>
                    <a:pt x="240" y="374"/>
                    <a:pt x="249" y="367"/>
                  </a:cubicBezTo>
                  <a:cubicBezTo>
                    <a:pt x="262" y="357"/>
                    <a:pt x="270" y="342"/>
                    <a:pt x="270" y="325"/>
                  </a:cubicBezTo>
                  <a:close/>
                  <a:moveTo>
                    <a:pt x="498" y="325"/>
                  </a:moveTo>
                  <a:cubicBezTo>
                    <a:pt x="498" y="295"/>
                    <a:pt x="474" y="271"/>
                    <a:pt x="445" y="271"/>
                  </a:cubicBezTo>
                  <a:cubicBezTo>
                    <a:pt x="435" y="271"/>
                    <a:pt x="425" y="274"/>
                    <a:pt x="417" y="279"/>
                  </a:cubicBezTo>
                  <a:cubicBezTo>
                    <a:pt x="402" y="289"/>
                    <a:pt x="392" y="306"/>
                    <a:pt x="392" y="325"/>
                  </a:cubicBezTo>
                  <a:cubicBezTo>
                    <a:pt x="392" y="342"/>
                    <a:pt x="400" y="357"/>
                    <a:pt x="413" y="367"/>
                  </a:cubicBezTo>
                  <a:cubicBezTo>
                    <a:pt x="422" y="374"/>
                    <a:pt x="433" y="378"/>
                    <a:pt x="445" y="378"/>
                  </a:cubicBezTo>
                  <a:cubicBezTo>
                    <a:pt x="474" y="378"/>
                    <a:pt x="498" y="354"/>
                    <a:pt x="498" y="3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9" name="îṣ1ï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DCDE7FD-136E-40BE-9436-A07B9499DAF2}"/>
                </a:ext>
              </a:extLst>
            </p:cNvPr>
            <p:cNvSpPr/>
            <p:nvPr/>
          </p:nvSpPr>
          <p:spPr bwMode="auto">
            <a:xfrm>
              <a:off x="6175927" y="5687167"/>
              <a:ext cx="1714189" cy="823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 err="1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Minitouch</a:t>
              </a:r>
              <a:endParaRPr lang="en-US" altLang="zh-CN" sz="1400" dirty="0" smtClean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将用户的真实手机的像素点映射成云手机的像素点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62" name="îṧļíď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5D40212-0B31-43B9-9AE2-A8EDE651DFA5}"/>
              </a:ext>
            </a:extLst>
          </p:cNvPr>
          <p:cNvSpPr/>
          <p:nvPr/>
        </p:nvSpPr>
        <p:spPr bwMode="auto">
          <a:xfrm>
            <a:off x="9137420" y="2232476"/>
            <a:ext cx="1584742" cy="64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OpenSSH</a:t>
            </a:r>
          </a:p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安装在本地</a:t>
            </a:r>
            <a:r>
              <a:rPr lang="en-US" altLang="zh-CN" sz="11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PC</a:t>
            </a:r>
            <a:r>
              <a:rPr lang="zh-CN" altLang="en-US" sz="11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，用于访问云手机</a:t>
            </a:r>
            <a:endParaRPr lang="en-US" altLang="zh-CN" sz="11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4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第一关：申请及链接云手机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所需工具：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en-US" dirty="0" smtClean="0">
                <a:sym typeface="Huawei Sans" panose="020C0503030203020204" pitchFamily="34" charset="0"/>
              </a:rPr>
              <a:t>A</a:t>
            </a:r>
            <a:r>
              <a:rPr lang="en-US" altLang="zh-CN" dirty="0" smtClean="0">
                <a:sym typeface="Huawei Sans" panose="020C0503030203020204" pitchFamily="34" charset="0"/>
              </a:rPr>
              <a:t>irtest</a:t>
            </a:r>
          </a:p>
          <a:p>
            <a:pPr lvl="1"/>
            <a:r>
              <a:rPr lang="en-US" dirty="0" smtClean="0">
                <a:sym typeface="Huawei Sans" panose="020C0503030203020204" pitchFamily="34" charset="0"/>
              </a:rPr>
              <a:t>O</a:t>
            </a:r>
            <a:r>
              <a:rPr lang="en-US" altLang="zh-CN" dirty="0" smtClean="0">
                <a:sym typeface="Huawei Sans" panose="020C0503030203020204" pitchFamily="34" charset="0"/>
              </a:rPr>
              <a:t>penSSH</a:t>
            </a:r>
          </a:p>
          <a:p>
            <a:pPr lvl="1"/>
            <a:r>
              <a:rPr lang="en-US" dirty="0" smtClean="0">
                <a:sym typeface="Huawei Sans" panose="020C0503030203020204" pitchFamily="34" charset="0"/>
              </a:rPr>
              <a:t>ADB</a:t>
            </a:r>
            <a:r>
              <a:rPr lang="zh-CN" altLang="en-US" dirty="0" smtClean="0">
                <a:sym typeface="Huawei Sans" panose="020C0503030203020204" pitchFamily="34" charset="0"/>
              </a:rPr>
              <a:t>工具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marL="302279" lvl="1" indent="-302279">
              <a:spcBef>
                <a:spcPts val="792"/>
              </a:spcBef>
              <a:buFont typeface="Wingdings" panose="05000000000000000000" pitchFamily="2" charset="2"/>
              <a:buChar char="l"/>
            </a:pPr>
            <a:r>
              <a:rPr lang="zh-CN" altLang="en-US" sz="2199" dirty="0" smtClean="0">
                <a:cs typeface="Huawei Sans" panose="020C0503030203020204" pitchFamily="34" charset="0"/>
                <a:sym typeface="Huawei Sans" panose="020C0503030203020204" pitchFamily="34" charset="0"/>
              </a:rPr>
              <a:t>操作步骤：</a:t>
            </a:r>
            <a:endParaRPr lang="en-US" altLang="zh-CN" sz="2199" dirty="0" smtClean="0">
              <a:cs typeface="Huawei Sans" panose="020C0503030203020204" pitchFamily="34" charset="0"/>
              <a:sym typeface="Huawei Sans" panose="020C0503030203020204" pitchFamily="34" charset="0"/>
            </a:endParaRPr>
          </a:p>
          <a:p>
            <a:pPr marL="651339" lvl="2" indent="-302279">
              <a:spcBef>
                <a:spcPts val="792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Huawei Sans" panose="020C0503030203020204" pitchFamily="34" charset="0"/>
                <a:sym typeface="Huawei Sans" panose="020C0503030203020204" pitchFamily="34" charset="0"/>
              </a:rPr>
              <a:t>申请云手机</a:t>
            </a:r>
            <a:endParaRPr lang="en-US" altLang="zh-CN" dirty="0" smtClean="0">
              <a:cs typeface="Huawei Sans" panose="020C0503030203020204" pitchFamily="34" charset="0"/>
              <a:sym typeface="Huawei Sans" panose="020C0503030203020204" pitchFamily="34" charset="0"/>
            </a:endParaRPr>
          </a:p>
          <a:p>
            <a:pPr marL="651339" lvl="2" indent="-302279">
              <a:spcBef>
                <a:spcPts val="792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Huawei Sans" panose="020C0503030203020204" pitchFamily="34" charset="0"/>
                <a:sym typeface="Huawei Sans" panose="020C0503030203020204" pitchFamily="34" charset="0"/>
              </a:rPr>
              <a:t>使用</a:t>
            </a:r>
            <a:r>
              <a:rPr lang="en-US" altLang="zh-CN" dirty="0" smtClean="0">
                <a:cs typeface="Huawei Sans" panose="020C0503030203020204" pitchFamily="34" charset="0"/>
                <a:sym typeface="Huawei Sans" panose="020C0503030203020204" pitchFamily="34" charset="0"/>
              </a:rPr>
              <a:t>OpenSSH</a:t>
            </a:r>
            <a:r>
              <a:rPr lang="zh-CN" altLang="en-US" dirty="0" smtClean="0">
                <a:cs typeface="Huawei Sans" panose="020C0503030203020204" pitchFamily="34" charset="0"/>
                <a:sym typeface="Huawei Sans" panose="020C0503030203020204" pitchFamily="34" charset="0"/>
              </a:rPr>
              <a:t>和</a:t>
            </a:r>
            <a:r>
              <a:rPr lang="en-US" altLang="zh-CN" dirty="0" smtClean="0">
                <a:cs typeface="Huawei Sans" panose="020C0503030203020204" pitchFamily="34" charset="0"/>
                <a:sym typeface="Huawei Sans" panose="020C0503030203020204" pitchFamily="34" charset="0"/>
              </a:rPr>
              <a:t>ADB</a:t>
            </a:r>
            <a:r>
              <a:rPr lang="zh-CN" altLang="en-US" dirty="0" smtClean="0">
                <a:cs typeface="Huawei Sans" panose="020C0503030203020204" pitchFamily="34" charset="0"/>
                <a:sym typeface="Huawei Sans" panose="020C0503030203020204" pitchFamily="34" charset="0"/>
              </a:rPr>
              <a:t>工具连接云手机</a:t>
            </a:r>
            <a:endParaRPr lang="en-US" altLang="zh-CN" dirty="0" smtClean="0">
              <a:cs typeface="Huawei Sans" panose="020C0503030203020204" pitchFamily="34" charset="0"/>
              <a:sym typeface="Huawei Sans" panose="020C0503030203020204" pitchFamily="34" charset="0"/>
            </a:endParaRPr>
          </a:p>
          <a:p>
            <a:pPr marL="651339" lvl="2" indent="-302279">
              <a:spcBef>
                <a:spcPts val="792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Huawei Sans" panose="020C0503030203020204" pitchFamily="34" charset="0"/>
                <a:sym typeface="Huawei Sans" panose="020C0503030203020204" pitchFamily="34" charset="0"/>
              </a:rPr>
              <a:t>使用</a:t>
            </a:r>
            <a:r>
              <a:rPr lang="en-US" altLang="zh-CN" dirty="0" smtClean="0">
                <a:cs typeface="Huawei Sans" panose="020C0503030203020204" pitchFamily="34" charset="0"/>
                <a:sym typeface="Huawei Sans" panose="020C0503030203020204" pitchFamily="34" charset="0"/>
              </a:rPr>
              <a:t>Airtest</a:t>
            </a:r>
            <a:r>
              <a:rPr lang="zh-CN" altLang="en-US" dirty="0">
                <a:cs typeface="Huawei Sans" panose="020C0503030203020204" pitchFamily="34" charset="0"/>
                <a:sym typeface="Huawei Sans" panose="020C0503030203020204" pitchFamily="34" charset="0"/>
              </a:rPr>
              <a:t>连接</a:t>
            </a:r>
            <a:r>
              <a:rPr lang="zh-CN" altLang="en-US" dirty="0" smtClean="0">
                <a:cs typeface="Huawei Sans" panose="020C0503030203020204" pitchFamily="34" charset="0"/>
                <a:sym typeface="Huawei Sans" panose="020C0503030203020204" pitchFamily="34" charset="0"/>
              </a:rPr>
              <a:t>云手机画面</a:t>
            </a:r>
            <a:endParaRPr lang="en-US" dirty="0">
              <a:cs typeface="Huawei Sans" panose="020C0503030203020204" pitchFamily="34" charset="0"/>
              <a:sym typeface="Huawei Sans" panose="020C0503030203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937" y="1223010"/>
            <a:ext cx="6244656" cy="474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586" y="4642809"/>
            <a:ext cx="747332" cy="1397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连接云手机数据流程</a:t>
            </a:r>
            <a:endParaRPr lang="en-US" dirty="0">
              <a:sym typeface="Huawei Sans" panose="020C0503030203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步骤</a:t>
            </a:r>
            <a:r>
              <a:rPr lang="en-US" altLang="zh-CN" dirty="0" smtClean="0">
                <a:sym typeface="Huawei Sans" panose="020C0503030203020204" pitchFamily="34" charset="0"/>
              </a:rPr>
              <a:t>1</a:t>
            </a:r>
            <a:r>
              <a:rPr lang="zh-CN" altLang="en-US" dirty="0" smtClean="0">
                <a:sym typeface="Huawei Sans" panose="020C0503030203020204" pitchFamily="34" charset="0"/>
              </a:rPr>
              <a:t>：用户本地</a:t>
            </a:r>
            <a:r>
              <a:rPr lang="en-US" altLang="zh-CN" dirty="0" smtClean="0">
                <a:sym typeface="Huawei Sans" panose="020C0503030203020204" pitchFamily="34" charset="0"/>
              </a:rPr>
              <a:t>PC</a:t>
            </a:r>
            <a:r>
              <a:rPr lang="zh-CN" altLang="en-US" dirty="0" smtClean="0">
                <a:sym typeface="Huawei Sans" panose="020C0503030203020204" pitchFamily="34" charset="0"/>
              </a:rPr>
              <a:t>和云手机之间使用建立</a:t>
            </a:r>
            <a:r>
              <a:rPr lang="en-US" altLang="zh-CN" dirty="0" smtClean="0">
                <a:sym typeface="Huawei Sans" panose="020C0503030203020204" pitchFamily="34" charset="0"/>
              </a:rPr>
              <a:t>SSH</a:t>
            </a:r>
            <a:r>
              <a:rPr lang="zh-CN" altLang="en-US" dirty="0" smtClean="0">
                <a:sym typeface="Huawei Sans" panose="020C0503030203020204" pitchFamily="34" charset="0"/>
              </a:rPr>
              <a:t>通道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zh-CN" altLang="en-US" dirty="0" smtClean="0">
                <a:sym typeface="Huawei Sans" panose="020C0503030203020204" pitchFamily="34" charset="0"/>
              </a:rPr>
              <a:t>步骤</a:t>
            </a:r>
            <a:r>
              <a:rPr lang="en-US" altLang="zh-CN" dirty="0" smtClean="0">
                <a:sym typeface="Huawei Sans" panose="020C0503030203020204" pitchFamily="34" charset="0"/>
              </a:rPr>
              <a:t>2</a:t>
            </a:r>
            <a:r>
              <a:rPr lang="zh-CN" altLang="en-US" dirty="0" smtClean="0">
                <a:sym typeface="Huawei Sans" panose="020C0503030203020204" pitchFamily="34" charset="0"/>
              </a:rPr>
              <a:t>：</a:t>
            </a:r>
            <a:r>
              <a:rPr lang="en-US" altLang="zh-CN" dirty="0">
                <a:sym typeface="Huawei Sans" panose="020C0503030203020204" pitchFamily="34" charset="0"/>
              </a:rPr>
              <a:t>adb</a:t>
            </a:r>
            <a:r>
              <a:rPr lang="zh-CN" altLang="en-US" dirty="0">
                <a:sym typeface="Huawei Sans" panose="020C0503030203020204" pitchFamily="34" charset="0"/>
              </a:rPr>
              <a:t>工具的命令会在</a:t>
            </a:r>
            <a:r>
              <a:rPr lang="en-US" altLang="zh-CN" dirty="0">
                <a:sym typeface="Huawei Sans" panose="020C0503030203020204" pitchFamily="34" charset="0"/>
              </a:rPr>
              <a:t>SSH</a:t>
            </a:r>
            <a:r>
              <a:rPr lang="zh-CN" altLang="en-US" dirty="0">
                <a:sym typeface="Huawei Sans" panose="020C0503030203020204" pitchFamily="34" charset="0"/>
              </a:rPr>
              <a:t>隧道中</a:t>
            </a:r>
            <a:r>
              <a:rPr lang="zh-CN" altLang="en-US" dirty="0" smtClean="0">
                <a:sym typeface="Huawei Sans" panose="020C0503030203020204" pitchFamily="34" charset="0"/>
              </a:rPr>
              <a:t>传输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zh-CN" altLang="en-US" dirty="0" smtClean="0">
                <a:sym typeface="Huawei Sans" panose="020C0503030203020204" pitchFamily="34" charset="0"/>
              </a:rPr>
              <a:t>步骤</a:t>
            </a:r>
            <a:r>
              <a:rPr lang="en-US" altLang="zh-CN" dirty="0" smtClean="0">
                <a:sym typeface="Huawei Sans" panose="020C0503030203020204" pitchFamily="34" charset="0"/>
              </a:rPr>
              <a:t>3</a:t>
            </a:r>
            <a:r>
              <a:rPr lang="zh-CN" altLang="en-US" dirty="0">
                <a:sym typeface="Huawei Sans" panose="020C0503030203020204" pitchFamily="34" charset="0"/>
              </a:rPr>
              <a:t>：手机画面属于</a:t>
            </a:r>
            <a:r>
              <a:rPr lang="en-US" altLang="zh-CN" dirty="0">
                <a:sym typeface="Huawei Sans" panose="020C0503030203020204" pitchFamily="34" charset="0"/>
              </a:rPr>
              <a:t>adb</a:t>
            </a:r>
            <a:r>
              <a:rPr lang="zh-CN" altLang="en-US" dirty="0">
                <a:sym typeface="Huawei Sans" panose="020C0503030203020204" pitchFamily="34" charset="0"/>
              </a:rPr>
              <a:t>工具命令的一</a:t>
            </a:r>
            <a:r>
              <a:rPr lang="zh-CN" altLang="en-US" dirty="0" smtClean="0">
                <a:sym typeface="Huawei Sans" panose="020C0503030203020204" pitchFamily="34" charset="0"/>
              </a:rPr>
              <a:t>种，也会通过</a:t>
            </a:r>
            <a:r>
              <a:rPr lang="en-US" altLang="zh-CN" dirty="0" smtClean="0">
                <a:sym typeface="Huawei Sans" panose="020C0503030203020204" pitchFamily="34" charset="0"/>
              </a:rPr>
              <a:t>SSH</a:t>
            </a:r>
            <a:r>
              <a:rPr lang="zh-CN" altLang="en-US" dirty="0" smtClean="0">
                <a:sym typeface="Huawei Sans" panose="020C0503030203020204" pitchFamily="34" charset="0"/>
              </a:rPr>
              <a:t>隧道传到用户本地</a:t>
            </a:r>
            <a:r>
              <a:rPr lang="en-US" altLang="zh-CN" dirty="0" smtClean="0">
                <a:sym typeface="Huawei Sans" panose="020C0503030203020204" pitchFamily="34" charset="0"/>
              </a:rPr>
              <a:t>PC</a:t>
            </a:r>
            <a:endParaRPr lang="zh-CN" altLang="en-US" dirty="0">
              <a:sym typeface="Huawei Sans" panose="020C0503030203020204" pitchFamily="34" charset="0"/>
            </a:endParaRP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5" name="man-working-on-a-laptop-from-side-view_49728"/>
          <p:cNvSpPr>
            <a:spLocks noChangeAspect="1"/>
          </p:cNvSpPr>
          <p:nvPr/>
        </p:nvSpPr>
        <p:spPr bwMode="auto">
          <a:xfrm>
            <a:off x="1836995" y="4852915"/>
            <a:ext cx="1197554" cy="967263"/>
          </a:xfrm>
          <a:custGeom>
            <a:avLst/>
            <a:gdLst>
              <a:gd name="connsiteX0" fmla="*/ 199013 w 609377"/>
              <a:gd name="connsiteY0" fmla="*/ 435742 h 492194"/>
              <a:gd name="connsiteX1" fmla="*/ 414600 w 609377"/>
              <a:gd name="connsiteY1" fmla="*/ 435742 h 492194"/>
              <a:gd name="connsiteX2" fmla="*/ 518491 w 609377"/>
              <a:gd name="connsiteY2" fmla="*/ 435742 h 492194"/>
              <a:gd name="connsiteX3" fmla="*/ 572285 w 609377"/>
              <a:gd name="connsiteY3" fmla="*/ 435742 h 492194"/>
              <a:gd name="connsiteX4" fmla="*/ 572285 w 609377"/>
              <a:gd name="connsiteY4" fmla="*/ 478222 h 492194"/>
              <a:gd name="connsiteX5" fmla="*/ 518491 w 609377"/>
              <a:gd name="connsiteY5" fmla="*/ 478222 h 492194"/>
              <a:gd name="connsiteX6" fmla="*/ 414600 w 609377"/>
              <a:gd name="connsiteY6" fmla="*/ 478222 h 492194"/>
              <a:gd name="connsiteX7" fmla="*/ 199013 w 609377"/>
              <a:gd name="connsiteY7" fmla="*/ 478222 h 492194"/>
              <a:gd name="connsiteX8" fmla="*/ 182764 w 609377"/>
              <a:gd name="connsiteY8" fmla="*/ 461956 h 492194"/>
              <a:gd name="connsiteX9" fmla="*/ 182764 w 609377"/>
              <a:gd name="connsiteY9" fmla="*/ 452008 h 492194"/>
              <a:gd name="connsiteX10" fmla="*/ 199013 w 609377"/>
              <a:gd name="connsiteY10" fmla="*/ 435742 h 492194"/>
              <a:gd name="connsiteX11" fmla="*/ 598532 w 609377"/>
              <a:gd name="connsiteY11" fmla="*/ 183306 h 492194"/>
              <a:gd name="connsiteX12" fmla="*/ 608505 w 609377"/>
              <a:gd name="connsiteY12" fmla="*/ 203745 h 492194"/>
              <a:gd name="connsiteX13" fmla="*/ 536759 w 609377"/>
              <a:gd name="connsiteY13" fmla="*/ 412878 h 492194"/>
              <a:gd name="connsiteX14" fmla="*/ 534354 w 609377"/>
              <a:gd name="connsiteY14" fmla="*/ 417329 h 492194"/>
              <a:gd name="connsiteX15" fmla="*/ 521155 w 609377"/>
              <a:gd name="connsiteY15" fmla="*/ 424240 h 492194"/>
              <a:gd name="connsiteX16" fmla="*/ 265794 w 609377"/>
              <a:gd name="connsiteY16" fmla="*/ 424240 h 492194"/>
              <a:gd name="connsiteX17" fmla="*/ 249661 w 609377"/>
              <a:gd name="connsiteY17" fmla="*/ 408193 h 492194"/>
              <a:gd name="connsiteX18" fmla="*/ 265794 w 609377"/>
              <a:gd name="connsiteY18" fmla="*/ 392147 h 492194"/>
              <a:gd name="connsiteX19" fmla="*/ 509892 w 609377"/>
              <a:gd name="connsiteY19" fmla="*/ 392147 h 492194"/>
              <a:gd name="connsiteX20" fmla="*/ 578058 w 609377"/>
              <a:gd name="connsiteY20" fmla="*/ 193320 h 492194"/>
              <a:gd name="connsiteX21" fmla="*/ 598532 w 609377"/>
              <a:gd name="connsiteY21" fmla="*/ 183306 h 492194"/>
              <a:gd name="connsiteX22" fmla="*/ 81768 w 609377"/>
              <a:gd name="connsiteY22" fmla="*/ 179942 h 492194"/>
              <a:gd name="connsiteX23" fmla="*/ 81885 w 609377"/>
              <a:gd name="connsiteY23" fmla="*/ 180118 h 492194"/>
              <a:gd name="connsiteX24" fmla="*/ 86754 w 609377"/>
              <a:gd name="connsiteY24" fmla="*/ 179942 h 492194"/>
              <a:gd name="connsiteX25" fmla="*/ 173449 w 609377"/>
              <a:gd name="connsiteY25" fmla="*/ 266555 h 492194"/>
              <a:gd name="connsiteX26" fmla="*/ 173625 w 609377"/>
              <a:gd name="connsiteY26" fmla="*/ 286583 h 492194"/>
              <a:gd name="connsiteX27" fmla="*/ 173625 w 609377"/>
              <a:gd name="connsiteY27" fmla="*/ 310476 h 492194"/>
              <a:gd name="connsiteX28" fmla="*/ 178552 w 609377"/>
              <a:gd name="connsiteY28" fmla="*/ 310476 h 492194"/>
              <a:gd name="connsiteX29" fmla="*/ 384966 w 609377"/>
              <a:gd name="connsiteY29" fmla="*/ 310594 h 492194"/>
              <a:gd name="connsiteX30" fmla="*/ 420923 w 609377"/>
              <a:gd name="connsiteY30" fmla="*/ 346492 h 492194"/>
              <a:gd name="connsiteX31" fmla="*/ 384966 w 609377"/>
              <a:gd name="connsiteY31" fmla="*/ 382390 h 492194"/>
              <a:gd name="connsiteX32" fmla="*/ 179549 w 609377"/>
              <a:gd name="connsiteY32" fmla="*/ 382390 h 492194"/>
              <a:gd name="connsiteX33" fmla="*/ 171278 w 609377"/>
              <a:gd name="connsiteY33" fmla="*/ 382273 h 492194"/>
              <a:gd name="connsiteX34" fmla="*/ 148989 w 609377"/>
              <a:gd name="connsiteY34" fmla="*/ 372084 h 492194"/>
              <a:gd name="connsiteX35" fmla="*/ 78483 w 609377"/>
              <a:gd name="connsiteY35" fmla="*/ 295250 h 492194"/>
              <a:gd name="connsiteX36" fmla="*/ 69978 w 609377"/>
              <a:gd name="connsiteY36" fmla="*/ 294899 h 492194"/>
              <a:gd name="connsiteX37" fmla="*/ 69626 w 609377"/>
              <a:gd name="connsiteY37" fmla="*/ 303390 h 492194"/>
              <a:gd name="connsiteX38" fmla="*/ 140073 w 609377"/>
              <a:gd name="connsiteY38" fmla="*/ 380165 h 492194"/>
              <a:gd name="connsiteX39" fmla="*/ 171044 w 609377"/>
              <a:gd name="connsiteY39" fmla="*/ 393751 h 492194"/>
              <a:gd name="connsiteX40" fmla="*/ 171337 w 609377"/>
              <a:gd name="connsiteY40" fmla="*/ 393751 h 492194"/>
              <a:gd name="connsiteX41" fmla="*/ 173625 w 609377"/>
              <a:gd name="connsiteY41" fmla="*/ 393927 h 492194"/>
              <a:gd name="connsiteX42" fmla="*/ 173625 w 609377"/>
              <a:gd name="connsiteY42" fmla="*/ 492194 h 492194"/>
              <a:gd name="connsiteX43" fmla="*/ 0 w 609377"/>
              <a:gd name="connsiteY43" fmla="*/ 492194 h 492194"/>
              <a:gd name="connsiteX44" fmla="*/ 0 w 609377"/>
              <a:gd name="connsiteY44" fmla="*/ 261577 h 492194"/>
              <a:gd name="connsiteX45" fmla="*/ 81768 w 609377"/>
              <a:gd name="connsiteY45" fmla="*/ 179942 h 492194"/>
              <a:gd name="connsiteX46" fmla="*/ 165194 w 609377"/>
              <a:gd name="connsiteY46" fmla="*/ 0 h 492194"/>
              <a:gd name="connsiteX47" fmla="*/ 255306 w 609377"/>
              <a:gd name="connsiteY47" fmla="*/ 89971 h 492194"/>
              <a:gd name="connsiteX48" fmla="*/ 165194 w 609377"/>
              <a:gd name="connsiteY48" fmla="*/ 179942 h 492194"/>
              <a:gd name="connsiteX49" fmla="*/ 75082 w 609377"/>
              <a:gd name="connsiteY49" fmla="*/ 89971 h 492194"/>
              <a:gd name="connsiteX50" fmla="*/ 165194 w 609377"/>
              <a:gd name="connsiteY50" fmla="*/ 0 h 49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377" h="492194">
                <a:moveTo>
                  <a:pt x="199013" y="435742"/>
                </a:moveTo>
                <a:lnTo>
                  <a:pt x="414600" y="435742"/>
                </a:lnTo>
                <a:lnTo>
                  <a:pt x="518491" y="435742"/>
                </a:lnTo>
                <a:lnTo>
                  <a:pt x="572285" y="435742"/>
                </a:lnTo>
                <a:lnTo>
                  <a:pt x="572285" y="478222"/>
                </a:lnTo>
                <a:lnTo>
                  <a:pt x="518491" y="478222"/>
                </a:lnTo>
                <a:lnTo>
                  <a:pt x="414600" y="478222"/>
                </a:lnTo>
                <a:lnTo>
                  <a:pt x="199013" y="478222"/>
                </a:lnTo>
                <a:cubicBezTo>
                  <a:pt x="190038" y="478222"/>
                  <a:pt x="182764" y="470966"/>
                  <a:pt x="182764" y="461956"/>
                </a:cubicBezTo>
                <a:lnTo>
                  <a:pt x="182764" y="452008"/>
                </a:lnTo>
                <a:cubicBezTo>
                  <a:pt x="182764" y="443056"/>
                  <a:pt x="190038" y="435742"/>
                  <a:pt x="199013" y="435742"/>
                </a:cubicBezTo>
                <a:close/>
                <a:moveTo>
                  <a:pt x="598532" y="183306"/>
                </a:moveTo>
                <a:cubicBezTo>
                  <a:pt x="606921" y="186234"/>
                  <a:pt x="611379" y="195311"/>
                  <a:pt x="608505" y="203745"/>
                </a:cubicBezTo>
                <a:lnTo>
                  <a:pt x="536759" y="412878"/>
                </a:lnTo>
                <a:cubicBezTo>
                  <a:pt x="536173" y="414518"/>
                  <a:pt x="535352" y="416041"/>
                  <a:pt x="534354" y="417329"/>
                </a:cubicBezTo>
                <a:cubicBezTo>
                  <a:pt x="531480" y="421487"/>
                  <a:pt x="526611" y="424240"/>
                  <a:pt x="521155" y="424240"/>
                </a:cubicBezTo>
                <a:lnTo>
                  <a:pt x="265794" y="424240"/>
                </a:lnTo>
                <a:cubicBezTo>
                  <a:pt x="256877" y="424240"/>
                  <a:pt x="249661" y="417037"/>
                  <a:pt x="249661" y="408193"/>
                </a:cubicBezTo>
                <a:cubicBezTo>
                  <a:pt x="249661" y="399292"/>
                  <a:pt x="256877" y="392147"/>
                  <a:pt x="265794" y="392147"/>
                </a:cubicBezTo>
                <a:lnTo>
                  <a:pt x="509892" y="392147"/>
                </a:lnTo>
                <a:lnTo>
                  <a:pt x="578058" y="193320"/>
                </a:lnTo>
                <a:cubicBezTo>
                  <a:pt x="580933" y="184945"/>
                  <a:pt x="590084" y="180436"/>
                  <a:pt x="598532" y="183306"/>
                </a:cubicBezTo>
                <a:close/>
                <a:moveTo>
                  <a:pt x="81768" y="179942"/>
                </a:moveTo>
                <a:lnTo>
                  <a:pt x="81885" y="180118"/>
                </a:lnTo>
                <a:cubicBezTo>
                  <a:pt x="83527" y="180001"/>
                  <a:pt x="85111" y="179942"/>
                  <a:pt x="86754" y="179942"/>
                </a:cubicBezTo>
                <a:cubicBezTo>
                  <a:pt x="134618" y="179942"/>
                  <a:pt x="173449" y="218710"/>
                  <a:pt x="173449" y="266555"/>
                </a:cubicBezTo>
                <a:lnTo>
                  <a:pt x="173625" y="286583"/>
                </a:lnTo>
                <a:lnTo>
                  <a:pt x="173625" y="310476"/>
                </a:lnTo>
                <a:lnTo>
                  <a:pt x="178552" y="310476"/>
                </a:lnTo>
                <a:lnTo>
                  <a:pt x="384966" y="310594"/>
                </a:lnTo>
                <a:cubicBezTo>
                  <a:pt x="404793" y="310594"/>
                  <a:pt x="420923" y="326698"/>
                  <a:pt x="420923" y="346492"/>
                </a:cubicBezTo>
                <a:cubicBezTo>
                  <a:pt x="420923" y="366286"/>
                  <a:pt x="404793" y="382390"/>
                  <a:pt x="384966" y="382390"/>
                </a:cubicBezTo>
                <a:lnTo>
                  <a:pt x="179549" y="382390"/>
                </a:lnTo>
                <a:cubicBezTo>
                  <a:pt x="179549" y="382390"/>
                  <a:pt x="171865" y="382273"/>
                  <a:pt x="171278" y="382273"/>
                </a:cubicBezTo>
                <a:cubicBezTo>
                  <a:pt x="162773" y="382098"/>
                  <a:pt x="154678" y="378291"/>
                  <a:pt x="148989" y="372084"/>
                </a:cubicBezTo>
                <a:lnTo>
                  <a:pt x="78483" y="295250"/>
                </a:lnTo>
                <a:cubicBezTo>
                  <a:pt x="76254" y="292791"/>
                  <a:pt x="72441" y="292674"/>
                  <a:pt x="69978" y="294899"/>
                </a:cubicBezTo>
                <a:cubicBezTo>
                  <a:pt x="67514" y="297124"/>
                  <a:pt x="67397" y="300931"/>
                  <a:pt x="69626" y="303390"/>
                </a:cubicBezTo>
                <a:lnTo>
                  <a:pt x="140073" y="380165"/>
                </a:lnTo>
                <a:cubicBezTo>
                  <a:pt x="148050" y="388832"/>
                  <a:pt x="159312" y="393751"/>
                  <a:pt x="171044" y="393751"/>
                </a:cubicBezTo>
                <a:cubicBezTo>
                  <a:pt x="171161" y="393751"/>
                  <a:pt x="171161" y="393751"/>
                  <a:pt x="171337" y="393751"/>
                </a:cubicBezTo>
                <a:lnTo>
                  <a:pt x="173625" y="393927"/>
                </a:lnTo>
                <a:lnTo>
                  <a:pt x="173625" y="492194"/>
                </a:lnTo>
                <a:lnTo>
                  <a:pt x="0" y="492194"/>
                </a:lnTo>
                <a:lnTo>
                  <a:pt x="0" y="261577"/>
                </a:lnTo>
                <a:cubicBezTo>
                  <a:pt x="0" y="216485"/>
                  <a:pt x="36602" y="179942"/>
                  <a:pt x="81768" y="179942"/>
                </a:cubicBezTo>
                <a:close/>
                <a:moveTo>
                  <a:pt x="165194" y="0"/>
                </a:moveTo>
                <a:cubicBezTo>
                  <a:pt x="214961" y="0"/>
                  <a:pt x="255306" y="40281"/>
                  <a:pt x="255306" y="89971"/>
                </a:cubicBezTo>
                <a:cubicBezTo>
                  <a:pt x="255306" y="139661"/>
                  <a:pt x="214961" y="179942"/>
                  <a:pt x="165194" y="179942"/>
                </a:cubicBezTo>
                <a:cubicBezTo>
                  <a:pt x="115427" y="179942"/>
                  <a:pt x="75082" y="139661"/>
                  <a:pt x="75082" y="89971"/>
                </a:cubicBezTo>
                <a:cubicBezTo>
                  <a:pt x="75082" y="40281"/>
                  <a:pt x="115427" y="0"/>
                  <a:pt x="1651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Freeform 25"/>
          <p:cNvSpPr>
            <a:spLocks noChangeAspect="1" noEditPoints="1"/>
          </p:cNvSpPr>
          <p:nvPr/>
        </p:nvSpPr>
        <p:spPr bwMode="auto">
          <a:xfrm>
            <a:off x="8713779" y="5016325"/>
            <a:ext cx="857028" cy="634835"/>
          </a:xfrm>
          <a:custGeom>
            <a:avLst/>
            <a:gdLst>
              <a:gd name="T0" fmla="*/ 134 w 176"/>
              <a:gd name="T1" fmla="*/ 32 h 128"/>
              <a:gd name="T2" fmla="*/ 88 w 176"/>
              <a:gd name="T3" fmla="*/ 0 h 128"/>
              <a:gd name="T4" fmla="*/ 43 w 176"/>
              <a:gd name="T5" fmla="*/ 32 h 128"/>
              <a:gd name="T6" fmla="*/ 0 w 176"/>
              <a:gd name="T7" fmla="*/ 80 h 128"/>
              <a:gd name="T8" fmla="*/ 48 w 176"/>
              <a:gd name="T9" fmla="*/ 128 h 128"/>
              <a:gd name="T10" fmla="*/ 128 w 176"/>
              <a:gd name="T11" fmla="*/ 128 h 128"/>
              <a:gd name="T12" fmla="*/ 176 w 176"/>
              <a:gd name="T13" fmla="*/ 80 h 128"/>
              <a:gd name="T14" fmla="*/ 134 w 176"/>
              <a:gd name="T15" fmla="*/ 32 h 128"/>
              <a:gd name="T16" fmla="*/ 128 w 176"/>
              <a:gd name="T17" fmla="*/ 120 h 128"/>
              <a:gd name="T18" fmla="*/ 48 w 176"/>
              <a:gd name="T19" fmla="*/ 120 h 128"/>
              <a:gd name="T20" fmla="*/ 8 w 176"/>
              <a:gd name="T21" fmla="*/ 80 h 128"/>
              <a:gd name="T22" fmla="*/ 44 w 176"/>
              <a:gd name="T23" fmla="*/ 40 h 128"/>
              <a:gd name="T24" fmla="*/ 50 w 176"/>
              <a:gd name="T25" fmla="*/ 34 h 128"/>
              <a:gd name="T26" fmla="*/ 88 w 176"/>
              <a:gd name="T27" fmla="*/ 8 h 128"/>
              <a:gd name="T28" fmla="*/ 126 w 176"/>
              <a:gd name="T29" fmla="*/ 34 h 128"/>
              <a:gd name="T30" fmla="*/ 133 w 176"/>
              <a:gd name="T31" fmla="*/ 40 h 128"/>
              <a:gd name="T32" fmla="*/ 168 w 176"/>
              <a:gd name="T33" fmla="*/ 80 h 128"/>
              <a:gd name="T34" fmla="*/ 128 w 176"/>
              <a:gd name="T35" fmla="*/ 120 h 128"/>
              <a:gd name="T36" fmla="*/ 122 w 176"/>
              <a:gd name="T37" fmla="*/ 100 h 128"/>
              <a:gd name="T38" fmla="*/ 49 w 176"/>
              <a:gd name="T39" fmla="*/ 100 h 128"/>
              <a:gd name="T40" fmla="*/ 44 w 176"/>
              <a:gd name="T41" fmla="*/ 95 h 128"/>
              <a:gd name="T42" fmla="*/ 44 w 176"/>
              <a:gd name="T43" fmla="*/ 68 h 128"/>
              <a:gd name="T44" fmla="*/ 49 w 176"/>
              <a:gd name="T45" fmla="*/ 64 h 128"/>
              <a:gd name="T46" fmla="*/ 122 w 176"/>
              <a:gd name="T47" fmla="*/ 64 h 128"/>
              <a:gd name="T48" fmla="*/ 124 w 176"/>
              <a:gd name="T49" fmla="*/ 62 h 128"/>
              <a:gd name="T50" fmla="*/ 122 w 176"/>
              <a:gd name="T51" fmla="*/ 60 h 128"/>
              <a:gd name="T52" fmla="*/ 49 w 176"/>
              <a:gd name="T53" fmla="*/ 60 h 128"/>
              <a:gd name="T54" fmla="*/ 40 w 176"/>
              <a:gd name="T55" fmla="*/ 68 h 128"/>
              <a:gd name="T56" fmla="*/ 40 w 176"/>
              <a:gd name="T57" fmla="*/ 95 h 128"/>
              <a:gd name="T58" fmla="*/ 49 w 176"/>
              <a:gd name="T59" fmla="*/ 104 h 128"/>
              <a:gd name="T60" fmla="*/ 122 w 176"/>
              <a:gd name="T61" fmla="*/ 104 h 128"/>
              <a:gd name="T62" fmla="*/ 124 w 176"/>
              <a:gd name="T63" fmla="*/ 102 h 128"/>
              <a:gd name="T64" fmla="*/ 122 w 176"/>
              <a:gd name="T65" fmla="*/ 100 h 128"/>
              <a:gd name="T66" fmla="*/ 132 w 176"/>
              <a:gd name="T67" fmla="*/ 60 h 128"/>
              <a:gd name="T68" fmla="*/ 118 w 176"/>
              <a:gd name="T69" fmla="*/ 60 h 128"/>
              <a:gd name="T70" fmla="*/ 116 w 176"/>
              <a:gd name="T71" fmla="*/ 62 h 128"/>
              <a:gd name="T72" fmla="*/ 118 w 176"/>
              <a:gd name="T73" fmla="*/ 64 h 128"/>
              <a:gd name="T74" fmla="*/ 132 w 176"/>
              <a:gd name="T75" fmla="*/ 64 h 128"/>
              <a:gd name="T76" fmla="*/ 136 w 176"/>
              <a:gd name="T77" fmla="*/ 68 h 128"/>
              <a:gd name="T78" fmla="*/ 136 w 176"/>
              <a:gd name="T79" fmla="*/ 95 h 128"/>
              <a:gd name="T80" fmla="*/ 132 w 176"/>
              <a:gd name="T81" fmla="*/ 100 h 128"/>
              <a:gd name="T82" fmla="*/ 118 w 176"/>
              <a:gd name="T83" fmla="*/ 100 h 128"/>
              <a:gd name="T84" fmla="*/ 116 w 176"/>
              <a:gd name="T85" fmla="*/ 102 h 128"/>
              <a:gd name="T86" fmla="*/ 118 w 176"/>
              <a:gd name="T87" fmla="*/ 104 h 128"/>
              <a:gd name="T88" fmla="*/ 132 w 176"/>
              <a:gd name="T89" fmla="*/ 104 h 128"/>
              <a:gd name="T90" fmla="*/ 140 w 176"/>
              <a:gd name="T91" fmla="*/ 95 h 128"/>
              <a:gd name="T92" fmla="*/ 140 w 176"/>
              <a:gd name="T93" fmla="*/ 68 h 128"/>
              <a:gd name="T94" fmla="*/ 132 w 176"/>
              <a:gd name="T95" fmla="*/ 60 h 128"/>
              <a:gd name="T96" fmla="*/ 56 w 176"/>
              <a:gd name="T97" fmla="*/ 82 h 128"/>
              <a:gd name="T98" fmla="*/ 58 w 176"/>
              <a:gd name="T99" fmla="*/ 84 h 128"/>
              <a:gd name="T100" fmla="*/ 118 w 176"/>
              <a:gd name="T101" fmla="*/ 84 h 128"/>
              <a:gd name="T102" fmla="*/ 120 w 176"/>
              <a:gd name="T103" fmla="*/ 82 h 128"/>
              <a:gd name="T104" fmla="*/ 118 w 176"/>
              <a:gd name="T105" fmla="*/ 80 h 128"/>
              <a:gd name="T106" fmla="*/ 58 w 176"/>
              <a:gd name="T107" fmla="*/ 80 h 128"/>
              <a:gd name="T108" fmla="*/ 56 w 176"/>
              <a:gd name="T109" fmla="*/ 8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28">
                <a:moveTo>
                  <a:pt x="134" y="32"/>
                </a:moveTo>
                <a:cubicBezTo>
                  <a:pt x="127" y="13"/>
                  <a:pt x="109" y="0"/>
                  <a:pt x="88" y="0"/>
                </a:cubicBezTo>
                <a:cubicBezTo>
                  <a:pt x="67" y="0"/>
                  <a:pt x="49" y="13"/>
                  <a:pt x="43" y="32"/>
                </a:cubicBezTo>
                <a:cubicBezTo>
                  <a:pt x="19" y="34"/>
                  <a:pt x="0" y="55"/>
                  <a:pt x="0" y="80"/>
                </a:cubicBezTo>
                <a:cubicBezTo>
                  <a:pt x="0" y="106"/>
                  <a:pt x="22" y="128"/>
                  <a:pt x="4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5" y="128"/>
                  <a:pt x="176" y="106"/>
                  <a:pt x="176" y="80"/>
                </a:cubicBezTo>
                <a:cubicBezTo>
                  <a:pt x="176" y="55"/>
                  <a:pt x="158" y="34"/>
                  <a:pt x="134" y="32"/>
                </a:cubicBezTo>
                <a:moveTo>
                  <a:pt x="128" y="120"/>
                </a:moveTo>
                <a:cubicBezTo>
                  <a:pt x="48" y="120"/>
                  <a:pt x="48" y="120"/>
                  <a:pt x="48" y="120"/>
                </a:cubicBezTo>
                <a:cubicBezTo>
                  <a:pt x="26" y="120"/>
                  <a:pt x="8" y="102"/>
                  <a:pt x="8" y="80"/>
                </a:cubicBezTo>
                <a:cubicBezTo>
                  <a:pt x="8" y="59"/>
                  <a:pt x="24" y="42"/>
                  <a:pt x="44" y="40"/>
                </a:cubicBezTo>
                <a:cubicBezTo>
                  <a:pt x="47" y="39"/>
                  <a:pt x="49" y="37"/>
                  <a:pt x="50" y="34"/>
                </a:cubicBezTo>
                <a:cubicBezTo>
                  <a:pt x="56" y="18"/>
                  <a:pt x="71" y="8"/>
                  <a:pt x="88" y="8"/>
                </a:cubicBezTo>
                <a:cubicBezTo>
                  <a:pt x="105" y="8"/>
                  <a:pt x="120" y="18"/>
                  <a:pt x="126" y="34"/>
                </a:cubicBezTo>
                <a:cubicBezTo>
                  <a:pt x="127" y="37"/>
                  <a:pt x="130" y="39"/>
                  <a:pt x="133" y="40"/>
                </a:cubicBezTo>
                <a:cubicBezTo>
                  <a:pt x="153" y="42"/>
                  <a:pt x="168" y="59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moveTo>
                  <a:pt x="122" y="100"/>
                </a:moveTo>
                <a:cubicBezTo>
                  <a:pt x="49" y="100"/>
                  <a:pt x="49" y="100"/>
                  <a:pt x="49" y="100"/>
                </a:cubicBezTo>
                <a:cubicBezTo>
                  <a:pt x="46" y="100"/>
                  <a:pt x="44" y="97"/>
                  <a:pt x="44" y="95"/>
                </a:cubicBezTo>
                <a:cubicBezTo>
                  <a:pt x="44" y="68"/>
                  <a:pt x="44" y="68"/>
                  <a:pt x="44" y="68"/>
                </a:cubicBezTo>
                <a:cubicBezTo>
                  <a:pt x="44" y="66"/>
                  <a:pt x="46" y="64"/>
                  <a:pt x="49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3" y="64"/>
                  <a:pt x="124" y="63"/>
                  <a:pt x="124" y="62"/>
                </a:cubicBezTo>
                <a:cubicBezTo>
                  <a:pt x="124" y="60"/>
                  <a:pt x="123" y="60"/>
                  <a:pt x="122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4" y="60"/>
                  <a:pt x="40" y="63"/>
                  <a:pt x="40" y="68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100"/>
                  <a:pt x="44" y="104"/>
                  <a:pt x="49" y="104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3" y="104"/>
                  <a:pt x="124" y="103"/>
                  <a:pt x="124" y="102"/>
                </a:cubicBezTo>
                <a:cubicBezTo>
                  <a:pt x="124" y="100"/>
                  <a:pt x="123" y="100"/>
                  <a:pt x="122" y="100"/>
                </a:cubicBezTo>
                <a:moveTo>
                  <a:pt x="132" y="60"/>
                </a:moveTo>
                <a:cubicBezTo>
                  <a:pt x="118" y="60"/>
                  <a:pt x="118" y="60"/>
                  <a:pt x="118" y="60"/>
                </a:cubicBezTo>
                <a:cubicBezTo>
                  <a:pt x="117" y="60"/>
                  <a:pt x="116" y="60"/>
                  <a:pt x="116" y="62"/>
                </a:cubicBezTo>
                <a:cubicBezTo>
                  <a:pt x="116" y="63"/>
                  <a:pt x="117" y="64"/>
                  <a:pt x="118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6"/>
                  <a:pt x="136" y="68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6" y="97"/>
                  <a:pt x="134" y="100"/>
                  <a:pt x="132" y="100"/>
                </a:cubicBezTo>
                <a:cubicBezTo>
                  <a:pt x="118" y="100"/>
                  <a:pt x="118" y="100"/>
                  <a:pt x="118" y="100"/>
                </a:cubicBezTo>
                <a:cubicBezTo>
                  <a:pt x="117" y="100"/>
                  <a:pt x="116" y="100"/>
                  <a:pt x="116" y="102"/>
                </a:cubicBezTo>
                <a:cubicBezTo>
                  <a:pt x="116" y="103"/>
                  <a:pt x="117" y="104"/>
                  <a:pt x="118" y="104"/>
                </a:cubicBezTo>
                <a:cubicBezTo>
                  <a:pt x="132" y="104"/>
                  <a:pt x="132" y="104"/>
                  <a:pt x="132" y="104"/>
                </a:cubicBezTo>
                <a:cubicBezTo>
                  <a:pt x="136" y="104"/>
                  <a:pt x="140" y="100"/>
                  <a:pt x="140" y="95"/>
                </a:cubicBezTo>
                <a:cubicBezTo>
                  <a:pt x="140" y="68"/>
                  <a:pt x="140" y="68"/>
                  <a:pt x="140" y="68"/>
                </a:cubicBezTo>
                <a:cubicBezTo>
                  <a:pt x="140" y="63"/>
                  <a:pt x="136" y="60"/>
                  <a:pt x="132" y="60"/>
                </a:cubicBezTo>
                <a:moveTo>
                  <a:pt x="56" y="82"/>
                </a:moveTo>
                <a:cubicBezTo>
                  <a:pt x="56" y="83"/>
                  <a:pt x="57" y="84"/>
                  <a:pt x="58" y="84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9" y="84"/>
                  <a:pt x="120" y="83"/>
                  <a:pt x="120" y="82"/>
                </a:cubicBezTo>
                <a:cubicBezTo>
                  <a:pt x="120" y="80"/>
                  <a:pt x="119" y="80"/>
                  <a:pt x="118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7" y="80"/>
                  <a:pt x="56" y="80"/>
                  <a:pt x="56" y="82"/>
                </a:cubicBezTo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" name="圆柱形 6"/>
          <p:cNvSpPr/>
          <p:nvPr/>
        </p:nvSpPr>
        <p:spPr>
          <a:xfrm rot="5400000">
            <a:off x="5629272" y="2682935"/>
            <a:ext cx="634835" cy="5307224"/>
          </a:xfrm>
          <a:prstGeom prst="can">
            <a:avLst>
              <a:gd name="adj" fmla="val 75424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command-window_655"/>
          <p:cNvSpPr>
            <a:spLocks noChangeAspect="1"/>
          </p:cNvSpPr>
          <p:nvPr/>
        </p:nvSpPr>
        <p:spPr bwMode="auto">
          <a:xfrm>
            <a:off x="2868785" y="5075772"/>
            <a:ext cx="609685" cy="521550"/>
          </a:xfrm>
          <a:custGeom>
            <a:avLst/>
            <a:gdLst>
              <a:gd name="connsiteX0" fmla="*/ 358608 w 587920"/>
              <a:gd name="connsiteY0" fmla="*/ 266106 h 502932"/>
              <a:gd name="connsiteX1" fmla="*/ 461993 w 587920"/>
              <a:gd name="connsiteY1" fmla="*/ 266106 h 502932"/>
              <a:gd name="connsiteX2" fmla="*/ 461993 w 587920"/>
              <a:gd name="connsiteY2" fmla="*/ 293313 h 502932"/>
              <a:gd name="connsiteX3" fmla="*/ 358608 w 587920"/>
              <a:gd name="connsiteY3" fmla="*/ 293313 h 502932"/>
              <a:gd name="connsiteX4" fmla="*/ 125927 w 587920"/>
              <a:gd name="connsiteY4" fmla="*/ 170753 h 502932"/>
              <a:gd name="connsiteX5" fmla="*/ 318186 w 587920"/>
              <a:gd name="connsiteY5" fmla="*/ 269215 h 502932"/>
              <a:gd name="connsiteX6" fmla="*/ 318186 w 587920"/>
              <a:gd name="connsiteY6" fmla="*/ 293312 h 502932"/>
              <a:gd name="connsiteX7" fmla="*/ 125927 w 587920"/>
              <a:gd name="connsiteY7" fmla="*/ 391774 h 502932"/>
              <a:gd name="connsiteX8" fmla="*/ 125927 w 587920"/>
              <a:gd name="connsiteY8" fmla="*/ 362754 h 502932"/>
              <a:gd name="connsiteX9" fmla="*/ 289166 w 587920"/>
              <a:gd name="connsiteY9" fmla="*/ 282170 h 502932"/>
              <a:gd name="connsiteX10" fmla="*/ 289166 w 587920"/>
              <a:gd name="connsiteY10" fmla="*/ 280616 h 502932"/>
              <a:gd name="connsiteX11" fmla="*/ 125927 w 587920"/>
              <a:gd name="connsiteY11" fmla="*/ 199773 h 502932"/>
              <a:gd name="connsiteX12" fmla="*/ 41994 w 587920"/>
              <a:gd name="connsiteY12" fmla="*/ 104778 h 502932"/>
              <a:gd name="connsiteX13" fmla="*/ 41994 w 587920"/>
              <a:gd name="connsiteY13" fmla="*/ 461021 h 502932"/>
              <a:gd name="connsiteX14" fmla="*/ 545926 w 587920"/>
              <a:gd name="connsiteY14" fmla="*/ 461021 h 502932"/>
              <a:gd name="connsiteX15" fmla="*/ 545926 w 587920"/>
              <a:gd name="connsiteY15" fmla="*/ 104778 h 502932"/>
              <a:gd name="connsiteX16" fmla="*/ 200280 w 587920"/>
              <a:gd name="connsiteY16" fmla="*/ 30627 h 502932"/>
              <a:gd name="connsiteX17" fmla="*/ 179283 w 587920"/>
              <a:gd name="connsiteY17" fmla="*/ 51583 h 502932"/>
              <a:gd name="connsiteX18" fmla="*/ 200280 w 587920"/>
              <a:gd name="connsiteY18" fmla="*/ 72538 h 502932"/>
              <a:gd name="connsiteX19" fmla="*/ 221278 w 587920"/>
              <a:gd name="connsiteY19" fmla="*/ 51583 h 502932"/>
              <a:gd name="connsiteX20" fmla="*/ 200280 w 587920"/>
              <a:gd name="connsiteY20" fmla="*/ 30627 h 502932"/>
              <a:gd name="connsiteX21" fmla="*/ 135674 w 587920"/>
              <a:gd name="connsiteY21" fmla="*/ 30627 h 502932"/>
              <a:gd name="connsiteX22" fmla="*/ 114677 w 587920"/>
              <a:gd name="connsiteY22" fmla="*/ 51583 h 502932"/>
              <a:gd name="connsiteX23" fmla="*/ 135674 w 587920"/>
              <a:gd name="connsiteY23" fmla="*/ 72538 h 502932"/>
              <a:gd name="connsiteX24" fmla="*/ 156671 w 587920"/>
              <a:gd name="connsiteY24" fmla="*/ 51583 h 502932"/>
              <a:gd name="connsiteX25" fmla="*/ 135674 w 587920"/>
              <a:gd name="connsiteY25" fmla="*/ 30627 h 502932"/>
              <a:gd name="connsiteX26" fmla="*/ 72682 w 587920"/>
              <a:gd name="connsiteY26" fmla="*/ 30627 h 502932"/>
              <a:gd name="connsiteX27" fmla="*/ 51685 w 587920"/>
              <a:gd name="connsiteY27" fmla="*/ 51583 h 502932"/>
              <a:gd name="connsiteX28" fmla="*/ 72682 w 587920"/>
              <a:gd name="connsiteY28" fmla="*/ 72538 h 502932"/>
              <a:gd name="connsiteX29" fmla="*/ 93680 w 587920"/>
              <a:gd name="connsiteY29" fmla="*/ 51583 h 502932"/>
              <a:gd name="connsiteX30" fmla="*/ 72682 w 587920"/>
              <a:gd name="connsiteY30" fmla="*/ 30627 h 502932"/>
              <a:gd name="connsiteX31" fmla="*/ 41994 w 587920"/>
              <a:gd name="connsiteY31" fmla="*/ 0 h 502932"/>
              <a:gd name="connsiteX32" fmla="*/ 545926 w 587920"/>
              <a:gd name="connsiteY32" fmla="*/ 0 h 502932"/>
              <a:gd name="connsiteX33" fmla="*/ 587920 w 587920"/>
              <a:gd name="connsiteY33" fmla="*/ 41911 h 502932"/>
              <a:gd name="connsiteX34" fmla="*/ 587920 w 587920"/>
              <a:gd name="connsiteY34" fmla="*/ 461021 h 502932"/>
              <a:gd name="connsiteX35" fmla="*/ 545926 w 587920"/>
              <a:gd name="connsiteY35" fmla="*/ 502932 h 502932"/>
              <a:gd name="connsiteX36" fmla="*/ 41994 w 587920"/>
              <a:gd name="connsiteY36" fmla="*/ 502932 h 502932"/>
              <a:gd name="connsiteX37" fmla="*/ 0 w 587920"/>
              <a:gd name="connsiteY37" fmla="*/ 461021 h 502932"/>
              <a:gd name="connsiteX38" fmla="*/ 0 w 587920"/>
              <a:gd name="connsiteY38" fmla="*/ 41911 h 502932"/>
              <a:gd name="connsiteX39" fmla="*/ 41994 w 587920"/>
              <a:gd name="connsiteY39" fmla="*/ 0 h 50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7920" h="502932">
                <a:moveTo>
                  <a:pt x="358608" y="266106"/>
                </a:moveTo>
                <a:lnTo>
                  <a:pt x="461993" y="266106"/>
                </a:lnTo>
                <a:lnTo>
                  <a:pt x="461993" y="293313"/>
                </a:lnTo>
                <a:lnTo>
                  <a:pt x="358608" y="293313"/>
                </a:lnTo>
                <a:close/>
                <a:moveTo>
                  <a:pt x="125927" y="170753"/>
                </a:moveTo>
                <a:lnTo>
                  <a:pt x="318186" y="269215"/>
                </a:lnTo>
                <a:lnTo>
                  <a:pt x="318186" y="293312"/>
                </a:lnTo>
                <a:lnTo>
                  <a:pt x="125927" y="391774"/>
                </a:lnTo>
                <a:lnTo>
                  <a:pt x="125927" y="362754"/>
                </a:lnTo>
                <a:lnTo>
                  <a:pt x="289166" y="282170"/>
                </a:lnTo>
                <a:lnTo>
                  <a:pt x="289166" y="280616"/>
                </a:lnTo>
                <a:lnTo>
                  <a:pt x="125927" y="199773"/>
                </a:lnTo>
                <a:close/>
                <a:moveTo>
                  <a:pt x="41994" y="104778"/>
                </a:moveTo>
                <a:lnTo>
                  <a:pt x="41994" y="461021"/>
                </a:lnTo>
                <a:lnTo>
                  <a:pt x="545926" y="461021"/>
                </a:lnTo>
                <a:lnTo>
                  <a:pt x="545926" y="104778"/>
                </a:lnTo>
                <a:close/>
                <a:moveTo>
                  <a:pt x="200280" y="30627"/>
                </a:moveTo>
                <a:cubicBezTo>
                  <a:pt x="188974" y="30627"/>
                  <a:pt x="179283" y="40299"/>
                  <a:pt x="179283" y="51583"/>
                </a:cubicBezTo>
                <a:cubicBezTo>
                  <a:pt x="179283" y="64478"/>
                  <a:pt x="188974" y="72538"/>
                  <a:pt x="200280" y="72538"/>
                </a:cubicBezTo>
                <a:cubicBezTo>
                  <a:pt x="211587" y="72538"/>
                  <a:pt x="221278" y="64478"/>
                  <a:pt x="221278" y="51583"/>
                </a:cubicBezTo>
                <a:cubicBezTo>
                  <a:pt x="221278" y="40299"/>
                  <a:pt x="211587" y="30627"/>
                  <a:pt x="200280" y="30627"/>
                </a:cubicBezTo>
                <a:close/>
                <a:moveTo>
                  <a:pt x="135674" y="30627"/>
                </a:moveTo>
                <a:cubicBezTo>
                  <a:pt x="124368" y="30627"/>
                  <a:pt x="114677" y="40299"/>
                  <a:pt x="114677" y="51583"/>
                </a:cubicBezTo>
                <a:cubicBezTo>
                  <a:pt x="114677" y="64478"/>
                  <a:pt x="124368" y="72538"/>
                  <a:pt x="135674" y="72538"/>
                </a:cubicBezTo>
                <a:cubicBezTo>
                  <a:pt x="148595" y="72538"/>
                  <a:pt x="156671" y="64478"/>
                  <a:pt x="156671" y="51583"/>
                </a:cubicBezTo>
                <a:cubicBezTo>
                  <a:pt x="156671" y="40299"/>
                  <a:pt x="148595" y="30627"/>
                  <a:pt x="135674" y="30627"/>
                </a:cubicBezTo>
                <a:close/>
                <a:moveTo>
                  <a:pt x="72682" y="30627"/>
                </a:moveTo>
                <a:cubicBezTo>
                  <a:pt x="61376" y="30627"/>
                  <a:pt x="51685" y="40299"/>
                  <a:pt x="51685" y="51583"/>
                </a:cubicBezTo>
                <a:cubicBezTo>
                  <a:pt x="51685" y="64478"/>
                  <a:pt x="61376" y="72538"/>
                  <a:pt x="72682" y="72538"/>
                </a:cubicBezTo>
                <a:cubicBezTo>
                  <a:pt x="85604" y="72538"/>
                  <a:pt x="93680" y="64478"/>
                  <a:pt x="93680" y="51583"/>
                </a:cubicBezTo>
                <a:cubicBezTo>
                  <a:pt x="93680" y="40299"/>
                  <a:pt x="85604" y="30627"/>
                  <a:pt x="72682" y="30627"/>
                </a:cubicBezTo>
                <a:close/>
                <a:moveTo>
                  <a:pt x="41994" y="0"/>
                </a:moveTo>
                <a:lnTo>
                  <a:pt x="545926" y="0"/>
                </a:lnTo>
                <a:cubicBezTo>
                  <a:pt x="568538" y="0"/>
                  <a:pt x="587920" y="19344"/>
                  <a:pt x="587920" y="41911"/>
                </a:cubicBezTo>
                <a:lnTo>
                  <a:pt x="587920" y="461021"/>
                </a:lnTo>
                <a:cubicBezTo>
                  <a:pt x="587920" y="483588"/>
                  <a:pt x="568538" y="502932"/>
                  <a:pt x="545926" y="502932"/>
                </a:cubicBezTo>
                <a:lnTo>
                  <a:pt x="41994" y="502932"/>
                </a:lnTo>
                <a:cubicBezTo>
                  <a:pt x="19382" y="502932"/>
                  <a:pt x="0" y="483588"/>
                  <a:pt x="0" y="461021"/>
                </a:cubicBezTo>
                <a:lnTo>
                  <a:pt x="0" y="41911"/>
                </a:lnTo>
                <a:cubicBezTo>
                  <a:pt x="0" y="19344"/>
                  <a:pt x="19382" y="0"/>
                  <a:pt x="4199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3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连接云手机数据流程</a:t>
            </a:r>
            <a:endParaRPr lang="en-US" dirty="0">
              <a:sym typeface="Huawei Sans" panose="020C0503030203020204" pitchFamily="34" charset="0"/>
            </a:endParaRPr>
          </a:p>
        </p:txBody>
      </p:sp>
      <p:sp>
        <p:nvSpPr>
          <p:cNvPr id="5" name="man-working-on-a-laptop-from-side-view_49728"/>
          <p:cNvSpPr>
            <a:spLocks noChangeAspect="1"/>
          </p:cNvSpPr>
          <p:nvPr/>
        </p:nvSpPr>
        <p:spPr bwMode="auto">
          <a:xfrm>
            <a:off x="1836995" y="3232706"/>
            <a:ext cx="1197554" cy="967263"/>
          </a:xfrm>
          <a:custGeom>
            <a:avLst/>
            <a:gdLst>
              <a:gd name="connsiteX0" fmla="*/ 199013 w 609377"/>
              <a:gd name="connsiteY0" fmla="*/ 435742 h 492194"/>
              <a:gd name="connsiteX1" fmla="*/ 414600 w 609377"/>
              <a:gd name="connsiteY1" fmla="*/ 435742 h 492194"/>
              <a:gd name="connsiteX2" fmla="*/ 518491 w 609377"/>
              <a:gd name="connsiteY2" fmla="*/ 435742 h 492194"/>
              <a:gd name="connsiteX3" fmla="*/ 572285 w 609377"/>
              <a:gd name="connsiteY3" fmla="*/ 435742 h 492194"/>
              <a:gd name="connsiteX4" fmla="*/ 572285 w 609377"/>
              <a:gd name="connsiteY4" fmla="*/ 478222 h 492194"/>
              <a:gd name="connsiteX5" fmla="*/ 518491 w 609377"/>
              <a:gd name="connsiteY5" fmla="*/ 478222 h 492194"/>
              <a:gd name="connsiteX6" fmla="*/ 414600 w 609377"/>
              <a:gd name="connsiteY6" fmla="*/ 478222 h 492194"/>
              <a:gd name="connsiteX7" fmla="*/ 199013 w 609377"/>
              <a:gd name="connsiteY7" fmla="*/ 478222 h 492194"/>
              <a:gd name="connsiteX8" fmla="*/ 182764 w 609377"/>
              <a:gd name="connsiteY8" fmla="*/ 461956 h 492194"/>
              <a:gd name="connsiteX9" fmla="*/ 182764 w 609377"/>
              <a:gd name="connsiteY9" fmla="*/ 452008 h 492194"/>
              <a:gd name="connsiteX10" fmla="*/ 199013 w 609377"/>
              <a:gd name="connsiteY10" fmla="*/ 435742 h 492194"/>
              <a:gd name="connsiteX11" fmla="*/ 598532 w 609377"/>
              <a:gd name="connsiteY11" fmla="*/ 183306 h 492194"/>
              <a:gd name="connsiteX12" fmla="*/ 608505 w 609377"/>
              <a:gd name="connsiteY12" fmla="*/ 203745 h 492194"/>
              <a:gd name="connsiteX13" fmla="*/ 536759 w 609377"/>
              <a:gd name="connsiteY13" fmla="*/ 412878 h 492194"/>
              <a:gd name="connsiteX14" fmla="*/ 534354 w 609377"/>
              <a:gd name="connsiteY14" fmla="*/ 417329 h 492194"/>
              <a:gd name="connsiteX15" fmla="*/ 521155 w 609377"/>
              <a:gd name="connsiteY15" fmla="*/ 424240 h 492194"/>
              <a:gd name="connsiteX16" fmla="*/ 265794 w 609377"/>
              <a:gd name="connsiteY16" fmla="*/ 424240 h 492194"/>
              <a:gd name="connsiteX17" fmla="*/ 249661 w 609377"/>
              <a:gd name="connsiteY17" fmla="*/ 408193 h 492194"/>
              <a:gd name="connsiteX18" fmla="*/ 265794 w 609377"/>
              <a:gd name="connsiteY18" fmla="*/ 392147 h 492194"/>
              <a:gd name="connsiteX19" fmla="*/ 509892 w 609377"/>
              <a:gd name="connsiteY19" fmla="*/ 392147 h 492194"/>
              <a:gd name="connsiteX20" fmla="*/ 578058 w 609377"/>
              <a:gd name="connsiteY20" fmla="*/ 193320 h 492194"/>
              <a:gd name="connsiteX21" fmla="*/ 598532 w 609377"/>
              <a:gd name="connsiteY21" fmla="*/ 183306 h 492194"/>
              <a:gd name="connsiteX22" fmla="*/ 81768 w 609377"/>
              <a:gd name="connsiteY22" fmla="*/ 179942 h 492194"/>
              <a:gd name="connsiteX23" fmla="*/ 81885 w 609377"/>
              <a:gd name="connsiteY23" fmla="*/ 180118 h 492194"/>
              <a:gd name="connsiteX24" fmla="*/ 86754 w 609377"/>
              <a:gd name="connsiteY24" fmla="*/ 179942 h 492194"/>
              <a:gd name="connsiteX25" fmla="*/ 173449 w 609377"/>
              <a:gd name="connsiteY25" fmla="*/ 266555 h 492194"/>
              <a:gd name="connsiteX26" fmla="*/ 173625 w 609377"/>
              <a:gd name="connsiteY26" fmla="*/ 286583 h 492194"/>
              <a:gd name="connsiteX27" fmla="*/ 173625 w 609377"/>
              <a:gd name="connsiteY27" fmla="*/ 310476 h 492194"/>
              <a:gd name="connsiteX28" fmla="*/ 178552 w 609377"/>
              <a:gd name="connsiteY28" fmla="*/ 310476 h 492194"/>
              <a:gd name="connsiteX29" fmla="*/ 384966 w 609377"/>
              <a:gd name="connsiteY29" fmla="*/ 310594 h 492194"/>
              <a:gd name="connsiteX30" fmla="*/ 420923 w 609377"/>
              <a:gd name="connsiteY30" fmla="*/ 346492 h 492194"/>
              <a:gd name="connsiteX31" fmla="*/ 384966 w 609377"/>
              <a:gd name="connsiteY31" fmla="*/ 382390 h 492194"/>
              <a:gd name="connsiteX32" fmla="*/ 179549 w 609377"/>
              <a:gd name="connsiteY32" fmla="*/ 382390 h 492194"/>
              <a:gd name="connsiteX33" fmla="*/ 171278 w 609377"/>
              <a:gd name="connsiteY33" fmla="*/ 382273 h 492194"/>
              <a:gd name="connsiteX34" fmla="*/ 148989 w 609377"/>
              <a:gd name="connsiteY34" fmla="*/ 372084 h 492194"/>
              <a:gd name="connsiteX35" fmla="*/ 78483 w 609377"/>
              <a:gd name="connsiteY35" fmla="*/ 295250 h 492194"/>
              <a:gd name="connsiteX36" fmla="*/ 69978 w 609377"/>
              <a:gd name="connsiteY36" fmla="*/ 294899 h 492194"/>
              <a:gd name="connsiteX37" fmla="*/ 69626 w 609377"/>
              <a:gd name="connsiteY37" fmla="*/ 303390 h 492194"/>
              <a:gd name="connsiteX38" fmla="*/ 140073 w 609377"/>
              <a:gd name="connsiteY38" fmla="*/ 380165 h 492194"/>
              <a:gd name="connsiteX39" fmla="*/ 171044 w 609377"/>
              <a:gd name="connsiteY39" fmla="*/ 393751 h 492194"/>
              <a:gd name="connsiteX40" fmla="*/ 171337 w 609377"/>
              <a:gd name="connsiteY40" fmla="*/ 393751 h 492194"/>
              <a:gd name="connsiteX41" fmla="*/ 173625 w 609377"/>
              <a:gd name="connsiteY41" fmla="*/ 393927 h 492194"/>
              <a:gd name="connsiteX42" fmla="*/ 173625 w 609377"/>
              <a:gd name="connsiteY42" fmla="*/ 492194 h 492194"/>
              <a:gd name="connsiteX43" fmla="*/ 0 w 609377"/>
              <a:gd name="connsiteY43" fmla="*/ 492194 h 492194"/>
              <a:gd name="connsiteX44" fmla="*/ 0 w 609377"/>
              <a:gd name="connsiteY44" fmla="*/ 261577 h 492194"/>
              <a:gd name="connsiteX45" fmla="*/ 81768 w 609377"/>
              <a:gd name="connsiteY45" fmla="*/ 179942 h 492194"/>
              <a:gd name="connsiteX46" fmla="*/ 165194 w 609377"/>
              <a:gd name="connsiteY46" fmla="*/ 0 h 492194"/>
              <a:gd name="connsiteX47" fmla="*/ 255306 w 609377"/>
              <a:gd name="connsiteY47" fmla="*/ 89971 h 492194"/>
              <a:gd name="connsiteX48" fmla="*/ 165194 w 609377"/>
              <a:gd name="connsiteY48" fmla="*/ 179942 h 492194"/>
              <a:gd name="connsiteX49" fmla="*/ 75082 w 609377"/>
              <a:gd name="connsiteY49" fmla="*/ 89971 h 492194"/>
              <a:gd name="connsiteX50" fmla="*/ 165194 w 609377"/>
              <a:gd name="connsiteY50" fmla="*/ 0 h 49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377" h="492194">
                <a:moveTo>
                  <a:pt x="199013" y="435742"/>
                </a:moveTo>
                <a:lnTo>
                  <a:pt x="414600" y="435742"/>
                </a:lnTo>
                <a:lnTo>
                  <a:pt x="518491" y="435742"/>
                </a:lnTo>
                <a:lnTo>
                  <a:pt x="572285" y="435742"/>
                </a:lnTo>
                <a:lnTo>
                  <a:pt x="572285" y="478222"/>
                </a:lnTo>
                <a:lnTo>
                  <a:pt x="518491" y="478222"/>
                </a:lnTo>
                <a:lnTo>
                  <a:pt x="414600" y="478222"/>
                </a:lnTo>
                <a:lnTo>
                  <a:pt x="199013" y="478222"/>
                </a:lnTo>
                <a:cubicBezTo>
                  <a:pt x="190038" y="478222"/>
                  <a:pt x="182764" y="470966"/>
                  <a:pt x="182764" y="461956"/>
                </a:cubicBezTo>
                <a:lnTo>
                  <a:pt x="182764" y="452008"/>
                </a:lnTo>
                <a:cubicBezTo>
                  <a:pt x="182764" y="443056"/>
                  <a:pt x="190038" y="435742"/>
                  <a:pt x="199013" y="435742"/>
                </a:cubicBezTo>
                <a:close/>
                <a:moveTo>
                  <a:pt x="598532" y="183306"/>
                </a:moveTo>
                <a:cubicBezTo>
                  <a:pt x="606921" y="186234"/>
                  <a:pt x="611379" y="195311"/>
                  <a:pt x="608505" y="203745"/>
                </a:cubicBezTo>
                <a:lnTo>
                  <a:pt x="536759" y="412878"/>
                </a:lnTo>
                <a:cubicBezTo>
                  <a:pt x="536173" y="414518"/>
                  <a:pt x="535352" y="416041"/>
                  <a:pt x="534354" y="417329"/>
                </a:cubicBezTo>
                <a:cubicBezTo>
                  <a:pt x="531480" y="421487"/>
                  <a:pt x="526611" y="424240"/>
                  <a:pt x="521155" y="424240"/>
                </a:cubicBezTo>
                <a:lnTo>
                  <a:pt x="265794" y="424240"/>
                </a:lnTo>
                <a:cubicBezTo>
                  <a:pt x="256877" y="424240"/>
                  <a:pt x="249661" y="417037"/>
                  <a:pt x="249661" y="408193"/>
                </a:cubicBezTo>
                <a:cubicBezTo>
                  <a:pt x="249661" y="399292"/>
                  <a:pt x="256877" y="392147"/>
                  <a:pt x="265794" y="392147"/>
                </a:cubicBezTo>
                <a:lnTo>
                  <a:pt x="509892" y="392147"/>
                </a:lnTo>
                <a:lnTo>
                  <a:pt x="578058" y="193320"/>
                </a:lnTo>
                <a:cubicBezTo>
                  <a:pt x="580933" y="184945"/>
                  <a:pt x="590084" y="180436"/>
                  <a:pt x="598532" y="183306"/>
                </a:cubicBezTo>
                <a:close/>
                <a:moveTo>
                  <a:pt x="81768" y="179942"/>
                </a:moveTo>
                <a:lnTo>
                  <a:pt x="81885" y="180118"/>
                </a:lnTo>
                <a:cubicBezTo>
                  <a:pt x="83527" y="180001"/>
                  <a:pt x="85111" y="179942"/>
                  <a:pt x="86754" y="179942"/>
                </a:cubicBezTo>
                <a:cubicBezTo>
                  <a:pt x="134618" y="179942"/>
                  <a:pt x="173449" y="218710"/>
                  <a:pt x="173449" y="266555"/>
                </a:cubicBezTo>
                <a:lnTo>
                  <a:pt x="173625" y="286583"/>
                </a:lnTo>
                <a:lnTo>
                  <a:pt x="173625" y="310476"/>
                </a:lnTo>
                <a:lnTo>
                  <a:pt x="178552" y="310476"/>
                </a:lnTo>
                <a:lnTo>
                  <a:pt x="384966" y="310594"/>
                </a:lnTo>
                <a:cubicBezTo>
                  <a:pt x="404793" y="310594"/>
                  <a:pt x="420923" y="326698"/>
                  <a:pt x="420923" y="346492"/>
                </a:cubicBezTo>
                <a:cubicBezTo>
                  <a:pt x="420923" y="366286"/>
                  <a:pt x="404793" y="382390"/>
                  <a:pt x="384966" y="382390"/>
                </a:cubicBezTo>
                <a:lnTo>
                  <a:pt x="179549" y="382390"/>
                </a:lnTo>
                <a:cubicBezTo>
                  <a:pt x="179549" y="382390"/>
                  <a:pt x="171865" y="382273"/>
                  <a:pt x="171278" y="382273"/>
                </a:cubicBezTo>
                <a:cubicBezTo>
                  <a:pt x="162773" y="382098"/>
                  <a:pt x="154678" y="378291"/>
                  <a:pt x="148989" y="372084"/>
                </a:cubicBezTo>
                <a:lnTo>
                  <a:pt x="78483" y="295250"/>
                </a:lnTo>
                <a:cubicBezTo>
                  <a:pt x="76254" y="292791"/>
                  <a:pt x="72441" y="292674"/>
                  <a:pt x="69978" y="294899"/>
                </a:cubicBezTo>
                <a:cubicBezTo>
                  <a:pt x="67514" y="297124"/>
                  <a:pt x="67397" y="300931"/>
                  <a:pt x="69626" y="303390"/>
                </a:cubicBezTo>
                <a:lnTo>
                  <a:pt x="140073" y="380165"/>
                </a:lnTo>
                <a:cubicBezTo>
                  <a:pt x="148050" y="388832"/>
                  <a:pt x="159312" y="393751"/>
                  <a:pt x="171044" y="393751"/>
                </a:cubicBezTo>
                <a:cubicBezTo>
                  <a:pt x="171161" y="393751"/>
                  <a:pt x="171161" y="393751"/>
                  <a:pt x="171337" y="393751"/>
                </a:cubicBezTo>
                <a:lnTo>
                  <a:pt x="173625" y="393927"/>
                </a:lnTo>
                <a:lnTo>
                  <a:pt x="173625" y="492194"/>
                </a:lnTo>
                <a:lnTo>
                  <a:pt x="0" y="492194"/>
                </a:lnTo>
                <a:lnTo>
                  <a:pt x="0" y="261577"/>
                </a:lnTo>
                <a:cubicBezTo>
                  <a:pt x="0" y="216485"/>
                  <a:pt x="36602" y="179942"/>
                  <a:pt x="81768" y="179942"/>
                </a:cubicBezTo>
                <a:close/>
                <a:moveTo>
                  <a:pt x="165194" y="0"/>
                </a:moveTo>
                <a:cubicBezTo>
                  <a:pt x="214961" y="0"/>
                  <a:pt x="255306" y="40281"/>
                  <a:pt x="255306" y="89971"/>
                </a:cubicBezTo>
                <a:cubicBezTo>
                  <a:pt x="255306" y="139661"/>
                  <a:pt x="214961" y="179942"/>
                  <a:pt x="165194" y="179942"/>
                </a:cubicBezTo>
                <a:cubicBezTo>
                  <a:pt x="115427" y="179942"/>
                  <a:pt x="75082" y="139661"/>
                  <a:pt x="75082" y="89971"/>
                </a:cubicBezTo>
                <a:cubicBezTo>
                  <a:pt x="75082" y="40281"/>
                  <a:pt x="115427" y="0"/>
                  <a:pt x="1651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Freeform 25"/>
          <p:cNvSpPr>
            <a:spLocks noChangeAspect="1" noEditPoints="1"/>
          </p:cNvSpPr>
          <p:nvPr/>
        </p:nvSpPr>
        <p:spPr bwMode="auto">
          <a:xfrm>
            <a:off x="8713779" y="3396116"/>
            <a:ext cx="857028" cy="634835"/>
          </a:xfrm>
          <a:custGeom>
            <a:avLst/>
            <a:gdLst>
              <a:gd name="T0" fmla="*/ 134 w 176"/>
              <a:gd name="T1" fmla="*/ 32 h 128"/>
              <a:gd name="T2" fmla="*/ 88 w 176"/>
              <a:gd name="T3" fmla="*/ 0 h 128"/>
              <a:gd name="T4" fmla="*/ 43 w 176"/>
              <a:gd name="T5" fmla="*/ 32 h 128"/>
              <a:gd name="T6" fmla="*/ 0 w 176"/>
              <a:gd name="T7" fmla="*/ 80 h 128"/>
              <a:gd name="T8" fmla="*/ 48 w 176"/>
              <a:gd name="T9" fmla="*/ 128 h 128"/>
              <a:gd name="T10" fmla="*/ 128 w 176"/>
              <a:gd name="T11" fmla="*/ 128 h 128"/>
              <a:gd name="T12" fmla="*/ 176 w 176"/>
              <a:gd name="T13" fmla="*/ 80 h 128"/>
              <a:gd name="T14" fmla="*/ 134 w 176"/>
              <a:gd name="T15" fmla="*/ 32 h 128"/>
              <a:gd name="T16" fmla="*/ 128 w 176"/>
              <a:gd name="T17" fmla="*/ 120 h 128"/>
              <a:gd name="T18" fmla="*/ 48 w 176"/>
              <a:gd name="T19" fmla="*/ 120 h 128"/>
              <a:gd name="T20" fmla="*/ 8 w 176"/>
              <a:gd name="T21" fmla="*/ 80 h 128"/>
              <a:gd name="T22" fmla="*/ 44 w 176"/>
              <a:gd name="T23" fmla="*/ 40 h 128"/>
              <a:gd name="T24" fmla="*/ 50 w 176"/>
              <a:gd name="T25" fmla="*/ 34 h 128"/>
              <a:gd name="T26" fmla="*/ 88 w 176"/>
              <a:gd name="T27" fmla="*/ 8 h 128"/>
              <a:gd name="T28" fmla="*/ 126 w 176"/>
              <a:gd name="T29" fmla="*/ 34 h 128"/>
              <a:gd name="T30" fmla="*/ 133 w 176"/>
              <a:gd name="T31" fmla="*/ 40 h 128"/>
              <a:gd name="T32" fmla="*/ 168 w 176"/>
              <a:gd name="T33" fmla="*/ 80 h 128"/>
              <a:gd name="T34" fmla="*/ 128 w 176"/>
              <a:gd name="T35" fmla="*/ 120 h 128"/>
              <a:gd name="T36" fmla="*/ 122 w 176"/>
              <a:gd name="T37" fmla="*/ 100 h 128"/>
              <a:gd name="T38" fmla="*/ 49 w 176"/>
              <a:gd name="T39" fmla="*/ 100 h 128"/>
              <a:gd name="T40" fmla="*/ 44 w 176"/>
              <a:gd name="T41" fmla="*/ 95 h 128"/>
              <a:gd name="T42" fmla="*/ 44 w 176"/>
              <a:gd name="T43" fmla="*/ 68 h 128"/>
              <a:gd name="T44" fmla="*/ 49 w 176"/>
              <a:gd name="T45" fmla="*/ 64 h 128"/>
              <a:gd name="T46" fmla="*/ 122 w 176"/>
              <a:gd name="T47" fmla="*/ 64 h 128"/>
              <a:gd name="T48" fmla="*/ 124 w 176"/>
              <a:gd name="T49" fmla="*/ 62 h 128"/>
              <a:gd name="T50" fmla="*/ 122 w 176"/>
              <a:gd name="T51" fmla="*/ 60 h 128"/>
              <a:gd name="T52" fmla="*/ 49 w 176"/>
              <a:gd name="T53" fmla="*/ 60 h 128"/>
              <a:gd name="T54" fmla="*/ 40 w 176"/>
              <a:gd name="T55" fmla="*/ 68 h 128"/>
              <a:gd name="T56" fmla="*/ 40 w 176"/>
              <a:gd name="T57" fmla="*/ 95 h 128"/>
              <a:gd name="T58" fmla="*/ 49 w 176"/>
              <a:gd name="T59" fmla="*/ 104 h 128"/>
              <a:gd name="T60" fmla="*/ 122 w 176"/>
              <a:gd name="T61" fmla="*/ 104 h 128"/>
              <a:gd name="T62" fmla="*/ 124 w 176"/>
              <a:gd name="T63" fmla="*/ 102 h 128"/>
              <a:gd name="T64" fmla="*/ 122 w 176"/>
              <a:gd name="T65" fmla="*/ 100 h 128"/>
              <a:gd name="T66" fmla="*/ 132 w 176"/>
              <a:gd name="T67" fmla="*/ 60 h 128"/>
              <a:gd name="T68" fmla="*/ 118 w 176"/>
              <a:gd name="T69" fmla="*/ 60 h 128"/>
              <a:gd name="T70" fmla="*/ 116 w 176"/>
              <a:gd name="T71" fmla="*/ 62 h 128"/>
              <a:gd name="T72" fmla="*/ 118 w 176"/>
              <a:gd name="T73" fmla="*/ 64 h 128"/>
              <a:gd name="T74" fmla="*/ 132 w 176"/>
              <a:gd name="T75" fmla="*/ 64 h 128"/>
              <a:gd name="T76" fmla="*/ 136 w 176"/>
              <a:gd name="T77" fmla="*/ 68 h 128"/>
              <a:gd name="T78" fmla="*/ 136 w 176"/>
              <a:gd name="T79" fmla="*/ 95 h 128"/>
              <a:gd name="T80" fmla="*/ 132 w 176"/>
              <a:gd name="T81" fmla="*/ 100 h 128"/>
              <a:gd name="T82" fmla="*/ 118 w 176"/>
              <a:gd name="T83" fmla="*/ 100 h 128"/>
              <a:gd name="T84" fmla="*/ 116 w 176"/>
              <a:gd name="T85" fmla="*/ 102 h 128"/>
              <a:gd name="T86" fmla="*/ 118 w 176"/>
              <a:gd name="T87" fmla="*/ 104 h 128"/>
              <a:gd name="T88" fmla="*/ 132 w 176"/>
              <a:gd name="T89" fmla="*/ 104 h 128"/>
              <a:gd name="T90" fmla="*/ 140 w 176"/>
              <a:gd name="T91" fmla="*/ 95 h 128"/>
              <a:gd name="T92" fmla="*/ 140 w 176"/>
              <a:gd name="T93" fmla="*/ 68 h 128"/>
              <a:gd name="T94" fmla="*/ 132 w 176"/>
              <a:gd name="T95" fmla="*/ 60 h 128"/>
              <a:gd name="T96" fmla="*/ 56 w 176"/>
              <a:gd name="T97" fmla="*/ 82 h 128"/>
              <a:gd name="T98" fmla="*/ 58 w 176"/>
              <a:gd name="T99" fmla="*/ 84 h 128"/>
              <a:gd name="T100" fmla="*/ 118 w 176"/>
              <a:gd name="T101" fmla="*/ 84 h 128"/>
              <a:gd name="T102" fmla="*/ 120 w 176"/>
              <a:gd name="T103" fmla="*/ 82 h 128"/>
              <a:gd name="T104" fmla="*/ 118 w 176"/>
              <a:gd name="T105" fmla="*/ 80 h 128"/>
              <a:gd name="T106" fmla="*/ 58 w 176"/>
              <a:gd name="T107" fmla="*/ 80 h 128"/>
              <a:gd name="T108" fmla="*/ 56 w 176"/>
              <a:gd name="T109" fmla="*/ 8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28">
                <a:moveTo>
                  <a:pt x="134" y="32"/>
                </a:moveTo>
                <a:cubicBezTo>
                  <a:pt x="127" y="13"/>
                  <a:pt x="109" y="0"/>
                  <a:pt x="88" y="0"/>
                </a:cubicBezTo>
                <a:cubicBezTo>
                  <a:pt x="67" y="0"/>
                  <a:pt x="49" y="13"/>
                  <a:pt x="43" y="32"/>
                </a:cubicBezTo>
                <a:cubicBezTo>
                  <a:pt x="19" y="34"/>
                  <a:pt x="0" y="55"/>
                  <a:pt x="0" y="80"/>
                </a:cubicBezTo>
                <a:cubicBezTo>
                  <a:pt x="0" y="106"/>
                  <a:pt x="22" y="128"/>
                  <a:pt x="4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5" y="128"/>
                  <a:pt x="176" y="106"/>
                  <a:pt x="176" y="80"/>
                </a:cubicBezTo>
                <a:cubicBezTo>
                  <a:pt x="176" y="55"/>
                  <a:pt x="158" y="34"/>
                  <a:pt x="134" y="32"/>
                </a:cubicBezTo>
                <a:moveTo>
                  <a:pt x="128" y="120"/>
                </a:moveTo>
                <a:cubicBezTo>
                  <a:pt x="48" y="120"/>
                  <a:pt x="48" y="120"/>
                  <a:pt x="48" y="120"/>
                </a:cubicBezTo>
                <a:cubicBezTo>
                  <a:pt x="26" y="120"/>
                  <a:pt x="8" y="102"/>
                  <a:pt x="8" y="80"/>
                </a:cubicBezTo>
                <a:cubicBezTo>
                  <a:pt x="8" y="59"/>
                  <a:pt x="24" y="42"/>
                  <a:pt x="44" y="40"/>
                </a:cubicBezTo>
                <a:cubicBezTo>
                  <a:pt x="47" y="39"/>
                  <a:pt x="49" y="37"/>
                  <a:pt x="50" y="34"/>
                </a:cubicBezTo>
                <a:cubicBezTo>
                  <a:pt x="56" y="18"/>
                  <a:pt x="71" y="8"/>
                  <a:pt x="88" y="8"/>
                </a:cubicBezTo>
                <a:cubicBezTo>
                  <a:pt x="105" y="8"/>
                  <a:pt x="120" y="18"/>
                  <a:pt x="126" y="34"/>
                </a:cubicBezTo>
                <a:cubicBezTo>
                  <a:pt x="127" y="37"/>
                  <a:pt x="130" y="39"/>
                  <a:pt x="133" y="40"/>
                </a:cubicBezTo>
                <a:cubicBezTo>
                  <a:pt x="153" y="42"/>
                  <a:pt x="168" y="59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moveTo>
                  <a:pt x="122" y="100"/>
                </a:moveTo>
                <a:cubicBezTo>
                  <a:pt x="49" y="100"/>
                  <a:pt x="49" y="100"/>
                  <a:pt x="49" y="100"/>
                </a:cubicBezTo>
                <a:cubicBezTo>
                  <a:pt x="46" y="100"/>
                  <a:pt x="44" y="97"/>
                  <a:pt x="44" y="95"/>
                </a:cubicBezTo>
                <a:cubicBezTo>
                  <a:pt x="44" y="68"/>
                  <a:pt x="44" y="68"/>
                  <a:pt x="44" y="68"/>
                </a:cubicBezTo>
                <a:cubicBezTo>
                  <a:pt x="44" y="66"/>
                  <a:pt x="46" y="64"/>
                  <a:pt x="49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3" y="64"/>
                  <a:pt x="124" y="63"/>
                  <a:pt x="124" y="62"/>
                </a:cubicBezTo>
                <a:cubicBezTo>
                  <a:pt x="124" y="60"/>
                  <a:pt x="123" y="60"/>
                  <a:pt x="122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4" y="60"/>
                  <a:pt x="40" y="63"/>
                  <a:pt x="40" y="68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100"/>
                  <a:pt x="44" y="104"/>
                  <a:pt x="49" y="104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3" y="104"/>
                  <a:pt x="124" y="103"/>
                  <a:pt x="124" y="102"/>
                </a:cubicBezTo>
                <a:cubicBezTo>
                  <a:pt x="124" y="100"/>
                  <a:pt x="123" y="100"/>
                  <a:pt x="122" y="100"/>
                </a:cubicBezTo>
                <a:moveTo>
                  <a:pt x="132" y="60"/>
                </a:moveTo>
                <a:cubicBezTo>
                  <a:pt x="118" y="60"/>
                  <a:pt x="118" y="60"/>
                  <a:pt x="118" y="60"/>
                </a:cubicBezTo>
                <a:cubicBezTo>
                  <a:pt x="117" y="60"/>
                  <a:pt x="116" y="60"/>
                  <a:pt x="116" y="62"/>
                </a:cubicBezTo>
                <a:cubicBezTo>
                  <a:pt x="116" y="63"/>
                  <a:pt x="117" y="64"/>
                  <a:pt x="118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6"/>
                  <a:pt x="136" y="68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6" y="97"/>
                  <a:pt x="134" y="100"/>
                  <a:pt x="132" y="100"/>
                </a:cubicBezTo>
                <a:cubicBezTo>
                  <a:pt x="118" y="100"/>
                  <a:pt x="118" y="100"/>
                  <a:pt x="118" y="100"/>
                </a:cubicBezTo>
                <a:cubicBezTo>
                  <a:pt x="117" y="100"/>
                  <a:pt x="116" y="100"/>
                  <a:pt x="116" y="102"/>
                </a:cubicBezTo>
                <a:cubicBezTo>
                  <a:pt x="116" y="103"/>
                  <a:pt x="117" y="104"/>
                  <a:pt x="118" y="104"/>
                </a:cubicBezTo>
                <a:cubicBezTo>
                  <a:pt x="132" y="104"/>
                  <a:pt x="132" y="104"/>
                  <a:pt x="132" y="104"/>
                </a:cubicBezTo>
                <a:cubicBezTo>
                  <a:pt x="136" y="104"/>
                  <a:pt x="140" y="100"/>
                  <a:pt x="140" y="95"/>
                </a:cubicBezTo>
                <a:cubicBezTo>
                  <a:pt x="140" y="68"/>
                  <a:pt x="140" y="68"/>
                  <a:pt x="140" y="68"/>
                </a:cubicBezTo>
                <a:cubicBezTo>
                  <a:pt x="140" y="63"/>
                  <a:pt x="136" y="60"/>
                  <a:pt x="132" y="60"/>
                </a:cubicBezTo>
                <a:moveTo>
                  <a:pt x="56" y="82"/>
                </a:moveTo>
                <a:cubicBezTo>
                  <a:pt x="56" y="83"/>
                  <a:pt x="57" y="84"/>
                  <a:pt x="58" y="84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9" y="84"/>
                  <a:pt x="120" y="83"/>
                  <a:pt x="120" y="82"/>
                </a:cubicBezTo>
                <a:cubicBezTo>
                  <a:pt x="120" y="80"/>
                  <a:pt x="119" y="80"/>
                  <a:pt x="118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7" y="80"/>
                  <a:pt x="56" y="80"/>
                  <a:pt x="56" y="82"/>
                </a:cubicBezTo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" name="圆柱形 6"/>
          <p:cNvSpPr/>
          <p:nvPr/>
        </p:nvSpPr>
        <p:spPr>
          <a:xfrm rot="5400000">
            <a:off x="5629272" y="1062726"/>
            <a:ext cx="634835" cy="5307224"/>
          </a:xfrm>
          <a:prstGeom prst="can">
            <a:avLst>
              <a:gd name="adj" fmla="val 75424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command-window_655"/>
          <p:cNvSpPr>
            <a:spLocks noChangeAspect="1"/>
          </p:cNvSpPr>
          <p:nvPr/>
        </p:nvSpPr>
        <p:spPr bwMode="auto">
          <a:xfrm>
            <a:off x="2868785" y="3455563"/>
            <a:ext cx="609685" cy="521550"/>
          </a:xfrm>
          <a:custGeom>
            <a:avLst/>
            <a:gdLst>
              <a:gd name="connsiteX0" fmla="*/ 358608 w 587920"/>
              <a:gd name="connsiteY0" fmla="*/ 266106 h 502932"/>
              <a:gd name="connsiteX1" fmla="*/ 461993 w 587920"/>
              <a:gd name="connsiteY1" fmla="*/ 266106 h 502932"/>
              <a:gd name="connsiteX2" fmla="*/ 461993 w 587920"/>
              <a:gd name="connsiteY2" fmla="*/ 293313 h 502932"/>
              <a:gd name="connsiteX3" fmla="*/ 358608 w 587920"/>
              <a:gd name="connsiteY3" fmla="*/ 293313 h 502932"/>
              <a:gd name="connsiteX4" fmla="*/ 125927 w 587920"/>
              <a:gd name="connsiteY4" fmla="*/ 170753 h 502932"/>
              <a:gd name="connsiteX5" fmla="*/ 318186 w 587920"/>
              <a:gd name="connsiteY5" fmla="*/ 269215 h 502932"/>
              <a:gd name="connsiteX6" fmla="*/ 318186 w 587920"/>
              <a:gd name="connsiteY6" fmla="*/ 293312 h 502932"/>
              <a:gd name="connsiteX7" fmla="*/ 125927 w 587920"/>
              <a:gd name="connsiteY7" fmla="*/ 391774 h 502932"/>
              <a:gd name="connsiteX8" fmla="*/ 125927 w 587920"/>
              <a:gd name="connsiteY8" fmla="*/ 362754 h 502932"/>
              <a:gd name="connsiteX9" fmla="*/ 289166 w 587920"/>
              <a:gd name="connsiteY9" fmla="*/ 282170 h 502932"/>
              <a:gd name="connsiteX10" fmla="*/ 289166 w 587920"/>
              <a:gd name="connsiteY10" fmla="*/ 280616 h 502932"/>
              <a:gd name="connsiteX11" fmla="*/ 125927 w 587920"/>
              <a:gd name="connsiteY11" fmla="*/ 199773 h 502932"/>
              <a:gd name="connsiteX12" fmla="*/ 41994 w 587920"/>
              <a:gd name="connsiteY12" fmla="*/ 104778 h 502932"/>
              <a:gd name="connsiteX13" fmla="*/ 41994 w 587920"/>
              <a:gd name="connsiteY13" fmla="*/ 461021 h 502932"/>
              <a:gd name="connsiteX14" fmla="*/ 545926 w 587920"/>
              <a:gd name="connsiteY14" fmla="*/ 461021 h 502932"/>
              <a:gd name="connsiteX15" fmla="*/ 545926 w 587920"/>
              <a:gd name="connsiteY15" fmla="*/ 104778 h 502932"/>
              <a:gd name="connsiteX16" fmla="*/ 200280 w 587920"/>
              <a:gd name="connsiteY16" fmla="*/ 30627 h 502932"/>
              <a:gd name="connsiteX17" fmla="*/ 179283 w 587920"/>
              <a:gd name="connsiteY17" fmla="*/ 51583 h 502932"/>
              <a:gd name="connsiteX18" fmla="*/ 200280 w 587920"/>
              <a:gd name="connsiteY18" fmla="*/ 72538 h 502932"/>
              <a:gd name="connsiteX19" fmla="*/ 221278 w 587920"/>
              <a:gd name="connsiteY19" fmla="*/ 51583 h 502932"/>
              <a:gd name="connsiteX20" fmla="*/ 200280 w 587920"/>
              <a:gd name="connsiteY20" fmla="*/ 30627 h 502932"/>
              <a:gd name="connsiteX21" fmla="*/ 135674 w 587920"/>
              <a:gd name="connsiteY21" fmla="*/ 30627 h 502932"/>
              <a:gd name="connsiteX22" fmla="*/ 114677 w 587920"/>
              <a:gd name="connsiteY22" fmla="*/ 51583 h 502932"/>
              <a:gd name="connsiteX23" fmla="*/ 135674 w 587920"/>
              <a:gd name="connsiteY23" fmla="*/ 72538 h 502932"/>
              <a:gd name="connsiteX24" fmla="*/ 156671 w 587920"/>
              <a:gd name="connsiteY24" fmla="*/ 51583 h 502932"/>
              <a:gd name="connsiteX25" fmla="*/ 135674 w 587920"/>
              <a:gd name="connsiteY25" fmla="*/ 30627 h 502932"/>
              <a:gd name="connsiteX26" fmla="*/ 72682 w 587920"/>
              <a:gd name="connsiteY26" fmla="*/ 30627 h 502932"/>
              <a:gd name="connsiteX27" fmla="*/ 51685 w 587920"/>
              <a:gd name="connsiteY27" fmla="*/ 51583 h 502932"/>
              <a:gd name="connsiteX28" fmla="*/ 72682 w 587920"/>
              <a:gd name="connsiteY28" fmla="*/ 72538 h 502932"/>
              <a:gd name="connsiteX29" fmla="*/ 93680 w 587920"/>
              <a:gd name="connsiteY29" fmla="*/ 51583 h 502932"/>
              <a:gd name="connsiteX30" fmla="*/ 72682 w 587920"/>
              <a:gd name="connsiteY30" fmla="*/ 30627 h 502932"/>
              <a:gd name="connsiteX31" fmla="*/ 41994 w 587920"/>
              <a:gd name="connsiteY31" fmla="*/ 0 h 502932"/>
              <a:gd name="connsiteX32" fmla="*/ 545926 w 587920"/>
              <a:gd name="connsiteY32" fmla="*/ 0 h 502932"/>
              <a:gd name="connsiteX33" fmla="*/ 587920 w 587920"/>
              <a:gd name="connsiteY33" fmla="*/ 41911 h 502932"/>
              <a:gd name="connsiteX34" fmla="*/ 587920 w 587920"/>
              <a:gd name="connsiteY34" fmla="*/ 461021 h 502932"/>
              <a:gd name="connsiteX35" fmla="*/ 545926 w 587920"/>
              <a:gd name="connsiteY35" fmla="*/ 502932 h 502932"/>
              <a:gd name="connsiteX36" fmla="*/ 41994 w 587920"/>
              <a:gd name="connsiteY36" fmla="*/ 502932 h 502932"/>
              <a:gd name="connsiteX37" fmla="*/ 0 w 587920"/>
              <a:gd name="connsiteY37" fmla="*/ 461021 h 502932"/>
              <a:gd name="connsiteX38" fmla="*/ 0 w 587920"/>
              <a:gd name="connsiteY38" fmla="*/ 41911 h 502932"/>
              <a:gd name="connsiteX39" fmla="*/ 41994 w 587920"/>
              <a:gd name="connsiteY39" fmla="*/ 0 h 50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7920" h="502932">
                <a:moveTo>
                  <a:pt x="358608" y="266106"/>
                </a:moveTo>
                <a:lnTo>
                  <a:pt x="461993" y="266106"/>
                </a:lnTo>
                <a:lnTo>
                  <a:pt x="461993" y="293313"/>
                </a:lnTo>
                <a:lnTo>
                  <a:pt x="358608" y="293313"/>
                </a:lnTo>
                <a:close/>
                <a:moveTo>
                  <a:pt x="125927" y="170753"/>
                </a:moveTo>
                <a:lnTo>
                  <a:pt x="318186" y="269215"/>
                </a:lnTo>
                <a:lnTo>
                  <a:pt x="318186" y="293312"/>
                </a:lnTo>
                <a:lnTo>
                  <a:pt x="125927" y="391774"/>
                </a:lnTo>
                <a:lnTo>
                  <a:pt x="125927" y="362754"/>
                </a:lnTo>
                <a:lnTo>
                  <a:pt x="289166" y="282170"/>
                </a:lnTo>
                <a:lnTo>
                  <a:pt x="289166" y="280616"/>
                </a:lnTo>
                <a:lnTo>
                  <a:pt x="125927" y="199773"/>
                </a:lnTo>
                <a:close/>
                <a:moveTo>
                  <a:pt x="41994" y="104778"/>
                </a:moveTo>
                <a:lnTo>
                  <a:pt x="41994" y="461021"/>
                </a:lnTo>
                <a:lnTo>
                  <a:pt x="545926" y="461021"/>
                </a:lnTo>
                <a:lnTo>
                  <a:pt x="545926" y="104778"/>
                </a:lnTo>
                <a:close/>
                <a:moveTo>
                  <a:pt x="200280" y="30627"/>
                </a:moveTo>
                <a:cubicBezTo>
                  <a:pt x="188974" y="30627"/>
                  <a:pt x="179283" y="40299"/>
                  <a:pt x="179283" y="51583"/>
                </a:cubicBezTo>
                <a:cubicBezTo>
                  <a:pt x="179283" y="64478"/>
                  <a:pt x="188974" y="72538"/>
                  <a:pt x="200280" y="72538"/>
                </a:cubicBezTo>
                <a:cubicBezTo>
                  <a:pt x="211587" y="72538"/>
                  <a:pt x="221278" y="64478"/>
                  <a:pt x="221278" y="51583"/>
                </a:cubicBezTo>
                <a:cubicBezTo>
                  <a:pt x="221278" y="40299"/>
                  <a:pt x="211587" y="30627"/>
                  <a:pt x="200280" y="30627"/>
                </a:cubicBezTo>
                <a:close/>
                <a:moveTo>
                  <a:pt x="135674" y="30627"/>
                </a:moveTo>
                <a:cubicBezTo>
                  <a:pt x="124368" y="30627"/>
                  <a:pt x="114677" y="40299"/>
                  <a:pt x="114677" y="51583"/>
                </a:cubicBezTo>
                <a:cubicBezTo>
                  <a:pt x="114677" y="64478"/>
                  <a:pt x="124368" y="72538"/>
                  <a:pt x="135674" y="72538"/>
                </a:cubicBezTo>
                <a:cubicBezTo>
                  <a:pt x="148595" y="72538"/>
                  <a:pt x="156671" y="64478"/>
                  <a:pt x="156671" y="51583"/>
                </a:cubicBezTo>
                <a:cubicBezTo>
                  <a:pt x="156671" y="40299"/>
                  <a:pt x="148595" y="30627"/>
                  <a:pt x="135674" y="30627"/>
                </a:cubicBezTo>
                <a:close/>
                <a:moveTo>
                  <a:pt x="72682" y="30627"/>
                </a:moveTo>
                <a:cubicBezTo>
                  <a:pt x="61376" y="30627"/>
                  <a:pt x="51685" y="40299"/>
                  <a:pt x="51685" y="51583"/>
                </a:cubicBezTo>
                <a:cubicBezTo>
                  <a:pt x="51685" y="64478"/>
                  <a:pt x="61376" y="72538"/>
                  <a:pt x="72682" y="72538"/>
                </a:cubicBezTo>
                <a:cubicBezTo>
                  <a:pt x="85604" y="72538"/>
                  <a:pt x="93680" y="64478"/>
                  <a:pt x="93680" y="51583"/>
                </a:cubicBezTo>
                <a:cubicBezTo>
                  <a:pt x="93680" y="40299"/>
                  <a:pt x="85604" y="30627"/>
                  <a:pt x="72682" y="30627"/>
                </a:cubicBezTo>
                <a:close/>
                <a:moveTo>
                  <a:pt x="41994" y="0"/>
                </a:moveTo>
                <a:lnTo>
                  <a:pt x="545926" y="0"/>
                </a:lnTo>
                <a:cubicBezTo>
                  <a:pt x="568538" y="0"/>
                  <a:pt x="587920" y="19344"/>
                  <a:pt x="587920" y="41911"/>
                </a:cubicBezTo>
                <a:lnTo>
                  <a:pt x="587920" y="461021"/>
                </a:lnTo>
                <a:cubicBezTo>
                  <a:pt x="587920" y="483588"/>
                  <a:pt x="568538" y="502932"/>
                  <a:pt x="545926" y="502932"/>
                </a:cubicBezTo>
                <a:lnTo>
                  <a:pt x="41994" y="502932"/>
                </a:lnTo>
                <a:cubicBezTo>
                  <a:pt x="19382" y="502932"/>
                  <a:pt x="0" y="483588"/>
                  <a:pt x="0" y="461021"/>
                </a:cubicBezTo>
                <a:lnTo>
                  <a:pt x="0" y="41911"/>
                </a:lnTo>
                <a:cubicBezTo>
                  <a:pt x="0" y="19344"/>
                  <a:pt x="19382" y="0"/>
                  <a:pt x="4199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779" y="3022600"/>
            <a:ext cx="747332" cy="139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838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0.44869 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55729 -0.0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第二关：云手机和智能运行小程序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7303452" cy="4879805"/>
          </a:xfrm>
        </p:spPr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所需工具：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en-US" altLang="zh-CN" dirty="0" err="1" smtClean="0">
                <a:sym typeface="Huawei Sans" panose="020C0503030203020204" pitchFamily="34" charset="0"/>
              </a:rPr>
              <a:t>DevCloud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en-US" altLang="zh-CN" dirty="0" smtClean="0">
                <a:sym typeface="Huawei Sans" panose="020C0503030203020204" pitchFamily="34" charset="0"/>
              </a:rPr>
              <a:t>Postman</a:t>
            </a:r>
          </a:p>
          <a:p>
            <a:pPr lvl="1"/>
            <a:r>
              <a:rPr lang="en-US" dirty="0" smtClean="0">
                <a:sym typeface="Huawei Sans" panose="020C0503030203020204" pitchFamily="34" charset="0"/>
              </a:rPr>
              <a:t>A</a:t>
            </a:r>
            <a:r>
              <a:rPr lang="en-US" altLang="zh-CN" dirty="0" smtClean="0">
                <a:sym typeface="Huawei Sans" panose="020C0503030203020204" pitchFamily="34" charset="0"/>
              </a:rPr>
              <a:t>irtest</a:t>
            </a: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公共天气预报信息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marL="302279" lvl="1" indent="-302279">
              <a:spcBef>
                <a:spcPts val="792"/>
              </a:spcBef>
              <a:buFont typeface="Wingdings" panose="05000000000000000000" pitchFamily="2" charset="2"/>
              <a:buChar char="l"/>
            </a:pPr>
            <a:r>
              <a:rPr lang="zh-CN" altLang="en-US" sz="2199" dirty="0">
                <a:cs typeface="Huawei Sans" panose="020C0503030203020204" pitchFamily="34" charset="0"/>
                <a:sym typeface="Huawei Sans" panose="020C0503030203020204" pitchFamily="34" charset="0"/>
              </a:rPr>
              <a:t>操作</a:t>
            </a:r>
            <a:r>
              <a:rPr lang="zh-CN" altLang="en-US" sz="2199" dirty="0" smtClean="0">
                <a:cs typeface="Huawei Sans" panose="020C0503030203020204" pitchFamily="34" charset="0"/>
                <a:sym typeface="Huawei Sans" panose="020C0503030203020204" pitchFamily="34" charset="0"/>
              </a:rPr>
              <a:t>步骤：</a:t>
            </a:r>
            <a:endParaRPr lang="en-US" altLang="zh-CN" sz="2199" dirty="0" smtClean="0">
              <a:cs typeface="Huawei Sans" panose="020C0503030203020204" pitchFamily="34" charset="0"/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开发天气预报查询</a:t>
            </a:r>
            <a:r>
              <a:rPr lang="en-US" altLang="zh-CN" dirty="0" smtClean="0">
                <a:sym typeface="Huawei Sans" panose="020C0503030203020204" pitchFamily="34" charset="0"/>
              </a:rPr>
              <a:t>APP</a:t>
            </a: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让开发出来的</a:t>
            </a:r>
            <a:r>
              <a:rPr lang="en-US" altLang="zh-CN" dirty="0" smtClean="0">
                <a:sym typeface="Huawei Sans" panose="020C0503030203020204" pitchFamily="34" charset="0"/>
              </a:rPr>
              <a:t>APP</a:t>
            </a:r>
            <a:r>
              <a:rPr lang="zh-CN" altLang="en-US" dirty="0" smtClean="0">
                <a:sym typeface="Huawei Sans" panose="020C0503030203020204" pitchFamily="34" charset="0"/>
              </a:rPr>
              <a:t>周期性查询天气，并根据天气情况给出</a:t>
            </a:r>
            <a:r>
              <a:rPr lang="zh-CN" altLang="en-US" dirty="0">
                <a:sym typeface="Huawei Sans" panose="020C0503030203020204" pitchFamily="34" charset="0"/>
              </a:rPr>
              <a:t>相应</a:t>
            </a:r>
            <a:r>
              <a:rPr lang="zh-CN" altLang="en-US" dirty="0" smtClean="0">
                <a:sym typeface="Huawei Sans" panose="020C0503030203020204" pitchFamily="34" charset="0"/>
              </a:rPr>
              <a:t>建议</a:t>
            </a:r>
            <a:endParaRPr lang="en-US" altLang="zh-CN" dirty="0" smtClean="0">
              <a:cs typeface="Huawei Sans" panose="020C0503030203020204" pitchFamily="34" charset="0"/>
              <a:sym typeface="Huawei Sans" panose="020C0503030203020204" pitchFamily="34" charset="0"/>
            </a:endParaRPr>
          </a:p>
          <a:p>
            <a:pPr marL="651339" lvl="2" indent="-302279">
              <a:spcBef>
                <a:spcPts val="792"/>
              </a:spcBef>
              <a:buFont typeface="Wingdings" panose="05000000000000000000" pitchFamily="2" charset="2"/>
              <a:buChar char="l"/>
            </a:pPr>
            <a:endParaRPr lang="en-US" dirty="0">
              <a:cs typeface="Huawei Sans" panose="020C0503030203020204" pitchFamily="34" charset="0"/>
              <a:sym typeface="Huawei Sans" panose="020C0503030203020204" pitchFamily="34" charset="0"/>
            </a:endParaRPr>
          </a:p>
        </p:txBody>
      </p:sp>
      <p:pic>
        <p:nvPicPr>
          <p:cNvPr id="4" name="天气预报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29284" y="968375"/>
            <a:ext cx="2819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第三关：手机</a:t>
            </a:r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APP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开发及测试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所需工具：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en-US" altLang="zh-CN" dirty="0" err="1" smtClean="0">
                <a:sym typeface="Huawei Sans" panose="020C0503030203020204" pitchFamily="34" charset="0"/>
              </a:rPr>
              <a:t>DevCloud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en-US" altLang="zh-CN" dirty="0" smtClean="0">
                <a:sym typeface="Huawei Sans" panose="020C0503030203020204" pitchFamily="34" charset="0"/>
              </a:rPr>
              <a:t>Postman</a:t>
            </a:r>
          </a:p>
          <a:p>
            <a:pPr lvl="1"/>
            <a:r>
              <a:rPr lang="zh-CN" altLang="en-US" dirty="0">
                <a:sym typeface="Huawei Sans" panose="020C0503030203020204" pitchFamily="34" charset="0"/>
              </a:rPr>
              <a:t>华</a:t>
            </a:r>
            <a:r>
              <a:rPr lang="zh-CN" altLang="en-US" dirty="0" smtClean="0">
                <a:sym typeface="Huawei Sans" panose="020C0503030203020204" pitchFamily="34" charset="0"/>
              </a:rPr>
              <a:t>为对话机器人云服务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en-US" dirty="0" smtClean="0">
                <a:sym typeface="Huawei Sans" panose="020C0503030203020204" pitchFamily="34" charset="0"/>
              </a:rPr>
              <a:t>A</a:t>
            </a:r>
            <a:r>
              <a:rPr lang="en-US" altLang="zh-CN" dirty="0" smtClean="0">
                <a:sym typeface="Huawei Sans" panose="020C0503030203020204" pitchFamily="34" charset="0"/>
              </a:rPr>
              <a:t>irtest</a:t>
            </a:r>
          </a:p>
          <a:p>
            <a:pPr marL="302279" lvl="1" indent="-302279">
              <a:spcBef>
                <a:spcPts val="792"/>
              </a:spcBef>
              <a:buFont typeface="Wingdings" panose="05000000000000000000" pitchFamily="2" charset="2"/>
              <a:buChar char="l"/>
            </a:pPr>
            <a:r>
              <a:rPr lang="zh-CN" altLang="en-US" sz="2199" dirty="0">
                <a:cs typeface="Huawei Sans" panose="020C0503030203020204" pitchFamily="34" charset="0"/>
                <a:sym typeface="Huawei Sans" panose="020C0503030203020204" pitchFamily="34" charset="0"/>
              </a:rPr>
              <a:t>操作</a:t>
            </a:r>
            <a:r>
              <a:rPr lang="zh-CN" altLang="en-US" sz="2199" dirty="0" smtClean="0">
                <a:cs typeface="Huawei Sans" panose="020C0503030203020204" pitchFamily="34" charset="0"/>
                <a:sym typeface="Huawei Sans" panose="020C0503030203020204" pitchFamily="34" charset="0"/>
              </a:rPr>
              <a:t>步骤：</a:t>
            </a:r>
            <a:endParaRPr lang="en-US" altLang="zh-CN" sz="2199" dirty="0" smtClean="0">
              <a:cs typeface="Huawei Sans" panose="020C0503030203020204" pitchFamily="34" charset="0"/>
              <a:sym typeface="Huawei Sans" panose="020C0503030203020204" pitchFamily="34" charset="0"/>
            </a:endParaRPr>
          </a:p>
          <a:p>
            <a:pPr lvl="1"/>
            <a:r>
              <a:rPr lang="zh-CN" altLang="en-US" dirty="0">
                <a:sym typeface="Huawei Sans" panose="020C0503030203020204" pitchFamily="34" charset="0"/>
              </a:rPr>
              <a:t>设计对话</a:t>
            </a:r>
            <a:r>
              <a:rPr lang="zh-CN" altLang="en-US" dirty="0" smtClean="0">
                <a:sym typeface="Huawei Sans" panose="020C0503030203020204" pitchFamily="34" charset="0"/>
              </a:rPr>
              <a:t>机器人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使用</a:t>
            </a:r>
            <a:r>
              <a:rPr lang="en-US" altLang="zh-CN" dirty="0" smtClean="0">
                <a:sym typeface="Huawei Sans" panose="020C0503030203020204" pitchFamily="34" charset="0"/>
              </a:rPr>
              <a:t>Postman</a:t>
            </a:r>
            <a:r>
              <a:rPr lang="zh-CN" altLang="en-US" dirty="0" smtClean="0">
                <a:sym typeface="Huawei Sans" panose="020C0503030203020204" pitchFamily="34" charset="0"/>
              </a:rPr>
              <a:t>测试对话机器人的</a:t>
            </a:r>
            <a:r>
              <a:rPr lang="en-US" altLang="zh-CN" dirty="0" smtClean="0">
                <a:sym typeface="Huawei Sans" panose="020C0503030203020204" pitchFamily="34" charset="0"/>
              </a:rPr>
              <a:t>API</a:t>
            </a:r>
            <a:r>
              <a:rPr lang="zh-CN" altLang="en-US" dirty="0" smtClean="0">
                <a:sym typeface="Huawei Sans" panose="020C0503030203020204" pitchFamily="34" charset="0"/>
              </a:rPr>
              <a:t>接口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使用</a:t>
            </a:r>
            <a:r>
              <a:rPr lang="en-US" altLang="zh-CN" dirty="0" smtClean="0">
                <a:sym typeface="Huawei Sans" panose="020C0503030203020204" pitchFamily="34" charset="0"/>
              </a:rPr>
              <a:t>CloudIDE</a:t>
            </a:r>
            <a:r>
              <a:rPr lang="zh-CN" altLang="en-US" dirty="0" smtClean="0">
                <a:sym typeface="Huawei Sans" panose="020C0503030203020204" pitchFamily="34" charset="0"/>
              </a:rPr>
              <a:t>开发和构建</a:t>
            </a:r>
            <a:r>
              <a:rPr lang="en-US" altLang="zh-CN" dirty="0" smtClean="0">
                <a:sym typeface="Huawei Sans" panose="020C0503030203020204" pitchFamily="34" charset="0"/>
              </a:rPr>
              <a:t>APP</a:t>
            </a: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使用</a:t>
            </a:r>
            <a:r>
              <a:rPr lang="en-US" altLang="zh-CN" dirty="0" smtClean="0">
                <a:sym typeface="Huawei Sans" panose="020C0503030203020204" pitchFamily="34" charset="0"/>
              </a:rPr>
              <a:t>Airtest</a:t>
            </a:r>
            <a:r>
              <a:rPr lang="zh-CN" altLang="en-US" dirty="0" smtClean="0">
                <a:sym typeface="Huawei Sans" panose="020C0503030203020204" pitchFamily="34" charset="0"/>
              </a:rPr>
              <a:t>测试</a:t>
            </a:r>
            <a:r>
              <a:rPr lang="en-US" altLang="zh-CN" dirty="0" smtClean="0">
                <a:sym typeface="Huawei Sans" panose="020C0503030203020204" pitchFamily="34" charset="0"/>
              </a:rPr>
              <a:t>APP</a:t>
            </a:r>
            <a:endParaRPr lang="zh-CN" altLang="en-US" dirty="0">
              <a:sym typeface="Huawei Sans" panose="020C0503030203020204" pitchFamily="34" charset="0"/>
            </a:endParaRPr>
          </a:p>
          <a:p>
            <a:pPr marL="651339" lvl="2" indent="-302279">
              <a:spcBef>
                <a:spcPts val="792"/>
              </a:spcBef>
              <a:buFont typeface="Wingdings" panose="05000000000000000000" pitchFamily="2" charset="2"/>
              <a:buChar char="l"/>
            </a:pPr>
            <a:endParaRPr lang="en-US" altLang="zh-CN" dirty="0" smtClean="0">
              <a:cs typeface="Huawei Sans" panose="020C0503030203020204" pitchFamily="34" charset="0"/>
              <a:sym typeface="Huawei Sans" panose="020C0503030203020204" pitchFamily="34" charset="0"/>
            </a:endParaRPr>
          </a:p>
          <a:p>
            <a:pPr marL="651339" lvl="2" indent="-302279">
              <a:spcBef>
                <a:spcPts val="792"/>
              </a:spcBef>
              <a:buFont typeface="Wingdings" panose="05000000000000000000" pitchFamily="2" charset="2"/>
              <a:buChar char="l"/>
            </a:pPr>
            <a:endParaRPr lang="en-US" dirty="0">
              <a:cs typeface="Huawei Sans" panose="020C0503030203020204" pitchFamily="34" charset="0"/>
              <a:sym typeface="Huawei Sans" panose="020C0503030203020204" pitchFamily="34" charset="0"/>
            </a:endParaRPr>
          </a:p>
        </p:txBody>
      </p:sp>
      <p:pic>
        <p:nvPicPr>
          <p:cNvPr id="5" name="对话机器人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19987" y="968375"/>
            <a:ext cx="2819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8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confont-11255-5323807"/>
          <p:cNvSpPr>
            <a:spLocks noChangeAspect="1"/>
          </p:cNvSpPr>
          <p:nvPr/>
        </p:nvSpPr>
        <p:spPr bwMode="auto">
          <a:xfrm>
            <a:off x="2249939" y="3411924"/>
            <a:ext cx="609685" cy="608827"/>
          </a:xfrm>
          <a:custGeom>
            <a:avLst/>
            <a:gdLst>
              <a:gd name="T0" fmla="*/ 2272 w 10361"/>
              <a:gd name="T1" fmla="*/ 2617 h 10345"/>
              <a:gd name="T2" fmla="*/ 4895 w 10361"/>
              <a:gd name="T3" fmla="*/ 5234 h 10345"/>
              <a:gd name="T4" fmla="*/ 7518 w 10361"/>
              <a:gd name="T5" fmla="*/ 2617 h 10345"/>
              <a:gd name="T6" fmla="*/ 4895 w 10361"/>
              <a:gd name="T7" fmla="*/ 0 h 10345"/>
              <a:gd name="T8" fmla="*/ 2272 w 10361"/>
              <a:gd name="T9" fmla="*/ 2617 h 10345"/>
              <a:gd name="T10" fmla="*/ 5155 w 10361"/>
              <a:gd name="T11" fmla="*/ 6356 h 10345"/>
              <a:gd name="T12" fmla="*/ 6461 w 10361"/>
              <a:gd name="T13" fmla="*/ 6356 h 10345"/>
              <a:gd name="T14" fmla="*/ 6461 w 10361"/>
              <a:gd name="T15" fmla="*/ 5717 h 10345"/>
              <a:gd name="T16" fmla="*/ 4896 w 10361"/>
              <a:gd name="T17" fmla="*/ 5448 h 10345"/>
              <a:gd name="T18" fmla="*/ 0 w 10361"/>
              <a:gd name="T19" fmla="*/ 10345 h 10345"/>
              <a:gd name="T20" fmla="*/ 6418 w 10361"/>
              <a:gd name="T21" fmla="*/ 10345 h 10345"/>
              <a:gd name="T22" fmla="*/ 6418 w 10361"/>
              <a:gd name="T23" fmla="*/ 9396 h 10345"/>
              <a:gd name="T24" fmla="*/ 5155 w 10361"/>
              <a:gd name="T25" fmla="*/ 9396 h 10345"/>
              <a:gd name="T26" fmla="*/ 5155 w 10361"/>
              <a:gd name="T27" fmla="*/ 6356 h 10345"/>
              <a:gd name="T28" fmla="*/ 10361 w 10361"/>
              <a:gd name="T29" fmla="*/ 7700 h 10345"/>
              <a:gd name="T30" fmla="*/ 10361 w 10361"/>
              <a:gd name="T31" fmla="*/ 6727 h 10345"/>
              <a:gd name="T32" fmla="*/ 9315 w 10361"/>
              <a:gd name="T33" fmla="*/ 6727 h 10345"/>
              <a:gd name="T34" fmla="*/ 9315 w 10361"/>
              <a:gd name="T35" fmla="*/ 5481 h 10345"/>
              <a:gd name="T36" fmla="*/ 8343 w 10361"/>
              <a:gd name="T37" fmla="*/ 5481 h 10345"/>
              <a:gd name="T38" fmla="*/ 8343 w 10361"/>
              <a:gd name="T39" fmla="*/ 6727 h 10345"/>
              <a:gd name="T40" fmla="*/ 7916 w 10361"/>
              <a:gd name="T41" fmla="*/ 6727 h 10345"/>
              <a:gd name="T42" fmla="*/ 7916 w 10361"/>
              <a:gd name="T43" fmla="*/ 5481 h 10345"/>
              <a:gd name="T44" fmla="*/ 6943 w 10361"/>
              <a:gd name="T45" fmla="*/ 5481 h 10345"/>
              <a:gd name="T46" fmla="*/ 6943 w 10361"/>
              <a:gd name="T47" fmla="*/ 6727 h 10345"/>
              <a:gd name="T48" fmla="*/ 5496 w 10361"/>
              <a:gd name="T49" fmla="*/ 6727 h 10345"/>
              <a:gd name="T50" fmla="*/ 5496 w 10361"/>
              <a:gd name="T51" fmla="*/ 7700 h 10345"/>
              <a:gd name="T52" fmla="*/ 6943 w 10361"/>
              <a:gd name="T53" fmla="*/ 7700 h 10345"/>
              <a:gd name="T54" fmla="*/ 6943 w 10361"/>
              <a:gd name="T55" fmla="*/ 8126 h 10345"/>
              <a:gd name="T56" fmla="*/ 5496 w 10361"/>
              <a:gd name="T57" fmla="*/ 8126 h 10345"/>
              <a:gd name="T58" fmla="*/ 5496 w 10361"/>
              <a:gd name="T59" fmla="*/ 9098 h 10345"/>
              <a:gd name="T60" fmla="*/ 6943 w 10361"/>
              <a:gd name="T61" fmla="*/ 9098 h 10345"/>
              <a:gd name="T62" fmla="*/ 6943 w 10361"/>
              <a:gd name="T63" fmla="*/ 10345 h 10345"/>
              <a:gd name="T64" fmla="*/ 7915 w 10361"/>
              <a:gd name="T65" fmla="*/ 10345 h 10345"/>
              <a:gd name="T66" fmla="*/ 7915 w 10361"/>
              <a:gd name="T67" fmla="*/ 9098 h 10345"/>
              <a:gd name="T68" fmla="*/ 8341 w 10361"/>
              <a:gd name="T69" fmla="*/ 9098 h 10345"/>
              <a:gd name="T70" fmla="*/ 8341 w 10361"/>
              <a:gd name="T71" fmla="*/ 10345 h 10345"/>
              <a:gd name="T72" fmla="*/ 9314 w 10361"/>
              <a:gd name="T73" fmla="*/ 10345 h 10345"/>
              <a:gd name="T74" fmla="*/ 9314 w 10361"/>
              <a:gd name="T75" fmla="*/ 9098 h 10345"/>
              <a:gd name="T76" fmla="*/ 10360 w 10361"/>
              <a:gd name="T77" fmla="*/ 9098 h 10345"/>
              <a:gd name="T78" fmla="*/ 10360 w 10361"/>
              <a:gd name="T79" fmla="*/ 8126 h 10345"/>
              <a:gd name="T80" fmla="*/ 9314 w 10361"/>
              <a:gd name="T81" fmla="*/ 8126 h 10345"/>
              <a:gd name="T82" fmla="*/ 9314 w 10361"/>
              <a:gd name="T83" fmla="*/ 7700 h 10345"/>
              <a:gd name="T84" fmla="*/ 10361 w 10361"/>
              <a:gd name="T85" fmla="*/ 7700 h 10345"/>
              <a:gd name="T86" fmla="*/ 8341 w 10361"/>
              <a:gd name="T87" fmla="*/ 8125 h 10345"/>
              <a:gd name="T88" fmla="*/ 7915 w 10361"/>
              <a:gd name="T89" fmla="*/ 8125 h 10345"/>
              <a:gd name="T90" fmla="*/ 7915 w 10361"/>
              <a:gd name="T91" fmla="*/ 7698 h 10345"/>
              <a:gd name="T92" fmla="*/ 8341 w 10361"/>
              <a:gd name="T93" fmla="*/ 7698 h 10345"/>
              <a:gd name="T94" fmla="*/ 8341 w 10361"/>
              <a:gd name="T95" fmla="*/ 8125 h 10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361" h="10345">
                <a:moveTo>
                  <a:pt x="2272" y="2617"/>
                </a:moveTo>
                <a:cubicBezTo>
                  <a:pt x="2272" y="4063"/>
                  <a:pt x="3447" y="5234"/>
                  <a:pt x="4895" y="5234"/>
                </a:cubicBezTo>
                <a:cubicBezTo>
                  <a:pt x="6343" y="5234"/>
                  <a:pt x="7518" y="4063"/>
                  <a:pt x="7518" y="2617"/>
                </a:cubicBezTo>
                <a:cubicBezTo>
                  <a:pt x="7518" y="1171"/>
                  <a:pt x="6343" y="0"/>
                  <a:pt x="4895" y="0"/>
                </a:cubicBezTo>
                <a:cubicBezTo>
                  <a:pt x="3447" y="0"/>
                  <a:pt x="2272" y="1171"/>
                  <a:pt x="2272" y="2617"/>
                </a:cubicBezTo>
                <a:close/>
                <a:moveTo>
                  <a:pt x="5155" y="6356"/>
                </a:moveTo>
                <a:lnTo>
                  <a:pt x="6461" y="6356"/>
                </a:lnTo>
                <a:lnTo>
                  <a:pt x="6461" y="5717"/>
                </a:lnTo>
                <a:cubicBezTo>
                  <a:pt x="5958" y="5546"/>
                  <a:pt x="5429" y="5455"/>
                  <a:pt x="4896" y="5448"/>
                </a:cubicBezTo>
                <a:cubicBezTo>
                  <a:pt x="2193" y="5448"/>
                  <a:pt x="0" y="7641"/>
                  <a:pt x="0" y="10345"/>
                </a:cubicBezTo>
                <a:lnTo>
                  <a:pt x="6418" y="10345"/>
                </a:lnTo>
                <a:lnTo>
                  <a:pt x="6418" y="9396"/>
                </a:lnTo>
                <a:lnTo>
                  <a:pt x="5155" y="9396"/>
                </a:lnTo>
                <a:lnTo>
                  <a:pt x="5155" y="6356"/>
                </a:lnTo>
                <a:close/>
                <a:moveTo>
                  <a:pt x="10361" y="7700"/>
                </a:moveTo>
                <a:lnTo>
                  <a:pt x="10361" y="6727"/>
                </a:lnTo>
                <a:lnTo>
                  <a:pt x="9315" y="6727"/>
                </a:lnTo>
                <a:lnTo>
                  <a:pt x="9315" y="5481"/>
                </a:lnTo>
                <a:lnTo>
                  <a:pt x="8343" y="5481"/>
                </a:lnTo>
                <a:lnTo>
                  <a:pt x="8343" y="6727"/>
                </a:lnTo>
                <a:lnTo>
                  <a:pt x="7916" y="6727"/>
                </a:lnTo>
                <a:lnTo>
                  <a:pt x="7916" y="5481"/>
                </a:lnTo>
                <a:lnTo>
                  <a:pt x="6943" y="5481"/>
                </a:lnTo>
                <a:lnTo>
                  <a:pt x="6943" y="6727"/>
                </a:lnTo>
                <a:lnTo>
                  <a:pt x="5496" y="6727"/>
                </a:lnTo>
                <a:lnTo>
                  <a:pt x="5496" y="7700"/>
                </a:lnTo>
                <a:lnTo>
                  <a:pt x="6943" y="7700"/>
                </a:lnTo>
                <a:lnTo>
                  <a:pt x="6943" y="8126"/>
                </a:lnTo>
                <a:lnTo>
                  <a:pt x="5496" y="8126"/>
                </a:lnTo>
                <a:lnTo>
                  <a:pt x="5496" y="9098"/>
                </a:lnTo>
                <a:lnTo>
                  <a:pt x="6943" y="9098"/>
                </a:lnTo>
                <a:lnTo>
                  <a:pt x="6943" y="10345"/>
                </a:lnTo>
                <a:lnTo>
                  <a:pt x="7915" y="10345"/>
                </a:lnTo>
                <a:lnTo>
                  <a:pt x="7915" y="9098"/>
                </a:lnTo>
                <a:lnTo>
                  <a:pt x="8341" y="9098"/>
                </a:lnTo>
                <a:lnTo>
                  <a:pt x="8341" y="10345"/>
                </a:lnTo>
                <a:lnTo>
                  <a:pt x="9314" y="10345"/>
                </a:lnTo>
                <a:lnTo>
                  <a:pt x="9314" y="9098"/>
                </a:lnTo>
                <a:lnTo>
                  <a:pt x="10360" y="9098"/>
                </a:lnTo>
                <a:lnTo>
                  <a:pt x="10360" y="8126"/>
                </a:lnTo>
                <a:lnTo>
                  <a:pt x="9314" y="8126"/>
                </a:lnTo>
                <a:lnTo>
                  <a:pt x="9314" y="7700"/>
                </a:lnTo>
                <a:lnTo>
                  <a:pt x="10361" y="7700"/>
                </a:lnTo>
                <a:close/>
                <a:moveTo>
                  <a:pt x="8341" y="8125"/>
                </a:moveTo>
                <a:lnTo>
                  <a:pt x="7915" y="8125"/>
                </a:lnTo>
                <a:lnTo>
                  <a:pt x="7915" y="7698"/>
                </a:lnTo>
                <a:lnTo>
                  <a:pt x="8341" y="7698"/>
                </a:lnTo>
                <a:lnTo>
                  <a:pt x="8341" y="8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595" y="2595904"/>
            <a:ext cx="1586810" cy="224129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连接云手机数据流程</a:t>
            </a:r>
            <a:endParaRPr lang="en-US" dirty="0">
              <a:sym typeface="Huawei Sans" panose="020C0503030203020204" pitchFamily="34" charset="0"/>
            </a:endParaRPr>
          </a:p>
        </p:txBody>
      </p:sp>
      <p:sp>
        <p:nvSpPr>
          <p:cNvPr id="3" name="Freeform 25"/>
          <p:cNvSpPr>
            <a:spLocks noChangeAspect="1" noEditPoints="1"/>
          </p:cNvSpPr>
          <p:nvPr/>
        </p:nvSpPr>
        <p:spPr bwMode="auto">
          <a:xfrm>
            <a:off x="5656405" y="3398920"/>
            <a:ext cx="857028" cy="634835"/>
          </a:xfrm>
          <a:custGeom>
            <a:avLst/>
            <a:gdLst>
              <a:gd name="T0" fmla="*/ 134 w 176"/>
              <a:gd name="T1" fmla="*/ 32 h 128"/>
              <a:gd name="T2" fmla="*/ 88 w 176"/>
              <a:gd name="T3" fmla="*/ 0 h 128"/>
              <a:gd name="T4" fmla="*/ 43 w 176"/>
              <a:gd name="T5" fmla="*/ 32 h 128"/>
              <a:gd name="T6" fmla="*/ 0 w 176"/>
              <a:gd name="T7" fmla="*/ 80 h 128"/>
              <a:gd name="T8" fmla="*/ 48 w 176"/>
              <a:gd name="T9" fmla="*/ 128 h 128"/>
              <a:gd name="T10" fmla="*/ 128 w 176"/>
              <a:gd name="T11" fmla="*/ 128 h 128"/>
              <a:gd name="T12" fmla="*/ 176 w 176"/>
              <a:gd name="T13" fmla="*/ 80 h 128"/>
              <a:gd name="T14" fmla="*/ 134 w 176"/>
              <a:gd name="T15" fmla="*/ 32 h 128"/>
              <a:gd name="T16" fmla="*/ 128 w 176"/>
              <a:gd name="T17" fmla="*/ 120 h 128"/>
              <a:gd name="T18" fmla="*/ 48 w 176"/>
              <a:gd name="T19" fmla="*/ 120 h 128"/>
              <a:gd name="T20" fmla="*/ 8 w 176"/>
              <a:gd name="T21" fmla="*/ 80 h 128"/>
              <a:gd name="T22" fmla="*/ 44 w 176"/>
              <a:gd name="T23" fmla="*/ 40 h 128"/>
              <a:gd name="T24" fmla="*/ 50 w 176"/>
              <a:gd name="T25" fmla="*/ 34 h 128"/>
              <a:gd name="T26" fmla="*/ 88 w 176"/>
              <a:gd name="T27" fmla="*/ 8 h 128"/>
              <a:gd name="T28" fmla="*/ 126 w 176"/>
              <a:gd name="T29" fmla="*/ 34 h 128"/>
              <a:gd name="T30" fmla="*/ 133 w 176"/>
              <a:gd name="T31" fmla="*/ 40 h 128"/>
              <a:gd name="T32" fmla="*/ 168 w 176"/>
              <a:gd name="T33" fmla="*/ 80 h 128"/>
              <a:gd name="T34" fmla="*/ 128 w 176"/>
              <a:gd name="T35" fmla="*/ 120 h 128"/>
              <a:gd name="T36" fmla="*/ 122 w 176"/>
              <a:gd name="T37" fmla="*/ 100 h 128"/>
              <a:gd name="T38" fmla="*/ 49 w 176"/>
              <a:gd name="T39" fmla="*/ 100 h 128"/>
              <a:gd name="T40" fmla="*/ 44 w 176"/>
              <a:gd name="T41" fmla="*/ 95 h 128"/>
              <a:gd name="T42" fmla="*/ 44 w 176"/>
              <a:gd name="T43" fmla="*/ 68 h 128"/>
              <a:gd name="T44" fmla="*/ 49 w 176"/>
              <a:gd name="T45" fmla="*/ 64 h 128"/>
              <a:gd name="T46" fmla="*/ 122 w 176"/>
              <a:gd name="T47" fmla="*/ 64 h 128"/>
              <a:gd name="T48" fmla="*/ 124 w 176"/>
              <a:gd name="T49" fmla="*/ 62 h 128"/>
              <a:gd name="T50" fmla="*/ 122 w 176"/>
              <a:gd name="T51" fmla="*/ 60 h 128"/>
              <a:gd name="T52" fmla="*/ 49 w 176"/>
              <a:gd name="T53" fmla="*/ 60 h 128"/>
              <a:gd name="T54" fmla="*/ 40 w 176"/>
              <a:gd name="T55" fmla="*/ 68 h 128"/>
              <a:gd name="T56" fmla="*/ 40 w 176"/>
              <a:gd name="T57" fmla="*/ 95 h 128"/>
              <a:gd name="T58" fmla="*/ 49 w 176"/>
              <a:gd name="T59" fmla="*/ 104 h 128"/>
              <a:gd name="T60" fmla="*/ 122 w 176"/>
              <a:gd name="T61" fmla="*/ 104 h 128"/>
              <a:gd name="T62" fmla="*/ 124 w 176"/>
              <a:gd name="T63" fmla="*/ 102 h 128"/>
              <a:gd name="T64" fmla="*/ 122 w 176"/>
              <a:gd name="T65" fmla="*/ 100 h 128"/>
              <a:gd name="T66" fmla="*/ 132 w 176"/>
              <a:gd name="T67" fmla="*/ 60 h 128"/>
              <a:gd name="T68" fmla="*/ 118 w 176"/>
              <a:gd name="T69" fmla="*/ 60 h 128"/>
              <a:gd name="T70" fmla="*/ 116 w 176"/>
              <a:gd name="T71" fmla="*/ 62 h 128"/>
              <a:gd name="T72" fmla="*/ 118 w 176"/>
              <a:gd name="T73" fmla="*/ 64 h 128"/>
              <a:gd name="T74" fmla="*/ 132 w 176"/>
              <a:gd name="T75" fmla="*/ 64 h 128"/>
              <a:gd name="T76" fmla="*/ 136 w 176"/>
              <a:gd name="T77" fmla="*/ 68 h 128"/>
              <a:gd name="T78" fmla="*/ 136 w 176"/>
              <a:gd name="T79" fmla="*/ 95 h 128"/>
              <a:gd name="T80" fmla="*/ 132 w 176"/>
              <a:gd name="T81" fmla="*/ 100 h 128"/>
              <a:gd name="T82" fmla="*/ 118 w 176"/>
              <a:gd name="T83" fmla="*/ 100 h 128"/>
              <a:gd name="T84" fmla="*/ 116 w 176"/>
              <a:gd name="T85" fmla="*/ 102 h 128"/>
              <a:gd name="T86" fmla="*/ 118 w 176"/>
              <a:gd name="T87" fmla="*/ 104 h 128"/>
              <a:gd name="T88" fmla="*/ 132 w 176"/>
              <a:gd name="T89" fmla="*/ 104 h 128"/>
              <a:gd name="T90" fmla="*/ 140 w 176"/>
              <a:gd name="T91" fmla="*/ 95 h 128"/>
              <a:gd name="T92" fmla="*/ 140 w 176"/>
              <a:gd name="T93" fmla="*/ 68 h 128"/>
              <a:gd name="T94" fmla="*/ 132 w 176"/>
              <a:gd name="T95" fmla="*/ 60 h 128"/>
              <a:gd name="T96" fmla="*/ 56 w 176"/>
              <a:gd name="T97" fmla="*/ 82 h 128"/>
              <a:gd name="T98" fmla="*/ 58 w 176"/>
              <a:gd name="T99" fmla="*/ 84 h 128"/>
              <a:gd name="T100" fmla="*/ 118 w 176"/>
              <a:gd name="T101" fmla="*/ 84 h 128"/>
              <a:gd name="T102" fmla="*/ 120 w 176"/>
              <a:gd name="T103" fmla="*/ 82 h 128"/>
              <a:gd name="T104" fmla="*/ 118 w 176"/>
              <a:gd name="T105" fmla="*/ 80 h 128"/>
              <a:gd name="T106" fmla="*/ 58 w 176"/>
              <a:gd name="T107" fmla="*/ 80 h 128"/>
              <a:gd name="T108" fmla="*/ 56 w 176"/>
              <a:gd name="T109" fmla="*/ 8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28">
                <a:moveTo>
                  <a:pt x="134" y="32"/>
                </a:moveTo>
                <a:cubicBezTo>
                  <a:pt x="127" y="13"/>
                  <a:pt x="109" y="0"/>
                  <a:pt x="88" y="0"/>
                </a:cubicBezTo>
                <a:cubicBezTo>
                  <a:pt x="67" y="0"/>
                  <a:pt x="49" y="13"/>
                  <a:pt x="43" y="32"/>
                </a:cubicBezTo>
                <a:cubicBezTo>
                  <a:pt x="19" y="34"/>
                  <a:pt x="0" y="55"/>
                  <a:pt x="0" y="80"/>
                </a:cubicBezTo>
                <a:cubicBezTo>
                  <a:pt x="0" y="106"/>
                  <a:pt x="22" y="128"/>
                  <a:pt x="4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5" y="128"/>
                  <a:pt x="176" y="106"/>
                  <a:pt x="176" y="80"/>
                </a:cubicBezTo>
                <a:cubicBezTo>
                  <a:pt x="176" y="55"/>
                  <a:pt x="158" y="34"/>
                  <a:pt x="134" y="32"/>
                </a:cubicBezTo>
                <a:moveTo>
                  <a:pt x="128" y="120"/>
                </a:moveTo>
                <a:cubicBezTo>
                  <a:pt x="48" y="120"/>
                  <a:pt x="48" y="120"/>
                  <a:pt x="48" y="120"/>
                </a:cubicBezTo>
                <a:cubicBezTo>
                  <a:pt x="26" y="120"/>
                  <a:pt x="8" y="102"/>
                  <a:pt x="8" y="80"/>
                </a:cubicBezTo>
                <a:cubicBezTo>
                  <a:pt x="8" y="59"/>
                  <a:pt x="24" y="42"/>
                  <a:pt x="44" y="40"/>
                </a:cubicBezTo>
                <a:cubicBezTo>
                  <a:pt x="47" y="39"/>
                  <a:pt x="49" y="37"/>
                  <a:pt x="50" y="34"/>
                </a:cubicBezTo>
                <a:cubicBezTo>
                  <a:pt x="56" y="18"/>
                  <a:pt x="71" y="8"/>
                  <a:pt x="88" y="8"/>
                </a:cubicBezTo>
                <a:cubicBezTo>
                  <a:pt x="105" y="8"/>
                  <a:pt x="120" y="18"/>
                  <a:pt x="126" y="34"/>
                </a:cubicBezTo>
                <a:cubicBezTo>
                  <a:pt x="127" y="37"/>
                  <a:pt x="130" y="39"/>
                  <a:pt x="133" y="40"/>
                </a:cubicBezTo>
                <a:cubicBezTo>
                  <a:pt x="153" y="42"/>
                  <a:pt x="168" y="59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moveTo>
                  <a:pt x="122" y="100"/>
                </a:moveTo>
                <a:cubicBezTo>
                  <a:pt x="49" y="100"/>
                  <a:pt x="49" y="100"/>
                  <a:pt x="49" y="100"/>
                </a:cubicBezTo>
                <a:cubicBezTo>
                  <a:pt x="46" y="100"/>
                  <a:pt x="44" y="97"/>
                  <a:pt x="44" y="95"/>
                </a:cubicBezTo>
                <a:cubicBezTo>
                  <a:pt x="44" y="68"/>
                  <a:pt x="44" y="68"/>
                  <a:pt x="44" y="68"/>
                </a:cubicBezTo>
                <a:cubicBezTo>
                  <a:pt x="44" y="66"/>
                  <a:pt x="46" y="64"/>
                  <a:pt x="49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3" y="64"/>
                  <a:pt x="124" y="63"/>
                  <a:pt x="124" y="62"/>
                </a:cubicBezTo>
                <a:cubicBezTo>
                  <a:pt x="124" y="60"/>
                  <a:pt x="123" y="60"/>
                  <a:pt x="122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4" y="60"/>
                  <a:pt x="40" y="63"/>
                  <a:pt x="40" y="68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100"/>
                  <a:pt x="44" y="104"/>
                  <a:pt x="49" y="104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3" y="104"/>
                  <a:pt x="124" y="103"/>
                  <a:pt x="124" y="102"/>
                </a:cubicBezTo>
                <a:cubicBezTo>
                  <a:pt x="124" y="100"/>
                  <a:pt x="123" y="100"/>
                  <a:pt x="122" y="100"/>
                </a:cubicBezTo>
                <a:moveTo>
                  <a:pt x="132" y="60"/>
                </a:moveTo>
                <a:cubicBezTo>
                  <a:pt x="118" y="60"/>
                  <a:pt x="118" y="60"/>
                  <a:pt x="118" y="60"/>
                </a:cubicBezTo>
                <a:cubicBezTo>
                  <a:pt x="117" y="60"/>
                  <a:pt x="116" y="60"/>
                  <a:pt x="116" y="62"/>
                </a:cubicBezTo>
                <a:cubicBezTo>
                  <a:pt x="116" y="63"/>
                  <a:pt x="117" y="64"/>
                  <a:pt x="118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6"/>
                  <a:pt x="136" y="68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6" y="97"/>
                  <a:pt x="134" y="100"/>
                  <a:pt x="132" y="100"/>
                </a:cubicBezTo>
                <a:cubicBezTo>
                  <a:pt x="118" y="100"/>
                  <a:pt x="118" y="100"/>
                  <a:pt x="118" y="100"/>
                </a:cubicBezTo>
                <a:cubicBezTo>
                  <a:pt x="117" y="100"/>
                  <a:pt x="116" y="100"/>
                  <a:pt x="116" y="102"/>
                </a:cubicBezTo>
                <a:cubicBezTo>
                  <a:pt x="116" y="103"/>
                  <a:pt x="117" y="104"/>
                  <a:pt x="118" y="104"/>
                </a:cubicBezTo>
                <a:cubicBezTo>
                  <a:pt x="132" y="104"/>
                  <a:pt x="132" y="104"/>
                  <a:pt x="132" y="104"/>
                </a:cubicBezTo>
                <a:cubicBezTo>
                  <a:pt x="136" y="104"/>
                  <a:pt x="140" y="100"/>
                  <a:pt x="140" y="95"/>
                </a:cubicBezTo>
                <a:cubicBezTo>
                  <a:pt x="140" y="68"/>
                  <a:pt x="140" y="68"/>
                  <a:pt x="140" y="68"/>
                </a:cubicBezTo>
                <a:cubicBezTo>
                  <a:pt x="140" y="63"/>
                  <a:pt x="136" y="60"/>
                  <a:pt x="132" y="60"/>
                </a:cubicBezTo>
                <a:moveTo>
                  <a:pt x="56" y="82"/>
                </a:moveTo>
                <a:cubicBezTo>
                  <a:pt x="56" y="83"/>
                  <a:pt x="57" y="84"/>
                  <a:pt x="58" y="84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9" y="84"/>
                  <a:pt x="120" y="83"/>
                  <a:pt x="120" y="82"/>
                </a:cubicBezTo>
                <a:cubicBezTo>
                  <a:pt x="120" y="80"/>
                  <a:pt x="119" y="80"/>
                  <a:pt x="118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7" y="80"/>
                  <a:pt x="56" y="80"/>
                  <a:pt x="56" y="82"/>
                </a:cubicBezTo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" name="window-with-side-bar-selection_32762"/>
          <p:cNvSpPr>
            <a:spLocks noChangeAspect="1"/>
          </p:cNvSpPr>
          <p:nvPr/>
        </p:nvSpPr>
        <p:spPr bwMode="auto">
          <a:xfrm>
            <a:off x="9310215" y="3413079"/>
            <a:ext cx="609685" cy="608193"/>
          </a:xfrm>
          <a:custGeom>
            <a:avLst/>
            <a:gdLst>
              <a:gd name="T0" fmla="*/ 5752 w 6241"/>
              <a:gd name="T1" fmla="*/ 0 h 6235"/>
              <a:gd name="T2" fmla="*/ 489 w 6241"/>
              <a:gd name="T3" fmla="*/ 0 h 6235"/>
              <a:gd name="T4" fmla="*/ 0 w 6241"/>
              <a:gd name="T5" fmla="*/ 489 h 6235"/>
              <a:gd name="T6" fmla="*/ 0 w 6241"/>
              <a:gd name="T7" fmla="*/ 5746 h 6235"/>
              <a:gd name="T8" fmla="*/ 489 w 6241"/>
              <a:gd name="T9" fmla="*/ 6235 h 6235"/>
              <a:gd name="T10" fmla="*/ 5752 w 6241"/>
              <a:gd name="T11" fmla="*/ 6235 h 6235"/>
              <a:gd name="T12" fmla="*/ 6241 w 6241"/>
              <a:gd name="T13" fmla="*/ 5746 h 6235"/>
              <a:gd name="T14" fmla="*/ 6241 w 6241"/>
              <a:gd name="T15" fmla="*/ 489 h 6235"/>
              <a:gd name="T16" fmla="*/ 5752 w 6241"/>
              <a:gd name="T17" fmla="*/ 0 h 6235"/>
              <a:gd name="T18" fmla="*/ 5420 w 6241"/>
              <a:gd name="T19" fmla="*/ 557 h 6235"/>
              <a:gd name="T20" fmla="*/ 5630 w 6241"/>
              <a:gd name="T21" fmla="*/ 766 h 6235"/>
              <a:gd name="T22" fmla="*/ 5420 w 6241"/>
              <a:gd name="T23" fmla="*/ 976 h 6235"/>
              <a:gd name="T24" fmla="*/ 5211 w 6241"/>
              <a:gd name="T25" fmla="*/ 766 h 6235"/>
              <a:gd name="T26" fmla="*/ 5420 w 6241"/>
              <a:gd name="T27" fmla="*/ 557 h 6235"/>
              <a:gd name="T28" fmla="*/ 4669 w 6241"/>
              <a:gd name="T29" fmla="*/ 557 h 6235"/>
              <a:gd name="T30" fmla="*/ 4879 w 6241"/>
              <a:gd name="T31" fmla="*/ 766 h 6235"/>
              <a:gd name="T32" fmla="*/ 4669 w 6241"/>
              <a:gd name="T33" fmla="*/ 976 h 6235"/>
              <a:gd name="T34" fmla="*/ 4460 w 6241"/>
              <a:gd name="T35" fmla="*/ 766 h 6235"/>
              <a:gd name="T36" fmla="*/ 4669 w 6241"/>
              <a:gd name="T37" fmla="*/ 557 h 6235"/>
              <a:gd name="T38" fmla="*/ 3497 w 6241"/>
              <a:gd name="T39" fmla="*/ 5676 h 6235"/>
              <a:gd name="T40" fmla="*/ 559 w 6241"/>
              <a:gd name="T41" fmla="*/ 5676 h 6235"/>
              <a:gd name="T42" fmla="*/ 559 w 6241"/>
              <a:gd name="T43" fmla="*/ 1496 h 6235"/>
              <a:gd name="T44" fmla="*/ 3497 w 6241"/>
              <a:gd name="T45" fmla="*/ 1496 h 6235"/>
              <a:gd name="T46" fmla="*/ 3497 w 6241"/>
              <a:gd name="T47" fmla="*/ 5676 h 6235"/>
              <a:gd name="T48" fmla="*/ 5682 w 6241"/>
              <a:gd name="T49" fmla="*/ 5676 h 6235"/>
              <a:gd name="T50" fmla="*/ 3712 w 6241"/>
              <a:gd name="T51" fmla="*/ 5676 h 6235"/>
              <a:gd name="T52" fmla="*/ 3712 w 6241"/>
              <a:gd name="T53" fmla="*/ 1496 h 6235"/>
              <a:gd name="T54" fmla="*/ 5682 w 6241"/>
              <a:gd name="T55" fmla="*/ 1496 h 6235"/>
              <a:gd name="T56" fmla="*/ 5682 w 6241"/>
              <a:gd name="T57" fmla="*/ 5676 h 6235"/>
              <a:gd name="T58" fmla="*/ 5461 w 6241"/>
              <a:gd name="T59" fmla="*/ 2714 h 6235"/>
              <a:gd name="T60" fmla="*/ 3968 w 6241"/>
              <a:gd name="T61" fmla="*/ 2714 h 6235"/>
              <a:gd name="T62" fmla="*/ 3968 w 6241"/>
              <a:gd name="T63" fmla="*/ 1786 h 6235"/>
              <a:gd name="T64" fmla="*/ 5461 w 6241"/>
              <a:gd name="T65" fmla="*/ 1786 h 6235"/>
              <a:gd name="T66" fmla="*/ 5461 w 6241"/>
              <a:gd name="T67" fmla="*/ 2714 h 6235"/>
              <a:gd name="T68" fmla="*/ 5461 w 6241"/>
              <a:gd name="T69" fmla="*/ 4005 h 6235"/>
              <a:gd name="T70" fmla="*/ 3968 w 6241"/>
              <a:gd name="T71" fmla="*/ 4005 h 6235"/>
              <a:gd name="T72" fmla="*/ 3968 w 6241"/>
              <a:gd name="T73" fmla="*/ 3077 h 6235"/>
              <a:gd name="T74" fmla="*/ 5461 w 6241"/>
              <a:gd name="T75" fmla="*/ 3077 h 6235"/>
              <a:gd name="T76" fmla="*/ 5461 w 6241"/>
              <a:gd name="T77" fmla="*/ 4005 h 6235"/>
              <a:gd name="T78" fmla="*/ 5461 w 6241"/>
              <a:gd name="T79" fmla="*/ 5316 h 6235"/>
              <a:gd name="T80" fmla="*/ 3968 w 6241"/>
              <a:gd name="T81" fmla="*/ 5316 h 6235"/>
              <a:gd name="T82" fmla="*/ 3968 w 6241"/>
              <a:gd name="T83" fmla="*/ 4388 h 6235"/>
              <a:gd name="T84" fmla="*/ 5461 w 6241"/>
              <a:gd name="T85" fmla="*/ 4388 h 6235"/>
              <a:gd name="T86" fmla="*/ 5461 w 6241"/>
              <a:gd name="T87" fmla="*/ 5316 h 6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41" h="6235">
                <a:moveTo>
                  <a:pt x="5752" y="0"/>
                </a:moveTo>
                <a:lnTo>
                  <a:pt x="489" y="0"/>
                </a:lnTo>
                <a:cubicBezTo>
                  <a:pt x="219" y="0"/>
                  <a:pt x="0" y="219"/>
                  <a:pt x="0" y="489"/>
                </a:cubicBezTo>
                <a:lnTo>
                  <a:pt x="0" y="5746"/>
                </a:lnTo>
                <a:cubicBezTo>
                  <a:pt x="0" y="6015"/>
                  <a:pt x="219" y="6235"/>
                  <a:pt x="489" y="6235"/>
                </a:cubicBezTo>
                <a:lnTo>
                  <a:pt x="5752" y="6235"/>
                </a:lnTo>
                <a:cubicBezTo>
                  <a:pt x="6021" y="6235"/>
                  <a:pt x="6241" y="6015"/>
                  <a:pt x="6241" y="5746"/>
                </a:cubicBezTo>
                <a:lnTo>
                  <a:pt x="6241" y="489"/>
                </a:lnTo>
                <a:cubicBezTo>
                  <a:pt x="6241" y="219"/>
                  <a:pt x="6021" y="0"/>
                  <a:pt x="5752" y="0"/>
                </a:cubicBezTo>
                <a:close/>
                <a:moveTo>
                  <a:pt x="5420" y="557"/>
                </a:moveTo>
                <a:cubicBezTo>
                  <a:pt x="5536" y="557"/>
                  <a:pt x="5630" y="650"/>
                  <a:pt x="5630" y="766"/>
                </a:cubicBezTo>
                <a:cubicBezTo>
                  <a:pt x="5630" y="882"/>
                  <a:pt x="5536" y="976"/>
                  <a:pt x="5420" y="976"/>
                </a:cubicBezTo>
                <a:cubicBezTo>
                  <a:pt x="5304" y="976"/>
                  <a:pt x="5211" y="882"/>
                  <a:pt x="5211" y="766"/>
                </a:cubicBezTo>
                <a:cubicBezTo>
                  <a:pt x="5211" y="650"/>
                  <a:pt x="5304" y="557"/>
                  <a:pt x="5420" y="557"/>
                </a:cubicBezTo>
                <a:close/>
                <a:moveTo>
                  <a:pt x="4669" y="557"/>
                </a:moveTo>
                <a:cubicBezTo>
                  <a:pt x="4785" y="557"/>
                  <a:pt x="4879" y="650"/>
                  <a:pt x="4879" y="766"/>
                </a:cubicBezTo>
                <a:cubicBezTo>
                  <a:pt x="4879" y="882"/>
                  <a:pt x="4785" y="976"/>
                  <a:pt x="4669" y="976"/>
                </a:cubicBezTo>
                <a:cubicBezTo>
                  <a:pt x="4553" y="976"/>
                  <a:pt x="4460" y="882"/>
                  <a:pt x="4460" y="766"/>
                </a:cubicBezTo>
                <a:cubicBezTo>
                  <a:pt x="4460" y="650"/>
                  <a:pt x="4553" y="557"/>
                  <a:pt x="4669" y="557"/>
                </a:cubicBezTo>
                <a:close/>
                <a:moveTo>
                  <a:pt x="3497" y="5676"/>
                </a:moveTo>
                <a:lnTo>
                  <a:pt x="559" y="5676"/>
                </a:lnTo>
                <a:lnTo>
                  <a:pt x="559" y="1496"/>
                </a:lnTo>
                <a:lnTo>
                  <a:pt x="3497" y="1496"/>
                </a:lnTo>
                <a:lnTo>
                  <a:pt x="3497" y="5676"/>
                </a:lnTo>
                <a:close/>
                <a:moveTo>
                  <a:pt x="5682" y="5676"/>
                </a:moveTo>
                <a:lnTo>
                  <a:pt x="3712" y="5676"/>
                </a:lnTo>
                <a:lnTo>
                  <a:pt x="3712" y="1496"/>
                </a:lnTo>
                <a:lnTo>
                  <a:pt x="5682" y="1496"/>
                </a:lnTo>
                <a:lnTo>
                  <a:pt x="5682" y="5676"/>
                </a:lnTo>
                <a:close/>
                <a:moveTo>
                  <a:pt x="5461" y="2714"/>
                </a:moveTo>
                <a:lnTo>
                  <a:pt x="3968" y="2714"/>
                </a:lnTo>
                <a:lnTo>
                  <a:pt x="3968" y="1786"/>
                </a:lnTo>
                <a:lnTo>
                  <a:pt x="5461" y="1786"/>
                </a:lnTo>
                <a:lnTo>
                  <a:pt x="5461" y="2714"/>
                </a:lnTo>
                <a:close/>
                <a:moveTo>
                  <a:pt x="5461" y="4005"/>
                </a:moveTo>
                <a:lnTo>
                  <a:pt x="3968" y="4005"/>
                </a:lnTo>
                <a:lnTo>
                  <a:pt x="3968" y="3077"/>
                </a:lnTo>
                <a:lnTo>
                  <a:pt x="5461" y="3077"/>
                </a:lnTo>
                <a:lnTo>
                  <a:pt x="5461" y="4005"/>
                </a:lnTo>
                <a:close/>
                <a:moveTo>
                  <a:pt x="5461" y="5316"/>
                </a:moveTo>
                <a:lnTo>
                  <a:pt x="3968" y="5316"/>
                </a:lnTo>
                <a:lnTo>
                  <a:pt x="3968" y="4388"/>
                </a:lnTo>
                <a:lnTo>
                  <a:pt x="5461" y="4388"/>
                </a:lnTo>
                <a:lnTo>
                  <a:pt x="5461" y="5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" name="json-file_136443"/>
          <p:cNvSpPr>
            <a:spLocks noChangeAspect="1"/>
          </p:cNvSpPr>
          <p:nvPr/>
        </p:nvSpPr>
        <p:spPr bwMode="auto">
          <a:xfrm>
            <a:off x="5859006" y="3429000"/>
            <a:ext cx="473988" cy="609685"/>
          </a:xfrm>
          <a:custGeom>
            <a:avLst/>
            <a:gdLst>
              <a:gd name="connsiteX0" fmla="*/ 257538 w 455802"/>
              <a:gd name="connsiteY0" fmla="*/ 456583 h 586292"/>
              <a:gd name="connsiteX1" fmla="*/ 247652 w 455802"/>
              <a:gd name="connsiteY1" fmla="*/ 458101 h 586292"/>
              <a:gd name="connsiteX2" fmla="*/ 239288 w 455802"/>
              <a:gd name="connsiteY2" fmla="*/ 464935 h 586292"/>
              <a:gd name="connsiteX3" fmla="*/ 233205 w 455802"/>
              <a:gd name="connsiteY3" fmla="*/ 476324 h 586292"/>
              <a:gd name="connsiteX4" fmla="*/ 230923 w 455802"/>
              <a:gd name="connsiteY4" fmla="*/ 494547 h 586292"/>
              <a:gd name="connsiteX5" fmla="*/ 233205 w 455802"/>
              <a:gd name="connsiteY5" fmla="*/ 512770 h 586292"/>
              <a:gd name="connsiteX6" fmla="*/ 239288 w 455802"/>
              <a:gd name="connsiteY6" fmla="*/ 524160 h 586292"/>
              <a:gd name="connsiteX7" fmla="*/ 246892 w 455802"/>
              <a:gd name="connsiteY7" fmla="*/ 530993 h 586292"/>
              <a:gd name="connsiteX8" fmla="*/ 256777 w 455802"/>
              <a:gd name="connsiteY8" fmla="*/ 533271 h 586292"/>
              <a:gd name="connsiteX9" fmla="*/ 265902 w 455802"/>
              <a:gd name="connsiteY9" fmla="*/ 530993 h 586292"/>
              <a:gd name="connsiteX10" fmla="*/ 274267 w 455802"/>
              <a:gd name="connsiteY10" fmla="*/ 524919 h 586292"/>
              <a:gd name="connsiteX11" fmla="*/ 280350 w 455802"/>
              <a:gd name="connsiteY11" fmla="*/ 512770 h 586292"/>
              <a:gd name="connsiteX12" fmla="*/ 282631 w 455802"/>
              <a:gd name="connsiteY12" fmla="*/ 494547 h 586292"/>
              <a:gd name="connsiteX13" fmla="*/ 280350 w 455802"/>
              <a:gd name="connsiteY13" fmla="*/ 477084 h 586292"/>
              <a:gd name="connsiteX14" fmla="*/ 275027 w 455802"/>
              <a:gd name="connsiteY14" fmla="*/ 464935 h 586292"/>
              <a:gd name="connsiteX15" fmla="*/ 266663 w 455802"/>
              <a:gd name="connsiteY15" fmla="*/ 458101 h 586292"/>
              <a:gd name="connsiteX16" fmla="*/ 257538 w 455802"/>
              <a:gd name="connsiteY16" fmla="*/ 456583 h 586292"/>
              <a:gd name="connsiteX17" fmla="*/ 322875 w 455802"/>
              <a:gd name="connsiteY17" fmla="*/ 444471 h 586292"/>
              <a:gd name="connsiteX18" fmla="*/ 339566 w 455802"/>
              <a:gd name="connsiteY18" fmla="*/ 444471 h 586292"/>
              <a:gd name="connsiteX19" fmla="*/ 379776 w 455802"/>
              <a:gd name="connsiteY19" fmla="*/ 514236 h 586292"/>
              <a:gd name="connsiteX20" fmla="*/ 379776 w 455802"/>
              <a:gd name="connsiteY20" fmla="*/ 444471 h 586292"/>
              <a:gd name="connsiteX21" fmla="*/ 396466 w 455802"/>
              <a:gd name="connsiteY21" fmla="*/ 444471 h 586292"/>
              <a:gd name="connsiteX22" fmla="*/ 396466 w 455802"/>
              <a:gd name="connsiteY22" fmla="*/ 546085 h 586292"/>
              <a:gd name="connsiteX23" fmla="*/ 379776 w 455802"/>
              <a:gd name="connsiteY23" fmla="*/ 546085 h 586292"/>
              <a:gd name="connsiteX24" fmla="*/ 339566 w 455802"/>
              <a:gd name="connsiteY24" fmla="*/ 475562 h 586292"/>
              <a:gd name="connsiteX25" fmla="*/ 339566 w 455802"/>
              <a:gd name="connsiteY25" fmla="*/ 546085 h 586292"/>
              <a:gd name="connsiteX26" fmla="*/ 322875 w 455802"/>
              <a:gd name="connsiteY26" fmla="*/ 546085 h 586292"/>
              <a:gd name="connsiteX27" fmla="*/ 256777 w 455802"/>
              <a:gd name="connsiteY27" fmla="*/ 442156 h 586292"/>
              <a:gd name="connsiteX28" fmla="*/ 273506 w 455802"/>
              <a:gd name="connsiteY28" fmla="*/ 445953 h 586292"/>
              <a:gd name="connsiteX29" fmla="*/ 287194 w 455802"/>
              <a:gd name="connsiteY29" fmla="*/ 455823 h 586292"/>
              <a:gd name="connsiteX30" fmla="*/ 296319 w 455802"/>
              <a:gd name="connsiteY30" fmla="*/ 471769 h 586292"/>
              <a:gd name="connsiteX31" fmla="*/ 299360 w 455802"/>
              <a:gd name="connsiteY31" fmla="*/ 494547 h 586292"/>
              <a:gd name="connsiteX32" fmla="*/ 296319 w 455802"/>
              <a:gd name="connsiteY32" fmla="*/ 517326 h 586292"/>
              <a:gd name="connsiteX33" fmla="*/ 287194 w 455802"/>
              <a:gd name="connsiteY33" fmla="*/ 534030 h 586292"/>
              <a:gd name="connsiteX34" fmla="*/ 273506 w 455802"/>
              <a:gd name="connsiteY34" fmla="*/ 543901 h 586292"/>
              <a:gd name="connsiteX35" fmla="*/ 256777 w 455802"/>
              <a:gd name="connsiteY35" fmla="*/ 546938 h 586292"/>
              <a:gd name="connsiteX36" fmla="*/ 240048 w 455802"/>
              <a:gd name="connsiteY36" fmla="*/ 543901 h 586292"/>
              <a:gd name="connsiteX37" fmla="*/ 226361 w 455802"/>
              <a:gd name="connsiteY37" fmla="*/ 534030 h 586292"/>
              <a:gd name="connsiteX38" fmla="*/ 217236 w 455802"/>
              <a:gd name="connsiteY38" fmla="*/ 517326 h 586292"/>
              <a:gd name="connsiteX39" fmla="*/ 214194 w 455802"/>
              <a:gd name="connsiteY39" fmla="*/ 494547 h 586292"/>
              <a:gd name="connsiteX40" fmla="*/ 217236 w 455802"/>
              <a:gd name="connsiteY40" fmla="*/ 471769 h 586292"/>
              <a:gd name="connsiteX41" fmla="*/ 226361 w 455802"/>
              <a:gd name="connsiteY41" fmla="*/ 455823 h 586292"/>
              <a:gd name="connsiteX42" fmla="*/ 240048 w 455802"/>
              <a:gd name="connsiteY42" fmla="*/ 445953 h 586292"/>
              <a:gd name="connsiteX43" fmla="*/ 256777 w 455802"/>
              <a:gd name="connsiteY43" fmla="*/ 442156 h 586292"/>
              <a:gd name="connsiteX44" fmla="*/ 171700 w 455802"/>
              <a:gd name="connsiteY44" fmla="*/ 442156 h 586292"/>
              <a:gd name="connsiteX45" fmla="*/ 184632 w 455802"/>
              <a:gd name="connsiteY45" fmla="*/ 443675 h 586292"/>
              <a:gd name="connsiteX46" fmla="*/ 194521 w 455802"/>
              <a:gd name="connsiteY46" fmla="*/ 447471 h 586292"/>
              <a:gd name="connsiteX47" fmla="*/ 193000 w 455802"/>
              <a:gd name="connsiteY47" fmla="*/ 451268 h 586292"/>
              <a:gd name="connsiteX48" fmla="*/ 190718 w 455802"/>
              <a:gd name="connsiteY48" fmla="*/ 455064 h 586292"/>
              <a:gd name="connsiteX49" fmla="*/ 189196 w 455802"/>
              <a:gd name="connsiteY49" fmla="*/ 458861 h 586292"/>
              <a:gd name="connsiteX50" fmla="*/ 188436 w 455802"/>
              <a:gd name="connsiteY50" fmla="*/ 459620 h 586292"/>
              <a:gd name="connsiteX51" fmla="*/ 186154 w 455802"/>
              <a:gd name="connsiteY51" fmla="*/ 458861 h 586292"/>
              <a:gd name="connsiteX52" fmla="*/ 183871 w 455802"/>
              <a:gd name="connsiteY52" fmla="*/ 457342 h 586292"/>
              <a:gd name="connsiteX53" fmla="*/ 178546 w 455802"/>
              <a:gd name="connsiteY53" fmla="*/ 456583 h 586292"/>
              <a:gd name="connsiteX54" fmla="*/ 170178 w 455802"/>
              <a:gd name="connsiteY54" fmla="*/ 456583 h 586292"/>
              <a:gd name="connsiteX55" fmla="*/ 164853 w 455802"/>
              <a:gd name="connsiteY55" fmla="*/ 458101 h 586292"/>
              <a:gd name="connsiteX56" fmla="*/ 160289 w 455802"/>
              <a:gd name="connsiteY56" fmla="*/ 461138 h 586292"/>
              <a:gd name="connsiteX57" fmla="*/ 157246 w 455802"/>
              <a:gd name="connsiteY57" fmla="*/ 465694 h 586292"/>
              <a:gd name="connsiteX58" fmla="*/ 156486 w 455802"/>
              <a:gd name="connsiteY58" fmla="*/ 470250 h 586292"/>
              <a:gd name="connsiteX59" fmla="*/ 159528 w 455802"/>
              <a:gd name="connsiteY59" fmla="*/ 479361 h 586292"/>
              <a:gd name="connsiteX60" fmla="*/ 167136 w 455802"/>
              <a:gd name="connsiteY60" fmla="*/ 485436 h 586292"/>
              <a:gd name="connsiteX61" fmla="*/ 177786 w 455802"/>
              <a:gd name="connsiteY61" fmla="*/ 489992 h 586292"/>
              <a:gd name="connsiteX62" fmla="*/ 187675 w 455802"/>
              <a:gd name="connsiteY62" fmla="*/ 496066 h 586292"/>
              <a:gd name="connsiteX63" fmla="*/ 196043 w 455802"/>
              <a:gd name="connsiteY63" fmla="*/ 505177 h 586292"/>
              <a:gd name="connsiteX64" fmla="*/ 199086 w 455802"/>
              <a:gd name="connsiteY64" fmla="*/ 518085 h 586292"/>
              <a:gd name="connsiteX65" fmla="*/ 196804 w 455802"/>
              <a:gd name="connsiteY65" fmla="*/ 528715 h 586292"/>
              <a:gd name="connsiteX66" fmla="*/ 190718 w 455802"/>
              <a:gd name="connsiteY66" fmla="*/ 537827 h 586292"/>
              <a:gd name="connsiteX67" fmla="*/ 180068 w 455802"/>
              <a:gd name="connsiteY67" fmla="*/ 544660 h 586292"/>
              <a:gd name="connsiteX68" fmla="*/ 166375 w 455802"/>
              <a:gd name="connsiteY68" fmla="*/ 546938 h 586292"/>
              <a:gd name="connsiteX69" fmla="*/ 159528 w 455802"/>
              <a:gd name="connsiteY69" fmla="*/ 546179 h 586292"/>
              <a:gd name="connsiteX70" fmla="*/ 152682 w 455802"/>
              <a:gd name="connsiteY70" fmla="*/ 545420 h 586292"/>
              <a:gd name="connsiteX71" fmla="*/ 145075 w 455802"/>
              <a:gd name="connsiteY71" fmla="*/ 543142 h 586292"/>
              <a:gd name="connsiteX72" fmla="*/ 139750 w 455802"/>
              <a:gd name="connsiteY72" fmla="*/ 539345 h 586292"/>
              <a:gd name="connsiteX73" fmla="*/ 142793 w 455802"/>
              <a:gd name="connsiteY73" fmla="*/ 527197 h 586292"/>
              <a:gd name="connsiteX74" fmla="*/ 147357 w 455802"/>
              <a:gd name="connsiteY74" fmla="*/ 529475 h 586292"/>
              <a:gd name="connsiteX75" fmla="*/ 153443 w 455802"/>
              <a:gd name="connsiteY75" fmla="*/ 531752 h 586292"/>
              <a:gd name="connsiteX76" fmla="*/ 160289 w 455802"/>
              <a:gd name="connsiteY76" fmla="*/ 533271 h 586292"/>
              <a:gd name="connsiteX77" fmla="*/ 166375 w 455802"/>
              <a:gd name="connsiteY77" fmla="*/ 533271 h 586292"/>
              <a:gd name="connsiteX78" fmla="*/ 179307 w 455802"/>
              <a:gd name="connsiteY78" fmla="*/ 529475 h 586292"/>
              <a:gd name="connsiteX79" fmla="*/ 183871 w 455802"/>
              <a:gd name="connsiteY79" fmla="*/ 518085 h 586292"/>
              <a:gd name="connsiteX80" fmla="*/ 180068 w 455802"/>
              <a:gd name="connsiteY80" fmla="*/ 509733 h 586292"/>
              <a:gd name="connsiteX81" fmla="*/ 172461 w 455802"/>
              <a:gd name="connsiteY81" fmla="*/ 503659 h 586292"/>
              <a:gd name="connsiteX82" fmla="*/ 161811 w 455802"/>
              <a:gd name="connsiteY82" fmla="*/ 498344 h 586292"/>
              <a:gd name="connsiteX83" fmla="*/ 151921 w 455802"/>
              <a:gd name="connsiteY83" fmla="*/ 492269 h 586292"/>
              <a:gd name="connsiteX84" fmla="*/ 143553 w 455802"/>
              <a:gd name="connsiteY84" fmla="*/ 483158 h 586292"/>
              <a:gd name="connsiteX85" fmla="*/ 140510 w 455802"/>
              <a:gd name="connsiteY85" fmla="*/ 471009 h 586292"/>
              <a:gd name="connsiteX86" fmla="*/ 142793 w 455802"/>
              <a:gd name="connsiteY86" fmla="*/ 458861 h 586292"/>
              <a:gd name="connsiteX87" fmla="*/ 149639 w 455802"/>
              <a:gd name="connsiteY87" fmla="*/ 449749 h 586292"/>
              <a:gd name="connsiteX88" fmla="*/ 159528 w 455802"/>
              <a:gd name="connsiteY88" fmla="*/ 444434 h 586292"/>
              <a:gd name="connsiteX89" fmla="*/ 171700 w 455802"/>
              <a:gd name="connsiteY89" fmla="*/ 442156 h 586292"/>
              <a:gd name="connsiteX90" fmla="*/ 99531 w 455802"/>
              <a:gd name="connsiteY90" fmla="*/ 442156 h 586292"/>
              <a:gd name="connsiteX91" fmla="*/ 116235 w 455802"/>
              <a:gd name="connsiteY91" fmla="*/ 442156 h 586292"/>
              <a:gd name="connsiteX92" fmla="*/ 116235 w 455802"/>
              <a:gd name="connsiteY92" fmla="*/ 521882 h 586292"/>
              <a:gd name="connsiteX93" fmla="*/ 113957 w 455802"/>
              <a:gd name="connsiteY93" fmla="*/ 534030 h 586292"/>
              <a:gd name="connsiteX94" fmla="*/ 107124 w 455802"/>
              <a:gd name="connsiteY94" fmla="*/ 541623 h 586292"/>
              <a:gd name="connsiteX95" fmla="*/ 96494 w 455802"/>
              <a:gd name="connsiteY95" fmla="*/ 545420 h 586292"/>
              <a:gd name="connsiteX96" fmla="*/ 85105 w 455802"/>
              <a:gd name="connsiteY96" fmla="*/ 546938 h 586292"/>
              <a:gd name="connsiteX97" fmla="*/ 77512 w 455802"/>
              <a:gd name="connsiteY97" fmla="*/ 546179 h 586292"/>
              <a:gd name="connsiteX98" fmla="*/ 69160 w 455802"/>
              <a:gd name="connsiteY98" fmla="*/ 544660 h 586292"/>
              <a:gd name="connsiteX99" fmla="*/ 60808 w 455802"/>
              <a:gd name="connsiteY99" fmla="*/ 541623 h 586292"/>
              <a:gd name="connsiteX100" fmla="*/ 53975 w 455802"/>
              <a:gd name="connsiteY100" fmla="*/ 537827 h 586292"/>
              <a:gd name="connsiteX101" fmla="*/ 60808 w 455802"/>
              <a:gd name="connsiteY101" fmla="*/ 526437 h 586292"/>
              <a:gd name="connsiteX102" fmla="*/ 65364 w 455802"/>
              <a:gd name="connsiteY102" fmla="*/ 528715 h 586292"/>
              <a:gd name="connsiteX103" fmla="*/ 70679 w 455802"/>
              <a:gd name="connsiteY103" fmla="*/ 530234 h 586292"/>
              <a:gd name="connsiteX104" fmla="*/ 76753 w 455802"/>
              <a:gd name="connsiteY104" fmla="*/ 531752 h 586292"/>
              <a:gd name="connsiteX105" fmla="*/ 83586 w 455802"/>
              <a:gd name="connsiteY105" fmla="*/ 532512 h 586292"/>
              <a:gd name="connsiteX106" fmla="*/ 94975 w 455802"/>
              <a:gd name="connsiteY106" fmla="*/ 529475 h 586292"/>
              <a:gd name="connsiteX107" fmla="*/ 99531 w 455802"/>
              <a:gd name="connsiteY107" fmla="*/ 520363 h 586292"/>
              <a:gd name="connsiteX108" fmla="*/ 19751 w 455802"/>
              <a:gd name="connsiteY108" fmla="*/ 414880 h 586292"/>
              <a:gd name="connsiteX109" fmla="*/ 19751 w 455802"/>
              <a:gd name="connsiteY109" fmla="*/ 561263 h 586292"/>
              <a:gd name="connsiteX110" fmla="*/ 22790 w 455802"/>
              <a:gd name="connsiteY110" fmla="*/ 565814 h 586292"/>
              <a:gd name="connsiteX111" fmla="*/ 25069 w 455802"/>
              <a:gd name="connsiteY111" fmla="*/ 566572 h 586292"/>
              <a:gd name="connsiteX112" fmla="*/ 430733 w 455802"/>
              <a:gd name="connsiteY112" fmla="*/ 566572 h 586292"/>
              <a:gd name="connsiteX113" fmla="*/ 432252 w 455802"/>
              <a:gd name="connsiteY113" fmla="*/ 565814 h 586292"/>
              <a:gd name="connsiteX114" fmla="*/ 435291 w 455802"/>
              <a:gd name="connsiteY114" fmla="*/ 561263 h 586292"/>
              <a:gd name="connsiteX115" fmla="*/ 435291 w 455802"/>
              <a:gd name="connsiteY115" fmla="*/ 414880 h 586292"/>
              <a:gd name="connsiteX116" fmla="*/ 222601 w 455802"/>
              <a:gd name="connsiteY116" fmla="*/ 252573 h 586292"/>
              <a:gd name="connsiteX117" fmla="*/ 232470 w 455802"/>
              <a:gd name="connsiteY117" fmla="*/ 263190 h 586292"/>
              <a:gd name="connsiteX118" fmla="*/ 232470 w 455802"/>
              <a:gd name="connsiteY118" fmla="*/ 293522 h 586292"/>
              <a:gd name="connsiteX119" fmla="*/ 222601 w 455802"/>
              <a:gd name="connsiteY119" fmla="*/ 303380 h 586292"/>
              <a:gd name="connsiteX120" fmla="*/ 212732 w 455802"/>
              <a:gd name="connsiteY120" fmla="*/ 293522 h 586292"/>
              <a:gd name="connsiteX121" fmla="*/ 212732 w 455802"/>
              <a:gd name="connsiteY121" fmla="*/ 263190 h 586292"/>
              <a:gd name="connsiteX122" fmla="*/ 222601 w 455802"/>
              <a:gd name="connsiteY122" fmla="*/ 252573 h 586292"/>
              <a:gd name="connsiteX123" fmla="*/ 222601 w 455802"/>
              <a:gd name="connsiteY123" fmla="*/ 182028 h 586292"/>
              <a:gd name="connsiteX124" fmla="*/ 237831 w 455802"/>
              <a:gd name="connsiteY124" fmla="*/ 197197 h 586292"/>
              <a:gd name="connsiteX125" fmla="*/ 222601 w 455802"/>
              <a:gd name="connsiteY125" fmla="*/ 212366 h 586292"/>
              <a:gd name="connsiteX126" fmla="*/ 207371 w 455802"/>
              <a:gd name="connsiteY126" fmla="*/ 197197 h 586292"/>
              <a:gd name="connsiteX127" fmla="*/ 222601 w 455802"/>
              <a:gd name="connsiteY127" fmla="*/ 182028 h 586292"/>
              <a:gd name="connsiteX128" fmla="*/ 151925 w 455802"/>
              <a:gd name="connsiteY128" fmla="*/ 131221 h 586292"/>
              <a:gd name="connsiteX129" fmla="*/ 161803 w 455802"/>
              <a:gd name="connsiteY129" fmla="*/ 141839 h 586292"/>
              <a:gd name="connsiteX130" fmla="*/ 151925 w 455802"/>
              <a:gd name="connsiteY130" fmla="*/ 151698 h 586292"/>
              <a:gd name="connsiteX131" fmla="*/ 141287 w 455802"/>
              <a:gd name="connsiteY131" fmla="*/ 161557 h 586292"/>
              <a:gd name="connsiteX132" fmla="*/ 141287 w 455802"/>
              <a:gd name="connsiteY132" fmla="*/ 202512 h 586292"/>
              <a:gd name="connsiteX133" fmla="*/ 127609 w 455802"/>
              <a:gd name="connsiteY133" fmla="*/ 232848 h 586292"/>
              <a:gd name="connsiteX134" fmla="*/ 141287 w 455802"/>
              <a:gd name="connsiteY134" fmla="*/ 263186 h 586292"/>
              <a:gd name="connsiteX135" fmla="*/ 141287 w 455802"/>
              <a:gd name="connsiteY135" fmla="*/ 303382 h 586292"/>
              <a:gd name="connsiteX136" fmla="*/ 151925 w 455802"/>
              <a:gd name="connsiteY136" fmla="*/ 313241 h 586292"/>
              <a:gd name="connsiteX137" fmla="*/ 161803 w 455802"/>
              <a:gd name="connsiteY137" fmla="*/ 323859 h 586292"/>
              <a:gd name="connsiteX138" fmla="*/ 151925 w 455802"/>
              <a:gd name="connsiteY138" fmla="*/ 333718 h 586292"/>
              <a:gd name="connsiteX139" fmla="*/ 121530 w 455802"/>
              <a:gd name="connsiteY139" fmla="*/ 303382 h 586292"/>
              <a:gd name="connsiteX140" fmla="*/ 121530 w 455802"/>
              <a:gd name="connsiteY140" fmla="*/ 263186 h 586292"/>
              <a:gd name="connsiteX141" fmla="*/ 101014 w 455802"/>
              <a:gd name="connsiteY141" fmla="*/ 242708 h 586292"/>
              <a:gd name="connsiteX142" fmla="*/ 91136 w 455802"/>
              <a:gd name="connsiteY142" fmla="*/ 232848 h 586292"/>
              <a:gd name="connsiteX143" fmla="*/ 101014 w 455802"/>
              <a:gd name="connsiteY143" fmla="*/ 222231 h 586292"/>
              <a:gd name="connsiteX144" fmla="*/ 121530 w 455802"/>
              <a:gd name="connsiteY144" fmla="*/ 202512 h 586292"/>
              <a:gd name="connsiteX145" fmla="*/ 121530 w 455802"/>
              <a:gd name="connsiteY145" fmla="*/ 161557 h 586292"/>
              <a:gd name="connsiteX146" fmla="*/ 151925 w 455802"/>
              <a:gd name="connsiteY146" fmla="*/ 131221 h 586292"/>
              <a:gd name="connsiteX147" fmla="*/ 334255 w 455802"/>
              <a:gd name="connsiteY147" fmla="*/ 36406 h 586292"/>
              <a:gd name="connsiteX148" fmla="*/ 334255 w 455802"/>
              <a:gd name="connsiteY148" fmla="*/ 121354 h 586292"/>
              <a:gd name="connsiteX149" fmla="*/ 419338 w 455802"/>
              <a:gd name="connsiteY149" fmla="*/ 121354 h 586292"/>
              <a:gd name="connsiteX150" fmla="*/ 25069 w 455802"/>
              <a:gd name="connsiteY150" fmla="*/ 20478 h 586292"/>
              <a:gd name="connsiteX151" fmla="*/ 19751 w 455802"/>
              <a:gd name="connsiteY151" fmla="*/ 29580 h 586292"/>
              <a:gd name="connsiteX152" fmla="*/ 19751 w 455802"/>
              <a:gd name="connsiteY152" fmla="*/ 394401 h 586292"/>
              <a:gd name="connsiteX153" fmla="*/ 435291 w 455802"/>
              <a:gd name="connsiteY153" fmla="*/ 394401 h 586292"/>
              <a:gd name="connsiteX154" fmla="*/ 435291 w 455802"/>
              <a:gd name="connsiteY154" fmla="*/ 141074 h 586292"/>
              <a:gd name="connsiteX155" fmla="*/ 431493 w 455802"/>
              <a:gd name="connsiteY155" fmla="*/ 141832 h 586292"/>
              <a:gd name="connsiteX156" fmla="*/ 316023 w 455802"/>
              <a:gd name="connsiteY156" fmla="*/ 141832 h 586292"/>
              <a:gd name="connsiteX157" fmla="*/ 323620 w 455802"/>
              <a:gd name="connsiteY157" fmla="*/ 161552 h 586292"/>
              <a:gd name="connsiteX158" fmla="*/ 323620 w 455802"/>
              <a:gd name="connsiteY158" fmla="*/ 202509 h 586292"/>
              <a:gd name="connsiteX159" fmla="*/ 344131 w 455802"/>
              <a:gd name="connsiteY159" fmla="*/ 222229 h 586292"/>
              <a:gd name="connsiteX160" fmla="*/ 354006 w 455802"/>
              <a:gd name="connsiteY160" fmla="*/ 232848 h 586292"/>
              <a:gd name="connsiteX161" fmla="*/ 344131 w 455802"/>
              <a:gd name="connsiteY161" fmla="*/ 242708 h 586292"/>
              <a:gd name="connsiteX162" fmla="*/ 323620 w 455802"/>
              <a:gd name="connsiteY162" fmla="*/ 263187 h 586292"/>
              <a:gd name="connsiteX163" fmla="*/ 323620 w 455802"/>
              <a:gd name="connsiteY163" fmla="*/ 303385 h 586292"/>
              <a:gd name="connsiteX164" fmla="*/ 293233 w 455802"/>
              <a:gd name="connsiteY164" fmla="*/ 333724 h 586292"/>
              <a:gd name="connsiteX165" fmla="*/ 283357 w 455802"/>
              <a:gd name="connsiteY165" fmla="*/ 323864 h 586292"/>
              <a:gd name="connsiteX166" fmla="*/ 293233 w 455802"/>
              <a:gd name="connsiteY166" fmla="*/ 313246 h 586292"/>
              <a:gd name="connsiteX167" fmla="*/ 303868 w 455802"/>
              <a:gd name="connsiteY167" fmla="*/ 303385 h 586292"/>
              <a:gd name="connsiteX168" fmla="*/ 303868 w 455802"/>
              <a:gd name="connsiteY168" fmla="*/ 263187 h 586292"/>
              <a:gd name="connsiteX169" fmla="*/ 317542 w 455802"/>
              <a:gd name="connsiteY169" fmla="*/ 232848 h 586292"/>
              <a:gd name="connsiteX170" fmla="*/ 303868 w 455802"/>
              <a:gd name="connsiteY170" fmla="*/ 202509 h 586292"/>
              <a:gd name="connsiteX171" fmla="*/ 303868 w 455802"/>
              <a:gd name="connsiteY171" fmla="*/ 161552 h 586292"/>
              <a:gd name="connsiteX172" fmla="*/ 293233 w 455802"/>
              <a:gd name="connsiteY172" fmla="*/ 151692 h 586292"/>
              <a:gd name="connsiteX173" fmla="*/ 283357 w 455802"/>
              <a:gd name="connsiteY173" fmla="*/ 141832 h 586292"/>
              <a:gd name="connsiteX174" fmla="*/ 293233 w 455802"/>
              <a:gd name="connsiteY174" fmla="*/ 131214 h 586292"/>
              <a:gd name="connsiteX175" fmla="*/ 313744 w 455802"/>
              <a:gd name="connsiteY175" fmla="*/ 139557 h 586292"/>
              <a:gd name="connsiteX176" fmla="*/ 313744 w 455802"/>
              <a:gd name="connsiteY176" fmla="*/ 24271 h 586292"/>
              <a:gd name="connsiteX177" fmla="*/ 314504 w 455802"/>
              <a:gd name="connsiteY177" fmla="*/ 20478 h 586292"/>
              <a:gd name="connsiteX178" fmla="*/ 25069 w 455802"/>
              <a:gd name="connsiteY178" fmla="*/ 0 h 586292"/>
              <a:gd name="connsiteX179" fmla="*/ 318302 w 455802"/>
              <a:gd name="connsiteY179" fmla="*/ 0 h 586292"/>
              <a:gd name="connsiteX180" fmla="*/ 331976 w 455802"/>
              <a:gd name="connsiteY180" fmla="*/ 5309 h 586292"/>
              <a:gd name="connsiteX181" fmla="*/ 339573 w 455802"/>
              <a:gd name="connsiteY181" fmla="*/ 13652 h 586292"/>
              <a:gd name="connsiteX182" fmla="*/ 436051 w 455802"/>
              <a:gd name="connsiteY182" fmla="*/ 109218 h 586292"/>
              <a:gd name="connsiteX183" fmla="*/ 449725 w 455802"/>
              <a:gd name="connsiteY183" fmla="*/ 122871 h 586292"/>
              <a:gd name="connsiteX184" fmla="*/ 455802 w 455802"/>
              <a:gd name="connsiteY184" fmla="*/ 141074 h 586292"/>
              <a:gd name="connsiteX185" fmla="*/ 455802 w 455802"/>
              <a:gd name="connsiteY185" fmla="*/ 394401 h 586292"/>
              <a:gd name="connsiteX186" fmla="*/ 455802 w 455802"/>
              <a:gd name="connsiteY186" fmla="*/ 561263 h 586292"/>
              <a:gd name="connsiteX187" fmla="*/ 455802 w 455802"/>
              <a:gd name="connsiteY187" fmla="*/ 566572 h 586292"/>
              <a:gd name="connsiteX188" fmla="*/ 436810 w 455802"/>
              <a:gd name="connsiteY188" fmla="*/ 585534 h 586292"/>
              <a:gd name="connsiteX189" fmla="*/ 435291 w 455802"/>
              <a:gd name="connsiteY189" fmla="*/ 586292 h 586292"/>
              <a:gd name="connsiteX190" fmla="*/ 430733 w 455802"/>
              <a:gd name="connsiteY190" fmla="*/ 586292 h 586292"/>
              <a:gd name="connsiteX191" fmla="*/ 25069 w 455802"/>
              <a:gd name="connsiteY191" fmla="*/ 586292 h 586292"/>
              <a:gd name="connsiteX192" fmla="*/ 19751 w 455802"/>
              <a:gd name="connsiteY192" fmla="*/ 586292 h 586292"/>
              <a:gd name="connsiteX193" fmla="*/ 18232 w 455802"/>
              <a:gd name="connsiteY193" fmla="*/ 585534 h 586292"/>
              <a:gd name="connsiteX194" fmla="*/ 0 w 455802"/>
              <a:gd name="connsiteY194" fmla="*/ 566572 h 586292"/>
              <a:gd name="connsiteX195" fmla="*/ 0 w 455802"/>
              <a:gd name="connsiteY195" fmla="*/ 561263 h 586292"/>
              <a:gd name="connsiteX196" fmla="*/ 0 w 455802"/>
              <a:gd name="connsiteY196" fmla="*/ 394401 h 586292"/>
              <a:gd name="connsiteX197" fmla="*/ 0 w 455802"/>
              <a:gd name="connsiteY197" fmla="*/ 29580 h 586292"/>
              <a:gd name="connsiteX198" fmla="*/ 25069 w 455802"/>
              <a:gd name="connsiteY198" fmla="*/ 0 h 5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455802" h="586292">
                <a:moveTo>
                  <a:pt x="257538" y="456583"/>
                </a:moveTo>
                <a:cubicBezTo>
                  <a:pt x="253736" y="456583"/>
                  <a:pt x="250694" y="456583"/>
                  <a:pt x="247652" y="458101"/>
                </a:cubicBezTo>
                <a:cubicBezTo>
                  <a:pt x="244611" y="459620"/>
                  <a:pt x="241569" y="461898"/>
                  <a:pt x="239288" y="464935"/>
                </a:cubicBezTo>
                <a:cubicBezTo>
                  <a:pt x="237007" y="467972"/>
                  <a:pt x="234725" y="471769"/>
                  <a:pt x="233205" y="476324"/>
                </a:cubicBezTo>
                <a:cubicBezTo>
                  <a:pt x="231684" y="481639"/>
                  <a:pt x="231684" y="487714"/>
                  <a:pt x="230923" y="494547"/>
                </a:cubicBezTo>
                <a:cubicBezTo>
                  <a:pt x="231684" y="501381"/>
                  <a:pt x="231684" y="507455"/>
                  <a:pt x="233205" y="512770"/>
                </a:cubicBezTo>
                <a:cubicBezTo>
                  <a:pt x="234725" y="517326"/>
                  <a:pt x="236246" y="521122"/>
                  <a:pt x="239288" y="524160"/>
                </a:cubicBezTo>
                <a:cubicBezTo>
                  <a:pt x="241569" y="527197"/>
                  <a:pt x="243850" y="529475"/>
                  <a:pt x="246892" y="530993"/>
                </a:cubicBezTo>
                <a:cubicBezTo>
                  <a:pt x="249934" y="532512"/>
                  <a:pt x="252975" y="533271"/>
                  <a:pt x="256777" y="533271"/>
                </a:cubicBezTo>
                <a:cubicBezTo>
                  <a:pt x="259819" y="533271"/>
                  <a:pt x="262861" y="532512"/>
                  <a:pt x="265902" y="530993"/>
                </a:cubicBezTo>
                <a:cubicBezTo>
                  <a:pt x="269704" y="530234"/>
                  <a:pt x="271985" y="527956"/>
                  <a:pt x="274267" y="524919"/>
                </a:cubicBezTo>
                <a:cubicBezTo>
                  <a:pt x="277308" y="521882"/>
                  <a:pt x="278829" y="517326"/>
                  <a:pt x="280350" y="512770"/>
                </a:cubicBezTo>
                <a:cubicBezTo>
                  <a:pt x="281871" y="507455"/>
                  <a:pt x="282631" y="502140"/>
                  <a:pt x="282631" y="494547"/>
                </a:cubicBezTo>
                <a:cubicBezTo>
                  <a:pt x="282631" y="487714"/>
                  <a:pt x="281871" y="481639"/>
                  <a:pt x="280350" y="477084"/>
                </a:cubicBezTo>
                <a:cubicBezTo>
                  <a:pt x="278829" y="472528"/>
                  <a:pt x="277308" y="467972"/>
                  <a:pt x="275027" y="464935"/>
                </a:cubicBezTo>
                <a:cubicBezTo>
                  <a:pt x="272746" y="461898"/>
                  <a:pt x="269704" y="459620"/>
                  <a:pt x="266663" y="458101"/>
                </a:cubicBezTo>
                <a:cubicBezTo>
                  <a:pt x="263621" y="456583"/>
                  <a:pt x="260579" y="456583"/>
                  <a:pt x="257538" y="456583"/>
                </a:cubicBezTo>
                <a:close/>
                <a:moveTo>
                  <a:pt x="322875" y="444471"/>
                </a:moveTo>
                <a:lnTo>
                  <a:pt x="339566" y="444471"/>
                </a:lnTo>
                <a:lnTo>
                  <a:pt x="379776" y="514236"/>
                </a:lnTo>
                <a:lnTo>
                  <a:pt x="379776" y="444471"/>
                </a:lnTo>
                <a:lnTo>
                  <a:pt x="396466" y="444471"/>
                </a:lnTo>
                <a:lnTo>
                  <a:pt x="396466" y="546085"/>
                </a:lnTo>
                <a:lnTo>
                  <a:pt x="379776" y="546085"/>
                </a:lnTo>
                <a:lnTo>
                  <a:pt x="339566" y="475562"/>
                </a:lnTo>
                <a:lnTo>
                  <a:pt x="339566" y="546085"/>
                </a:lnTo>
                <a:lnTo>
                  <a:pt x="322875" y="546085"/>
                </a:lnTo>
                <a:close/>
                <a:moveTo>
                  <a:pt x="256777" y="442156"/>
                </a:moveTo>
                <a:cubicBezTo>
                  <a:pt x="262861" y="442156"/>
                  <a:pt x="268944" y="443675"/>
                  <a:pt x="273506" y="445953"/>
                </a:cubicBezTo>
                <a:cubicBezTo>
                  <a:pt x="278829" y="448231"/>
                  <a:pt x="283392" y="451268"/>
                  <a:pt x="287194" y="455823"/>
                </a:cubicBezTo>
                <a:cubicBezTo>
                  <a:pt x="290996" y="460379"/>
                  <a:pt x="294037" y="465694"/>
                  <a:pt x="296319" y="471769"/>
                </a:cubicBezTo>
                <a:cubicBezTo>
                  <a:pt x="298600" y="478602"/>
                  <a:pt x="299360" y="486195"/>
                  <a:pt x="299360" y="494547"/>
                </a:cubicBezTo>
                <a:cubicBezTo>
                  <a:pt x="299360" y="502899"/>
                  <a:pt x="298600" y="510492"/>
                  <a:pt x="296319" y="517326"/>
                </a:cubicBezTo>
                <a:cubicBezTo>
                  <a:pt x="294037" y="524160"/>
                  <a:pt x="290996" y="529475"/>
                  <a:pt x="287194" y="534030"/>
                </a:cubicBezTo>
                <a:cubicBezTo>
                  <a:pt x="283392" y="537827"/>
                  <a:pt x="278829" y="541623"/>
                  <a:pt x="273506" y="543901"/>
                </a:cubicBezTo>
                <a:cubicBezTo>
                  <a:pt x="268944" y="545420"/>
                  <a:pt x="262861" y="546938"/>
                  <a:pt x="256777" y="546938"/>
                </a:cubicBezTo>
                <a:cubicBezTo>
                  <a:pt x="250694" y="546938"/>
                  <a:pt x="245371" y="545420"/>
                  <a:pt x="240048" y="543901"/>
                </a:cubicBezTo>
                <a:cubicBezTo>
                  <a:pt x="234725" y="541623"/>
                  <a:pt x="230163" y="537827"/>
                  <a:pt x="226361" y="534030"/>
                </a:cubicBezTo>
                <a:cubicBezTo>
                  <a:pt x="222559" y="529475"/>
                  <a:pt x="219517" y="524160"/>
                  <a:pt x="217236" y="517326"/>
                </a:cubicBezTo>
                <a:cubicBezTo>
                  <a:pt x="215715" y="510492"/>
                  <a:pt x="214194" y="502899"/>
                  <a:pt x="214194" y="494547"/>
                </a:cubicBezTo>
                <a:cubicBezTo>
                  <a:pt x="214194" y="486195"/>
                  <a:pt x="215715" y="478602"/>
                  <a:pt x="217236" y="471769"/>
                </a:cubicBezTo>
                <a:cubicBezTo>
                  <a:pt x="219517" y="465694"/>
                  <a:pt x="222559" y="460379"/>
                  <a:pt x="226361" y="455823"/>
                </a:cubicBezTo>
                <a:cubicBezTo>
                  <a:pt x="230163" y="451268"/>
                  <a:pt x="234725" y="448231"/>
                  <a:pt x="240048" y="445953"/>
                </a:cubicBezTo>
                <a:cubicBezTo>
                  <a:pt x="245371" y="443675"/>
                  <a:pt x="250694" y="442156"/>
                  <a:pt x="256777" y="442156"/>
                </a:cubicBezTo>
                <a:close/>
                <a:moveTo>
                  <a:pt x="171700" y="442156"/>
                </a:moveTo>
                <a:cubicBezTo>
                  <a:pt x="175503" y="442156"/>
                  <a:pt x="180068" y="442916"/>
                  <a:pt x="184632" y="443675"/>
                </a:cubicBezTo>
                <a:cubicBezTo>
                  <a:pt x="188436" y="444434"/>
                  <a:pt x="192239" y="445953"/>
                  <a:pt x="194521" y="447471"/>
                </a:cubicBezTo>
                <a:cubicBezTo>
                  <a:pt x="194521" y="448990"/>
                  <a:pt x="193761" y="449749"/>
                  <a:pt x="193000" y="451268"/>
                </a:cubicBezTo>
                <a:cubicBezTo>
                  <a:pt x="192239" y="452786"/>
                  <a:pt x="191479" y="454305"/>
                  <a:pt x="190718" y="455064"/>
                </a:cubicBezTo>
                <a:cubicBezTo>
                  <a:pt x="189957" y="456583"/>
                  <a:pt x="189957" y="458101"/>
                  <a:pt x="189196" y="458861"/>
                </a:cubicBezTo>
                <a:cubicBezTo>
                  <a:pt x="188436" y="459620"/>
                  <a:pt x="188436" y="459620"/>
                  <a:pt x="188436" y="459620"/>
                </a:cubicBezTo>
                <a:cubicBezTo>
                  <a:pt x="187675" y="459620"/>
                  <a:pt x="186914" y="459620"/>
                  <a:pt x="186154" y="458861"/>
                </a:cubicBezTo>
                <a:cubicBezTo>
                  <a:pt x="186154" y="458101"/>
                  <a:pt x="184632" y="458101"/>
                  <a:pt x="183871" y="457342"/>
                </a:cubicBezTo>
                <a:cubicBezTo>
                  <a:pt x="182350" y="457342"/>
                  <a:pt x="180829" y="456583"/>
                  <a:pt x="178546" y="456583"/>
                </a:cubicBezTo>
                <a:cubicBezTo>
                  <a:pt x="176264" y="456583"/>
                  <a:pt x="173221" y="456583"/>
                  <a:pt x="170178" y="456583"/>
                </a:cubicBezTo>
                <a:cubicBezTo>
                  <a:pt x="168657" y="456583"/>
                  <a:pt x="166375" y="457342"/>
                  <a:pt x="164853" y="458101"/>
                </a:cubicBezTo>
                <a:cubicBezTo>
                  <a:pt x="163332" y="458861"/>
                  <a:pt x="161811" y="460379"/>
                  <a:pt x="160289" y="461138"/>
                </a:cubicBezTo>
                <a:cubicBezTo>
                  <a:pt x="159528" y="462657"/>
                  <a:pt x="158007" y="464176"/>
                  <a:pt x="157246" y="465694"/>
                </a:cubicBezTo>
                <a:cubicBezTo>
                  <a:pt x="156486" y="467213"/>
                  <a:pt x="156486" y="468731"/>
                  <a:pt x="156486" y="470250"/>
                </a:cubicBezTo>
                <a:cubicBezTo>
                  <a:pt x="156486" y="474046"/>
                  <a:pt x="157246" y="477084"/>
                  <a:pt x="159528" y="479361"/>
                </a:cubicBezTo>
                <a:cubicBezTo>
                  <a:pt x="161811" y="481639"/>
                  <a:pt x="164093" y="483917"/>
                  <a:pt x="167136" y="485436"/>
                </a:cubicBezTo>
                <a:cubicBezTo>
                  <a:pt x="170178" y="486954"/>
                  <a:pt x="173982" y="488473"/>
                  <a:pt x="177786" y="489992"/>
                </a:cubicBezTo>
                <a:cubicBezTo>
                  <a:pt x="181589" y="492269"/>
                  <a:pt x="184632" y="493788"/>
                  <a:pt x="187675" y="496066"/>
                </a:cubicBezTo>
                <a:cubicBezTo>
                  <a:pt x="191479" y="498344"/>
                  <a:pt x="193761" y="501381"/>
                  <a:pt x="196043" y="505177"/>
                </a:cubicBezTo>
                <a:cubicBezTo>
                  <a:pt x="198325" y="508214"/>
                  <a:pt x="199086" y="512770"/>
                  <a:pt x="199086" y="518085"/>
                </a:cubicBezTo>
                <a:cubicBezTo>
                  <a:pt x="199086" y="521882"/>
                  <a:pt x="198325" y="525678"/>
                  <a:pt x="196804" y="528715"/>
                </a:cubicBezTo>
                <a:cubicBezTo>
                  <a:pt x="195282" y="532512"/>
                  <a:pt x="193000" y="535549"/>
                  <a:pt x="190718" y="537827"/>
                </a:cubicBezTo>
                <a:cubicBezTo>
                  <a:pt x="187675" y="540864"/>
                  <a:pt x="183871" y="543142"/>
                  <a:pt x="180068" y="544660"/>
                </a:cubicBezTo>
                <a:cubicBezTo>
                  <a:pt x="176264" y="546179"/>
                  <a:pt x="171700" y="546938"/>
                  <a:pt x="166375" y="546938"/>
                </a:cubicBezTo>
                <a:cubicBezTo>
                  <a:pt x="164093" y="546938"/>
                  <a:pt x="161811" y="546938"/>
                  <a:pt x="159528" y="546179"/>
                </a:cubicBezTo>
                <a:cubicBezTo>
                  <a:pt x="157246" y="546179"/>
                  <a:pt x="154964" y="545420"/>
                  <a:pt x="152682" y="545420"/>
                </a:cubicBezTo>
                <a:cubicBezTo>
                  <a:pt x="149639" y="544660"/>
                  <a:pt x="147357" y="543901"/>
                  <a:pt x="145075" y="543142"/>
                </a:cubicBezTo>
                <a:cubicBezTo>
                  <a:pt x="143553" y="541623"/>
                  <a:pt x="141271" y="540864"/>
                  <a:pt x="139750" y="539345"/>
                </a:cubicBezTo>
                <a:lnTo>
                  <a:pt x="142793" y="527197"/>
                </a:lnTo>
                <a:cubicBezTo>
                  <a:pt x="144314" y="527956"/>
                  <a:pt x="145835" y="528715"/>
                  <a:pt x="147357" y="529475"/>
                </a:cubicBezTo>
                <a:cubicBezTo>
                  <a:pt x="149639" y="530234"/>
                  <a:pt x="151921" y="530993"/>
                  <a:pt x="153443" y="531752"/>
                </a:cubicBezTo>
                <a:cubicBezTo>
                  <a:pt x="155725" y="532512"/>
                  <a:pt x="158007" y="532512"/>
                  <a:pt x="160289" y="533271"/>
                </a:cubicBezTo>
                <a:cubicBezTo>
                  <a:pt x="162571" y="533271"/>
                  <a:pt x="164093" y="533271"/>
                  <a:pt x="166375" y="533271"/>
                </a:cubicBezTo>
                <a:cubicBezTo>
                  <a:pt x="171700" y="533271"/>
                  <a:pt x="176264" y="532512"/>
                  <a:pt x="179307" y="529475"/>
                </a:cubicBezTo>
                <a:cubicBezTo>
                  <a:pt x="182350" y="527197"/>
                  <a:pt x="183871" y="523400"/>
                  <a:pt x="183871" y="518085"/>
                </a:cubicBezTo>
                <a:cubicBezTo>
                  <a:pt x="183871" y="515048"/>
                  <a:pt x="182350" y="512011"/>
                  <a:pt x="180068" y="509733"/>
                </a:cubicBezTo>
                <a:cubicBezTo>
                  <a:pt x="178546" y="507455"/>
                  <a:pt x="175503" y="505937"/>
                  <a:pt x="172461" y="503659"/>
                </a:cubicBezTo>
                <a:cubicBezTo>
                  <a:pt x="169418" y="502140"/>
                  <a:pt x="165614" y="500622"/>
                  <a:pt x="161811" y="498344"/>
                </a:cubicBezTo>
                <a:cubicBezTo>
                  <a:pt x="158768" y="496825"/>
                  <a:pt x="154964" y="494547"/>
                  <a:pt x="151921" y="492269"/>
                </a:cubicBezTo>
                <a:cubicBezTo>
                  <a:pt x="148878" y="489992"/>
                  <a:pt x="145835" y="486954"/>
                  <a:pt x="143553" y="483158"/>
                </a:cubicBezTo>
                <a:cubicBezTo>
                  <a:pt x="141271" y="480121"/>
                  <a:pt x="140510" y="476324"/>
                  <a:pt x="140510" y="471009"/>
                </a:cubicBezTo>
                <a:cubicBezTo>
                  <a:pt x="140510" y="466454"/>
                  <a:pt x="141271" y="462657"/>
                  <a:pt x="142793" y="458861"/>
                </a:cubicBezTo>
                <a:cubicBezTo>
                  <a:pt x="144314" y="455823"/>
                  <a:pt x="146596" y="452786"/>
                  <a:pt x="149639" y="449749"/>
                </a:cubicBezTo>
                <a:cubicBezTo>
                  <a:pt x="152682" y="447471"/>
                  <a:pt x="155725" y="445953"/>
                  <a:pt x="159528" y="444434"/>
                </a:cubicBezTo>
                <a:cubicBezTo>
                  <a:pt x="163332" y="442916"/>
                  <a:pt x="167136" y="442156"/>
                  <a:pt x="171700" y="442156"/>
                </a:cubicBezTo>
                <a:close/>
                <a:moveTo>
                  <a:pt x="99531" y="442156"/>
                </a:moveTo>
                <a:lnTo>
                  <a:pt x="116235" y="442156"/>
                </a:lnTo>
                <a:lnTo>
                  <a:pt x="116235" y="521882"/>
                </a:lnTo>
                <a:cubicBezTo>
                  <a:pt x="116235" y="526437"/>
                  <a:pt x="115475" y="530234"/>
                  <a:pt x="113957" y="534030"/>
                </a:cubicBezTo>
                <a:cubicBezTo>
                  <a:pt x="112438" y="537067"/>
                  <a:pt x="109401" y="539345"/>
                  <a:pt x="107124" y="541623"/>
                </a:cubicBezTo>
                <a:cubicBezTo>
                  <a:pt x="104086" y="543901"/>
                  <a:pt x="100290" y="544660"/>
                  <a:pt x="96494" y="545420"/>
                </a:cubicBezTo>
                <a:cubicBezTo>
                  <a:pt x="92697" y="546179"/>
                  <a:pt x="88901" y="546938"/>
                  <a:pt x="85105" y="546938"/>
                </a:cubicBezTo>
                <a:cubicBezTo>
                  <a:pt x="82827" y="546938"/>
                  <a:pt x="80549" y="546938"/>
                  <a:pt x="77512" y="546179"/>
                </a:cubicBezTo>
                <a:cubicBezTo>
                  <a:pt x="75234" y="546179"/>
                  <a:pt x="72197" y="545420"/>
                  <a:pt x="69160" y="544660"/>
                </a:cubicBezTo>
                <a:cubicBezTo>
                  <a:pt x="66123" y="543142"/>
                  <a:pt x="63845" y="542383"/>
                  <a:pt x="60808" y="541623"/>
                </a:cubicBezTo>
                <a:cubicBezTo>
                  <a:pt x="57771" y="540105"/>
                  <a:pt x="56253" y="539345"/>
                  <a:pt x="53975" y="537827"/>
                </a:cubicBezTo>
                <a:lnTo>
                  <a:pt x="60808" y="526437"/>
                </a:lnTo>
                <a:cubicBezTo>
                  <a:pt x="62327" y="527197"/>
                  <a:pt x="63086" y="527956"/>
                  <a:pt x="65364" y="528715"/>
                </a:cubicBezTo>
                <a:cubicBezTo>
                  <a:pt x="66882" y="528715"/>
                  <a:pt x="68401" y="529475"/>
                  <a:pt x="70679" y="530234"/>
                </a:cubicBezTo>
                <a:cubicBezTo>
                  <a:pt x="72956" y="530993"/>
                  <a:pt x="74475" y="531752"/>
                  <a:pt x="76753" y="531752"/>
                </a:cubicBezTo>
                <a:cubicBezTo>
                  <a:pt x="79031" y="532512"/>
                  <a:pt x="81308" y="532512"/>
                  <a:pt x="83586" y="532512"/>
                </a:cubicBezTo>
                <a:cubicBezTo>
                  <a:pt x="88142" y="532512"/>
                  <a:pt x="91938" y="531752"/>
                  <a:pt x="94975" y="529475"/>
                </a:cubicBezTo>
                <a:cubicBezTo>
                  <a:pt x="98012" y="527956"/>
                  <a:pt x="99531" y="524919"/>
                  <a:pt x="99531" y="520363"/>
                </a:cubicBezTo>
                <a:close/>
                <a:moveTo>
                  <a:pt x="19751" y="414880"/>
                </a:moveTo>
                <a:lnTo>
                  <a:pt x="19751" y="561263"/>
                </a:lnTo>
                <a:cubicBezTo>
                  <a:pt x="19751" y="563538"/>
                  <a:pt x="21271" y="565055"/>
                  <a:pt x="22790" y="565814"/>
                </a:cubicBezTo>
                <a:cubicBezTo>
                  <a:pt x="23550" y="565814"/>
                  <a:pt x="24309" y="566572"/>
                  <a:pt x="25069" y="566572"/>
                </a:cubicBezTo>
                <a:lnTo>
                  <a:pt x="430733" y="566572"/>
                </a:lnTo>
                <a:cubicBezTo>
                  <a:pt x="431493" y="566572"/>
                  <a:pt x="432252" y="565814"/>
                  <a:pt x="432252" y="565814"/>
                </a:cubicBezTo>
                <a:cubicBezTo>
                  <a:pt x="434531" y="565055"/>
                  <a:pt x="435291" y="563538"/>
                  <a:pt x="435291" y="561263"/>
                </a:cubicBezTo>
                <a:lnTo>
                  <a:pt x="435291" y="414880"/>
                </a:lnTo>
                <a:close/>
                <a:moveTo>
                  <a:pt x="222601" y="252573"/>
                </a:moveTo>
                <a:cubicBezTo>
                  <a:pt x="227915" y="252573"/>
                  <a:pt x="232470" y="257123"/>
                  <a:pt x="232470" y="263190"/>
                </a:cubicBezTo>
                <a:lnTo>
                  <a:pt x="232470" y="293522"/>
                </a:lnTo>
                <a:cubicBezTo>
                  <a:pt x="232470" y="298830"/>
                  <a:pt x="227915" y="303380"/>
                  <a:pt x="222601" y="303380"/>
                </a:cubicBezTo>
                <a:cubicBezTo>
                  <a:pt x="217287" y="303380"/>
                  <a:pt x="212732" y="298830"/>
                  <a:pt x="212732" y="293522"/>
                </a:cubicBezTo>
                <a:lnTo>
                  <a:pt x="212732" y="263190"/>
                </a:lnTo>
                <a:cubicBezTo>
                  <a:pt x="212732" y="257123"/>
                  <a:pt x="217287" y="252573"/>
                  <a:pt x="222601" y="252573"/>
                </a:cubicBezTo>
                <a:close/>
                <a:moveTo>
                  <a:pt x="222601" y="182028"/>
                </a:moveTo>
                <a:cubicBezTo>
                  <a:pt x="231012" y="182028"/>
                  <a:pt x="237831" y="188819"/>
                  <a:pt x="237831" y="197197"/>
                </a:cubicBezTo>
                <a:cubicBezTo>
                  <a:pt x="237831" y="205575"/>
                  <a:pt x="231012" y="212366"/>
                  <a:pt x="222601" y="212366"/>
                </a:cubicBezTo>
                <a:cubicBezTo>
                  <a:pt x="214190" y="212366"/>
                  <a:pt x="207371" y="205575"/>
                  <a:pt x="207371" y="197197"/>
                </a:cubicBezTo>
                <a:cubicBezTo>
                  <a:pt x="207371" y="188819"/>
                  <a:pt x="214190" y="182028"/>
                  <a:pt x="222601" y="182028"/>
                </a:cubicBezTo>
                <a:close/>
                <a:moveTo>
                  <a:pt x="151925" y="131221"/>
                </a:moveTo>
                <a:cubicBezTo>
                  <a:pt x="157244" y="131221"/>
                  <a:pt x="161803" y="135771"/>
                  <a:pt x="161803" y="141839"/>
                </a:cubicBezTo>
                <a:cubicBezTo>
                  <a:pt x="161803" y="147147"/>
                  <a:pt x="157244" y="151698"/>
                  <a:pt x="151925" y="151698"/>
                </a:cubicBezTo>
                <a:cubicBezTo>
                  <a:pt x="145846" y="151698"/>
                  <a:pt x="141287" y="156248"/>
                  <a:pt x="141287" y="161557"/>
                </a:cubicBezTo>
                <a:lnTo>
                  <a:pt x="141287" y="202512"/>
                </a:lnTo>
                <a:cubicBezTo>
                  <a:pt x="141287" y="214646"/>
                  <a:pt x="135968" y="225264"/>
                  <a:pt x="127609" y="232848"/>
                </a:cubicBezTo>
                <a:cubicBezTo>
                  <a:pt x="135968" y="239674"/>
                  <a:pt x="141287" y="251050"/>
                  <a:pt x="141287" y="263186"/>
                </a:cubicBezTo>
                <a:lnTo>
                  <a:pt x="141287" y="303382"/>
                </a:lnTo>
                <a:cubicBezTo>
                  <a:pt x="141287" y="308691"/>
                  <a:pt x="145846" y="313241"/>
                  <a:pt x="151925" y="313241"/>
                </a:cubicBezTo>
                <a:cubicBezTo>
                  <a:pt x="157244" y="313241"/>
                  <a:pt x="161803" y="317792"/>
                  <a:pt x="161803" y="323859"/>
                </a:cubicBezTo>
                <a:cubicBezTo>
                  <a:pt x="161803" y="329168"/>
                  <a:pt x="157244" y="333718"/>
                  <a:pt x="151925" y="333718"/>
                </a:cubicBezTo>
                <a:cubicBezTo>
                  <a:pt x="135208" y="333718"/>
                  <a:pt x="121530" y="320067"/>
                  <a:pt x="121530" y="303382"/>
                </a:cubicBezTo>
                <a:lnTo>
                  <a:pt x="121530" y="263186"/>
                </a:lnTo>
                <a:cubicBezTo>
                  <a:pt x="121530" y="251809"/>
                  <a:pt x="112412" y="242708"/>
                  <a:pt x="101014" y="242708"/>
                </a:cubicBezTo>
                <a:cubicBezTo>
                  <a:pt x="95695" y="242708"/>
                  <a:pt x="91136" y="238157"/>
                  <a:pt x="91136" y="232848"/>
                </a:cubicBezTo>
                <a:cubicBezTo>
                  <a:pt x="91136" y="226781"/>
                  <a:pt x="95695" y="222231"/>
                  <a:pt x="101014" y="222231"/>
                </a:cubicBezTo>
                <a:cubicBezTo>
                  <a:pt x="112412" y="222231"/>
                  <a:pt x="121530" y="213130"/>
                  <a:pt x="121530" y="202512"/>
                </a:cubicBezTo>
                <a:lnTo>
                  <a:pt x="121530" y="161557"/>
                </a:lnTo>
                <a:cubicBezTo>
                  <a:pt x="121530" y="144872"/>
                  <a:pt x="135208" y="131221"/>
                  <a:pt x="151925" y="131221"/>
                </a:cubicBezTo>
                <a:close/>
                <a:moveTo>
                  <a:pt x="334255" y="36406"/>
                </a:moveTo>
                <a:lnTo>
                  <a:pt x="334255" y="121354"/>
                </a:lnTo>
                <a:lnTo>
                  <a:pt x="419338" y="121354"/>
                </a:lnTo>
                <a:close/>
                <a:moveTo>
                  <a:pt x="25069" y="20478"/>
                </a:moveTo>
                <a:cubicBezTo>
                  <a:pt x="20511" y="20478"/>
                  <a:pt x="19751" y="27304"/>
                  <a:pt x="19751" y="29580"/>
                </a:cubicBezTo>
                <a:lnTo>
                  <a:pt x="19751" y="394401"/>
                </a:lnTo>
                <a:lnTo>
                  <a:pt x="435291" y="394401"/>
                </a:lnTo>
                <a:lnTo>
                  <a:pt x="435291" y="141074"/>
                </a:lnTo>
                <a:cubicBezTo>
                  <a:pt x="433772" y="141074"/>
                  <a:pt x="433012" y="141832"/>
                  <a:pt x="431493" y="141832"/>
                </a:cubicBezTo>
                <a:lnTo>
                  <a:pt x="316023" y="141832"/>
                </a:lnTo>
                <a:cubicBezTo>
                  <a:pt x="320581" y="147142"/>
                  <a:pt x="323620" y="153968"/>
                  <a:pt x="323620" y="161552"/>
                </a:cubicBezTo>
                <a:lnTo>
                  <a:pt x="323620" y="202509"/>
                </a:lnTo>
                <a:cubicBezTo>
                  <a:pt x="323620" y="213128"/>
                  <a:pt x="332736" y="222229"/>
                  <a:pt x="344131" y="222229"/>
                </a:cubicBezTo>
                <a:cubicBezTo>
                  <a:pt x="349448" y="222229"/>
                  <a:pt x="354006" y="226780"/>
                  <a:pt x="354006" y="232848"/>
                </a:cubicBezTo>
                <a:cubicBezTo>
                  <a:pt x="354006" y="238157"/>
                  <a:pt x="349448" y="242708"/>
                  <a:pt x="344131" y="242708"/>
                </a:cubicBezTo>
                <a:cubicBezTo>
                  <a:pt x="332736" y="242708"/>
                  <a:pt x="323620" y="251810"/>
                  <a:pt x="323620" y="263187"/>
                </a:cubicBezTo>
                <a:lnTo>
                  <a:pt x="323620" y="303385"/>
                </a:lnTo>
                <a:cubicBezTo>
                  <a:pt x="323620" y="320072"/>
                  <a:pt x="309946" y="333724"/>
                  <a:pt x="293233" y="333724"/>
                </a:cubicBezTo>
                <a:cubicBezTo>
                  <a:pt x="287915" y="333724"/>
                  <a:pt x="283357" y="329173"/>
                  <a:pt x="283357" y="323864"/>
                </a:cubicBezTo>
                <a:cubicBezTo>
                  <a:pt x="283357" y="317796"/>
                  <a:pt x="287915" y="313246"/>
                  <a:pt x="293233" y="313246"/>
                </a:cubicBezTo>
                <a:cubicBezTo>
                  <a:pt x="299310" y="313246"/>
                  <a:pt x="303868" y="308695"/>
                  <a:pt x="303868" y="303385"/>
                </a:cubicBezTo>
                <a:lnTo>
                  <a:pt x="303868" y="263187"/>
                </a:lnTo>
                <a:cubicBezTo>
                  <a:pt x="303868" y="251051"/>
                  <a:pt x="309186" y="239674"/>
                  <a:pt x="317542" y="232848"/>
                </a:cubicBezTo>
                <a:cubicBezTo>
                  <a:pt x="309186" y="225263"/>
                  <a:pt x="303868" y="214645"/>
                  <a:pt x="303868" y="202509"/>
                </a:cubicBezTo>
                <a:lnTo>
                  <a:pt x="303868" y="161552"/>
                </a:lnTo>
                <a:cubicBezTo>
                  <a:pt x="303868" y="156243"/>
                  <a:pt x="299310" y="151692"/>
                  <a:pt x="293233" y="151692"/>
                </a:cubicBezTo>
                <a:cubicBezTo>
                  <a:pt x="287915" y="151692"/>
                  <a:pt x="283357" y="147142"/>
                  <a:pt x="283357" y="141832"/>
                </a:cubicBezTo>
                <a:cubicBezTo>
                  <a:pt x="283357" y="135765"/>
                  <a:pt x="287915" y="131214"/>
                  <a:pt x="293233" y="131214"/>
                </a:cubicBezTo>
                <a:cubicBezTo>
                  <a:pt x="301589" y="131214"/>
                  <a:pt x="308426" y="134248"/>
                  <a:pt x="313744" y="139557"/>
                </a:cubicBezTo>
                <a:lnTo>
                  <a:pt x="313744" y="24271"/>
                </a:lnTo>
                <a:cubicBezTo>
                  <a:pt x="313744" y="22754"/>
                  <a:pt x="313744" y="21237"/>
                  <a:pt x="314504" y="20478"/>
                </a:cubicBezTo>
                <a:close/>
                <a:moveTo>
                  <a:pt x="25069" y="0"/>
                </a:moveTo>
                <a:lnTo>
                  <a:pt x="318302" y="0"/>
                </a:lnTo>
                <a:cubicBezTo>
                  <a:pt x="323620" y="0"/>
                  <a:pt x="328178" y="2275"/>
                  <a:pt x="331976" y="5309"/>
                </a:cubicBezTo>
                <a:lnTo>
                  <a:pt x="339573" y="13652"/>
                </a:lnTo>
                <a:lnTo>
                  <a:pt x="436051" y="109218"/>
                </a:lnTo>
                <a:lnTo>
                  <a:pt x="449725" y="122871"/>
                </a:lnTo>
                <a:cubicBezTo>
                  <a:pt x="454283" y="128180"/>
                  <a:pt x="455802" y="133489"/>
                  <a:pt x="455802" y="141074"/>
                </a:cubicBezTo>
                <a:lnTo>
                  <a:pt x="455802" y="394401"/>
                </a:lnTo>
                <a:lnTo>
                  <a:pt x="455802" y="561263"/>
                </a:lnTo>
                <a:lnTo>
                  <a:pt x="455802" y="566572"/>
                </a:lnTo>
                <a:cubicBezTo>
                  <a:pt x="455802" y="574915"/>
                  <a:pt x="446686" y="583258"/>
                  <a:pt x="436810" y="585534"/>
                </a:cubicBezTo>
                <a:cubicBezTo>
                  <a:pt x="436810" y="585534"/>
                  <a:pt x="436051" y="586292"/>
                  <a:pt x="435291" y="586292"/>
                </a:cubicBezTo>
                <a:cubicBezTo>
                  <a:pt x="433772" y="586292"/>
                  <a:pt x="432252" y="586292"/>
                  <a:pt x="430733" y="586292"/>
                </a:cubicBezTo>
                <a:lnTo>
                  <a:pt x="25069" y="586292"/>
                </a:lnTo>
                <a:cubicBezTo>
                  <a:pt x="22790" y="586292"/>
                  <a:pt x="21271" y="586292"/>
                  <a:pt x="19751" y="586292"/>
                </a:cubicBezTo>
                <a:cubicBezTo>
                  <a:pt x="18992" y="586292"/>
                  <a:pt x="18992" y="585534"/>
                  <a:pt x="18232" y="585534"/>
                </a:cubicBezTo>
                <a:cubicBezTo>
                  <a:pt x="8356" y="583258"/>
                  <a:pt x="0" y="574915"/>
                  <a:pt x="0" y="566572"/>
                </a:cubicBezTo>
                <a:lnTo>
                  <a:pt x="0" y="561263"/>
                </a:lnTo>
                <a:lnTo>
                  <a:pt x="0" y="394401"/>
                </a:lnTo>
                <a:lnTo>
                  <a:pt x="0" y="29580"/>
                </a:lnTo>
                <a:cubicBezTo>
                  <a:pt x="0" y="9101"/>
                  <a:pt x="12914" y="0"/>
                  <a:pt x="250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" name="json-file_136443"/>
          <p:cNvSpPr>
            <a:spLocks noChangeAspect="1"/>
          </p:cNvSpPr>
          <p:nvPr/>
        </p:nvSpPr>
        <p:spPr bwMode="auto">
          <a:xfrm>
            <a:off x="9403287" y="3411066"/>
            <a:ext cx="473988" cy="609685"/>
          </a:xfrm>
          <a:custGeom>
            <a:avLst/>
            <a:gdLst>
              <a:gd name="connsiteX0" fmla="*/ 257538 w 455802"/>
              <a:gd name="connsiteY0" fmla="*/ 456583 h 586292"/>
              <a:gd name="connsiteX1" fmla="*/ 247652 w 455802"/>
              <a:gd name="connsiteY1" fmla="*/ 458101 h 586292"/>
              <a:gd name="connsiteX2" fmla="*/ 239288 w 455802"/>
              <a:gd name="connsiteY2" fmla="*/ 464935 h 586292"/>
              <a:gd name="connsiteX3" fmla="*/ 233205 w 455802"/>
              <a:gd name="connsiteY3" fmla="*/ 476324 h 586292"/>
              <a:gd name="connsiteX4" fmla="*/ 230923 w 455802"/>
              <a:gd name="connsiteY4" fmla="*/ 494547 h 586292"/>
              <a:gd name="connsiteX5" fmla="*/ 233205 w 455802"/>
              <a:gd name="connsiteY5" fmla="*/ 512770 h 586292"/>
              <a:gd name="connsiteX6" fmla="*/ 239288 w 455802"/>
              <a:gd name="connsiteY6" fmla="*/ 524160 h 586292"/>
              <a:gd name="connsiteX7" fmla="*/ 246892 w 455802"/>
              <a:gd name="connsiteY7" fmla="*/ 530993 h 586292"/>
              <a:gd name="connsiteX8" fmla="*/ 256777 w 455802"/>
              <a:gd name="connsiteY8" fmla="*/ 533271 h 586292"/>
              <a:gd name="connsiteX9" fmla="*/ 265902 w 455802"/>
              <a:gd name="connsiteY9" fmla="*/ 530993 h 586292"/>
              <a:gd name="connsiteX10" fmla="*/ 274267 w 455802"/>
              <a:gd name="connsiteY10" fmla="*/ 524919 h 586292"/>
              <a:gd name="connsiteX11" fmla="*/ 280350 w 455802"/>
              <a:gd name="connsiteY11" fmla="*/ 512770 h 586292"/>
              <a:gd name="connsiteX12" fmla="*/ 282631 w 455802"/>
              <a:gd name="connsiteY12" fmla="*/ 494547 h 586292"/>
              <a:gd name="connsiteX13" fmla="*/ 280350 w 455802"/>
              <a:gd name="connsiteY13" fmla="*/ 477084 h 586292"/>
              <a:gd name="connsiteX14" fmla="*/ 275027 w 455802"/>
              <a:gd name="connsiteY14" fmla="*/ 464935 h 586292"/>
              <a:gd name="connsiteX15" fmla="*/ 266663 w 455802"/>
              <a:gd name="connsiteY15" fmla="*/ 458101 h 586292"/>
              <a:gd name="connsiteX16" fmla="*/ 257538 w 455802"/>
              <a:gd name="connsiteY16" fmla="*/ 456583 h 586292"/>
              <a:gd name="connsiteX17" fmla="*/ 322875 w 455802"/>
              <a:gd name="connsiteY17" fmla="*/ 444471 h 586292"/>
              <a:gd name="connsiteX18" fmla="*/ 339566 w 455802"/>
              <a:gd name="connsiteY18" fmla="*/ 444471 h 586292"/>
              <a:gd name="connsiteX19" fmla="*/ 379776 w 455802"/>
              <a:gd name="connsiteY19" fmla="*/ 514236 h 586292"/>
              <a:gd name="connsiteX20" fmla="*/ 379776 w 455802"/>
              <a:gd name="connsiteY20" fmla="*/ 444471 h 586292"/>
              <a:gd name="connsiteX21" fmla="*/ 396466 w 455802"/>
              <a:gd name="connsiteY21" fmla="*/ 444471 h 586292"/>
              <a:gd name="connsiteX22" fmla="*/ 396466 w 455802"/>
              <a:gd name="connsiteY22" fmla="*/ 546085 h 586292"/>
              <a:gd name="connsiteX23" fmla="*/ 379776 w 455802"/>
              <a:gd name="connsiteY23" fmla="*/ 546085 h 586292"/>
              <a:gd name="connsiteX24" fmla="*/ 339566 w 455802"/>
              <a:gd name="connsiteY24" fmla="*/ 475562 h 586292"/>
              <a:gd name="connsiteX25" fmla="*/ 339566 w 455802"/>
              <a:gd name="connsiteY25" fmla="*/ 546085 h 586292"/>
              <a:gd name="connsiteX26" fmla="*/ 322875 w 455802"/>
              <a:gd name="connsiteY26" fmla="*/ 546085 h 586292"/>
              <a:gd name="connsiteX27" fmla="*/ 256777 w 455802"/>
              <a:gd name="connsiteY27" fmla="*/ 442156 h 586292"/>
              <a:gd name="connsiteX28" fmla="*/ 273506 w 455802"/>
              <a:gd name="connsiteY28" fmla="*/ 445953 h 586292"/>
              <a:gd name="connsiteX29" fmla="*/ 287194 w 455802"/>
              <a:gd name="connsiteY29" fmla="*/ 455823 h 586292"/>
              <a:gd name="connsiteX30" fmla="*/ 296319 w 455802"/>
              <a:gd name="connsiteY30" fmla="*/ 471769 h 586292"/>
              <a:gd name="connsiteX31" fmla="*/ 299360 w 455802"/>
              <a:gd name="connsiteY31" fmla="*/ 494547 h 586292"/>
              <a:gd name="connsiteX32" fmla="*/ 296319 w 455802"/>
              <a:gd name="connsiteY32" fmla="*/ 517326 h 586292"/>
              <a:gd name="connsiteX33" fmla="*/ 287194 w 455802"/>
              <a:gd name="connsiteY33" fmla="*/ 534030 h 586292"/>
              <a:gd name="connsiteX34" fmla="*/ 273506 w 455802"/>
              <a:gd name="connsiteY34" fmla="*/ 543901 h 586292"/>
              <a:gd name="connsiteX35" fmla="*/ 256777 w 455802"/>
              <a:gd name="connsiteY35" fmla="*/ 546938 h 586292"/>
              <a:gd name="connsiteX36" fmla="*/ 240048 w 455802"/>
              <a:gd name="connsiteY36" fmla="*/ 543901 h 586292"/>
              <a:gd name="connsiteX37" fmla="*/ 226361 w 455802"/>
              <a:gd name="connsiteY37" fmla="*/ 534030 h 586292"/>
              <a:gd name="connsiteX38" fmla="*/ 217236 w 455802"/>
              <a:gd name="connsiteY38" fmla="*/ 517326 h 586292"/>
              <a:gd name="connsiteX39" fmla="*/ 214194 w 455802"/>
              <a:gd name="connsiteY39" fmla="*/ 494547 h 586292"/>
              <a:gd name="connsiteX40" fmla="*/ 217236 w 455802"/>
              <a:gd name="connsiteY40" fmla="*/ 471769 h 586292"/>
              <a:gd name="connsiteX41" fmla="*/ 226361 w 455802"/>
              <a:gd name="connsiteY41" fmla="*/ 455823 h 586292"/>
              <a:gd name="connsiteX42" fmla="*/ 240048 w 455802"/>
              <a:gd name="connsiteY42" fmla="*/ 445953 h 586292"/>
              <a:gd name="connsiteX43" fmla="*/ 256777 w 455802"/>
              <a:gd name="connsiteY43" fmla="*/ 442156 h 586292"/>
              <a:gd name="connsiteX44" fmla="*/ 171700 w 455802"/>
              <a:gd name="connsiteY44" fmla="*/ 442156 h 586292"/>
              <a:gd name="connsiteX45" fmla="*/ 184632 w 455802"/>
              <a:gd name="connsiteY45" fmla="*/ 443675 h 586292"/>
              <a:gd name="connsiteX46" fmla="*/ 194521 w 455802"/>
              <a:gd name="connsiteY46" fmla="*/ 447471 h 586292"/>
              <a:gd name="connsiteX47" fmla="*/ 193000 w 455802"/>
              <a:gd name="connsiteY47" fmla="*/ 451268 h 586292"/>
              <a:gd name="connsiteX48" fmla="*/ 190718 w 455802"/>
              <a:gd name="connsiteY48" fmla="*/ 455064 h 586292"/>
              <a:gd name="connsiteX49" fmla="*/ 189196 w 455802"/>
              <a:gd name="connsiteY49" fmla="*/ 458861 h 586292"/>
              <a:gd name="connsiteX50" fmla="*/ 188436 w 455802"/>
              <a:gd name="connsiteY50" fmla="*/ 459620 h 586292"/>
              <a:gd name="connsiteX51" fmla="*/ 186154 w 455802"/>
              <a:gd name="connsiteY51" fmla="*/ 458861 h 586292"/>
              <a:gd name="connsiteX52" fmla="*/ 183871 w 455802"/>
              <a:gd name="connsiteY52" fmla="*/ 457342 h 586292"/>
              <a:gd name="connsiteX53" fmla="*/ 178546 w 455802"/>
              <a:gd name="connsiteY53" fmla="*/ 456583 h 586292"/>
              <a:gd name="connsiteX54" fmla="*/ 170178 w 455802"/>
              <a:gd name="connsiteY54" fmla="*/ 456583 h 586292"/>
              <a:gd name="connsiteX55" fmla="*/ 164853 w 455802"/>
              <a:gd name="connsiteY55" fmla="*/ 458101 h 586292"/>
              <a:gd name="connsiteX56" fmla="*/ 160289 w 455802"/>
              <a:gd name="connsiteY56" fmla="*/ 461138 h 586292"/>
              <a:gd name="connsiteX57" fmla="*/ 157246 w 455802"/>
              <a:gd name="connsiteY57" fmla="*/ 465694 h 586292"/>
              <a:gd name="connsiteX58" fmla="*/ 156486 w 455802"/>
              <a:gd name="connsiteY58" fmla="*/ 470250 h 586292"/>
              <a:gd name="connsiteX59" fmla="*/ 159528 w 455802"/>
              <a:gd name="connsiteY59" fmla="*/ 479361 h 586292"/>
              <a:gd name="connsiteX60" fmla="*/ 167136 w 455802"/>
              <a:gd name="connsiteY60" fmla="*/ 485436 h 586292"/>
              <a:gd name="connsiteX61" fmla="*/ 177786 w 455802"/>
              <a:gd name="connsiteY61" fmla="*/ 489992 h 586292"/>
              <a:gd name="connsiteX62" fmla="*/ 187675 w 455802"/>
              <a:gd name="connsiteY62" fmla="*/ 496066 h 586292"/>
              <a:gd name="connsiteX63" fmla="*/ 196043 w 455802"/>
              <a:gd name="connsiteY63" fmla="*/ 505177 h 586292"/>
              <a:gd name="connsiteX64" fmla="*/ 199086 w 455802"/>
              <a:gd name="connsiteY64" fmla="*/ 518085 h 586292"/>
              <a:gd name="connsiteX65" fmla="*/ 196804 w 455802"/>
              <a:gd name="connsiteY65" fmla="*/ 528715 h 586292"/>
              <a:gd name="connsiteX66" fmla="*/ 190718 w 455802"/>
              <a:gd name="connsiteY66" fmla="*/ 537827 h 586292"/>
              <a:gd name="connsiteX67" fmla="*/ 180068 w 455802"/>
              <a:gd name="connsiteY67" fmla="*/ 544660 h 586292"/>
              <a:gd name="connsiteX68" fmla="*/ 166375 w 455802"/>
              <a:gd name="connsiteY68" fmla="*/ 546938 h 586292"/>
              <a:gd name="connsiteX69" fmla="*/ 159528 w 455802"/>
              <a:gd name="connsiteY69" fmla="*/ 546179 h 586292"/>
              <a:gd name="connsiteX70" fmla="*/ 152682 w 455802"/>
              <a:gd name="connsiteY70" fmla="*/ 545420 h 586292"/>
              <a:gd name="connsiteX71" fmla="*/ 145075 w 455802"/>
              <a:gd name="connsiteY71" fmla="*/ 543142 h 586292"/>
              <a:gd name="connsiteX72" fmla="*/ 139750 w 455802"/>
              <a:gd name="connsiteY72" fmla="*/ 539345 h 586292"/>
              <a:gd name="connsiteX73" fmla="*/ 142793 w 455802"/>
              <a:gd name="connsiteY73" fmla="*/ 527197 h 586292"/>
              <a:gd name="connsiteX74" fmla="*/ 147357 w 455802"/>
              <a:gd name="connsiteY74" fmla="*/ 529475 h 586292"/>
              <a:gd name="connsiteX75" fmla="*/ 153443 w 455802"/>
              <a:gd name="connsiteY75" fmla="*/ 531752 h 586292"/>
              <a:gd name="connsiteX76" fmla="*/ 160289 w 455802"/>
              <a:gd name="connsiteY76" fmla="*/ 533271 h 586292"/>
              <a:gd name="connsiteX77" fmla="*/ 166375 w 455802"/>
              <a:gd name="connsiteY77" fmla="*/ 533271 h 586292"/>
              <a:gd name="connsiteX78" fmla="*/ 179307 w 455802"/>
              <a:gd name="connsiteY78" fmla="*/ 529475 h 586292"/>
              <a:gd name="connsiteX79" fmla="*/ 183871 w 455802"/>
              <a:gd name="connsiteY79" fmla="*/ 518085 h 586292"/>
              <a:gd name="connsiteX80" fmla="*/ 180068 w 455802"/>
              <a:gd name="connsiteY80" fmla="*/ 509733 h 586292"/>
              <a:gd name="connsiteX81" fmla="*/ 172461 w 455802"/>
              <a:gd name="connsiteY81" fmla="*/ 503659 h 586292"/>
              <a:gd name="connsiteX82" fmla="*/ 161811 w 455802"/>
              <a:gd name="connsiteY82" fmla="*/ 498344 h 586292"/>
              <a:gd name="connsiteX83" fmla="*/ 151921 w 455802"/>
              <a:gd name="connsiteY83" fmla="*/ 492269 h 586292"/>
              <a:gd name="connsiteX84" fmla="*/ 143553 w 455802"/>
              <a:gd name="connsiteY84" fmla="*/ 483158 h 586292"/>
              <a:gd name="connsiteX85" fmla="*/ 140510 w 455802"/>
              <a:gd name="connsiteY85" fmla="*/ 471009 h 586292"/>
              <a:gd name="connsiteX86" fmla="*/ 142793 w 455802"/>
              <a:gd name="connsiteY86" fmla="*/ 458861 h 586292"/>
              <a:gd name="connsiteX87" fmla="*/ 149639 w 455802"/>
              <a:gd name="connsiteY87" fmla="*/ 449749 h 586292"/>
              <a:gd name="connsiteX88" fmla="*/ 159528 w 455802"/>
              <a:gd name="connsiteY88" fmla="*/ 444434 h 586292"/>
              <a:gd name="connsiteX89" fmla="*/ 171700 w 455802"/>
              <a:gd name="connsiteY89" fmla="*/ 442156 h 586292"/>
              <a:gd name="connsiteX90" fmla="*/ 99531 w 455802"/>
              <a:gd name="connsiteY90" fmla="*/ 442156 h 586292"/>
              <a:gd name="connsiteX91" fmla="*/ 116235 w 455802"/>
              <a:gd name="connsiteY91" fmla="*/ 442156 h 586292"/>
              <a:gd name="connsiteX92" fmla="*/ 116235 w 455802"/>
              <a:gd name="connsiteY92" fmla="*/ 521882 h 586292"/>
              <a:gd name="connsiteX93" fmla="*/ 113957 w 455802"/>
              <a:gd name="connsiteY93" fmla="*/ 534030 h 586292"/>
              <a:gd name="connsiteX94" fmla="*/ 107124 w 455802"/>
              <a:gd name="connsiteY94" fmla="*/ 541623 h 586292"/>
              <a:gd name="connsiteX95" fmla="*/ 96494 w 455802"/>
              <a:gd name="connsiteY95" fmla="*/ 545420 h 586292"/>
              <a:gd name="connsiteX96" fmla="*/ 85105 w 455802"/>
              <a:gd name="connsiteY96" fmla="*/ 546938 h 586292"/>
              <a:gd name="connsiteX97" fmla="*/ 77512 w 455802"/>
              <a:gd name="connsiteY97" fmla="*/ 546179 h 586292"/>
              <a:gd name="connsiteX98" fmla="*/ 69160 w 455802"/>
              <a:gd name="connsiteY98" fmla="*/ 544660 h 586292"/>
              <a:gd name="connsiteX99" fmla="*/ 60808 w 455802"/>
              <a:gd name="connsiteY99" fmla="*/ 541623 h 586292"/>
              <a:gd name="connsiteX100" fmla="*/ 53975 w 455802"/>
              <a:gd name="connsiteY100" fmla="*/ 537827 h 586292"/>
              <a:gd name="connsiteX101" fmla="*/ 60808 w 455802"/>
              <a:gd name="connsiteY101" fmla="*/ 526437 h 586292"/>
              <a:gd name="connsiteX102" fmla="*/ 65364 w 455802"/>
              <a:gd name="connsiteY102" fmla="*/ 528715 h 586292"/>
              <a:gd name="connsiteX103" fmla="*/ 70679 w 455802"/>
              <a:gd name="connsiteY103" fmla="*/ 530234 h 586292"/>
              <a:gd name="connsiteX104" fmla="*/ 76753 w 455802"/>
              <a:gd name="connsiteY104" fmla="*/ 531752 h 586292"/>
              <a:gd name="connsiteX105" fmla="*/ 83586 w 455802"/>
              <a:gd name="connsiteY105" fmla="*/ 532512 h 586292"/>
              <a:gd name="connsiteX106" fmla="*/ 94975 w 455802"/>
              <a:gd name="connsiteY106" fmla="*/ 529475 h 586292"/>
              <a:gd name="connsiteX107" fmla="*/ 99531 w 455802"/>
              <a:gd name="connsiteY107" fmla="*/ 520363 h 586292"/>
              <a:gd name="connsiteX108" fmla="*/ 19751 w 455802"/>
              <a:gd name="connsiteY108" fmla="*/ 414880 h 586292"/>
              <a:gd name="connsiteX109" fmla="*/ 19751 w 455802"/>
              <a:gd name="connsiteY109" fmla="*/ 561263 h 586292"/>
              <a:gd name="connsiteX110" fmla="*/ 22790 w 455802"/>
              <a:gd name="connsiteY110" fmla="*/ 565814 h 586292"/>
              <a:gd name="connsiteX111" fmla="*/ 25069 w 455802"/>
              <a:gd name="connsiteY111" fmla="*/ 566572 h 586292"/>
              <a:gd name="connsiteX112" fmla="*/ 430733 w 455802"/>
              <a:gd name="connsiteY112" fmla="*/ 566572 h 586292"/>
              <a:gd name="connsiteX113" fmla="*/ 432252 w 455802"/>
              <a:gd name="connsiteY113" fmla="*/ 565814 h 586292"/>
              <a:gd name="connsiteX114" fmla="*/ 435291 w 455802"/>
              <a:gd name="connsiteY114" fmla="*/ 561263 h 586292"/>
              <a:gd name="connsiteX115" fmla="*/ 435291 w 455802"/>
              <a:gd name="connsiteY115" fmla="*/ 414880 h 586292"/>
              <a:gd name="connsiteX116" fmla="*/ 222601 w 455802"/>
              <a:gd name="connsiteY116" fmla="*/ 252573 h 586292"/>
              <a:gd name="connsiteX117" fmla="*/ 232470 w 455802"/>
              <a:gd name="connsiteY117" fmla="*/ 263190 h 586292"/>
              <a:gd name="connsiteX118" fmla="*/ 232470 w 455802"/>
              <a:gd name="connsiteY118" fmla="*/ 293522 h 586292"/>
              <a:gd name="connsiteX119" fmla="*/ 222601 w 455802"/>
              <a:gd name="connsiteY119" fmla="*/ 303380 h 586292"/>
              <a:gd name="connsiteX120" fmla="*/ 212732 w 455802"/>
              <a:gd name="connsiteY120" fmla="*/ 293522 h 586292"/>
              <a:gd name="connsiteX121" fmla="*/ 212732 w 455802"/>
              <a:gd name="connsiteY121" fmla="*/ 263190 h 586292"/>
              <a:gd name="connsiteX122" fmla="*/ 222601 w 455802"/>
              <a:gd name="connsiteY122" fmla="*/ 252573 h 586292"/>
              <a:gd name="connsiteX123" fmla="*/ 222601 w 455802"/>
              <a:gd name="connsiteY123" fmla="*/ 182028 h 586292"/>
              <a:gd name="connsiteX124" fmla="*/ 237831 w 455802"/>
              <a:gd name="connsiteY124" fmla="*/ 197197 h 586292"/>
              <a:gd name="connsiteX125" fmla="*/ 222601 w 455802"/>
              <a:gd name="connsiteY125" fmla="*/ 212366 h 586292"/>
              <a:gd name="connsiteX126" fmla="*/ 207371 w 455802"/>
              <a:gd name="connsiteY126" fmla="*/ 197197 h 586292"/>
              <a:gd name="connsiteX127" fmla="*/ 222601 w 455802"/>
              <a:gd name="connsiteY127" fmla="*/ 182028 h 586292"/>
              <a:gd name="connsiteX128" fmla="*/ 151925 w 455802"/>
              <a:gd name="connsiteY128" fmla="*/ 131221 h 586292"/>
              <a:gd name="connsiteX129" fmla="*/ 161803 w 455802"/>
              <a:gd name="connsiteY129" fmla="*/ 141839 h 586292"/>
              <a:gd name="connsiteX130" fmla="*/ 151925 w 455802"/>
              <a:gd name="connsiteY130" fmla="*/ 151698 h 586292"/>
              <a:gd name="connsiteX131" fmla="*/ 141287 w 455802"/>
              <a:gd name="connsiteY131" fmla="*/ 161557 h 586292"/>
              <a:gd name="connsiteX132" fmla="*/ 141287 w 455802"/>
              <a:gd name="connsiteY132" fmla="*/ 202512 h 586292"/>
              <a:gd name="connsiteX133" fmla="*/ 127609 w 455802"/>
              <a:gd name="connsiteY133" fmla="*/ 232848 h 586292"/>
              <a:gd name="connsiteX134" fmla="*/ 141287 w 455802"/>
              <a:gd name="connsiteY134" fmla="*/ 263186 h 586292"/>
              <a:gd name="connsiteX135" fmla="*/ 141287 w 455802"/>
              <a:gd name="connsiteY135" fmla="*/ 303382 h 586292"/>
              <a:gd name="connsiteX136" fmla="*/ 151925 w 455802"/>
              <a:gd name="connsiteY136" fmla="*/ 313241 h 586292"/>
              <a:gd name="connsiteX137" fmla="*/ 161803 w 455802"/>
              <a:gd name="connsiteY137" fmla="*/ 323859 h 586292"/>
              <a:gd name="connsiteX138" fmla="*/ 151925 w 455802"/>
              <a:gd name="connsiteY138" fmla="*/ 333718 h 586292"/>
              <a:gd name="connsiteX139" fmla="*/ 121530 w 455802"/>
              <a:gd name="connsiteY139" fmla="*/ 303382 h 586292"/>
              <a:gd name="connsiteX140" fmla="*/ 121530 w 455802"/>
              <a:gd name="connsiteY140" fmla="*/ 263186 h 586292"/>
              <a:gd name="connsiteX141" fmla="*/ 101014 w 455802"/>
              <a:gd name="connsiteY141" fmla="*/ 242708 h 586292"/>
              <a:gd name="connsiteX142" fmla="*/ 91136 w 455802"/>
              <a:gd name="connsiteY142" fmla="*/ 232848 h 586292"/>
              <a:gd name="connsiteX143" fmla="*/ 101014 w 455802"/>
              <a:gd name="connsiteY143" fmla="*/ 222231 h 586292"/>
              <a:gd name="connsiteX144" fmla="*/ 121530 w 455802"/>
              <a:gd name="connsiteY144" fmla="*/ 202512 h 586292"/>
              <a:gd name="connsiteX145" fmla="*/ 121530 w 455802"/>
              <a:gd name="connsiteY145" fmla="*/ 161557 h 586292"/>
              <a:gd name="connsiteX146" fmla="*/ 151925 w 455802"/>
              <a:gd name="connsiteY146" fmla="*/ 131221 h 586292"/>
              <a:gd name="connsiteX147" fmla="*/ 334255 w 455802"/>
              <a:gd name="connsiteY147" fmla="*/ 36406 h 586292"/>
              <a:gd name="connsiteX148" fmla="*/ 334255 w 455802"/>
              <a:gd name="connsiteY148" fmla="*/ 121354 h 586292"/>
              <a:gd name="connsiteX149" fmla="*/ 419338 w 455802"/>
              <a:gd name="connsiteY149" fmla="*/ 121354 h 586292"/>
              <a:gd name="connsiteX150" fmla="*/ 25069 w 455802"/>
              <a:gd name="connsiteY150" fmla="*/ 20478 h 586292"/>
              <a:gd name="connsiteX151" fmla="*/ 19751 w 455802"/>
              <a:gd name="connsiteY151" fmla="*/ 29580 h 586292"/>
              <a:gd name="connsiteX152" fmla="*/ 19751 w 455802"/>
              <a:gd name="connsiteY152" fmla="*/ 394401 h 586292"/>
              <a:gd name="connsiteX153" fmla="*/ 435291 w 455802"/>
              <a:gd name="connsiteY153" fmla="*/ 394401 h 586292"/>
              <a:gd name="connsiteX154" fmla="*/ 435291 w 455802"/>
              <a:gd name="connsiteY154" fmla="*/ 141074 h 586292"/>
              <a:gd name="connsiteX155" fmla="*/ 431493 w 455802"/>
              <a:gd name="connsiteY155" fmla="*/ 141832 h 586292"/>
              <a:gd name="connsiteX156" fmla="*/ 316023 w 455802"/>
              <a:gd name="connsiteY156" fmla="*/ 141832 h 586292"/>
              <a:gd name="connsiteX157" fmla="*/ 323620 w 455802"/>
              <a:gd name="connsiteY157" fmla="*/ 161552 h 586292"/>
              <a:gd name="connsiteX158" fmla="*/ 323620 w 455802"/>
              <a:gd name="connsiteY158" fmla="*/ 202509 h 586292"/>
              <a:gd name="connsiteX159" fmla="*/ 344131 w 455802"/>
              <a:gd name="connsiteY159" fmla="*/ 222229 h 586292"/>
              <a:gd name="connsiteX160" fmla="*/ 354006 w 455802"/>
              <a:gd name="connsiteY160" fmla="*/ 232848 h 586292"/>
              <a:gd name="connsiteX161" fmla="*/ 344131 w 455802"/>
              <a:gd name="connsiteY161" fmla="*/ 242708 h 586292"/>
              <a:gd name="connsiteX162" fmla="*/ 323620 w 455802"/>
              <a:gd name="connsiteY162" fmla="*/ 263187 h 586292"/>
              <a:gd name="connsiteX163" fmla="*/ 323620 w 455802"/>
              <a:gd name="connsiteY163" fmla="*/ 303385 h 586292"/>
              <a:gd name="connsiteX164" fmla="*/ 293233 w 455802"/>
              <a:gd name="connsiteY164" fmla="*/ 333724 h 586292"/>
              <a:gd name="connsiteX165" fmla="*/ 283357 w 455802"/>
              <a:gd name="connsiteY165" fmla="*/ 323864 h 586292"/>
              <a:gd name="connsiteX166" fmla="*/ 293233 w 455802"/>
              <a:gd name="connsiteY166" fmla="*/ 313246 h 586292"/>
              <a:gd name="connsiteX167" fmla="*/ 303868 w 455802"/>
              <a:gd name="connsiteY167" fmla="*/ 303385 h 586292"/>
              <a:gd name="connsiteX168" fmla="*/ 303868 w 455802"/>
              <a:gd name="connsiteY168" fmla="*/ 263187 h 586292"/>
              <a:gd name="connsiteX169" fmla="*/ 317542 w 455802"/>
              <a:gd name="connsiteY169" fmla="*/ 232848 h 586292"/>
              <a:gd name="connsiteX170" fmla="*/ 303868 w 455802"/>
              <a:gd name="connsiteY170" fmla="*/ 202509 h 586292"/>
              <a:gd name="connsiteX171" fmla="*/ 303868 w 455802"/>
              <a:gd name="connsiteY171" fmla="*/ 161552 h 586292"/>
              <a:gd name="connsiteX172" fmla="*/ 293233 w 455802"/>
              <a:gd name="connsiteY172" fmla="*/ 151692 h 586292"/>
              <a:gd name="connsiteX173" fmla="*/ 283357 w 455802"/>
              <a:gd name="connsiteY173" fmla="*/ 141832 h 586292"/>
              <a:gd name="connsiteX174" fmla="*/ 293233 w 455802"/>
              <a:gd name="connsiteY174" fmla="*/ 131214 h 586292"/>
              <a:gd name="connsiteX175" fmla="*/ 313744 w 455802"/>
              <a:gd name="connsiteY175" fmla="*/ 139557 h 586292"/>
              <a:gd name="connsiteX176" fmla="*/ 313744 w 455802"/>
              <a:gd name="connsiteY176" fmla="*/ 24271 h 586292"/>
              <a:gd name="connsiteX177" fmla="*/ 314504 w 455802"/>
              <a:gd name="connsiteY177" fmla="*/ 20478 h 586292"/>
              <a:gd name="connsiteX178" fmla="*/ 25069 w 455802"/>
              <a:gd name="connsiteY178" fmla="*/ 0 h 586292"/>
              <a:gd name="connsiteX179" fmla="*/ 318302 w 455802"/>
              <a:gd name="connsiteY179" fmla="*/ 0 h 586292"/>
              <a:gd name="connsiteX180" fmla="*/ 331976 w 455802"/>
              <a:gd name="connsiteY180" fmla="*/ 5309 h 586292"/>
              <a:gd name="connsiteX181" fmla="*/ 339573 w 455802"/>
              <a:gd name="connsiteY181" fmla="*/ 13652 h 586292"/>
              <a:gd name="connsiteX182" fmla="*/ 436051 w 455802"/>
              <a:gd name="connsiteY182" fmla="*/ 109218 h 586292"/>
              <a:gd name="connsiteX183" fmla="*/ 449725 w 455802"/>
              <a:gd name="connsiteY183" fmla="*/ 122871 h 586292"/>
              <a:gd name="connsiteX184" fmla="*/ 455802 w 455802"/>
              <a:gd name="connsiteY184" fmla="*/ 141074 h 586292"/>
              <a:gd name="connsiteX185" fmla="*/ 455802 w 455802"/>
              <a:gd name="connsiteY185" fmla="*/ 394401 h 586292"/>
              <a:gd name="connsiteX186" fmla="*/ 455802 w 455802"/>
              <a:gd name="connsiteY186" fmla="*/ 561263 h 586292"/>
              <a:gd name="connsiteX187" fmla="*/ 455802 w 455802"/>
              <a:gd name="connsiteY187" fmla="*/ 566572 h 586292"/>
              <a:gd name="connsiteX188" fmla="*/ 436810 w 455802"/>
              <a:gd name="connsiteY188" fmla="*/ 585534 h 586292"/>
              <a:gd name="connsiteX189" fmla="*/ 435291 w 455802"/>
              <a:gd name="connsiteY189" fmla="*/ 586292 h 586292"/>
              <a:gd name="connsiteX190" fmla="*/ 430733 w 455802"/>
              <a:gd name="connsiteY190" fmla="*/ 586292 h 586292"/>
              <a:gd name="connsiteX191" fmla="*/ 25069 w 455802"/>
              <a:gd name="connsiteY191" fmla="*/ 586292 h 586292"/>
              <a:gd name="connsiteX192" fmla="*/ 19751 w 455802"/>
              <a:gd name="connsiteY192" fmla="*/ 586292 h 586292"/>
              <a:gd name="connsiteX193" fmla="*/ 18232 w 455802"/>
              <a:gd name="connsiteY193" fmla="*/ 585534 h 586292"/>
              <a:gd name="connsiteX194" fmla="*/ 0 w 455802"/>
              <a:gd name="connsiteY194" fmla="*/ 566572 h 586292"/>
              <a:gd name="connsiteX195" fmla="*/ 0 w 455802"/>
              <a:gd name="connsiteY195" fmla="*/ 561263 h 586292"/>
              <a:gd name="connsiteX196" fmla="*/ 0 w 455802"/>
              <a:gd name="connsiteY196" fmla="*/ 394401 h 586292"/>
              <a:gd name="connsiteX197" fmla="*/ 0 w 455802"/>
              <a:gd name="connsiteY197" fmla="*/ 29580 h 586292"/>
              <a:gd name="connsiteX198" fmla="*/ 25069 w 455802"/>
              <a:gd name="connsiteY198" fmla="*/ 0 h 5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455802" h="586292">
                <a:moveTo>
                  <a:pt x="257538" y="456583"/>
                </a:moveTo>
                <a:cubicBezTo>
                  <a:pt x="253736" y="456583"/>
                  <a:pt x="250694" y="456583"/>
                  <a:pt x="247652" y="458101"/>
                </a:cubicBezTo>
                <a:cubicBezTo>
                  <a:pt x="244611" y="459620"/>
                  <a:pt x="241569" y="461898"/>
                  <a:pt x="239288" y="464935"/>
                </a:cubicBezTo>
                <a:cubicBezTo>
                  <a:pt x="237007" y="467972"/>
                  <a:pt x="234725" y="471769"/>
                  <a:pt x="233205" y="476324"/>
                </a:cubicBezTo>
                <a:cubicBezTo>
                  <a:pt x="231684" y="481639"/>
                  <a:pt x="231684" y="487714"/>
                  <a:pt x="230923" y="494547"/>
                </a:cubicBezTo>
                <a:cubicBezTo>
                  <a:pt x="231684" y="501381"/>
                  <a:pt x="231684" y="507455"/>
                  <a:pt x="233205" y="512770"/>
                </a:cubicBezTo>
                <a:cubicBezTo>
                  <a:pt x="234725" y="517326"/>
                  <a:pt x="236246" y="521122"/>
                  <a:pt x="239288" y="524160"/>
                </a:cubicBezTo>
                <a:cubicBezTo>
                  <a:pt x="241569" y="527197"/>
                  <a:pt x="243850" y="529475"/>
                  <a:pt x="246892" y="530993"/>
                </a:cubicBezTo>
                <a:cubicBezTo>
                  <a:pt x="249934" y="532512"/>
                  <a:pt x="252975" y="533271"/>
                  <a:pt x="256777" y="533271"/>
                </a:cubicBezTo>
                <a:cubicBezTo>
                  <a:pt x="259819" y="533271"/>
                  <a:pt x="262861" y="532512"/>
                  <a:pt x="265902" y="530993"/>
                </a:cubicBezTo>
                <a:cubicBezTo>
                  <a:pt x="269704" y="530234"/>
                  <a:pt x="271985" y="527956"/>
                  <a:pt x="274267" y="524919"/>
                </a:cubicBezTo>
                <a:cubicBezTo>
                  <a:pt x="277308" y="521882"/>
                  <a:pt x="278829" y="517326"/>
                  <a:pt x="280350" y="512770"/>
                </a:cubicBezTo>
                <a:cubicBezTo>
                  <a:pt x="281871" y="507455"/>
                  <a:pt x="282631" y="502140"/>
                  <a:pt x="282631" y="494547"/>
                </a:cubicBezTo>
                <a:cubicBezTo>
                  <a:pt x="282631" y="487714"/>
                  <a:pt x="281871" y="481639"/>
                  <a:pt x="280350" y="477084"/>
                </a:cubicBezTo>
                <a:cubicBezTo>
                  <a:pt x="278829" y="472528"/>
                  <a:pt x="277308" y="467972"/>
                  <a:pt x="275027" y="464935"/>
                </a:cubicBezTo>
                <a:cubicBezTo>
                  <a:pt x="272746" y="461898"/>
                  <a:pt x="269704" y="459620"/>
                  <a:pt x="266663" y="458101"/>
                </a:cubicBezTo>
                <a:cubicBezTo>
                  <a:pt x="263621" y="456583"/>
                  <a:pt x="260579" y="456583"/>
                  <a:pt x="257538" y="456583"/>
                </a:cubicBezTo>
                <a:close/>
                <a:moveTo>
                  <a:pt x="322875" y="444471"/>
                </a:moveTo>
                <a:lnTo>
                  <a:pt x="339566" y="444471"/>
                </a:lnTo>
                <a:lnTo>
                  <a:pt x="379776" y="514236"/>
                </a:lnTo>
                <a:lnTo>
                  <a:pt x="379776" y="444471"/>
                </a:lnTo>
                <a:lnTo>
                  <a:pt x="396466" y="444471"/>
                </a:lnTo>
                <a:lnTo>
                  <a:pt x="396466" y="546085"/>
                </a:lnTo>
                <a:lnTo>
                  <a:pt x="379776" y="546085"/>
                </a:lnTo>
                <a:lnTo>
                  <a:pt x="339566" y="475562"/>
                </a:lnTo>
                <a:lnTo>
                  <a:pt x="339566" y="546085"/>
                </a:lnTo>
                <a:lnTo>
                  <a:pt x="322875" y="546085"/>
                </a:lnTo>
                <a:close/>
                <a:moveTo>
                  <a:pt x="256777" y="442156"/>
                </a:moveTo>
                <a:cubicBezTo>
                  <a:pt x="262861" y="442156"/>
                  <a:pt x="268944" y="443675"/>
                  <a:pt x="273506" y="445953"/>
                </a:cubicBezTo>
                <a:cubicBezTo>
                  <a:pt x="278829" y="448231"/>
                  <a:pt x="283392" y="451268"/>
                  <a:pt x="287194" y="455823"/>
                </a:cubicBezTo>
                <a:cubicBezTo>
                  <a:pt x="290996" y="460379"/>
                  <a:pt x="294037" y="465694"/>
                  <a:pt x="296319" y="471769"/>
                </a:cubicBezTo>
                <a:cubicBezTo>
                  <a:pt x="298600" y="478602"/>
                  <a:pt x="299360" y="486195"/>
                  <a:pt x="299360" y="494547"/>
                </a:cubicBezTo>
                <a:cubicBezTo>
                  <a:pt x="299360" y="502899"/>
                  <a:pt x="298600" y="510492"/>
                  <a:pt x="296319" y="517326"/>
                </a:cubicBezTo>
                <a:cubicBezTo>
                  <a:pt x="294037" y="524160"/>
                  <a:pt x="290996" y="529475"/>
                  <a:pt x="287194" y="534030"/>
                </a:cubicBezTo>
                <a:cubicBezTo>
                  <a:pt x="283392" y="537827"/>
                  <a:pt x="278829" y="541623"/>
                  <a:pt x="273506" y="543901"/>
                </a:cubicBezTo>
                <a:cubicBezTo>
                  <a:pt x="268944" y="545420"/>
                  <a:pt x="262861" y="546938"/>
                  <a:pt x="256777" y="546938"/>
                </a:cubicBezTo>
                <a:cubicBezTo>
                  <a:pt x="250694" y="546938"/>
                  <a:pt x="245371" y="545420"/>
                  <a:pt x="240048" y="543901"/>
                </a:cubicBezTo>
                <a:cubicBezTo>
                  <a:pt x="234725" y="541623"/>
                  <a:pt x="230163" y="537827"/>
                  <a:pt x="226361" y="534030"/>
                </a:cubicBezTo>
                <a:cubicBezTo>
                  <a:pt x="222559" y="529475"/>
                  <a:pt x="219517" y="524160"/>
                  <a:pt x="217236" y="517326"/>
                </a:cubicBezTo>
                <a:cubicBezTo>
                  <a:pt x="215715" y="510492"/>
                  <a:pt x="214194" y="502899"/>
                  <a:pt x="214194" y="494547"/>
                </a:cubicBezTo>
                <a:cubicBezTo>
                  <a:pt x="214194" y="486195"/>
                  <a:pt x="215715" y="478602"/>
                  <a:pt x="217236" y="471769"/>
                </a:cubicBezTo>
                <a:cubicBezTo>
                  <a:pt x="219517" y="465694"/>
                  <a:pt x="222559" y="460379"/>
                  <a:pt x="226361" y="455823"/>
                </a:cubicBezTo>
                <a:cubicBezTo>
                  <a:pt x="230163" y="451268"/>
                  <a:pt x="234725" y="448231"/>
                  <a:pt x="240048" y="445953"/>
                </a:cubicBezTo>
                <a:cubicBezTo>
                  <a:pt x="245371" y="443675"/>
                  <a:pt x="250694" y="442156"/>
                  <a:pt x="256777" y="442156"/>
                </a:cubicBezTo>
                <a:close/>
                <a:moveTo>
                  <a:pt x="171700" y="442156"/>
                </a:moveTo>
                <a:cubicBezTo>
                  <a:pt x="175503" y="442156"/>
                  <a:pt x="180068" y="442916"/>
                  <a:pt x="184632" y="443675"/>
                </a:cubicBezTo>
                <a:cubicBezTo>
                  <a:pt x="188436" y="444434"/>
                  <a:pt x="192239" y="445953"/>
                  <a:pt x="194521" y="447471"/>
                </a:cubicBezTo>
                <a:cubicBezTo>
                  <a:pt x="194521" y="448990"/>
                  <a:pt x="193761" y="449749"/>
                  <a:pt x="193000" y="451268"/>
                </a:cubicBezTo>
                <a:cubicBezTo>
                  <a:pt x="192239" y="452786"/>
                  <a:pt x="191479" y="454305"/>
                  <a:pt x="190718" y="455064"/>
                </a:cubicBezTo>
                <a:cubicBezTo>
                  <a:pt x="189957" y="456583"/>
                  <a:pt x="189957" y="458101"/>
                  <a:pt x="189196" y="458861"/>
                </a:cubicBezTo>
                <a:cubicBezTo>
                  <a:pt x="188436" y="459620"/>
                  <a:pt x="188436" y="459620"/>
                  <a:pt x="188436" y="459620"/>
                </a:cubicBezTo>
                <a:cubicBezTo>
                  <a:pt x="187675" y="459620"/>
                  <a:pt x="186914" y="459620"/>
                  <a:pt x="186154" y="458861"/>
                </a:cubicBezTo>
                <a:cubicBezTo>
                  <a:pt x="186154" y="458101"/>
                  <a:pt x="184632" y="458101"/>
                  <a:pt x="183871" y="457342"/>
                </a:cubicBezTo>
                <a:cubicBezTo>
                  <a:pt x="182350" y="457342"/>
                  <a:pt x="180829" y="456583"/>
                  <a:pt x="178546" y="456583"/>
                </a:cubicBezTo>
                <a:cubicBezTo>
                  <a:pt x="176264" y="456583"/>
                  <a:pt x="173221" y="456583"/>
                  <a:pt x="170178" y="456583"/>
                </a:cubicBezTo>
                <a:cubicBezTo>
                  <a:pt x="168657" y="456583"/>
                  <a:pt x="166375" y="457342"/>
                  <a:pt x="164853" y="458101"/>
                </a:cubicBezTo>
                <a:cubicBezTo>
                  <a:pt x="163332" y="458861"/>
                  <a:pt x="161811" y="460379"/>
                  <a:pt x="160289" y="461138"/>
                </a:cubicBezTo>
                <a:cubicBezTo>
                  <a:pt x="159528" y="462657"/>
                  <a:pt x="158007" y="464176"/>
                  <a:pt x="157246" y="465694"/>
                </a:cubicBezTo>
                <a:cubicBezTo>
                  <a:pt x="156486" y="467213"/>
                  <a:pt x="156486" y="468731"/>
                  <a:pt x="156486" y="470250"/>
                </a:cubicBezTo>
                <a:cubicBezTo>
                  <a:pt x="156486" y="474046"/>
                  <a:pt x="157246" y="477084"/>
                  <a:pt x="159528" y="479361"/>
                </a:cubicBezTo>
                <a:cubicBezTo>
                  <a:pt x="161811" y="481639"/>
                  <a:pt x="164093" y="483917"/>
                  <a:pt x="167136" y="485436"/>
                </a:cubicBezTo>
                <a:cubicBezTo>
                  <a:pt x="170178" y="486954"/>
                  <a:pt x="173982" y="488473"/>
                  <a:pt x="177786" y="489992"/>
                </a:cubicBezTo>
                <a:cubicBezTo>
                  <a:pt x="181589" y="492269"/>
                  <a:pt x="184632" y="493788"/>
                  <a:pt x="187675" y="496066"/>
                </a:cubicBezTo>
                <a:cubicBezTo>
                  <a:pt x="191479" y="498344"/>
                  <a:pt x="193761" y="501381"/>
                  <a:pt x="196043" y="505177"/>
                </a:cubicBezTo>
                <a:cubicBezTo>
                  <a:pt x="198325" y="508214"/>
                  <a:pt x="199086" y="512770"/>
                  <a:pt x="199086" y="518085"/>
                </a:cubicBezTo>
                <a:cubicBezTo>
                  <a:pt x="199086" y="521882"/>
                  <a:pt x="198325" y="525678"/>
                  <a:pt x="196804" y="528715"/>
                </a:cubicBezTo>
                <a:cubicBezTo>
                  <a:pt x="195282" y="532512"/>
                  <a:pt x="193000" y="535549"/>
                  <a:pt x="190718" y="537827"/>
                </a:cubicBezTo>
                <a:cubicBezTo>
                  <a:pt x="187675" y="540864"/>
                  <a:pt x="183871" y="543142"/>
                  <a:pt x="180068" y="544660"/>
                </a:cubicBezTo>
                <a:cubicBezTo>
                  <a:pt x="176264" y="546179"/>
                  <a:pt x="171700" y="546938"/>
                  <a:pt x="166375" y="546938"/>
                </a:cubicBezTo>
                <a:cubicBezTo>
                  <a:pt x="164093" y="546938"/>
                  <a:pt x="161811" y="546938"/>
                  <a:pt x="159528" y="546179"/>
                </a:cubicBezTo>
                <a:cubicBezTo>
                  <a:pt x="157246" y="546179"/>
                  <a:pt x="154964" y="545420"/>
                  <a:pt x="152682" y="545420"/>
                </a:cubicBezTo>
                <a:cubicBezTo>
                  <a:pt x="149639" y="544660"/>
                  <a:pt x="147357" y="543901"/>
                  <a:pt x="145075" y="543142"/>
                </a:cubicBezTo>
                <a:cubicBezTo>
                  <a:pt x="143553" y="541623"/>
                  <a:pt x="141271" y="540864"/>
                  <a:pt x="139750" y="539345"/>
                </a:cubicBezTo>
                <a:lnTo>
                  <a:pt x="142793" y="527197"/>
                </a:lnTo>
                <a:cubicBezTo>
                  <a:pt x="144314" y="527956"/>
                  <a:pt x="145835" y="528715"/>
                  <a:pt x="147357" y="529475"/>
                </a:cubicBezTo>
                <a:cubicBezTo>
                  <a:pt x="149639" y="530234"/>
                  <a:pt x="151921" y="530993"/>
                  <a:pt x="153443" y="531752"/>
                </a:cubicBezTo>
                <a:cubicBezTo>
                  <a:pt x="155725" y="532512"/>
                  <a:pt x="158007" y="532512"/>
                  <a:pt x="160289" y="533271"/>
                </a:cubicBezTo>
                <a:cubicBezTo>
                  <a:pt x="162571" y="533271"/>
                  <a:pt x="164093" y="533271"/>
                  <a:pt x="166375" y="533271"/>
                </a:cubicBezTo>
                <a:cubicBezTo>
                  <a:pt x="171700" y="533271"/>
                  <a:pt x="176264" y="532512"/>
                  <a:pt x="179307" y="529475"/>
                </a:cubicBezTo>
                <a:cubicBezTo>
                  <a:pt x="182350" y="527197"/>
                  <a:pt x="183871" y="523400"/>
                  <a:pt x="183871" y="518085"/>
                </a:cubicBezTo>
                <a:cubicBezTo>
                  <a:pt x="183871" y="515048"/>
                  <a:pt x="182350" y="512011"/>
                  <a:pt x="180068" y="509733"/>
                </a:cubicBezTo>
                <a:cubicBezTo>
                  <a:pt x="178546" y="507455"/>
                  <a:pt x="175503" y="505937"/>
                  <a:pt x="172461" y="503659"/>
                </a:cubicBezTo>
                <a:cubicBezTo>
                  <a:pt x="169418" y="502140"/>
                  <a:pt x="165614" y="500622"/>
                  <a:pt x="161811" y="498344"/>
                </a:cubicBezTo>
                <a:cubicBezTo>
                  <a:pt x="158768" y="496825"/>
                  <a:pt x="154964" y="494547"/>
                  <a:pt x="151921" y="492269"/>
                </a:cubicBezTo>
                <a:cubicBezTo>
                  <a:pt x="148878" y="489992"/>
                  <a:pt x="145835" y="486954"/>
                  <a:pt x="143553" y="483158"/>
                </a:cubicBezTo>
                <a:cubicBezTo>
                  <a:pt x="141271" y="480121"/>
                  <a:pt x="140510" y="476324"/>
                  <a:pt x="140510" y="471009"/>
                </a:cubicBezTo>
                <a:cubicBezTo>
                  <a:pt x="140510" y="466454"/>
                  <a:pt x="141271" y="462657"/>
                  <a:pt x="142793" y="458861"/>
                </a:cubicBezTo>
                <a:cubicBezTo>
                  <a:pt x="144314" y="455823"/>
                  <a:pt x="146596" y="452786"/>
                  <a:pt x="149639" y="449749"/>
                </a:cubicBezTo>
                <a:cubicBezTo>
                  <a:pt x="152682" y="447471"/>
                  <a:pt x="155725" y="445953"/>
                  <a:pt x="159528" y="444434"/>
                </a:cubicBezTo>
                <a:cubicBezTo>
                  <a:pt x="163332" y="442916"/>
                  <a:pt x="167136" y="442156"/>
                  <a:pt x="171700" y="442156"/>
                </a:cubicBezTo>
                <a:close/>
                <a:moveTo>
                  <a:pt x="99531" y="442156"/>
                </a:moveTo>
                <a:lnTo>
                  <a:pt x="116235" y="442156"/>
                </a:lnTo>
                <a:lnTo>
                  <a:pt x="116235" y="521882"/>
                </a:lnTo>
                <a:cubicBezTo>
                  <a:pt x="116235" y="526437"/>
                  <a:pt x="115475" y="530234"/>
                  <a:pt x="113957" y="534030"/>
                </a:cubicBezTo>
                <a:cubicBezTo>
                  <a:pt x="112438" y="537067"/>
                  <a:pt x="109401" y="539345"/>
                  <a:pt x="107124" y="541623"/>
                </a:cubicBezTo>
                <a:cubicBezTo>
                  <a:pt x="104086" y="543901"/>
                  <a:pt x="100290" y="544660"/>
                  <a:pt x="96494" y="545420"/>
                </a:cubicBezTo>
                <a:cubicBezTo>
                  <a:pt x="92697" y="546179"/>
                  <a:pt x="88901" y="546938"/>
                  <a:pt x="85105" y="546938"/>
                </a:cubicBezTo>
                <a:cubicBezTo>
                  <a:pt x="82827" y="546938"/>
                  <a:pt x="80549" y="546938"/>
                  <a:pt x="77512" y="546179"/>
                </a:cubicBezTo>
                <a:cubicBezTo>
                  <a:pt x="75234" y="546179"/>
                  <a:pt x="72197" y="545420"/>
                  <a:pt x="69160" y="544660"/>
                </a:cubicBezTo>
                <a:cubicBezTo>
                  <a:pt x="66123" y="543142"/>
                  <a:pt x="63845" y="542383"/>
                  <a:pt x="60808" y="541623"/>
                </a:cubicBezTo>
                <a:cubicBezTo>
                  <a:pt x="57771" y="540105"/>
                  <a:pt x="56253" y="539345"/>
                  <a:pt x="53975" y="537827"/>
                </a:cubicBezTo>
                <a:lnTo>
                  <a:pt x="60808" y="526437"/>
                </a:lnTo>
                <a:cubicBezTo>
                  <a:pt x="62327" y="527197"/>
                  <a:pt x="63086" y="527956"/>
                  <a:pt x="65364" y="528715"/>
                </a:cubicBezTo>
                <a:cubicBezTo>
                  <a:pt x="66882" y="528715"/>
                  <a:pt x="68401" y="529475"/>
                  <a:pt x="70679" y="530234"/>
                </a:cubicBezTo>
                <a:cubicBezTo>
                  <a:pt x="72956" y="530993"/>
                  <a:pt x="74475" y="531752"/>
                  <a:pt x="76753" y="531752"/>
                </a:cubicBezTo>
                <a:cubicBezTo>
                  <a:pt x="79031" y="532512"/>
                  <a:pt x="81308" y="532512"/>
                  <a:pt x="83586" y="532512"/>
                </a:cubicBezTo>
                <a:cubicBezTo>
                  <a:pt x="88142" y="532512"/>
                  <a:pt x="91938" y="531752"/>
                  <a:pt x="94975" y="529475"/>
                </a:cubicBezTo>
                <a:cubicBezTo>
                  <a:pt x="98012" y="527956"/>
                  <a:pt x="99531" y="524919"/>
                  <a:pt x="99531" y="520363"/>
                </a:cubicBezTo>
                <a:close/>
                <a:moveTo>
                  <a:pt x="19751" y="414880"/>
                </a:moveTo>
                <a:lnTo>
                  <a:pt x="19751" y="561263"/>
                </a:lnTo>
                <a:cubicBezTo>
                  <a:pt x="19751" y="563538"/>
                  <a:pt x="21271" y="565055"/>
                  <a:pt x="22790" y="565814"/>
                </a:cubicBezTo>
                <a:cubicBezTo>
                  <a:pt x="23550" y="565814"/>
                  <a:pt x="24309" y="566572"/>
                  <a:pt x="25069" y="566572"/>
                </a:cubicBezTo>
                <a:lnTo>
                  <a:pt x="430733" y="566572"/>
                </a:lnTo>
                <a:cubicBezTo>
                  <a:pt x="431493" y="566572"/>
                  <a:pt x="432252" y="565814"/>
                  <a:pt x="432252" y="565814"/>
                </a:cubicBezTo>
                <a:cubicBezTo>
                  <a:pt x="434531" y="565055"/>
                  <a:pt x="435291" y="563538"/>
                  <a:pt x="435291" y="561263"/>
                </a:cubicBezTo>
                <a:lnTo>
                  <a:pt x="435291" y="414880"/>
                </a:lnTo>
                <a:close/>
                <a:moveTo>
                  <a:pt x="222601" y="252573"/>
                </a:moveTo>
                <a:cubicBezTo>
                  <a:pt x="227915" y="252573"/>
                  <a:pt x="232470" y="257123"/>
                  <a:pt x="232470" y="263190"/>
                </a:cubicBezTo>
                <a:lnTo>
                  <a:pt x="232470" y="293522"/>
                </a:lnTo>
                <a:cubicBezTo>
                  <a:pt x="232470" y="298830"/>
                  <a:pt x="227915" y="303380"/>
                  <a:pt x="222601" y="303380"/>
                </a:cubicBezTo>
                <a:cubicBezTo>
                  <a:pt x="217287" y="303380"/>
                  <a:pt x="212732" y="298830"/>
                  <a:pt x="212732" y="293522"/>
                </a:cubicBezTo>
                <a:lnTo>
                  <a:pt x="212732" y="263190"/>
                </a:lnTo>
                <a:cubicBezTo>
                  <a:pt x="212732" y="257123"/>
                  <a:pt x="217287" y="252573"/>
                  <a:pt x="222601" y="252573"/>
                </a:cubicBezTo>
                <a:close/>
                <a:moveTo>
                  <a:pt x="222601" y="182028"/>
                </a:moveTo>
                <a:cubicBezTo>
                  <a:pt x="231012" y="182028"/>
                  <a:pt x="237831" y="188819"/>
                  <a:pt x="237831" y="197197"/>
                </a:cubicBezTo>
                <a:cubicBezTo>
                  <a:pt x="237831" y="205575"/>
                  <a:pt x="231012" y="212366"/>
                  <a:pt x="222601" y="212366"/>
                </a:cubicBezTo>
                <a:cubicBezTo>
                  <a:pt x="214190" y="212366"/>
                  <a:pt x="207371" y="205575"/>
                  <a:pt x="207371" y="197197"/>
                </a:cubicBezTo>
                <a:cubicBezTo>
                  <a:pt x="207371" y="188819"/>
                  <a:pt x="214190" y="182028"/>
                  <a:pt x="222601" y="182028"/>
                </a:cubicBezTo>
                <a:close/>
                <a:moveTo>
                  <a:pt x="151925" y="131221"/>
                </a:moveTo>
                <a:cubicBezTo>
                  <a:pt x="157244" y="131221"/>
                  <a:pt x="161803" y="135771"/>
                  <a:pt x="161803" y="141839"/>
                </a:cubicBezTo>
                <a:cubicBezTo>
                  <a:pt x="161803" y="147147"/>
                  <a:pt x="157244" y="151698"/>
                  <a:pt x="151925" y="151698"/>
                </a:cubicBezTo>
                <a:cubicBezTo>
                  <a:pt x="145846" y="151698"/>
                  <a:pt x="141287" y="156248"/>
                  <a:pt x="141287" y="161557"/>
                </a:cubicBezTo>
                <a:lnTo>
                  <a:pt x="141287" y="202512"/>
                </a:lnTo>
                <a:cubicBezTo>
                  <a:pt x="141287" y="214646"/>
                  <a:pt x="135968" y="225264"/>
                  <a:pt x="127609" y="232848"/>
                </a:cubicBezTo>
                <a:cubicBezTo>
                  <a:pt x="135968" y="239674"/>
                  <a:pt x="141287" y="251050"/>
                  <a:pt x="141287" y="263186"/>
                </a:cubicBezTo>
                <a:lnTo>
                  <a:pt x="141287" y="303382"/>
                </a:lnTo>
                <a:cubicBezTo>
                  <a:pt x="141287" y="308691"/>
                  <a:pt x="145846" y="313241"/>
                  <a:pt x="151925" y="313241"/>
                </a:cubicBezTo>
                <a:cubicBezTo>
                  <a:pt x="157244" y="313241"/>
                  <a:pt x="161803" y="317792"/>
                  <a:pt x="161803" y="323859"/>
                </a:cubicBezTo>
                <a:cubicBezTo>
                  <a:pt x="161803" y="329168"/>
                  <a:pt x="157244" y="333718"/>
                  <a:pt x="151925" y="333718"/>
                </a:cubicBezTo>
                <a:cubicBezTo>
                  <a:pt x="135208" y="333718"/>
                  <a:pt x="121530" y="320067"/>
                  <a:pt x="121530" y="303382"/>
                </a:cubicBezTo>
                <a:lnTo>
                  <a:pt x="121530" y="263186"/>
                </a:lnTo>
                <a:cubicBezTo>
                  <a:pt x="121530" y="251809"/>
                  <a:pt x="112412" y="242708"/>
                  <a:pt x="101014" y="242708"/>
                </a:cubicBezTo>
                <a:cubicBezTo>
                  <a:pt x="95695" y="242708"/>
                  <a:pt x="91136" y="238157"/>
                  <a:pt x="91136" y="232848"/>
                </a:cubicBezTo>
                <a:cubicBezTo>
                  <a:pt x="91136" y="226781"/>
                  <a:pt x="95695" y="222231"/>
                  <a:pt x="101014" y="222231"/>
                </a:cubicBezTo>
                <a:cubicBezTo>
                  <a:pt x="112412" y="222231"/>
                  <a:pt x="121530" y="213130"/>
                  <a:pt x="121530" y="202512"/>
                </a:cubicBezTo>
                <a:lnTo>
                  <a:pt x="121530" y="161557"/>
                </a:lnTo>
                <a:cubicBezTo>
                  <a:pt x="121530" y="144872"/>
                  <a:pt x="135208" y="131221"/>
                  <a:pt x="151925" y="131221"/>
                </a:cubicBezTo>
                <a:close/>
                <a:moveTo>
                  <a:pt x="334255" y="36406"/>
                </a:moveTo>
                <a:lnTo>
                  <a:pt x="334255" y="121354"/>
                </a:lnTo>
                <a:lnTo>
                  <a:pt x="419338" y="121354"/>
                </a:lnTo>
                <a:close/>
                <a:moveTo>
                  <a:pt x="25069" y="20478"/>
                </a:moveTo>
                <a:cubicBezTo>
                  <a:pt x="20511" y="20478"/>
                  <a:pt x="19751" y="27304"/>
                  <a:pt x="19751" y="29580"/>
                </a:cubicBezTo>
                <a:lnTo>
                  <a:pt x="19751" y="394401"/>
                </a:lnTo>
                <a:lnTo>
                  <a:pt x="435291" y="394401"/>
                </a:lnTo>
                <a:lnTo>
                  <a:pt x="435291" y="141074"/>
                </a:lnTo>
                <a:cubicBezTo>
                  <a:pt x="433772" y="141074"/>
                  <a:pt x="433012" y="141832"/>
                  <a:pt x="431493" y="141832"/>
                </a:cubicBezTo>
                <a:lnTo>
                  <a:pt x="316023" y="141832"/>
                </a:lnTo>
                <a:cubicBezTo>
                  <a:pt x="320581" y="147142"/>
                  <a:pt x="323620" y="153968"/>
                  <a:pt x="323620" y="161552"/>
                </a:cubicBezTo>
                <a:lnTo>
                  <a:pt x="323620" y="202509"/>
                </a:lnTo>
                <a:cubicBezTo>
                  <a:pt x="323620" y="213128"/>
                  <a:pt x="332736" y="222229"/>
                  <a:pt x="344131" y="222229"/>
                </a:cubicBezTo>
                <a:cubicBezTo>
                  <a:pt x="349448" y="222229"/>
                  <a:pt x="354006" y="226780"/>
                  <a:pt x="354006" y="232848"/>
                </a:cubicBezTo>
                <a:cubicBezTo>
                  <a:pt x="354006" y="238157"/>
                  <a:pt x="349448" y="242708"/>
                  <a:pt x="344131" y="242708"/>
                </a:cubicBezTo>
                <a:cubicBezTo>
                  <a:pt x="332736" y="242708"/>
                  <a:pt x="323620" y="251810"/>
                  <a:pt x="323620" y="263187"/>
                </a:cubicBezTo>
                <a:lnTo>
                  <a:pt x="323620" y="303385"/>
                </a:lnTo>
                <a:cubicBezTo>
                  <a:pt x="323620" y="320072"/>
                  <a:pt x="309946" y="333724"/>
                  <a:pt x="293233" y="333724"/>
                </a:cubicBezTo>
                <a:cubicBezTo>
                  <a:pt x="287915" y="333724"/>
                  <a:pt x="283357" y="329173"/>
                  <a:pt x="283357" y="323864"/>
                </a:cubicBezTo>
                <a:cubicBezTo>
                  <a:pt x="283357" y="317796"/>
                  <a:pt x="287915" y="313246"/>
                  <a:pt x="293233" y="313246"/>
                </a:cubicBezTo>
                <a:cubicBezTo>
                  <a:pt x="299310" y="313246"/>
                  <a:pt x="303868" y="308695"/>
                  <a:pt x="303868" y="303385"/>
                </a:cubicBezTo>
                <a:lnTo>
                  <a:pt x="303868" y="263187"/>
                </a:lnTo>
                <a:cubicBezTo>
                  <a:pt x="303868" y="251051"/>
                  <a:pt x="309186" y="239674"/>
                  <a:pt x="317542" y="232848"/>
                </a:cubicBezTo>
                <a:cubicBezTo>
                  <a:pt x="309186" y="225263"/>
                  <a:pt x="303868" y="214645"/>
                  <a:pt x="303868" y="202509"/>
                </a:cubicBezTo>
                <a:lnTo>
                  <a:pt x="303868" y="161552"/>
                </a:lnTo>
                <a:cubicBezTo>
                  <a:pt x="303868" y="156243"/>
                  <a:pt x="299310" y="151692"/>
                  <a:pt x="293233" y="151692"/>
                </a:cubicBezTo>
                <a:cubicBezTo>
                  <a:pt x="287915" y="151692"/>
                  <a:pt x="283357" y="147142"/>
                  <a:pt x="283357" y="141832"/>
                </a:cubicBezTo>
                <a:cubicBezTo>
                  <a:pt x="283357" y="135765"/>
                  <a:pt x="287915" y="131214"/>
                  <a:pt x="293233" y="131214"/>
                </a:cubicBezTo>
                <a:cubicBezTo>
                  <a:pt x="301589" y="131214"/>
                  <a:pt x="308426" y="134248"/>
                  <a:pt x="313744" y="139557"/>
                </a:cubicBezTo>
                <a:lnTo>
                  <a:pt x="313744" y="24271"/>
                </a:lnTo>
                <a:cubicBezTo>
                  <a:pt x="313744" y="22754"/>
                  <a:pt x="313744" y="21237"/>
                  <a:pt x="314504" y="20478"/>
                </a:cubicBezTo>
                <a:close/>
                <a:moveTo>
                  <a:pt x="25069" y="0"/>
                </a:moveTo>
                <a:lnTo>
                  <a:pt x="318302" y="0"/>
                </a:lnTo>
                <a:cubicBezTo>
                  <a:pt x="323620" y="0"/>
                  <a:pt x="328178" y="2275"/>
                  <a:pt x="331976" y="5309"/>
                </a:cubicBezTo>
                <a:lnTo>
                  <a:pt x="339573" y="13652"/>
                </a:lnTo>
                <a:lnTo>
                  <a:pt x="436051" y="109218"/>
                </a:lnTo>
                <a:lnTo>
                  <a:pt x="449725" y="122871"/>
                </a:lnTo>
                <a:cubicBezTo>
                  <a:pt x="454283" y="128180"/>
                  <a:pt x="455802" y="133489"/>
                  <a:pt x="455802" y="141074"/>
                </a:cubicBezTo>
                <a:lnTo>
                  <a:pt x="455802" y="394401"/>
                </a:lnTo>
                <a:lnTo>
                  <a:pt x="455802" y="561263"/>
                </a:lnTo>
                <a:lnTo>
                  <a:pt x="455802" y="566572"/>
                </a:lnTo>
                <a:cubicBezTo>
                  <a:pt x="455802" y="574915"/>
                  <a:pt x="446686" y="583258"/>
                  <a:pt x="436810" y="585534"/>
                </a:cubicBezTo>
                <a:cubicBezTo>
                  <a:pt x="436810" y="585534"/>
                  <a:pt x="436051" y="586292"/>
                  <a:pt x="435291" y="586292"/>
                </a:cubicBezTo>
                <a:cubicBezTo>
                  <a:pt x="433772" y="586292"/>
                  <a:pt x="432252" y="586292"/>
                  <a:pt x="430733" y="586292"/>
                </a:cubicBezTo>
                <a:lnTo>
                  <a:pt x="25069" y="586292"/>
                </a:lnTo>
                <a:cubicBezTo>
                  <a:pt x="22790" y="586292"/>
                  <a:pt x="21271" y="586292"/>
                  <a:pt x="19751" y="586292"/>
                </a:cubicBezTo>
                <a:cubicBezTo>
                  <a:pt x="18992" y="586292"/>
                  <a:pt x="18992" y="585534"/>
                  <a:pt x="18232" y="585534"/>
                </a:cubicBezTo>
                <a:cubicBezTo>
                  <a:pt x="8356" y="583258"/>
                  <a:pt x="0" y="574915"/>
                  <a:pt x="0" y="566572"/>
                </a:cubicBezTo>
                <a:lnTo>
                  <a:pt x="0" y="561263"/>
                </a:lnTo>
                <a:lnTo>
                  <a:pt x="0" y="394401"/>
                </a:lnTo>
                <a:lnTo>
                  <a:pt x="0" y="29580"/>
                </a:lnTo>
                <a:cubicBezTo>
                  <a:pt x="0" y="9101"/>
                  <a:pt x="12914" y="0"/>
                  <a:pt x="250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337" y="4295610"/>
            <a:ext cx="5114925" cy="1209675"/>
          </a:xfrm>
          <a:prstGeom prst="rect">
            <a:avLst/>
          </a:prstGeom>
        </p:spPr>
      </p:pic>
      <p:sp>
        <p:nvSpPr>
          <p:cNvPr id="10" name="json-file_136443"/>
          <p:cNvSpPr>
            <a:spLocks noChangeAspect="1"/>
          </p:cNvSpPr>
          <p:nvPr/>
        </p:nvSpPr>
        <p:spPr bwMode="auto">
          <a:xfrm>
            <a:off x="7663612" y="5200442"/>
            <a:ext cx="473988" cy="609685"/>
          </a:xfrm>
          <a:custGeom>
            <a:avLst/>
            <a:gdLst>
              <a:gd name="connsiteX0" fmla="*/ 257538 w 455802"/>
              <a:gd name="connsiteY0" fmla="*/ 456583 h 586292"/>
              <a:gd name="connsiteX1" fmla="*/ 247652 w 455802"/>
              <a:gd name="connsiteY1" fmla="*/ 458101 h 586292"/>
              <a:gd name="connsiteX2" fmla="*/ 239288 w 455802"/>
              <a:gd name="connsiteY2" fmla="*/ 464935 h 586292"/>
              <a:gd name="connsiteX3" fmla="*/ 233205 w 455802"/>
              <a:gd name="connsiteY3" fmla="*/ 476324 h 586292"/>
              <a:gd name="connsiteX4" fmla="*/ 230923 w 455802"/>
              <a:gd name="connsiteY4" fmla="*/ 494547 h 586292"/>
              <a:gd name="connsiteX5" fmla="*/ 233205 w 455802"/>
              <a:gd name="connsiteY5" fmla="*/ 512770 h 586292"/>
              <a:gd name="connsiteX6" fmla="*/ 239288 w 455802"/>
              <a:gd name="connsiteY6" fmla="*/ 524160 h 586292"/>
              <a:gd name="connsiteX7" fmla="*/ 246892 w 455802"/>
              <a:gd name="connsiteY7" fmla="*/ 530993 h 586292"/>
              <a:gd name="connsiteX8" fmla="*/ 256777 w 455802"/>
              <a:gd name="connsiteY8" fmla="*/ 533271 h 586292"/>
              <a:gd name="connsiteX9" fmla="*/ 265902 w 455802"/>
              <a:gd name="connsiteY9" fmla="*/ 530993 h 586292"/>
              <a:gd name="connsiteX10" fmla="*/ 274267 w 455802"/>
              <a:gd name="connsiteY10" fmla="*/ 524919 h 586292"/>
              <a:gd name="connsiteX11" fmla="*/ 280350 w 455802"/>
              <a:gd name="connsiteY11" fmla="*/ 512770 h 586292"/>
              <a:gd name="connsiteX12" fmla="*/ 282631 w 455802"/>
              <a:gd name="connsiteY12" fmla="*/ 494547 h 586292"/>
              <a:gd name="connsiteX13" fmla="*/ 280350 w 455802"/>
              <a:gd name="connsiteY13" fmla="*/ 477084 h 586292"/>
              <a:gd name="connsiteX14" fmla="*/ 275027 w 455802"/>
              <a:gd name="connsiteY14" fmla="*/ 464935 h 586292"/>
              <a:gd name="connsiteX15" fmla="*/ 266663 w 455802"/>
              <a:gd name="connsiteY15" fmla="*/ 458101 h 586292"/>
              <a:gd name="connsiteX16" fmla="*/ 257538 w 455802"/>
              <a:gd name="connsiteY16" fmla="*/ 456583 h 586292"/>
              <a:gd name="connsiteX17" fmla="*/ 322875 w 455802"/>
              <a:gd name="connsiteY17" fmla="*/ 444471 h 586292"/>
              <a:gd name="connsiteX18" fmla="*/ 339566 w 455802"/>
              <a:gd name="connsiteY18" fmla="*/ 444471 h 586292"/>
              <a:gd name="connsiteX19" fmla="*/ 379776 w 455802"/>
              <a:gd name="connsiteY19" fmla="*/ 514236 h 586292"/>
              <a:gd name="connsiteX20" fmla="*/ 379776 w 455802"/>
              <a:gd name="connsiteY20" fmla="*/ 444471 h 586292"/>
              <a:gd name="connsiteX21" fmla="*/ 396466 w 455802"/>
              <a:gd name="connsiteY21" fmla="*/ 444471 h 586292"/>
              <a:gd name="connsiteX22" fmla="*/ 396466 w 455802"/>
              <a:gd name="connsiteY22" fmla="*/ 546085 h 586292"/>
              <a:gd name="connsiteX23" fmla="*/ 379776 w 455802"/>
              <a:gd name="connsiteY23" fmla="*/ 546085 h 586292"/>
              <a:gd name="connsiteX24" fmla="*/ 339566 w 455802"/>
              <a:gd name="connsiteY24" fmla="*/ 475562 h 586292"/>
              <a:gd name="connsiteX25" fmla="*/ 339566 w 455802"/>
              <a:gd name="connsiteY25" fmla="*/ 546085 h 586292"/>
              <a:gd name="connsiteX26" fmla="*/ 322875 w 455802"/>
              <a:gd name="connsiteY26" fmla="*/ 546085 h 586292"/>
              <a:gd name="connsiteX27" fmla="*/ 256777 w 455802"/>
              <a:gd name="connsiteY27" fmla="*/ 442156 h 586292"/>
              <a:gd name="connsiteX28" fmla="*/ 273506 w 455802"/>
              <a:gd name="connsiteY28" fmla="*/ 445953 h 586292"/>
              <a:gd name="connsiteX29" fmla="*/ 287194 w 455802"/>
              <a:gd name="connsiteY29" fmla="*/ 455823 h 586292"/>
              <a:gd name="connsiteX30" fmla="*/ 296319 w 455802"/>
              <a:gd name="connsiteY30" fmla="*/ 471769 h 586292"/>
              <a:gd name="connsiteX31" fmla="*/ 299360 w 455802"/>
              <a:gd name="connsiteY31" fmla="*/ 494547 h 586292"/>
              <a:gd name="connsiteX32" fmla="*/ 296319 w 455802"/>
              <a:gd name="connsiteY32" fmla="*/ 517326 h 586292"/>
              <a:gd name="connsiteX33" fmla="*/ 287194 w 455802"/>
              <a:gd name="connsiteY33" fmla="*/ 534030 h 586292"/>
              <a:gd name="connsiteX34" fmla="*/ 273506 w 455802"/>
              <a:gd name="connsiteY34" fmla="*/ 543901 h 586292"/>
              <a:gd name="connsiteX35" fmla="*/ 256777 w 455802"/>
              <a:gd name="connsiteY35" fmla="*/ 546938 h 586292"/>
              <a:gd name="connsiteX36" fmla="*/ 240048 w 455802"/>
              <a:gd name="connsiteY36" fmla="*/ 543901 h 586292"/>
              <a:gd name="connsiteX37" fmla="*/ 226361 w 455802"/>
              <a:gd name="connsiteY37" fmla="*/ 534030 h 586292"/>
              <a:gd name="connsiteX38" fmla="*/ 217236 w 455802"/>
              <a:gd name="connsiteY38" fmla="*/ 517326 h 586292"/>
              <a:gd name="connsiteX39" fmla="*/ 214194 w 455802"/>
              <a:gd name="connsiteY39" fmla="*/ 494547 h 586292"/>
              <a:gd name="connsiteX40" fmla="*/ 217236 w 455802"/>
              <a:gd name="connsiteY40" fmla="*/ 471769 h 586292"/>
              <a:gd name="connsiteX41" fmla="*/ 226361 w 455802"/>
              <a:gd name="connsiteY41" fmla="*/ 455823 h 586292"/>
              <a:gd name="connsiteX42" fmla="*/ 240048 w 455802"/>
              <a:gd name="connsiteY42" fmla="*/ 445953 h 586292"/>
              <a:gd name="connsiteX43" fmla="*/ 256777 w 455802"/>
              <a:gd name="connsiteY43" fmla="*/ 442156 h 586292"/>
              <a:gd name="connsiteX44" fmla="*/ 171700 w 455802"/>
              <a:gd name="connsiteY44" fmla="*/ 442156 h 586292"/>
              <a:gd name="connsiteX45" fmla="*/ 184632 w 455802"/>
              <a:gd name="connsiteY45" fmla="*/ 443675 h 586292"/>
              <a:gd name="connsiteX46" fmla="*/ 194521 w 455802"/>
              <a:gd name="connsiteY46" fmla="*/ 447471 h 586292"/>
              <a:gd name="connsiteX47" fmla="*/ 193000 w 455802"/>
              <a:gd name="connsiteY47" fmla="*/ 451268 h 586292"/>
              <a:gd name="connsiteX48" fmla="*/ 190718 w 455802"/>
              <a:gd name="connsiteY48" fmla="*/ 455064 h 586292"/>
              <a:gd name="connsiteX49" fmla="*/ 189196 w 455802"/>
              <a:gd name="connsiteY49" fmla="*/ 458861 h 586292"/>
              <a:gd name="connsiteX50" fmla="*/ 188436 w 455802"/>
              <a:gd name="connsiteY50" fmla="*/ 459620 h 586292"/>
              <a:gd name="connsiteX51" fmla="*/ 186154 w 455802"/>
              <a:gd name="connsiteY51" fmla="*/ 458861 h 586292"/>
              <a:gd name="connsiteX52" fmla="*/ 183871 w 455802"/>
              <a:gd name="connsiteY52" fmla="*/ 457342 h 586292"/>
              <a:gd name="connsiteX53" fmla="*/ 178546 w 455802"/>
              <a:gd name="connsiteY53" fmla="*/ 456583 h 586292"/>
              <a:gd name="connsiteX54" fmla="*/ 170178 w 455802"/>
              <a:gd name="connsiteY54" fmla="*/ 456583 h 586292"/>
              <a:gd name="connsiteX55" fmla="*/ 164853 w 455802"/>
              <a:gd name="connsiteY55" fmla="*/ 458101 h 586292"/>
              <a:gd name="connsiteX56" fmla="*/ 160289 w 455802"/>
              <a:gd name="connsiteY56" fmla="*/ 461138 h 586292"/>
              <a:gd name="connsiteX57" fmla="*/ 157246 w 455802"/>
              <a:gd name="connsiteY57" fmla="*/ 465694 h 586292"/>
              <a:gd name="connsiteX58" fmla="*/ 156486 w 455802"/>
              <a:gd name="connsiteY58" fmla="*/ 470250 h 586292"/>
              <a:gd name="connsiteX59" fmla="*/ 159528 w 455802"/>
              <a:gd name="connsiteY59" fmla="*/ 479361 h 586292"/>
              <a:gd name="connsiteX60" fmla="*/ 167136 w 455802"/>
              <a:gd name="connsiteY60" fmla="*/ 485436 h 586292"/>
              <a:gd name="connsiteX61" fmla="*/ 177786 w 455802"/>
              <a:gd name="connsiteY61" fmla="*/ 489992 h 586292"/>
              <a:gd name="connsiteX62" fmla="*/ 187675 w 455802"/>
              <a:gd name="connsiteY62" fmla="*/ 496066 h 586292"/>
              <a:gd name="connsiteX63" fmla="*/ 196043 w 455802"/>
              <a:gd name="connsiteY63" fmla="*/ 505177 h 586292"/>
              <a:gd name="connsiteX64" fmla="*/ 199086 w 455802"/>
              <a:gd name="connsiteY64" fmla="*/ 518085 h 586292"/>
              <a:gd name="connsiteX65" fmla="*/ 196804 w 455802"/>
              <a:gd name="connsiteY65" fmla="*/ 528715 h 586292"/>
              <a:gd name="connsiteX66" fmla="*/ 190718 w 455802"/>
              <a:gd name="connsiteY66" fmla="*/ 537827 h 586292"/>
              <a:gd name="connsiteX67" fmla="*/ 180068 w 455802"/>
              <a:gd name="connsiteY67" fmla="*/ 544660 h 586292"/>
              <a:gd name="connsiteX68" fmla="*/ 166375 w 455802"/>
              <a:gd name="connsiteY68" fmla="*/ 546938 h 586292"/>
              <a:gd name="connsiteX69" fmla="*/ 159528 w 455802"/>
              <a:gd name="connsiteY69" fmla="*/ 546179 h 586292"/>
              <a:gd name="connsiteX70" fmla="*/ 152682 w 455802"/>
              <a:gd name="connsiteY70" fmla="*/ 545420 h 586292"/>
              <a:gd name="connsiteX71" fmla="*/ 145075 w 455802"/>
              <a:gd name="connsiteY71" fmla="*/ 543142 h 586292"/>
              <a:gd name="connsiteX72" fmla="*/ 139750 w 455802"/>
              <a:gd name="connsiteY72" fmla="*/ 539345 h 586292"/>
              <a:gd name="connsiteX73" fmla="*/ 142793 w 455802"/>
              <a:gd name="connsiteY73" fmla="*/ 527197 h 586292"/>
              <a:gd name="connsiteX74" fmla="*/ 147357 w 455802"/>
              <a:gd name="connsiteY74" fmla="*/ 529475 h 586292"/>
              <a:gd name="connsiteX75" fmla="*/ 153443 w 455802"/>
              <a:gd name="connsiteY75" fmla="*/ 531752 h 586292"/>
              <a:gd name="connsiteX76" fmla="*/ 160289 w 455802"/>
              <a:gd name="connsiteY76" fmla="*/ 533271 h 586292"/>
              <a:gd name="connsiteX77" fmla="*/ 166375 w 455802"/>
              <a:gd name="connsiteY77" fmla="*/ 533271 h 586292"/>
              <a:gd name="connsiteX78" fmla="*/ 179307 w 455802"/>
              <a:gd name="connsiteY78" fmla="*/ 529475 h 586292"/>
              <a:gd name="connsiteX79" fmla="*/ 183871 w 455802"/>
              <a:gd name="connsiteY79" fmla="*/ 518085 h 586292"/>
              <a:gd name="connsiteX80" fmla="*/ 180068 w 455802"/>
              <a:gd name="connsiteY80" fmla="*/ 509733 h 586292"/>
              <a:gd name="connsiteX81" fmla="*/ 172461 w 455802"/>
              <a:gd name="connsiteY81" fmla="*/ 503659 h 586292"/>
              <a:gd name="connsiteX82" fmla="*/ 161811 w 455802"/>
              <a:gd name="connsiteY82" fmla="*/ 498344 h 586292"/>
              <a:gd name="connsiteX83" fmla="*/ 151921 w 455802"/>
              <a:gd name="connsiteY83" fmla="*/ 492269 h 586292"/>
              <a:gd name="connsiteX84" fmla="*/ 143553 w 455802"/>
              <a:gd name="connsiteY84" fmla="*/ 483158 h 586292"/>
              <a:gd name="connsiteX85" fmla="*/ 140510 w 455802"/>
              <a:gd name="connsiteY85" fmla="*/ 471009 h 586292"/>
              <a:gd name="connsiteX86" fmla="*/ 142793 w 455802"/>
              <a:gd name="connsiteY86" fmla="*/ 458861 h 586292"/>
              <a:gd name="connsiteX87" fmla="*/ 149639 w 455802"/>
              <a:gd name="connsiteY87" fmla="*/ 449749 h 586292"/>
              <a:gd name="connsiteX88" fmla="*/ 159528 w 455802"/>
              <a:gd name="connsiteY88" fmla="*/ 444434 h 586292"/>
              <a:gd name="connsiteX89" fmla="*/ 171700 w 455802"/>
              <a:gd name="connsiteY89" fmla="*/ 442156 h 586292"/>
              <a:gd name="connsiteX90" fmla="*/ 99531 w 455802"/>
              <a:gd name="connsiteY90" fmla="*/ 442156 h 586292"/>
              <a:gd name="connsiteX91" fmla="*/ 116235 w 455802"/>
              <a:gd name="connsiteY91" fmla="*/ 442156 h 586292"/>
              <a:gd name="connsiteX92" fmla="*/ 116235 w 455802"/>
              <a:gd name="connsiteY92" fmla="*/ 521882 h 586292"/>
              <a:gd name="connsiteX93" fmla="*/ 113957 w 455802"/>
              <a:gd name="connsiteY93" fmla="*/ 534030 h 586292"/>
              <a:gd name="connsiteX94" fmla="*/ 107124 w 455802"/>
              <a:gd name="connsiteY94" fmla="*/ 541623 h 586292"/>
              <a:gd name="connsiteX95" fmla="*/ 96494 w 455802"/>
              <a:gd name="connsiteY95" fmla="*/ 545420 h 586292"/>
              <a:gd name="connsiteX96" fmla="*/ 85105 w 455802"/>
              <a:gd name="connsiteY96" fmla="*/ 546938 h 586292"/>
              <a:gd name="connsiteX97" fmla="*/ 77512 w 455802"/>
              <a:gd name="connsiteY97" fmla="*/ 546179 h 586292"/>
              <a:gd name="connsiteX98" fmla="*/ 69160 w 455802"/>
              <a:gd name="connsiteY98" fmla="*/ 544660 h 586292"/>
              <a:gd name="connsiteX99" fmla="*/ 60808 w 455802"/>
              <a:gd name="connsiteY99" fmla="*/ 541623 h 586292"/>
              <a:gd name="connsiteX100" fmla="*/ 53975 w 455802"/>
              <a:gd name="connsiteY100" fmla="*/ 537827 h 586292"/>
              <a:gd name="connsiteX101" fmla="*/ 60808 w 455802"/>
              <a:gd name="connsiteY101" fmla="*/ 526437 h 586292"/>
              <a:gd name="connsiteX102" fmla="*/ 65364 w 455802"/>
              <a:gd name="connsiteY102" fmla="*/ 528715 h 586292"/>
              <a:gd name="connsiteX103" fmla="*/ 70679 w 455802"/>
              <a:gd name="connsiteY103" fmla="*/ 530234 h 586292"/>
              <a:gd name="connsiteX104" fmla="*/ 76753 w 455802"/>
              <a:gd name="connsiteY104" fmla="*/ 531752 h 586292"/>
              <a:gd name="connsiteX105" fmla="*/ 83586 w 455802"/>
              <a:gd name="connsiteY105" fmla="*/ 532512 h 586292"/>
              <a:gd name="connsiteX106" fmla="*/ 94975 w 455802"/>
              <a:gd name="connsiteY106" fmla="*/ 529475 h 586292"/>
              <a:gd name="connsiteX107" fmla="*/ 99531 w 455802"/>
              <a:gd name="connsiteY107" fmla="*/ 520363 h 586292"/>
              <a:gd name="connsiteX108" fmla="*/ 19751 w 455802"/>
              <a:gd name="connsiteY108" fmla="*/ 414880 h 586292"/>
              <a:gd name="connsiteX109" fmla="*/ 19751 w 455802"/>
              <a:gd name="connsiteY109" fmla="*/ 561263 h 586292"/>
              <a:gd name="connsiteX110" fmla="*/ 22790 w 455802"/>
              <a:gd name="connsiteY110" fmla="*/ 565814 h 586292"/>
              <a:gd name="connsiteX111" fmla="*/ 25069 w 455802"/>
              <a:gd name="connsiteY111" fmla="*/ 566572 h 586292"/>
              <a:gd name="connsiteX112" fmla="*/ 430733 w 455802"/>
              <a:gd name="connsiteY112" fmla="*/ 566572 h 586292"/>
              <a:gd name="connsiteX113" fmla="*/ 432252 w 455802"/>
              <a:gd name="connsiteY113" fmla="*/ 565814 h 586292"/>
              <a:gd name="connsiteX114" fmla="*/ 435291 w 455802"/>
              <a:gd name="connsiteY114" fmla="*/ 561263 h 586292"/>
              <a:gd name="connsiteX115" fmla="*/ 435291 w 455802"/>
              <a:gd name="connsiteY115" fmla="*/ 414880 h 586292"/>
              <a:gd name="connsiteX116" fmla="*/ 222601 w 455802"/>
              <a:gd name="connsiteY116" fmla="*/ 252573 h 586292"/>
              <a:gd name="connsiteX117" fmla="*/ 232470 w 455802"/>
              <a:gd name="connsiteY117" fmla="*/ 263190 h 586292"/>
              <a:gd name="connsiteX118" fmla="*/ 232470 w 455802"/>
              <a:gd name="connsiteY118" fmla="*/ 293522 h 586292"/>
              <a:gd name="connsiteX119" fmla="*/ 222601 w 455802"/>
              <a:gd name="connsiteY119" fmla="*/ 303380 h 586292"/>
              <a:gd name="connsiteX120" fmla="*/ 212732 w 455802"/>
              <a:gd name="connsiteY120" fmla="*/ 293522 h 586292"/>
              <a:gd name="connsiteX121" fmla="*/ 212732 w 455802"/>
              <a:gd name="connsiteY121" fmla="*/ 263190 h 586292"/>
              <a:gd name="connsiteX122" fmla="*/ 222601 w 455802"/>
              <a:gd name="connsiteY122" fmla="*/ 252573 h 586292"/>
              <a:gd name="connsiteX123" fmla="*/ 222601 w 455802"/>
              <a:gd name="connsiteY123" fmla="*/ 182028 h 586292"/>
              <a:gd name="connsiteX124" fmla="*/ 237831 w 455802"/>
              <a:gd name="connsiteY124" fmla="*/ 197197 h 586292"/>
              <a:gd name="connsiteX125" fmla="*/ 222601 w 455802"/>
              <a:gd name="connsiteY125" fmla="*/ 212366 h 586292"/>
              <a:gd name="connsiteX126" fmla="*/ 207371 w 455802"/>
              <a:gd name="connsiteY126" fmla="*/ 197197 h 586292"/>
              <a:gd name="connsiteX127" fmla="*/ 222601 w 455802"/>
              <a:gd name="connsiteY127" fmla="*/ 182028 h 586292"/>
              <a:gd name="connsiteX128" fmla="*/ 151925 w 455802"/>
              <a:gd name="connsiteY128" fmla="*/ 131221 h 586292"/>
              <a:gd name="connsiteX129" fmla="*/ 161803 w 455802"/>
              <a:gd name="connsiteY129" fmla="*/ 141839 h 586292"/>
              <a:gd name="connsiteX130" fmla="*/ 151925 w 455802"/>
              <a:gd name="connsiteY130" fmla="*/ 151698 h 586292"/>
              <a:gd name="connsiteX131" fmla="*/ 141287 w 455802"/>
              <a:gd name="connsiteY131" fmla="*/ 161557 h 586292"/>
              <a:gd name="connsiteX132" fmla="*/ 141287 w 455802"/>
              <a:gd name="connsiteY132" fmla="*/ 202512 h 586292"/>
              <a:gd name="connsiteX133" fmla="*/ 127609 w 455802"/>
              <a:gd name="connsiteY133" fmla="*/ 232848 h 586292"/>
              <a:gd name="connsiteX134" fmla="*/ 141287 w 455802"/>
              <a:gd name="connsiteY134" fmla="*/ 263186 h 586292"/>
              <a:gd name="connsiteX135" fmla="*/ 141287 w 455802"/>
              <a:gd name="connsiteY135" fmla="*/ 303382 h 586292"/>
              <a:gd name="connsiteX136" fmla="*/ 151925 w 455802"/>
              <a:gd name="connsiteY136" fmla="*/ 313241 h 586292"/>
              <a:gd name="connsiteX137" fmla="*/ 161803 w 455802"/>
              <a:gd name="connsiteY137" fmla="*/ 323859 h 586292"/>
              <a:gd name="connsiteX138" fmla="*/ 151925 w 455802"/>
              <a:gd name="connsiteY138" fmla="*/ 333718 h 586292"/>
              <a:gd name="connsiteX139" fmla="*/ 121530 w 455802"/>
              <a:gd name="connsiteY139" fmla="*/ 303382 h 586292"/>
              <a:gd name="connsiteX140" fmla="*/ 121530 w 455802"/>
              <a:gd name="connsiteY140" fmla="*/ 263186 h 586292"/>
              <a:gd name="connsiteX141" fmla="*/ 101014 w 455802"/>
              <a:gd name="connsiteY141" fmla="*/ 242708 h 586292"/>
              <a:gd name="connsiteX142" fmla="*/ 91136 w 455802"/>
              <a:gd name="connsiteY142" fmla="*/ 232848 h 586292"/>
              <a:gd name="connsiteX143" fmla="*/ 101014 w 455802"/>
              <a:gd name="connsiteY143" fmla="*/ 222231 h 586292"/>
              <a:gd name="connsiteX144" fmla="*/ 121530 w 455802"/>
              <a:gd name="connsiteY144" fmla="*/ 202512 h 586292"/>
              <a:gd name="connsiteX145" fmla="*/ 121530 w 455802"/>
              <a:gd name="connsiteY145" fmla="*/ 161557 h 586292"/>
              <a:gd name="connsiteX146" fmla="*/ 151925 w 455802"/>
              <a:gd name="connsiteY146" fmla="*/ 131221 h 586292"/>
              <a:gd name="connsiteX147" fmla="*/ 334255 w 455802"/>
              <a:gd name="connsiteY147" fmla="*/ 36406 h 586292"/>
              <a:gd name="connsiteX148" fmla="*/ 334255 w 455802"/>
              <a:gd name="connsiteY148" fmla="*/ 121354 h 586292"/>
              <a:gd name="connsiteX149" fmla="*/ 419338 w 455802"/>
              <a:gd name="connsiteY149" fmla="*/ 121354 h 586292"/>
              <a:gd name="connsiteX150" fmla="*/ 25069 w 455802"/>
              <a:gd name="connsiteY150" fmla="*/ 20478 h 586292"/>
              <a:gd name="connsiteX151" fmla="*/ 19751 w 455802"/>
              <a:gd name="connsiteY151" fmla="*/ 29580 h 586292"/>
              <a:gd name="connsiteX152" fmla="*/ 19751 w 455802"/>
              <a:gd name="connsiteY152" fmla="*/ 394401 h 586292"/>
              <a:gd name="connsiteX153" fmla="*/ 435291 w 455802"/>
              <a:gd name="connsiteY153" fmla="*/ 394401 h 586292"/>
              <a:gd name="connsiteX154" fmla="*/ 435291 w 455802"/>
              <a:gd name="connsiteY154" fmla="*/ 141074 h 586292"/>
              <a:gd name="connsiteX155" fmla="*/ 431493 w 455802"/>
              <a:gd name="connsiteY155" fmla="*/ 141832 h 586292"/>
              <a:gd name="connsiteX156" fmla="*/ 316023 w 455802"/>
              <a:gd name="connsiteY156" fmla="*/ 141832 h 586292"/>
              <a:gd name="connsiteX157" fmla="*/ 323620 w 455802"/>
              <a:gd name="connsiteY157" fmla="*/ 161552 h 586292"/>
              <a:gd name="connsiteX158" fmla="*/ 323620 w 455802"/>
              <a:gd name="connsiteY158" fmla="*/ 202509 h 586292"/>
              <a:gd name="connsiteX159" fmla="*/ 344131 w 455802"/>
              <a:gd name="connsiteY159" fmla="*/ 222229 h 586292"/>
              <a:gd name="connsiteX160" fmla="*/ 354006 w 455802"/>
              <a:gd name="connsiteY160" fmla="*/ 232848 h 586292"/>
              <a:gd name="connsiteX161" fmla="*/ 344131 w 455802"/>
              <a:gd name="connsiteY161" fmla="*/ 242708 h 586292"/>
              <a:gd name="connsiteX162" fmla="*/ 323620 w 455802"/>
              <a:gd name="connsiteY162" fmla="*/ 263187 h 586292"/>
              <a:gd name="connsiteX163" fmla="*/ 323620 w 455802"/>
              <a:gd name="connsiteY163" fmla="*/ 303385 h 586292"/>
              <a:gd name="connsiteX164" fmla="*/ 293233 w 455802"/>
              <a:gd name="connsiteY164" fmla="*/ 333724 h 586292"/>
              <a:gd name="connsiteX165" fmla="*/ 283357 w 455802"/>
              <a:gd name="connsiteY165" fmla="*/ 323864 h 586292"/>
              <a:gd name="connsiteX166" fmla="*/ 293233 w 455802"/>
              <a:gd name="connsiteY166" fmla="*/ 313246 h 586292"/>
              <a:gd name="connsiteX167" fmla="*/ 303868 w 455802"/>
              <a:gd name="connsiteY167" fmla="*/ 303385 h 586292"/>
              <a:gd name="connsiteX168" fmla="*/ 303868 w 455802"/>
              <a:gd name="connsiteY168" fmla="*/ 263187 h 586292"/>
              <a:gd name="connsiteX169" fmla="*/ 317542 w 455802"/>
              <a:gd name="connsiteY169" fmla="*/ 232848 h 586292"/>
              <a:gd name="connsiteX170" fmla="*/ 303868 w 455802"/>
              <a:gd name="connsiteY170" fmla="*/ 202509 h 586292"/>
              <a:gd name="connsiteX171" fmla="*/ 303868 w 455802"/>
              <a:gd name="connsiteY171" fmla="*/ 161552 h 586292"/>
              <a:gd name="connsiteX172" fmla="*/ 293233 w 455802"/>
              <a:gd name="connsiteY172" fmla="*/ 151692 h 586292"/>
              <a:gd name="connsiteX173" fmla="*/ 283357 w 455802"/>
              <a:gd name="connsiteY173" fmla="*/ 141832 h 586292"/>
              <a:gd name="connsiteX174" fmla="*/ 293233 w 455802"/>
              <a:gd name="connsiteY174" fmla="*/ 131214 h 586292"/>
              <a:gd name="connsiteX175" fmla="*/ 313744 w 455802"/>
              <a:gd name="connsiteY175" fmla="*/ 139557 h 586292"/>
              <a:gd name="connsiteX176" fmla="*/ 313744 w 455802"/>
              <a:gd name="connsiteY176" fmla="*/ 24271 h 586292"/>
              <a:gd name="connsiteX177" fmla="*/ 314504 w 455802"/>
              <a:gd name="connsiteY177" fmla="*/ 20478 h 586292"/>
              <a:gd name="connsiteX178" fmla="*/ 25069 w 455802"/>
              <a:gd name="connsiteY178" fmla="*/ 0 h 586292"/>
              <a:gd name="connsiteX179" fmla="*/ 318302 w 455802"/>
              <a:gd name="connsiteY179" fmla="*/ 0 h 586292"/>
              <a:gd name="connsiteX180" fmla="*/ 331976 w 455802"/>
              <a:gd name="connsiteY180" fmla="*/ 5309 h 586292"/>
              <a:gd name="connsiteX181" fmla="*/ 339573 w 455802"/>
              <a:gd name="connsiteY181" fmla="*/ 13652 h 586292"/>
              <a:gd name="connsiteX182" fmla="*/ 436051 w 455802"/>
              <a:gd name="connsiteY182" fmla="*/ 109218 h 586292"/>
              <a:gd name="connsiteX183" fmla="*/ 449725 w 455802"/>
              <a:gd name="connsiteY183" fmla="*/ 122871 h 586292"/>
              <a:gd name="connsiteX184" fmla="*/ 455802 w 455802"/>
              <a:gd name="connsiteY184" fmla="*/ 141074 h 586292"/>
              <a:gd name="connsiteX185" fmla="*/ 455802 w 455802"/>
              <a:gd name="connsiteY185" fmla="*/ 394401 h 586292"/>
              <a:gd name="connsiteX186" fmla="*/ 455802 w 455802"/>
              <a:gd name="connsiteY186" fmla="*/ 561263 h 586292"/>
              <a:gd name="connsiteX187" fmla="*/ 455802 w 455802"/>
              <a:gd name="connsiteY187" fmla="*/ 566572 h 586292"/>
              <a:gd name="connsiteX188" fmla="*/ 436810 w 455802"/>
              <a:gd name="connsiteY188" fmla="*/ 585534 h 586292"/>
              <a:gd name="connsiteX189" fmla="*/ 435291 w 455802"/>
              <a:gd name="connsiteY189" fmla="*/ 586292 h 586292"/>
              <a:gd name="connsiteX190" fmla="*/ 430733 w 455802"/>
              <a:gd name="connsiteY190" fmla="*/ 586292 h 586292"/>
              <a:gd name="connsiteX191" fmla="*/ 25069 w 455802"/>
              <a:gd name="connsiteY191" fmla="*/ 586292 h 586292"/>
              <a:gd name="connsiteX192" fmla="*/ 19751 w 455802"/>
              <a:gd name="connsiteY192" fmla="*/ 586292 h 586292"/>
              <a:gd name="connsiteX193" fmla="*/ 18232 w 455802"/>
              <a:gd name="connsiteY193" fmla="*/ 585534 h 586292"/>
              <a:gd name="connsiteX194" fmla="*/ 0 w 455802"/>
              <a:gd name="connsiteY194" fmla="*/ 566572 h 586292"/>
              <a:gd name="connsiteX195" fmla="*/ 0 w 455802"/>
              <a:gd name="connsiteY195" fmla="*/ 561263 h 586292"/>
              <a:gd name="connsiteX196" fmla="*/ 0 w 455802"/>
              <a:gd name="connsiteY196" fmla="*/ 394401 h 586292"/>
              <a:gd name="connsiteX197" fmla="*/ 0 w 455802"/>
              <a:gd name="connsiteY197" fmla="*/ 29580 h 586292"/>
              <a:gd name="connsiteX198" fmla="*/ 25069 w 455802"/>
              <a:gd name="connsiteY198" fmla="*/ 0 h 5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455802" h="586292">
                <a:moveTo>
                  <a:pt x="257538" y="456583"/>
                </a:moveTo>
                <a:cubicBezTo>
                  <a:pt x="253736" y="456583"/>
                  <a:pt x="250694" y="456583"/>
                  <a:pt x="247652" y="458101"/>
                </a:cubicBezTo>
                <a:cubicBezTo>
                  <a:pt x="244611" y="459620"/>
                  <a:pt x="241569" y="461898"/>
                  <a:pt x="239288" y="464935"/>
                </a:cubicBezTo>
                <a:cubicBezTo>
                  <a:pt x="237007" y="467972"/>
                  <a:pt x="234725" y="471769"/>
                  <a:pt x="233205" y="476324"/>
                </a:cubicBezTo>
                <a:cubicBezTo>
                  <a:pt x="231684" y="481639"/>
                  <a:pt x="231684" y="487714"/>
                  <a:pt x="230923" y="494547"/>
                </a:cubicBezTo>
                <a:cubicBezTo>
                  <a:pt x="231684" y="501381"/>
                  <a:pt x="231684" y="507455"/>
                  <a:pt x="233205" y="512770"/>
                </a:cubicBezTo>
                <a:cubicBezTo>
                  <a:pt x="234725" y="517326"/>
                  <a:pt x="236246" y="521122"/>
                  <a:pt x="239288" y="524160"/>
                </a:cubicBezTo>
                <a:cubicBezTo>
                  <a:pt x="241569" y="527197"/>
                  <a:pt x="243850" y="529475"/>
                  <a:pt x="246892" y="530993"/>
                </a:cubicBezTo>
                <a:cubicBezTo>
                  <a:pt x="249934" y="532512"/>
                  <a:pt x="252975" y="533271"/>
                  <a:pt x="256777" y="533271"/>
                </a:cubicBezTo>
                <a:cubicBezTo>
                  <a:pt x="259819" y="533271"/>
                  <a:pt x="262861" y="532512"/>
                  <a:pt x="265902" y="530993"/>
                </a:cubicBezTo>
                <a:cubicBezTo>
                  <a:pt x="269704" y="530234"/>
                  <a:pt x="271985" y="527956"/>
                  <a:pt x="274267" y="524919"/>
                </a:cubicBezTo>
                <a:cubicBezTo>
                  <a:pt x="277308" y="521882"/>
                  <a:pt x="278829" y="517326"/>
                  <a:pt x="280350" y="512770"/>
                </a:cubicBezTo>
                <a:cubicBezTo>
                  <a:pt x="281871" y="507455"/>
                  <a:pt x="282631" y="502140"/>
                  <a:pt x="282631" y="494547"/>
                </a:cubicBezTo>
                <a:cubicBezTo>
                  <a:pt x="282631" y="487714"/>
                  <a:pt x="281871" y="481639"/>
                  <a:pt x="280350" y="477084"/>
                </a:cubicBezTo>
                <a:cubicBezTo>
                  <a:pt x="278829" y="472528"/>
                  <a:pt x="277308" y="467972"/>
                  <a:pt x="275027" y="464935"/>
                </a:cubicBezTo>
                <a:cubicBezTo>
                  <a:pt x="272746" y="461898"/>
                  <a:pt x="269704" y="459620"/>
                  <a:pt x="266663" y="458101"/>
                </a:cubicBezTo>
                <a:cubicBezTo>
                  <a:pt x="263621" y="456583"/>
                  <a:pt x="260579" y="456583"/>
                  <a:pt x="257538" y="456583"/>
                </a:cubicBezTo>
                <a:close/>
                <a:moveTo>
                  <a:pt x="322875" y="444471"/>
                </a:moveTo>
                <a:lnTo>
                  <a:pt x="339566" y="444471"/>
                </a:lnTo>
                <a:lnTo>
                  <a:pt x="379776" y="514236"/>
                </a:lnTo>
                <a:lnTo>
                  <a:pt x="379776" y="444471"/>
                </a:lnTo>
                <a:lnTo>
                  <a:pt x="396466" y="444471"/>
                </a:lnTo>
                <a:lnTo>
                  <a:pt x="396466" y="546085"/>
                </a:lnTo>
                <a:lnTo>
                  <a:pt x="379776" y="546085"/>
                </a:lnTo>
                <a:lnTo>
                  <a:pt x="339566" y="475562"/>
                </a:lnTo>
                <a:lnTo>
                  <a:pt x="339566" y="546085"/>
                </a:lnTo>
                <a:lnTo>
                  <a:pt x="322875" y="546085"/>
                </a:lnTo>
                <a:close/>
                <a:moveTo>
                  <a:pt x="256777" y="442156"/>
                </a:moveTo>
                <a:cubicBezTo>
                  <a:pt x="262861" y="442156"/>
                  <a:pt x="268944" y="443675"/>
                  <a:pt x="273506" y="445953"/>
                </a:cubicBezTo>
                <a:cubicBezTo>
                  <a:pt x="278829" y="448231"/>
                  <a:pt x="283392" y="451268"/>
                  <a:pt x="287194" y="455823"/>
                </a:cubicBezTo>
                <a:cubicBezTo>
                  <a:pt x="290996" y="460379"/>
                  <a:pt x="294037" y="465694"/>
                  <a:pt x="296319" y="471769"/>
                </a:cubicBezTo>
                <a:cubicBezTo>
                  <a:pt x="298600" y="478602"/>
                  <a:pt x="299360" y="486195"/>
                  <a:pt x="299360" y="494547"/>
                </a:cubicBezTo>
                <a:cubicBezTo>
                  <a:pt x="299360" y="502899"/>
                  <a:pt x="298600" y="510492"/>
                  <a:pt x="296319" y="517326"/>
                </a:cubicBezTo>
                <a:cubicBezTo>
                  <a:pt x="294037" y="524160"/>
                  <a:pt x="290996" y="529475"/>
                  <a:pt x="287194" y="534030"/>
                </a:cubicBezTo>
                <a:cubicBezTo>
                  <a:pt x="283392" y="537827"/>
                  <a:pt x="278829" y="541623"/>
                  <a:pt x="273506" y="543901"/>
                </a:cubicBezTo>
                <a:cubicBezTo>
                  <a:pt x="268944" y="545420"/>
                  <a:pt x="262861" y="546938"/>
                  <a:pt x="256777" y="546938"/>
                </a:cubicBezTo>
                <a:cubicBezTo>
                  <a:pt x="250694" y="546938"/>
                  <a:pt x="245371" y="545420"/>
                  <a:pt x="240048" y="543901"/>
                </a:cubicBezTo>
                <a:cubicBezTo>
                  <a:pt x="234725" y="541623"/>
                  <a:pt x="230163" y="537827"/>
                  <a:pt x="226361" y="534030"/>
                </a:cubicBezTo>
                <a:cubicBezTo>
                  <a:pt x="222559" y="529475"/>
                  <a:pt x="219517" y="524160"/>
                  <a:pt x="217236" y="517326"/>
                </a:cubicBezTo>
                <a:cubicBezTo>
                  <a:pt x="215715" y="510492"/>
                  <a:pt x="214194" y="502899"/>
                  <a:pt x="214194" y="494547"/>
                </a:cubicBezTo>
                <a:cubicBezTo>
                  <a:pt x="214194" y="486195"/>
                  <a:pt x="215715" y="478602"/>
                  <a:pt x="217236" y="471769"/>
                </a:cubicBezTo>
                <a:cubicBezTo>
                  <a:pt x="219517" y="465694"/>
                  <a:pt x="222559" y="460379"/>
                  <a:pt x="226361" y="455823"/>
                </a:cubicBezTo>
                <a:cubicBezTo>
                  <a:pt x="230163" y="451268"/>
                  <a:pt x="234725" y="448231"/>
                  <a:pt x="240048" y="445953"/>
                </a:cubicBezTo>
                <a:cubicBezTo>
                  <a:pt x="245371" y="443675"/>
                  <a:pt x="250694" y="442156"/>
                  <a:pt x="256777" y="442156"/>
                </a:cubicBezTo>
                <a:close/>
                <a:moveTo>
                  <a:pt x="171700" y="442156"/>
                </a:moveTo>
                <a:cubicBezTo>
                  <a:pt x="175503" y="442156"/>
                  <a:pt x="180068" y="442916"/>
                  <a:pt x="184632" y="443675"/>
                </a:cubicBezTo>
                <a:cubicBezTo>
                  <a:pt x="188436" y="444434"/>
                  <a:pt x="192239" y="445953"/>
                  <a:pt x="194521" y="447471"/>
                </a:cubicBezTo>
                <a:cubicBezTo>
                  <a:pt x="194521" y="448990"/>
                  <a:pt x="193761" y="449749"/>
                  <a:pt x="193000" y="451268"/>
                </a:cubicBezTo>
                <a:cubicBezTo>
                  <a:pt x="192239" y="452786"/>
                  <a:pt x="191479" y="454305"/>
                  <a:pt x="190718" y="455064"/>
                </a:cubicBezTo>
                <a:cubicBezTo>
                  <a:pt x="189957" y="456583"/>
                  <a:pt x="189957" y="458101"/>
                  <a:pt x="189196" y="458861"/>
                </a:cubicBezTo>
                <a:cubicBezTo>
                  <a:pt x="188436" y="459620"/>
                  <a:pt x="188436" y="459620"/>
                  <a:pt x="188436" y="459620"/>
                </a:cubicBezTo>
                <a:cubicBezTo>
                  <a:pt x="187675" y="459620"/>
                  <a:pt x="186914" y="459620"/>
                  <a:pt x="186154" y="458861"/>
                </a:cubicBezTo>
                <a:cubicBezTo>
                  <a:pt x="186154" y="458101"/>
                  <a:pt x="184632" y="458101"/>
                  <a:pt x="183871" y="457342"/>
                </a:cubicBezTo>
                <a:cubicBezTo>
                  <a:pt x="182350" y="457342"/>
                  <a:pt x="180829" y="456583"/>
                  <a:pt x="178546" y="456583"/>
                </a:cubicBezTo>
                <a:cubicBezTo>
                  <a:pt x="176264" y="456583"/>
                  <a:pt x="173221" y="456583"/>
                  <a:pt x="170178" y="456583"/>
                </a:cubicBezTo>
                <a:cubicBezTo>
                  <a:pt x="168657" y="456583"/>
                  <a:pt x="166375" y="457342"/>
                  <a:pt x="164853" y="458101"/>
                </a:cubicBezTo>
                <a:cubicBezTo>
                  <a:pt x="163332" y="458861"/>
                  <a:pt x="161811" y="460379"/>
                  <a:pt x="160289" y="461138"/>
                </a:cubicBezTo>
                <a:cubicBezTo>
                  <a:pt x="159528" y="462657"/>
                  <a:pt x="158007" y="464176"/>
                  <a:pt x="157246" y="465694"/>
                </a:cubicBezTo>
                <a:cubicBezTo>
                  <a:pt x="156486" y="467213"/>
                  <a:pt x="156486" y="468731"/>
                  <a:pt x="156486" y="470250"/>
                </a:cubicBezTo>
                <a:cubicBezTo>
                  <a:pt x="156486" y="474046"/>
                  <a:pt x="157246" y="477084"/>
                  <a:pt x="159528" y="479361"/>
                </a:cubicBezTo>
                <a:cubicBezTo>
                  <a:pt x="161811" y="481639"/>
                  <a:pt x="164093" y="483917"/>
                  <a:pt x="167136" y="485436"/>
                </a:cubicBezTo>
                <a:cubicBezTo>
                  <a:pt x="170178" y="486954"/>
                  <a:pt x="173982" y="488473"/>
                  <a:pt x="177786" y="489992"/>
                </a:cubicBezTo>
                <a:cubicBezTo>
                  <a:pt x="181589" y="492269"/>
                  <a:pt x="184632" y="493788"/>
                  <a:pt x="187675" y="496066"/>
                </a:cubicBezTo>
                <a:cubicBezTo>
                  <a:pt x="191479" y="498344"/>
                  <a:pt x="193761" y="501381"/>
                  <a:pt x="196043" y="505177"/>
                </a:cubicBezTo>
                <a:cubicBezTo>
                  <a:pt x="198325" y="508214"/>
                  <a:pt x="199086" y="512770"/>
                  <a:pt x="199086" y="518085"/>
                </a:cubicBezTo>
                <a:cubicBezTo>
                  <a:pt x="199086" y="521882"/>
                  <a:pt x="198325" y="525678"/>
                  <a:pt x="196804" y="528715"/>
                </a:cubicBezTo>
                <a:cubicBezTo>
                  <a:pt x="195282" y="532512"/>
                  <a:pt x="193000" y="535549"/>
                  <a:pt x="190718" y="537827"/>
                </a:cubicBezTo>
                <a:cubicBezTo>
                  <a:pt x="187675" y="540864"/>
                  <a:pt x="183871" y="543142"/>
                  <a:pt x="180068" y="544660"/>
                </a:cubicBezTo>
                <a:cubicBezTo>
                  <a:pt x="176264" y="546179"/>
                  <a:pt x="171700" y="546938"/>
                  <a:pt x="166375" y="546938"/>
                </a:cubicBezTo>
                <a:cubicBezTo>
                  <a:pt x="164093" y="546938"/>
                  <a:pt x="161811" y="546938"/>
                  <a:pt x="159528" y="546179"/>
                </a:cubicBezTo>
                <a:cubicBezTo>
                  <a:pt x="157246" y="546179"/>
                  <a:pt x="154964" y="545420"/>
                  <a:pt x="152682" y="545420"/>
                </a:cubicBezTo>
                <a:cubicBezTo>
                  <a:pt x="149639" y="544660"/>
                  <a:pt x="147357" y="543901"/>
                  <a:pt x="145075" y="543142"/>
                </a:cubicBezTo>
                <a:cubicBezTo>
                  <a:pt x="143553" y="541623"/>
                  <a:pt x="141271" y="540864"/>
                  <a:pt x="139750" y="539345"/>
                </a:cubicBezTo>
                <a:lnTo>
                  <a:pt x="142793" y="527197"/>
                </a:lnTo>
                <a:cubicBezTo>
                  <a:pt x="144314" y="527956"/>
                  <a:pt x="145835" y="528715"/>
                  <a:pt x="147357" y="529475"/>
                </a:cubicBezTo>
                <a:cubicBezTo>
                  <a:pt x="149639" y="530234"/>
                  <a:pt x="151921" y="530993"/>
                  <a:pt x="153443" y="531752"/>
                </a:cubicBezTo>
                <a:cubicBezTo>
                  <a:pt x="155725" y="532512"/>
                  <a:pt x="158007" y="532512"/>
                  <a:pt x="160289" y="533271"/>
                </a:cubicBezTo>
                <a:cubicBezTo>
                  <a:pt x="162571" y="533271"/>
                  <a:pt x="164093" y="533271"/>
                  <a:pt x="166375" y="533271"/>
                </a:cubicBezTo>
                <a:cubicBezTo>
                  <a:pt x="171700" y="533271"/>
                  <a:pt x="176264" y="532512"/>
                  <a:pt x="179307" y="529475"/>
                </a:cubicBezTo>
                <a:cubicBezTo>
                  <a:pt x="182350" y="527197"/>
                  <a:pt x="183871" y="523400"/>
                  <a:pt x="183871" y="518085"/>
                </a:cubicBezTo>
                <a:cubicBezTo>
                  <a:pt x="183871" y="515048"/>
                  <a:pt x="182350" y="512011"/>
                  <a:pt x="180068" y="509733"/>
                </a:cubicBezTo>
                <a:cubicBezTo>
                  <a:pt x="178546" y="507455"/>
                  <a:pt x="175503" y="505937"/>
                  <a:pt x="172461" y="503659"/>
                </a:cubicBezTo>
                <a:cubicBezTo>
                  <a:pt x="169418" y="502140"/>
                  <a:pt x="165614" y="500622"/>
                  <a:pt x="161811" y="498344"/>
                </a:cubicBezTo>
                <a:cubicBezTo>
                  <a:pt x="158768" y="496825"/>
                  <a:pt x="154964" y="494547"/>
                  <a:pt x="151921" y="492269"/>
                </a:cubicBezTo>
                <a:cubicBezTo>
                  <a:pt x="148878" y="489992"/>
                  <a:pt x="145835" y="486954"/>
                  <a:pt x="143553" y="483158"/>
                </a:cubicBezTo>
                <a:cubicBezTo>
                  <a:pt x="141271" y="480121"/>
                  <a:pt x="140510" y="476324"/>
                  <a:pt x="140510" y="471009"/>
                </a:cubicBezTo>
                <a:cubicBezTo>
                  <a:pt x="140510" y="466454"/>
                  <a:pt x="141271" y="462657"/>
                  <a:pt x="142793" y="458861"/>
                </a:cubicBezTo>
                <a:cubicBezTo>
                  <a:pt x="144314" y="455823"/>
                  <a:pt x="146596" y="452786"/>
                  <a:pt x="149639" y="449749"/>
                </a:cubicBezTo>
                <a:cubicBezTo>
                  <a:pt x="152682" y="447471"/>
                  <a:pt x="155725" y="445953"/>
                  <a:pt x="159528" y="444434"/>
                </a:cubicBezTo>
                <a:cubicBezTo>
                  <a:pt x="163332" y="442916"/>
                  <a:pt x="167136" y="442156"/>
                  <a:pt x="171700" y="442156"/>
                </a:cubicBezTo>
                <a:close/>
                <a:moveTo>
                  <a:pt x="99531" y="442156"/>
                </a:moveTo>
                <a:lnTo>
                  <a:pt x="116235" y="442156"/>
                </a:lnTo>
                <a:lnTo>
                  <a:pt x="116235" y="521882"/>
                </a:lnTo>
                <a:cubicBezTo>
                  <a:pt x="116235" y="526437"/>
                  <a:pt x="115475" y="530234"/>
                  <a:pt x="113957" y="534030"/>
                </a:cubicBezTo>
                <a:cubicBezTo>
                  <a:pt x="112438" y="537067"/>
                  <a:pt x="109401" y="539345"/>
                  <a:pt x="107124" y="541623"/>
                </a:cubicBezTo>
                <a:cubicBezTo>
                  <a:pt x="104086" y="543901"/>
                  <a:pt x="100290" y="544660"/>
                  <a:pt x="96494" y="545420"/>
                </a:cubicBezTo>
                <a:cubicBezTo>
                  <a:pt x="92697" y="546179"/>
                  <a:pt x="88901" y="546938"/>
                  <a:pt x="85105" y="546938"/>
                </a:cubicBezTo>
                <a:cubicBezTo>
                  <a:pt x="82827" y="546938"/>
                  <a:pt x="80549" y="546938"/>
                  <a:pt x="77512" y="546179"/>
                </a:cubicBezTo>
                <a:cubicBezTo>
                  <a:pt x="75234" y="546179"/>
                  <a:pt x="72197" y="545420"/>
                  <a:pt x="69160" y="544660"/>
                </a:cubicBezTo>
                <a:cubicBezTo>
                  <a:pt x="66123" y="543142"/>
                  <a:pt x="63845" y="542383"/>
                  <a:pt x="60808" y="541623"/>
                </a:cubicBezTo>
                <a:cubicBezTo>
                  <a:pt x="57771" y="540105"/>
                  <a:pt x="56253" y="539345"/>
                  <a:pt x="53975" y="537827"/>
                </a:cubicBezTo>
                <a:lnTo>
                  <a:pt x="60808" y="526437"/>
                </a:lnTo>
                <a:cubicBezTo>
                  <a:pt x="62327" y="527197"/>
                  <a:pt x="63086" y="527956"/>
                  <a:pt x="65364" y="528715"/>
                </a:cubicBezTo>
                <a:cubicBezTo>
                  <a:pt x="66882" y="528715"/>
                  <a:pt x="68401" y="529475"/>
                  <a:pt x="70679" y="530234"/>
                </a:cubicBezTo>
                <a:cubicBezTo>
                  <a:pt x="72956" y="530993"/>
                  <a:pt x="74475" y="531752"/>
                  <a:pt x="76753" y="531752"/>
                </a:cubicBezTo>
                <a:cubicBezTo>
                  <a:pt x="79031" y="532512"/>
                  <a:pt x="81308" y="532512"/>
                  <a:pt x="83586" y="532512"/>
                </a:cubicBezTo>
                <a:cubicBezTo>
                  <a:pt x="88142" y="532512"/>
                  <a:pt x="91938" y="531752"/>
                  <a:pt x="94975" y="529475"/>
                </a:cubicBezTo>
                <a:cubicBezTo>
                  <a:pt x="98012" y="527956"/>
                  <a:pt x="99531" y="524919"/>
                  <a:pt x="99531" y="520363"/>
                </a:cubicBezTo>
                <a:close/>
                <a:moveTo>
                  <a:pt x="19751" y="414880"/>
                </a:moveTo>
                <a:lnTo>
                  <a:pt x="19751" y="561263"/>
                </a:lnTo>
                <a:cubicBezTo>
                  <a:pt x="19751" y="563538"/>
                  <a:pt x="21271" y="565055"/>
                  <a:pt x="22790" y="565814"/>
                </a:cubicBezTo>
                <a:cubicBezTo>
                  <a:pt x="23550" y="565814"/>
                  <a:pt x="24309" y="566572"/>
                  <a:pt x="25069" y="566572"/>
                </a:cubicBezTo>
                <a:lnTo>
                  <a:pt x="430733" y="566572"/>
                </a:lnTo>
                <a:cubicBezTo>
                  <a:pt x="431493" y="566572"/>
                  <a:pt x="432252" y="565814"/>
                  <a:pt x="432252" y="565814"/>
                </a:cubicBezTo>
                <a:cubicBezTo>
                  <a:pt x="434531" y="565055"/>
                  <a:pt x="435291" y="563538"/>
                  <a:pt x="435291" y="561263"/>
                </a:cubicBezTo>
                <a:lnTo>
                  <a:pt x="435291" y="414880"/>
                </a:lnTo>
                <a:close/>
                <a:moveTo>
                  <a:pt x="222601" y="252573"/>
                </a:moveTo>
                <a:cubicBezTo>
                  <a:pt x="227915" y="252573"/>
                  <a:pt x="232470" y="257123"/>
                  <a:pt x="232470" y="263190"/>
                </a:cubicBezTo>
                <a:lnTo>
                  <a:pt x="232470" y="293522"/>
                </a:lnTo>
                <a:cubicBezTo>
                  <a:pt x="232470" y="298830"/>
                  <a:pt x="227915" y="303380"/>
                  <a:pt x="222601" y="303380"/>
                </a:cubicBezTo>
                <a:cubicBezTo>
                  <a:pt x="217287" y="303380"/>
                  <a:pt x="212732" y="298830"/>
                  <a:pt x="212732" y="293522"/>
                </a:cubicBezTo>
                <a:lnTo>
                  <a:pt x="212732" y="263190"/>
                </a:lnTo>
                <a:cubicBezTo>
                  <a:pt x="212732" y="257123"/>
                  <a:pt x="217287" y="252573"/>
                  <a:pt x="222601" y="252573"/>
                </a:cubicBezTo>
                <a:close/>
                <a:moveTo>
                  <a:pt x="222601" y="182028"/>
                </a:moveTo>
                <a:cubicBezTo>
                  <a:pt x="231012" y="182028"/>
                  <a:pt x="237831" y="188819"/>
                  <a:pt x="237831" y="197197"/>
                </a:cubicBezTo>
                <a:cubicBezTo>
                  <a:pt x="237831" y="205575"/>
                  <a:pt x="231012" y="212366"/>
                  <a:pt x="222601" y="212366"/>
                </a:cubicBezTo>
                <a:cubicBezTo>
                  <a:pt x="214190" y="212366"/>
                  <a:pt x="207371" y="205575"/>
                  <a:pt x="207371" y="197197"/>
                </a:cubicBezTo>
                <a:cubicBezTo>
                  <a:pt x="207371" y="188819"/>
                  <a:pt x="214190" y="182028"/>
                  <a:pt x="222601" y="182028"/>
                </a:cubicBezTo>
                <a:close/>
                <a:moveTo>
                  <a:pt x="151925" y="131221"/>
                </a:moveTo>
                <a:cubicBezTo>
                  <a:pt x="157244" y="131221"/>
                  <a:pt x="161803" y="135771"/>
                  <a:pt x="161803" y="141839"/>
                </a:cubicBezTo>
                <a:cubicBezTo>
                  <a:pt x="161803" y="147147"/>
                  <a:pt x="157244" y="151698"/>
                  <a:pt x="151925" y="151698"/>
                </a:cubicBezTo>
                <a:cubicBezTo>
                  <a:pt x="145846" y="151698"/>
                  <a:pt x="141287" y="156248"/>
                  <a:pt x="141287" y="161557"/>
                </a:cubicBezTo>
                <a:lnTo>
                  <a:pt x="141287" y="202512"/>
                </a:lnTo>
                <a:cubicBezTo>
                  <a:pt x="141287" y="214646"/>
                  <a:pt x="135968" y="225264"/>
                  <a:pt x="127609" y="232848"/>
                </a:cubicBezTo>
                <a:cubicBezTo>
                  <a:pt x="135968" y="239674"/>
                  <a:pt x="141287" y="251050"/>
                  <a:pt x="141287" y="263186"/>
                </a:cubicBezTo>
                <a:lnTo>
                  <a:pt x="141287" y="303382"/>
                </a:lnTo>
                <a:cubicBezTo>
                  <a:pt x="141287" y="308691"/>
                  <a:pt x="145846" y="313241"/>
                  <a:pt x="151925" y="313241"/>
                </a:cubicBezTo>
                <a:cubicBezTo>
                  <a:pt x="157244" y="313241"/>
                  <a:pt x="161803" y="317792"/>
                  <a:pt x="161803" y="323859"/>
                </a:cubicBezTo>
                <a:cubicBezTo>
                  <a:pt x="161803" y="329168"/>
                  <a:pt x="157244" y="333718"/>
                  <a:pt x="151925" y="333718"/>
                </a:cubicBezTo>
                <a:cubicBezTo>
                  <a:pt x="135208" y="333718"/>
                  <a:pt x="121530" y="320067"/>
                  <a:pt x="121530" y="303382"/>
                </a:cubicBezTo>
                <a:lnTo>
                  <a:pt x="121530" y="263186"/>
                </a:lnTo>
                <a:cubicBezTo>
                  <a:pt x="121530" y="251809"/>
                  <a:pt x="112412" y="242708"/>
                  <a:pt x="101014" y="242708"/>
                </a:cubicBezTo>
                <a:cubicBezTo>
                  <a:pt x="95695" y="242708"/>
                  <a:pt x="91136" y="238157"/>
                  <a:pt x="91136" y="232848"/>
                </a:cubicBezTo>
                <a:cubicBezTo>
                  <a:pt x="91136" y="226781"/>
                  <a:pt x="95695" y="222231"/>
                  <a:pt x="101014" y="222231"/>
                </a:cubicBezTo>
                <a:cubicBezTo>
                  <a:pt x="112412" y="222231"/>
                  <a:pt x="121530" y="213130"/>
                  <a:pt x="121530" y="202512"/>
                </a:cubicBezTo>
                <a:lnTo>
                  <a:pt x="121530" y="161557"/>
                </a:lnTo>
                <a:cubicBezTo>
                  <a:pt x="121530" y="144872"/>
                  <a:pt x="135208" y="131221"/>
                  <a:pt x="151925" y="131221"/>
                </a:cubicBezTo>
                <a:close/>
                <a:moveTo>
                  <a:pt x="334255" y="36406"/>
                </a:moveTo>
                <a:lnTo>
                  <a:pt x="334255" y="121354"/>
                </a:lnTo>
                <a:lnTo>
                  <a:pt x="419338" y="121354"/>
                </a:lnTo>
                <a:close/>
                <a:moveTo>
                  <a:pt x="25069" y="20478"/>
                </a:moveTo>
                <a:cubicBezTo>
                  <a:pt x="20511" y="20478"/>
                  <a:pt x="19751" y="27304"/>
                  <a:pt x="19751" y="29580"/>
                </a:cubicBezTo>
                <a:lnTo>
                  <a:pt x="19751" y="394401"/>
                </a:lnTo>
                <a:lnTo>
                  <a:pt x="435291" y="394401"/>
                </a:lnTo>
                <a:lnTo>
                  <a:pt x="435291" y="141074"/>
                </a:lnTo>
                <a:cubicBezTo>
                  <a:pt x="433772" y="141074"/>
                  <a:pt x="433012" y="141832"/>
                  <a:pt x="431493" y="141832"/>
                </a:cubicBezTo>
                <a:lnTo>
                  <a:pt x="316023" y="141832"/>
                </a:lnTo>
                <a:cubicBezTo>
                  <a:pt x="320581" y="147142"/>
                  <a:pt x="323620" y="153968"/>
                  <a:pt x="323620" y="161552"/>
                </a:cubicBezTo>
                <a:lnTo>
                  <a:pt x="323620" y="202509"/>
                </a:lnTo>
                <a:cubicBezTo>
                  <a:pt x="323620" y="213128"/>
                  <a:pt x="332736" y="222229"/>
                  <a:pt x="344131" y="222229"/>
                </a:cubicBezTo>
                <a:cubicBezTo>
                  <a:pt x="349448" y="222229"/>
                  <a:pt x="354006" y="226780"/>
                  <a:pt x="354006" y="232848"/>
                </a:cubicBezTo>
                <a:cubicBezTo>
                  <a:pt x="354006" y="238157"/>
                  <a:pt x="349448" y="242708"/>
                  <a:pt x="344131" y="242708"/>
                </a:cubicBezTo>
                <a:cubicBezTo>
                  <a:pt x="332736" y="242708"/>
                  <a:pt x="323620" y="251810"/>
                  <a:pt x="323620" y="263187"/>
                </a:cubicBezTo>
                <a:lnTo>
                  <a:pt x="323620" y="303385"/>
                </a:lnTo>
                <a:cubicBezTo>
                  <a:pt x="323620" y="320072"/>
                  <a:pt x="309946" y="333724"/>
                  <a:pt x="293233" y="333724"/>
                </a:cubicBezTo>
                <a:cubicBezTo>
                  <a:pt x="287915" y="333724"/>
                  <a:pt x="283357" y="329173"/>
                  <a:pt x="283357" y="323864"/>
                </a:cubicBezTo>
                <a:cubicBezTo>
                  <a:pt x="283357" y="317796"/>
                  <a:pt x="287915" y="313246"/>
                  <a:pt x="293233" y="313246"/>
                </a:cubicBezTo>
                <a:cubicBezTo>
                  <a:pt x="299310" y="313246"/>
                  <a:pt x="303868" y="308695"/>
                  <a:pt x="303868" y="303385"/>
                </a:cubicBezTo>
                <a:lnTo>
                  <a:pt x="303868" y="263187"/>
                </a:lnTo>
                <a:cubicBezTo>
                  <a:pt x="303868" y="251051"/>
                  <a:pt x="309186" y="239674"/>
                  <a:pt x="317542" y="232848"/>
                </a:cubicBezTo>
                <a:cubicBezTo>
                  <a:pt x="309186" y="225263"/>
                  <a:pt x="303868" y="214645"/>
                  <a:pt x="303868" y="202509"/>
                </a:cubicBezTo>
                <a:lnTo>
                  <a:pt x="303868" y="161552"/>
                </a:lnTo>
                <a:cubicBezTo>
                  <a:pt x="303868" y="156243"/>
                  <a:pt x="299310" y="151692"/>
                  <a:pt x="293233" y="151692"/>
                </a:cubicBezTo>
                <a:cubicBezTo>
                  <a:pt x="287915" y="151692"/>
                  <a:pt x="283357" y="147142"/>
                  <a:pt x="283357" y="141832"/>
                </a:cubicBezTo>
                <a:cubicBezTo>
                  <a:pt x="283357" y="135765"/>
                  <a:pt x="287915" y="131214"/>
                  <a:pt x="293233" y="131214"/>
                </a:cubicBezTo>
                <a:cubicBezTo>
                  <a:pt x="301589" y="131214"/>
                  <a:pt x="308426" y="134248"/>
                  <a:pt x="313744" y="139557"/>
                </a:cubicBezTo>
                <a:lnTo>
                  <a:pt x="313744" y="24271"/>
                </a:lnTo>
                <a:cubicBezTo>
                  <a:pt x="313744" y="22754"/>
                  <a:pt x="313744" y="21237"/>
                  <a:pt x="314504" y="20478"/>
                </a:cubicBezTo>
                <a:close/>
                <a:moveTo>
                  <a:pt x="25069" y="0"/>
                </a:moveTo>
                <a:lnTo>
                  <a:pt x="318302" y="0"/>
                </a:lnTo>
                <a:cubicBezTo>
                  <a:pt x="323620" y="0"/>
                  <a:pt x="328178" y="2275"/>
                  <a:pt x="331976" y="5309"/>
                </a:cubicBezTo>
                <a:lnTo>
                  <a:pt x="339573" y="13652"/>
                </a:lnTo>
                <a:lnTo>
                  <a:pt x="436051" y="109218"/>
                </a:lnTo>
                <a:lnTo>
                  <a:pt x="449725" y="122871"/>
                </a:lnTo>
                <a:cubicBezTo>
                  <a:pt x="454283" y="128180"/>
                  <a:pt x="455802" y="133489"/>
                  <a:pt x="455802" y="141074"/>
                </a:cubicBezTo>
                <a:lnTo>
                  <a:pt x="455802" y="394401"/>
                </a:lnTo>
                <a:lnTo>
                  <a:pt x="455802" y="561263"/>
                </a:lnTo>
                <a:lnTo>
                  <a:pt x="455802" y="566572"/>
                </a:lnTo>
                <a:cubicBezTo>
                  <a:pt x="455802" y="574915"/>
                  <a:pt x="446686" y="583258"/>
                  <a:pt x="436810" y="585534"/>
                </a:cubicBezTo>
                <a:cubicBezTo>
                  <a:pt x="436810" y="585534"/>
                  <a:pt x="436051" y="586292"/>
                  <a:pt x="435291" y="586292"/>
                </a:cubicBezTo>
                <a:cubicBezTo>
                  <a:pt x="433772" y="586292"/>
                  <a:pt x="432252" y="586292"/>
                  <a:pt x="430733" y="586292"/>
                </a:cubicBezTo>
                <a:lnTo>
                  <a:pt x="25069" y="586292"/>
                </a:lnTo>
                <a:cubicBezTo>
                  <a:pt x="22790" y="586292"/>
                  <a:pt x="21271" y="586292"/>
                  <a:pt x="19751" y="586292"/>
                </a:cubicBezTo>
                <a:cubicBezTo>
                  <a:pt x="18992" y="586292"/>
                  <a:pt x="18992" y="585534"/>
                  <a:pt x="18232" y="585534"/>
                </a:cubicBezTo>
                <a:cubicBezTo>
                  <a:pt x="8356" y="583258"/>
                  <a:pt x="0" y="574915"/>
                  <a:pt x="0" y="566572"/>
                </a:cubicBezTo>
                <a:lnTo>
                  <a:pt x="0" y="561263"/>
                </a:lnTo>
                <a:lnTo>
                  <a:pt x="0" y="394401"/>
                </a:lnTo>
                <a:lnTo>
                  <a:pt x="0" y="29580"/>
                </a:lnTo>
                <a:cubicBezTo>
                  <a:pt x="0" y="9101"/>
                  <a:pt x="12914" y="0"/>
                  <a:pt x="250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json-file_136443"/>
          <p:cNvSpPr>
            <a:spLocks noChangeAspect="1"/>
          </p:cNvSpPr>
          <p:nvPr/>
        </p:nvSpPr>
        <p:spPr bwMode="auto">
          <a:xfrm>
            <a:off x="7703899" y="1786425"/>
            <a:ext cx="473988" cy="609685"/>
          </a:xfrm>
          <a:custGeom>
            <a:avLst/>
            <a:gdLst>
              <a:gd name="connsiteX0" fmla="*/ 257538 w 455802"/>
              <a:gd name="connsiteY0" fmla="*/ 456583 h 586292"/>
              <a:gd name="connsiteX1" fmla="*/ 247652 w 455802"/>
              <a:gd name="connsiteY1" fmla="*/ 458101 h 586292"/>
              <a:gd name="connsiteX2" fmla="*/ 239288 w 455802"/>
              <a:gd name="connsiteY2" fmla="*/ 464935 h 586292"/>
              <a:gd name="connsiteX3" fmla="*/ 233205 w 455802"/>
              <a:gd name="connsiteY3" fmla="*/ 476324 h 586292"/>
              <a:gd name="connsiteX4" fmla="*/ 230923 w 455802"/>
              <a:gd name="connsiteY4" fmla="*/ 494547 h 586292"/>
              <a:gd name="connsiteX5" fmla="*/ 233205 w 455802"/>
              <a:gd name="connsiteY5" fmla="*/ 512770 h 586292"/>
              <a:gd name="connsiteX6" fmla="*/ 239288 w 455802"/>
              <a:gd name="connsiteY6" fmla="*/ 524160 h 586292"/>
              <a:gd name="connsiteX7" fmla="*/ 246892 w 455802"/>
              <a:gd name="connsiteY7" fmla="*/ 530993 h 586292"/>
              <a:gd name="connsiteX8" fmla="*/ 256777 w 455802"/>
              <a:gd name="connsiteY8" fmla="*/ 533271 h 586292"/>
              <a:gd name="connsiteX9" fmla="*/ 265902 w 455802"/>
              <a:gd name="connsiteY9" fmla="*/ 530993 h 586292"/>
              <a:gd name="connsiteX10" fmla="*/ 274267 w 455802"/>
              <a:gd name="connsiteY10" fmla="*/ 524919 h 586292"/>
              <a:gd name="connsiteX11" fmla="*/ 280350 w 455802"/>
              <a:gd name="connsiteY11" fmla="*/ 512770 h 586292"/>
              <a:gd name="connsiteX12" fmla="*/ 282631 w 455802"/>
              <a:gd name="connsiteY12" fmla="*/ 494547 h 586292"/>
              <a:gd name="connsiteX13" fmla="*/ 280350 w 455802"/>
              <a:gd name="connsiteY13" fmla="*/ 477084 h 586292"/>
              <a:gd name="connsiteX14" fmla="*/ 275027 w 455802"/>
              <a:gd name="connsiteY14" fmla="*/ 464935 h 586292"/>
              <a:gd name="connsiteX15" fmla="*/ 266663 w 455802"/>
              <a:gd name="connsiteY15" fmla="*/ 458101 h 586292"/>
              <a:gd name="connsiteX16" fmla="*/ 257538 w 455802"/>
              <a:gd name="connsiteY16" fmla="*/ 456583 h 586292"/>
              <a:gd name="connsiteX17" fmla="*/ 322875 w 455802"/>
              <a:gd name="connsiteY17" fmla="*/ 444471 h 586292"/>
              <a:gd name="connsiteX18" fmla="*/ 339566 w 455802"/>
              <a:gd name="connsiteY18" fmla="*/ 444471 h 586292"/>
              <a:gd name="connsiteX19" fmla="*/ 379776 w 455802"/>
              <a:gd name="connsiteY19" fmla="*/ 514236 h 586292"/>
              <a:gd name="connsiteX20" fmla="*/ 379776 w 455802"/>
              <a:gd name="connsiteY20" fmla="*/ 444471 h 586292"/>
              <a:gd name="connsiteX21" fmla="*/ 396466 w 455802"/>
              <a:gd name="connsiteY21" fmla="*/ 444471 h 586292"/>
              <a:gd name="connsiteX22" fmla="*/ 396466 w 455802"/>
              <a:gd name="connsiteY22" fmla="*/ 546085 h 586292"/>
              <a:gd name="connsiteX23" fmla="*/ 379776 w 455802"/>
              <a:gd name="connsiteY23" fmla="*/ 546085 h 586292"/>
              <a:gd name="connsiteX24" fmla="*/ 339566 w 455802"/>
              <a:gd name="connsiteY24" fmla="*/ 475562 h 586292"/>
              <a:gd name="connsiteX25" fmla="*/ 339566 w 455802"/>
              <a:gd name="connsiteY25" fmla="*/ 546085 h 586292"/>
              <a:gd name="connsiteX26" fmla="*/ 322875 w 455802"/>
              <a:gd name="connsiteY26" fmla="*/ 546085 h 586292"/>
              <a:gd name="connsiteX27" fmla="*/ 256777 w 455802"/>
              <a:gd name="connsiteY27" fmla="*/ 442156 h 586292"/>
              <a:gd name="connsiteX28" fmla="*/ 273506 w 455802"/>
              <a:gd name="connsiteY28" fmla="*/ 445953 h 586292"/>
              <a:gd name="connsiteX29" fmla="*/ 287194 w 455802"/>
              <a:gd name="connsiteY29" fmla="*/ 455823 h 586292"/>
              <a:gd name="connsiteX30" fmla="*/ 296319 w 455802"/>
              <a:gd name="connsiteY30" fmla="*/ 471769 h 586292"/>
              <a:gd name="connsiteX31" fmla="*/ 299360 w 455802"/>
              <a:gd name="connsiteY31" fmla="*/ 494547 h 586292"/>
              <a:gd name="connsiteX32" fmla="*/ 296319 w 455802"/>
              <a:gd name="connsiteY32" fmla="*/ 517326 h 586292"/>
              <a:gd name="connsiteX33" fmla="*/ 287194 w 455802"/>
              <a:gd name="connsiteY33" fmla="*/ 534030 h 586292"/>
              <a:gd name="connsiteX34" fmla="*/ 273506 w 455802"/>
              <a:gd name="connsiteY34" fmla="*/ 543901 h 586292"/>
              <a:gd name="connsiteX35" fmla="*/ 256777 w 455802"/>
              <a:gd name="connsiteY35" fmla="*/ 546938 h 586292"/>
              <a:gd name="connsiteX36" fmla="*/ 240048 w 455802"/>
              <a:gd name="connsiteY36" fmla="*/ 543901 h 586292"/>
              <a:gd name="connsiteX37" fmla="*/ 226361 w 455802"/>
              <a:gd name="connsiteY37" fmla="*/ 534030 h 586292"/>
              <a:gd name="connsiteX38" fmla="*/ 217236 w 455802"/>
              <a:gd name="connsiteY38" fmla="*/ 517326 h 586292"/>
              <a:gd name="connsiteX39" fmla="*/ 214194 w 455802"/>
              <a:gd name="connsiteY39" fmla="*/ 494547 h 586292"/>
              <a:gd name="connsiteX40" fmla="*/ 217236 w 455802"/>
              <a:gd name="connsiteY40" fmla="*/ 471769 h 586292"/>
              <a:gd name="connsiteX41" fmla="*/ 226361 w 455802"/>
              <a:gd name="connsiteY41" fmla="*/ 455823 h 586292"/>
              <a:gd name="connsiteX42" fmla="*/ 240048 w 455802"/>
              <a:gd name="connsiteY42" fmla="*/ 445953 h 586292"/>
              <a:gd name="connsiteX43" fmla="*/ 256777 w 455802"/>
              <a:gd name="connsiteY43" fmla="*/ 442156 h 586292"/>
              <a:gd name="connsiteX44" fmla="*/ 171700 w 455802"/>
              <a:gd name="connsiteY44" fmla="*/ 442156 h 586292"/>
              <a:gd name="connsiteX45" fmla="*/ 184632 w 455802"/>
              <a:gd name="connsiteY45" fmla="*/ 443675 h 586292"/>
              <a:gd name="connsiteX46" fmla="*/ 194521 w 455802"/>
              <a:gd name="connsiteY46" fmla="*/ 447471 h 586292"/>
              <a:gd name="connsiteX47" fmla="*/ 193000 w 455802"/>
              <a:gd name="connsiteY47" fmla="*/ 451268 h 586292"/>
              <a:gd name="connsiteX48" fmla="*/ 190718 w 455802"/>
              <a:gd name="connsiteY48" fmla="*/ 455064 h 586292"/>
              <a:gd name="connsiteX49" fmla="*/ 189196 w 455802"/>
              <a:gd name="connsiteY49" fmla="*/ 458861 h 586292"/>
              <a:gd name="connsiteX50" fmla="*/ 188436 w 455802"/>
              <a:gd name="connsiteY50" fmla="*/ 459620 h 586292"/>
              <a:gd name="connsiteX51" fmla="*/ 186154 w 455802"/>
              <a:gd name="connsiteY51" fmla="*/ 458861 h 586292"/>
              <a:gd name="connsiteX52" fmla="*/ 183871 w 455802"/>
              <a:gd name="connsiteY52" fmla="*/ 457342 h 586292"/>
              <a:gd name="connsiteX53" fmla="*/ 178546 w 455802"/>
              <a:gd name="connsiteY53" fmla="*/ 456583 h 586292"/>
              <a:gd name="connsiteX54" fmla="*/ 170178 w 455802"/>
              <a:gd name="connsiteY54" fmla="*/ 456583 h 586292"/>
              <a:gd name="connsiteX55" fmla="*/ 164853 w 455802"/>
              <a:gd name="connsiteY55" fmla="*/ 458101 h 586292"/>
              <a:gd name="connsiteX56" fmla="*/ 160289 w 455802"/>
              <a:gd name="connsiteY56" fmla="*/ 461138 h 586292"/>
              <a:gd name="connsiteX57" fmla="*/ 157246 w 455802"/>
              <a:gd name="connsiteY57" fmla="*/ 465694 h 586292"/>
              <a:gd name="connsiteX58" fmla="*/ 156486 w 455802"/>
              <a:gd name="connsiteY58" fmla="*/ 470250 h 586292"/>
              <a:gd name="connsiteX59" fmla="*/ 159528 w 455802"/>
              <a:gd name="connsiteY59" fmla="*/ 479361 h 586292"/>
              <a:gd name="connsiteX60" fmla="*/ 167136 w 455802"/>
              <a:gd name="connsiteY60" fmla="*/ 485436 h 586292"/>
              <a:gd name="connsiteX61" fmla="*/ 177786 w 455802"/>
              <a:gd name="connsiteY61" fmla="*/ 489992 h 586292"/>
              <a:gd name="connsiteX62" fmla="*/ 187675 w 455802"/>
              <a:gd name="connsiteY62" fmla="*/ 496066 h 586292"/>
              <a:gd name="connsiteX63" fmla="*/ 196043 w 455802"/>
              <a:gd name="connsiteY63" fmla="*/ 505177 h 586292"/>
              <a:gd name="connsiteX64" fmla="*/ 199086 w 455802"/>
              <a:gd name="connsiteY64" fmla="*/ 518085 h 586292"/>
              <a:gd name="connsiteX65" fmla="*/ 196804 w 455802"/>
              <a:gd name="connsiteY65" fmla="*/ 528715 h 586292"/>
              <a:gd name="connsiteX66" fmla="*/ 190718 w 455802"/>
              <a:gd name="connsiteY66" fmla="*/ 537827 h 586292"/>
              <a:gd name="connsiteX67" fmla="*/ 180068 w 455802"/>
              <a:gd name="connsiteY67" fmla="*/ 544660 h 586292"/>
              <a:gd name="connsiteX68" fmla="*/ 166375 w 455802"/>
              <a:gd name="connsiteY68" fmla="*/ 546938 h 586292"/>
              <a:gd name="connsiteX69" fmla="*/ 159528 w 455802"/>
              <a:gd name="connsiteY69" fmla="*/ 546179 h 586292"/>
              <a:gd name="connsiteX70" fmla="*/ 152682 w 455802"/>
              <a:gd name="connsiteY70" fmla="*/ 545420 h 586292"/>
              <a:gd name="connsiteX71" fmla="*/ 145075 w 455802"/>
              <a:gd name="connsiteY71" fmla="*/ 543142 h 586292"/>
              <a:gd name="connsiteX72" fmla="*/ 139750 w 455802"/>
              <a:gd name="connsiteY72" fmla="*/ 539345 h 586292"/>
              <a:gd name="connsiteX73" fmla="*/ 142793 w 455802"/>
              <a:gd name="connsiteY73" fmla="*/ 527197 h 586292"/>
              <a:gd name="connsiteX74" fmla="*/ 147357 w 455802"/>
              <a:gd name="connsiteY74" fmla="*/ 529475 h 586292"/>
              <a:gd name="connsiteX75" fmla="*/ 153443 w 455802"/>
              <a:gd name="connsiteY75" fmla="*/ 531752 h 586292"/>
              <a:gd name="connsiteX76" fmla="*/ 160289 w 455802"/>
              <a:gd name="connsiteY76" fmla="*/ 533271 h 586292"/>
              <a:gd name="connsiteX77" fmla="*/ 166375 w 455802"/>
              <a:gd name="connsiteY77" fmla="*/ 533271 h 586292"/>
              <a:gd name="connsiteX78" fmla="*/ 179307 w 455802"/>
              <a:gd name="connsiteY78" fmla="*/ 529475 h 586292"/>
              <a:gd name="connsiteX79" fmla="*/ 183871 w 455802"/>
              <a:gd name="connsiteY79" fmla="*/ 518085 h 586292"/>
              <a:gd name="connsiteX80" fmla="*/ 180068 w 455802"/>
              <a:gd name="connsiteY80" fmla="*/ 509733 h 586292"/>
              <a:gd name="connsiteX81" fmla="*/ 172461 w 455802"/>
              <a:gd name="connsiteY81" fmla="*/ 503659 h 586292"/>
              <a:gd name="connsiteX82" fmla="*/ 161811 w 455802"/>
              <a:gd name="connsiteY82" fmla="*/ 498344 h 586292"/>
              <a:gd name="connsiteX83" fmla="*/ 151921 w 455802"/>
              <a:gd name="connsiteY83" fmla="*/ 492269 h 586292"/>
              <a:gd name="connsiteX84" fmla="*/ 143553 w 455802"/>
              <a:gd name="connsiteY84" fmla="*/ 483158 h 586292"/>
              <a:gd name="connsiteX85" fmla="*/ 140510 w 455802"/>
              <a:gd name="connsiteY85" fmla="*/ 471009 h 586292"/>
              <a:gd name="connsiteX86" fmla="*/ 142793 w 455802"/>
              <a:gd name="connsiteY86" fmla="*/ 458861 h 586292"/>
              <a:gd name="connsiteX87" fmla="*/ 149639 w 455802"/>
              <a:gd name="connsiteY87" fmla="*/ 449749 h 586292"/>
              <a:gd name="connsiteX88" fmla="*/ 159528 w 455802"/>
              <a:gd name="connsiteY88" fmla="*/ 444434 h 586292"/>
              <a:gd name="connsiteX89" fmla="*/ 171700 w 455802"/>
              <a:gd name="connsiteY89" fmla="*/ 442156 h 586292"/>
              <a:gd name="connsiteX90" fmla="*/ 99531 w 455802"/>
              <a:gd name="connsiteY90" fmla="*/ 442156 h 586292"/>
              <a:gd name="connsiteX91" fmla="*/ 116235 w 455802"/>
              <a:gd name="connsiteY91" fmla="*/ 442156 h 586292"/>
              <a:gd name="connsiteX92" fmla="*/ 116235 w 455802"/>
              <a:gd name="connsiteY92" fmla="*/ 521882 h 586292"/>
              <a:gd name="connsiteX93" fmla="*/ 113957 w 455802"/>
              <a:gd name="connsiteY93" fmla="*/ 534030 h 586292"/>
              <a:gd name="connsiteX94" fmla="*/ 107124 w 455802"/>
              <a:gd name="connsiteY94" fmla="*/ 541623 h 586292"/>
              <a:gd name="connsiteX95" fmla="*/ 96494 w 455802"/>
              <a:gd name="connsiteY95" fmla="*/ 545420 h 586292"/>
              <a:gd name="connsiteX96" fmla="*/ 85105 w 455802"/>
              <a:gd name="connsiteY96" fmla="*/ 546938 h 586292"/>
              <a:gd name="connsiteX97" fmla="*/ 77512 w 455802"/>
              <a:gd name="connsiteY97" fmla="*/ 546179 h 586292"/>
              <a:gd name="connsiteX98" fmla="*/ 69160 w 455802"/>
              <a:gd name="connsiteY98" fmla="*/ 544660 h 586292"/>
              <a:gd name="connsiteX99" fmla="*/ 60808 w 455802"/>
              <a:gd name="connsiteY99" fmla="*/ 541623 h 586292"/>
              <a:gd name="connsiteX100" fmla="*/ 53975 w 455802"/>
              <a:gd name="connsiteY100" fmla="*/ 537827 h 586292"/>
              <a:gd name="connsiteX101" fmla="*/ 60808 w 455802"/>
              <a:gd name="connsiteY101" fmla="*/ 526437 h 586292"/>
              <a:gd name="connsiteX102" fmla="*/ 65364 w 455802"/>
              <a:gd name="connsiteY102" fmla="*/ 528715 h 586292"/>
              <a:gd name="connsiteX103" fmla="*/ 70679 w 455802"/>
              <a:gd name="connsiteY103" fmla="*/ 530234 h 586292"/>
              <a:gd name="connsiteX104" fmla="*/ 76753 w 455802"/>
              <a:gd name="connsiteY104" fmla="*/ 531752 h 586292"/>
              <a:gd name="connsiteX105" fmla="*/ 83586 w 455802"/>
              <a:gd name="connsiteY105" fmla="*/ 532512 h 586292"/>
              <a:gd name="connsiteX106" fmla="*/ 94975 w 455802"/>
              <a:gd name="connsiteY106" fmla="*/ 529475 h 586292"/>
              <a:gd name="connsiteX107" fmla="*/ 99531 w 455802"/>
              <a:gd name="connsiteY107" fmla="*/ 520363 h 586292"/>
              <a:gd name="connsiteX108" fmla="*/ 19751 w 455802"/>
              <a:gd name="connsiteY108" fmla="*/ 414880 h 586292"/>
              <a:gd name="connsiteX109" fmla="*/ 19751 w 455802"/>
              <a:gd name="connsiteY109" fmla="*/ 561263 h 586292"/>
              <a:gd name="connsiteX110" fmla="*/ 22790 w 455802"/>
              <a:gd name="connsiteY110" fmla="*/ 565814 h 586292"/>
              <a:gd name="connsiteX111" fmla="*/ 25069 w 455802"/>
              <a:gd name="connsiteY111" fmla="*/ 566572 h 586292"/>
              <a:gd name="connsiteX112" fmla="*/ 430733 w 455802"/>
              <a:gd name="connsiteY112" fmla="*/ 566572 h 586292"/>
              <a:gd name="connsiteX113" fmla="*/ 432252 w 455802"/>
              <a:gd name="connsiteY113" fmla="*/ 565814 h 586292"/>
              <a:gd name="connsiteX114" fmla="*/ 435291 w 455802"/>
              <a:gd name="connsiteY114" fmla="*/ 561263 h 586292"/>
              <a:gd name="connsiteX115" fmla="*/ 435291 w 455802"/>
              <a:gd name="connsiteY115" fmla="*/ 414880 h 586292"/>
              <a:gd name="connsiteX116" fmla="*/ 222601 w 455802"/>
              <a:gd name="connsiteY116" fmla="*/ 252573 h 586292"/>
              <a:gd name="connsiteX117" fmla="*/ 232470 w 455802"/>
              <a:gd name="connsiteY117" fmla="*/ 263190 h 586292"/>
              <a:gd name="connsiteX118" fmla="*/ 232470 w 455802"/>
              <a:gd name="connsiteY118" fmla="*/ 293522 h 586292"/>
              <a:gd name="connsiteX119" fmla="*/ 222601 w 455802"/>
              <a:gd name="connsiteY119" fmla="*/ 303380 h 586292"/>
              <a:gd name="connsiteX120" fmla="*/ 212732 w 455802"/>
              <a:gd name="connsiteY120" fmla="*/ 293522 h 586292"/>
              <a:gd name="connsiteX121" fmla="*/ 212732 w 455802"/>
              <a:gd name="connsiteY121" fmla="*/ 263190 h 586292"/>
              <a:gd name="connsiteX122" fmla="*/ 222601 w 455802"/>
              <a:gd name="connsiteY122" fmla="*/ 252573 h 586292"/>
              <a:gd name="connsiteX123" fmla="*/ 222601 w 455802"/>
              <a:gd name="connsiteY123" fmla="*/ 182028 h 586292"/>
              <a:gd name="connsiteX124" fmla="*/ 237831 w 455802"/>
              <a:gd name="connsiteY124" fmla="*/ 197197 h 586292"/>
              <a:gd name="connsiteX125" fmla="*/ 222601 w 455802"/>
              <a:gd name="connsiteY125" fmla="*/ 212366 h 586292"/>
              <a:gd name="connsiteX126" fmla="*/ 207371 w 455802"/>
              <a:gd name="connsiteY126" fmla="*/ 197197 h 586292"/>
              <a:gd name="connsiteX127" fmla="*/ 222601 w 455802"/>
              <a:gd name="connsiteY127" fmla="*/ 182028 h 586292"/>
              <a:gd name="connsiteX128" fmla="*/ 151925 w 455802"/>
              <a:gd name="connsiteY128" fmla="*/ 131221 h 586292"/>
              <a:gd name="connsiteX129" fmla="*/ 161803 w 455802"/>
              <a:gd name="connsiteY129" fmla="*/ 141839 h 586292"/>
              <a:gd name="connsiteX130" fmla="*/ 151925 w 455802"/>
              <a:gd name="connsiteY130" fmla="*/ 151698 h 586292"/>
              <a:gd name="connsiteX131" fmla="*/ 141287 w 455802"/>
              <a:gd name="connsiteY131" fmla="*/ 161557 h 586292"/>
              <a:gd name="connsiteX132" fmla="*/ 141287 w 455802"/>
              <a:gd name="connsiteY132" fmla="*/ 202512 h 586292"/>
              <a:gd name="connsiteX133" fmla="*/ 127609 w 455802"/>
              <a:gd name="connsiteY133" fmla="*/ 232848 h 586292"/>
              <a:gd name="connsiteX134" fmla="*/ 141287 w 455802"/>
              <a:gd name="connsiteY134" fmla="*/ 263186 h 586292"/>
              <a:gd name="connsiteX135" fmla="*/ 141287 w 455802"/>
              <a:gd name="connsiteY135" fmla="*/ 303382 h 586292"/>
              <a:gd name="connsiteX136" fmla="*/ 151925 w 455802"/>
              <a:gd name="connsiteY136" fmla="*/ 313241 h 586292"/>
              <a:gd name="connsiteX137" fmla="*/ 161803 w 455802"/>
              <a:gd name="connsiteY137" fmla="*/ 323859 h 586292"/>
              <a:gd name="connsiteX138" fmla="*/ 151925 w 455802"/>
              <a:gd name="connsiteY138" fmla="*/ 333718 h 586292"/>
              <a:gd name="connsiteX139" fmla="*/ 121530 w 455802"/>
              <a:gd name="connsiteY139" fmla="*/ 303382 h 586292"/>
              <a:gd name="connsiteX140" fmla="*/ 121530 w 455802"/>
              <a:gd name="connsiteY140" fmla="*/ 263186 h 586292"/>
              <a:gd name="connsiteX141" fmla="*/ 101014 w 455802"/>
              <a:gd name="connsiteY141" fmla="*/ 242708 h 586292"/>
              <a:gd name="connsiteX142" fmla="*/ 91136 w 455802"/>
              <a:gd name="connsiteY142" fmla="*/ 232848 h 586292"/>
              <a:gd name="connsiteX143" fmla="*/ 101014 w 455802"/>
              <a:gd name="connsiteY143" fmla="*/ 222231 h 586292"/>
              <a:gd name="connsiteX144" fmla="*/ 121530 w 455802"/>
              <a:gd name="connsiteY144" fmla="*/ 202512 h 586292"/>
              <a:gd name="connsiteX145" fmla="*/ 121530 w 455802"/>
              <a:gd name="connsiteY145" fmla="*/ 161557 h 586292"/>
              <a:gd name="connsiteX146" fmla="*/ 151925 w 455802"/>
              <a:gd name="connsiteY146" fmla="*/ 131221 h 586292"/>
              <a:gd name="connsiteX147" fmla="*/ 334255 w 455802"/>
              <a:gd name="connsiteY147" fmla="*/ 36406 h 586292"/>
              <a:gd name="connsiteX148" fmla="*/ 334255 w 455802"/>
              <a:gd name="connsiteY148" fmla="*/ 121354 h 586292"/>
              <a:gd name="connsiteX149" fmla="*/ 419338 w 455802"/>
              <a:gd name="connsiteY149" fmla="*/ 121354 h 586292"/>
              <a:gd name="connsiteX150" fmla="*/ 25069 w 455802"/>
              <a:gd name="connsiteY150" fmla="*/ 20478 h 586292"/>
              <a:gd name="connsiteX151" fmla="*/ 19751 w 455802"/>
              <a:gd name="connsiteY151" fmla="*/ 29580 h 586292"/>
              <a:gd name="connsiteX152" fmla="*/ 19751 w 455802"/>
              <a:gd name="connsiteY152" fmla="*/ 394401 h 586292"/>
              <a:gd name="connsiteX153" fmla="*/ 435291 w 455802"/>
              <a:gd name="connsiteY153" fmla="*/ 394401 h 586292"/>
              <a:gd name="connsiteX154" fmla="*/ 435291 w 455802"/>
              <a:gd name="connsiteY154" fmla="*/ 141074 h 586292"/>
              <a:gd name="connsiteX155" fmla="*/ 431493 w 455802"/>
              <a:gd name="connsiteY155" fmla="*/ 141832 h 586292"/>
              <a:gd name="connsiteX156" fmla="*/ 316023 w 455802"/>
              <a:gd name="connsiteY156" fmla="*/ 141832 h 586292"/>
              <a:gd name="connsiteX157" fmla="*/ 323620 w 455802"/>
              <a:gd name="connsiteY157" fmla="*/ 161552 h 586292"/>
              <a:gd name="connsiteX158" fmla="*/ 323620 w 455802"/>
              <a:gd name="connsiteY158" fmla="*/ 202509 h 586292"/>
              <a:gd name="connsiteX159" fmla="*/ 344131 w 455802"/>
              <a:gd name="connsiteY159" fmla="*/ 222229 h 586292"/>
              <a:gd name="connsiteX160" fmla="*/ 354006 w 455802"/>
              <a:gd name="connsiteY160" fmla="*/ 232848 h 586292"/>
              <a:gd name="connsiteX161" fmla="*/ 344131 w 455802"/>
              <a:gd name="connsiteY161" fmla="*/ 242708 h 586292"/>
              <a:gd name="connsiteX162" fmla="*/ 323620 w 455802"/>
              <a:gd name="connsiteY162" fmla="*/ 263187 h 586292"/>
              <a:gd name="connsiteX163" fmla="*/ 323620 w 455802"/>
              <a:gd name="connsiteY163" fmla="*/ 303385 h 586292"/>
              <a:gd name="connsiteX164" fmla="*/ 293233 w 455802"/>
              <a:gd name="connsiteY164" fmla="*/ 333724 h 586292"/>
              <a:gd name="connsiteX165" fmla="*/ 283357 w 455802"/>
              <a:gd name="connsiteY165" fmla="*/ 323864 h 586292"/>
              <a:gd name="connsiteX166" fmla="*/ 293233 w 455802"/>
              <a:gd name="connsiteY166" fmla="*/ 313246 h 586292"/>
              <a:gd name="connsiteX167" fmla="*/ 303868 w 455802"/>
              <a:gd name="connsiteY167" fmla="*/ 303385 h 586292"/>
              <a:gd name="connsiteX168" fmla="*/ 303868 w 455802"/>
              <a:gd name="connsiteY168" fmla="*/ 263187 h 586292"/>
              <a:gd name="connsiteX169" fmla="*/ 317542 w 455802"/>
              <a:gd name="connsiteY169" fmla="*/ 232848 h 586292"/>
              <a:gd name="connsiteX170" fmla="*/ 303868 w 455802"/>
              <a:gd name="connsiteY170" fmla="*/ 202509 h 586292"/>
              <a:gd name="connsiteX171" fmla="*/ 303868 w 455802"/>
              <a:gd name="connsiteY171" fmla="*/ 161552 h 586292"/>
              <a:gd name="connsiteX172" fmla="*/ 293233 w 455802"/>
              <a:gd name="connsiteY172" fmla="*/ 151692 h 586292"/>
              <a:gd name="connsiteX173" fmla="*/ 283357 w 455802"/>
              <a:gd name="connsiteY173" fmla="*/ 141832 h 586292"/>
              <a:gd name="connsiteX174" fmla="*/ 293233 w 455802"/>
              <a:gd name="connsiteY174" fmla="*/ 131214 h 586292"/>
              <a:gd name="connsiteX175" fmla="*/ 313744 w 455802"/>
              <a:gd name="connsiteY175" fmla="*/ 139557 h 586292"/>
              <a:gd name="connsiteX176" fmla="*/ 313744 w 455802"/>
              <a:gd name="connsiteY176" fmla="*/ 24271 h 586292"/>
              <a:gd name="connsiteX177" fmla="*/ 314504 w 455802"/>
              <a:gd name="connsiteY177" fmla="*/ 20478 h 586292"/>
              <a:gd name="connsiteX178" fmla="*/ 25069 w 455802"/>
              <a:gd name="connsiteY178" fmla="*/ 0 h 586292"/>
              <a:gd name="connsiteX179" fmla="*/ 318302 w 455802"/>
              <a:gd name="connsiteY179" fmla="*/ 0 h 586292"/>
              <a:gd name="connsiteX180" fmla="*/ 331976 w 455802"/>
              <a:gd name="connsiteY180" fmla="*/ 5309 h 586292"/>
              <a:gd name="connsiteX181" fmla="*/ 339573 w 455802"/>
              <a:gd name="connsiteY181" fmla="*/ 13652 h 586292"/>
              <a:gd name="connsiteX182" fmla="*/ 436051 w 455802"/>
              <a:gd name="connsiteY182" fmla="*/ 109218 h 586292"/>
              <a:gd name="connsiteX183" fmla="*/ 449725 w 455802"/>
              <a:gd name="connsiteY183" fmla="*/ 122871 h 586292"/>
              <a:gd name="connsiteX184" fmla="*/ 455802 w 455802"/>
              <a:gd name="connsiteY184" fmla="*/ 141074 h 586292"/>
              <a:gd name="connsiteX185" fmla="*/ 455802 w 455802"/>
              <a:gd name="connsiteY185" fmla="*/ 394401 h 586292"/>
              <a:gd name="connsiteX186" fmla="*/ 455802 w 455802"/>
              <a:gd name="connsiteY186" fmla="*/ 561263 h 586292"/>
              <a:gd name="connsiteX187" fmla="*/ 455802 w 455802"/>
              <a:gd name="connsiteY187" fmla="*/ 566572 h 586292"/>
              <a:gd name="connsiteX188" fmla="*/ 436810 w 455802"/>
              <a:gd name="connsiteY188" fmla="*/ 585534 h 586292"/>
              <a:gd name="connsiteX189" fmla="*/ 435291 w 455802"/>
              <a:gd name="connsiteY189" fmla="*/ 586292 h 586292"/>
              <a:gd name="connsiteX190" fmla="*/ 430733 w 455802"/>
              <a:gd name="connsiteY190" fmla="*/ 586292 h 586292"/>
              <a:gd name="connsiteX191" fmla="*/ 25069 w 455802"/>
              <a:gd name="connsiteY191" fmla="*/ 586292 h 586292"/>
              <a:gd name="connsiteX192" fmla="*/ 19751 w 455802"/>
              <a:gd name="connsiteY192" fmla="*/ 586292 h 586292"/>
              <a:gd name="connsiteX193" fmla="*/ 18232 w 455802"/>
              <a:gd name="connsiteY193" fmla="*/ 585534 h 586292"/>
              <a:gd name="connsiteX194" fmla="*/ 0 w 455802"/>
              <a:gd name="connsiteY194" fmla="*/ 566572 h 586292"/>
              <a:gd name="connsiteX195" fmla="*/ 0 w 455802"/>
              <a:gd name="connsiteY195" fmla="*/ 561263 h 586292"/>
              <a:gd name="connsiteX196" fmla="*/ 0 w 455802"/>
              <a:gd name="connsiteY196" fmla="*/ 394401 h 586292"/>
              <a:gd name="connsiteX197" fmla="*/ 0 w 455802"/>
              <a:gd name="connsiteY197" fmla="*/ 29580 h 586292"/>
              <a:gd name="connsiteX198" fmla="*/ 25069 w 455802"/>
              <a:gd name="connsiteY198" fmla="*/ 0 h 5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455802" h="586292">
                <a:moveTo>
                  <a:pt x="257538" y="456583"/>
                </a:moveTo>
                <a:cubicBezTo>
                  <a:pt x="253736" y="456583"/>
                  <a:pt x="250694" y="456583"/>
                  <a:pt x="247652" y="458101"/>
                </a:cubicBezTo>
                <a:cubicBezTo>
                  <a:pt x="244611" y="459620"/>
                  <a:pt x="241569" y="461898"/>
                  <a:pt x="239288" y="464935"/>
                </a:cubicBezTo>
                <a:cubicBezTo>
                  <a:pt x="237007" y="467972"/>
                  <a:pt x="234725" y="471769"/>
                  <a:pt x="233205" y="476324"/>
                </a:cubicBezTo>
                <a:cubicBezTo>
                  <a:pt x="231684" y="481639"/>
                  <a:pt x="231684" y="487714"/>
                  <a:pt x="230923" y="494547"/>
                </a:cubicBezTo>
                <a:cubicBezTo>
                  <a:pt x="231684" y="501381"/>
                  <a:pt x="231684" y="507455"/>
                  <a:pt x="233205" y="512770"/>
                </a:cubicBezTo>
                <a:cubicBezTo>
                  <a:pt x="234725" y="517326"/>
                  <a:pt x="236246" y="521122"/>
                  <a:pt x="239288" y="524160"/>
                </a:cubicBezTo>
                <a:cubicBezTo>
                  <a:pt x="241569" y="527197"/>
                  <a:pt x="243850" y="529475"/>
                  <a:pt x="246892" y="530993"/>
                </a:cubicBezTo>
                <a:cubicBezTo>
                  <a:pt x="249934" y="532512"/>
                  <a:pt x="252975" y="533271"/>
                  <a:pt x="256777" y="533271"/>
                </a:cubicBezTo>
                <a:cubicBezTo>
                  <a:pt x="259819" y="533271"/>
                  <a:pt x="262861" y="532512"/>
                  <a:pt x="265902" y="530993"/>
                </a:cubicBezTo>
                <a:cubicBezTo>
                  <a:pt x="269704" y="530234"/>
                  <a:pt x="271985" y="527956"/>
                  <a:pt x="274267" y="524919"/>
                </a:cubicBezTo>
                <a:cubicBezTo>
                  <a:pt x="277308" y="521882"/>
                  <a:pt x="278829" y="517326"/>
                  <a:pt x="280350" y="512770"/>
                </a:cubicBezTo>
                <a:cubicBezTo>
                  <a:pt x="281871" y="507455"/>
                  <a:pt x="282631" y="502140"/>
                  <a:pt x="282631" y="494547"/>
                </a:cubicBezTo>
                <a:cubicBezTo>
                  <a:pt x="282631" y="487714"/>
                  <a:pt x="281871" y="481639"/>
                  <a:pt x="280350" y="477084"/>
                </a:cubicBezTo>
                <a:cubicBezTo>
                  <a:pt x="278829" y="472528"/>
                  <a:pt x="277308" y="467972"/>
                  <a:pt x="275027" y="464935"/>
                </a:cubicBezTo>
                <a:cubicBezTo>
                  <a:pt x="272746" y="461898"/>
                  <a:pt x="269704" y="459620"/>
                  <a:pt x="266663" y="458101"/>
                </a:cubicBezTo>
                <a:cubicBezTo>
                  <a:pt x="263621" y="456583"/>
                  <a:pt x="260579" y="456583"/>
                  <a:pt x="257538" y="456583"/>
                </a:cubicBezTo>
                <a:close/>
                <a:moveTo>
                  <a:pt x="322875" y="444471"/>
                </a:moveTo>
                <a:lnTo>
                  <a:pt x="339566" y="444471"/>
                </a:lnTo>
                <a:lnTo>
                  <a:pt x="379776" y="514236"/>
                </a:lnTo>
                <a:lnTo>
                  <a:pt x="379776" y="444471"/>
                </a:lnTo>
                <a:lnTo>
                  <a:pt x="396466" y="444471"/>
                </a:lnTo>
                <a:lnTo>
                  <a:pt x="396466" y="546085"/>
                </a:lnTo>
                <a:lnTo>
                  <a:pt x="379776" y="546085"/>
                </a:lnTo>
                <a:lnTo>
                  <a:pt x="339566" y="475562"/>
                </a:lnTo>
                <a:lnTo>
                  <a:pt x="339566" y="546085"/>
                </a:lnTo>
                <a:lnTo>
                  <a:pt x="322875" y="546085"/>
                </a:lnTo>
                <a:close/>
                <a:moveTo>
                  <a:pt x="256777" y="442156"/>
                </a:moveTo>
                <a:cubicBezTo>
                  <a:pt x="262861" y="442156"/>
                  <a:pt x="268944" y="443675"/>
                  <a:pt x="273506" y="445953"/>
                </a:cubicBezTo>
                <a:cubicBezTo>
                  <a:pt x="278829" y="448231"/>
                  <a:pt x="283392" y="451268"/>
                  <a:pt x="287194" y="455823"/>
                </a:cubicBezTo>
                <a:cubicBezTo>
                  <a:pt x="290996" y="460379"/>
                  <a:pt x="294037" y="465694"/>
                  <a:pt x="296319" y="471769"/>
                </a:cubicBezTo>
                <a:cubicBezTo>
                  <a:pt x="298600" y="478602"/>
                  <a:pt x="299360" y="486195"/>
                  <a:pt x="299360" y="494547"/>
                </a:cubicBezTo>
                <a:cubicBezTo>
                  <a:pt x="299360" y="502899"/>
                  <a:pt x="298600" y="510492"/>
                  <a:pt x="296319" y="517326"/>
                </a:cubicBezTo>
                <a:cubicBezTo>
                  <a:pt x="294037" y="524160"/>
                  <a:pt x="290996" y="529475"/>
                  <a:pt x="287194" y="534030"/>
                </a:cubicBezTo>
                <a:cubicBezTo>
                  <a:pt x="283392" y="537827"/>
                  <a:pt x="278829" y="541623"/>
                  <a:pt x="273506" y="543901"/>
                </a:cubicBezTo>
                <a:cubicBezTo>
                  <a:pt x="268944" y="545420"/>
                  <a:pt x="262861" y="546938"/>
                  <a:pt x="256777" y="546938"/>
                </a:cubicBezTo>
                <a:cubicBezTo>
                  <a:pt x="250694" y="546938"/>
                  <a:pt x="245371" y="545420"/>
                  <a:pt x="240048" y="543901"/>
                </a:cubicBezTo>
                <a:cubicBezTo>
                  <a:pt x="234725" y="541623"/>
                  <a:pt x="230163" y="537827"/>
                  <a:pt x="226361" y="534030"/>
                </a:cubicBezTo>
                <a:cubicBezTo>
                  <a:pt x="222559" y="529475"/>
                  <a:pt x="219517" y="524160"/>
                  <a:pt x="217236" y="517326"/>
                </a:cubicBezTo>
                <a:cubicBezTo>
                  <a:pt x="215715" y="510492"/>
                  <a:pt x="214194" y="502899"/>
                  <a:pt x="214194" y="494547"/>
                </a:cubicBezTo>
                <a:cubicBezTo>
                  <a:pt x="214194" y="486195"/>
                  <a:pt x="215715" y="478602"/>
                  <a:pt x="217236" y="471769"/>
                </a:cubicBezTo>
                <a:cubicBezTo>
                  <a:pt x="219517" y="465694"/>
                  <a:pt x="222559" y="460379"/>
                  <a:pt x="226361" y="455823"/>
                </a:cubicBezTo>
                <a:cubicBezTo>
                  <a:pt x="230163" y="451268"/>
                  <a:pt x="234725" y="448231"/>
                  <a:pt x="240048" y="445953"/>
                </a:cubicBezTo>
                <a:cubicBezTo>
                  <a:pt x="245371" y="443675"/>
                  <a:pt x="250694" y="442156"/>
                  <a:pt x="256777" y="442156"/>
                </a:cubicBezTo>
                <a:close/>
                <a:moveTo>
                  <a:pt x="171700" y="442156"/>
                </a:moveTo>
                <a:cubicBezTo>
                  <a:pt x="175503" y="442156"/>
                  <a:pt x="180068" y="442916"/>
                  <a:pt x="184632" y="443675"/>
                </a:cubicBezTo>
                <a:cubicBezTo>
                  <a:pt x="188436" y="444434"/>
                  <a:pt x="192239" y="445953"/>
                  <a:pt x="194521" y="447471"/>
                </a:cubicBezTo>
                <a:cubicBezTo>
                  <a:pt x="194521" y="448990"/>
                  <a:pt x="193761" y="449749"/>
                  <a:pt x="193000" y="451268"/>
                </a:cubicBezTo>
                <a:cubicBezTo>
                  <a:pt x="192239" y="452786"/>
                  <a:pt x="191479" y="454305"/>
                  <a:pt x="190718" y="455064"/>
                </a:cubicBezTo>
                <a:cubicBezTo>
                  <a:pt x="189957" y="456583"/>
                  <a:pt x="189957" y="458101"/>
                  <a:pt x="189196" y="458861"/>
                </a:cubicBezTo>
                <a:cubicBezTo>
                  <a:pt x="188436" y="459620"/>
                  <a:pt x="188436" y="459620"/>
                  <a:pt x="188436" y="459620"/>
                </a:cubicBezTo>
                <a:cubicBezTo>
                  <a:pt x="187675" y="459620"/>
                  <a:pt x="186914" y="459620"/>
                  <a:pt x="186154" y="458861"/>
                </a:cubicBezTo>
                <a:cubicBezTo>
                  <a:pt x="186154" y="458101"/>
                  <a:pt x="184632" y="458101"/>
                  <a:pt x="183871" y="457342"/>
                </a:cubicBezTo>
                <a:cubicBezTo>
                  <a:pt x="182350" y="457342"/>
                  <a:pt x="180829" y="456583"/>
                  <a:pt x="178546" y="456583"/>
                </a:cubicBezTo>
                <a:cubicBezTo>
                  <a:pt x="176264" y="456583"/>
                  <a:pt x="173221" y="456583"/>
                  <a:pt x="170178" y="456583"/>
                </a:cubicBezTo>
                <a:cubicBezTo>
                  <a:pt x="168657" y="456583"/>
                  <a:pt x="166375" y="457342"/>
                  <a:pt x="164853" y="458101"/>
                </a:cubicBezTo>
                <a:cubicBezTo>
                  <a:pt x="163332" y="458861"/>
                  <a:pt x="161811" y="460379"/>
                  <a:pt x="160289" y="461138"/>
                </a:cubicBezTo>
                <a:cubicBezTo>
                  <a:pt x="159528" y="462657"/>
                  <a:pt x="158007" y="464176"/>
                  <a:pt x="157246" y="465694"/>
                </a:cubicBezTo>
                <a:cubicBezTo>
                  <a:pt x="156486" y="467213"/>
                  <a:pt x="156486" y="468731"/>
                  <a:pt x="156486" y="470250"/>
                </a:cubicBezTo>
                <a:cubicBezTo>
                  <a:pt x="156486" y="474046"/>
                  <a:pt x="157246" y="477084"/>
                  <a:pt x="159528" y="479361"/>
                </a:cubicBezTo>
                <a:cubicBezTo>
                  <a:pt x="161811" y="481639"/>
                  <a:pt x="164093" y="483917"/>
                  <a:pt x="167136" y="485436"/>
                </a:cubicBezTo>
                <a:cubicBezTo>
                  <a:pt x="170178" y="486954"/>
                  <a:pt x="173982" y="488473"/>
                  <a:pt x="177786" y="489992"/>
                </a:cubicBezTo>
                <a:cubicBezTo>
                  <a:pt x="181589" y="492269"/>
                  <a:pt x="184632" y="493788"/>
                  <a:pt x="187675" y="496066"/>
                </a:cubicBezTo>
                <a:cubicBezTo>
                  <a:pt x="191479" y="498344"/>
                  <a:pt x="193761" y="501381"/>
                  <a:pt x="196043" y="505177"/>
                </a:cubicBezTo>
                <a:cubicBezTo>
                  <a:pt x="198325" y="508214"/>
                  <a:pt x="199086" y="512770"/>
                  <a:pt x="199086" y="518085"/>
                </a:cubicBezTo>
                <a:cubicBezTo>
                  <a:pt x="199086" y="521882"/>
                  <a:pt x="198325" y="525678"/>
                  <a:pt x="196804" y="528715"/>
                </a:cubicBezTo>
                <a:cubicBezTo>
                  <a:pt x="195282" y="532512"/>
                  <a:pt x="193000" y="535549"/>
                  <a:pt x="190718" y="537827"/>
                </a:cubicBezTo>
                <a:cubicBezTo>
                  <a:pt x="187675" y="540864"/>
                  <a:pt x="183871" y="543142"/>
                  <a:pt x="180068" y="544660"/>
                </a:cubicBezTo>
                <a:cubicBezTo>
                  <a:pt x="176264" y="546179"/>
                  <a:pt x="171700" y="546938"/>
                  <a:pt x="166375" y="546938"/>
                </a:cubicBezTo>
                <a:cubicBezTo>
                  <a:pt x="164093" y="546938"/>
                  <a:pt x="161811" y="546938"/>
                  <a:pt x="159528" y="546179"/>
                </a:cubicBezTo>
                <a:cubicBezTo>
                  <a:pt x="157246" y="546179"/>
                  <a:pt x="154964" y="545420"/>
                  <a:pt x="152682" y="545420"/>
                </a:cubicBezTo>
                <a:cubicBezTo>
                  <a:pt x="149639" y="544660"/>
                  <a:pt x="147357" y="543901"/>
                  <a:pt x="145075" y="543142"/>
                </a:cubicBezTo>
                <a:cubicBezTo>
                  <a:pt x="143553" y="541623"/>
                  <a:pt x="141271" y="540864"/>
                  <a:pt x="139750" y="539345"/>
                </a:cubicBezTo>
                <a:lnTo>
                  <a:pt x="142793" y="527197"/>
                </a:lnTo>
                <a:cubicBezTo>
                  <a:pt x="144314" y="527956"/>
                  <a:pt x="145835" y="528715"/>
                  <a:pt x="147357" y="529475"/>
                </a:cubicBezTo>
                <a:cubicBezTo>
                  <a:pt x="149639" y="530234"/>
                  <a:pt x="151921" y="530993"/>
                  <a:pt x="153443" y="531752"/>
                </a:cubicBezTo>
                <a:cubicBezTo>
                  <a:pt x="155725" y="532512"/>
                  <a:pt x="158007" y="532512"/>
                  <a:pt x="160289" y="533271"/>
                </a:cubicBezTo>
                <a:cubicBezTo>
                  <a:pt x="162571" y="533271"/>
                  <a:pt x="164093" y="533271"/>
                  <a:pt x="166375" y="533271"/>
                </a:cubicBezTo>
                <a:cubicBezTo>
                  <a:pt x="171700" y="533271"/>
                  <a:pt x="176264" y="532512"/>
                  <a:pt x="179307" y="529475"/>
                </a:cubicBezTo>
                <a:cubicBezTo>
                  <a:pt x="182350" y="527197"/>
                  <a:pt x="183871" y="523400"/>
                  <a:pt x="183871" y="518085"/>
                </a:cubicBezTo>
                <a:cubicBezTo>
                  <a:pt x="183871" y="515048"/>
                  <a:pt x="182350" y="512011"/>
                  <a:pt x="180068" y="509733"/>
                </a:cubicBezTo>
                <a:cubicBezTo>
                  <a:pt x="178546" y="507455"/>
                  <a:pt x="175503" y="505937"/>
                  <a:pt x="172461" y="503659"/>
                </a:cubicBezTo>
                <a:cubicBezTo>
                  <a:pt x="169418" y="502140"/>
                  <a:pt x="165614" y="500622"/>
                  <a:pt x="161811" y="498344"/>
                </a:cubicBezTo>
                <a:cubicBezTo>
                  <a:pt x="158768" y="496825"/>
                  <a:pt x="154964" y="494547"/>
                  <a:pt x="151921" y="492269"/>
                </a:cubicBezTo>
                <a:cubicBezTo>
                  <a:pt x="148878" y="489992"/>
                  <a:pt x="145835" y="486954"/>
                  <a:pt x="143553" y="483158"/>
                </a:cubicBezTo>
                <a:cubicBezTo>
                  <a:pt x="141271" y="480121"/>
                  <a:pt x="140510" y="476324"/>
                  <a:pt x="140510" y="471009"/>
                </a:cubicBezTo>
                <a:cubicBezTo>
                  <a:pt x="140510" y="466454"/>
                  <a:pt x="141271" y="462657"/>
                  <a:pt x="142793" y="458861"/>
                </a:cubicBezTo>
                <a:cubicBezTo>
                  <a:pt x="144314" y="455823"/>
                  <a:pt x="146596" y="452786"/>
                  <a:pt x="149639" y="449749"/>
                </a:cubicBezTo>
                <a:cubicBezTo>
                  <a:pt x="152682" y="447471"/>
                  <a:pt x="155725" y="445953"/>
                  <a:pt x="159528" y="444434"/>
                </a:cubicBezTo>
                <a:cubicBezTo>
                  <a:pt x="163332" y="442916"/>
                  <a:pt x="167136" y="442156"/>
                  <a:pt x="171700" y="442156"/>
                </a:cubicBezTo>
                <a:close/>
                <a:moveTo>
                  <a:pt x="99531" y="442156"/>
                </a:moveTo>
                <a:lnTo>
                  <a:pt x="116235" y="442156"/>
                </a:lnTo>
                <a:lnTo>
                  <a:pt x="116235" y="521882"/>
                </a:lnTo>
                <a:cubicBezTo>
                  <a:pt x="116235" y="526437"/>
                  <a:pt x="115475" y="530234"/>
                  <a:pt x="113957" y="534030"/>
                </a:cubicBezTo>
                <a:cubicBezTo>
                  <a:pt x="112438" y="537067"/>
                  <a:pt x="109401" y="539345"/>
                  <a:pt x="107124" y="541623"/>
                </a:cubicBezTo>
                <a:cubicBezTo>
                  <a:pt x="104086" y="543901"/>
                  <a:pt x="100290" y="544660"/>
                  <a:pt x="96494" y="545420"/>
                </a:cubicBezTo>
                <a:cubicBezTo>
                  <a:pt x="92697" y="546179"/>
                  <a:pt x="88901" y="546938"/>
                  <a:pt x="85105" y="546938"/>
                </a:cubicBezTo>
                <a:cubicBezTo>
                  <a:pt x="82827" y="546938"/>
                  <a:pt x="80549" y="546938"/>
                  <a:pt x="77512" y="546179"/>
                </a:cubicBezTo>
                <a:cubicBezTo>
                  <a:pt x="75234" y="546179"/>
                  <a:pt x="72197" y="545420"/>
                  <a:pt x="69160" y="544660"/>
                </a:cubicBezTo>
                <a:cubicBezTo>
                  <a:pt x="66123" y="543142"/>
                  <a:pt x="63845" y="542383"/>
                  <a:pt x="60808" y="541623"/>
                </a:cubicBezTo>
                <a:cubicBezTo>
                  <a:pt x="57771" y="540105"/>
                  <a:pt x="56253" y="539345"/>
                  <a:pt x="53975" y="537827"/>
                </a:cubicBezTo>
                <a:lnTo>
                  <a:pt x="60808" y="526437"/>
                </a:lnTo>
                <a:cubicBezTo>
                  <a:pt x="62327" y="527197"/>
                  <a:pt x="63086" y="527956"/>
                  <a:pt x="65364" y="528715"/>
                </a:cubicBezTo>
                <a:cubicBezTo>
                  <a:pt x="66882" y="528715"/>
                  <a:pt x="68401" y="529475"/>
                  <a:pt x="70679" y="530234"/>
                </a:cubicBezTo>
                <a:cubicBezTo>
                  <a:pt x="72956" y="530993"/>
                  <a:pt x="74475" y="531752"/>
                  <a:pt x="76753" y="531752"/>
                </a:cubicBezTo>
                <a:cubicBezTo>
                  <a:pt x="79031" y="532512"/>
                  <a:pt x="81308" y="532512"/>
                  <a:pt x="83586" y="532512"/>
                </a:cubicBezTo>
                <a:cubicBezTo>
                  <a:pt x="88142" y="532512"/>
                  <a:pt x="91938" y="531752"/>
                  <a:pt x="94975" y="529475"/>
                </a:cubicBezTo>
                <a:cubicBezTo>
                  <a:pt x="98012" y="527956"/>
                  <a:pt x="99531" y="524919"/>
                  <a:pt x="99531" y="520363"/>
                </a:cubicBezTo>
                <a:close/>
                <a:moveTo>
                  <a:pt x="19751" y="414880"/>
                </a:moveTo>
                <a:lnTo>
                  <a:pt x="19751" y="561263"/>
                </a:lnTo>
                <a:cubicBezTo>
                  <a:pt x="19751" y="563538"/>
                  <a:pt x="21271" y="565055"/>
                  <a:pt x="22790" y="565814"/>
                </a:cubicBezTo>
                <a:cubicBezTo>
                  <a:pt x="23550" y="565814"/>
                  <a:pt x="24309" y="566572"/>
                  <a:pt x="25069" y="566572"/>
                </a:cubicBezTo>
                <a:lnTo>
                  <a:pt x="430733" y="566572"/>
                </a:lnTo>
                <a:cubicBezTo>
                  <a:pt x="431493" y="566572"/>
                  <a:pt x="432252" y="565814"/>
                  <a:pt x="432252" y="565814"/>
                </a:cubicBezTo>
                <a:cubicBezTo>
                  <a:pt x="434531" y="565055"/>
                  <a:pt x="435291" y="563538"/>
                  <a:pt x="435291" y="561263"/>
                </a:cubicBezTo>
                <a:lnTo>
                  <a:pt x="435291" y="414880"/>
                </a:lnTo>
                <a:close/>
                <a:moveTo>
                  <a:pt x="222601" y="252573"/>
                </a:moveTo>
                <a:cubicBezTo>
                  <a:pt x="227915" y="252573"/>
                  <a:pt x="232470" y="257123"/>
                  <a:pt x="232470" y="263190"/>
                </a:cubicBezTo>
                <a:lnTo>
                  <a:pt x="232470" y="293522"/>
                </a:lnTo>
                <a:cubicBezTo>
                  <a:pt x="232470" y="298830"/>
                  <a:pt x="227915" y="303380"/>
                  <a:pt x="222601" y="303380"/>
                </a:cubicBezTo>
                <a:cubicBezTo>
                  <a:pt x="217287" y="303380"/>
                  <a:pt x="212732" y="298830"/>
                  <a:pt x="212732" y="293522"/>
                </a:cubicBezTo>
                <a:lnTo>
                  <a:pt x="212732" y="263190"/>
                </a:lnTo>
                <a:cubicBezTo>
                  <a:pt x="212732" y="257123"/>
                  <a:pt x="217287" y="252573"/>
                  <a:pt x="222601" y="252573"/>
                </a:cubicBezTo>
                <a:close/>
                <a:moveTo>
                  <a:pt x="222601" y="182028"/>
                </a:moveTo>
                <a:cubicBezTo>
                  <a:pt x="231012" y="182028"/>
                  <a:pt x="237831" y="188819"/>
                  <a:pt x="237831" y="197197"/>
                </a:cubicBezTo>
                <a:cubicBezTo>
                  <a:pt x="237831" y="205575"/>
                  <a:pt x="231012" y="212366"/>
                  <a:pt x="222601" y="212366"/>
                </a:cubicBezTo>
                <a:cubicBezTo>
                  <a:pt x="214190" y="212366"/>
                  <a:pt x="207371" y="205575"/>
                  <a:pt x="207371" y="197197"/>
                </a:cubicBezTo>
                <a:cubicBezTo>
                  <a:pt x="207371" y="188819"/>
                  <a:pt x="214190" y="182028"/>
                  <a:pt x="222601" y="182028"/>
                </a:cubicBezTo>
                <a:close/>
                <a:moveTo>
                  <a:pt x="151925" y="131221"/>
                </a:moveTo>
                <a:cubicBezTo>
                  <a:pt x="157244" y="131221"/>
                  <a:pt x="161803" y="135771"/>
                  <a:pt x="161803" y="141839"/>
                </a:cubicBezTo>
                <a:cubicBezTo>
                  <a:pt x="161803" y="147147"/>
                  <a:pt x="157244" y="151698"/>
                  <a:pt x="151925" y="151698"/>
                </a:cubicBezTo>
                <a:cubicBezTo>
                  <a:pt x="145846" y="151698"/>
                  <a:pt x="141287" y="156248"/>
                  <a:pt x="141287" y="161557"/>
                </a:cubicBezTo>
                <a:lnTo>
                  <a:pt x="141287" y="202512"/>
                </a:lnTo>
                <a:cubicBezTo>
                  <a:pt x="141287" y="214646"/>
                  <a:pt x="135968" y="225264"/>
                  <a:pt x="127609" y="232848"/>
                </a:cubicBezTo>
                <a:cubicBezTo>
                  <a:pt x="135968" y="239674"/>
                  <a:pt x="141287" y="251050"/>
                  <a:pt x="141287" y="263186"/>
                </a:cubicBezTo>
                <a:lnTo>
                  <a:pt x="141287" y="303382"/>
                </a:lnTo>
                <a:cubicBezTo>
                  <a:pt x="141287" y="308691"/>
                  <a:pt x="145846" y="313241"/>
                  <a:pt x="151925" y="313241"/>
                </a:cubicBezTo>
                <a:cubicBezTo>
                  <a:pt x="157244" y="313241"/>
                  <a:pt x="161803" y="317792"/>
                  <a:pt x="161803" y="323859"/>
                </a:cubicBezTo>
                <a:cubicBezTo>
                  <a:pt x="161803" y="329168"/>
                  <a:pt x="157244" y="333718"/>
                  <a:pt x="151925" y="333718"/>
                </a:cubicBezTo>
                <a:cubicBezTo>
                  <a:pt x="135208" y="333718"/>
                  <a:pt x="121530" y="320067"/>
                  <a:pt x="121530" y="303382"/>
                </a:cubicBezTo>
                <a:lnTo>
                  <a:pt x="121530" y="263186"/>
                </a:lnTo>
                <a:cubicBezTo>
                  <a:pt x="121530" y="251809"/>
                  <a:pt x="112412" y="242708"/>
                  <a:pt x="101014" y="242708"/>
                </a:cubicBezTo>
                <a:cubicBezTo>
                  <a:pt x="95695" y="242708"/>
                  <a:pt x="91136" y="238157"/>
                  <a:pt x="91136" y="232848"/>
                </a:cubicBezTo>
                <a:cubicBezTo>
                  <a:pt x="91136" y="226781"/>
                  <a:pt x="95695" y="222231"/>
                  <a:pt x="101014" y="222231"/>
                </a:cubicBezTo>
                <a:cubicBezTo>
                  <a:pt x="112412" y="222231"/>
                  <a:pt x="121530" y="213130"/>
                  <a:pt x="121530" y="202512"/>
                </a:cubicBezTo>
                <a:lnTo>
                  <a:pt x="121530" y="161557"/>
                </a:lnTo>
                <a:cubicBezTo>
                  <a:pt x="121530" y="144872"/>
                  <a:pt x="135208" y="131221"/>
                  <a:pt x="151925" y="131221"/>
                </a:cubicBezTo>
                <a:close/>
                <a:moveTo>
                  <a:pt x="334255" y="36406"/>
                </a:moveTo>
                <a:lnTo>
                  <a:pt x="334255" y="121354"/>
                </a:lnTo>
                <a:lnTo>
                  <a:pt x="419338" y="121354"/>
                </a:lnTo>
                <a:close/>
                <a:moveTo>
                  <a:pt x="25069" y="20478"/>
                </a:moveTo>
                <a:cubicBezTo>
                  <a:pt x="20511" y="20478"/>
                  <a:pt x="19751" y="27304"/>
                  <a:pt x="19751" y="29580"/>
                </a:cubicBezTo>
                <a:lnTo>
                  <a:pt x="19751" y="394401"/>
                </a:lnTo>
                <a:lnTo>
                  <a:pt x="435291" y="394401"/>
                </a:lnTo>
                <a:lnTo>
                  <a:pt x="435291" y="141074"/>
                </a:lnTo>
                <a:cubicBezTo>
                  <a:pt x="433772" y="141074"/>
                  <a:pt x="433012" y="141832"/>
                  <a:pt x="431493" y="141832"/>
                </a:cubicBezTo>
                <a:lnTo>
                  <a:pt x="316023" y="141832"/>
                </a:lnTo>
                <a:cubicBezTo>
                  <a:pt x="320581" y="147142"/>
                  <a:pt x="323620" y="153968"/>
                  <a:pt x="323620" y="161552"/>
                </a:cubicBezTo>
                <a:lnTo>
                  <a:pt x="323620" y="202509"/>
                </a:lnTo>
                <a:cubicBezTo>
                  <a:pt x="323620" y="213128"/>
                  <a:pt x="332736" y="222229"/>
                  <a:pt x="344131" y="222229"/>
                </a:cubicBezTo>
                <a:cubicBezTo>
                  <a:pt x="349448" y="222229"/>
                  <a:pt x="354006" y="226780"/>
                  <a:pt x="354006" y="232848"/>
                </a:cubicBezTo>
                <a:cubicBezTo>
                  <a:pt x="354006" y="238157"/>
                  <a:pt x="349448" y="242708"/>
                  <a:pt x="344131" y="242708"/>
                </a:cubicBezTo>
                <a:cubicBezTo>
                  <a:pt x="332736" y="242708"/>
                  <a:pt x="323620" y="251810"/>
                  <a:pt x="323620" y="263187"/>
                </a:cubicBezTo>
                <a:lnTo>
                  <a:pt x="323620" y="303385"/>
                </a:lnTo>
                <a:cubicBezTo>
                  <a:pt x="323620" y="320072"/>
                  <a:pt x="309946" y="333724"/>
                  <a:pt x="293233" y="333724"/>
                </a:cubicBezTo>
                <a:cubicBezTo>
                  <a:pt x="287915" y="333724"/>
                  <a:pt x="283357" y="329173"/>
                  <a:pt x="283357" y="323864"/>
                </a:cubicBezTo>
                <a:cubicBezTo>
                  <a:pt x="283357" y="317796"/>
                  <a:pt x="287915" y="313246"/>
                  <a:pt x="293233" y="313246"/>
                </a:cubicBezTo>
                <a:cubicBezTo>
                  <a:pt x="299310" y="313246"/>
                  <a:pt x="303868" y="308695"/>
                  <a:pt x="303868" y="303385"/>
                </a:cubicBezTo>
                <a:lnTo>
                  <a:pt x="303868" y="263187"/>
                </a:lnTo>
                <a:cubicBezTo>
                  <a:pt x="303868" y="251051"/>
                  <a:pt x="309186" y="239674"/>
                  <a:pt x="317542" y="232848"/>
                </a:cubicBezTo>
                <a:cubicBezTo>
                  <a:pt x="309186" y="225263"/>
                  <a:pt x="303868" y="214645"/>
                  <a:pt x="303868" y="202509"/>
                </a:cubicBezTo>
                <a:lnTo>
                  <a:pt x="303868" y="161552"/>
                </a:lnTo>
                <a:cubicBezTo>
                  <a:pt x="303868" y="156243"/>
                  <a:pt x="299310" y="151692"/>
                  <a:pt x="293233" y="151692"/>
                </a:cubicBezTo>
                <a:cubicBezTo>
                  <a:pt x="287915" y="151692"/>
                  <a:pt x="283357" y="147142"/>
                  <a:pt x="283357" y="141832"/>
                </a:cubicBezTo>
                <a:cubicBezTo>
                  <a:pt x="283357" y="135765"/>
                  <a:pt x="287915" y="131214"/>
                  <a:pt x="293233" y="131214"/>
                </a:cubicBezTo>
                <a:cubicBezTo>
                  <a:pt x="301589" y="131214"/>
                  <a:pt x="308426" y="134248"/>
                  <a:pt x="313744" y="139557"/>
                </a:cubicBezTo>
                <a:lnTo>
                  <a:pt x="313744" y="24271"/>
                </a:lnTo>
                <a:cubicBezTo>
                  <a:pt x="313744" y="22754"/>
                  <a:pt x="313744" y="21237"/>
                  <a:pt x="314504" y="20478"/>
                </a:cubicBezTo>
                <a:close/>
                <a:moveTo>
                  <a:pt x="25069" y="0"/>
                </a:moveTo>
                <a:lnTo>
                  <a:pt x="318302" y="0"/>
                </a:lnTo>
                <a:cubicBezTo>
                  <a:pt x="323620" y="0"/>
                  <a:pt x="328178" y="2275"/>
                  <a:pt x="331976" y="5309"/>
                </a:cubicBezTo>
                <a:lnTo>
                  <a:pt x="339573" y="13652"/>
                </a:lnTo>
                <a:lnTo>
                  <a:pt x="436051" y="109218"/>
                </a:lnTo>
                <a:lnTo>
                  <a:pt x="449725" y="122871"/>
                </a:lnTo>
                <a:cubicBezTo>
                  <a:pt x="454283" y="128180"/>
                  <a:pt x="455802" y="133489"/>
                  <a:pt x="455802" y="141074"/>
                </a:cubicBezTo>
                <a:lnTo>
                  <a:pt x="455802" y="394401"/>
                </a:lnTo>
                <a:lnTo>
                  <a:pt x="455802" y="561263"/>
                </a:lnTo>
                <a:lnTo>
                  <a:pt x="455802" y="566572"/>
                </a:lnTo>
                <a:cubicBezTo>
                  <a:pt x="455802" y="574915"/>
                  <a:pt x="446686" y="583258"/>
                  <a:pt x="436810" y="585534"/>
                </a:cubicBezTo>
                <a:cubicBezTo>
                  <a:pt x="436810" y="585534"/>
                  <a:pt x="436051" y="586292"/>
                  <a:pt x="435291" y="586292"/>
                </a:cubicBezTo>
                <a:cubicBezTo>
                  <a:pt x="433772" y="586292"/>
                  <a:pt x="432252" y="586292"/>
                  <a:pt x="430733" y="586292"/>
                </a:cubicBezTo>
                <a:lnTo>
                  <a:pt x="25069" y="586292"/>
                </a:lnTo>
                <a:cubicBezTo>
                  <a:pt x="22790" y="586292"/>
                  <a:pt x="21271" y="586292"/>
                  <a:pt x="19751" y="586292"/>
                </a:cubicBezTo>
                <a:cubicBezTo>
                  <a:pt x="18992" y="586292"/>
                  <a:pt x="18992" y="585534"/>
                  <a:pt x="18232" y="585534"/>
                </a:cubicBezTo>
                <a:cubicBezTo>
                  <a:pt x="8356" y="583258"/>
                  <a:pt x="0" y="574915"/>
                  <a:pt x="0" y="566572"/>
                </a:cubicBezTo>
                <a:lnTo>
                  <a:pt x="0" y="561263"/>
                </a:lnTo>
                <a:lnTo>
                  <a:pt x="0" y="394401"/>
                </a:lnTo>
                <a:lnTo>
                  <a:pt x="0" y="29580"/>
                </a:lnTo>
                <a:cubicBezTo>
                  <a:pt x="0" y="9101"/>
                  <a:pt x="12914" y="0"/>
                  <a:pt x="250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/>
          <a:srcRect l="6127" t="17830" r="26489" b="23559"/>
          <a:stretch/>
        </p:blipFill>
        <p:spPr>
          <a:xfrm>
            <a:off x="6269733" y="1310306"/>
            <a:ext cx="3033666" cy="21481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91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12963 C 0 0.1875 0.04102 0.25926 0.07448 0.25926 L 0.14909 0.2592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1296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0093 L 0.07227 0.00093 C 0.10404 0.00093 0.14336 -0.07106 0.14336 -0.12963 L 0.14336 -0.25995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-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0.00093 L 0.00066 -0.11944 C 0.00066 -0.17361 -0.03867 -0.23981 -0.07044 -0.23981 L -0.1414 -0.23981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-1203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0278 L -0.07774 -0.00278 C -0.11172 -0.00278 -0.15339 0.0625 -0.15339 0.11574 L -0.15339 0.23426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25 1.85185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连接云手机数据流程</a:t>
            </a:r>
            <a:endParaRPr lang="en-US" dirty="0">
              <a:sym typeface="Huawei Sans" panose="020C0503030203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791" y="2666247"/>
            <a:ext cx="1586810" cy="2241292"/>
          </a:xfrm>
          <a:prstGeom prst="rect">
            <a:avLst/>
          </a:prstGeom>
        </p:spPr>
      </p:pic>
      <p:sp>
        <p:nvSpPr>
          <p:cNvPr id="5" name="iconfont-11255-5323807"/>
          <p:cNvSpPr>
            <a:spLocks noChangeAspect="1"/>
          </p:cNvSpPr>
          <p:nvPr/>
        </p:nvSpPr>
        <p:spPr bwMode="auto">
          <a:xfrm>
            <a:off x="2097552" y="3482267"/>
            <a:ext cx="609685" cy="608827"/>
          </a:xfrm>
          <a:custGeom>
            <a:avLst/>
            <a:gdLst>
              <a:gd name="T0" fmla="*/ 2272 w 10361"/>
              <a:gd name="T1" fmla="*/ 2617 h 10345"/>
              <a:gd name="T2" fmla="*/ 4895 w 10361"/>
              <a:gd name="T3" fmla="*/ 5234 h 10345"/>
              <a:gd name="T4" fmla="*/ 7518 w 10361"/>
              <a:gd name="T5" fmla="*/ 2617 h 10345"/>
              <a:gd name="T6" fmla="*/ 4895 w 10361"/>
              <a:gd name="T7" fmla="*/ 0 h 10345"/>
              <a:gd name="T8" fmla="*/ 2272 w 10361"/>
              <a:gd name="T9" fmla="*/ 2617 h 10345"/>
              <a:gd name="T10" fmla="*/ 5155 w 10361"/>
              <a:gd name="T11" fmla="*/ 6356 h 10345"/>
              <a:gd name="T12" fmla="*/ 6461 w 10361"/>
              <a:gd name="T13" fmla="*/ 6356 h 10345"/>
              <a:gd name="T14" fmla="*/ 6461 w 10361"/>
              <a:gd name="T15" fmla="*/ 5717 h 10345"/>
              <a:gd name="T16" fmla="*/ 4896 w 10361"/>
              <a:gd name="T17" fmla="*/ 5448 h 10345"/>
              <a:gd name="T18" fmla="*/ 0 w 10361"/>
              <a:gd name="T19" fmla="*/ 10345 h 10345"/>
              <a:gd name="T20" fmla="*/ 6418 w 10361"/>
              <a:gd name="T21" fmla="*/ 10345 h 10345"/>
              <a:gd name="T22" fmla="*/ 6418 w 10361"/>
              <a:gd name="T23" fmla="*/ 9396 h 10345"/>
              <a:gd name="T24" fmla="*/ 5155 w 10361"/>
              <a:gd name="T25" fmla="*/ 9396 h 10345"/>
              <a:gd name="T26" fmla="*/ 5155 w 10361"/>
              <a:gd name="T27" fmla="*/ 6356 h 10345"/>
              <a:gd name="T28" fmla="*/ 10361 w 10361"/>
              <a:gd name="T29" fmla="*/ 7700 h 10345"/>
              <a:gd name="T30" fmla="*/ 10361 w 10361"/>
              <a:gd name="T31" fmla="*/ 6727 h 10345"/>
              <a:gd name="T32" fmla="*/ 9315 w 10361"/>
              <a:gd name="T33" fmla="*/ 6727 h 10345"/>
              <a:gd name="T34" fmla="*/ 9315 w 10361"/>
              <a:gd name="T35" fmla="*/ 5481 h 10345"/>
              <a:gd name="T36" fmla="*/ 8343 w 10361"/>
              <a:gd name="T37" fmla="*/ 5481 h 10345"/>
              <a:gd name="T38" fmla="*/ 8343 w 10361"/>
              <a:gd name="T39" fmla="*/ 6727 h 10345"/>
              <a:gd name="T40" fmla="*/ 7916 w 10361"/>
              <a:gd name="T41" fmla="*/ 6727 h 10345"/>
              <a:gd name="T42" fmla="*/ 7916 w 10361"/>
              <a:gd name="T43" fmla="*/ 5481 h 10345"/>
              <a:gd name="T44" fmla="*/ 6943 w 10361"/>
              <a:gd name="T45" fmla="*/ 5481 h 10345"/>
              <a:gd name="T46" fmla="*/ 6943 w 10361"/>
              <a:gd name="T47" fmla="*/ 6727 h 10345"/>
              <a:gd name="T48" fmla="*/ 5496 w 10361"/>
              <a:gd name="T49" fmla="*/ 6727 h 10345"/>
              <a:gd name="T50" fmla="*/ 5496 w 10361"/>
              <a:gd name="T51" fmla="*/ 7700 h 10345"/>
              <a:gd name="T52" fmla="*/ 6943 w 10361"/>
              <a:gd name="T53" fmla="*/ 7700 h 10345"/>
              <a:gd name="T54" fmla="*/ 6943 w 10361"/>
              <a:gd name="T55" fmla="*/ 8126 h 10345"/>
              <a:gd name="T56" fmla="*/ 5496 w 10361"/>
              <a:gd name="T57" fmla="*/ 8126 h 10345"/>
              <a:gd name="T58" fmla="*/ 5496 w 10361"/>
              <a:gd name="T59" fmla="*/ 9098 h 10345"/>
              <a:gd name="T60" fmla="*/ 6943 w 10361"/>
              <a:gd name="T61" fmla="*/ 9098 h 10345"/>
              <a:gd name="T62" fmla="*/ 6943 w 10361"/>
              <a:gd name="T63" fmla="*/ 10345 h 10345"/>
              <a:gd name="T64" fmla="*/ 7915 w 10361"/>
              <a:gd name="T65" fmla="*/ 10345 h 10345"/>
              <a:gd name="T66" fmla="*/ 7915 w 10361"/>
              <a:gd name="T67" fmla="*/ 9098 h 10345"/>
              <a:gd name="T68" fmla="*/ 8341 w 10361"/>
              <a:gd name="T69" fmla="*/ 9098 h 10345"/>
              <a:gd name="T70" fmla="*/ 8341 w 10361"/>
              <a:gd name="T71" fmla="*/ 10345 h 10345"/>
              <a:gd name="T72" fmla="*/ 9314 w 10361"/>
              <a:gd name="T73" fmla="*/ 10345 h 10345"/>
              <a:gd name="T74" fmla="*/ 9314 w 10361"/>
              <a:gd name="T75" fmla="*/ 9098 h 10345"/>
              <a:gd name="T76" fmla="*/ 10360 w 10361"/>
              <a:gd name="T77" fmla="*/ 9098 h 10345"/>
              <a:gd name="T78" fmla="*/ 10360 w 10361"/>
              <a:gd name="T79" fmla="*/ 8126 h 10345"/>
              <a:gd name="T80" fmla="*/ 9314 w 10361"/>
              <a:gd name="T81" fmla="*/ 8126 h 10345"/>
              <a:gd name="T82" fmla="*/ 9314 w 10361"/>
              <a:gd name="T83" fmla="*/ 7700 h 10345"/>
              <a:gd name="T84" fmla="*/ 10361 w 10361"/>
              <a:gd name="T85" fmla="*/ 7700 h 10345"/>
              <a:gd name="T86" fmla="*/ 8341 w 10361"/>
              <a:gd name="T87" fmla="*/ 8125 h 10345"/>
              <a:gd name="T88" fmla="*/ 7915 w 10361"/>
              <a:gd name="T89" fmla="*/ 8125 h 10345"/>
              <a:gd name="T90" fmla="*/ 7915 w 10361"/>
              <a:gd name="T91" fmla="*/ 7698 h 10345"/>
              <a:gd name="T92" fmla="*/ 8341 w 10361"/>
              <a:gd name="T93" fmla="*/ 7698 h 10345"/>
              <a:gd name="T94" fmla="*/ 8341 w 10361"/>
              <a:gd name="T95" fmla="*/ 8125 h 10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361" h="10345">
                <a:moveTo>
                  <a:pt x="2272" y="2617"/>
                </a:moveTo>
                <a:cubicBezTo>
                  <a:pt x="2272" y="4063"/>
                  <a:pt x="3447" y="5234"/>
                  <a:pt x="4895" y="5234"/>
                </a:cubicBezTo>
                <a:cubicBezTo>
                  <a:pt x="6343" y="5234"/>
                  <a:pt x="7518" y="4063"/>
                  <a:pt x="7518" y="2617"/>
                </a:cubicBezTo>
                <a:cubicBezTo>
                  <a:pt x="7518" y="1171"/>
                  <a:pt x="6343" y="0"/>
                  <a:pt x="4895" y="0"/>
                </a:cubicBezTo>
                <a:cubicBezTo>
                  <a:pt x="3447" y="0"/>
                  <a:pt x="2272" y="1171"/>
                  <a:pt x="2272" y="2617"/>
                </a:cubicBezTo>
                <a:close/>
                <a:moveTo>
                  <a:pt x="5155" y="6356"/>
                </a:moveTo>
                <a:lnTo>
                  <a:pt x="6461" y="6356"/>
                </a:lnTo>
                <a:lnTo>
                  <a:pt x="6461" y="5717"/>
                </a:lnTo>
                <a:cubicBezTo>
                  <a:pt x="5958" y="5546"/>
                  <a:pt x="5429" y="5455"/>
                  <a:pt x="4896" y="5448"/>
                </a:cubicBezTo>
                <a:cubicBezTo>
                  <a:pt x="2193" y="5448"/>
                  <a:pt x="0" y="7641"/>
                  <a:pt x="0" y="10345"/>
                </a:cubicBezTo>
                <a:lnTo>
                  <a:pt x="6418" y="10345"/>
                </a:lnTo>
                <a:lnTo>
                  <a:pt x="6418" y="9396"/>
                </a:lnTo>
                <a:lnTo>
                  <a:pt x="5155" y="9396"/>
                </a:lnTo>
                <a:lnTo>
                  <a:pt x="5155" y="6356"/>
                </a:lnTo>
                <a:close/>
                <a:moveTo>
                  <a:pt x="10361" y="7700"/>
                </a:moveTo>
                <a:lnTo>
                  <a:pt x="10361" y="6727"/>
                </a:lnTo>
                <a:lnTo>
                  <a:pt x="9315" y="6727"/>
                </a:lnTo>
                <a:lnTo>
                  <a:pt x="9315" y="5481"/>
                </a:lnTo>
                <a:lnTo>
                  <a:pt x="8343" y="5481"/>
                </a:lnTo>
                <a:lnTo>
                  <a:pt x="8343" y="6727"/>
                </a:lnTo>
                <a:lnTo>
                  <a:pt x="7916" y="6727"/>
                </a:lnTo>
                <a:lnTo>
                  <a:pt x="7916" y="5481"/>
                </a:lnTo>
                <a:lnTo>
                  <a:pt x="6943" y="5481"/>
                </a:lnTo>
                <a:lnTo>
                  <a:pt x="6943" y="6727"/>
                </a:lnTo>
                <a:lnTo>
                  <a:pt x="5496" y="6727"/>
                </a:lnTo>
                <a:lnTo>
                  <a:pt x="5496" y="7700"/>
                </a:lnTo>
                <a:lnTo>
                  <a:pt x="6943" y="7700"/>
                </a:lnTo>
                <a:lnTo>
                  <a:pt x="6943" y="8126"/>
                </a:lnTo>
                <a:lnTo>
                  <a:pt x="5496" y="8126"/>
                </a:lnTo>
                <a:lnTo>
                  <a:pt x="5496" y="9098"/>
                </a:lnTo>
                <a:lnTo>
                  <a:pt x="6943" y="9098"/>
                </a:lnTo>
                <a:lnTo>
                  <a:pt x="6943" y="10345"/>
                </a:lnTo>
                <a:lnTo>
                  <a:pt x="7915" y="10345"/>
                </a:lnTo>
                <a:lnTo>
                  <a:pt x="7915" y="9098"/>
                </a:lnTo>
                <a:lnTo>
                  <a:pt x="8341" y="9098"/>
                </a:lnTo>
                <a:lnTo>
                  <a:pt x="8341" y="10345"/>
                </a:lnTo>
                <a:lnTo>
                  <a:pt x="9314" y="10345"/>
                </a:lnTo>
                <a:lnTo>
                  <a:pt x="9314" y="9098"/>
                </a:lnTo>
                <a:lnTo>
                  <a:pt x="10360" y="9098"/>
                </a:lnTo>
                <a:lnTo>
                  <a:pt x="10360" y="8126"/>
                </a:lnTo>
                <a:lnTo>
                  <a:pt x="9314" y="8126"/>
                </a:lnTo>
                <a:lnTo>
                  <a:pt x="9314" y="7700"/>
                </a:lnTo>
                <a:lnTo>
                  <a:pt x="10361" y="7700"/>
                </a:lnTo>
                <a:close/>
                <a:moveTo>
                  <a:pt x="8341" y="8125"/>
                </a:moveTo>
                <a:lnTo>
                  <a:pt x="7915" y="8125"/>
                </a:lnTo>
                <a:lnTo>
                  <a:pt x="7915" y="7698"/>
                </a:lnTo>
                <a:lnTo>
                  <a:pt x="8341" y="7698"/>
                </a:lnTo>
                <a:lnTo>
                  <a:pt x="8341" y="8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l="6127" t="17830" r="26489" b="23559"/>
          <a:stretch/>
        </p:blipFill>
        <p:spPr>
          <a:xfrm>
            <a:off x="6157434" y="1312980"/>
            <a:ext cx="3269766" cy="2315318"/>
          </a:xfrm>
          <a:prstGeom prst="rect">
            <a:avLst/>
          </a:prstGeom>
        </p:spPr>
      </p:pic>
      <p:sp>
        <p:nvSpPr>
          <p:cNvPr id="3" name="Freeform 25"/>
          <p:cNvSpPr>
            <a:spLocks noChangeAspect="1" noEditPoints="1"/>
          </p:cNvSpPr>
          <p:nvPr/>
        </p:nvSpPr>
        <p:spPr bwMode="auto">
          <a:xfrm>
            <a:off x="5504018" y="3469263"/>
            <a:ext cx="857028" cy="634835"/>
          </a:xfrm>
          <a:custGeom>
            <a:avLst/>
            <a:gdLst>
              <a:gd name="T0" fmla="*/ 134 w 176"/>
              <a:gd name="T1" fmla="*/ 32 h 128"/>
              <a:gd name="T2" fmla="*/ 88 w 176"/>
              <a:gd name="T3" fmla="*/ 0 h 128"/>
              <a:gd name="T4" fmla="*/ 43 w 176"/>
              <a:gd name="T5" fmla="*/ 32 h 128"/>
              <a:gd name="T6" fmla="*/ 0 w 176"/>
              <a:gd name="T7" fmla="*/ 80 h 128"/>
              <a:gd name="T8" fmla="*/ 48 w 176"/>
              <a:gd name="T9" fmla="*/ 128 h 128"/>
              <a:gd name="T10" fmla="*/ 128 w 176"/>
              <a:gd name="T11" fmla="*/ 128 h 128"/>
              <a:gd name="T12" fmla="*/ 176 w 176"/>
              <a:gd name="T13" fmla="*/ 80 h 128"/>
              <a:gd name="T14" fmla="*/ 134 w 176"/>
              <a:gd name="T15" fmla="*/ 32 h 128"/>
              <a:gd name="T16" fmla="*/ 128 w 176"/>
              <a:gd name="T17" fmla="*/ 120 h 128"/>
              <a:gd name="T18" fmla="*/ 48 w 176"/>
              <a:gd name="T19" fmla="*/ 120 h 128"/>
              <a:gd name="T20" fmla="*/ 8 w 176"/>
              <a:gd name="T21" fmla="*/ 80 h 128"/>
              <a:gd name="T22" fmla="*/ 44 w 176"/>
              <a:gd name="T23" fmla="*/ 40 h 128"/>
              <a:gd name="T24" fmla="*/ 50 w 176"/>
              <a:gd name="T25" fmla="*/ 34 h 128"/>
              <a:gd name="T26" fmla="*/ 88 w 176"/>
              <a:gd name="T27" fmla="*/ 8 h 128"/>
              <a:gd name="T28" fmla="*/ 126 w 176"/>
              <a:gd name="T29" fmla="*/ 34 h 128"/>
              <a:gd name="T30" fmla="*/ 133 w 176"/>
              <a:gd name="T31" fmla="*/ 40 h 128"/>
              <a:gd name="T32" fmla="*/ 168 w 176"/>
              <a:gd name="T33" fmla="*/ 80 h 128"/>
              <a:gd name="T34" fmla="*/ 128 w 176"/>
              <a:gd name="T35" fmla="*/ 120 h 128"/>
              <a:gd name="T36" fmla="*/ 122 w 176"/>
              <a:gd name="T37" fmla="*/ 100 h 128"/>
              <a:gd name="T38" fmla="*/ 49 w 176"/>
              <a:gd name="T39" fmla="*/ 100 h 128"/>
              <a:gd name="T40" fmla="*/ 44 w 176"/>
              <a:gd name="T41" fmla="*/ 95 h 128"/>
              <a:gd name="T42" fmla="*/ 44 w 176"/>
              <a:gd name="T43" fmla="*/ 68 h 128"/>
              <a:gd name="T44" fmla="*/ 49 w 176"/>
              <a:gd name="T45" fmla="*/ 64 h 128"/>
              <a:gd name="T46" fmla="*/ 122 w 176"/>
              <a:gd name="T47" fmla="*/ 64 h 128"/>
              <a:gd name="T48" fmla="*/ 124 w 176"/>
              <a:gd name="T49" fmla="*/ 62 h 128"/>
              <a:gd name="T50" fmla="*/ 122 w 176"/>
              <a:gd name="T51" fmla="*/ 60 h 128"/>
              <a:gd name="T52" fmla="*/ 49 w 176"/>
              <a:gd name="T53" fmla="*/ 60 h 128"/>
              <a:gd name="T54" fmla="*/ 40 w 176"/>
              <a:gd name="T55" fmla="*/ 68 h 128"/>
              <a:gd name="T56" fmla="*/ 40 w 176"/>
              <a:gd name="T57" fmla="*/ 95 h 128"/>
              <a:gd name="T58" fmla="*/ 49 w 176"/>
              <a:gd name="T59" fmla="*/ 104 h 128"/>
              <a:gd name="T60" fmla="*/ 122 w 176"/>
              <a:gd name="T61" fmla="*/ 104 h 128"/>
              <a:gd name="T62" fmla="*/ 124 w 176"/>
              <a:gd name="T63" fmla="*/ 102 h 128"/>
              <a:gd name="T64" fmla="*/ 122 w 176"/>
              <a:gd name="T65" fmla="*/ 100 h 128"/>
              <a:gd name="T66" fmla="*/ 132 w 176"/>
              <a:gd name="T67" fmla="*/ 60 h 128"/>
              <a:gd name="T68" fmla="*/ 118 w 176"/>
              <a:gd name="T69" fmla="*/ 60 h 128"/>
              <a:gd name="T70" fmla="*/ 116 w 176"/>
              <a:gd name="T71" fmla="*/ 62 h 128"/>
              <a:gd name="T72" fmla="*/ 118 w 176"/>
              <a:gd name="T73" fmla="*/ 64 h 128"/>
              <a:gd name="T74" fmla="*/ 132 w 176"/>
              <a:gd name="T75" fmla="*/ 64 h 128"/>
              <a:gd name="T76" fmla="*/ 136 w 176"/>
              <a:gd name="T77" fmla="*/ 68 h 128"/>
              <a:gd name="T78" fmla="*/ 136 w 176"/>
              <a:gd name="T79" fmla="*/ 95 h 128"/>
              <a:gd name="T80" fmla="*/ 132 w 176"/>
              <a:gd name="T81" fmla="*/ 100 h 128"/>
              <a:gd name="T82" fmla="*/ 118 w 176"/>
              <a:gd name="T83" fmla="*/ 100 h 128"/>
              <a:gd name="T84" fmla="*/ 116 w 176"/>
              <a:gd name="T85" fmla="*/ 102 h 128"/>
              <a:gd name="T86" fmla="*/ 118 w 176"/>
              <a:gd name="T87" fmla="*/ 104 h 128"/>
              <a:gd name="T88" fmla="*/ 132 w 176"/>
              <a:gd name="T89" fmla="*/ 104 h 128"/>
              <a:gd name="T90" fmla="*/ 140 w 176"/>
              <a:gd name="T91" fmla="*/ 95 h 128"/>
              <a:gd name="T92" fmla="*/ 140 w 176"/>
              <a:gd name="T93" fmla="*/ 68 h 128"/>
              <a:gd name="T94" fmla="*/ 132 w 176"/>
              <a:gd name="T95" fmla="*/ 60 h 128"/>
              <a:gd name="T96" fmla="*/ 56 w 176"/>
              <a:gd name="T97" fmla="*/ 82 h 128"/>
              <a:gd name="T98" fmla="*/ 58 w 176"/>
              <a:gd name="T99" fmla="*/ 84 h 128"/>
              <a:gd name="T100" fmla="*/ 118 w 176"/>
              <a:gd name="T101" fmla="*/ 84 h 128"/>
              <a:gd name="T102" fmla="*/ 120 w 176"/>
              <a:gd name="T103" fmla="*/ 82 h 128"/>
              <a:gd name="T104" fmla="*/ 118 w 176"/>
              <a:gd name="T105" fmla="*/ 80 h 128"/>
              <a:gd name="T106" fmla="*/ 58 w 176"/>
              <a:gd name="T107" fmla="*/ 80 h 128"/>
              <a:gd name="T108" fmla="*/ 56 w 176"/>
              <a:gd name="T109" fmla="*/ 8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28">
                <a:moveTo>
                  <a:pt x="134" y="32"/>
                </a:moveTo>
                <a:cubicBezTo>
                  <a:pt x="127" y="13"/>
                  <a:pt x="109" y="0"/>
                  <a:pt x="88" y="0"/>
                </a:cubicBezTo>
                <a:cubicBezTo>
                  <a:pt x="67" y="0"/>
                  <a:pt x="49" y="13"/>
                  <a:pt x="43" y="32"/>
                </a:cubicBezTo>
                <a:cubicBezTo>
                  <a:pt x="19" y="34"/>
                  <a:pt x="0" y="55"/>
                  <a:pt x="0" y="80"/>
                </a:cubicBezTo>
                <a:cubicBezTo>
                  <a:pt x="0" y="106"/>
                  <a:pt x="22" y="128"/>
                  <a:pt x="4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5" y="128"/>
                  <a:pt x="176" y="106"/>
                  <a:pt x="176" y="80"/>
                </a:cubicBezTo>
                <a:cubicBezTo>
                  <a:pt x="176" y="55"/>
                  <a:pt x="158" y="34"/>
                  <a:pt x="134" y="32"/>
                </a:cubicBezTo>
                <a:moveTo>
                  <a:pt x="128" y="120"/>
                </a:moveTo>
                <a:cubicBezTo>
                  <a:pt x="48" y="120"/>
                  <a:pt x="48" y="120"/>
                  <a:pt x="48" y="120"/>
                </a:cubicBezTo>
                <a:cubicBezTo>
                  <a:pt x="26" y="120"/>
                  <a:pt x="8" y="102"/>
                  <a:pt x="8" y="80"/>
                </a:cubicBezTo>
                <a:cubicBezTo>
                  <a:pt x="8" y="59"/>
                  <a:pt x="24" y="42"/>
                  <a:pt x="44" y="40"/>
                </a:cubicBezTo>
                <a:cubicBezTo>
                  <a:pt x="47" y="39"/>
                  <a:pt x="49" y="37"/>
                  <a:pt x="50" y="34"/>
                </a:cubicBezTo>
                <a:cubicBezTo>
                  <a:pt x="56" y="18"/>
                  <a:pt x="71" y="8"/>
                  <a:pt x="88" y="8"/>
                </a:cubicBezTo>
                <a:cubicBezTo>
                  <a:pt x="105" y="8"/>
                  <a:pt x="120" y="18"/>
                  <a:pt x="126" y="34"/>
                </a:cubicBezTo>
                <a:cubicBezTo>
                  <a:pt x="127" y="37"/>
                  <a:pt x="130" y="39"/>
                  <a:pt x="133" y="40"/>
                </a:cubicBezTo>
                <a:cubicBezTo>
                  <a:pt x="153" y="42"/>
                  <a:pt x="168" y="59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moveTo>
                  <a:pt x="122" y="100"/>
                </a:moveTo>
                <a:cubicBezTo>
                  <a:pt x="49" y="100"/>
                  <a:pt x="49" y="100"/>
                  <a:pt x="49" y="100"/>
                </a:cubicBezTo>
                <a:cubicBezTo>
                  <a:pt x="46" y="100"/>
                  <a:pt x="44" y="97"/>
                  <a:pt x="44" y="95"/>
                </a:cubicBezTo>
                <a:cubicBezTo>
                  <a:pt x="44" y="68"/>
                  <a:pt x="44" y="68"/>
                  <a:pt x="44" y="68"/>
                </a:cubicBezTo>
                <a:cubicBezTo>
                  <a:pt x="44" y="66"/>
                  <a:pt x="46" y="64"/>
                  <a:pt x="49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3" y="64"/>
                  <a:pt x="124" y="63"/>
                  <a:pt x="124" y="62"/>
                </a:cubicBezTo>
                <a:cubicBezTo>
                  <a:pt x="124" y="60"/>
                  <a:pt x="123" y="60"/>
                  <a:pt x="122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4" y="60"/>
                  <a:pt x="40" y="63"/>
                  <a:pt x="40" y="68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100"/>
                  <a:pt x="44" y="104"/>
                  <a:pt x="49" y="104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3" y="104"/>
                  <a:pt x="124" y="103"/>
                  <a:pt x="124" y="102"/>
                </a:cubicBezTo>
                <a:cubicBezTo>
                  <a:pt x="124" y="100"/>
                  <a:pt x="123" y="100"/>
                  <a:pt x="122" y="100"/>
                </a:cubicBezTo>
                <a:moveTo>
                  <a:pt x="132" y="60"/>
                </a:moveTo>
                <a:cubicBezTo>
                  <a:pt x="118" y="60"/>
                  <a:pt x="118" y="60"/>
                  <a:pt x="118" y="60"/>
                </a:cubicBezTo>
                <a:cubicBezTo>
                  <a:pt x="117" y="60"/>
                  <a:pt x="116" y="60"/>
                  <a:pt x="116" y="62"/>
                </a:cubicBezTo>
                <a:cubicBezTo>
                  <a:pt x="116" y="63"/>
                  <a:pt x="117" y="64"/>
                  <a:pt x="118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6"/>
                  <a:pt x="136" y="68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6" y="97"/>
                  <a:pt x="134" y="100"/>
                  <a:pt x="132" y="100"/>
                </a:cubicBezTo>
                <a:cubicBezTo>
                  <a:pt x="118" y="100"/>
                  <a:pt x="118" y="100"/>
                  <a:pt x="118" y="100"/>
                </a:cubicBezTo>
                <a:cubicBezTo>
                  <a:pt x="117" y="100"/>
                  <a:pt x="116" y="100"/>
                  <a:pt x="116" y="102"/>
                </a:cubicBezTo>
                <a:cubicBezTo>
                  <a:pt x="116" y="103"/>
                  <a:pt x="117" y="104"/>
                  <a:pt x="118" y="104"/>
                </a:cubicBezTo>
                <a:cubicBezTo>
                  <a:pt x="132" y="104"/>
                  <a:pt x="132" y="104"/>
                  <a:pt x="132" y="104"/>
                </a:cubicBezTo>
                <a:cubicBezTo>
                  <a:pt x="136" y="104"/>
                  <a:pt x="140" y="100"/>
                  <a:pt x="140" y="95"/>
                </a:cubicBezTo>
                <a:cubicBezTo>
                  <a:pt x="140" y="68"/>
                  <a:pt x="140" y="68"/>
                  <a:pt x="140" y="68"/>
                </a:cubicBezTo>
                <a:cubicBezTo>
                  <a:pt x="140" y="63"/>
                  <a:pt x="136" y="60"/>
                  <a:pt x="132" y="60"/>
                </a:cubicBezTo>
                <a:moveTo>
                  <a:pt x="56" y="82"/>
                </a:moveTo>
                <a:cubicBezTo>
                  <a:pt x="56" y="83"/>
                  <a:pt x="57" y="84"/>
                  <a:pt x="58" y="84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9" y="84"/>
                  <a:pt x="120" y="83"/>
                  <a:pt x="120" y="82"/>
                </a:cubicBezTo>
                <a:cubicBezTo>
                  <a:pt x="120" y="80"/>
                  <a:pt x="119" y="80"/>
                  <a:pt x="118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7" y="80"/>
                  <a:pt x="56" y="80"/>
                  <a:pt x="56" y="82"/>
                </a:cubicBezTo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" name="window-with-side-bar-selection_32762"/>
          <p:cNvSpPr>
            <a:spLocks noChangeAspect="1"/>
          </p:cNvSpPr>
          <p:nvPr/>
        </p:nvSpPr>
        <p:spPr bwMode="auto">
          <a:xfrm>
            <a:off x="9157828" y="3483422"/>
            <a:ext cx="609685" cy="608193"/>
          </a:xfrm>
          <a:custGeom>
            <a:avLst/>
            <a:gdLst>
              <a:gd name="T0" fmla="*/ 5752 w 6241"/>
              <a:gd name="T1" fmla="*/ 0 h 6235"/>
              <a:gd name="T2" fmla="*/ 489 w 6241"/>
              <a:gd name="T3" fmla="*/ 0 h 6235"/>
              <a:gd name="T4" fmla="*/ 0 w 6241"/>
              <a:gd name="T5" fmla="*/ 489 h 6235"/>
              <a:gd name="T6" fmla="*/ 0 w 6241"/>
              <a:gd name="T7" fmla="*/ 5746 h 6235"/>
              <a:gd name="T8" fmla="*/ 489 w 6241"/>
              <a:gd name="T9" fmla="*/ 6235 h 6235"/>
              <a:gd name="T10" fmla="*/ 5752 w 6241"/>
              <a:gd name="T11" fmla="*/ 6235 h 6235"/>
              <a:gd name="T12" fmla="*/ 6241 w 6241"/>
              <a:gd name="T13" fmla="*/ 5746 h 6235"/>
              <a:gd name="T14" fmla="*/ 6241 w 6241"/>
              <a:gd name="T15" fmla="*/ 489 h 6235"/>
              <a:gd name="T16" fmla="*/ 5752 w 6241"/>
              <a:gd name="T17" fmla="*/ 0 h 6235"/>
              <a:gd name="T18" fmla="*/ 5420 w 6241"/>
              <a:gd name="T19" fmla="*/ 557 h 6235"/>
              <a:gd name="T20" fmla="*/ 5630 w 6241"/>
              <a:gd name="T21" fmla="*/ 766 h 6235"/>
              <a:gd name="T22" fmla="*/ 5420 w 6241"/>
              <a:gd name="T23" fmla="*/ 976 h 6235"/>
              <a:gd name="T24" fmla="*/ 5211 w 6241"/>
              <a:gd name="T25" fmla="*/ 766 h 6235"/>
              <a:gd name="T26" fmla="*/ 5420 w 6241"/>
              <a:gd name="T27" fmla="*/ 557 h 6235"/>
              <a:gd name="T28" fmla="*/ 4669 w 6241"/>
              <a:gd name="T29" fmla="*/ 557 h 6235"/>
              <a:gd name="T30" fmla="*/ 4879 w 6241"/>
              <a:gd name="T31" fmla="*/ 766 h 6235"/>
              <a:gd name="T32" fmla="*/ 4669 w 6241"/>
              <a:gd name="T33" fmla="*/ 976 h 6235"/>
              <a:gd name="T34" fmla="*/ 4460 w 6241"/>
              <a:gd name="T35" fmla="*/ 766 h 6235"/>
              <a:gd name="T36" fmla="*/ 4669 w 6241"/>
              <a:gd name="T37" fmla="*/ 557 h 6235"/>
              <a:gd name="T38" fmla="*/ 3497 w 6241"/>
              <a:gd name="T39" fmla="*/ 5676 h 6235"/>
              <a:gd name="T40" fmla="*/ 559 w 6241"/>
              <a:gd name="T41" fmla="*/ 5676 h 6235"/>
              <a:gd name="T42" fmla="*/ 559 w 6241"/>
              <a:gd name="T43" fmla="*/ 1496 h 6235"/>
              <a:gd name="T44" fmla="*/ 3497 w 6241"/>
              <a:gd name="T45" fmla="*/ 1496 h 6235"/>
              <a:gd name="T46" fmla="*/ 3497 w 6241"/>
              <a:gd name="T47" fmla="*/ 5676 h 6235"/>
              <a:gd name="T48" fmla="*/ 5682 w 6241"/>
              <a:gd name="T49" fmla="*/ 5676 h 6235"/>
              <a:gd name="T50" fmla="*/ 3712 w 6241"/>
              <a:gd name="T51" fmla="*/ 5676 h 6235"/>
              <a:gd name="T52" fmla="*/ 3712 w 6241"/>
              <a:gd name="T53" fmla="*/ 1496 h 6235"/>
              <a:gd name="T54" fmla="*/ 5682 w 6241"/>
              <a:gd name="T55" fmla="*/ 1496 h 6235"/>
              <a:gd name="T56" fmla="*/ 5682 w 6241"/>
              <a:gd name="T57" fmla="*/ 5676 h 6235"/>
              <a:gd name="T58" fmla="*/ 5461 w 6241"/>
              <a:gd name="T59" fmla="*/ 2714 h 6235"/>
              <a:gd name="T60" fmla="*/ 3968 w 6241"/>
              <a:gd name="T61" fmla="*/ 2714 h 6235"/>
              <a:gd name="T62" fmla="*/ 3968 w 6241"/>
              <a:gd name="T63" fmla="*/ 1786 h 6235"/>
              <a:gd name="T64" fmla="*/ 5461 w 6241"/>
              <a:gd name="T65" fmla="*/ 1786 h 6235"/>
              <a:gd name="T66" fmla="*/ 5461 w 6241"/>
              <a:gd name="T67" fmla="*/ 2714 h 6235"/>
              <a:gd name="T68" fmla="*/ 5461 w 6241"/>
              <a:gd name="T69" fmla="*/ 4005 h 6235"/>
              <a:gd name="T70" fmla="*/ 3968 w 6241"/>
              <a:gd name="T71" fmla="*/ 4005 h 6235"/>
              <a:gd name="T72" fmla="*/ 3968 w 6241"/>
              <a:gd name="T73" fmla="*/ 3077 h 6235"/>
              <a:gd name="T74" fmla="*/ 5461 w 6241"/>
              <a:gd name="T75" fmla="*/ 3077 h 6235"/>
              <a:gd name="T76" fmla="*/ 5461 w 6241"/>
              <a:gd name="T77" fmla="*/ 4005 h 6235"/>
              <a:gd name="T78" fmla="*/ 5461 w 6241"/>
              <a:gd name="T79" fmla="*/ 5316 h 6235"/>
              <a:gd name="T80" fmla="*/ 3968 w 6241"/>
              <a:gd name="T81" fmla="*/ 5316 h 6235"/>
              <a:gd name="T82" fmla="*/ 3968 w 6241"/>
              <a:gd name="T83" fmla="*/ 4388 h 6235"/>
              <a:gd name="T84" fmla="*/ 5461 w 6241"/>
              <a:gd name="T85" fmla="*/ 4388 h 6235"/>
              <a:gd name="T86" fmla="*/ 5461 w 6241"/>
              <a:gd name="T87" fmla="*/ 5316 h 6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41" h="6235">
                <a:moveTo>
                  <a:pt x="5752" y="0"/>
                </a:moveTo>
                <a:lnTo>
                  <a:pt x="489" y="0"/>
                </a:lnTo>
                <a:cubicBezTo>
                  <a:pt x="219" y="0"/>
                  <a:pt x="0" y="219"/>
                  <a:pt x="0" y="489"/>
                </a:cubicBezTo>
                <a:lnTo>
                  <a:pt x="0" y="5746"/>
                </a:lnTo>
                <a:cubicBezTo>
                  <a:pt x="0" y="6015"/>
                  <a:pt x="219" y="6235"/>
                  <a:pt x="489" y="6235"/>
                </a:cubicBezTo>
                <a:lnTo>
                  <a:pt x="5752" y="6235"/>
                </a:lnTo>
                <a:cubicBezTo>
                  <a:pt x="6021" y="6235"/>
                  <a:pt x="6241" y="6015"/>
                  <a:pt x="6241" y="5746"/>
                </a:cubicBezTo>
                <a:lnTo>
                  <a:pt x="6241" y="489"/>
                </a:lnTo>
                <a:cubicBezTo>
                  <a:pt x="6241" y="219"/>
                  <a:pt x="6021" y="0"/>
                  <a:pt x="5752" y="0"/>
                </a:cubicBezTo>
                <a:close/>
                <a:moveTo>
                  <a:pt x="5420" y="557"/>
                </a:moveTo>
                <a:cubicBezTo>
                  <a:pt x="5536" y="557"/>
                  <a:pt x="5630" y="650"/>
                  <a:pt x="5630" y="766"/>
                </a:cubicBezTo>
                <a:cubicBezTo>
                  <a:pt x="5630" y="882"/>
                  <a:pt x="5536" y="976"/>
                  <a:pt x="5420" y="976"/>
                </a:cubicBezTo>
                <a:cubicBezTo>
                  <a:pt x="5304" y="976"/>
                  <a:pt x="5211" y="882"/>
                  <a:pt x="5211" y="766"/>
                </a:cubicBezTo>
                <a:cubicBezTo>
                  <a:pt x="5211" y="650"/>
                  <a:pt x="5304" y="557"/>
                  <a:pt x="5420" y="557"/>
                </a:cubicBezTo>
                <a:close/>
                <a:moveTo>
                  <a:pt x="4669" y="557"/>
                </a:moveTo>
                <a:cubicBezTo>
                  <a:pt x="4785" y="557"/>
                  <a:pt x="4879" y="650"/>
                  <a:pt x="4879" y="766"/>
                </a:cubicBezTo>
                <a:cubicBezTo>
                  <a:pt x="4879" y="882"/>
                  <a:pt x="4785" y="976"/>
                  <a:pt x="4669" y="976"/>
                </a:cubicBezTo>
                <a:cubicBezTo>
                  <a:pt x="4553" y="976"/>
                  <a:pt x="4460" y="882"/>
                  <a:pt x="4460" y="766"/>
                </a:cubicBezTo>
                <a:cubicBezTo>
                  <a:pt x="4460" y="650"/>
                  <a:pt x="4553" y="557"/>
                  <a:pt x="4669" y="557"/>
                </a:cubicBezTo>
                <a:close/>
                <a:moveTo>
                  <a:pt x="3497" y="5676"/>
                </a:moveTo>
                <a:lnTo>
                  <a:pt x="559" y="5676"/>
                </a:lnTo>
                <a:lnTo>
                  <a:pt x="559" y="1496"/>
                </a:lnTo>
                <a:lnTo>
                  <a:pt x="3497" y="1496"/>
                </a:lnTo>
                <a:lnTo>
                  <a:pt x="3497" y="5676"/>
                </a:lnTo>
                <a:close/>
                <a:moveTo>
                  <a:pt x="5682" y="5676"/>
                </a:moveTo>
                <a:lnTo>
                  <a:pt x="3712" y="5676"/>
                </a:lnTo>
                <a:lnTo>
                  <a:pt x="3712" y="1496"/>
                </a:lnTo>
                <a:lnTo>
                  <a:pt x="5682" y="1496"/>
                </a:lnTo>
                <a:lnTo>
                  <a:pt x="5682" y="5676"/>
                </a:lnTo>
                <a:close/>
                <a:moveTo>
                  <a:pt x="5461" y="2714"/>
                </a:moveTo>
                <a:lnTo>
                  <a:pt x="3968" y="2714"/>
                </a:lnTo>
                <a:lnTo>
                  <a:pt x="3968" y="1786"/>
                </a:lnTo>
                <a:lnTo>
                  <a:pt x="5461" y="1786"/>
                </a:lnTo>
                <a:lnTo>
                  <a:pt x="5461" y="2714"/>
                </a:lnTo>
                <a:close/>
                <a:moveTo>
                  <a:pt x="5461" y="4005"/>
                </a:moveTo>
                <a:lnTo>
                  <a:pt x="3968" y="4005"/>
                </a:lnTo>
                <a:lnTo>
                  <a:pt x="3968" y="3077"/>
                </a:lnTo>
                <a:lnTo>
                  <a:pt x="5461" y="3077"/>
                </a:lnTo>
                <a:lnTo>
                  <a:pt x="5461" y="4005"/>
                </a:lnTo>
                <a:close/>
                <a:moveTo>
                  <a:pt x="5461" y="5316"/>
                </a:moveTo>
                <a:lnTo>
                  <a:pt x="3968" y="5316"/>
                </a:lnTo>
                <a:lnTo>
                  <a:pt x="3968" y="4388"/>
                </a:lnTo>
                <a:lnTo>
                  <a:pt x="5461" y="4388"/>
                </a:lnTo>
                <a:lnTo>
                  <a:pt x="5461" y="5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018" y="5129958"/>
            <a:ext cx="5114925" cy="1209675"/>
          </a:xfrm>
          <a:prstGeom prst="rect">
            <a:avLst/>
          </a:prstGeom>
        </p:spPr>
      </p:pic>
      <p:sp>
        <p:nvSpPr>
          <p:cNvPr id="8" name="左弧形箭头 7"/>
          <p:cNvSpPr/>
          <p:nvPr/>
        </p:nvSpPr>
        <p:spPr>
          <a:xfrm>
            <a:off x="4786576" y="4017037"/>
            <a:ext cx="547437" cy="11129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" name="右弧形箭头 11"/>
          <p:cNvSpPr/>
          <p:nvPr/>
        </p:nvSpPr>
        <p:spPr>
          <a:xfrm flipV="1">
            <a:off x="9887966" y="4017037"/>
            <a:ext cx="529389" cy="11129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右弧形箭头 15"/>
          <p:cNvSpPr/>
          <p:nvPr/>
        </p:nvSpPr>
        <p:spPr>
          <a:xfrm flipV="1">
            <a:off x="9905548" y="2399253"/>
            <a:ext cx="529389" cy="11129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左弧形箭头 16"/>
          <p:cNvSpPr/>
          <p:nvPr/>
        </p:nvSpPr>
        <p:spPr>
          <a:xfrm>
            <a:off x="4780712" y="2375810"/>
            <a:ext cx="547437" cy="11129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3259028" y="3628297"/>
            <a:ext cx="1828800" cy="2989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1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第四关：远程操控云手机</a:t>
            </a:r>
            <a:endParaRPr 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sym typeface="Huawei Sans" panose="020C0503030203020204" pitchFamily="34" charset="0"/>
              </a:rPr>
              <a:t>所需工具：</a:t>
            </a:r>
          </a:p>
          <a:p>
            <a:pPr lvl="1"/>
            <a:r>
              <a:rPr lang="en-US" altLang="zh-CN" sz="1800" dirty="0">
                <a:sym typeface="Huawei Sans" panose="020C0503030203020204" pitchFamily="34" charset="0"/>
              </a:rPr>
              <a:t>Android Studio</a:t>
            </a:r>
          </a:p>
          <a:p>
            <a:pPr lvl="1"/>
            <a:r>
              <a:rPr lang="zh-CN" altLang="en-US" sz="1800" dirty="0">
                <a:sym typeface="Huawei Sans" panose="020C0503030203020204" pitchFamily="34" charset="0"/>
              </a:rPr>
              <a:t>云主机</a:t>
            </a:r>
          </a:p>
          <a:p>
            <a:pPr lvl="1"/>
            <a:r>
              <a:rPr lang="en-US" altLang="zh-CN" sz="1800" dirty="0" err="1">
                <a:sym typeface="Huawei Sans" panose="020C0503030203020204" pitchFamily="34" charset="0"/>
              </a:rPr>
              <a:t>OpenSSH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pPr lvl="1"/>
            <a:r>
              <a:rPr lang="en-US" altLang="zh-CN" sz="1800" dirty="0" err="1">
                <a:sym typeface="Huawei Sans" panose="020C0503030203020204" pitchFamily="34" charset="0"/>
              </a:rPr>
              <a:t>Minicap</a:t>
            </a:r>
            <a:r>
              <a:rPr lang="en-US" altLang="zh-CN" sz="1800" dirty="0">
                <a:sym typeface="Huawei Sans" panose="020C0503030203020204" pitchFamily="34" charset="0"/>
              </a:rPr>
              <a:t>/</a:t>
            </a:r>
            <a:r>
              <a:rPr lang="en-US" altLang="zh-CN" sz="1800" dirty="0" err="1">
                <a:sym typeface="Huawei Sans" panose="020C0503030203020204" pitchFamily="34" charset="0"/>
              </a:rPr>
              <a:t>Minitouch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r>
              <a:rPr lang="zh-CN" altLang="en-US" sz="2000" dirty="0">
                <a:sym typeface="Huawei Sans" panose="020C0503030203020204" pitchFamily="34" charset="0"/>
              </a:rPr>
              <a:t>操作步骤：</a:t>
            </a:r>
          </a:p>
          <a:p>
            <a:pPr lvl="1"/>
            <a:r>
              <a:rPr lang="zh-CN" altLang="en-US" sz="1800" dirty="0">
                <a:sym typeface="Huawei Sans" panose="020C0503030203020204" pitchFamily="34" charset="0"/>
              </a:rPr>
              <a:t>在云手机中运行</a:t>
            </a:r>
            <a:r>
              <a:rPr lang="en-US" altLang="zh-CN" sz="1800" dirty="0" err="1">
                <a:sym typeface="Huawei Sans" panose="020C0503030203020204" pitchFamily="34" charset="0"/>
              </a:rPr>
              <a:t>minicap</a:t>
            </a:r>
            <a:r>
              <a:rPr lang="zh-CN" altLang="en-US" sz="1800" dirty="0">
                <a:sym typeface="Huawei Sans" panose="020C0503030203020204" pitchFamily="34" charset="0"/>
              </a:rPr>
              <a:t>和</a:t>
            </a:r>
            <a:r>
              <a:rPr lang="en-US" altLang="zh-CN" sz="1800" dirty="0" err="1">
                <a:sym typeface="Huawei Sans" panose="020C0503030203020204" pitchFamily="34" charset="0"/>
              </a:rPr>
              <a:t>minitouch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pPr lvl="1"/>
            <a:r>
              <a:rPr lang="zh-CN" altLang="en-US" sz="1800" dirty="0">
                <a:sym typeface="Huawei Sans" panose="020C0503030203020204" pitchFamily="34" charset="0"/>
              </a:rPr>
              <a:t>将</a:t>
            </a:r>
            <a:r>
              <a:rPr lang="en-US" altLang="zh-CN" sz="1800" dirty="0" err="1">
                <a:sym typeface="Huawei Sans" panose="020C0503030203020204" pitchFamily="34" charset="0"/>
              </a:rPr>
              <a:t>minicap</a:t>
            </a:r>
            <a:r>
              <a:rPr lang="zh-CN" altLang="en-US" sz="1800" dirty="0">
                <a:sym typeface="Huawei Sans" panose="020C0503030203020204" pitchFamily="34" charset="0"/>
              </a:rPr>
              <a:t>和</a:t>
            </a:r>
            <a:r>
              <a:rPr lang="en-US" altLang="zh-CN" sz="1800" dirty="0" err="1">
                <a:sym typeface="Huawei Sans" panose="020C0503030203020204" pitchFamily="34" charset="0"/>
              </a:rPr>
              <a:t>minitouch</a:t>
            </a:r>
            <a:r>
              <a:rPr lang="zh-CN" altLang="en-US" sz="1800" dirty="0">
                <a:sym typeface="Huawei Sans" panose="020C0503030203020204" pitchFamily="34" charset="0"/>
              </a:rPr>
              <a:t>使用的</a:t>
            </a:r>
            <a:r>
              <a:rPr lang="en-US" altLang="zh-CN" sz="1800" dirty="0">
                <a:sym typeface="Huawei Sans" panose="020C0503030203020204" pitchFamily="34" charset="0"/>
              </a:rPr>
              <a:t>socket</a:t>
            </a:r>
            <a:r>
              <a:rPr lang="zh-CN" altLang="en-US" sz="1800" dirty="0">
                <a:sym typeface="Huawei Sans" panose="020C0503030203020204" pitchFamily="34" charset="0"/>
              </a:rPr>
              <a:t>端口映射给云主机</a:t>
            </a:r>
          </a:p>
          <a:p>
            <a:pPr lvl="1"/>
            <a:r>
              <a:rPr lang="zh-CN" altLang="en-US" sz="1800" dirty="0">
                <a:sym typeface="Huawei Sans" panose="020C0503030203020204" pitchFamily="34" charset="0"/>
              </a:rPr>
              <a:t>客户端通过云主机的端口接收</a:t>
            </a:r>
            <a:r>
              <a:rPr lang="en-US" altLang="zh-CN" sz="1800" dirty="0" err="1">
                <a:sym typeface="Huawei Sans" panose="020C0503030203020204" pitchFamily="34" charset="0"/>
              </a:rPr>
              <a:t>minicap</a:t>
            </a:r>
            <a:r>
              <a:rPr lang="zh-CN" altLang="en-US" sz="1800" dirty="0">
                <a:sym typeface="Huawei Sans" panose="020C0503030203020204" pitchFamily="34" charset="0"/>
              </a:rPr>
              <a:t>发送的画面，上传指令给</a:t>
            </a:r>
            <a:r>
              <a:rPr lang="en-US" altLang="zh-CN" sz="1800" dirty="0" err="1">
                <a:sym typeface="Huawei Sans" panose="020C0503030203020204" pitchFamily="34" charset="0"/>
              </a:rPr>
              <a:t>minitouch</a:t>
            </a:r>
            <a:r>
              <a:rPr lang="zh-CN" altLang="en-US" sz="1800" dirty="0">
                <a:sym typeface="Huawei Sans" panose="020C0503030203020204" pitchFamily="34" charset="0"/>
              </a:rPr>
              <a:t>，从而达到控制云手机的</a:t>
            </a:r>
            <a:r>
              <a:rPr lang="zh-CN" altLang="en-US" sz="1800" dirty="0" smtClean="0">
                <a:sym typeface="Huawei Sans" panose="020C0503030203020204" pitchFamily="34" charset="0"/>
              </a:rPr>
              <a:t>目的</a:t>
            </a:r>
            <a:endParaRPr lang="zh-CN" altLang="en-US" sz="1800" dirty="0">
              <a:sym typeface="Huawei Sans" panose="020C0503030203020204" pitchFamily="34" charset="0"/>
            </a:endParaRPr>
          </a:p>
          <a:p>
            <a:endParaRPr lang="zh-CN" altLang="en-US" sz="2000" dirty="0">
              <a:sym typeface="Huawei Sans" panose="020C0503030203020204" pitchFamily="34" charset="0"/>
            </a:endParaRPr>
          </a:p>
          <a:p>
            <a:endParaRPr lang="zh-CN" altLang="en-US" sz="2000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应用实现总体架构</a:t>
            </a:r>
            <a:endParaRPr lang="en-US" dirty="0">
              <a:sym typeface="Huawei Sans" panose="020C0503030203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1837" y="1996714"/>
            <a:ext cx="10728325" cy="2944691"/>
            <a:chOff x="389125" y="2305324"/>
            <a:chExt cx="11356788" cy="294469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3" y="2305324"/>
              <a:ext cx="1508738" cy="2822028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989" y="2305324"/>
              <a:ext cx="1508738" cy="2822028"/>
            </a:xfrm>
            <a:prstGeom prst="rect">
              <a:avLst/>
            </a:prstGeom>
          </p:spPr>
        </p:pic>
        <p:sp>
          <p:nvSpPr>
            <p:cNvPr id="5" name="Freeform 25"/>
            <p:cNvSpPr>
              <a:spLocks noChangeAspect="1" noEditPoints="1"/>
            </p:cNvSpPr>
            <p:nvPr/>
          </p:nvSpPr>
          <p:spPr bwMode="auto">
            <a:xfrm>
              <a:off x="5667486" y="3395693"/>
              <a:ext cx="857028" cy="634835"/>
            </a:xfrm>
            <a:custGeom>
              <a:avLst/>
              <a:gdLst>
                <a:gd name="T0" fmla="*/ 134 w 176"/>
                <a:gd name="T1" fmla="*/ 32 h 128"/>
                <a:gd name="T2" fmla="*/ 88 w 176"/>
                <a:gd name="T3" fmla="*/ 0 h 128"/>
                <a:gd name="T4" fmla="*/ 43 w 176"/>
                <a:gd name="T5" fmla="*/ 32 h 128"/>
                <a:gd name="T6" fmla="*/ 0 w 176"/>
                <a:gd name="T7" fmla="*/ 80 h 128"/>
                <a:gd name="T8" fmla="*/ 48 w 176"/>
                <a:gd name="T9" fmla="*/ 128 h 128"/>
                <a:gd name="T10" fmla="*/ 128 w 176"/>
                <a:gd name="T11" fmla="*/ 128 h 128"/>
                <a:gd name="T12" fmla="*/ 176 w 176"/>
                <a:gd name="T13" fmla="*/ 80 h 128"/>
                <a:gd name="T14" fmla="*/ 134 w 176"/>
                <a:gd name="T15" fmla="*/ 32 h 128"/>
                <a:gd name="T16" fmla="*/ 128 w 176"/>
                <a:gd name="T17" fmla="*/ 120 h 128"/>
                <a:gd name="T18" fmla="*/ 48 w 176"/>
                <a:gd name="T19" fmla="*/ 120 h 128"/>
                <a:gd name="T20" fmla="*/ 8 w 176"/>
                <a:gd name="T21" fmla="*/ 80 h 128"/>
                <a:gd name="T22" fmla="*/ 44 w 176"/>
                <a:gd name="T23" fmla="*/ 40 h 128"/>
                <a:gd name="T24" fmla="*/ 50 w 176"/>
                <a:gd name="T25" fmla="*/ 34 h 128"/>
                <a:gd name="T26" fmla="*/ 88 w 176"/>
                <a:gd name="T27" fmla="*/ 8 h 128"/>
                <a:gd name="T28" fmla="*/ 126 w 176"/>
                <a:gd name="T29" fmla="*/ 34 h 128"/>
                <a:gd name="T30" fmla="*/ 133 w 176"/>
                <a:gd name="T31" fmla="*/ 40 h 128"/>
                <a:gd name="T32" fmla="*/ 168 w 176"/>
                <a:gd name="T33" fmla="*/ 80 h 128"/>
                <a:gd name="T34" fmla="*/ 128 w 176"/>
                <a:gd name="T35" fmla="*/ 120 h 128"/>
                <a:gd name="T36" fmla="*/ 122 w 176"/>
                <a:gd name="T37" fmla="*/ 100 h 128"/>
                <a:gd name="T38" fmla="*/ 49 w 176"/>
                <a:gd name="T39" fmla="*/ 100 h 128"/>
                <a:gd name="T40" fmla="*/ 44 w 176"/>
                <a:gd name="T41" fmla="*/ 95 h 128"/>
                <a:gd name="T42" fmla="*/ 44 w 176"/>
                <a:gd name="T43" fmla="*/ 68 h 128"/>
                <a:gd name="T44" fmla="*/ 49 w 176"/>
                <a:gd name="T45" fmla="*/ 64 h 128"/>
                <a:gd name="T46" fmla="*/ 122 w 176"/>
                <a:gd name="T47" fmla="*/ 64 h 128"/>
                <a:gd name="T48" fmla="*/ 124 w 176"/>
                <a:gd name="T49" fmla="*/ 62 h 128"/>
                <a:gd name="T50" fmla="*/ 122 w 176"/>
                <a:gd name="T51" fmla="*/ 60 h 128"/>
                <a:gd name="T52" fmla="*/ 49 w 176"/>
                <a:gd name="T53" fmla="*/ 60 h 128"/>
                <a:gd name="T54" fmla="*/ 40 w 176"/>
                <a:gd name="T55" fmla="*/ 68 h 128"/>
                <a:gd name="T56" fmla="*/ 40 w 176"/>
                <a:gd name="T57" fmla="*/ 95 h 128"/>
                <a:gd name="T58" fmla="*/ 49 w 176"/>
                <a:gd name="T59" fmla="*/ 104 h 128"/>
                <a:gd name="T60" fmla="*/ 122 w 176"/>
                <a:gd name="T61" fmla="*/ 104 h 128"/>
                <a:gd name="T62" fmla="*/ 124 w 176"/>
                <a:gd name="T63" fmla="*/ 102 h 128"/>
                <a:gd name="T64" fmla="*/ 122 w 176"/>
                <a:gd name="T65" fmla="*/ 100 h 128"/>
                <a:gd name="T66" fmla="*/ 132 w 176"/>
                <a:gd name="T67" fmla="*/ 60 h 128"/>
                <a:gd name="T68" fmla="*/ 118 w 176"/>
                <a:gd name="T69" fmla="*/ 60 h 128"/>
                <a:gd name="T70" fmla="*/ 116 w 176"/>
                <a:gd name="T71" fmla="*/ 62 h 128"/>
                <a:gd name="T72" fmla="*/ 118 w 176"/>
                <a:gd name="T73" fmla="*/ 64 h 128"/>
                <a:gd name="T74" fmla="*/ 132 w 176"/>
                <a:gd name="T75" fmla="*/ 64 h 128"/>
                <a:gd name="T76" fmla="*/ 136 w 176"/>
                <a:gd name="T77" fmla="*/ 68 h 128"/>
                <a:gd name="T78" fmla="*/ 136 w 176"/>
                <a:gd name="T79" fmla="*/ 95 h 128"/>
                <a:gd name="T80" fmla="*/ 132 w 176"/>
                <a:gd name="T81" fmla="*/ 100 h 128"/>
                <a:gd name="T82" fmla="*/ 118 w 176"/>
                <a:gd name="T83" fmla="*/ 100 h 128"/>
                <a:gd name="T84" fmla="*/ 116 w 176"/>
                <a:gd name="T85" fmla="*/ 102 h 128"/>
                <a:gd name="T86" fmla="*/ 118 w 176"/>
                <a:gd name="T87" fmla="*/ 104 h 128"/>
                <a:gd name="T88" fmla="*/ 132 w 176"/>
                <a:gd name="T89" fmla="*/ 104 h 128"/>
                <a:gd name="T90" fmla="*/ 140 w 176"/>
                <a:gd name="T91" fmla="*/ 95 h 128"/>
                <a:gd name="T92" fmla="*/ 140 w 176"/>
                <a:gd name="T93" fmla="*/ 68 h 128"/>
                <a:gd name="T94" fmla="*/ 132 w 176"/>
                <a:gd name="T95" fmla="*/ 60 h 128"/>
                <a:gd name="T96" fmla="*/ 56 w 176"/>
                <a:gd name="T97" fmla="*/ 82 h 128"/>
                <a:gd name="T98" fmla="*/ 58 w 176"/>
                <a:gd name="T99" fmla="*/ 84 h 128"/>
                <a:gd name="T100" fmla="*/ 118 w 176"/>
                <a:gd name="T101" fmla="*/ 84 h 128"/>
                <a:gd name="T102" fmla="*/ 120 w 176"/>
                <a:gd name="T103" fmla="*/ 82 h 128"/>
                <a:gd name="T104" fmla="*/ 118 w 176"/>
                <a:gd name="T105" fmla="*/ 80 h 128"/>
                <a:gd name="T106" fmla="*/ 58 w 176"/>
                <a:gd name="T107" fmla="*/ 80 h 128"/>
                <a:gd name="T108" fmla="*/ 56 w 176"/>
                <a:gd name="T109" fmla="*/ 8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6" h="128">
                  <a:moveTo>
                    <a:pt x="134" y="32"/>
                  </a:moveTo>
                  <a:cubicBezTo>
                    <a:pt x="127" y="13"/>
                    <a:pt x="109" y="0"/>
                    <a:pt x="88" y="0"/>
                  </a:cubicBezTo>
                  <a:cubicBezTo>
                    <a:pt x="67" y="0"/>
                    <a:pt x="49" y="13"/>
                    <a:pt x="43" y="32"/>
                  </a:cubicBezTo>
                  <a:cubicBezTo>
                    <a:pt x="19" y="34"/>
                    <a:pt x="0" y="55"/>
                    <a:pt x="0" y="80"/>
                  </a:cubicBezTo>
                  <a:cubicBezTo>
                    <a:pt x="0" y="106"/>
                    <a:pt x="22" y="128"/>
                    <a:pt x="4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55" y="128"/>
                    <a:pt x="176" y="106"/>
                    <a:pt x="176" y="80"/>
                  </a:cubicBezTo>
                  <a:cubicBezTo>
                    <a:pt x="176" y="55"/>
                    <a:pt x="158" y="34"/>
                    <a:pt x="134" y="32"/>
                  </a:cubicBezTo>
                  <a:moveTo>
                    <a:pt x="12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26" y="120"/>
                    <a:pt x="8" y="102"/>
                    <a:pt x="8" y="80"/>
                  </a:cubicBezTo>
                  <a:cubicBezTo>
                    <a:pt x="8" y="59"/>
                    <a:pt x="24" y="42"/>
                    <a:pt x="44" y="40"/>
                  </a:cubicBezTo>
                  <a:cubicBezTo>
                    <a:pt x="47" y="39"/>
                    <a:pt x="49" y="37"/>
                    <a:pt x="50" y="34"/>
                  </a:cubicBezTo>
                  <a:cubicBezTo>
                    <a:pt x="56" y="18"/>
                    <a:pt x="71" y="8"/>
                    <a:pt x="88" y="8"/>
                  </a:cubicBezTo>
                  <a:cubicBezTo>
                    <a:pt x="105" y="8"/>
                    <a:pt x="120" y="18"/>
                    <a:pt x="126" y="34"/>
                  </a:cubicBezTo>
                  <a:cubicBezTo>
                    <a:pt x="127" y="37"/>
                    <a:pt x="130" y="39"/>
                    <a:pt x="133" y="40"/>
                  </a:cubicBezTo>
                  <a:cubicBezTo>
                    <a:pt x="153" y="42"/>
                    <a:pt x="168" y="59"/>
                    <a:pt x="168" y="80"/>
                  </a:cubicBezTo>
                  <a:cubicBezTo>
                    <a:pt x="168" y="102"/>
                    <a:pt x="150" y="120"/>
                    <a:pt x="128" y="120"/>
                  </a:cubicBezTo>
                  <a:moveTo>
                    <a:pt x="122" y="100"/>
                  </a:moveTo>
                  <a:cubicBezTo>
                    <a:pt x="49" y="100"/>
                    <a:pt x="49" y="100"/>
                    <a:pt x="49" y="100"/>
                  </a:cubicBezTo>
                  <a:cubicBezTo>
                    <a:pt x="46" y="100"/>
                    <a:pt x="44" y="97"/>
                    <a:pt x="44" y="95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4" y="66"/>
                    <a:pt x="46" y="64"/>
                    <a:pt x="49" y="64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3" y="64"/>
                    <a:pt x="124" y="63"/>
                    <a:pt x="124" y="62"/>
                  </a:cubicBezTo>
                  <a:cubicBezTo>
                    <a:pt x="124" y="60"/>
                    <a:pt x="123" y="60"/>
                    <a:pt x="122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4" y="60"/>
                    <a:pt x="40" y="63"/>
                    <a:pt x="40" y="68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0" y="100"/>
                    <a:pt x="44" y="104"/>
                    <a:pt x="49" y="104"/>
                  </a:cubicBezTo>
                  <a:cubicBezTo>
                    <a:pt x="122" y="104"/>
                    <a:pt x="122" y="104"/>
                    <a:pt x="122" y="104"/>
                  </a:cubicBezTo>
                  <a:cubicBezTo>
                    <a:pt x="123" y="104"/>
                    <a:pt x="124" y="103"/>
                    <a:pt x="124" y="102"/>
                  </a:cubicBezTo>
                  <a:cubicBezTo>
                    <a:pt x="124" y="100"/>
                    <a:pt x="123" y="100"/>
                    <a:pt x="122" y="100"/>
                  </a:cubicBezTo>
                  <a:moveTo>
                    <a:pt x="132" y="60"/>
                  </a:moveTo>
                  <a:cubicBezTo>
                    <a:pt x="118" y="60"/>
                    <a:pt x="118" y="60"/>
                    <a:pt x="118" y="60"/>
                  </a:cubicBezTo>
                  <a:cubicBezTo>
                    <a:pt x="117" y="60"/>
                    <a:pt x="116" y="60"/>
                    <a:pt x="116" y="62"/>
                  </a:cubicBezTo>
                  <a:cubicBezTo>
                    <a:pt x="116" y="63"/>
                    <a:pt x="117" y="64"/>
                    <a:pt x="118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4"/>
                    <a:pt x="136" y="66"/>
                    <a:pt x="136" y="68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7"/>
                    <a:pt x="134" y="100"/>
                    <a:pt x="132" y="100"/>
                  </a:cubicBezTo>
                  <a:cubicBezTo>
                    <a:pt x="118" y="100"/>
                    <a:pt x="118" y="100"/>
                    <a:pt x="118" y="100"/>
                  </a:cubicBezTo>
                  <a:cubicBezTo>
                    <a:pt x="117" y="100"/>
                    <a:pt x="116" y="100"/>
                    <a:pt x="116" y="102"/>
                  </a:cubicBezTo>
                  <a:cubicBezTo>
                    <a:pt x="116" y="103"/>
                    <a:pt x="117" y="104"/>
                    <a:pt x="118" y="104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6" y="104"/>
                    <a:pt x="140" y="100"/>
                    <a:pt x="140" y="95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0" y="63"/>
                    <a:pt x="136" y="60"/>
                    <a:pt x="132" y="60"/>
                  </a:cubicBezTo>
                  <a:moveTo>
                    <a:pt x="56" y="82"/>
                  </a:moveTo>
                  <a:cubicBezTo>
                    <a:pt x="56" y="83"/>
                    <a:pt x="57" y="84"/>
                    <a:pt x="58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9" y="84"/>
                    <a:pt x="120" y="83"/>
                    <a:pt x="120" y="82"/>
                  </a:cubicBezTo>
                  <a:cubicBezTo>
                    <a:pt x="120" y="80"/>
                    <a:pt x="119" y="80"/>
                    <a:pt x="118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7" y="80"/>
                    <a:pt x="56" y="80"/>
                    <a:pt x="56" y="82"/>
                  </a:cubicBezTo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070" y="2305324"/>
              <a:ext cx="1307843" cy="2822028"/>
            </a:xfrm>
            <a:prstGeom prst="flowChartAlternateProcess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79849" y="2485697"/>
              <a:ext cx="1196214" cy="2485696"/>
            </a:xfrm>
            <a:prstGeom prst="rect">
              <a:avLst/>
            </a:prstGeom>
          </p:spPr>
        </p:pic>
        <p:cxnSp>
          <p:nvCxnSpPr>
            <p:cNvPr id="12" name="直接箭头连接符 11"/>
            <p:cNvCxnSpPr/>
            <p:nvPr/>
          </p:nvCxnSpPr>
          <p:spPr>
            <a:xfrm flipV="1">
              <a:off x="6361134" y="3559834"/>
              <a:ext cx="4082580" cy="34245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958810" y="3562708"/>
              <a:ext cx="3866400" cy="34245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licker_182765"/>
            <p:cNvSpPr>
              <a:spLocks noChangeAspect="1"/>
            </p:cNvSpPr>
            <p:nvPr/>
          </p:nvSpPr>
          <p:spPr bwMode="auto">
            <a:xfrm>
              <a:off x="10537555" y="4888303"/>
              <a:ext cx="282496" cy="361712"/>
            </a:xfrm>
            <a:custGeom>
              <a:avLst/>
              <a:gdLst>
                <a:gd name="T0" fmla="*/ 4748 w 5324"/>
                <a:gd name="T1" fmla="*/ 2148 h 6827"/>
                <a:gd name="T2" fmla="*/ 4386 w 5324"/>
                <a:gd name="T3" fmla="*/ 2276 h 6827"/>
                <a:gd name="T4" fmla="*/ 3828 w 5324"/>
                <a:gd name="T5" fmla="*/ 1841 h 6827"/>
                <a:gd name="T6" fmla="*/ 3483 w 5324"/>
                <a:gd name="T7" fmla="*/ 1956 h 6827"/>
                <a:gd name="T8" fmla="*/ 3483 w 5324"/>
                <a:gd name="T9" fmla="*/ 1956 h 6827"/>
                <a:gd name="T10" fmla="*/ 2907 w 5324"/>
                <a:gd name="T11" fmla="*/ 1381 h 6827"/>
                <a:gd name="T12" fmla="*/ 2562 w 5324"/>
                <a:gd name="T13" fmla="*/ 1496 h 6827"/>
                <a:gd name="T14" fmla="*/ 2562 w 5324"/>
                <a:gd name="T15" fmla="*/ 575 h 6827"/>
                <a:gd name="T16" fmla="*/ 1987 w 5324"/>
                <a:gd name="T17" fmla="*/ 0 h 6827"/>
                <a:gd name="T18" fmla="*/ 1412 w 5324"/>
                <a:gd name="T19" fmla="*/ 575 h 6827"/>
                <a:gd name="T20" fmla="*/ 1412 w 5324"/>
                <a:gd name="T21" fmla="*/ 3289 h 6827"/>
                <a:gd name="T22" fmla="*/ 1071 w 5324"/>
                <a:gd name="T23" fmla="*/ 2948 h 6827"/>
                <a:gd name="T24" fmla="*/ 475 w 5324"/>
                <a:gd name="T25" fmla="*/ 2735 h 6827"/>
                <a:gd name="T26" fmla="*/ 225 w 5324"/>
                <a:gd name="T27" fmla="*/ 2865 h 6827"/>
                <a:gd name="T28" fmla="*/ 33 w 5324"/>
                <a:gd name="T29" fmla="*/ 3328 h 6827"/>
                <a:gd name="T30" fmla="*/ 130 w 5324"/>
                <a:gd name="T31" fmla="*/ 3558 h 6827"/>
                <a:gd name="T32" fmla="*/ 1412 w 5324"/>
                <a:gd name="T33" fmla="*/ 5368 h 6827"/>
                <a:gd name="T34" fmla="*/ 1891 w 5324"/>
                <a:gd name="T35" fmla="*/ 6391 h 6827"/>
                <a:gd name="T36" fmla="*/ 2984 w 5324"/>
                <a:gd name="T37" fmla="*/ 6827 h 6827"/>
                <a:gd name="T38" fmla="*/ 3905 w 5324"/>
                <a:gd name="T39" fmla="*/ 6827 h 6827"/>
                <a:gd name="T40" fmla="*/ 4927 w 5324"/>
                <a:gd name="T41" fmla="*/ 6385 h 6827"/>
                <a:gd name="T42" fmla="*/ 5324 w 5324"/>
                <a:gd name="T43" fmla="*/ 5331 h 6827"/>
                <a:gd name="T44" fmla="*/ 5324 w 5324"/>
                <a:gd name="T45" fmla="*/ 2723 h 6827"/>
                <a:gd name="T46" fmla="*/ 4748 w 5324"/>
                <a:gd name="T47" fmla="*/ 2148 h 6827"/>
                <a:gd name="T48" fmla="*/ 5093 w 5324"/>
                <a:gd name="T49" fmla="*/ 5331 h 6827"/>
                <a:gd name="T50" fmla="*/ 5093 w 5324"/>
                <a:gd name="T51" fmla="*/ 5331 h 6827"/>
                <a:gd name="T52" fmla="*/ 3905 w 5324"/>
                <a:gd name="T53" fmla="*/ 6596 h 6827"/>
                <a:gd name="T54" fmla="*/ 2984 w 5324"/>
                <a:gd name="T55" fmla="*/ 6596 h 6827"/>
                <a:gd name="T56" fmla="*/ 2048 w 5324"/>
                <a:gd name="T57" fmla="*/ 6223 h 6827"/>
                <a:gd name="T58" fmla="*/ 1642 w 5324"/>
                <a:gd name="T59" fmla="*/ 5331 h 6827"/>
                <a:gd name="T60" fmla="*/ 1642 w 5324"/>
                <a:gd name="T61" fmla="*/ 5294 h 6827"/>
                <a:gd name="T62" fmla="*/ 317 w 5324"/>
                <a:gd name="T63" fmla="*/ 3423 h 6827"/>
                <a:gd name="T64" fmla="*/ 315 w 5324"/>
                <a:gd name="T65" fmla="*/ 3421 h 6827"/>
                <a:gd name="T66" fmla="*/ 260 w 5324"/>
                <a:gd name="T67" fmla="*/ 3287 h 6827"/>
                <a:gd name="T68" fmla="*/ 369 w 5324"/>
                <a:gd name="T69" fmla="*/ 3045 h 6827"/>
                <a:gd name="T70" fmla="*/ 375 w 5324"/>
                <a:gd name="T71" fmla="*/ 3040 h 6827"/>
                <a:gd name="T72" fmla="*/ 381 w 5324"/>
                <a:gd name="T73" fmla="*/ 3035 h 6827"/>
                <a:gd name="T74" fmla="*/ 527 w 5324"/>
                <a:gd name="T75" fmla="*/ 2960 h 6827"/>
                <a:gd name="T76" fmla="*/ 594 w 5324"/>
                <a:gd name="T77" fmla="*/ 2952 h 6827"/>
                <a:gd name="T78" fmla="*/ 908 w 5324"/>
                <a:gd name="T79" fmla="*/ 3111 h 6827"/>
                <a:gd name="T80" fmla="*/ 1642 w 5324"/>
                <a:gd name="T81" fmla="*/ 3845 h 6827"/>
                <a:gd name="T82" fmla="*/ 1642 w 5324"/>
                <a:gd name="T83" fmla="*/ 575 h 6827"/>
                <a:gd name="T84" fmla="*/ 1987 w 5324"/>
                <a:gd name="T85" fmla="*/ 230 h 6827"/>
                <a:gd name="T86" fmla="*/ 2332 w 5324"/>
                <a:gd name="T87" fmla="*/ 575 h 6827"/>
                <a:gd name="T88" fmla="*/ 2332 w 5324"/>
                <a:gd name="T89" fmla="*/ 2876 h 6827"/>
                <a:gd name="T90" fmla="*/ 2562 w 5324"/>
                <a:gd name="T91" fmla="*/ 2876 h 6827"/>
                <a:gd name="T92" fmla="*/ 2562 w 5324"/>
                <a:gd name="T93" fmla="*/ 1956 h 6827"/>
                <a:gd name="T94" fmla="*/ 2907 w 5324"/>
                <a:gd name="T95" fmla="*/ 1611 h 6827"/>
                <a:gd name="T96" fmla="*/ 3253 w 5324"/>
                <a:gd name="T97" fmla="*/ 1956 h 6827"/>
                <a:gd name="T98" fmla="*/ 3253 w 5324"/>
                <a:gd name="T99" fmla="*/ 3337 h 6827"/>
                <a:gd name="T100" fmla="*/ 3483 w 5324"/>
                <a:gd name="T101" fmla="*/ 3337 h 6827"/>
                <a:gd name="T102" fmla="*/ 3483 w 5324"/>
                <a:gd name="T103" fmla="*/ 2416 h 6827"/>
                <a:gd name="T104" fmla="*/ 3828 w 5324"/>
                <a:gd name="T105" fmla="*/ 2071 h 6827"/>
                <a:gd name="T106" fmla="*/ 4173 w 5324"/>
                <a:gd name="T107" fmla="*/ 2416 h 6827"/>
                <a:gd name="T108" fmla="*/ 4173 w 5324"/>
                <a:gd name="T109" fmla="*/ 3797 h 6827"/>
                <a:gd name="T110" fmla="*/ 4403 w 5324"/>
                <a:gd name="T111" fmla="*/ 3797 h 6827"/>
                <a:gd name="T112" fmla="*/ 4403 w 5324"/>
                <a:gd name="T113" fmla="*/ 2723 h 6827"/>
                <a:gd name="T114" fmla="*/ 4748 w 5324"/>
                <a:gd name="T115" fmla="*/ 2378 h 6827"/>
                <a:gd name="T116" fmla="*/ 5093 w 5324"/>
                <a:gd name="T117" fmla="*/ 2723 h 6827"/>
                <a:gd name="T118" fmla="*/ 5093 w 5324"/>
                <a:gd name="T119" fmla="*/ 5331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24" h="6827">
                  <a:moveTo>
                    <a:pt x="4748" y="2148"/>
                  </a:moveTo>
                  <a:cubicBezTo>
                    <a:pt x="4611" y="2148"/>
                    <a:pt x="4485" y="2196"/>
                    <a:pt x="4386" y="2276"/>
                  </a:cubicBezTo>
                  <a:cubicBezTo>
                    <a:pt x="4323" y="2026"/>
                    <a:pt x="4097" y="1841"/>
                    <a:pt x="3828" y="1841"/>
                  </a:cubicBezTo>
                  <a:cubicBezTo>
                    <a:pt x="3699" y="1841"/>
                    <a:pt x="3579" y="1884"/>
                    <a:pt x="3483" y="1956"/>
                  </a:cubicBezTo>
                  <a:lnTo>
                    <a:pt x="3483" y="1956"/>
                  </a:lnTo>
                  <a:cubicBezTo>
                    <a:pt x="3483" y="1639"/>
                    <a:pt x="3225" y="1381"/>
                    <a:pt x="2907" y="1381"/>
                  </a:cubicBezTo>
                  <a:cubicBezTo>
                    <a:pt x="2778" y="1381"/>
                    <a:pt x="2659" y="1423"/>
                    <a:pt x="2562" y="1496"/>
                  </a:cubicBezTo>
                  <a:lnTo>
                    <a:pt x="2562" y="575"/>
                  </a:lnTo>
                  <a:cubicBezTo>
                    <a:pt x="2562" y="258"/>
                    <a:pt x="2304" y="0"/>
                    <a:pt x="1987" y="0"/>
                  </a:cubicBezTo>
                  <a:cubicBezTo>
                    <a:pt x="1670" y="0"/>
                    <a:pt x="1412" y="258"/>
                    <a:pt x="1412" y="575"/>
                  </a:cubicBezTo>
                  <a:lnTo>
                    <a:pt x="1412" y="3289"/>
                  </a:lnTo>
                  <a:lnTo>
                    <a:pt x="1071" y="2948"/>
                  </a:lnTo>
                  <a:cubicBezTo>
                    <a:pt x="836" y="2713"/>
                    <a:pt x="617" y="2703"/>
                    <a:pt x="475" y="2735"/>
                  </a:cubicBezTo>
                  <a:cubicBezTo>
                    <a:pt x="340" y="2767"/>
                    <a:pt x="251" y="2841"/>
                    <a:pt x="225" y="2865"/>
                  </a:cubicBezTo>
                  <a:cubicBezTo>
                    <a:pt x="69" y="2985"/>
                    <a:pt x="0" y="3149"/>
                    <a:pt x="33" y="3328"/>
                  </a:cubicBezTo>
                  <a:cubicBezTo>
                    <a:pt x="55" y="3452"/>
                    <a:pt x="118" y="3541"/>
                    <a:pt x="130" y="3558"/>
                  </a:cubicBezTo>
                  <a:lnTo>
                    <a:pt x="1412" y="5368"/>
                  </a:lnTo>
                  <a:cubicBezTo>
                    <a:pt x="1423" y="5751"/>
                    <a:pt x="1592" y="6113"/>
                    <a:pt x="1891" y="6391"/>
                  </a:cubicBezTo>
                  <a:cubicBezTo>
                    <a:pt x="2189" y="6668"/>
                    <a:pt x="2587" y="6827"/>
                    <a:pt x="2984" y="6827"/>
                  </a:cubicBezTo>
                  <a:lnTo>
                    <a:pt x="3905" y="6827"/>
                  </a:lnTo>
                  <a:cubicBezTo>
                    <a:pt x="4301" y="6827"/>
                    <a:pt x="4664" y="6670"/>
                    <a:pt x="4927" y="6385"/>
                  </a:cubicBezTo>
                  <a:cubicBezTo>
                    <a:pt x="5183" y="6108"/>
                    <a:pt x="5324" y="5734"/>
                    <a:pt x="5324" y="5331"/>
                  </a:cubicBezTo>
                  <a:lnTo>
                    <a:pt x="5324" y="2723"/>
                  </a:lnTo>
                  <a:cubicBezTo>
                    <a:pt x="5324" y="2406"/>
                    <a:pt x="5066" y="2148"/>
                    <a:pt x="4748" y="2148"/>
                  </a:cubicBezTo>
                  <a:close/>
                  <a:moveTo>
                    <a:pt x="5093" y="5331"/>
                  </a:moveTo>
                  <a:lnTo>
                    <a:pt x="5093" y="5331"/>
                  </a:lnTo>
                  <a:cubicBezTo>
                    <a:pt x="5093" y="6052"/>
                    <a:pt x="4582" y="6596"/>
                    <a:pt x="3905" y="6596"/>
                  </a:cubicBezTo>
                  <a:lnTo>
                    <a:pt x="2984" y="6596"/>
                  </a:lnTo>
                  <a:cubicBezTo>
                    <a:pt x="2645" y="6596"/>
                    <a:pt x="2304" y="6460"/>
                    <a:pt x="2048" y="6223"/>
                  </a:cubicBezTo>
                  <a:cubicBezTo>
                    <a:pt x="1786" y="5980"/>
                    <a:pt x="1642" y="5663"/>
                    <a:pt x="1642" y="5331"/>
                  </a:cubicBezTo>
                  <a:lnTo>
                    <a:pt x="1642" y="5294"/>
                  </a:lnTo>
                  <a:lnTo>
                    <a:pt x="317" y="3423"/>
                  </a:lnTo>
                  <a:lnTo>
                    <a:pt x="315" y="3421"/>
                  </a:lnTo>
                  <a:cubicBezTo>
                    <a:pt x="315" y="3420"/>
                    <a:pt x="273" y="3363"/>
                    <a:pt x="260" y="3287"/>
                  </a:cubicBezTo>
                  <a:cubicBezTo>
                    <a:pt x="242" y="3191"/>
                    <a:pt x="277" y="3114"/>
                    <a:pt x="369" y="3045"/>
                  </a:cubicBezTo>
                  <a:lnTo>
                    <a:pt x="375" y="3040"/>
                  </a:lnTo>
                  <a:lnTo>
                    <a:pt x="381" y="3035"/>
                  </a:lnTo>
                  <a:cubicBezTo>
                    <a:pt x="382" y="3034"/>
                    <a:pt x="438" y="2980"/>
                    <a:pt x="527" y="2960"/>
                  </a:cubicBezTo>
                  <a:cubicBezTo>
                    <a:pt x="549" y="2955"/>
                    <a:pt x="572" y="2952"/>
                    <a:pt x="594" y="2952"/>
                  </a:cubicBezTo>
                  <a:cubicBezTo>
                    <a:pt x="697" y="2952"/>
                    <a:pt x="803" y="3005"/>
                    <a:pt x="908" y="3111"/>
                  </a:cubicBezTo>
                  <a:lnTo>
                    <a:pt x="1642" y="3845"/>
                  </a:lnTo>
                  <a:lnTo>
                    <a:pt x="1642" y="575"/>
                  </a:lnTo>
                  <a:cubicBezTo>
                    <a:pt x="1642" y="385"/>
                    <a:pt x="1797" y="230"/>
                    <a:pt x="1987" y="230"/>
                  </a:cubicBezTo>
                  <a:cubicBezTo>
                    <a:pt x="2177" y="230"/>
                    <a:pt x="2332" y="385"/>
                    <a:pt x="2332" y="575"/>
                  </a:cubicBezTo>
                  <a:lnTo>
                    <a:pt x="2332" y="2876"/>
                  </a:lnTo>
                  <a:lnTo>
                    <a:pt x="2562" y="2876"/>
                  </a:lnTo>
                  <a:lnTo>
                    <a:pt x="2562" y="1956"/>
                  </a:lnTo>
                  <a:cubicBezTo>
                    <a:pt x="2562" y="1766"/>
                    <a:pt x="2717" y="1611"/>
                    <a:pt x="2907" y="1611"/>
                  </a:cubicBezTo>
                  <a:cubicBezTo>
                    <a:pt x="3098" y="1611"/>
                    <a:pt x="3253" y="1766"/>
                    <a:pt x="3253" y="1956"/>
                  </a:cubicBezTo>
                  <a:lnTo>
                    <a:pt x="3253" y="3337"/>
                  </a:lnTo>
                  <a:lnTo>
                    <a:pt x="3483" y="3337"/>
                  </a:lnTo>
                  <a:lnTo>
                    <a:pt x="3483" y="2416"/>
                  </a:lnTo>
                  <a:cubicBezTo>
                    <a:pt x="3483" y="2226"/>
                    <a:pt x="3638" y="2071"/>
                    <a:pt x="3828" y="2071"/>
                  </a:cubicBezTo>
                  <a:cubicBezTo>
                    <a:pt x="4018" y="2071"/>
                    <a:pt x="4173" y="2226"/>
                    <a:pt x="4173" y="2416"/>
                  </a:cubicBezTo>
                  <a:lnTo>
                    <a:pt x="4173" y="3797"/>
                  </a:lnTo>
                  <a:lnTo>
                    <a:pt x="4403" y="3797"/>
                  </a:lnTo>
                  <a:lnTo>
                    <a:pt x="4403" y="2723"/>
                  </a:lnTo>
                  <a:cubicBezTo>
                    <a:pt x="4403" y="2533"/>
                    <a:pt x="4558" y="2378"/>
                    <a:pt x="4748" y="2378"/>
                  </a:cubicBezTo>
                  <a:cubicBezTo>
                    <a:pt x="4939" y="2378"/>
                    <a:pt x="5093" y="2533"/>
                    <a:pt x="5093" y="2723"/>
                  </a:cubicBezTo>
                  <a:lnTo>
                    <a:pt x="5093" y="53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1929659" y="3814868"/>
              <a:ext cx="3758454" cy="48903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6524515" y="3814868"/>
              <a:ext cx="3913555" cy="48903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125" y="2305324"/>
              <a:ext cx="1575751" cy="2822028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2756645" y="3193376"/>
              <a:ext cx="2111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Minicap</a:t>
              </a:r>
              <a:r>
                <a:rPr lang="zh-CN" altLang="en-US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数据流</a:t>
              </a:r>
              <a:endParaRPr 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232274" y="3197540"/>
              <a:ext cx="2111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Minicap</a:t>
              </a:r>
              <a:r>
                <a:rPr lang="zh-CN" altLang="en-US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数据流</a:t>
              </a:r>
              <a:endParaRPr 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56645" y="3848422"/>
              <a:ext cx="2111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Mini</a:t>
              </a:r>
              <a:r>
                <a:rPr lang="en-US" altLang="zh-CN" dirty="0" err="1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touch</a:t>
              </a:r>
              <a:r>
                <a:rPr lang="zh-CN" altLang="en-US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控制流</a:t>
              </a:r>
              <a:endParaRPr 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32274" y="3852586"/>
              <a:ext cx="2111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Mini</a:t>
              </a:r>
              <a:r>
                <a:rPr lang="en-US" altLang="zh-CN" dirty="0" err="1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touch</a:t>
              </a:r>
              <a:r>
                <a:rPr lang="zh-CN" altLang="en-US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控制流</a:t>
              </a:r>
              <a:endParaRPr 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729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sym typeface="Huawei Sans" panose="020C0503030203020204" pitchFamily="34" charset="0"/>
              </a:rPr>
              <a:t>鲲鹏</a:t>
            </a:r>
            <a:r>
              <a:rPr lang="zh-CN" altLang="en-US" b="1" dirty="0">
                <a:sym typeface="Huawei Sans" panose="020C0503030203020204" pitchFamily="34" charset="0"/>
              </a:rPr>
              <a:t>云手机</a:t>
            </a:r>
            <a:r>
              <a:rPr lang="zh-CN" altLang="en-US" b="1" dirty="0" smtClean="0">
                <a:sym typeface="Huawei Sans" panose="020C0503030203020204" pitchFamily="34" charset="0"/>
              </a:rPr>
              <a:t>实验</a:t>
            </a:r>
            <a:endParaRPr lang="en-US" altLang="zh-CN" b="1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>
                <a:sym typeface="Huawei Sans" panose="020C0503030203020204" pitchFamily="34" charset="0"/>
              </a:rPr>
              <a:t>云</a:t>
            </a:r>
            <a:r>
              <a:rPr lang="zh-CN" altLang="en-US" dirty="0" smtClean="0">
                <a:sym typeface="Huawei Sans" panose="020C0503030203020204" pitchFamily="34" charset="0"/>
              </a:rPr>
              <a:t>手机简介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实验介绍</a:t>
            </a:r>
            <a:endParaRPr lang="zh-CN" altLang="en-US" dirty="0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Huawei Sans" panose="020C0503030203020204" pitchFamily="34" charset="0"/>
              </a:rPr>
              <a:t>m</a:t>
            </a:r>
            <a:r>
              <a:rPr lang="en-US" altLang="zh-CN" dirty="0" smtClean="0">
                <a:sym typeface="Huawei Sans" panose="020C0503030203020204" pitchFamily="34" charset="0"/>
              </a:rPr>
              <a:t>inicap</a:t>
            </a:r>
            <a:r>
              <a:rPr lang="zh-CN" altLang="en-US" dirty="0" smtClean="0">
                <a:sym typeface="Huawei Sans" panose="020C0503030203020204" pitchFamily="34" charset="0"/>
              </a:rPr>
              <a:t>和</a:t>
            </a:r>
            <a:r>
              <a:rPr lang="en-US" altLang="zh-CN" dirty="0" smtClean="0">
                <a:sym typeface="Huawei Sans" panose="020C0503030203020204" pitchFamily="34" charset="0"/>
              </a:rPr>
              <a:t>minitouch</a:t>
            </a:r>
            <a:r>
              <a:rPr lang="zh-CN" altLang="en-US" dirty="0" smtClean="0">
                <a:sym typeface="Huawei Sans" panose="020C0503030203020204" pitchFamily="34" charset="0"/>
              </a:rPr>
              <a:t>简介</a:t>
            </a:r>
            <a:endParaRPr 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ym typeface="Huawei Sans" panose="020C0503030203020204" pitchFamily="34" charset="0"/>
              </a:rPr>
              <a:t>minicap</a:t>
            </a:r>
            <a:r>
              <a:rPr lang="zh-CN" altLang="en-US" dirty="0">
                <a:sym typeface="Huawei Sans" panose="020C0503030203020204" pitchFamily="34" charset="0"/>
              </a:rPr>
              <a:t>工具是用</a:t>
            </a:r>
            <a:r>
              <a:rPr lang="en-US" altLang="zh-CN" dirty="0">
                <a:sym typeface="Huawei Sans" panose="020C0503030203020204" pitchFamily="34" charset="0"/>
              </a:rPr>
              <a:t>NDK</a:t>
            </a:r>
            <a:r>
              <a:rPr lang="zh-CN" altLang="en-US" dirty="0">
                <a:sym typeface="Huawei Sans" panose="020C0503030203020204" pitchFamily="34" charset="0"/>
              </a:rPr>
              <a:t>开发的，属于</a:t>
            </a:r>
            <a:r>
              <a:rPr lang="en-US" altLang="zh-CN" dirty="0">
                <a:sym typeface="Huawei Sans" panose="020C0503030203020204" pitchFamily="34" charset="0"/>
              </a:rPr>
              <a:t>Android</a:t>
            </a:r>
            <a:r>
              <a:rPr lang="zh-CN" altLang="en-US" dirty="0">
                <a:sym typeface="Huawei Sans" panose="020C0503030203020204" pitchFamily="34" charset="0"/>
              </a:rPr>
              <a:t>的底层开发，所以该工具分为两个部分，一个是动态连接库</a:t>
            </a:r>
            <a:r>
              <a:rPr lang="en-US" altLang="zh-CN" dirty="0">
                <a:sym typeface="Huawei Sans" panose="020C0503030203020204" pitchFamily="34" charset="0"/>
              </a:rPr>
              <a:t>.so</a:t>
            </a:r>
            <a:r>
              <a:rPr lang="zh-CN" altLang="en-US" dirty="0">
                <a:sym typeface="Huawei Sans" panose="020C0503030203020204" pitchFamily="34" charset="0"/>
              </a:rPr>
              <a:t>文件，一个是</a:t>
            </a:r>
            <a:r>
              <a:rPr lang="en-US" altLang="zh-CN" dirty="0">
                <a:sym typeface="Huawei Sans" panose="020C0503030203020204" pitchFamily="34" charset="0"/>
              </a:rPr>
              <a:t>minicap</a:t>
            </a:r>
            <a:r>
              <a:rPr lang="zh-CN" altLang="en-US" dirty="0">
                <a:sym typeface="Huawei Sans" panose="020C0503030203020204" pitchFamily="34" charset="0"/>
              </a:rPr>
              <a:t>可执行文件</a:t>
            </a:r>
            <a:r>
              <a:rPr lang="zh-CN" altLang="en-US" dirty="0" smtClean="0">
                <a:sym typeface="Huawei Sans" panose="020C0503030203020204" pitchFamily="34" charset="0"/>
              </a:rPr>
              <a:t>。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zh-CN" altLang="en-US" dirty="0">
                <a:sym typeface="Huawei Sans" panose="020C0503030203020204" pitchFamily="34" charset="0"/>
              </a:rPr>
              <a:t>跟</a:t>
            </a:r>
            <a:r>
              <a:rPr lang="en-US" dirty="0">
                <a:sym typeface="Huawei Sans" panose="020C0503030203020204" pitchFamily="34" charset="0"/>
              </a:rPr>
              <a:t>minicap</a:t>
            </a:r>
            <a:r>
              <a:rPr lang="zh-CN" altLang="en-US" dirty="0">
                <a:sym typeface="Huawei Sans" panose="020C0503030203020204" pitchFamily="34" charset="0"/>
              </a:rPr>
              <a:t>一样，</a:t>
            </a:r>
            <a:r>
              <a:rPr lang="en-US" dirty="0">
                <a:sym typeface="Huawei Sans" panose="020C0503030203020204" pitchFamily="34" charset="0"/>
              </a:rPr>
              <a:t>minitouch</a:t>
            </a:r>
            <a:r>
              <a:rPr lang="zh-CN" altLang="en-US" dirty="0">
                <a:sym typeface="Huawei Sans" panose="020C0503030203020204" pitchFamily="34" charset="0"/>
              </a:rPr>
              <a:t>也是用</a:t>
            </a:r>
            <a:r>
              <a:rPr lang="en-US" dirty="0">
                <a:sym typeface="Huawei Sans" panose="020C0503030203020204" pitchFamily="34" charset="0"/>
              </a:rPr>
              <a:t>NDK</a:t>
            </a:r>
            <a:r>
              <a:rPr lang="zh-CN" altLang="en-US" dirty="0">
                <a:sym typeface="Huawei Sans" panose="020C0503030203020204" pitchFamily="34" charset="0"/>
              </a:rPr>
              <a:t>开发的，跟</a:t>
            </a:r>
            <a:r>
              <a:rPr lang="en-US" dirty="0">
                <a:sym typeface="Huawei Sans" panose="020C0503030203020204" pitchFamily="34" charset="0"/>
              </a:rPr>
              <a:t>minicap</a:t>
            </a:r>
            <a:r>
              <a:rPr lang="zh-CN" altLang="en-US" dirty="0">
                <a:sym typeface="Huawei Sans" panose="020C0503030203020204" pitchFamily="34" charset="0"/>
              </a:rPr>
              <a:t>使用方法类似，不过</a:t>
            </a:r>
            <a:r>
              <a:rPr lang="zh-CN" altLang="en-US" dirty="0" smtClean="0">
                <a:sym typeface="Huawei Sans" panose="020C0503030203020204" pitchFamily="34" charset="0"/>
              </a:rPr>
              <a:t>它只有一</a:t>
            </a:r>
            <a:r>
              <a:rPr lang="zh-CN" altLang="en-US" dirty="0">
                <a:sym typeface="Huawei Sans" panose="020C0503030203020204" pitchFamily="34" charset="0"/>
              </a:rPr>
              <a:t>个</a:t>
            </a:r>
            <a:r>
              <a:rPr lang="en-US" dirty="0">
                <a:sym typeface="Huawei Sans" panose="020C0503030203020204" pitchFamily="34" charset="0"/>
              </a:rPr>
              <a:t>minitouch</a:t>
            </a:r>
            <a:r>
              <a:rPr lang="zh-CN" altLang="en-US" dirty="0" smtClean="0">
                <a:sym typeface="Huawei Sans" panose="020C0503030203020204" pitchFamily="34" charset="0"/>
              </a:rPr>
              <a:t>文件。</a:t>
            </a:r>
            <a:endParaRPr 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Huawei Sans" panose="020C0503030203020204" pitchFamily="34" charset="0"/>
              </a:rPr>
              <a:t>minicap</a:t>
            </a:r>
            <a:r>
              <a:rPr lang="zh-CN" altLang="en-US" dirty="0" smtClean="0">
                <a:sym typeface="Huawei Sans" panose="020C0503030203020204" pitchFamily="34" charset="0"/>
              </a:rPr>
              <a:t>工作流程</a:t>
            </a:r>
            <a:endParaRPr 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sym typeface="Huawei Sans" panose="020C0503030203020204" pitchFamily="34" charset="0"/>
              </a:rPr>
              <a:t>minicap</a:t>
            </a:r>
            <a:r>
              <a:rPr lang="zh-CN" altLang="en-US" dirty="0" smtClean="0">
                <a:sym typeface="Huawei Sans" panose="020C0503030203020204" pitchFamily="34" charset="0"/>
              </a:rPr>
              <a:t>在云手机端进行截屏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en-US" altLang="zh-CN" dirty="0" err="1" smtClean="0">
                <a:sym typeface="Huawei Sans" panose="020C0503030203020204" pitchFamily="34" charset="0"/>
              </a:rPr>
              <a:t>minicap</a:t>
            </a:r>
            <a:r>
              <a:rPr lang="zh-CN" altLang="en-US" dirty="0" smtClean="0">
                <a:sym typeface="Huawei Sans" panose="020C0503030203020204" pitchFamily="34" charset="0"/>
              </a:rPr>
              <a:t>将截屏数据通过</a:t>
            </a:r>
            <a:r>
              <a:rPr lang="en-US" altLang="zh-CN" dirty="0" smtClean="0">
                <a:sym typeface="Huawei Sans" panose="020C0503030203020204" pitchFamily="34" charset="0"/>
              </a:rPr>
              <a:t>socket</a:t>
            </a:r>
            <a:r>
              <a:rPr lang="zh-CN" altLang="en-US" dirty="0" smtClean="0">
                <a:sym typeface="Huawei Sans" panose="020C0503030203020204" pitchFamily="34" charset="0"/>
              </a:rPr>
              <a:t>接口发送出来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zh-CN" altLang="en-US" dirty="0" smtClean="0">
                <a:sym typeface="Huawei Sans" panose="020C0503030203020204" pitchFamily="34" charset="0"/>
              </a:rPr>
              <a:t>手机</a:t>
            </a:r>
            <a:r>
              <a:rPr lang="en-US" altLang="zh-CN" dirty="0" smtClean="0">
                <a:sym typeface="Huawei Sans" panose="020C0503030203020204" pitchFamily="34" charset="0"/>
              </a:rPr>
              <a:t>app</a:t>
            </a:r>
            <a:r>
              <a:rPr lang="zh-CN" altLang="en-US" dirty="0" smtClean="0">
                <a:sym typeface="Huawei Sans" panose="020C0503030203020204" pitchFamily="34" charset="0"/>
              </a:rPr>
              <a:t>通过</a:t>
            </a:r>
            <a:r>
              <a:rPr lang="en-US" altLang="zh-CN" dirty="0" smtClean="0">
                <a:sym typeface="Huawei Sans" panose="020C0503030203020204" pitchFamily="34" charset="0"/>
              </a:rPr>
              <a:t>socket</a:t>
            </a:r>
            <a:r>
              <a:rPr lang="zh-CN" altLang="en-US" dirty="0" smtClean="0">
                <a:sym typeface="Huawei Sans" panose="020C0503030203020204" pitchFamily="34" charset="0"/>
              </a:rPr>
              <a:t>接口接收</a:t>
            </a:r>
            <a:r>
              <a:rPr lang="en-US" altLang="zh-CN" dirty="0" smtClean="0">
                <a:sym typeface="Huawei Sans" panose="020C0503030203020204" pitchFamily="34" charset="0"/>
              </a:rPr>
              <a:t>minicap</a:t>
            </a:r>
            <a:r>
              <a:rPr lang="zh-CN" altLang="en-US" dirty="0" smtClean="0">
                <a:sym typeface="Huawei Sans" panose="020C0503030203020204" pitchFamily="34" charset="0"/>
              </a:rPr>
              <a:t>发送出来的数据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zh-CN" altLang="en-US" dirty="0" smtClean="0">
                <a:sym typeface="Huawei Sans" panose="020C0503030203020204" pitchFamily="34" charset="0"/>
              </a:rPr>
              <a:t>手机</a:t>
            </a:r>
            <a:r>
              <a:rPr lang="en-US" altLang="zh-CN" dirty="0" smtClean="0">
                <a:sym typeface="Huawei Sans" panose="020C0503030203020204" pitchFamily="34" charset="0"/>
              </a:rPr>
              <a:t>app</a:t>
            </a:r>
            <a:r>
              <a:rPr lang="zh-CN" altLang="en-US" dirty="0" smtClean="0">
                <a:sym typeface="Huawei Sans" panose="020C0503030203020204" pitchFamily="34" charset="0"/>
              </a:rPr>
              <a:t>根据</a:t>
            </a:r>
            <a:r>
              <a:rPr lang="en-US" altLang="zh-CN" dirty="0" smtClean="0">
                <a:sym typeface="Huawei Sans" panose="020C0503030203020204" pitchFamily="34" charset="0"/>
              </a:rPr>
              <a:t>minicap</a:t>
            </a:r>
            <a:r>
              <a:rPr lang="zh-CN" altLang="en-US" dirty="0" smtClean="0">
                <a:sym typeface="Huawei Sans" panose="020C0503030203020204" pitchFamily="34" charset="0"/>
              </a:rPr>
              <a:t>的数据规则将数据解析成图片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zh-CN" altLang="en-US" dirty="0" smtClean="0">
                <a:sym typeface="Huawei Sans" panose="020C0503030203020204" pitchFamily="34" charset="0"/>
              </a:rPr>
              <a:t>手机</a:t>
            </a:r>
            <a:r>
              <a:rPr lang="en-US" altLang="zh-CN" dirty="0" smtClean="0">
                <a:sym typeface="Huawei Sans" panose="020C0503030203020204" pitchFamily="34" charset="0"/>
              </a:rPr>
              <a:t>app</a:t>
            </a:r>
            <a:r>
              <a:rPr lang="zh-CN" altLang="en-US" dirty="0" smtClean="0">
                <a:sym typeface="Huawei Sans" panose="020C0503030203020204" pitchFamily="34" charset="0"/>
              </a:rPr>
              <a:t>通过不断刷新前台图片的方式提供云手机的实时界面</a:t>
            </a:r>
            <a:endParaRPr 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Huawei Sans" panose="020C0503030203020204" pitchFamily="34" charset="0"/>
              </a:rPr>
              <a:t>minitouch</a:t>
            </a:r>
            <a:r>
              <a:rPr lang="zh-CN" altLang="en-US" dirty="0" smtClean="0">
                <a:sym typeface="Huawei Sans" panose="020C0503030203020204" pitchFamily="34" charset="0"/>
              </a:rPr>
              <a:t>工作流程</a:t>
            </a:r>
            <a:endParaRPr 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sym typeface="Huawei Sans" panose="020C0503030203020204" pitchFamily="34" charset="0"/>
              </a:rPr>
              <a:t>minitouch</a:t>
            </a:r>
            <a:r>
              <a:rPr lang="zh-CN" altLang="en-US" dirty="0" smtClean="0">
                <a:sym typeface="Huawei Sans" panose="020C0503030203020204" pitchFamily="34" charset="0"/>
              </a:rPr>
              <a:t>在云手机端运行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zh-CN" altLang="en-US" dirty="0" smtClean="0">
                <a:sym typeface="Huawei Sans" panose="020C0503030203020204" pitchFamily="34" charset="0"/>
              </a:rPr>
              <a:t>手机</a:t>
            </a:r>
            <a:r>
              <a:rPr lang="en-US" altLang="zh-CN" dirty="0" smtClean="0">
                <a:sym typeface="Huawei Sans" panose="020C0503030203020204" pitchFamily="34" charset="0"/>
              </a:rPr>
              <a:t>app</a:t>
            </a:r>
            <a:r>
              <a:rPr lang="zh-CN" altLang="en-US" dirty="0" smtClean="0">
                <a:sym typeface="Huawei Sans" panose="020C0503030203020204" pitchFamily="34" charset="0"/>
              </a:rPr>
              <a:t>将用户的真实手机的像素点映射成云手机的像素点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zh-CN" altLang="en-US" dirty="0" smtClean="0">
                <a:sym typeface="Huawei Sans" panose="020C0503030203020204" pitchFamily="34" charset="0"/>
              </a:rPr>
              <a:t>手机</a:t>
            </a:r>
            <a:r>
              <a:rPr lang="en-US" altLang="zh-CN" dirty="0" smtClean="0">
                <a:sym typeface="Huawei Sans" panose="020C0503030203020204" pitchFamily="34" charset="0"/>
              </a:rPr>
              <a:t>app</a:t>
            </a:r>
            <a:r>
              <a:rPr lang="zh-CN" altLang="en-US" dirty="0" smtClean="0">
                <a:sym typeface="Huawei Sans" panose="020C0503030203020204" pitchFamily="34" charset="0"/>
              </a:rPr>
              <a:t>将接受到的用户操作通过</a:t>
            </a:r>
            <a:r>
              <a:rPr lang="en-US" altLang="zh-CN" dirty="0" smtClean="0">
                <a:sym typeface="Huawei Sans" panose="020C0503030203020204" pitchFamily="34" charset="0"/>
              </a:rPr>
              <a:t>socket</a:t>
            </a:r>
            <a:r>
              <a:rPr lang="zh-CN" altLang="en-US" dirty="0" smtClean="0">
                <a:sym typeface="Huawei Sans" panose="020C0503030203020204" pitchFamily="34" charset="0"/>
              </a:rPr>
              <a:t>接口发送个</a:t>
            </a:r>
            <a:r>
              <a:rPr lang="en-US" altLang="zh-CN" dirty="0" smtClean="0">
                <a:sym typeface="Huawei Sans" panose="020C0503030203020204" pitchFamily="34" charset="0"/>
              </a:rPr>
              <a:t>minitouch</a:t>
            </a:r>
          </a:p>
          <a:p>
            <a:r>
              <a:rPr lang="en-US" altLang="zh-CN" dirty="0" err="1" smtClean="0">
                <a:sym typeface="Huawei Sans" panose="020C0503030203020204" pitchFamily="34" charset="0"/>
              </a:rPr>
              <a:t>minitouch</a:t>
            </a:r>
            <a:r>
              <a:rPr lang="zh-CN" altLang="en-US" dirty="0" smtClean="0">
                <a:sym typeface="Huawei Sans" panose="020C0503030203020204" pitchFamily="34" charset="0"/>
              </a:rPr>
              <a:t>通过接受到的指令进行对云手机操控</a:t>
            </a:r>
            <a:endParaRPr 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490835" cy="4082880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云手机帮助文档：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https://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www.huaweicloud.com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/product/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cloudphone.html</a:t>
            </a:r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华为对话机器人帮助文档：</a:t>
            </a:r>
            <a:r>
              <a:rPr lang="en-US" dirty="0" smtClean="0">
                <a:sym typeface="Huawei Sans" panose="020C0503030203020204" pitchFamily="34" charset="0"/>
              </a:rPr>
              <a:t>https</a:t>
            </a:r>
            <a:r>
              <a:rPr lang="en-US" dirty="0">
                <a:sym typeface="Huawei Sans" panose="020C0503030203020204" pitchFamily="34" charset="0"/>
              </a:rPr>
              <a:t>://</a:t>
            </a:r>
            <a:r>
              <a:rPr lang="en-US" dirty="0" smtClean="0">
                <a:sym typeface="Huawei Sans" panose="020C0503030203020204" pitchFamily="34" charset="0"/>
              </a:rPr>
              <a:t>www.huaweicloud.com/product/cbstask.html</a:t>
            </a:r>
          </a:p>
          <a:p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华为云鲲鹏社区：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https://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www.huaweicloud.com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/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kunpeng</a:t>
            </a:r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/</a:t>
            </a:r>
          </a:p>
          <a:p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华为云开发者社区：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https://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developer.huaweicloud.com</a:t>
            </a:r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/</a:t>
            </a: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3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云手机应用的背景 </a:t>
            </a:r>
            <a:r>
              <a:rPr lang="en-US" altLang="zh-CN" dirty="0" smtClean="0">
                <a:sym typeface="Huawei Sans" panose="020C0503030203020204" pitchFamily="34" charset="0"/>
              </a:rPr>
              <a:t>- </a:t>
            </a:r>
            <a:r>
              <a:rPr lang="zh-CN" altLang="en-US" dirty="0" smtClean="0">
                <a:sym typeface="Huawei Sans" panose="020C0503030203020204" pitchFamily="34" charset="0"/>
              </a:rPr>
              <a:t>移动互联网发展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56266" y="2774863"/>
            <a:ext cx="888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5G</a:t>
            </a: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超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宽带提供高带宽、低时延、低成本的连接能力，奠定端云协同计算基础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945" y="1184195"/>
            <a:ext cx="8293643" cy="160846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1838" y="3428999"/>
            <a:ext cx="10728326" cy="2498555"/>
          </a:xfrm>
        </p:spPr>
        <p:txBody>
          <a:bodyPr/>
          <a:lstStyle/>
          <a:p>
            <a:r>
              <a:rPr lang="zh-CN" altLang="en-US" sz="1600" dirty="0">
                <a:sym typeface="Huawei Sans" panose="020C0503030203020204" pitchFamily="34" charset="0"/>
              </a:rPr>
              <a:t>云手机在前期未能快速发展，最关键因素是网络带宽与时延要求得不到满足。以云游戏为例，云游戏作为一种以云计算为基础的游戏模式， 画面需要通过云端进行计算、渲染处理再传输给用户。高清画质所需带宽较大，当前移动网络难以支持；延迟过高将难以实现云端的即时处理及反馈，这些均会导致用户体验不佳。</a:t>
            </a:r>
          </a:p>
          <a:p>
            <a:r>
              <a:rPr lang="zh-CN" altLang="en-US" sz="1600" dirty="0">
                <a:sym typeface="Huawei Sans" panose="020C0503030203020204" pitchFamily="34" charset="0"/>
              </a:rPr>
              <a:t> </a:t>
            </a:r>
            <a:r>
              <a:rPr lang="en-US" altLang="zh-CN" sz="1600" dirty="0">
                <a:sym typeface="Huawei Sans" panose="020C0503030203020204" pitchFamily="34" charset="0"/>
              </a:rPr>
              <a:t>5G</a:t>
            </a:r>
            <a:r>
              <a:rPr lang="zh-CN" altLang="en-US" sz="1600" dirty="0">
                <a:sym typeface="Huawei Sans" panose="020C0503030203020204" pitchFamily="34" charset="0"/>
              </a:rPr>
              <a:t>时代彻底解决云手机产业网速和延迟的核心瓶颈。</a:t>
            </a:r>
            <a:r>
              <a:rPr lang="en-US" altLang="zh-CN" sz="1600" dirty="0">
                <a:sym typeface="Huawei Sans" panose="020C0503030203020204" pitchFamily="34" charset="0"/>
              </a:rPr>
              <a:t>4G</a:t>
            </a:r>
            <a:r>
              <a:rPr lang="zh-CN" altLang="en-US" sz="1600" dirty="0">
                <a:sym typeface="Huawei Sans" panose="020C0503030203020204" pitchFamily="34" charset="0"/>
              </a:rPr>
              <a:t>时代，网速和延迟的理论值为</a:t>
            </a:r>
            <a:r>
              <a:rPr lang="en-US" altLang="zh-CN" sz="1600" dirty="0">
                <a:sym typeface="Huawei Sans" panose="020C0503030203020204" pitchFamily="34" charset="0"/>
              </a:rPr>
              <a:t>10Mbps</a:t>
            </a:r>
            <a:r>
              <a:rPr lang="zh-CN" altLang="en-US" sz="1600" dirty="0">
                <a:sym typeface="Huawei Sans" panose="020C0503030203020204" pitchFamily="34" charset="0"/>
              </a:rPr>
              <a:t>和</a:t>
            </a:r>
            <a:r>
              <a:rPr lang="en-US" altLang="zh-CN" sz="1600" dirty="0">
                <a:sym typeface="Huawei Sans" panose="020C0503030203020204" pitchFamily="34" charset="0"/>
              </a:rPr>
              <a:t>10ms</a:t>
            </a:r>
            <a:r>
              <a:rPr lang="zh-CN" altLang="en-US" sz="1600" dirty="0">
                <a:sym typeface="Huawei Sans" panose="020C0503030203020204" pitchFamily="34" charset="0"/>
              </a:rPr>
              <a:t>可以较为流畅的实现游戏操作，关键技术指标基本达到云游戏运行要求。然而考虑到现实场景的复杂性和网络拥塞等诸多问题，云游戏运行的稳定性难以保证。而</a:t>
            </a:r>
            <a:r>
              <a:rPr lang="en-US" altLang="zh-CN" sz="1600" dirty="0">
                <a:sym typeface="Huawei Sans" panose="020C0503030203020204" pitchFamily="34" charset="0"/>
              </a:rPr>
              <a:t>5G</a:t>
            </a:r>
            <a:r>
              <a:rPr lang="zh-CN" altLang="en-US" sz="1600" dirty="0">
                <a:sym typeface="Huawei Sans" panose="020C0503030203020204" pitchFamily="34" charset="0"/>
              </a:rPr>
              <a:t>时代下，网速和延迟问题可充分解决，云游戏核心瓶颈将被</a:t>
            </a:r>
            <a:r>
              <a:rPr lang="zh-CN" altLang="en-US" sz="1600" dirty="0" smtClean="0">
                <a:sym typeface="Huawei Sans" panose="020C0503030203020204" pitchFamily="34" charset="0"/>
              </a:rPr>
              <a:t>破除，云手机也得以快速发展。</a:t>
            </a:r>
            <a:endParaRPr lang="zh-CN" altLang="en-US" sz="1600" dirty="0">
              <a:sym typeface="Huawei Sans" panose="020C0503030203020204" pitchFamily="34" charset="0"/>
            </a:endParaRPr>
          </a:p>
          <a:p>
            <a:endParaRPr lang="zh-CN" altLang="en-US" sz="1600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4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云手机应用的背景 </a:t>
            </a:r>
            <a:r>
              <a:rPr lang="en-US" altLang="zh-CN" dirty="0" smtClean="0">
                <a:sym typeface="Huawei Sans" panose="020C0503030203020204" pitchFamily="34" charset="0"/>
              </a:rPr>
              <a:t>- </a:t>
            </a:r>
            <a:r>
              <a:rPr lang="zh-CN" altLang="en-US" dirty="0" smtClean="0">
                <a:sym typeface="Huawei Sans" panose="020C0503030203020204" pitchFamily="34" charset="0"/>
              </a:rPr>
              <a:t>移动应用云化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>
                <a:sym typeface="Huawei Sans" panose="020C0503030203020204" pitchFamily="34" charset="0"/>
              </a:rPr>
              <a:t>业界趋势：移动应用云化，</a:t>
            </a:r>
            <a:r>
              <a:rPr lang="en-US" altLang="zh-CN" sz="1600" dirty="0">
                <a:sym typeface="Huawei Sans" panose="020C0503030203020204" pitchFamily="34" charset="0"/>
              </a:rPr>
              <a:t>Android</a:t>
            </a:r>
            <a:r>
              <a:rPr lang="zh-CN" altLang="en-US" sz="1600" dirty="0">
                <a:sym typeface="Huawei Sans" panose="020C0503030203020204" pitchFamily="34" charset="0"/>
              </a:rPr>
              <a:t>走进数据中心</a:t>
            </a:r>
          </a:p>
          <a:p>
            <a:pPr lvl="1"/>
            <a:r>
              <a:rPr lang="zh-CN" altLang="en-US" sz="1400" dirty="0" smtClean="0">
                <a:sym typeface="Huawei Sans" panose="020C0503030203020204" pitchFamily="34" charset="0"/>
              </a:rPr>
              <a:t>云</a:t>
            </a:r>
            <a:r>
              <a:rPr lang="zh-CN" altLang="en-US" sz="1400" dirty="0">
                <a:sym typeface="Huawei Sans" panose="020C0503030203020204" pitchFamily="34" charset="0"/>
              </a:rPr>
              <a:t>游戏持续发展，已从传统主机游戏云化延伸到</a:t>
            </a:r>
            <a:r>
              <a:rPr lang="en-US" altLang="zh-CN" sz="1400" dirty="0">
                <a:sym typeface="Huawei Sans" panose="020C0503030203020204" pitchFamily="34" charset="0"/>
              </a:rPr>
              <a:t>Android</a:t>
            </a:r>
            <a:r>
              <a:rPr lang="zh-CN" altLang="en-US" sz="1400" dirty="0">
                <a:sym typeface="Huawei Sans" panose="020C0503030203020204" pitchFamily="34" charset="0"/>
              </a:rPr>
              <a:t>游戏云化</a:t>
            </a:r>
          </a:p>
          <a:p>
            <a:pPr lvl="1"/>
            <a:r>
              <a:rPr lang="zh-CN" altLang="en-US" sz="1400" dirty="0">
                <a:sym typeface="Huawei Sans" panose="020C0503030203020204" pitchFamily="34" charset="0"/>
              </a:rPr>
              <a:t>移动互联网高速发展，移动办公普及率越来越高，办公人员可在任何时间、任何地点处理与业务相关的任何事情，让工作更加轻松高效</a:t>
            </a:r>
          </a:p>
          <a:p>
            <a:pPr lvl="1"/>
            <a:r>
              <a:rPr lang="zh-CN" altLang="en-US" sz="1400" dirty="0">
                <a:sym typeface="Huawei Sans" panose="020C0503030203020204" pitchFamily="34" charset="0"/>
              </a:rPr>
              <a:t>谷歌、</a:t>
            </a:r>
            <a:r>
              <a:rPr lang="en-US" altLang="zh-CN" sz="1400" dirty="0">
                <a:sym typeface="Huawei Sans" panose="020C0503030203020204" pitchFamily="34" charset="0"/>
              </a:rPr>
              <a:t>AWS</a:t>
            </a:r>
            <a:r>
              <a:rPr lang="zh-CN" altLang="en-US" sz="1400" dirty="0">
                <a:sym typeface="Huawei Sans" panose="020C0503030203020204" pitchFamily="34" charset="0"/>
              </a:rPr>
              <a:t>、腾讯、百度、</a:t>
            </a:r>
            <a:r>
              <a:rPr lang="en-US" altLang="zh-CN" sz="1400" dirty="0" err="1">
                <a:sym typeface="Huawei Sans" panose="020C0503030203020204" pitchFamily="34" charset="0"/>
              </a:rPr>
              <a:t>TestBird</a:t>
            </a:r>
            <a:r>
              <a:rPr lang="zh-CN" altLang="en-US" sz="1400" dirty="0">
                <a:sym typeface="Huawei Sans" panose="020C0503030203020204" pitchFamily="34" charset="0"/>
              </a:rPr>
              <a:t>等都在云上提供云测试服务，支撑移动应用的开发测试活动</a:t>
            </a:r>
          </a:p>
          <a:p>
            <a:pPr lvl="1"/>
            <a:r>
              <a:rPr lang="zh-CN" altLang="en-US" sz="1400" dirty="0">
                <a:sym typeface="Huawei Sans" panose="020C0503030203020204" pitchFamily="34" charset="0"/>
              </a:rPr>
              <a:t>随着</a:t>
            </a:r>
            <a:r>
              <a:rPr lang="en-US" altLang="zh-CN" sz="1400" dirty="0">
                <a:sym typeface="Huawei Sans" panose="020C0503030203020204" pitchFamily="34" charset="0"/>
              </a:rPr>
              <a:t>5G</a:t>
            </a:r>
            <a:r>
              <a:rPr lang="zh-CN" altLang="en-US" sz="1400" dirty="0">
                <a:sym typeface="Huawei Sans" panose="020C0503030203020204" pitchFamily="34" charset="0"/>
              </a:rPr>
              <a:t>网络来临、以及</a:t>
            </a:r>
            <a:r>
              <a:rPr lang="en-US" altLang="zh-CN" sz="1400" dirty="0">
                <a:sym typeface="Huawei Sans" panose="020C0503030203020204" pitchFamily="34" charset="0"/>
              </a:rPr>
              <a:t>AI</a:t>
            </a:r>
            <a:r>
              <a:rPr lang="zh-CN" altLang="en-US" sz="1400" dirty="0">
                <a:sym typeface="Huawei Sans" panose="020C0503030203020204" pitchFamily="34" charset="0"/>
              </a:rPr>
              <a:t>能力加持，云手机的应用场景持续延伸，应用规模不断扩大</a:t>
            </a:r>
          </a:p>
          <a:p>
            <a:endParaRPr lang="zh-CN" altLang="en-US" sz="1600" dirty="0">
              <a:sym typeface="Huawei Sans" panose="020C0503030203020204" pitchFamily="34" charset="0"/>
            </a:endParaRPr>
          </a:p>
          <a:p>
            <a:endParaRPr lang="zh-CN" altLang="en-US" sz="1600" dirty="0">
              <a:sym typeface="Huawei Sans" panose="020C0503030203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9223" y="3356205"/>
            <a:ext cx="6695194" cy="2854449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b="1" dirty="0">
              <a:solidFill>
                <a:srgbClr val="FF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05351" y="3470606"/>
            <a:ext cx="6276960" cy="2757054"/>
            <a:chOff x="1197093" y="2294152"/>
            <a:chExt cx="5714633" cy="252122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7093" y="2294152"/>
              <a:ext cx="1345301" cy="2204108"/>
            </a:xfrm>
            <a:prstGeom prst="rect">
              <a:avLst/>
            </a:prstGeom>
          </p:spPr>
        </p:pic>
        <p:sp>
          <p:nvSpPr>
            <p:cNvPr id="6" name="Freeform 915"/>
            <p:cNvSpPr>
              <a:spLocks noEditPoints="1"/>
            </p:cNvSpPr>
            <p:nvPr/>
          </p:nvSpPr>
          <p:spPr bwMode="auto">
            <a:xfrm>
              <a:off x="3668685" y="2999255"/>
              <a:ext cx="1633073" cy="793902"/>
            </a:xfrm>
            <a:custGeom>
              <a:avLst/>
              <a:gdLst/>
              <a:ahLst/>
              <a:cxnLst>
                <a:cxn ang="0">
                  <a:pos x="590" y="396"/>
                </a:cxn>
                <a:cxn ang="0">
                  <a:pos x="658" y="365"/>
                </a:cxn>
                <a:cxn ang="0">
                  <a:pos x="699" y="311"/>
                </a:cxn>
                <a:cxn ang="0">
                  <a:pos x="702" y="260"/>
                </a:cxn>
                <a:cxn ang="0">
                  <a:pos x="676" y="209"/>
                </a:cxn>
                <a:cxn ang="0">
                  <a:pos x="621" y="171"/>
                </a:cxn>
                <a:cxn ang="0">
                  <a:pos x="589" y="119"/>
                </a:cxn>
                <a:cxn ang="0">
                  <a:pos x="536" y="66"/>
                </a:cxn>
                <a:cxn ang="0">
                  <a:pos x="474" y="42"/>
                </a:cxn>
                <a:cxn ang="0">
                  <a:pos x="388" y="43"/>
                </a:cxn>
                <a:cxn ang="0">
                  <a:pos x="313" y="81"/>
                </a:cxn>
                <a:cxn ang="0">
                  <a:pos x="275" y="132"/>
                </a:cxn>
                <a:cxn ang="0">
                  <a:pos x="224" y="168"/>
                </a:cxn>
                <a:cxn ang="0">
                  <a:pos x="168" y="203"/>
                </a:cxn>
                <a:cxn ang="0">
                  <a:pos x="138" y="250"/>
                </a:cxn>
                <a:cxn ang="0">
                  <a:pos x="140" y="311"/>
                </a:cxn>
                <a:cxn ang="0">
                  <a:pos x="173" y="360"/>
                </a:cxn>
                <a:cxn ang="0">
                  <a:pos x="237" y="393"/>
                </a:cxn>
                <a:cxn ang="0">
                  <a:pos x="216" y="395"/>
                </a:cxn>
                <a:cxn ang="0">
                  <a:pos x="155" y="354"/>
                </a:cxn>
                <a:cxn ang="0">
                  <a:pos x="129" y="303"/>
                </a:cxn>
                <a:cxn ang="0">
                  <a:pos x="134" y="237"/>
                </a:cxn>
                <a:cxn ang="0">
                  <a:pos x="170" y="188"/>
                </a:cxn>
                <a:cxn ang="0">
                  <a:pos x="235" y="157"/>
                </a:cxn>
                <a:cxn ang="0">
                  <a:pos x="273" y="117"/>
                </a:cxn>
                <a:cxn ang="0">
                  <a:pos x="319" y="66"/>
                </a:cxn>
                <a:cxn ang="0">
                  <a:pos x="403" y="32"/>
                </a:cxn>
                <a:cxn ang="0">
                  <a:pos x="475" y="33"/>
                </a:cxn>
                <a:cxn ang="0">
                  <a:pos x="541" y="60"/>
                </a:cxn>
                <a:cxn ang="0">
                  <a:pos x="592" y="109"/>
                </a:cxn>
                <a:cxn ang="0">
                  <a:pos x="612" y="158"/>
                </a:cxn>
                <a:cxn ang="0">
                  <a:pos x="667" y="188"/>
                </a:cxn>
                <a:cxn ang="0">
                  <a:pos x="704" y="239"/>
                </a:cxn>
                <a:cxn ang="0">
                  <a:pos x="712" y="291"/>
                </a:cxn>
                <a:cxn ang="0">
                  <a:pos x="682" y="355"/>
                </a:cxn>
                <a:cxn ang="0">
                  <a:pos x="618" y="396"/>
                </a:cxn>
                <a:cxn ang="0">
                  <a:pos x="119" y="341"/>
                </a:cxn>
                <a:cxn ang="0">
                  <a:pos x="69" y="326"/>
                </a:cxn>
                <a:cxn ang="0">
                  <a:pos x="19" y="283"/>
                </a:cxn>
                <a:cxn ang="0">
                  <a:pos x="0" y="230"/>
                </a:cxn>
                <a:cxn ang="0">
                  <a:pos x="12" y="176"/>
                </a:cxn>
                <a:cxn ang="0">
                  <a:pos x="56" y="130"/>
                </a:cxn>
                <a:cxn ang="0">
                  <a:pos x="112" y="107"/>
                </a:cxn>
                <a:cxn ang="0">
                  <a:pos x="148" y="45"/>
                </a:cxn>
                <a:cxn ang="0">
                  <a:pos x="212" y="7"/>
                </a:cxn>
                <a:cxn ang="0">
                  <a:pos x="298" y="5"/>
                </a:cxn>
                <a:cxn ang="0">
                  <a:pos x="301" y="15"/>
                </a:cxn>
                <a:cxn ang="0">
                  <a:pos x="221" y="14"/>
                </a:cxn>
                <a:cxn ang="0">
                  <a:pos x="158" y="46"/>
                </a:cxn>
                <a:cxn ang="0">
                  <a:pos x="122" y="104"/>
                </a:cxn>
                <a:cxn ang="0">
                  <a:pos x="74" y="129"/>
                </a:cxn>
                <a:cxn ang="0">
                  <a:pos x="27" y="168"/>
                </a:cxn>
                <a:cxn ang="0">
                  <a:pos x="10" y="219"/>
                </a:cxn>
                <a:cxn ang="0">
                  <a:pos x="20" y="268"/>
                </a:cxn>
                <a:cxn ang="0">
                  <a:pos x="65" y="314"/>
                </a:cxn>
                <a:cxn ang="0">
                  <a:pos x="124" y="331"/>
                </a:cxn>
              </a:cxnLst>
              <a:rect l="0" t="0" r="r" b="b"/>
              <a:pathLst>
                <a:path w="712" h="408">
                  <a:moveTo>
                    <a:pt x="577" y="408"/>
                  </a:moveTo>
                  <a:lnTo>
                    <a:pt x="561" y="408"/>
                  </a:lnTo>
                  <a:lnTo>
                    <a:pt x="561" y="398"/>
                  </a:lnTo>
                  <a:lnTo>
                    <a:pt x="574" y="398"/>
                  </a:lnTo>
                  <a:lnTo>
                    <a:pt x="575" y="398"/>
                  </a:lnTo>
                  <a:lnTo>
                    <a:pt x="590" y="396"/>
                  </a:lnTo>
                  <a:lnTo>
                    <a:pt x="603" y="393"/>
                  </a:lnTo>
                  <a:lnTo>
                    <a:pt x="615" y="388"/>
                  </a:lnTo>
                  <a:lnTo>
                    <a:pt x="626" y="385"/>
                  </a:lnTo>
                  <a:lnTo>
                    <a:pt x="638" y="378"/>
                  </a:lnTo>
                  <a:lnTo>
                    <a:pt x="648" y="373"/>
                  </a:lnTo>
                  <a:lnTo>
                    <a:pt x="658" y="365"/>
                  </a:lnTo>
                  <a:lnTo>
                    <a:pt x="667" y="359"/>
                  </a:lnTo>
                  <a:lnTo>
                    <a:pt x="676" y="350"/>
                  </a:lnTo>
                  <a:lnTo>
                    <a:pt x="682" y="341"/>
                  </a:lnTo>
                  <a:lnTo>
                    <a:pt x="689" y="331"/>
                  </a:lnTo>
                  <a:lnTo>
                    <a:pt x="694" y="321"/>
                  </a:lnTo>
                  <a:lnTo>
                    <a:pt x="699" y="311"/>
                  </a:lnTo>
                  <a:lnTo>
                    <a:pt x="700" y="301"/>
                  </a:lnTo>
                  <a:lnTo>
                    <a:pt x="704" y="290"/>
                  </a:lnTo>
                  <a:lnTo>
                    <a:pt x="704" y="285"/>
                  </a:lnTo>
                  <a:lnTo>
                    <a:pt x="704" y="278"/>
                  </a:lnTo>
                  <a:lnTo>
                    <a:pt x="704" y="268"/>
                  </a:lnTo>
                  <a:lnTo>
                    <a:pt x="702" y="260"/>
                  </a:lnTo>
                  <a:lnTo>
                    <a:pt x="699" y="250"/>
                  </a:lnTo>
                  <a:lnTo>
                    <a:pt x="695" y="242"/>
                  </a:lnTo>
                  <a:lnTo>
                    <a:pt x="692" y="232"/>
                  </a:lnTo>
                  <a:lnTo>
                    <a:pt x="687" y="224"/>
                  </a:lnTo>
                  <a:lnTo>
                    <a:pt x="682" y="216"/>
                  </a:lnTo>
                  <a:lnTo>
                    <a:pt x="676" y="209"/>
                  </a:lnTo>
                  <a:lnTo>
                    <a:pt x="669" y="201"/>
                  </a:lnTo>
                  <a:lnTo>
                    <a:pt x="663" y="194"/>
                  </a:lnTo>
                  <a:lnTo>
                    <a:pt x="654" y="188"/>
                  </a:lnTo>
                  <a:lnTo>
                    <a:pt x="646" y="183"/>
                  </a:lnTo>
                  <a:lnTo>
                    <a:pt x="631" y="175"/>
                  </a:lnTo>
                  <a:lnTo>
                    <a:pt x="621" y="171"/>
                  </a:lnTo>
                  <a:lnTo>
                    <a:pt x="612" y="166"/>
                  </a:lnTo>
                  <a:lnTo>
                    <a:pt x="603" y="165"/>
                  </a:lnTo>
                  <a:lnTo>
                    <a:pt x="602" y="155"/>
                  </a:lnTo>
                  <a:lnTo>
                    <a:pt x="598" y="143"/>
                  </a:lnTo>
                  <a:lnTo>
                    <a:pt x="594" y="130"/>
                  </a:lnTo>
                  <a:lnTo>
                    <a:pt x="589" y="119"/>
                  </a:lnTo>
                  <a:lnTo>
                    <a:pt x="580" y="107"/>
                  </a:lnTo>
                  <a:lnTo>
                    <a:pt x="577" y="102"/>
                  </a:lnTo>
                  <a:lnTo>
                    <a:pt x="567" y="92"/>
                  </a:lnTo>
                  <a:lnTo>
                    <a:pt x="559" y="83"/>
                  </a:lnTo>
                  <a:lnTo>
                    <a:pt x="548" y="74"/>
                  </a:lnTo>
                  <a:lnTo>
                    <a:pt x="536" y="66"/>
                  </a:lnTo>
                  <a:lnTo>
                    <a:pt x="529" y="63"/>
                  </a:lnTo>
                  <a:lnTo>
                    <a:pt x="516" y="56"/>
                  </a:lnTo>
                  <a:lnTo>
                    <a:pt x="503" y="50"/>
                  </a:lnTo>
                  <a:lnTo>
                    <a:pt x="488" y="46"/>
                  </a:lnTo>
                  <a:lnTo>
                    <a:pt x="482" y="43"/>
                  </a:lnTo>
                  <a:lnTo>
                    <a:pt x="474" y="42"/>
                  </a:lnTo>
                  <a:lnTo>
                    <a:pt x="459" y="40"/>
                  </a:lnTo>
                  <a:lnTo>
                    <a:pt x="442" y="38"/>
                  </a:lnTo>
                  <a:lnTo>
                    <a:pt x="434" y="38"/>
                  </a:lnTo>
                  <a:lnTo>
                    <a:pt x="419" y="38"/>
                  </a:lnTo>
                  <a:lnTo>
                    <a:pt x="403" y="40"/>
                  </a:lnTo>
                  <a:lnTo>
                    <a:pt x="388" y="43"/>
                  </a:lnTo>
                  <a:lnTo>
                    <a:pt x="375" y="48"/>
                  </a:lnTo>
                  <a:lnTo>
                    <a:pt x="360" y="53"/>
                  </a:lnTo>
                  <a:lnTo>
                    <a:pt x="347" y="58"/>
                  </a:lnTo>
                  <a:lnTo>
                    <a:pt x="336" y="65"/>
                  </a:lnTo>
                  <a:lnTo>
                    <a:pt x="324" y="73"/>
                  </a:lnTo>
                  <a:lnTo>
                    <a:pt x="313" y="81"/>
                  </a:lnTo>
                  <a:lnTo>
                    <a:pt x="303" y="89"/>
                  </a:lnTo>
                  <a:lnTo>
                    <a:pt x="295" y="99"/>
                  </a:lnTo>
                  <a:lnTo>
                    <a:pt x="291" y="104"/>
                  </a:lnTo>
                  <a:lnTo>
                    <a:pt x="283" y="115"/>
                  </a:lnTo>
                  <a:lnTo>
                    <a:pt x="276" y="127"/>
                  </a:lnTo>
                  <a:lnTo>
                    <a:pt x="275" y="132"/>
                  </a:lnTo>
                  <a:lnTo>
                    <a:pt x="272" y="138"/>
                  </a:lnTo>
                  <a:lnTo>
                    <a:pt x="268" y="150"/>
                  </a:lnTo>
                  <a:lnTo>
                    <a:pt x="267" y="160"/>
                  </a:lnTo>
                  <a:lnTo>
                    <a:pt x="250" y="161"/>
                  </a:lnTo>
                  <a:lnTo>
                    <a:pt x="237" y="165"/>
                  </a:lnTo>
                  <a:lnTo>
                    <a:pt x="224" y="168"/>
                  </a:lnTo>
                  <a:lnTo>
                    <a:pt x="212" y="173"/>
                  </a:lnTo>
                  <a:lnTo>
                    <a:pt x="201" y="178"/>
                  </a:lnTo>
                  <a:lnTo>
                    <a:pt x="191" y="184"/>
                  </a:lnTo>
                  <a:lnTo>
                    <a:pt x="181" y="191"/>
                  </a:lnTo>
                  <a:lnTo>
                    <a:pt x="176" y="194"/>
                  </a:lnTo>
                  <a:lnTo>
                    <a:pt x="168" y="203"/>
                  </a:lnTo>
                  <a:lnTo>
                    <a:pt x="163" y="207"/>
                  </a:lnTo>
                  <a:lnTo>
                    <a:pt x="157" y="216"/>
                  </a:lnTo>
                  <a:lnTo>
                    <a:pt x="150" y="226"/>
                  </a:lnTo>
                  <a:lnTo>
                    <a:pt x="147" y="230"/>
                  </a:lnTo>
                  <a:lnTo>
                    <a:pt x="142" y="240"/>
                  </a:lnTo>
                  <a:lnTo>
                    <a:pt x="138" y="250"/>
                  </a:lnTo>
                  <a:lnTo>
                    <a:pt x="135" y="262"/>
                  </a:lnTo>
                  <a:lnTo>
                    <a:pt x="135" y="267"/>
                  </a:lnTo>
                  <a:lnTo>
                    <a:pt x="135" y="278"/>
                  </a:lnTo>
                  <a:lnTo>
                    <a:pt x="135" y="290"/>
                  </a:lnTo>
                  <a:lnTo>
                    <a:pt x="137" y="301"/>
                  </a:lnTo>
                  <a:lnTo>
                    <a:pt x="140" y="311"/>
                  </a:lnTo>
                  <a:lnTo>
                    <a:pt x="143" y="321"/>
                  </a:lnTo>
                  <a:lnTo>
                    <a:pt x="147" y="326"/>
                  </a:lnTo>
                  <a:lnTo>
                    <a:pt x="152" y="336"/>
                  </a:lnTo>
                  <a:lnTo>
                    <a:pt x="158" y="344"/>
                  </a:lnTo>
                  <a:lnTo>
                    <a:pt x="165" y="352"/>
                  </a:lnTo>
                  <a:lnTo>
                    <a:pt x="173" y="360"/>
                  </a:lnTo>
                  <a:lnTo>
                    <a:pt x="183" y="367"/>
                  </a:lnTo>
                  <a:lnTo>
                    <a:pt x="193" y="373"/>
                  </a:lnTo>
                  <a:lnTo>
                    <a:pt x="203" y="380"/>
                  </a:lnTo>
                  <a:lnTo>
                    <a:pt x="212" y="385"/>
                  </a:lnTo>
                  <a:lnTo>
                    <a:pt x="224" y="390"/>
                  </a:lnTo>
                  <a:lnTo>
                    <a:pt x="237" y="393"/>
                  </a:lnTo>
                  <a:lnTo>
                    <a:pt x="249" y="396"/>
                  </a:lnTo>
                  <a:lnTo>
                    <a:pt x="255" y="396"/>
                  </a:lnTo>
                  <a:lnTo>
                    <a:pt x="253" y="405"/>
                  </a:lnTo>
                  <a:lnTo>
                    <a:pt x="240" y="403"/>
                  </a:lnTo>
                  <a:lnTo>
                    <a:pt x="229" y="400"/>
                  </a:lnTo>
                  <a:lnTo>
                    <a:pt x="216" y="395"/>
                  </a:lnTo>
                  <a:lnTo>
                    <a:pt x="204" y="390"/>
                  </a:lnTo>
                  <a:lnTo>
                    <a:pt x="193" y="385"/>
                  </a:lnTo>
                  <a:lnTo>
                    <a:pt x="183" y="378"/>
                  </a:lnTo>
                  <a:lnTo>
                    <a:pt x="173" y="370"/>
                  </a:lnTo>
                  <a:lnTo>
                    <a:pt x="163" y="362"/>
                  </a:lnTo>
                  <a:lnTo>
                    <a:pt x="155" y="354"/>
                  </a:lnTo>
                  <a:lnTo>
                    <a:pt x="148" y="344"/>
                  </a:lnTo>
                  <a:lnTo>
                    <a:pt x="142" y="334"/>
                  </a:lnTo>
                  <a:lnTo>
                    <a:pt x="138" y="329"/>
                  </a:lnTo>
                  <a:lnTo>
                    <a:pt x="134" y="319"/>
                  </a:lnTo>
                  <a:lnTo>
                    <a:pt x="130" y="308"/>
                  </a:lnTo>
                  <a:lnTo>
                    <a:pt x="129" y="303"/>
                  </a:lnTo>
                  <a:lnTo>
                    <a:pt x="127" y="291"/>
                  </a:lnTo>
                  <a:lnTo>
                    <a:pt x="125" y="278"/>
                  </a:lnTo>
                  <a:lnTo>
                    <a:pt x="127" y="267"/>
                  </a:lnTo>
                  <a:lnTo>
                    <a:pt x="127" y="260"/>
                  </a:lnTo>
                  <a:lnTo>
                    <a:pt x="130" y="249"/>
                  </a:lnTo>
                  <a:lnTo>
                    <a:pt x="134" y="237"/>
                  </a:lnTo>
                  <a:lnTo>
                    <a:pt x="138" y="226"/>
                  </a:lnTo>
                  <a:lnTo>
                    <a:pt x="145" y="216"/>
                  </a:lnTo>
                  <a:lnTo>
                    <a:pt x="153" y="206"/>
                  </a:lnTo>
                  <a:lnTo>
                    <a:pt x="157" y="201"/>
                  </a:lnTo>
                  <a:lnTo>
                    <a:pt x="166" y="193"/>
                  </a:lnTo>
                  <a:lnTo>
                    <a:pt x="170" y="188"/>
                  </a:lnTo>
                  <a:lnTo>
                    <a:pt x="181" y="181"/>
                  </a:lnTo>
                  <a:lnTo>
                    <a:pt x="191" y="173"/>
                  </a:lnTo>
                  <a:lnTo>
                    <a:pt x="198" y="170"/>
                  </a:lnTo>
                  <a:lnTo>
                    <a:pt x="209" y="165"/>
                  </a:lnTo>
                  <a:lnTo>
                    <a:pt x="222" y="160"/>
                  </a:lnTo>
                  <a:lnTo>
                    <a:pt x="235" y="157"/>
                  </a:lnTo>
                  <a:lnTo>
                    <a:pt x="249" y="153"/>
                  </a:lnTo>
                  <a:lnTo>
                    <a:pt x="260" y="152"/>
                  </a:lnTo>
                  <a:lnTo>
                    <a:pt x="260" y="148"/>
                  </a:lnTo>
                  <a:lnTo>
                    <a:pt x="265" y="135"/>
                  </a:lnTo>
                  <a:lnTo>
                    <a:pt x="267" y="129"/>
                  </a:lnTo>
                  <a:lnTo>
                    <a:pt x="273" y="117"/>
                  </a:lnTo>
                  <a:lnTo>
                    <a:pt x="276" y="111"/>
                  </a:lnTo>
                  <a:lnTo>
                    <a:pt x="283" y="99"/>
                  </a:lnTo>
                  <a:lnTo>
                    <a:pt x="293" y="89"/>
                  </a:lnTo>
                  <a:lnTo>
                    <a:pt x="298" y="84"/>
                  </a:lnTo>
                  <a:lnTo>
                    <a:pt x="308" y="74"/>
                  </a:lnTo>
                  <a:lnTo>
                    <a:pt x="319" y="66"/>
                  </a:lnTo>
                  <a:lnTo>
                    <a:pt x="331" y="58"/>
                  </a:lnTo>
                  <a:lnTo>
                    <a:pt x="344" y="50"/>
                  </a:lnTo>
                  <a:lnTo>
                    <a:pt x="357" y="45"/>
                  </a:lnTo>
                  <a:lnTo>
                    <a:pt x="372" y="40"/>
                  </a:lnTo>
                  <a:lnTo>
                    <a:pt x="387" y="35"/>
                  </a:lnTo>
                  <a:lnTo>
                    <a:pt x="403" y="32"/>
                  </a:lnTo>
                  <a:lnTo>
                    <a:pt x="418" y="30"/>
                  </a:lnTo>
                  <a:lnTo>
                    <a:pt x="434" y="30"/>
                  </a:lnTo>
                  <a:lnTo>
                    <a:pt x="442" y="30"/>
                  </a:lnTo>
                  <a:lnTo>
                    <a:pt x="459" y="32"/>
                  </a:lnTo>
                  <a:lnTo>
                    <a:pt x="467" y="32"/>
                  </a:lnTo>
                  <a:lnTo>
                    <a:pt x="475" y="33"/>
                  </a:lnTo>
                  <a:lnTo>
                    <a:pt x="483" y="35"/>
                  </a:lnTo>
                  <a:lnTo>
                    <a:pt x="498" y="40"/>
                  </a:lnTo>
                  <a:lnTo>
                    <a:pt x="513" y="45"/>
                  </a:lnTo>
                  <a:lnTo>
                    <a:pt x="520" y="48"/>
                  </a:lnTo>
                  <a:lnTo>
                    <a:pt x="534" y="55"/>
                  </a:lnTo>
                  <a:lnTo>
                    <a:pt x="541" y="60"/>
                  </a:lnTo>
                  <a:lnTo>
                    <a:pt x="552" y="68"/>
                  </a:lnTo>
                  <a:lnTo>
                    <a:pt x="564" y="76"/>
                  </a:lnTo>
                  <a:lnTo>
                    <a:pt x="569" y="81"/>
                  </a:lnTo>
                  <a:lnTo>
                    <a:pt x="579" y="92"/>
                  </a:lnTo>
                  <a:lnTo>
                    <a:pt x="584" y="97"/>
                  </a:lnTo>
                  <a:lnTo>
                    <a:pt x="592" y="109"/>
                  </a:lnTo>
                  <a:lnTo>
                    <a:pt x="595" y="115"/>
                  </a:lnTo>
                  <a:lnTo>
                    <a:pt x="598" y="120"/>
                  </a:lnTo>
                  <a:lnTo>
                    <a:pt x="602" y="127"/>
                  </a:lnTo>
                  <a:lnTo>
                    <a:pt x="607" y="140"/>
                  </a:lnTo>
                  <a:lnTo>
                    <a:pt x="608" y="147"/>
                  </a:lnTo>
                  <a:lnTo>
                    <a:pt x="612" y="158"/>
                  </a:lnTo>
                  <a:lnTo>
                    <a:pt x="620" y="161"/>
                  </a:lnTo>
                  <a:lnTo>
                    <a:pt x="630" y="165"/>
                  </a:lnTo>
                  <a:lnTo>
                    <a:pt x="640" y="170"/>
                  </a:lnTo>
                  <a:lnTo>
                    <a:pt x="649" y="175"/>
                  </a:lnTo>
                  <a:lnTo>
                    <a:pt x="659" y="181"/>
                  </a:lnTo>
                  <a:lnTo>
                    <a:pt x="667" y="188"/>
                  </a:lnTo>
                  <a:lnTo>
                    <a:pt x="676" y="196"/>
                  </a:lnTo>
                  <a:lnTo>
                    <a:pt x="682" y="203"/>
                  </a:lnTo>
                  <a:lnTo>
                    <a:pt x="689" y="211"/>
                  </a:lnTo>
                  <a:lnTo>
                    <a:pt x="695" y="219"/>
                  </a:lnTo>
                  <a:lnTo>
                    <a:pt x="700" y="229"/>
                  </a:lnTo>
                  <a:lnTo>
                    <a:pt x="704" y="239"/>
                  </a:lnTo>
                  <a:lnTo>
                    <a:pt x="707" y="249"/>
                  </a:lnTo>
                  <a:lnTo>
                    <a:pt x="710" y="258"/>
                  </a:lnTo>
                  <a:lnTo>
                    <a:pt x="712" y="268"/>
                  </a:lnTo>
                  <a:lnTo>
                    <a:pt x="712" y="278"/>
                  </a:lnTo>
                  <a:lnTo>
                    <a:pt x="712" y="285"/>
                  </a:lnTo>
                  <a:lnTo>
                    <a:pt x="712" y="291"/>
                  </a:lnTo>
                  <a:lnTo>
                    <a:pt x="709" y="303"/>
                  </a:lnTo>
                  <a:lnTo>
                    <a:pt x="705" y="314"/>
                  </a:lnTo>
                  <a:lnTo>
                    <a:pt x="702" y="326"/>
                  </a:lnTo>
                  <a:lnTo>
                    <a:pt x="695" y="336"/>
                  </a:lnTo>
                  <a:lnTo>
                    <a:pt x="689" y="345"/>
                  </a:lnTo>
                  <a:lnTo>
                    <a:pt x="682" y="355"/>
                  </a:lnTo>
                  <a:lnTo>
                    <a:pt x="672" y="364"/>
                  </a:lnTo>
                  <a:lnTo>
                    <a:pt x="664" y="372"/>
                  </a:lnTo>
                  <a:lnTo>
                    <a:pt x="653" y="380"/>
                  </a:lnTo>
                  <a:lnTo>
                    <a:pt x="641" y="387"/>
                  </a:lnTo>
                  <a:lnTo>
                    <a:pt x="630" y="391"/>
                  </a:lnTo>
                  <a:lnTo>
                    <a:pt x="618" y="396"/>
                  </a:lnTo>
                  <a:lnTo>
                    <a:pt x="605" y="401"/>
                  </a:lnTo>
                  <a:lnTo>
                    <a:pt x="592" y="405"/>
                  </a:lnTo>
                  <a:lnTo>
                    <a:pt x="579" y="406"/>
                  </a:lnTo>
                  <a:lnTo>
                    <a:pt x="577" y="408"/>
                  </a:lnTo>
                  <a:close/>
                  <a:moveTo>
                    <a:pt x="135" y="341"/>
                  </a:moveTo>
                  <a:lnTo>
                    <a:pt x="119" y="341"/>
                  </a:lnTo>
                  <a:lnTo>
                    <a:pt x="119" y="339"/>
                  </a:lnTo>
                  <a:lnTo>
                    <a:pt x="111" y="339"/>
                  </a:lnTo>
                  <a:lnTo>
                    <a:pt x="104" y="337"/>
                  </a:lnTo>
                  <a:lnTo>
                    <a:pt x="92" y="334"/>
                  </a:lnTo>
                  <a:lnTo>
                    <a:pt x="81" y="331"/>
                  </a:lnTo>
                  <a:lnTo>
                    <a:pt x="69" y="326"/>
                  </a:lnTo>
                  <a:lnTo>
                    <a:pt x="60" y="321"/>
                  </a:lnTo>
                  <a:lnTo>
                    <a:pt x="50" y="314"/>
                  </a:lnTo>
                  <a:lnTo>
                    <a:pt x="42" y="308"/>
                  </a:lnTo>
                  <a:lnTo>
                    <a:pt x="33" y="299"/>
                  </a:lnTo>
                  <a:lnTo>
                    <a:pt x="25" y="291"/>
                  </a:lnTo>
                  <a:lnTo>
                    <a:pt x="19" y="283"/>
                  </a:lnTo>
                  <a:lnTo>
                    <a:pt x="15" y="278"/>
                  </a:lnTo>
                  <a:lnTo>
                    <a:pt x="10" y="268"/>
                  </a:lnTo>
                  <a:lnTo>
                    <a:pt x="9" y="263"/>
                  </a:lnTo>
                  <a:lnTo>
                    <a:pt x="5" y="252"/>
                  </a:lnTo>
                  <a:lnTo>
                    <a:pt x="2" y="242"/>
                  </a:lnTo>
                  <a:lnTo>
                    <a:pt x="0" y="230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2" y="207"/>
                  </a:lnTo>
                  <a:lnTo>
                    <a:pt x="4" y="198"/>
                  </a:lnTo>
                  <a:lnTo>
                    <a:pt x="7" y="186"/>
                  </a:lnTo>
                  <a:lnTo>
                    <a:pt x="12" y="176"/>
                  </a:lnTo>
                  <a:lnTo>
                    <a:pt x="17" y="168"/>
                  </a:lnTo>
                  <a:lnTo>
                    <a:pt x="23" y="158"/>
                  </a:lnTo>
                  <a:lnTo>
                    <a:pt x="30" y="150"/>
                  </a:lnTo>
                  <a:lnTo>
                    <a:pt x="38" y="143"/>
                  </a:lnTo>
                  <a:lnTo>
                    <a:pt x="46" y="135"/>
                  </a:lnTo>
                  <a:lnTo>
                    <a:pt x="56" y="130"/>
                  </a:lnTo>
                  <a:lnTo>
                    <a:pt x="66" y="124"/>
                  </a:lnTo>
                  <a:lnTo>
                    <a:pt x="76" y="119"/>
                  </a:lnTo>
                  <a:lnTo>
                    <a:pt x="86" y="115"/>
                  </a:lnTo>
                  <a:lnTo>
                    <a:pt x="97" y="112"/>
                  </a:lnTo>
                  <a:lnTo>
                    <a:pt x="112" y="109"/>
                  </a:lnTo>
                  <a:lnTo>
                    <a:pt x="112" y="107"/>
                  </a:lnTo>
                  <a:lnTo>
                    <a:pt x="115" y="96"/>
                  </a:lnTo>
                  <a:lnTo>
                    <a:pt x="120" y="84"/>
                  </a:lnTo>
                  <a:lnTo>
                    <a:pt x="127" y="73"/>
                  </a:lnTo>
                  <a:lnTo>
                    <a:pt x="132" y="63"/>
                  </a:lnTo>
                  <a:lnTo>
                    <a:pt x="140" y="53"/>
                  </a:lnTo>
                  <a:lnTo>
                    <a:pt x="148" y="45"/>
                  </a:lnTo>
                  <a:lnTo>
                    <a:pt x="158" y="37"/>
                  </a:lnTo>
                  <a:lnTo>
                    <a:pt x="166" y="28"/>
                  </a:lnTo>
                  <a:lnTo>
                    <a:pt x="178" y="22"/>
                  </a:lnTo>
                  <a:lnTo>
                    <a:pt x="189" y="17"/>
                  </a:lnTo>
                  <a:lnTo>
                    <a:pt x="201" y="12"/>
                  </a:lnTo>
                  <a:lnTo>
                    <a:pt x="212" y="7"/>
                  </a:lnTo>
                  <a:lnTo>
                    <a:pt x="226" y="4"/>
                  </a:lnTo>
                  <a:lnTo>
                    <a:pt x="239" y="2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80" y="2"/>
                  </a:lnTo>
                  <a:lnTo>
                    <a:pt x="298" y="5"/>
                  </a:lnTo>
                  <a:lnTo>
                    <a:pt x="319" y="12"/>
                  </a:lnTo>
                  <a:lnTo>
                    <a:pt x="339" y="22"/>
                  </a:lnTo>
                  <a:lnTo>
                    <a:pt x="344" y="23"/>
                  </a:lnTo>
                  <a:lnTo>
                    <a:pt x="339" y="32"/>
                  </a:lnTo>
                  <a:lnTo>
                    <a:pt x="321" y="22"/>
                  </a:lnTo>
                  <a:lnTo>
                    <a:pt x="301" y="15"/>
                  </a:lnTo>
                  <a:lnTo>
                    <a:pt x="283" y="10"/>
                  </a:lnTo>
                  <a:lnTo>
                    <a:pt x="265" y="9"/>
                  </a:lnTo>
                  <a:lnTo>
                    <a:pt x="258" y="9"/>
                  </a:lnTo>
                  <a:lnTo>
                    <a:pt x="245" y="10"/>
                  </a:lnTo>
                  <a:lnTo>
                    <a:pt x="234" y="10"/>
                  </a:lnTo>
                  <a:lnTo>
                    <a:pt x="221" y="14"/>
                  </a:lnTo>
                  <a:lnTo>
                    <a:pt x="209" y="17"/>
                  </a:lnTo>
                  <a:lnTo>
                    <a:pt x="198" y="22"/>
                  </a:lnTo>
                  <a:lnTo>
                    <a:pt x="188" y="27"/>
                  </a:lnTo>
                  <a:lnTo>
                    <a:pt x="176" y="33"/>
                  </a:lnTo>
                  <a:lnTo>
                    <a:pt x="168" y="40"/>
                  </a:lnTo>
                  <a:lnTo>
                    <a:pt x="158" y="46"/>
                  </a:lnTo>
                  <a:lnTo>
                    <a:pt x="150" y="55"/>
                  </a:lnTo>
                  <a:lnTo>
                    <a:pt x="143" y="63"/>
                  </a:lnTo>
                  <a:lnTo>
                    <a:pt x="137" y="73"/>
                  </a:lnTo>
                  <a:lnTo>
                    <a:pt x="130" y="83"/>
                  </a:lnTo>
                  <a:lnTo>
                    <a:pt x="127" y="92"/>
                  </a:lnTo>
                  <a:lnTo>
                    <a:pt x="122" y="104"/>
                  </a:lnTo>
                  <a:lnTo>
                    <a:pt x="120" y="109"/>
                  </a:lnTo>
                  <a:lnTo>
                    <a:pt x="119" y="117"/>
                  </a:lnTo>
                  <a:lnTo>
                    <a:pt x="106" y="119"/>
                  </a:lnTo>
                  <a:lnTo>
                    <a:pt x="94" y="122"/>
                  </a:lnTo>
                  <a:lnTo>
                    <a:pt x="84" y="125"/>
                  </a:lnTo>
                  <a:lnTo>
                    <a:pt x="74" y="129"/>
                  </a:lnTo>
                  <a:lnTo>
                    <a:pt x="65" y="134"/>
                  </a:lnTo>
                  <a:lnTo>
                    <a:pt x="56" y="140"/>
                  </a:lnTo>
                  <a:lnTo>
                    <a:pt x="48" y="145"/>
                  </a:lnTo>
                  <a:lnTo>
                    <a:pt x="40" y="153"/>
                  </a:lnTo>
                  <a:lnTo>
                    <a:pt x="33" y="160"/>
                  </a:lnTo>
                  <a:lnTo>
                    <a:pt x="27" y="168"/>
                  </a:lnTo>
                  <a:lnTo>
                    <a:pt x="22" y="176"/>
                  </a:lnTo>
                  <a:lnTo>
                    <a:pt x="17" y="186"/>
                  </a:lnTo>
                  <a:lnTo>
                    <a:pt x="14" y="194"/>
                  </a:lnTo>
                  <a:lnTo>
                    <a:pt x="12" y="204"/>
                  </a:lnTo>
                  <a:lnTo>
                    <a:pt x="10" y="209"/>
                  </a:lnTo>
                  <a:lnTo>
                    <a:pt x="10" y="219"/>
                  </a:lnTo>
                  <a:lnTo>
                    <a:pt x="9" y="224"/>
                  </a:lnTo>
                  <a:lnTo>
                    <a:pt x="10" y="229"/>
                  </a:lnTo>
                  <a:lnTo>
                    <a:pt x="10" y="240"/>
                  </a:lnTo>
                  <a:lnTo>
                    <a:pt x="14" y="250"/>
                  </a:lnTo>
                  <a:lnTo>
                    <a:pt x="17" y="260"/>
                  </a:lnTo>
                  <a:lnTo>
                    <a:pt x="20" y="268"/>
                  </a:lnTo>
                  <a:lnTo>
                    <a:pt x="25" y="278"/>
                  </a:lnTo>
                  <a:lnTo>
                    <a:pt x="32" y="286"/>
                  </a:lnTo>
                  <a:lnTo>
                    <a:pt x="38" y="295"/>
                  </a:lnTo>
                  <a:lnTo>
                    <a:pt x="46" y="301"/>
                  </a:lnTo>
                  <a:lnTo>
                    <a:pt x="55" y="308"/>
                  </a:lnTo>
                  <a:lnTo>
                    <a:pt x="65" y="314"/>
                  </a:lnTo>
                  <a:lnTo>
                    <a:pt x="73" y="319"/>
                  </a:lnTo>
                  <a:lnTo>
                    <a:pt x="84" y="322"/>
                  </a:lnTo>
                  <a:lnTo>
                    <a:pt x="94" y="326"/>
                  </a:lnTo>
                  <a:lnTo>
                    <a:pt x="106" y="329"/>
                  </a:lnTo>
                  <a:lnTo>
                    <a:pt x="117" y="331"/>
                  </a:lnTo>
                  <a:lnTo>
                    <a:pt x="124" y="331"/>
                  </a:lnTo>
                  <a:lnTo>
                    <a:pt x="127" y="329"/>
                  </a:lnTo>
                  <a:lnTo>
                    <a:pt x="129" y="331"/>
                  </a:lnTo>
                  <a:lnTo>
                    <a:pt x="130" y="331"/>
                  </a:lnTo>
                  <a:lnTo>
                    <a:pt x="130" y="334"/>
                  </a:lnTo>
                  <a:lnTo>
                    <a:pt x="135" y="34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noFill/>
              <a:round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defTabSz="685526"/>
              <a:endParaRPr lang="zh-CN" altLang="en-US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743127" y="3454329"/>
              <a:ext cx="8013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340"/>
            <p:cNvSpPr>
              <a:spLocks/>
            </p:cNvSpPr>
            <p:nvPr/>
          </p:nvSpPr>
          <p:spPr bwMode="auto">
            <a:xfrm>
              <a:off x="3058806" y="3267145"/>
              <a:ext cx="68793" cy="150226"/>
            </a:xfrm>
            <a:custGeom>
              <a:avLst/>
              <a:gdLst/>
              <a:ahLst/>
              <a:cxnLst>
                <a:cxn ang="0">
                  <a:pos x="94" y="252"/>
                </a:cxn>
                <a:cxn ang="0">
                  <a:pos x="94" y="252"/>
                </a:cxn>
                <a:cxn ang="0">
                  <a:pos x="74" y="244"/>
                </a:cxn>
                <a:cxn ang="0">
                  <a:pos x="56" y="232"/>
                </a:cxn>
                <a:cxn ang="0">
                  <a:pos x="40" y="218"/>
                </a:cxn>
                <a:cxn ang="0">
                  <a:pos x="26" y="204"/>
                </a:cxn>
                <a:cxn ang="0">
                  <a:pos x="14" y="186"/>
                </a:cxn>
                <a:cxn ang="0">
                  <a:pos x="6" y="168"/>
                </a:cxn>
                <a:cxn ang="0">
                  <a:pos x="2" y="148"/>
                </a:cxn>
                <a:cxn ang="0">
                  <a:pos x="0" y="126"/>
                </a:cxn>
                <a:cxn ang="0">
                  <a:pos x="0" y="126"/>
                </a:cxn>
                <a:cxn ang="0">
                  <a:pos x="2" y="106"/>
                </a:cxn>
                <a:cxn ang="0">
                  <a:pos x="6" y="86"/>
                </a:cxn>
                <a:cxn ang="0">
                  <a:pos x="14" y="68"/>
                </a:cxn>
                <a:cxn ang="0">
                  <a:pos x="26" y="50"/>
                </a:cxn>
                <a:cxn ang="0">
                  <a:pos x="40" y="34"/>
                </a:cxn>
                <a:cxn ang="0">
                  <a:pos x="56" y="22"/>
                </a:cxn>
                <a:cxn ang="0">
                  <a:pos x="74" y="1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2" y="12"/>
                </a:cxn>
                <a:cxn ang="0">
                  <a:pos x="72" y="24"/>
                </a:cxn>
                <a:cxn ang="0">
                  <a:pos x="62" y="38"/>
                </a:cxn>
                <a:cxn ang="0">
                  <a:pos x="54" y="54"/>
                </a:cxn>
                <a:cxn ang="0">
                  <a:pos x="46" y="70"/>
                </a:cxn>
                <a:cxn ang="0">
                  <a:pos x="42" y="88"/>
                </a:cxn>
                <a:cxn ang="0">
                  <a:pos x="38" y="108"/>
                </a:cxn>
                <a:cxn ang="0">
                  <a:pos x="38" y="126"/>
                </a:cxn>
                <a:cxn ang="0">
                  <a:pos x="38" y="126"/>
                </a:cxn>
                <a:cxn ang="0">
                  <a:pos x="38" y="146"/>
                </a:cxn>
                <a:cxn ang="0">
                  <a:pos x="42" y="166"/>
                </a:cxn>
                <a:cxn ang="0">
                  <a:pos x="46" y="184"/>
                </a:cxn>
                <a:cxn ang="0">
                  <a:pos x="54" y="200"/>
                </a:cxn>
                <a:cxn ang="0">
                  <a:pos x="62" y="216"/>
                </a:cxn>
                <a:cxn ang="0">
                  <a:pos x="72" y="230"/>
                </a:cxn>
                <a:cxn ang="0">
                  <a:pos x="82" y="242"/>
                </a:cxn>
                <a:cxn ang="0">
                  <a:pos x="94" y="252"/>
                </a:cxn>
                <a:cxn ang="0">
                  <a:pos x="94" y="252"/>
                </a:cxn>
              </a:cxnLst>
              <a:rect l="0" t="0" r="r" b="b"/>
              <a:pathLst>
                <a:path w="94" h="252">
                  <a:moveTo>
                    <a:pt x="94" y="252"/>
                  </a:moveTo>
                  <a:lnTo>
                    <a:pt x="94" y="252"/>
                  </a:lnTo>
                  <a:lnTo>
                    <a:pt x="74" y="244"/>
                  </a:lnTo>
                  <a:lnTo>
                    <a:pt x="56" y="232"/>
                  </a:lnTo>
                  <a:lnTo>
                    <a:pt x="40" y="218"/>
                  </a:lnTo>
                  <a:lnTo>
                    <a:pt x="26" y="204"/>
                  </a:lnTo>
                  <a:lnTo>
                    <a:pt x="14" y="186"/>
                  </a:lnTo>
                  <a:lnTo>
                    <a:pt x="6" y="168"/>
                  </a:lnTo>
                  <a:lnTo>
                    <a:pt x="2" y="14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06"/>
                  </a:lnTo>
                  <a:lnTo>
                    <a:pt x="6" y="86"/>
                  </a:lnTo>
                  <a:lnTo>
                    <a:pt x="14" y="68"/>
                  </a:lnTo>
                  <a:lnTo>
                    <a:pt x="26" y="50"/>
                  </a:lnTo>
                  <a:lnTo>
                    <a:pt x="40" y="34"/>
                  </a:lnTo>
                  <a:lnTo>
                    <a:pt x="56" y="22"/>
                  </a:lnTo>
                  <a:lnTo>
                    <a:pt x="74" y="1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2" y="12"/>
                  </a:lnTo>
                  <a:lnTo>
                    <a:pt x="72" y="24"/>
                  </a:lnTo>
                  <a:lnTo>
                    <a:pt x="62" y="38"/>
                  </a:lnTo>
                  <a:lnTo>
                    <a:pt x="54" y="54"/>
                  </a:lnTo>
                  <a:lnTo>
                    <a:pt x="46" y="70"/>
                  </a:lnTo>
                  <a:lnTo>
                    <a:pt x="42" y="88"/>
                  </a:lnTo>
                  <a:lnTo>
                    <a:pt x="38" y="108"/>
                  </a:lnTo>
                  <a:lnTo>
                    <a:pt x="38" y="126"/>
                  </a:lnTo>
                  <a:lnTo>
                    <a:pt x="38" y="126"/>
                  </a:lnTo>
                  <a:lnTo>
                    <a:pt x="38" y="146"/>
                  </a:lnTo>
                  <a:lnTo>
                    <a:pt x="42" y="166"/>
                  </a:lnTo>
                  <a:lnTo>
                    <a:pt x="46" y="184"/>
                  </a:lnTo>
                  <a:lnTo>
                    <a:pt x="54" y="200"/>
                  </a:lnTo>
                  <a:lnTo>
                    <a:pt x="62" y="216"/>
                  </a:lnTo>
                  <a:lnTo>
                    <a:pt x="72" y="230"/>
                  </a:lnTo>
                  <a:lnTo>
                    <a:pt x="82" y="242"/>
                  </a:lnTo>
                  <a:lnTo>
                    <a:pt x="94" y="252"/>
                  </a:lnTo>
                  <a:lnTo>
                    <a:pt x="94" y="2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46" tIns="34273" rIns="68546" bIns="3427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" name="Rectangle 341"/>
            <p:cNvSpPr>
              <a:spLocks noChangeArrowheads="1"/>
            </p:cNvSpPr>
            <p:nvPr/>
          </p:nvSpPr>
          <p:spPr bwMode="auto">
            <a:xfrm>
              <a:off x="3151019" y="3264760"/>
              <a:ext cx="5855" cy="1549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46" tIns="34273" rIns="68546" bIns="3427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" name="Freeform 342"/>
            <p:cNvSpPr>
              <a:spLocks noEditPoints="1"/>
            </p:cNvSpPr>
            <p:nvPr/>
          </p:nvSpPr>
          <p:spPr bwMode="auto">
            <a:xfrm>
              <a:off x="3089544" y="3264760"/>
              <a:ext cx="156615" cy="154996"/>
            </a:xfrm>
            <a:custGeom>
              <a:avLst/>
              <a:gdLst/>
              <a:ahLst/>
              <a:cxnLst>
                <a:cxn ang="0">
                  <a:pos x="200" y="166"/>
                </a:cxn>
                <a:cxn ang="0">
                  <a:pos x="166" y="186"/>
                </a:cxn>
                <a:cxn ang="0">
                  <a:pos x="176" y="144"/>
                </a:cxn>
                <a:cxn ang="0">
                  <a:pos x="162" y="164"/>
                </a:cxn>
                <a:cxn ang="0">
                  <a:pos x="20" y="186"/>
                </a:cxn>
                <a:cxn ang="0">
                  <a:pos x="160" y="134"/>
                </a:cxn>
                <a:cxn ang="0">
                  <a:pos x="10" y="126"/>
                </a:cxn>
                <a:cxn ang="0">
                  <a:pos x="20" y="74"/>
                </a:cxn>
                <a:cxn ang="0">
                  <a:pos x="150" y="66"/>
                </a:cxn>
                <a:cxn ang="0">
                  <a:pos x="28" y="54"/>
                </a:cxn>
                <a:cxn ang="0">
                  <a:pos x="50" y="24"/>
                </a:cxn>
                <a:cxn ang="0">
                  <a:pos x="78" y="10"/>
                </a:cxn>
                <a:cxn ang="0">
                  <a:pos x="88" y="8"/>
                </a:cxn>
                <a:cxn ang="0">
                  <a:pos x="108" y="12"/>
                </a:cxn>
                <a:cxn ang="0">
                  <a:pos x="132" y="32"/>
                </a:cxn>
                <a:cxn ang="0">
                  <a:pos x="152" y="62"/>
                </a:cxn>
                <a:cxn ang="0">
                  <a:pos x="160" y="54"/>
                </a:cxn>
                <a:cxn ang="0">
                  <a:pos x="132" y="16"/>
                </a:cxn>
                <a:cxn ang="0">
                  <a:pos x="154" y="28"/>
                </a:cxn>
                <a:cxn ang="0">
                  <a:pos x="174" y="46"/>
                </a:cxn>
                <a:cxn ang="0">
                  <a:pos x="174" y="34"/>
                </a:cxn>
                <a:cxn ang="0">
                  <a:pos x="142" y="12"/>
                </a:cxn>
                <a:cxn ang="0">
                  <a:pos x="104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78" y="0"/>
                </a:cxn>
                <a:cxn ang="0">
                  <a:pos x="38" y="22"/>
                </a:cxn>
                <a:cxn ang="0">
                  <a:pos x="8" y="80"/>
                </a:cxn>
                <a:cxn ang="0">
                  <a:pos x="0" y="130"/>
                </a:cxn>
                <a:cxn ang="0">
                  <a:pos x="16" y="202"/>
                </a:cxn>
                <a:cxn ang="0">
                  <a:pos x="54" y="250"/>
                </a:cxn>
                <a:cxn ang="0">
                  <a:pos x="80" y="260"/>
                </a:cxn>
                <a:cxn ang="0">
                  <a:pos x="98" y="260"/>
                </a:cxn>
                <a:cxn ang="0">
                  <a:pos x="140" y="248"/>
                </a:cxn>
                <a:cxn ang="0">
                  <a:pos x="192" y="206"/>
                </a:cxn>
                <a:cxn ang="0">
                  <a:pos x="214" y="142"/>
                </a:cxn>
                <a:cxn ang="0">
                  <a:pos x="206" y="146"/>
                </a:cxn>
                <a:cxn ang="0">
                  <a:pos x="90" y="250"/>
                </a:cxn>
                <a:cxn ang="0">
                  <a:pos x="86" y="252"/>
                </a:cxn>
                <a:cxn ang="0">
                  <a:pos x="66" y="246"/>
                </a:cxn>
                <a:cxn ang="0">
                  <a:pos x="42" y="228"/>
                </a:cxn>
                <a:cxn ang="0">
                  <a:pos x="24" y="196"/>
                </a:cxn>
                <a:cxn ang="0">
                  <a:pos x="142" y="216"/>
                </a:cxn>
                <a:cxn ang="0">
                  <a:pos x="120" y="240"/>
                </a:cxn>
                <a:cxn ang="0">
                  <a:pos x="96" y="250"/>
                </a:cxn>
                <a:cxn ang="0">
                  <a:pos x="132" y="242"/>
                </a:cxn>
                <a:cxn ang="0">
                  <a:pos x="158" y="210"/>
                </a:cxn>
                <a:cxn ang="0">
                  <a:pos x="188" y="196"/>
                </a:cxn>
                <a:cxn ang="0">
                  <a:pos x="148" y="234"/>
                </a:cxn>
              </a:cxnLst>
              <a:rect l="0" t="0" r="r" b="b"/>
              <a:pathLst>
                <a:path w="214" h="260">
                  <a:moveTo>
                    <a:pt x="206" y="146"/>
                  </a:moveTo>
                  <a:lnTo>
                    <a:pt x="206" y="146"/>
                  </a:lnTo>
                  <a:lnTo>
                    <a:pt x="200" y="166"/>
                  </a:lnTo>
                  <a:lnTo>
                    <a:pt x="192" y="186"/>
                  </a:lnTo>
                  <a:lnTo>
                    <a:pt x="166" y="186"/>
                  </a:lnTo>
                  <a:lnTo>
                    <a:pt x="166" y="186"/>
                  </a:lnTo>
                  <a:lnTo>
                    <a:pt x="172" y="166"/>
                  </a:lnTo>
                  <a:lnTo>
                    <a:pt x="176" y="144"/>
                  </a:lnTo>
                  <a:lnTo>
                    <a:pt x="176" y="144"/>
                  </a:lnTo>
                  <a:lnTo>
                    <a:pt x="166" y="138"/>
                  </a:lnTo>
                  <a:lnTo>
                    <a:pt x="166" y="138"/>
                  </a:lnTo>
                  <a:lnTo>
                    <a:pt x="162" y="164"/>
                  </a:lnTo>
                  <a:lnTo>
                    <a:pt x="156" y="186"/>
                  </a:lnTo>
                  <a:lnTo>
                    <a:pt x="20" y="186"/>
                  </a:lnTo>
                  <a:lnTo>
                    <a:pt x="20" y="186"/>
                  </a:lnTo>
                  <a:lnTo>
                    <a:pt x="14" y="162"/>
                  </a:lnTo>
                  <a:lnTo>
                    <a:pt x="10" y="134"/>
                  </a:lnTo>
                  <a:lnTo>
                    <a:pt x="160" y="134"/>
                  </a:lnTo>
                  <a:lnTo>
                    <a:pt x="160" y="134"/>
                  </a:lnTo>
                  <a:lnTo>
                    <a:pt x="152" y="126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14" y="98"/>
                  </a:lnTo>
                  <a:lnTo>
                    <a:pt x="20" y="74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50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8" y="54"/>
                  </a:lnTo>
                  <a:lnTo>
                    <a:pt x="34" y="42"/>
                  </a:lnTo>
                  <a:lnTo>
                    <a:pt x="42" y="32"/>
                  </a:lnTo>
                  <a:lnTo>
                    <a:pt x="50" y="24"/>
                  </a:lnTo>
                  <a:lnTo>
                    <a:pt x="58" y="18"/>
                  </a:lnTo>
                  <a:lnTo>
                    <a:pt x="68" y="12"/>
                  </a:lnTo>
                  <a:lnTo>
                    <a:pt x="78" y="10"/>
                  </a:lnTo>
                  <a:lnTo>
                    <a:pt x="88" y="8"/>
                  </a:lnTo>
                  <a:lnTo>
                    <a:pt x="88" y="8"/>
                  </a:lnTo>
                  <a:lnTo>
                    <a:pt x="88" y="8"/>
                  </a:lnTo>
                  <a:lnTo>
                    <a:pt x="88" y="8"/>
                  </a:lnTo>
                  <a:lnTo>
                    <a:pt x="98" y="10"/>
                  </a:lnTo>
                  <a:lnTo>
                    <a:pt x="108" y="12"/>
                  </a:lnTo>
                  <a:lnTo>
                    <a:pt x="116" y="18"/>
                  </a:lnTo>
                  <a:lnTo>
                    <a:pt x="126" y="24"/>
                  </a:lnTo>
                  <a:lnTo>
                    <a:pt x="132" y="32"/>
                  </a:lnTo>
                  <a:lnTo>
                    <a:pt x="140" y="40"/>
                  </a:lnTo>
                  <a:lnTo>
                    <a:pt x="146" y="50"/>
                  </a:lnTo>
                  <a:lnTo>
                    <a:pt x="152" y="62"/>
                  </a:lnTo>
                  <a:lnTo>
                    <a:pt x="152" y="62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46" y="34"/>
                  </a:lnTo>
                  <a:lnTo>
                    <a:pt x="140" y="24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4" y="22"/>
                  </a:lnTo>
                  <a:lnTo>
                    <a:pt x="154" y="28"/>
                  </a:lnTo>
                  <a:lnTo>
                    <a:pt x="164" y="36"/>
                  </a:lnTo>
                  <a:lnTo>
                    <a:pt x="174" y="46"/>
                  </a:lnTo>
                  <a:lnTo>
                    <a:pt x="174" y="46"/>
                  </a:lnTo>
                  <a:lnTo>
                    <a:pt x="184" y="44"/>
                  </a:lnTo>
                  <a:lnTo>
                    <a:pt x="184" y="44"/>
                  </a:lnTo>
                  <a:lnTo>
                    <a:pt x="174" y="34"/>
                  </a:lnTo>
                  <a:lnTo>
                    <a:pt x="164" y="26"/>
                  </a:lnTo>
                  <a:lnTo>
                    <a:pt x="154" y="18"/>
                  </a:lnTo>
                  <a:lnTo>
                    <a:pt x="142" y="12"/>
                  </a:lnTo>
                  <a:lnTo>
                    <a:pt x="130" y="6"/>
                  </a:lnTo>
                  <a:lnTo>
                    <a:pt x="118" y="2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2" y="10"/>
                  </a:lnTo>
                  <a:lnTo>
                    <a:pt x="38" y="22"/>
                  </a:lnTo>
                  <a:lnTo>
                    <a:pt x="26" y="38"/>
                  </a:lnTo>
                  <a:lnTo>
                    <a:pt x="16" y="58"/>
                  </a:lnTo>
                  <a:lnTo>
                    <a:pt x="8" y="80"/>
                  </a:lnTo>
                  <a:lnTo>
                    <a:pt x="2" y="10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" y="156"/>
                  </a:lnTo>
                  <a:lnTo>
                    <a:pt x="8" y="180"/>
                  </a:lnTo>
                  <a:lnTo>
                    <a:pt x="16" y="202"/>
                  </a:lnTo>
                  <a:lnTo>
                    <a:pt x="26" y="222"/>
                  </a:lnTo>
                  <a:lnTo>
                    <a:pt x="40" y="238"/>
                  </a:lnTo>
                  <a:lnTo>
                    <a:pt x="54" y="250"/>
                  </a:lnTo>
                  <a:lnTo>
                    <a:pt x="62" y="254"/>
                  </a:lnTo>
                  <a:lnTo>
                    <a:pt x="70" y="258"/>
                  </a:lnTo>
                  <a:lnTo>
                    <a:pt x="80" y="260"/>
                  </a:lnTo>
                  <a:lnTo>
                    <a:pt x="88" y="260"/>
                  </a:lnTo>
                  <a:lnTo>
                    <a:pt x="88" y="260"/>
                  </a:lnTo>
                  <a:lnTo>
                    <a:pt x="98" y="260"/>
                  </a:lnTo>
                  <a:lnTo>
                    <a:pt x="98" y="260"/>
                  </a:lnTo>
                  <a:lnTo>
                    <a:pt x="120" y="256"/>
                  </a:lnTo>
                  <a:lnTo>
                    <a:pt x="140" y="248"/>
                  </a:lnTo>
                  <a:lnTo>
                    <a:pt x="160" y="238"/>
                  </a:lnTo>
                  <a:lnTo>
                    <a:pt x="176" y="224"/>
                  </a:lnTo>
                  <a:lnTo>
                    <a:pt x="192" y="206"/>
                  </a:lnTo>
                  <a:lnTo>
                    <a:pt x="202" y="186"/>
                  </a:lnTo>
                  <a:lnTo>
                    <a:pt x="210" y="166"/>
                  </a:lnTo>
                  <a:lnTo>
                    <a:pt x="214" y="142"/>
                  </a:lnTo>
                  <a:lnTo>
                    <a:pt x="214" y="142"/>
                  </a:lnTo>
                  <a:lnTo>
                    <a:pt x="206" y="146"/>
                  </a:lnTo>
                  <a:lnTo>
                    <a:pt x="206" y="146"/>
                  </a:lnTo>
                  <a:close/>
                  <a:moveTo>
                    <a:pt x="96" y="250"/>
                  </a:moveTo>
                  <a:lnTo>
                    <a:pt x="96" y="250"/>
                  </a:lnTo>
                  <a:lnTo>
                    <a:pt x="90" y="250"/>
                  </a:lnTo>
                  <a:lnTo>
                    <a:pt x="90" y="250"/>
                  </a:lnTo>
                  <a:lnTo>
                    <a:pt x="86" y="250"/>
                  </a:lnTo>
                  <a:lnTo>
                    <a:pt x="86" y="252"/>
                  </a:lnTo>
                  <a:lnTo>
                    <a:pt x="86" y="252"/>
                  </a:lnTo>
                  <a:lnTo>
                    <a:pt x="76" y="250"/>
                  </a:lnTo>
                  <a:lnTo>
                    <a:pt x="66" y="246"/>
                  </a:lnTo>
                  <a:lnTo>
                    <a:pt x="58" y="242"/>
                  </a:lnTo>
                  <a:lnTo>
                    <a:pt x="50" y="236"/>
                  </a:lnTo>
                  <a:lnTo>
                    <a:pt x="42" y="228"/>
                  </a:lnTo>
                  <a:lnTo>
                    <a:pt x="34" y="218"/>
                  </a:lnTo>
                  <a:lnTo>
                    <a:pt x="28" y="208"/>
                  </a:lnTo>
                  <a:lnTo>
                    <a:pt x="24" y="196"/>
                  </a:lnTo>
                  <a:lnTo>
                    <a:pt x="154" y="196"/>
                  </a:lnTo>
                  <a:lnTo>
                    <a:pt x="154" y="196"/>
                  </a:lnTo>
                  <a:lnTo>
                    <a:pt x="142" y="216"/>
                  </a:lnTo>
                  <a:lnTo>
                    <a:pt x="136" y="226"/>
                  </a:lnTo>
                  <a:lnTo>
                    <a:pt x="128" y="234"/>
                  </a:lnTo>
                  <a:lnTo>
                    <a:pt x="120" y="240"/>
                  </a:lnTo>
                  <a:lnTo>
                    <a:pt x="112" y="246"/>
                  </a:lnTo>
                  <a:lnTo>
                    <a:pt x="104" y="248"/>
                  </a:lnTo>
                  <a:lnTo>
                    <a:pt x="96" y="250"/>
                  </a:lnTo>
                  <a:lnTo>
                    <a:pt x="96" y="250"/>
                  </a:lnTo>
                  <a:close/>
                  <a:moveTo>
                    <a:pt x="132" y="242"/>
                  </a:moveTo>
                  <a:lnTo>
                    <a:pt x="132" y="242"/>
                  </a:lnTo>
                  <a:lnTo>
                    <a:pt x="142" y="234"/>
                  </a:lnTo>
                  <a:lnTo>
                    <a:pt x="150" y="222"/>
                  </a:lnTo>
                  <a:lnTo>
                    <a:pt x="158" y="210"/>
                  </a:lnTo>
                  <a:lnTo>
                    <a:pt x="164" y="196"/>
                  </a:lnTo>
                  <a:lnTo>
                    <a:pt x="188" y="196"/>
                  </a:lnTo>
                  <a:lnTo>
                    <a:pt x="188" y="196"/>
                  </a:lnTo>
                  <a:lnTo>
                    <a:pt x="176" y="210"/>
                  </a:lnTo>
                  <a:lnTo>
                    <a:pt x="164" y="224"/>
                  </a:lnTo>
                  <a:lnTo>
                    <a:pt x="148" y="234"/>
                  </a:lnTo>
                  <a:lnTo>
                    <a:pt x="132" y="242"/>
                  </a:lnTo>
                  <a:lnTo>
                    <a:pt x="132" y="24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46" tIns="34273" rIns="68546" bIns="3427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" name="Freeform 343"/>
            <p:cNvSpPr>
              <a:spLocks/>
            </p:cNvSpPr>
            <p:nvPr/>
          </p:nvSpPr>
          <p:spPr bwMode="auto">
            <a:xfrm>
              <a:off x="3263722" y="3350604"/>
              <a:ext cx="49765" cy="405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4" y="42"/>
                </a:cxn>
                <a:cxn ang="0">
                  <a:pos x="64" y="42"/>
                </a:cxn>
                <a:cxn ang="0">
                  <a:pos x="66" y="48"/>
                </a:cxn>
                <a:cxn ang="0">
                  <a:pos x="68" y="52"/>
                </a:cxn>
                <a:cxn ang="0">
                  <a:pos x="68" y="58"/>
                </a:cxn>
                <a:cxn ang="0">
                  <a:pos x="64" y="62"/>
                </a:cxn>
                <a:cxn ang="0">
                  <a:pos x="64" y="62"/>
                </a:cxn>
                <a:cxn ang="0">
                  <a:pos x="60" y="66"/>
                </a:cxn>
                <a:cxn ang="0">
                  <a:pos x="54" y="68"/>
                </a:cxn>
                <a:cxn ang="0">
                  <a:pos x="48" y="66"/>
                </a:cxn>
                <a:cxn ang="0">
                  <a:pos x="44" y="64"/>
                </a:cxn>
                <a:cxn ang="0">
                  <a:pos x="0" y="20"/>
                </a:cxn>
                <a:cxn ang="0">
                  <a:pos x="20" y="0"/>
                </a:cxn>
              </a:cxnLst>
              <a:rect l="0" t="0" r="r" b="b"/>
              <a:pathLst>
                <a:path w="68" h="68">
                  <a:moveTo>
                    <a:pt x="20" y="0"/>
                  </a:moveTo>
                  <a:lnTo>
                    <a:pt x="64" y="42"/>
                  </a:lnTo>
                  <a:lnTo>
                    <a:pt x="64" y="42"/>
                  </a:lnTo>
                  <a:lnTo>
                    <a:pt x="66" y="48"/>
                  </a:lnTo>
                  <a:lnTo>
                    <a:pt x="68" y="52"/>
                  </a:lnTo>
                  <a:lnTo>
                    <a:pt x="68" y="58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60" y="66"/>
                  </a:lnTo>
                  <a:lnTo>
                    <a:pt x="54" y="68"/>
                  </a:lnTo>
                  <a:lnTo>
                    <a:pt x="48" y="66"/>
                  </a:lnTo>
                  <a:lnTo>
                    <a:pt x="44" y="64"/>
                  </a:lnTo>
                  <a:lnTo>
                    <a:pt x="0" y="2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46" tIns="34273" rIns="68546" bIns="3427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2" name="Freeform 344"/>
            <p:cNvSpPr>
              <a:spLocks noEditPoints="1"/>
            </p:cNvSpPr>
            <p:nvPr/>
          </p:nvSpPr>
          <p:spPr bwMode="auto">
            <a:xfrm>
              <a:off x="3194928" y="3290991"/>
              <a:ext cx="76111" cy="65575"/>
            </a:xfrm>
            <a:custGeom>
              <a:avLst/>
              <a:gdLst/>
              <a:ahLst/>
              <a:cxnLst>
                <a:cxn ang="0">
                  <a:pos x="88" y="84"/>
                </a:cxn>
                <a:cxn ang="0">
                  <a:pos x="92" y="76"/>
                </a:cxn>
                <a:cxn ang="0">
                  <a:pos x="98" y="60"/>
                </a:cxn>
                <a:cxn ang="0">
                  <a:pos x="100" y="50"/>
                </a:cxn>
                <a:cxn ang="0">
                  <a:pos x="96" y="32"/>
                </a:cxn>
                <a:cxn ang="0">
                  <a:pos x="84" y="16"/>
                </a:cxn>
                <a:cxn ang="0">
                  <a:pos x="68" y="4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22" y="8"/>
                </a:cxn>
                <a:cxn ang="0">
                  <a:pos x="8" y="22"/>
                </a:cxn>
                <a:cxn ang="0">
                  <a:pos x="0" y="40"/>
                </a:cxn>
                <a:cxn ang="0">
                  <a:pos x="0" y="50"/>
                </a:cxn>
                <a:cxn ang="0">
                  <a:pos x="2" y="70"/>
                </a:cxn>
                <a:cxn ang="0">
                  <a:pos x="14" y="86"/>
                </a:cxn>
                <a:cxn ang="0">
                  <a:pos x="30" y="96"/>
                </a:cxn>
                <a:cxn ang="0">
                  <a:pos x="50" y="100"/>
                </a:cxn>
                <a:cxn ang="0">
                  <a:pos x="62" y="98"/>
                </a:cxn>
                <a:cxn ang="0">
                  <a:pos x="92" y="110"/>
                </a:cxn>
                <a:cxn ang="0">
                  <a:pos x="14" y="50"/>
                </a:cxn>
                <a:cxn ang="0">
                  <a:pos x="14" y="44"/>
                </a:cxn>
                <a:cxn ang="0">
                  <a:pos x="20" y="30"/>
                </a:cxn>
                <a:cxn ang="0">
                  <a:pos x="30" y="20"/>
                </a:cxn>
                <a:cxn ang="0">
                  <a:pos x="42" y="16"/>
                </a:cxn>
                <a:cxn ang="0">
                  <a:pos x="50" y="14"/>
                </a:cxn>
                <a:cxn ang="0">
                  <a:pos x="64" y="18"/>
                </a:cxn>
                <a:cxn ang="0">
                  <a:pos x="74" y="26"/>
                </a:cxn>
                <a:cxn ang="0">
                  <a:pos x="82" y="36"/>
                </a:cxn>
                <a:cxn ang="0">
                  <a:pos x="86" y="50"/>
                </a:cxn>
                <a:cxn ang="0">
                  <a:pos x="84" y="58"/>
                </a:cxn>
                <a:cxn ang="0">
                  <a:pos x="80" y="70"/>
                </a:cxn>
                <a:cxn ang="0">
                  <a:pos x="70" y="80"/>
                </a:cxn>
                <a:cxn ang="0">
                  <a:pos x="56" y="86"/>
                </a:cxn>
                <a:cxn ang="0">
                  <a:pos x="50" y="86"/>
                </a:cxn>
                <a:cxn ang="0">
                  <a:pos x="36" y="84"/>
                </a:cxn>
                <a:cxn ang="0">
                  <a:pos x="24" y="76"/>
                </a:cxn>
                <a:cxn ang="0">
                  <a:pos x="16" y="64"/>
                </a:cxn>
                <a:cxn ang="0">
                  <a:pos x="14" y="50"/>
                </a:cxn>
              </a:cxnLst>
              <a:rect l="0" t="0" r="r" b="b"/>
              <a:pathLst>
                <a:path w="104" h="110">
                  <a:moveTo>
                    <a:pt x="104" y="98"/>
                  </a:moveTo>
                  <a:lnTo>
                    <a:pt x="88" y="84"/>
                  </a:lnTo>
                  <a:lnTo>
                    <a:pt x="88" y="84"/>
                  </a:lnTo>
                  <a:lnTo>
                    <a:pt x="92" y="76"/>
                  </a:lnTo>
                  <a:lnTo>
                    <a:pt x="96" y="68"/>
                  </a:lnTo>
                  <a:lnTo>
                    <a:pt x="98" y="6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8" y="40"/>
                  </a:lnTo>
                  <a:lnTo>
                    <a:pt x="96" y="32"/>
                  </a:lnTo>
                  <a:lnTo>
                    <a:pt x="92" y="22"/>
                  </a:lnTo>
                  <a:lnTo>
                    <a:pt x="84" y="16"/>
                  </a:lnTo>
                  <a:lnTo>
                    <a:pt x="78" y="8"/>
                  </a:lnTo>
                  <a:lnTo>
                    <a:pt x="68" y="4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8" y="22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8" y="78"/>
                  </a:lnTo>
                  <a:lnTo>
                    <a:pt x="14" y="86"/>
                  </a:lnTo>
                  <a:lnTo>
                    <a:pt x="22" y="92"/>
                  </a:lnTo>
                  <a:lnTo>
                    <a:pt x="30" y="96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50" y="100"/>
                  </a:lnTo>
                  <a:lnTo>
                    <a:pt x="62" y="98"/>
                  </a:lnTo>
                  <a:lnTo>
                    <a:pt x="76" y="94"/>
                  </a:lnTo>
                  <a:lnTo>
                    <a:pt x="92" y="110"/>
                  </a:lnTo>
                  <a:lnTo>
                    <a:pt x="104" y="98"/>
                  </a:lnTo>
                  <a:close/>
                  <a:moveTo>
                    <a:pt x="14" y="50"/>
                  </a:moveTo>
                  <a:lnTo>
                    <a:pt x="14" y="50"/>
                  </a:lnTo>
                  <a:lnTo>
                    <a:pt x="14" y="44"/>
                  </a:lnTo>
                  <a:lnTo>
                    <a:pt x="16" y="36"/>
                  </a:lnTo>
                  <a:lnTo>
                    <a:pt x="20" y="30"/>
                  </a:lnTo>
                  <a:lnTo>
                    <a:pt x="24" y="26"/>
                  </a:lnTo>
                  <a:lnTo>
                    <a:pt x="30" y="20"/>
                  </a:lnTo>
                  <a:lnTo>
                    <a:pt x="36" y="18"/>
                  </a:lnTo>
                  <a:lnTo>
                    <a:pt x="42" y="16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6" y="16"/>
                  </a:lnTo>
                  <a:lnTo>
                    <a:pt x="64" y="18"/>
                  </a:lnTo>
                  <a:lnTo>
                    <a:pt x="70" y="20"/>
                  </a:lnTo>
                  <a:lnTo>
                    <a:pt x="74" y="26"/>
                  </a:lnTo>
                  <a:lnTo>
                    <a:pt x="80" y="30"/>
                  </a:lnTo>
                  <a:lnTo>
                    <a:pt x="82" y="36"/>
                  </a:lnTo>
                  <a:lnTo>
                    <a:pt x="84" y="44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4" y="58"/>
                  </a:lnTo>
                  <a:lnTo>
                    <a:pt x="82" y="64"/>
                  </a:lnTo>
                  <a:lnTo>
                    <a:pt x="80" y="70"/>
                  </a:lnTo>
                  <a:lnTo>
                    <a:pt x="74" y="76"/>
                  </a:lnTo>
                  <a:lnTo>
                    <a:pt x="70" y="80"/>
                  </a:lnTo>
                  <a:lnTo>
                    <a:pt x="64" y="84"/>
                  </a:lnTo>
                  <a:lnTo>
                    <a:pt x="56" y="86"/>
                  </a:lnTo>
                  <a:lnTo>
                    <a:pt x="50" y="86"/>
                  </a:lnTo>
                  <a:lnTo>
                    <a:pt x="50" y="86"/>
                  </a:lnTo>
                  <a:lnTo>
                    <a:pt x="42" y="86"/>
                  </a:lnTo>
                  <a:lnTo>
                    <a:pt x="36" y="84"/>
                  </a:lnTo>
                  <a:lnTo>
                    <a:pt x="30" y="80"/>
                  </a:lnTo>
                  <a:lnTo>
                    <a:pt x="24" y="76"/>
                  </a:lnTo>
                  <a:lnTo>
                    <a:pt x="20" y="70"/>
                  </a:lnTo>
                  <a:lnTo>
                    <a:pt x="16" y="64"/>
                  </a:lnTo>
                  <a:lnTo>
                    <a:pt x="14" y="58"/>
                  </a:lnTo>
                  <a:lnTo>
                    <a:pt x="14" y="50"/>
                  </a:lnTo>
                  <a:lnTo>
                    <a:pt x="14" y="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46" tIns="34273" rIns="68546" bIns="3427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" name="Freeform 345"/>
            <p:cNvSpPr>
              <a:spLocks/>
            </p:cNvSpPr>
            <p:nvPr/>
          </p:nvSpPr>
          <p:spPr bwMode="auto">
            <a:xfrm>
              <a:off x="3213956" y="3307682"/>
              <a:ext cx="33665" cy="27423"/>
            </a:xfrm>
            <a:custGeom>
              <a:avLst/>
              <a:gdLst/>
              <a:ahLst/>
              <a:cxnLst>
                <a:cxn ang="0">
                  <a:pos x="42" y="18"/>
                </a:cxn>
                <a:cxn ang="0">
                  <a:pos x="28" y="18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18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2" y="2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26"/>
                </a:cxn>
                <a:cxn ang="0">
                  <a:pos x="20" y="26"/>
                </a:cxn>
                <a:cxn ang="0">
                  <a:pos x="20" y="42"/>
                </a:cxn>
                <a:cxn ang="0">
                  <a:pos x="20" y="42"/>
                </a:cxn>
                <a:cxn ang="0">
                  <a:pos x="20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26" y="44"/>
                </a:cxn>
                <a:cxn ang="0">
                  <a:pos x="28" y="42"/>
                </a:cxn>
                <a:cxn ang="0">
                  <a:pos x="28" y="26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6" y="26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6" y="2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46" h="46">
                  <a:moveTo>
                    <a:pt x="42" y="18"/>
                  </a:moveTo>
                  <a:lnTo>
                    <a:pt x="28" y="18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20" y="26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28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46" tIns="34273" rIns="68546" bIns="3427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4" name="Freeform 112"/>
            <p:cNvSpPr>
              <a:spLocks noEditPoints="1"/>
            </p:cNvSpPr>
            <p:nvPr/>
          </p:nvSpPr>
          <p:spPr bwMode="auto">
            <a:xfrm>
              <a:off x="4171114" y="3405440"/>
              <a:ext cx="776139" cy="360589"/>
            </a:xfrm>
            <a:custGeom>
              <a:avLst/>
              <a:gdLst/>
              <a:ahLst/>
              <a:cxnLst>
                <a:cxn ang="0">
                  <a:pos x="353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158"/>
                </a:cxn>
                <a:cxn ang="0">
                  <a:pos x="19" y="177"/>
                </a:cxn>
                <a:cxn ang="0">
                  <a:pos x="60" y="177"/>
                </a:cxn>
                <a:cxn ang="0">
                  <a:pos x="108" y="177"/>
                </a:cxn>
                <a:cxn ang="0">
                  <a:pos x="108" y="187"/>
                </a:cxn>
                <a:cxn ang="0">
                  <a:pos x="99" y="196"/>
                </a:cxn>
                <a:cxn ang="0">
                  <a:pos x="49" y="196"/>
                </a:cxn>
                <a:cxn ang="0">
                  <a:pos x="44" y="201"/>
                </a:cxn>
                <a:cxn ang="0">
                  <a:pos x="49" y="206"/>
                </a:cxn>
                <a:cxn ang="0">
                  <a:pos x="99" y="206"/>
                </a:cxn>
                <a:cxn ang="0">
                  <a:pos x="113" y="216"/>
                </a:cxn>
                <a:cxn ang="0">
                  <a:pos x="126" y="206"/>
                </a:cxn>
                <a:cxn ang="0">
                  <a:pos x="246" y="206"/>
                </a:cxn>
                <a:cxn ang="0">
                  <a:pos x="259" y="216"/>
                </a:cxn>
                <a:cxn ang="0">
                  <a:pos x="273" y="206"/>
                </a:cxn>
                <a:cxn ang="0">
                  <a:pos x="323" y="206"/>
                </a:cxn>
                <a:cxn ang="0">
                  <a:pos x="327" y="201"/>
                </a:cxn>
                <a:cxn ang="0">
                  <a:pos x="323" y="196"/>
                </a:cxn>
                <a:cxn ang="0">
                  <a:pos x="273" y="196"/>
                </a:cxn>
                <a:cxn ang="0">
                  <a:pos x="264" y="187"/>
                </a:cxn>
                <a:cxn ang="0">
                  <a:pos x="264" y="177"/>
                </a:cxn>
                <a:cxn ang="0">
                  <a:pos x="312" y="177"/>
                </a:cxn>
                <a:cxn ang="0">
                  <a:pos x="353" y="177"/>
                </a:cxn>
                <a:cxn ang="0">
                  <a:pos x="372" y="158"/>
                </a:cxn>
                <a:cxn ang="0">
                  <a:pos x="372" y="19"/>
                </a:cxn>
                <a:cxn ang="0">
                  <a:pos x="353" y="0"/>
                </a:cxn>
                <a:cxn ang="0">
                  <a:pos x="255" y="187"/>
                </a:cxn>
                <a:cxn ang="0">
                  <a:pos x="246" y="196"/>
                </a:cxn>
                <a:cxn ang="0">
                  <a:pos x="126" y="196"/>
                </a:cxn>
                <a:cxn ang="0">
                  <a:pos x="118" y="187"/>
                </a:cxn>
                <a:cxn ang="0">
                  <a:pos x="118" y="177"/>
                </a:cxn>
                <a:cxn ang="0">
                  <a:pos x="165" y="177"/>
                </a:cxn>
                <a:cxn ang="0">
                  <a:pos x="207" y="177"/>
                </a:cxn>
                <a:cxn ang="0">
                  <a:pos x="255" y="177"/>
                </a:cxn>
                <a:cxn ang="0">
                  <a:pos x="255" y="187"/>
                </a:cxn>
                <a:cxn ang="0">
                  <a:pos x="362" y="158"/>
                </a:cxn>
                <a:cxn ang="0">
                  <a:pos x="353" y="168"/>
                </a:cxn>
                <a:cxn ang="0">
                  <a:pos x="312" y="168"/>
                </a:cxn>
                <a:cxn ang="0">
                  <a:pos x="262" y="168"/>
                </a:cxn>
                <a:cxn ang="0">
                  <a:pos x="259" y="166"/>
                </a:cxn>
                <a:cxn ang="0">
                  <a:pos x="256" y="168"/>
                </a:cxn>
                <a:cxn ang="0">
                  <a:pos x="207" y="168"/>
                </a:cxn>
                <a:cxn ang="0">
                  <a:pos x="165" y="168"/>
                </a:cxn>
                <a:cxn ang="0">
                  <a:pos x="116" y="168"/>
                </a:cxn>
                <a:cxn ang="0">
                  <a:pos x="113" y="166"/>
                </a:cxn>
                <a:cxn ang="0">
                  <a:pos x="110" y="168"/>
                </a:cxn>
                <a:cxn ang="0">
                  <a:pos x="60" y="168"/>
                </a:cxn>
                <a:cxn ang="0">
                  <a:pos x="19" y="168"/>
                </a:cxn>
                <a:cxn ang="0">
                  <a:pos x="10" y="158"/>
                </a:cxn>
                <a:cxn ang="0">
                  <a:pos x="10" y="19"/>
                </a:cxn>
                <a:cxn ang="0">
                  <a:pos x="19" y="10"/>
                </a:cxn>
                <a:cxn ang="0">
                  <a:pos x="353" y="10"/>
                </a:cxn>
                <a:cxn ang="0">
                  <a:pos x="362" y="19"/>
                </a:cxn>
                <a:cxn ang="0">
                  <a:pos x="362" y="158"/>
                </a:cxn>
              </a:cxnLst>
              <a:rect l="0" t="0" r="r" b="b"/>
              <a:pathLst>
                <a:path w="372" h="216">
                  <a:moveTo>
                    <a:pt x="353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9"/>
                    <a:pt x="8" y="177"/>
                    <a:pt x="19" y="177"/>
                  </a:cubicBezTo>
                  <a:cubicBezTo>
                    <a:pt x="60" y="177"/>
                    <a:pt x="60" y="177"/>
                    <a:pt x="60" y="177"/>
                  </a:cubicBezTo>
                  <a:cubicBezTo>
                    <a:pt x="108" y="177"/>
                    <a:pt x="108" y="177"/>
                    <a:pt x="108" y="17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4" y="189"/>
                    <a:pt x="100" y="192"/>
                    <a:pt x="99" y="196"/>
                  </a:cubicBezTo>
                  <a:cubicBezTo>
                    <a:pt x="49" y="196"/>
                    <a:pt x="49" y="196"/>
                    <a:pt x="49" y="196"/>
                  </a:cubicBezTo>
                  <a:cubicBezTo>
                    <a:pt x="46" y="196"/>
                    <a:pt x="44" y="198"/>
                    <a:pt x="44" y="201"/>
                  </a:cubicBezTo>
                  <a:cubicBezTo>
                    <a:pt x="44" y="204"/>
                    <a:pt x="46" y="206"/>
                    <a:pt x="49" y="206"/>
                  </a:cubicBezTo>
                  <a:cubicBezTo>
                    <a:pt x="99" y="206"/>
                    <a:pt x="99" y="206"/>
                    <a:pt x="99" y="206"/>
                  </a:cubicBezTo>
                  <a:cubicBezTo>
                    <a:pt x="101" y="212"/>
                    <a:pt x="106" y="216"/>
                    <a:pt x="113" y="216"/>
                  </a:cubicBezTo>
                  <a:cubicBezTo>
                    <a:pt x="119" y="216"/>
                    <a:pt x="124" y="212"/>
                    <a:pt x="126" y="206"/>
                  </a:cubicBezTo>
                  <a:cubicBezTo>
                    <a:pt x="246" y="206"/>
                    <a:pt x="246" y="206"/>
                    <a:pt x="246" y="206"/>
                  </a:cubicBezTo>
                  <a:cubicBezTo>
                    <a:pt x="248" y="212"/>
                    <a:pt x="253" y="216"/>
                    <a:pt x="259" y="216"/>
                  </a:cubicBezTo>
                  <a:cubicBezTo>
                    <a:pt x="266" y="216"/>
                    <a:pt x="271" y="212"/>
                    <a:pt x="273" y="206"/>
                  </a:cubicBezTo>
                  <a:cubicBezTo>
                    <a:pt x="323" y="206"/>
                    <a:pt x="323" y="206"/>
                    <a:pt x="323" y="206"/>
                  </a:cubicBezTo>
                  <a:cubicBezTo>
                    <a:pt x="325" y="206"/>
                    <a:pt x="327" y="204"/>
                    <a:pt x="327" y="201"/>
                  </a:cubicBezTo>
                  <a:cubicBezTo>
                    <a:pt x="327" y="198"/>
                    <a:pt x="325" y="196"/>
                    <a:pt x="323" y="196"/>
                  </a:cubicBezTo>
                  <a:cubicBezTo>
                    <a:pt x="273" y="196"/>
                    <a:pt x="273" y="196"/>
                    <a:pt x="273" y="196"/>
                  </a:cubicBezTo>
                  <a:cubicBezTo>
                    <a:pt x="272" y="192"/>
                    <a:pt x="268" y="189"/>
                    <a:pt x="264" y="187"/>
                  </a:cubicBezTo>
                  <a:cubicBezTo>
                    <a:pt x="264" y="177"/>
                    <a:pt x="264" y="177"/>
                    <a:pt x="264" y="177"/>
                  </a:cubicBezTo>
                  <a:cubicBezTo>
                    <a:pt x="312" y="177"/>
                    <a:pt x="312" y="177"/>
                    <a:pt x="312" y="177"/>
                  </a:cubicBezTo>
                  <a:cubicBezTo>
                    <a:pt x="353" y="177"/>
                    <a:pt x="353" y="177"/>
                    <a:pt x="353" y="177"/>
                  </a:cubicBezTo>
                  <a:cubicBezTo>
                    <a:pt x="363" y="177"/>
                    <a:pt x="372" y="169"/>
                    <a:pt x="372" y="158"/>
                  </a:cubicBezTo>
                  <a:cubicBezTo>
                    <a:pt x="372" y="19"/>
                    <a:pt x="372" y="19"/>
                    <a:pt x="372" y="19"/>
                  </a:cubicBezTo>
                  <a:cubicBezTo>
                    <a:pt x="372" y="8"/>
                    <a:pt x="363" y="0"/>
                    <a:pt x="353" y="0"/>
                  </a:cubicBezTo>
                  <a:close/>
                  <a:moveTo>
                    <a:pt x="255" y="187"/>
                  </a:moveTo>
                  <a:cubicBezTo>
                    <a:pt x="250" y="189"/>
                    <a:pt x="247" y="192"/>
                    <a:pt x="246" y="196"/>
                  </a:cubicBezTo>
                  <a:cubicBezTo>
                    <a:pt x="126" y="196"/>
                    <a:pt x="126" y="196"/>
                    <a:pt x="126" y="196"/>
                  </a:cubicBezTo>
                  <a:cubicBezTo>
                    <a:pt x="125" y="192"/>
                    <a:pt x="122" y="189"/>
                    <a:pt x="118" y="187"/>
                  </a:cubicBezTo>
                  <a:cubicBezTo>
                    <a:pt x="118" y="177"/>
                    <a:pt x="118" y="177"/>
                    <a:pt x="118" y="177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207" y="177"/>
                    <a:pt x="207" y="177"/>
                    <a:pt x="207" y="177"/>
                  </a:cubicBezTo>
                  <a:cubicBezTo>
                    <a:pt x="255" y="177"/>
                    <a:pt x="255" y="177"/>
                    <a:pt x="255" y="177"/>
                  </a:cubicBezTo>
                  <a:lnTo>
                    <a:pt x="255" y="187"/>
                  </a:lnTo>
                  <a:close/>
                  <a:moveTo>
                    <a:pt x="362" y="158"/>
                  </a:moveTo>
                  <a:cubicBezTo>
                    <a:pt x="362" y="163"/>
                    <a:pt x="358" y="168"/>
                    <a:pt x="353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262" y="168"/>
                    <a:pt x="262" y="168"/>
                    <a:pt x="262" y="168"/>
                  </a:cubicBezTo>
                  <a:cubicBezTo>
                    <a:pt x="262" y="167"/>
                    <a:pt x="261" y="166"/>
                    <a:pt x="259" y="166"/>
                  </a:cubicBezTo>
                  <a:cubicBezTo>
                    <a:pt x="258" y="166"/>
                    <a:pt x="257" y="167"/>
                    <a:pt x="256" y="168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16" y="168"/>
                    <a:pt x="116" y="168"/>
                    <a:pt x="116" y="168"/>
                  </a:cubicBezTo>
                  <a:cubicBezTo>
                    <a:pt x="115" y="167"/>
                    <a:pt x="114" y="166"/>
                    <a:pt x="113" y="166"/>
                  </a:cubicBezTo>
                  <a:cubicBezTo>
                    <a:pt x="112" y="166"/>
                    <a:pt x="111" y="167"/>
                    <a:pt x="11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4" y="168"/>
                    <a:pt x="10" y="163"/>
                    <a:pt x="10" y="15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4"/>
                    <a:pt x="14" y="10"/>
                    <a:pt x="19" y="10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58" y="10"/>
                    <a:pt x="362" y="14"/>
                    <a:pt x="362" y="19"/>
                  </a:cubicBezTo>
                  <a:lnTo>
                    <a:pt x="362" y="1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46" tIns="34273" rIns="68546" bIns="3427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5" name="文本框 5"/>
            <p:cNvSpPr txBox="1"/>
            <p:nvPr/>
          </p:nvSpPr>
          <p:spPr>
            <a:xfrm>
              <a:off x="4138794" y="3400228"/>
              <a:ext cx="885358" cy="281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Android</a:t>
              </a:r>
              <a:endPara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grpSp>
          <p:nvGrpSpPr>
            <p:cNvPr id="16" name="组合 6"/>
            <p:cNvGrpSpPr/>
            <p:nvPr/>
          </p:nvGrpSpPr>
          <p:grpSpPr>
            <a:xfrm>
              <a:off x="5789759" y="3548724"/>
              <a:ext cx="426091" cy="325712"/>
              <a:chOff x="10933948" y="2221977"/>
              <a:chExt cx="301253" cy="211178"/>
            </a:xfrm>
          </p:grpSpPr>
          <p:sp>
            <p:nvSpPr>
              <p:cNvPr id="25" name="Freeform 127"/>
              <p:cNvSpPr>
                <a:spLocks noEditPoints="1"/>
              </p:cNvSpPr>
              <p:nvPr/>
            </p:nvSpPr>
            <p:spPr bwMode="auto">
              <a:xfrm>
                <a:off x="11059549" y="2221977"/>
                <a:ext cx="126545" cy="94641"/>
              </a:xfrm>
              <a:custGeom>
                <a:avLst/>
                <a:gdLst>
                  <a:gd name="T0" fmla="*/ 125 w 249"/>
                  <a:gd name="T1" fmla="*/ 24 h 249"/>
                  <a:gd name="T2" fmla="*/ 125 w 249"/>
                  <a:gd name="T3" fmla="*/ 24 h 249"/>
                  <a:gd name="T4" fmla="*/ 25 w 249"/>
                  <a:gd name="T5" fmla="*/ 124 h 249"/>
                  <a:gd name="T6" fmla="*/ 125 w 249"/>
                  <a:gd name="T7" fmla="*/ 224 h 249"/>
                  <a:gd name="T8" fmla="*/ 225 w 249"/>
                  <a:gd name="T9" fmla="*/ 124 h 249"/>
                  <a:gd name="T10" fmla="*/ 125 w 249"/>
                  <a:gd name="T11" fmla="*/ 24 h 249"/>
                  <a:gd name="T12" fmla="*/ 125 w 249"/>
                  <a:gd name="T13" fmla="*/ 249 h 249"/>
                  <a:gd name="T14" fmla="*/ 125 w 249"/>
                  <a:gd name="T15" fmla="*/ 249 h 249"/>
                  <a:gd name="T16" fmla="*/ 0 w 249"/>
                  <a:gd name="T17" fmla="*/ 124 h 249"/>
                  <a:gd name="T18" fmla="*/ 125 w 249"/>
                  <a:gd name="T19" fmla="*/ 0 h 249"/>
                  <a:gd name="T20" fmla="*/ 249 w 249"/>
                  <a:gd name="T21" fmla="*/ 124 h 249"/>
                  <a:gd name="T22" fmla="*/ 125 w 249"/>
                  <a:gd name="T23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9" h="249">
                    <a:moveTo>
                      <a:pt x="125" y="24"/>
                    </a:moveTo>
                    <a:lnTo>
                      <a:pt x="125" y="24"/>
                    </a:lnTo>
                    <a:cubicBezTo>
                      <a:pt x="70" y="24"/>
                      <a:pt x="25" y="69"/>
                      <a:pt x="25" y="124"/>
                    </a:cubicBezTo>
                    <a:cubicBezTo>
                      <a:pt x="25" y="179"/>
                      <a:pt x="70" y="224"/>
                      <a:pt x="125" y="224"/>
                    </a:cubicBezTo>
                    <a:cubicBezTo>
                      <a:pt x="180" y="224"/>
                      <a:pt x="225" y="179"/>
                      <a:pt x="225" y="124"/>
                    </a:cubicBezTo>
                    <a:cubicBezTo>
                      <a:pt x="225" y="69"/>
                      <a:pt x="180" y="24"/>
                      <a:pt x="125" y="24"/>
                    </a:cubicBezTo>
                    <a:close/>
                    <a:moveTo>
                      <a:pt x="125" y="249"/>
                    </a:moveTo>
                    <a:lnTo>
                      <a:pt x="125" y="249"/>
                    </a:lnTo>
                    <a:cubicBezTo>
                      <a:pt x="56" y="249"/>
                      <a:pt x="0" y="193"/>
                      <a:pt x="0" y="124"/>
                    </a:cubicBezTo>
                    <a:cubicBezTo>
                      <a:pt x="0" y="56"/>
                      <a:pt x="56" y="0"/>
                      <a:pt x="125" y="0"/>
                    </a:cubicBezTo>
                    <a:cubicBezTo>
                      <a:pt x="194" y="0"/>
                      <a:pt x="249" y="56"/>
                      <a:pt x="249" y="124"/>
                    </a:cubicBezTo>
                    <a:cubicBezTo>
                      <a:pt x="249" y="193"/>
                      <a:pt x="194" y="249"/>
                      <a:pt x="125" y="24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407563">
                  <a:defRPr/>
                </a:pPr>
                <a:endParaRPr lang="zh-CN" altLang="en-US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6" name="Freeform 128"/>
              <p:cNvSpPr>
                <a:spLocks noEditPoints="1"/>
              </p:cNvSpPr>
              <p:nvPr/>
            </p:nvSpPr>
            <p:spPr bwMode="auto">
              <a:xfrm>
                <a:off x="10943392" y="2332157"/>
                <a:ext cx="118990" cy="63566"/>
              </a:xfrm>
              <a:custGeom>
                <a:avLst/>
                <a:gdLst>
                  <a:gd name="T0" fmla="*/ 19 w 235"/>
                  <a:gd name="T1" fmla="*/ 147 h 167"/>
                  <a:gd name="T2" fmla="*/ 19 w 235"/>
                  <a:gd name="T3" fmla="*/ 147 h 167"/>
                  <a:gd name="T4" fmla="*/ 215 w 235"/>
                  <a:gd name="T5" fmla="*/ 147 h 167"/>
                  <a:gd name="T6" fmla="*/ 215 w 235"/>
                  <a:gd name="T7" fmla="*/ 19 h 167"/>
                  <a:gd name="T8" fmla="*/ 19 w 235"/>
                  <a:gd name="T9" fmla="*/ 19 h 167"/>
                  <a:gd name="T10" fmla="*/ 19 w 235"/>
                  <a:gd name="T11" fmla="*/ 147 h 167"/>
                  <a:gd name="T12" fmla="*/ 225 w 235"/>
                  <a:gd name="T13" fmla="*/ 167 h 167"/>
                  <a:gd name="T14" fmla="*/ 225 w 235"/>
                  <a:gd name="T15" fmla="*/ 167 h 167"/>
                  <a:gd name="T16" fmla="*/ 9 w 235"/>
                  <a:gd name="T17" fmla="*/ 167 h 167"/>
                  <a:gd name="T18" fmla="*/ 0 w 235"/>
                  <a:gd name="T19" fmla="*/ 157 h 167"/>
                  <a:gd name="T20" fmla="*/ 0 w 235"/>
                  <a:gd name="T21" fmla="*/ 10 h 167"/>
                  <a:gd name="T22" fmla="*/ 9 w 235"/>
                  <a:gd name="T23" fmla="*/ 0 h 167"/>
                  <a:gd name="T24" fmla="*/ 225 w 235"/>
                  <a:gd name="T25" fmla="*/ 0 h 167"/>
                  <a:gd name="T26" fmla="*/ 235 w 235"/>
                  <a:gd name="T27" fmla="*/ 10 h 167"/>
                  <a:gd name="T28" fmla="*/ 235 w 235"/>
                  <a:gd name="T29" fmla="*/ 157 h 167"/>
                  <a:gd name="T30" fmla="*/ 225 w 235"/>
                  <a:gd name="T3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5" h="167">
                    <a:moveTo>
                      <a:pt x="19" y="147"/>
                    </a:moveTo>
                    <a:lnTo>
                      <a:pt x="19" y="147"/>
                    </a:lnTo>
                    <a:lnTo>
                      <a:pt x="215" y="147"/>
                    </a:lnTo>
                    <a:lnTo>
                      <a:pt x="215" y="19"/>
                    </a:lnTo>
                    <a:lnTo>
                      <a:pt x="19" y="19"/>
                    </a:lnTo>
                    <a:lnTo>
                      <a:pt x="19" y="147"/>
                    </a:lnTo>
                    <a:close/>
                    <a:moveTo>
                      <a:pt x="225" y="167"/>
                    </a:moveTo>
                    <a:lnTo>
                      <a:pt x="225" y="167"/>
                    </a:lnTo>
                    <a:lnTo>
                      <a:pt x="9" y="167"/>
                    </a:lnTo>
                    <a:cubicBezTo>
                      <a:pt x="4" y="167"/>
                      <a:pt x="0" y="163"/>
                      <a:pt x="0" y="157"/>
                    </a:cubicBezTo>
                    <a:lnTo>
                      <a:pt x="0" y="10"/>
                    </a:lnTo>
                    <a:cubicBezTo>
                      <a:pt x="0" y="4"/>
                      <a:pt x="4" y="0"/>
                      <a:pt x="9" y="0"/>
                    </a:cubicBezTo>
                    <a:lnTo>
                      <a:pt x="225" y="0"/>
                    </a:lnTo>
                    <a:cubicBezTo>
                      <a:pt x="230" y="0"/>
                      <a:pt x="235" y="4"/>
                      <a:pt x="235" y="10"/>
                    </a:cubicBezTo>
                    <a:lnTo>
                      <a:pt x="235" y="157"/>
                    </a:lnTo>
                    <a:cubicBezTo>
                      <a:pt x="235" y="163"/>
                      <a:pt x="230" y="167"/>
                      <a:pt x="225" y="16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407563">
                  <a:defRPr/>
                </a:pPr>
                <a:endParaRPr lang="zh-CN" altLang="en-US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7" name="Freeform 129"/>
              <p:cNvSpPr>
                <a:spLocks/>
              </p:cNvSpPr>
              <p:nvPr/>
            </p:nvSpPr>
            <p:spPr bwMode="auto">
              <a:xfrm>
                <a:off x="10933948" y="2399960"/>
                <a:ext cx="137878" cy="12713"/>
              </a:xfrm>
              <a:custGeom>
                <a:avLst/>
                <a:gdLst>
                  <a:gd name="T0" fmla="*/ 244 w 272"/>
                  <a:gd name="T1" fmla="*/ 0 h 34"/>
                  <a:gd name="T2" fmla="*/ 244 w 272"/>
                  <a:gd name="T3" fmla="*/ 0 h 34"/>
                  <a:gd name="T4" fmla="*/ 19 w 272"/>
                  <a:gd name="T5" fmla="*/ 0 h 34"/>
                  <a:gd name="T6" fmla="*/ 0 w 272"/>
                  <a:gd name="T7" fmla="*/ 18 h 34"/>
                  <a:gd name="T8" fmla="*/ 0 w 272"/>
                  <a:gd name="T9" fmla="*/ 34 h 34"/>
                  <a:gd name="T10" fmla="*/ 272 w 272"/>
                  <a:gd name="T11" fmla="*/ 34 h 34"/>
                  <a:gd name="T12" fmla="*/ 272 w 272"/>
                  <a:gd name="T13" fmla="*/ 18 h 34"/>
                  <a:gd name="T14" fmla="*/ 244 w 272"/>
                  <a:gd name="T1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4">
                    <a:moveTo>
                      <a:pt x="244" y="0"/>
                    </a:moveTo>
                    <a:lnTo>
                      <a:pt x="244" y="0"/>
                    </a:lnTo>
                    <a:lnTo>
                      <a:pt x="19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272" y="34"/>
                    </a:lnTo>
                    <a:lnTo>
                      <a:pt x="272" y="1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407563">
                  <a:defRPr/>
                </a:pPr>
                <a:endParaRPr lang="zh-CN" altLang="en-US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8" name="Freeform 130"/>
              <p:cNvSpPr>
                <a:spLocks/>
              </p:cNvSpPr>
              <p:nvPr/>
            </p:nvSpPr>
            <p:spPr bwMode="auto">
              <a:xfrm>
                <a:off x="11012330" y="2409849"/>
                <a:ext cx="122768" cy="18364"/>
              </a:xfrm>
              <a:custGeom>
                <a:avLst/>
                <a:gdLst>
                  <a:gd name="T0" fmla="*/ 241 w 241"/>
                  <a:gd name="T1" fmla="*/ 48 h 48"/>
                  <a:gd name="T2" fmla="*/ 241 w 241"/>
                  <a:gd name="T3" fmla="*/ 48 h 48"/>
                  <a:gd name="T4" fmla="*/ 12 w 241"/>
                  <a:gd name="T5" fmla="*/ 48 h 48"/>
                  <a:gd name="T6" fmla="*/ 0 w 241"/>
                  <a:gd name="T7" fmla="*/ 36 h 48"/>
                  <a:gd name="T8" fmla="*/ 0 w 241"/>
                  <a:gd name="T9" fmla="*/ 0 h 48"/>
                  <a:gd name="T10" fmla="*/ 25 w 241"/>
                  <a:gd name="T11" fmla="*/ 0 h 48"/>
                  <a:gd name="T12" fmla="*/ 25 w 241"/>
                  <a:gd name="T13" fmla="*/ 24 h 48"/>
                  <a:gd name="T14" fmla="*/ 241 w 241"/>
                  <a:gd name="T15" fmla="*/ 24 h 48"/>
                  <a:gd name="T16" fmla="*/ 241 w 241"/>
                  <a:gd name="T1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1" h="48">
                    <a:moveTo>
                      <a:pt x="241" y="48"/>
                    </a:moveTo>
                    <a:lnTo>
                      <a:pt x="241" y="48"/>
                    </a:lnTo>
                    <a:lnTo>
                      <a:pt x="12" y="48"/>
                    </a:lnTo>
                    <a:cubicBezTo>
                      <a:pt x="6" y="48"/>
                      <a:pt x="0" y="43"/>
                      <a:pt x="0" y="36"/>
                    </a:cubicBezTo>
                    <a:lnTo>
                      <a:pt x="0" y="0"/>
                    </a:lnTo>
                    <a:lnTo>
                      <a:pt x="25" y="0"/>
                    </a:lnTo>
                    <a:lnTo>
                      <a:pt x="25" y="24"/>
                    </a:lnTo>
                    <a:lnTo>
                      <a:pt x="241" y="24"/>
                    </a:lnTo>
                    <a:lnTo>
                      <a:pt x="241" y="4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407563">
                  <a:defRPr/>
                </a:pPr>
                <a:endParaRPr lang="zh-CN" altLang="en-US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9" name="Freeform 131"/>
              <p:cNvSpPr>
                <a:spLocks/>
              </p:cNvSpPr>
              <p:nvPr/>
            </p:nvSpPr>
            <p:spPr bwMode="auto">
              <a:xfrm>
                <a:off x="11023662" y="2313794"/>
                <a:ext cx="211539" cy="114417"/>
              </a:xfrm>
              <a:custGeom>
                <a:avLst/>
                <a:gdLst>
                  <a:gd name="T0" fmla="*/ 406 w 418"/>
                  <a:gd name="T1" fmla="*/ 300 h 300"/>
                  <a:gd name="T2" fmla="*/ 406 w 418"/>
                  <a:gd name="T3" fmla="*/ 300 h 300"/>
                  <a:gd name="T4" fmla="*/ 328 w 418"/>
                  <a:gd name="T5" fmla="*/ 300 h 300"/>
                  <a:gd name="T6" fmla="*/ 328 w 418"/>
                  <a:gd name="T7" fmla="*/ 276 h 300"/>
                  <a:gd name="T8" fmla="*/ 394 w 418"/>
                  <a:gd name="T9" fmla="*/ 276 h 300"/>
                  <a:gd name="T10" fmla="*/ 394 w 418"/>
                  <a:gd name="T11" fmla="*/ 73 h 300"/>
                  <a:gd name="T12" fmla="*/ 317 w 418"/>
                  <a:gd name="T13" fmla="*/ 29 h 300"/>
                  <a:gd name="T14" fmla="*/ 266 w 418"/>
                  <a:gd name="T15" fmla="*/ 84 h 300"/>
                  <a:gd name="T16" fmla="*/ 249 w 418"/>
                  <a:gd name="T17" fmla="*/ 86 h 300"/>
                  <a:gd name="T18" fmla="*/ 216 w 418"/>
                  <a:gd name="T19" fmla="*/ 61 h 300"/>
                  <a:gd name="T20" fmla="*/ 173 w 418"/>
                  <a:gd name="T21" fmla="*/ 61 h 300"/>
                  <a:gd name="T22" fmla="*/ 141 w 418"/>
                  <a:gd name="T23" fmla="*/ 86 h 300"/>
                  <a:gd name="T24" fmla="*/ 124 w 418"/>
                  <a:gd name="T25" fmla="*/ 85 h 300"/>
                  <a:gd name="T26" fmla="*/ 73 w 418"/>
                  <a:gd name="T27" fmla="*/ 29 h 300"/>
                  <a:gd name="T28" fmla="*/ 14 w 418"/>
                  <a:gd name="T29" fmla="*/ 68 h 300"/>
                  <a:gd name="T30" fmla="*/ 0 w 418"/>
                  <a:gd name="T31" fmla="*/ 47 h 300"/>
                  <a:gd name="T32" fmla="*/ 69 w 418"/>
                  <a:gd name="T33" fmla="*/ 3 h 300"/>
                  <a:gd name="T34" fmla="*/ 85 w 418"/>
                  <a:gd name="T35" fmla="*/ 5 h 300"/>
                  <a:gd name="T36" fmla="*/ 134 w 418"/>
                  <a:gd name="T37" fmla="*/ 60 h 300"/>
                  <a:gd name="T38" fmla="*/ 161 w 418"/>
                  <a:gd name="T39" fmla="*/ 39 h 300"/>
                  <a:gd name="T40" fmla="*/ 168 w 418"/>
                  <a:gd name="T41" fmla="*/ 36 h 300"/>
                  <a:gd name="T42" fmla="*/ 220 w 418"/>
                  <a:gd name="T43" fmla="*/ 36 h 300"/>
                  <a:gd name="T44" fmla="*/ 227 w 418"/>
                  <a:gd name="T45" fmla="*/ 39 h 300"/>
                  <a:gd name="T46" fmla="*/ 255 w 418"/>
                  <a:gd name="T47" fmla="*/ 59 h 300"/>
                  <a:gd name="T48" fmla="*/ 306 w 418"/>
                  <a:gd name="T49" fmla="*/ 5 h 300"/>
                  <a:gd name="T50" fmla="*/ 321 w 418"/>
                  <a:gd name="T51" fmla="*/ 3 h 300"/>
                  <a:gd name="T52" fmla="*/ 413 w 418"/>
                  <a:gd name="T53" fmla="*/ 57 h 300"/>
                  <a:gd name="T54" fmla="*/ 418 w 418"/>
                  <a:gd name="T55" fmla="*/ 67 h 300"/>
                  <a:gd name="T56" fmla="*/ 418 w 418"/>
                  <a:gd name="T57" fmla="*/ 288 h 300"/>
                  <a:gd name="T58" fmla="*/ 406 w 418"/>
                  <a:gd name="T5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8" h="300">
                    <a:moveTo>
                      <a:pt x="406" y="300"/>
                    </a:moveTo>
                    <a:lnTo>
                      <a:pt x="406" y="300"/>
                    </a:lnTo>
                    <a:lnTo>
                      <a:pt x="328" y="300"/>
                    </a:lnTo>
                    <a:lnTo>
                      <a:pt x="328" y="276"/>
                    </a:lnTo>
                    <a:lnTo>
                      <a:pt x="394" y="276"/>
                    </a:lnTo>
                    <a:lnTo>
                      <a:pt x="394" y="73"/>
                    </a:lnTo>
                    <a:cubicBezTo>
                      <a:pt x="375" y="61"/>
                      <a:pt x="335" y="38"/>
                      <a:pt x="317" y="29"/>
                    </a:cubicBezTo>
                    <a:lnTo>
                      <a:pt x="266" y="84"/>
                    </a:lnTo>
                    <a:cubicBezTo>
                      <a:pt x="262" y="89"/>
                      <a:pt x="255" y="89"/>
                      <a:pt x="249" y="86"/>
                    </a:cubicBezTo>
                    <a:lnTo>
                      <a:pt x="216" y="61"/>
                    </a:lnTo>
                    <a:lnTo>
                      <a:pt x="173" y="61"/>
                    </a:lnTo>
                    <a:lnTo>
                      <a:pt x="141" y="86"/>
                    </a:lnTo>
                    <a:cubicBezTo>
                      <a:pt x="136" y="90"/>
                      <a:pt x="128" y="90"/>
                      <a:pt x="124" y="85"/>
                    </a:cubicBezTo>
                    <a:lnTo>
                      <a:pt x="73" y="29"/>
                    </a:lnTo>
                    <a:lnTo>
                      <a:pt x="14" y="68"/>
                    </a:lnTo>
                    <a:lnTo>
                      <a:pt x="0" y="47"/>
                    </a:lnTo>
                    <a:lnTo>
                      <a:pt x="69" y="3"/>
                    </a:lnTo>
                    <a:cubicBezTo>
                      <a:pt x="74" y="0"/>
                      <a:pt x="80" y="1"/>
                      <a:pt x="85" y="5"/>
                    </a:cubicBezTo>
                    <a:lnTo>
                      <a:pt x="134" y="60"/>
                    </a:lnTo>
                    <a:lnTo>
                      <a:pt x="161" y="39"/>
                    </a:lnTo>
                    <a:cubicBezTo>
                      <a:pt x="163" y="37"/>
                      <a:pt x="166" y="36"/>
                      <a:pt x="168" y="36"/>
                    </a:cubicBezTo>
                    <a:lnTo>
                      <a:pt x="220" y="36"/>
                    </a:lnTo>
                    <a:cubicBezTo>
                      <a:pt x="223" y="36"/>
                      <a:pt x="225" y="37"/>
                      <a:pt x="227" y="39"/>
                    </a:cubicBezTo>
                    <a:lnTo>
                      <a:pt x="255" y="59"/>
                    </a:lnTo>
                    <a:lnTo>
                      <a:pt x="306" y="5"/>
                    </a:lnTo>
                    <a:cubicBezTo>
                      <a:pt x="309" y="1"/>
                      <a:pt x="316" y="0"/>
                      <a:pt x="321" y="3"/>
                    </a:cubicBezTo>
                    <a:cubicBezTo>
                      <a:pt x="323" y="4"/>
                      <a:pt x="393" y="42"/>
                      <a:pt x="413" y="57"/>
                    </a:cubicBezTo>
                    <a:cubicBezTo>
                      <a:pt x="417" y="59"/>
                      <a:pt x="418" y="63"/>
                      <a:pt x="418" y="67"/>
                    </a:cubicBezTo>
                    <a:lnTo>
                      <a:pt x="418" y="288"/>
                    </a:lnTo>
                    <a:cubicBezTo>
                      <a:pt x="418" y="295"/>
                      <a:pt x="413" y="300"/>
                      <a:pt x="406" y="30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407563">
                  <a:defRPr/>
                </a:pPr>
                <a:endParaRPr lang="zh-CN" altLang="en-US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0" name="Freeform 132"/>
              <p:cNvSpPr>
                <a:spLocks/>
              </p:cNvSpPr>
              <p:nvPr/>
            </p:nvSpPr>
            <p:spPr bwMode="auto">
              <a:xfrm>
                <a:off x="11128487" y="2413379"/>
                <a:ext cx="25499" cy="19776"/>
              </a:xfrm>
              <a:custGeom>
                <a:avLst/>
                <a:gdLst>
                  <a:gd name="T0" fmla="*/ 25 w 51"/>
                  <a:gd name="T1" fmla="*/ 52 h 52"/>
                  <a:gd name="T2" fmla="*/ 25 w 51"/>
                  <a:gd name="T3" fmla="*/ 52 h 52"/>
                  <a:gd name="T4" fmla="*/ 0 w 51"/>
                  <a:gd name="T5" fmla="*/ 26 h 52"/>
                  <a:gd name="T6" fmla="*/ 25 w 51"/>
                  <a:gd name="T7" fmla="*/ 0 h 52"/>
                  <a:gd name="T8" fmla="*/ 51 w 51"/>
                  <a:gd name="T9" fmla="*/ 26 h 52"/>
                  <a:gd name="T10" fmla="*/ 25 w 51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2">
                    <a:moveTo>
                      <a:pt x="25" y="52"/>
                    </a:moveTo>
                    <a:lnTo>
                      <a:pt x="25" y="52"/>
                    </a:lnTo>
                    <a:cubicBezTo>
                      <a:pt x="11" y="52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39" y="0"/>
                      <a:pt x="51" y="12"/>
                      <a:pt x="51" y="26"/>
                    </a:cubicBezTo>
                    <a:cubicBezTo>
                      <a:pt x="51" y="40"/>
                      <a:pt x="39" y="52"/>
                      <a:pt x="25" y="5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407563">
                  <a:defRPr/>
                </a:pPr>
                <a:endParaRPr lang="zh-CN" altLang="en-US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1" name="Freeform 133"/>
              <p:cNvSpPr>
                <a:spLocks/>
              </p:cNvSpPr>
              <p:nvPr/>
            </p:nvSpPr>
            <p:spPr bwMode="auto">
              <a:xfrm>
                <a:off x="11168151" y="2413379"/>
                <a:ext cx="25499" cy="19776"/>
              </a:xfrm>
              <a:custGeom>
                <a:avLst/>
                <a:gdLst>
                  <a:gd name="T0" fmla="*/ 25 w 51"/>
                  <a:gd name="T1" fmla="*/ 51 h 51"/>
                  <a:gd name="T2" fmla="*/ 25 w 51"/>
                  <a:gd name="T3" fmla="*/ 51 h 51"/>
                  <a:gd name="T4" fmla="*/ 0 w 51"/>
                  <a:gd name="T5" fmla="*/ 26 h 51"/>
                  <a:gd name="T6" fmla="*/ 25 w 51"/>
                  <a:gd name="T7" fmla="*/ 0 h 51"/>
                  <a:gd name="T8" fmla="*/ 51 w 51"/>
                  <a:gd name="T9" fmla="*/ 26 h 51"/>
                  <a:gd name="T10" fmla="*/ 25 w 51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1">
                    <a:moveTo>
                      <a:pt x="25" y="51"/>
                    </a:moveTo>
                    <a:lnTo>
                      <a:pt x="25" y="51"/>
                    </a:lnTo>
                    <a:cubicBezTo>
                      <a:pt x="11" y="51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39" y="0"/>
                      <a:pt x="51" y="12"/>
                      <a:pt x="51" y="26"/>
                    </a:cubicBezTo>
                    <a:cubicBezTo>
                      <a:pt x="51" y="40"/>
                      <a:pt x="39" y="51"/>
                      <a:pt x="25" y="5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407563">
                  <a:defRPr/>
                </a:pPr>
                <a:endParaRPr lang="zh-CN" altLang="en-US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2" name="Freeform 134"/>
              <p:cNvSpPr>
                <a:spLocks/>
              </p:cNvSpPr>
              <p:nvPr/>
            </p:nvSpPr>
            <p:spPr bwMode="auto">
              <a:xfrm>
                <a:off x="11103934" y="2332157"/>
                <a:ext cx="37775" cy="67804"/>
              </a:xfrm>
              <a:custGeom>
                <a:avLst/>
                <a:gdLst>
                  <a:gd name="T0" fmla="*/ 6 w 75"/>
                  <a:gd name="T1" fmla="*/ 0 h 177"/>
                  <a:gd name="T2" fmla="*/ 6 w 75"/>
                  <a:gd name="T3" fmla="*/ 0 h 177"/>
                  <a:gd name="T4" fmla="*/ 16 w 75"/>
                  <a:gd name="T5" fmla="*/ 36 h 177"/>
                  <a:gd name="T6" fmla="*/ 0 w 75"/>
                  <a:gd name="T7" fmla="*/ 137 h 177"/>
                  <a:gd name="T8" fmla="*/ 39 w 75"/>
                  <a:gd name="T9" fmla="*/ 177 h 177"/>
                  <a:gd name="T10" fmla="*/ 75 w 75"/>
                  <a:gd name="T11" fmla="*/ 137 h 177"/>
                  <a:gd name="T12" fmla="*/ 56 w 75"/>
                  <a:gd name="T13" fmla="*/ 37 h 177"/>
                  <a:gd name="T14" fmla="*/ 64 w 75"/>
                  <a:gd name="T15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177">
                    <a:moveTo>
                      <a:pt x="6" y="0"/>
                    </a:moveTo>
                    <a:lnTo>
                      <a:pt x="6" y="0"/>
                    </a:lnTo>
                    <a:lnTo>
                      <a:pt x="16" y="36"/>
                    </a:lnTo>
                    <a:lnTo>
                      <a:pt x="0" y="137"/>
                    </a:lnTo>
                    <a:lnTo>
                      <a:pt x="39" y="177"/>
                    </a:lnTo>
                    <a:lnTo>
                      <a:pt x="75" y="137"/>
                    </a:lnTo>
                    <a:lnTo>
                      <a:pt x="56" y="37"/>
                    </a:lnTo>
                    <a:lnTo>
                      <a:pt x="64" y="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407563">
                  <a:defRPr/>
                </a:pPr>
                <a:endParaRPr lang="zh-CN" altLang="en-US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cxnSp>
          <p:nvCxnSpPr>
            <p:cNvPr id="17" name="直接箭头连接符 16"/>
            <p:cNvCxnSpPr/>
            <p:nvPr/>
          </p:nvCxnSpPr>
          <p:spPr>
            <a:xfrm>
              <a:off x="5345075" y="3389112"/>
              <a:ext cx="414216" cy="26749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5345075" y="2994749"/>
              <a:ext cx="369878" cy="336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252200" y="2372527"/>
              <a:ext cx="1485614" cy="3095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632"/>
              <a:r>
                <a:rPr lang="zh-CN" altLang="en-US" sz="1600" b="1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云手机、云游戏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426112" y="3919027"/>
              <a:ext cx="1485614" cy="3095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632"/>
              <a:r>
                <a:rPr lang="zh-CN" altLang="en-US" sz="1600" b="1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云测试、云办公</a:t>
              </a:r>
            </a:p>
          </p:txBody>
        </p:sp>
        <p:pic>
          <p:nvPicPr>
            <p:cNvPr id="21" name="图片 2" descr="4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72" t="10876" r="38192" b="7707"/>
            <a:stretch/>
          </p:blipFill>
          <p:spPr bwMode="auto">
            <a:xfrm>
              <a:off x="5928782" y="2696373"/>
              <a:ext cx="256236" cy="499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矩形 21"/>
            <p:cNvSpPr/>
            <p:nvPr/>
          </p:nvSpPr>
          <p:spPr>
            <a:xfrm>
              <a:off x="2544375" y="3537829"/>
              <a:ext cx="1230278" cy="2813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632"/>
              <a:r>
                <a:rPr lang="zh-CN" altLang="en-US" sz="14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移动应用上云</a:t>
              </a:r>
              <a:r>
                <a:rPr lang="en-US" altLang="zh-CN" sz="14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 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151810" y="3920056"/>
              <a:ext cx="772312" cy="3095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632"/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 </a:t>
              </a:r>
              <a:r>
                <a:rPr lang="en-US" altLang="zh-CN" sz="1600" b="1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Cloud</a:t>
              </a:r>
              <a:endParaRPr lang="zh-CN" altLang="en-US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95458" y="4533994"/>
              <a:ext cx="1148571" cy="2813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632"/>
              <a:r>
                <a:rPr lang="zh-CN" altLang="en-US" sz="1400" b="1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安卓应用市场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3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云</a:t>
            </a:r>
            <a:r>
              <a:rPr lang="zh-CN" altLang="en-US" dirty="0">
                <a:sym typeface="Huawei Sans" panose="020C0503030203020204" pitchFamily="34" charset="0"/>
              </a:rPr>
              <a:t>手机应用场景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303063" y="4114622"/>
            <a:ext cx="1169280" cy="2133838"/>
          </a:xfrm>
          <a:prstGeom prst="roundRect">
            <a:avLst>
              <a:gd name="adj" fmla="val 4011"/>
            </a:avLst>
          </a:prstGeom>
          <a:solidFill>
            <a:srgbClr val="ECF0F2"/>
          </a:solidFill>
          <a:ln w="9525">
            <a:solidFill>
              <a:srgbClr val="2218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rIns="45708" rtlCol="0" anchor="ctr"/>
          <a:lstStyle/>
          <a:p>
            <a:pPr algn="ctr"/>
            <a:r>
              <a:rPr lang="zh-CN" altLang="en-US" sz="1100" dirty="0">
                <a:solidFill>
                  <a:srgbClr val="221815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虚拟手机环境</a:t>
            </a:r>
          </a:p>
        </p:txBody>
      </p:sp>
      <p:sp>
        <p:nvSpPr>
          <p:cNvPr id="4" name="椭圆 3"/>
          <p:cNvSpPr/>
          <p:nvPr/>
        </p:nvSpPr>
        <p:spPr>
          <a:xfrm>
            <a:off x="3201154" y="3809901"/>
            <a:ext cx="1295063" cy="761802"/>
          </a:xfrm>
          <a:prstGeom prst="ellipse">
            <a:avLst/>
          </a:prstGeom>
          <a:solidFill>
            <a:srgbClr val="D6E5F2"/>
          </a:solidFill>
          <a:ln w="9525">
            <a:solidFill>
              <a:srgbClr val="415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solidFill>
                  <a:srgbClr val="41546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OS</a:t>
            </a:r>
            <a:r>
              <a:rPr lang="zh-CN" altLang="en-US" sz="1400" b="1" dirty="0">
                <a:solidFill>
                  <a:srgbClr val="41546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层技术</a:t>
            </a:r>
          </a:p>
        </p:txBody>
      </p:sp>
      <p:sp>
        <p:nvSpPr>
          <p:cNvPr id="5" name="椭圆 4"/>
          <p:cNvSpPr/>
          <p:nvPr/>
        </p:nvSpPr>
        <p:spPr>
          <a:xfrm>
            <a:off x="763389" y="1531351"/>
            <a:ext cx="1839995" cy="919997"/>
          </a:xfrm>
          <a:prstGeom prst="ellipse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91" tIns="21594" rIns="35991" bIns="21594" rtlCol="0"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APP</a:t>
            </a:r>
            <a:r>
              <a:rPr lang="zh-CN" altLang="en-US" sz="1600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仿真测试</a:t>
            </a:r>
            <a:endParaRPr lang="en-US" altLang="zh-CN" sz="1600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/>
            <a:r>
              <a:rPr lang="zh-CN" altLang="en-US" sz="1050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软件仿真</a:t>
            </a:r>
            <a:endParaRPr lang="en-US" sz="1050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05658" y="1206084"/>
            <a:ext cx="1839995" cy="919997"/>
          </a:xfrm>
          <a:prstGeom prst="ellipse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91" tIns="21594" rIns="35991" bIns="21594"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政企云手机</a:t>
            </a:r>
            <a:endParaRPr lang="en-US" altLang="zh-CN" sz="1600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/>
            <a:r>
              <a:rPr lang="zh-CN" altLang="en-US" sz="1050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通讯集成</a:t>
            </a:r>
            <a:r>
              <a:rPr lang="en-US" altLang="zh-CN" sz="1050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\</a:t>
            </a:r>
            <a:r>
              <a:rPr lang="zh-CN" altLang="en-US" sz="1050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安全防护</a:t>
            </a:r>
            <a:endParaRPr lang="en-US" sz="1050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76362" y="1396620"/>
            <a:ext cx="1839995" cy="919997"/>
          </a:xfrm>
          <a:prstGeom prst="ellipse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91" tIns="21594" rIns="35991" bIns="21594"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云会客</a:t>
            </a:r>
            <a:endParaRPr lang="en-US" altLang="zh-CN" sz="1600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/>
            <a:r>
              <a:rPr lang="en-US" altLang="zh-CN" sz="1050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RTC\</a:t>
            </a:r>
            <a:r>
              <a:rPr lang="zh-CN" altLang="en-US" sz="1050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控制指令</a:t>
            </a:r>
            <a:endParaRPr lang="en-US" sz="1050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620168" y="2451348"/>
            <a:ext cx="1839995" cy="919997"/>
          </a:xfrm>
          <a:prstGeom prst="ellipse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91" tIns="21594" rIns="35991" bIns="21594"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云手机直播</a:t>
            </a:r>
            <a:endParaRPr lang="en-US" altLang="zh-CN" sz="1600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ctr"/>
            <a:r>
              <a:rPr lang="zh-CN" altLang="en-US" sz="1050" b="1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虚拟摄像头</a:t>
            </a:r>
            <a:endParaRPr lang="en-US" sz="1050" b="1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418211" y="3809901"/>
            <a:ext cx="1295063" cy="761802"/>
          </a:xfrm>
          <a:prstGeom prst="ellipse">
            <a:avLst/>
          </a:prstGeom>
          <a:solidFill>
            <a:srgbClr val="D6E5F2"/>
          </a:solidFill>
          <a:ln w="9525">
            <a:solidFill>
              <a:srgbClr val="415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b="1" dirty="0">
                <a:solidFill>
                  <a:srgbClr val="41546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音视频技术</a:t>
            </a:r>
          </a:p>
        </p:txBody>
      </p:sp>
      <p:cxnSp>
        <p:nvCxnSpPr>
          <p:cNvPr id="12" name="直接箭头连接符 11"/>
          <p:cNvCxnSpPr>
            <a:stCxn id="4" idx="1"/>
            <a:endCxn id="5" idx="5"/>
          </p:cNvCxnSpPr>
          <p:nvPr/>
        </p:nvCxnSpPr>
        <p:spPr>
          <a:xfrm flipH="1" flipV="1">
            <a:off x="2333923" y="2316617"/>
            <a:ext cx="1056889" cy="1604847"/>
          </a:xfrm>
          <a:prstGeom prst="straightConnector1">
            <a:avLst/>
          </a:prstGeom>
          <a:ln>
            <a:solidFill>
              <a:srgbClr val="41546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1"/>
            <a:endCxn id="8" idx="5"/>
          </p:cNvCxnSpPr>
          <p:nvPr/>
        </p:nvCxnSpPr>
        <p:spPr>
          <a:xfrm flipH="1" flipV="1">
            <a:off x="6676193" y="1991350"/>
            <a:ext cx="931676" cy="1930114"/>
          </a:xfrm>
          <a:prstGeom prst="straightConnector1">
            <a:avLst/>
          </a:prstGeom>
          <a:ln>
            <a:solidFill>
              <a:srgbClr val="41546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0"/>
            <a:endCxn id="9" idx="3"/>
          </p:cNvCxnSpPr>
          <p:nvPr/>
        </p:nvCxnSpPr>
        <p:spPr>
          <a:xfrm flipV="1">
            <a:off x="8065742" y="2181886"/>
            <a:ext cx="80081" cy="1628015"/>
          </a:xfrm>
          <a:prstGeom prst="straightConnector1">
            <a:avLst/>
          </a:prstGeom>
          <a:ln>
            <a:solidFill>
              <a:srgbClr val="41546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7"/>
            <a:endCxn id="10" idx="2"/>
          </p:cNvCxnSpPr>
          <p:nvPr/>
        </p:nvCxnSpPr>
        <p:spPr>
          <a:xfrm flipV="1">
            <a:off x="8523616" y="2911347"/>
            <a:ext cx="1096552" cy="1010117"/>
          </a:xfrm>
          <a:prstGeom prst="straightConnector1">
            <a:avLst/>
          </a:prstGeom>
          <a:ln>
            <a:solidFill>
              <a:srgbClr val="41546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7"/>
            <a:endCxn id="8" idx="3"/>
          </p:cNvCxnSpPr>
          <p:nvPr/>
        </p:nvCxnSpPr>
        <p:spPr>
          <a:xfrm flipV="1">
            <a:off x="4306559" y="1991350"/>
            <a:ext cx="1068560" cy="1930114"/>
          </a:xfrm>
          <a:prstGeom prst="straightConnector1">
            <a:avLst/>
          </a:prstGeom>
          <a:ln>
            <a:solidFill>
              <a:srgbClr val="41546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/>
        </p:nvSpPr>
        <p:spPr>
          <a:xfrm>
            <a:off x="3857123" y="4578927"/>
            <a:ext cx="1435395" cy="850011"/>
          </a:xfrm>
          <a:custGeom>
            <a:avLst/>
            <a:gdLst>
              <a:gd name="connsiteX0" fmla="*/ 1435769 w 1435769"/>
              <a:gd name="connsiteY0" fmla="*/ 850232 h 850232"/>
              <a:gd name="connsiteX1" fmla="*/ 385011 w 1435769"/>
              <a:gd name="connsiteY1" fmla="*/ 705853 h 850232"/>
              <a:gd name="connsiteX2" fmla="*/ 0 w 1435769"/>
              <a:gd name="connsiteY2" fmla="*/ 0 h 85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769" h="850232">
                <a:moveTo>
                  <a:pt x="1435769" y="850232"/>
                </a:moveTo>
                <a:cubicBezTo>
                  <a:pt x="1030037" y="848895"/>
                  <a:pt x="624306" y="847558"/>
                  <a:pt x="385011" y="705853"/>
                </a:cubicBezTo>
                <a:cubicBezTo>
                  <a:pt x="145716" y="564148"/>
                  <a:pt x="72858" y="282074"/>
                  <a:pt x="0" y="0"/>
                </a:cubicBezTo>
              </a:path>
            </a:pathLst>
          </a:custGeom>
          <a:noFill/>
          <a:ln w="12700">
            <a:solidFill>
              <a:srgbClr val="41546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 flipH="1">
            <a:off x="6482889" y="4554871"/>
            <a:ext cx="1435395" cy="850011"/>
          </a:xfrm>
          <a:custGeom>
            <a:avLst/>
            <a:gdLst>
              <a:gd name="connsiteX0" fmla="*/ 1435769 w 1435769"/>
              <a:gd name="connsiteY0" fmla="*/ 850232 h 850232"/>
              <a:gd name="connsiteX1" fmla="*/ 385011 w 1435769"/>
              <a:gd name="connsiteY1" fmla="*/ 705853 h 850232"/>
              <a:gd name="connsiteX2" fmla="*/ 0 w 1435769"/>
              <a:gd name="connsiteY2" fmla="*/ 0 h 85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769" h="850232">
                <a:moveTo>
                  <a:pt x="1435769" y="850232"/>
                </a:moveTo>
                <a:cubicBezTo>
                  <a:pt x="1030037" y="848895"/>
                  <a:pt x="624306" y="847558"/>
                  <a:pt x="385011" y="705853"/>
                </a:cubicBezTo>
                <a:cubicBezTo>
                  <a:pt x="145716" y="564148"/>
                  <a:pt x="72858" y="282074"/>
                  <a:pt x="0" y="0"/>
                </a:cubicBezTo>
              </a:path>
            </a:pathLst>
          </a:custGeom>
          <a:noFill/>
          <a:ln w="12700">
            <a:solidFill>
              <a:srgbClr val="41546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735469" y="3776580"/>
            <a:ext cx="369240" cy="289831"/>
          </a:xfrm>
          <a:prstGeom prst="rect">
            <a:avLst/>
          </a:prstGeom>
          <a:noFill/>
        </p:spPr>
        <p:txBody>
          <a:bodyPr vert="horz" wrap="none" lIns="35991" tIns="21594" rIns="35991" bIns="21594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221815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ISV</a:t>
            </a:r>
            <a:endParaRPr lang="zh-CN" altLang="en-US" sz="1600" dirty="0">
              <a:solidFill>
                <a:srgbClr val="221815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79744" y="3520134"/>
            <a:ext cx="369240" cy="289831"/>
          </a:xfrm>
          <a:prstGeom prst="rect">
            <a:avLst/>
          </a:prstGeom>
          <a:noFill/>
        </p:spPr>
        <p:txBody>
          <a:bodyPr vert="horz" wrap="none" lIns="35991" tIns="21594" rIns="35991" bIns="21594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221815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ISV</a:t>
            </a:r>
            <a:endParaRPr lang="zh-CN" altLang="en-US" sz="1600" dirty="0">
              <a:solidFill>
                <a:srgbClr val="221815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03130" y="3748674"/>
            <a:ext cx="369240" cy="289831"/>
          </a:xfrm>
          <a:prstGeom prst="rect">
            <a:avLst/>
          </a:prstGeom>
          <a:noFill/>
        </p:spPr>
        <p:txBody>
          <a:bodyPr vert="horz" wrap="none" lIns="35991" tIns="21594" rIns="35991" bIns="21594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221815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ISV</a:t>
            </a:r>
            <a:endParaRPr lang="zh-CN" altLang="en-US" sz="1600" dirty="0">
              <a:solidFill>
                <a:srgbClr val="221815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779094" y="3962261"/>
            <a:ext cx="369240" cy="289831"/>
          </a:xfrm>
          <a:prstGeom prst="rect">
            <a:avLst/>
          </a:prstGeom>
          <a:noFill/>
        </p:spPr>
        <p:txBody>
          <a:bodyPr vert="horz" wrap="none" lIns="35991" tIns="21594" rIns="35991" bIns="21594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221815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ISV</a:t>
            </a:r>
            <a:endParaRPr lang="zh-CN" altLang="en-US" sz="1600" dirty="0">
              <a:solidFill>
                <a:srgbClr val="221815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245833" y="3505180"/>
            <a:ext cx="369240" cy="289831"/>
          </a:xfrm>
          <a:prstGeom prst="rect">
            <a:avLst/>
          </a:prstGeom>
          <a:noFill/>
        </p:spPr>
        <p:txBody>
          <a:bodyPr vert="horz" wrap="none" lIns="35991" tIns="21594" rIns="35991" bIns="21594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221815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ISV</a:t>
            </a:r>
            <a:endParaRPr lang="zh-CN" altLang="en-US" sz="1600" dirty="0">
              <a:solidFill>
                <a:srgbClr val="221815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636391" y="3443953"/>
            <a:ext cx="369240" cy="289831"/>
          </a:xfrm>
          <a:prstGeom prst="rect">
            <a:avLst/>
          </a:prstGeom>
          <a:noFill/>
        </p:spPr>
        <p:txBody>
          <a:bodyPr vert="horz" wrap="none" lIns="35991" tIns="21594" rIns="35991" bIns="21594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221815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ISV</a:t>
            </a:r>
            <a:endParaRPr lang="zh-CN" altLang="en-US" sz="1600" dirty="0">
              <a:solidFill>
                <a:srgbClr val="221815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华为云鲲鹏云手机产品特色</a:t>
            </a:r>
          </a:p>
        </p:txBody>
      </p:sp>
      <p:sp>
        <p:nvSpPr>
          <p:cNvPr id="60" name="ïṣḷîdè">
            <a:extLst>
              <a:ext uri="{FF2B5EF4-FFF2-40B4-BE49-F238E27FC236}">
                <a16:creationId xmlns:p14="http://schemas.microsoft.com/office/powerpoint/2010/main" xmlns:a16="http://schemas.microsoft.com/office/drawing/2014/main" xmlns:lc="http://schemas.openxmlformats.org/drawingml/2006/lockedCanvas" xmlns="" id="{023CF151-F9D6-4C2F-951C-B0E8A075FC08}"/>
              </a:ext>
            </a:extLst>
          </p:cNvPr>
          <p:cNvSpPr/>
          <p:nvPr/>
        </p:nvSpPr>
        <p:spPr>
          <a:xfrm>
            <a:off x="6354490" y="1744281"/>
            <a:ext cx="972967" cy="1034927"/>
          </a:xfrm>
          <a:prstGeom prst="ellipse">
            <a:avLst/>
          </a:prstGeom>
          <a:solidFill>
            <a:srgbClr val="F8B53C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61" name="ï$1íḑe">
            <a:extLst>
              <a:ext uri="{FF2B5EF4-FFF2-40B4-BE49-F238E27FC236}">
                <a16:creationId xmlns:p14="http://schemas.microsoft.com/office/powerpoint/2010/main" xmlns:a16="http://schemas.microsoft.com/office/drawing/2014/main" xmlns:lc="http://schemas.openxmlformats.org/drawingml/2006/lockedCanvas" xmlns="" id="{35C2AD64-4E7F-4D6D-980E-478F5BF8C31A}"/>
              </a:ext>
            </a:extLst>
          </p:cNvPr>
          <p:cNvGrpSpPr/>
          <p:nvPr/>
        </p:nvGrpSpPr>
        <p:grpSpPr>
          <a:xfrm>
            <a:off x="4481292" y="2358560"/>
            <a:ext cx="3032025" cy="2915041"/>
            <a:chOff x="4616301" y="2822638"/>
            <a:chExt cx="3032113" cy="2740596"/>
          </a:xfrm>
          <a:solidFill>
            <a:srgbClr val="84D0A2"/>
          </a:solidFill>
        </p:grpSpPr>
        <p:sp>
          <p:nvSpPr>
            <p:cNvPr id="62" name="i$ļîḋê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F502A7A5-B3E2-43C7-A6F2-FE1955BCA5D9}"/>
                </a:ext>
              </a:extLst>
            </p:cNvPr>
            <p:cNvSpPr/>
            <p:nvPr/>
          </p:nvSpPr>
          <p:spPr bwMode="auto">
            <a:xfrm rot="1800000" flipV="1">
              <a:off x="5932675" y="2822638"/>
              <a:ext cx="1615151" cy="634794"/>
            </a:xfrm>
            <a:custGeom>
              <a:avLst/>
              <a:gdLst>
                <a:gd name="connsiteX0" fmla="*/ 279327 w 1999980"/>
                <a:gd name="connsiteY0" fmla="*/ 786040 h 786040"/>
                <a:gd name="connsiteX1" fmla="*/ 999990 w 1999980"/>
                <a:gd name="connsiteY1" fmla="*/ 297572 h 786040"/>
                <a:gd name="connsiteX2" fmla="*/ 1720653 w 1999980"/>
                <a:gd name="connsiteY2" fmla="*/ 786040 h 786040"/>
                <a:gd name="connsiteX3" fmla="*/ 1999980 w 1999980"/>
                <a:gd name="connsiteY3" fmla="*/ 628832 h 786040"/>
                <a:gd name="connsiteX4" fmla="*/ 1849144 w 1999980"/>
                <a:gd name="connsiteY4" fmla="*/ 376176 h 786040"/>
                <a:gd name="connsiteX5" fmla="*/ 1798865 w 1999980"/>
                <a:gd name="connsiteY5" fmla="*/ 404249 h 786040"/>
                <a:gd name="connsiteX6" fmla="*/ 999990 w 1999980"/>
                <a:gd name="connsiteY6" fmla="*/ 0 h 786040"/>
                <a:gd name="connsiteX7" fmla="*/ 201115 w 1999980"/>
                <a:gd name="connsiteY7" fmla="*/ 404249 h 786040"/>
                <a:gd name="connsiteX8" fmla="*/ 150836 w 1999980"/>
                <a:gd name="connsiteY8" fmla="*/ 376176 h 786040"/>
                <a:gd name="connsiteX9" fmla="*/ 0 w 1999980"/>
                <a:gd name="connsiteY9" fmla="*/ 628832 h 786040"/>
                <a:gd name="connsiteX10" fmla="*/ 279327 w 1999980"/>
                <a:gd name="connsiteY10" fmla="*/ 786040 h 78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980" h="786040">
                  <a:moveTo>
                    <a:pt x="279327" y="786040"/>
                  </a:moveTo>
                  <a:cubicBezTo>
                    <a:pt x="575413" y="247041"/>
                    <a:pt x="999990" y="297572"/>
                    <a:pt x="999990" y="297572"/>
                  </a:cubicBezTo>
                  <a:cubicBezTo>
                    <a:pt x="999990" y="297572"/>
                    <a:pt x="1424567" y="247041"/>
                    <a:pt x="1720653" y="786040"/>
                  </a:cubicBezTo>
                  <a:cubicBezTo>
                    <a:pt x="1999980" y="628832"/>
                    <a:pt x="1999980" y="628832"/>
                    <a:pt x="1999980" y="628832"/>
                  </a:cubicBezTo>
                  <a:cubicBezTo>
                    <a:pt x="1849144" y="376176"/>
                    <a:pt x="1849144" y="376176"/>
                    <a:pt x="1849144" y="376176"/>
                  </a:cubicBezTo>
                  <a:cubicBezTo>
                    <a:pt x="1798865" y="404249"/>
                    <a:pt x="1798865" y="404249"/>
                    <a:pt x="1798865" y="404249"/>
                  </a:cubicBezTo>
                  <a:cubicBezTo>
                    <a:pt x="1798865" y="404249"/>
                    <a:pt x="1564230" y="28073"/>
                    <a:pt x="999990" y="0"/>
                  </a:cubicBezTo>
                  <a:cubicBezTo>
                    <a:pt x="435750" y="28073"/>
                    <a:pt x="201115" y="404249"/>
                    <a:pt x="201115" y="404249"/>
                  </a:cubicBezTo>
                  <a:cubicBezTo>
                    <a:pt x="201115" y="404249"/>
                    <a:pt x="201115" y="404249"/>
                    <a:pt x="150836" y="376176"/>
                  </a:cubicBezTo>
                  <a:cubicBezTo>
                    <a:pt x="150836" y="376176"/>
                    <a:pt x="150836" y="376176"/>
                    <a:pt x="0" y="628832"/>
                  </a:cubicBezTo>
                  <a:cubicBezTo>
                    <a:pt x="0" y="628832"/>
                    <a:pt x="0" y="628832"/>
                    <a:pt x="279327" y="786040"/>
                  </a:cubicBezTo>
                  <a:close/>
                </a:path>
              </a:pathLst>
            </a:custGeom>
            <a:solidFill>
              <a:srgbClr val="C8102E"/>
            </a:solidFill>
            <a:ln>
              <a:noFill/>
            </a:ln>
          </p:spPr>
          <p:txBody>
            <a:bodyPr vert="horz" wrap="square" lIns="91437" tIns="45719" rIns="91437" bIns="45719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</a:pPr>
              <a:endParaRPr lang="en-US" sz="1799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3" name="íSḷiḍ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4BB2D640-91C2-41C4-9D64-C22B55FB363B}"/>
                </a:ext>
              </a:extLst>
            </p:cNvPr>
            <p:cNvSpPr/>
            <p:nvPr/>
          </p:nvSpPr>
          <p:spPr bwMode="auto">
            <a:xfrm rot="5463362" flipV="1">
              <a:off x="6523442" y="3867084"/>
              <a:ext cx="1615151" cy="634793"/>
            </a:xfrm>
            <a:custGeom>
              <a:avLst/>
              <a:gdLst>
                <a:gd name="connsiteX0" fmla="*/ 279327 w 1999980"/>
                <a:gd name="connsiteY0" fmla="*/ 786040 h 786040"/>
                <a:gd name="connsiteX1" fmla="*/ 999990 w 1999980"/>
                <a:gd name="connsiteY1" fmla="*/ 297572 h 786040"/>
                <a:gd name="connsiteX2" fmla="*/ 1720653 w 1999980"/>
                <a:gd name="connsiteY2" fmla="*/ 786040 h 786040"/>
                <a:gd name="connsiteX3" fmla="*/ 1999980 w 1999980"/>
                <a:gd name="connsiteY3" fmla="*/ 628832 h 786040"/>
                <a:gd name="connsiteX4" fmla="*/ 1849144 w 1999980"/>
                <a:gd name="connsiteY4" fmla="*/ 376176 h 786040"/>
                <a:gd name="connsiteX5" fmla="*/ 1798865 w 1999980"/>
                <a:gd name="connsiteY5" fmla="*/ 404249 h 786040"/>
                <a:gd name="connsiteX6" fmla="*/ 999990 w 1999980"/>
                <a:gd name="connsiteY6" fmla="*/ 0 h 786040"/>
                <a:gd name="connsiteX7" fmla="*/ 201115 w 1999980"/>
                <a:gd name="connsiteY7" fmla="*/ 404249 h 786040"/>
                <a:gd name="connsiteX8" fmla="*/ 150836 w 1999980"/>
                <a:gd name="connsiteY8" fmla="*/ 376176 h 786040"/>
                <a:gd name="connsiteX9" fmla="*/ 0 w 1999980"/>
                <a:gd name="connsiteY9" fmla="*/ 628832 h 786040"/>
                <a:gd name="connsiteX10" fmla="*/ 279327 w 1999980"/>
                <a:gd name="connsiteY10" fmla="*/ 786040 h 78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980" h="786040">
                  <a:moveTo>
                    <a:pt x="279327" y="786040"/>
                  </a:moveTo>
                  <a:cubicBezTo>
                    <a:pt x="575413" y="247041"/>
                    <a:pt x="999990" y="297572"/>
                    <a:pt x="999990" y="297572"/>
                  </a:cubicBezTo>
                  <a:cubicBezTo>
                    <a:pt x="999990" y="297572"/>
                    <a:pt x="1424567" y="247041"/>
                    <a:pt x="1720653" y="786040"/>
                  </a:cubicBezTo>
                  <a:cubicBezTo>
                    <a:pt x="1999980" y="628832"/>
                    <a:pt x="1999980" y="628832"/>
                    <a:pt x="1999980" y="628832"/>
                  </a:cubicBezTo>
                  <a:cubicBezTo>
                    <a:pt x="1849144" y="376176"/>
                    <a:pt x="1849144" y="376176"/>
                    <a:pt x="1849144" y="376176"/>
                  </a:cubicBezTo>
                  <a:cubicBezTo>
                    <a:pt x="1798865" y="404249"/>
                    <a:pt x="1798865" y="404249"/>
                    <a:pt x="1798865" y="404249"/>
                  </a:cubicBezTo>
                  <a:cubicBezTo>
                    <a:pt x="1798865" y="404249"/>
                    <a:pt x="1564230" y="28073"/>
                    <a:pt x="999990" y="0"/>
                  </a:cubicBezTo>
                  <a:cubicBezTo>
                    <a:pt x="435750" y="28073"/>
                    <a:pt x="201115" y="404249"/>
                    <a:pt x="201115" y="404249"/>
                  </a:cubicBezTo>
                  <a:cubicBezTo>
                    <a:pt x="201115" y="404249"/>
                    <a:pt x="201115" y="404249"/>
                    <a:pt x="150836" y="376176"/>
                  </a:cubicBezTo>
                  <a:cubicBezTo>
                    <a:pt x="150836" y="376176"/>
                    <a:pt x="150836" y="376176"/>
                    <a:pt x="0" y="628832"/>
                  </a:cubicBezTo>
                  <a:cubicBezTo>
                    <a:pt x="0" y="628832"/>
                    <a:pt x="0" y="628832"/>
                    <a:pt x="279327" y="786040"/>
                  </a:cubicBezTo>
                  <a:close/>
                </a:path>
              </a:pathLst>
            </a:custGeom>
            <a:solidFill>
              <a:srgbClr val="C8102E"/>
            </a:solidFill>
            <a:ln>
              <a:noFill/>
            </a:ln>
          </p:spPr>
          <p:txBody>
            <a:bodyPr vert="horz" wrap="square" lIns="91437" tIns="45719" rIns="91437" bIns="45719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</a:pPr>
              <a:endParaRPr lang="en-US" sz="1799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4" name="îSlîḋ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A00C2737-D9D9-4B78-826E-BD9940BB58C6}"/>
                </a:ext>
              </a:extLst>
            </p:cNvPr>
            <p:cNvSpPr/>
            <p:nvPr/>
          </p:nvSpPr>
          <p:spPr bwMode="auto">
            <a:xfrm rot="19736638" flipH="1" flipV="1">
              <a:off x="4732774" y="2833243"/>
              <a:ext cx="1615151" cy="634793"/>
            </a:xfrm>
            <a:custGeom>
              <a:avLst/>
              <a:gdLst>
                <a:gd name="connsiteX0" fmla="*/ 279327 w 1999980"/>
                <a:gd name="connsiteY0" fmla="*/ 786040 h 786040"/>
                <a:gd name="connsiteX1" fmla="*/ 999990 w 1999980"/>
                <a:gd name="connsiteY1" fmla="*/ 297572 h 786040"/>
                <a:gd name="connsiteX2" fmla="*/ 1720653 w 1999980"/>
                <a:gd name="connsiteY2" fmla="*/ 786040 h 786040"/>
                <a:gd name="connsiteX3" fmla="*/ 1999980 w 1999980"/>
                <a:gd name="connsiteY3" fmla="*/ 628832 h 786040"/>
                <a:gd name="connsiteX4" fmla="*/ 1849144 w 1999980"/>
                <a:gd name="connsiteY4" fmla="*/ 376176 h 786040"/>
                <a:gd name="connsiteX5" fmla="*/ 1798865 w 1999980"/>
                <a:gd name="connsiteY5" fmla="*/ 404249 h 786040"/>
                <a:gd name="connsiteX6" fmla="*/ 999990 w 1999980"/>
                <a:gd name="connsiteY6" fmla="*/ 0 h 786040"/>
                <a:gd name="connsiteX7" fmla="*/ 201115 w 1999980"/>
                <a:gd name="connsiteY7" fmla="*/ 404249 h 786040"/>
                <a:gd name="connsiteX8" fmla="*/ 150836 w 1999980"/>
                <a:gd name="connsiteY8" fmla="*/ 376176 h 786040"/>
                <a:gd name="connsiteX9" fmla="*/ 0 w 1999980"/>
                <a:gd name="connsiteY9" fmla="*/ 628832 h 786040"/>
                <a:gd name="connsiteX10" fmla="*/ 279327 w 1999980"/>
                <a:gd name="connsiteY10" fmla="*/ 786040 h 78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980" h="786040">
                  <a:moveTo>
                    <a:pt x="279327" y="786040"/>
                  </a:moveTo>
                  <a:cubicBezTo>
                    <a:pt x="575413" y="247041"/>
                    <a:pt x="999990" y="297572"/>
                    <a:pt x="999990" y="297572"/>
                  </a:cubicBezTo>
                  <a:cubicBezTo>
                    <a:pt x="999990" y="297572"/>
                    <a:pt x="1424567" y="247041"/>
                    <a:pt x="1720653" y="786040"/>
                  </a:cubicBezTo>
                  <a:cubicBezTo>
                    <a:pt x="1999980" y="628832"/>
                    <a:pt x="1999980" y="628832"/>
                    <a:pt x="1999980" y="628832"/>
                  </a:cubicBezTo>
                  <a:cubicBezTo>
                    <a:pt x="1849144" y="376176"/>
                    <a:pt x="1849144" y="376176"/>
                    <a:pt x="1849144" y="376176"/>
                  </a:cubicBezTo>
                  <a:cubicBezTo>
                    <a:pt x="1798865" y="404249"/>
                    <a:pt x="1798865" y="404249"/>
                    <a:pt x="1798865" y="404249"/>
                  </a:cubicBezTo>
                  <a:cubicBezTo>
                    <a:pt x="1798865" y="404249"/>
                    <a:pt x="1564230" y="28073"/>
                    <a:pt x="999990" y="0"/>
                  </a:cubicBezTo>
                  <a:cubicBezTo>
                    <a:pt x="435750" y="28073"/>
                    <a:pt x="201115" y="404249"/>
                    <a:pt x="201115" y="404249"/>
                  </a:cubicBezTo>
                  <a:cubicBezTo>
                    <a:pt x="201115" y="404249"/>
                    <a:pt x="201115" y="404249"/>
                    <a:pt x="150836" y="376176"/>
                  </a:cubicBezTo>
                  <a:cubicBezTo>
                    <a:pt x="150836" y="376176"/>
                    <a:pt x="150836" y="376176"/>
                    <a:pt x="0" y="628832"/>
                  </a:cubicBezTo>
                  <a:cubicBezTo>
                    <a:pt x="0" y="628832"/>
                    <a:pt x="0" y="628832"/>
                    <a:pt x="279327" y="786040"/>
                  </a:cubicBezTo>
                  <a:close/>
                </a:path>
              </a:pathLst>
            </a:custGeom>
            <a:solidFill>
              <a:srgbClr val="C8102E"/>
            </a:solidFill>
            <a:ln>
              <a:noFill/>
            </a:ln>
          </p:spPr>
          <p:txBody>
            <a:bodyPr vert="horz" wrap="square" lIns="91437" tIns="45719" rIns="91437" bIns="45719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</a:pPr>
              <a:endParaRPr lang="en-US" sz="1799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5" name="iSlïḍ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392AF9B9-518B-4EF1-A5C9-1A86B582FB9D}"/>
                </a:ext>
              </a:extLst>
            </p:cNvPr>
            <p:cNvSpPr/>
            <p:nvPr/>
          </p:nvSpPr>
          <p:spPr bwMode="auto">
            <a:xfrm rot="1800000">
              <a:off x="4716889" y="4928440"/>
              <a:ext cx="1615151" cy="634794"/>
            </a:xfrm>
            <a:custGeom>
              <a:avLst/>
              <a:gdLst>
                <a:gd name="connsiteX0" fmla="*/ 279327 w 1999980"/>
                <a:gd name="connsiteY0" fmla="*/ 786040 h 786040"/>
                <a:gd name="connsiteX1" fmla="*/ 999990 w 1999980"/>
                <a:gd name="connsiteY1" fmla="*/ 297572 h 786040"/>
                <a:gd name="connsiteX2" fmla="*/ 1720653 w 1999980"/>
                <a:gd name="connsiteY2" fmla="*/ 786040 h 786040"/>
                <a:gd name="connsiteX3" fmla="*/ 1999980 w 1999980"/>
                <a:gd name="connsiteY3" fmla="*/ 628832 h 786040"/>
                <a:gd name="connsiteX4" fmla="*/ 1849144 w 1999980"/>
                <a:gd name="connsiteY4" fmla="*/ 376176 h 786040"/>
                <a:gd name="connsiteX5" fmla="*/ 1798865 w 1999980"/>
                <a:gd name="connsiteY5" fmla="*/ 404249 h 786040"/>
                <a:gd name="connsiteX6" fmla="*/ 999990 w 1999980"/>
                <a:gd name="connsiteY6" fmla="*/ 0 h 786040"/>
                <a:gd name="connsiteX7" fmla="*/ 201115 w 1999980"/>
                <a:gd name="connsiteY7" fmla="*/ 404249 h 786040"/>
                <a:gd name="connsiteX8" fmla="*/ 150836 w 1999980"/>
                <a:gd name="connsiteY8" fmla="*/ 376176 h 786040"/>
                <a:gd name="connsiteX9" fmla="*/ 0 w 1999980"/>
                <a:gd name="connsiteY9" fmla="*/ 628832 h 786040"/>
                <a:gd name="connsiteX10" fmla="*/ 279327 w 1999980"/>
                <a:gd name="connsiteY10" fmla="*/ 786040 h 78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980" h="786040">
                  <a:moveTo>
                    <a:pt x="279327" y="786040"/>
                  </a:moveTo>
                  <a:cubicBezTo>
                    <a:pt x="575413" y="247041"/>
                    <a:pt x="999990" y="297572"/>
                    <a:pt x="999990" y="297572"/>
                  </a:cubicBezTo>
                  <a:cubicBezTo>
                    <a:pt x="999990" y="297572"/>
                    <a:pt x="1424567" y="247041"/>
                    <a:pt x="1720653" y="786040"/>
                  </a:cubicBezTo>
                  <a:cubicBezTo>
                    <a:pt x="1999980" y="628832"/>
                    <a:pt x="1999980" y="628832"/>
                    <a:pt x="1999980" y="628832"/>
                  </a:cubicBezTo>
                  <a:cubicBezTo>
                    <a:pt x="1849144" y="376176"/>
                    <a:pt x="1849144" y="376176"/>
                    <a:pt x="1849144" y="376176"/>
                  </a:cubicBezTo>
                  <a:cubicBezTo>
                    <a:pt x="1798865" y="404249"/>
                    <a:pt x="1798865" y="404249"/>
                    <a:pt x="1798865" y="404249"/>
                  </a:cubicBezTo>
                  <a:cubicBezTo>
                    <a:pt x="1798865" y="404249"/>
                    <a:pt x="1564230" y="28073"/>
                    <a:pt x="999990" y="0"/>
                  </a:cubicBezTo>
                  <a:cubicBezTo>
                    <a:pt x="435750" y="28073"/>
                    <a:pt x="201115" y="404249"/>
                    <a:pt x="201115" y="404249"/>
                  </a:cubicBezTo>
                  <a:cubicBezTo>
                    <a:pt x="201115" y="404249"/>
                    <a:pt x="201115" y="404249"/>
                    <a:pt x="150836" y="376176"/>
                  </a:cubicBezTo>
                  <a:cubicBezTo>
                    <a:pt x="150836" y="376176"/>
                    <a:pt x="150836" y="376176"/>
                    <a:pt x="0" y="628832"/>
                  </a:cubicBezTo>
                  <a:cubicBezTo>
                    <a:pt x="0" y="628832"/>
                    <a:pt x="0" y="628832"/>
                    <a:pt x="279327" y="786040"/>
                  </a:cubicBezTo>
                  <a:close/>
                </a:path>
              </a:pathLst>
            </a:custGeom>
            <a:solidFill>
              <a:srgbClr val="C8102E"/>
            </a:solidFill>
            <a:ln>
              <a:noFill/>
            </a:ln>
          </p:spPr>
          <p:txBody>
            <a:bodyPr vert="horz" wrap="square" lIns="91437" tIns="45719" rIns="91437" bIns="45719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</a:pPr>
              <a:endParaRPr lang="en-US" sz="1799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6" name="îṥḻïḋ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5254E0F8-9B3E-4C19-B6B2-3829D68C3F3C}"/>
                </a:ext>
              </a:extLst>
            </p:cNvPr>
            <p:cNvSpPr/>
            <p:nvPr/>
          </p:nvSpPr>
          <p:spPr bwMode="auto">
            <a:xfrm rot="19736638">
              <a:off x="5916789" y="4917837"/>
              <a:ext cx="1615151" cy="634793"/>
            </a:xfrm>
            <a:custGeom>
              <a:avLst/>
              <a:gdLst>
                <a:gd name="connsiteX0" fmla="*/ 279327 w 1999980"/>
                <a:gd name="connsiteY0" fmla="*/ 786040 h 786040"/>
                <a:gd name="connsiteX1" fmla="*/ 999990 w 1999980"/>
                <a:gd name="connsiteY1" fmla="*/ 297572 h 786040"/>
                <a:gd name="connsiteX2" fmla="*/ 1720653 w 1999980"/>
                <a:gd name="connsiteY2" fmla="*/ 786040 h 786040"/>
                <a:gd name="connsiteX3" fmla="*/ 1999980 w 1999980"/>
                <a:gd name="connsiteY3" fmla="*/ 628832 h 786040"/>
                <a:gd name="connsiteX4" fmla="*/ 1849144 w 1999980"/>
                <a:gd name="connsiteY4" fmla="*/ 376176 h 786040"/>
                <a:gd name="connsiteX5" fmla="*/ 1798865 w 1999980"/>
                <a:gd name="connsiteY5" fmla="*/ 404249 h 786040"/>
                <a:gd name="connsiteX6" fmla="*/ 999990 w 1999980"/>
                <a:gd name="connsiteY6" fmla="*/ 0 h 786040"/>
                <a:gd name="connsiteX7" fmla="*/ 201115 w 1999980"/>
                <a:gd name="connsiteY7" fmla="*/ 404249 h 786040"/>
                <a:gd name="connsiteX8" fmla="*/ 150836 w 1999980"/>
                <a:gd name="connsiteY8" fmla="*/ 376176 h 786040"/>
                <a:gd name="connsiteX9" fmla="*/ 0 w 1999980"/>
                <a:gd name="connsiteY9" fmla="*/ 628832 h 786040"/>
                <a:gd name="connsiteX10" fmla="*/ 279327 w 1999980"/>
                <a:gd name="connsiteY10" fmla="*/ 786040 h 78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980" h="786040">
                  <a:moveTo>
                    <a:pt x="279327" y="786040"/>
                  </a:moveTo>
                  <a:cubicBezTo>
                    <a:pt x="575413" y="247041"/>
                    <a:pt x="999990" y="297572"/>
                    <a:pt x="999990" y="297572"/>
                  </a:cubicBezTo>
                  <a:cubicBezTo>
                    <a:pt x="999990" y="297572"/>
                    <a:pt x="1424567" y="247041"/>
                    <a:pt x="1720653" y="786040"/>
                  </a:cubicBezTo>
                  <a:cubicBezTo>
                    <a:pt x="1999980" y="628832"/>
                    <a:pt x="1999980" y="628832"/>
                    <a:pt x="1999980" y="628832"/>
                  </a:cubicBezTo>
                  <a:cubicBezTo>
                    <a:pt x="1849144" y="376176"/>
                    <a:pt x="1849144" y="376176"/>
                    <a:pt x="1849144" y="376176"/>
                  </a:cubicBezTo>
                  <a:cubicBezTo>
                    <a:pt x="1798865" y="404249"/>
                    <a:pt x="1798865" y="404249"/>
                    <a:pt x="1798865" y="404249"/>
                  </a:cubicBezTo>
                  <a:cubicBezTo>
                    <a:pt x="1798865" y="404249"/>
                    <a:pt x="1564230" y="28073"/>
                    <a:pt x="999990" y="0"/>
                  </a:cubicBezTo>
                  <a:cubicBezTo>
                    <a:pt x="435750" y="28073"/>
                    <a:pt x="201115" y="404249"/>
                    <a:pt x="201115" y="404249"/>
                  </a:cubicBezTo>
                  <a:cubicBezTo>
                    <a:pt x="201115" y="404249"/>
                    <a:pt x="201115" y="404249"/>
                    <a:pt x="150836" y="376176"/>
                  </a:cubicBezTo>
                  <a:cubicBezTo>
                    <a:pt x="150836" y="376176"/>
                    <a:pt x="150836" y="376176"/>
                    <a:pt x="0" y="628832"/>
                  </a:cubicBezTo>
                  <a:cubicBezTo>
                    <a:pt x="0" y="628832"/>
                    <a:pt x="0" y="628832"/>
                    <a:pt x="279327" y="786040"/>
                  </a:cubicBezTo>
                  <a:close/>
                </a:path>
              </a:pathLst>
            </a:custGeom>
            <a:solidFill>
              <a:srgbClr val="C8102E"/>
            </a:solidFill>
            <a:ln>
              <a:noFill/>
            </a:ln>
          </p:spPr>
          <p:txBody>
            <a:bodyPr vert="horz" wrap="square" lIns="91437" tIns="45719" rIns="91437" bIns="45719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</a:pPr>
              <a:endParaRPr lang="en-US" sz="1799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7" name="i$ľíḑ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773A132-81CD-4909-A919-4157EA28BF54}"/>
                </a:ext>
              </a:extLst>
            </p:cNvPr>
            <p:cNvSpPr/>
            <p:nvPr/>
          </p:nvSpPr>
          <p:spPr bwMode="auto">
            <a:xfrm rot="5463362" flipH="1">
              <a:off x="4126122" y="3883995"/>
              <a:ext cx="1615151" cy="634793"/>
            </a:xfrm>
            <a:custGeom>
              <a:avLst/>
              <a:gdLst>
                <a:gd name="connsiteX0" fmla="*/ 279327 w 1999980"/>
                <a:gd name="connsiteY0" fmla="*/ 786040 h 786040"/>
                <a:gd name="connsiteX1" fmla="*/ 999990 w 1999980"/>
                <a:gd name="connsiteY1" fmla="*/ 297572 h 786040"/>
                <a:gd name="connsiteX2" fmla="*/ 1720653 w 1999980"/>
                <a:gd name="connsiteY2" fmla="*/ 786040 h 786040"/>
                <a:gd name="connsiteX3" fmla="*/ 1999980 w 1999980"/>
                <a:gd name="connsiteY3" fmla="*/ 628832 h 786040"/>
                <a:gd name="connsiteX4" fmla="*/ 1849144 w 1999980"/>
                <a:gd name="connsiteY4" fmla="*/ 376176 h 786040"/>
                <a:gd name="connsiteX5" fmla="*/ 1798865 w 1999980"/>
                <a:gd name="connsiteY5" fmla="*/ 404249 h 786040"/>
                <a:gd name="connsiteX6" fmla="*/ 999990 w 1999980"/>
                <a:gd name="connsiteY6" fmla="*/ 0 h 786040"/>
                <a:gd name="connsiteX7" fmla="*/ 201115 w 1999980"/>
                <a:gd name="connsiteY7" fmla="*/ 404249 h 786040"/>
                <a:gd name="connsiteX8" fmla="*/ 150836 w 1999980"/>
                <a:gd name="connsiteY8" fmla="*/ 376176 h 786040"/>
                <a:gd name="connsiteX9" fmla="*/ 0 w 1999980"/>
                <a:gd name="connsiteY9" fmla="*/ 628832 h 786040"/>
                <a:gd name="connsiteX10" fmla="*/ 279327 w 1999980"/>
                <a:gd name="connsiteY10" fmla="*/ 786040 h 78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980" h="786040">
                  <a:moveTo>
                    <a:pt x="279327" y="786040"/>
                  </a:moveTo>
                  <a:cubicBezTo>
                    <a:pt x="575413" y="247041"/>
                    <a:pt x="999990" y="297572"/>
                    <a:pt x="999990" y="297572"/>
                  </a:cubicBezTo>
                  <a:cubicBezTo>
                    <a:pt x="999990" y="297572"/>
                    <a:pt x="1424567" y="247041"/>
                    <a:pt x="1720653" y="786040"/>
                  </a:cubicBezTo>
                  <a:cubicBezTo>
                    <a:pt x="1999980" y="628832"/>
                    <a:pt x="1999980" y="628832"/>
                    <a:pt x="1999980" y="628832"/>
                  </a:cubicBezTo>
                  <a:cubicBezTo>
                    <a:pt x="1849144" y="376176"/>
                    <a:pt x="1849144" y="376176"/>
                    <a:pt x="1849144" y="376176"/>
                  </a:cubicBezTo>
                  <a:cubicBezTo>
                    <a:pt x="1798865" y="404249"/>
                    <a:pt x="1798865" y="404249"/>
                    <a:pt x="1798865" y="404249"/>
                  </a:cubicBezTo>
                  <a:cubicBezTo>
                    <a:pt x="1798865" y="404249"/>
                    <a:pt x="1564230" y="28073"/>
                    <a:pt x="999990" y="0"/>
                  </a:cubicBezTo>
                  <a:cubicBezTo>
                    <a:pt x="435750" y="28073"/>
                    <a:pt x="201115" y="404249"/>
                    <a:pt x="201115" y="404249"/>
                  </a:cubicBezTo>
                  <a:cubicBezTo>
                    <a:pt x="201115" y="404249"/>
                    <a:pt x="201115" y="404249"/>
                    <a:pt x="150836" y="376176"/>
                  </a:cubicBezTo>
                  <a:cubicBezTo>
                    <a:pt x="150836" y="376176"/>
                    <a:pt x="150836" y="376176"/>
                    <a:pt x="0" y="628832"/>
                  </a:cubicBezTo>
                  <a:cubicBezTo>
                    <a:pt x="0" y="628832"/>
                    <a:pt x="0" y="628832"/>
                    <a:pt x="279327" y="786040"/>
                  </a:cubicBezTo>
                  <a:close/>
                </a:path>
              </a:pathLst>
            </a:custGeom>
            <a:solidFill>
              <a:srgbClr val="C8102E"/>
            </a:solidFill>
            <a:ln>
              <a:noFill/>
            </a:ln>
          </p:spPr>
          <p:txBody>
            <a:bodyPr vert="horz" wrap="square" lIns="91437" tIns="45719" rIns="91437" bIns="45719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</a:pPr>
              <a:endParaRPr lang="en-US" sz="1799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68" name="íṧľîḍê">
            <a:extLst>
              <a:ext uri="{FF2B5EF4-FFF2-40B4-BE49-F238E27FC236}">
                <a16:creationId xmlns:p14="http://schemas.microsoft.com/office/powerpoint/2010/main" xmlns:a16="http://schemas.microsoft.com/office/drawing/2014/main" xmlns:lc="http://schemas.openxmlformats.org/drawingml/2006/lockedCanvas" xmlns="" id="{F3303BD0-E0C2-4C2F-A365-69E1357535EB}"/>
              </a:ext>
            </a:extLst>
          </p:cNvPr>
          <p:cNvSpPr/>
          <p:nvPr/>
        </p:nvSpPr>
        <p:spPr>
          <a:xfrm>
            <a:off x="4674412" y="1750239"/>
            <a:ext cx="972967" cy="1034927"/>
          </a:xfrm>
          <a:prstGeom prst="ellipse">
            <a:avLst/>
          </a:prstGeom>
          <a:solidFill>
            <a:srgbClr val="EB5C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9" name="îslîḓe">
            <a:extLst>
              <a:ext uri="{FF2B5EF4-FFF2-40B4-BE49-F238E27FC236}">
                <a16:creationId xmlns:p14="http://schemas.microsoft.com/office/powerpoint/2010/main" xmlns:a16="http://schemas.microsoft.com/office/drawing/2014/main" xmlns:lc="http://schemas.openxmlformats.org/drawingml/2006/lockedCanvas" xmlns="" id="{790FD6C4-CEAA-48C4-BFD9-9F0CEAB0CA99}"/>
              </a:ext>
            </a:extLst>
          </p:cNvPr>
          <p:cNvSpPr/>
          <p:nvPr/>
        </p:nvSpPr>
        <p:spPr>
          <a:xfrm>
            <a:off x="7189676" y="3294908"/>
            <a:ext cx="972967" cy="1034927"/>
          </a:xfrm>
          <a:prstGeom prst="ellipse">
            <a:avLst/>
          </a:prstGeom>
          <a:solidFill>
            <a:srgbClr val="EB5C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0" name="ïsliďé">
            <a:extLst>
              <a:ext uri="{FF2B5EF4-FFF2-40B4-BE49-F238E27FC236}">
                <a16:creationId xmlns:p14="http://schemas.microsoft.com/office/powerpoint/2010/main" xmlns:a16="http://schemas.microsoft.com/office/drawing/2014/main" xmlns:lc="http://schemas.openxmlformats.org/drawingml/2006/lockedCanvas" xmlns="" id="{DE650AA4-66D3-482F-87DE-D499CC58F134}"/>
              </a:ext>
            </a:extLst>
          </p:cNvPr>
          <p:cNvSpPr/>
          <p:nvPr/>
        </p:nvSpPr>
        <p:spPr>
          <a:xfrm>
            <a:off x="6355584" y="4831600"/>
            <a:ext cx="972967" cy="1034927"/>
          </a:xfrm>
          <a:prstGeom prst="ellipse">
            <a:avLst/>
          </a:prstGeom>
          <a:solidFill>
            <a:srgbClr val="F8B5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1" name="ïsḷídê">
            <a:extLst>
              <a:ext uri="{FF2B5EF4-FFF2-40B4-BE49-F238E27FC236}">
                <a16:creationId xmlns:p14="http://schemas.microsoft.com/office/powerpoint/2010/main" xmlns:a16="http://schemas.microsoft.com/office/drawing/2014/main" xmlns:lc="http://schemas.openxmlformats.org/drawingml/2006/lockedCanvas" xmlns="" id="{ADF8457D-87B3-4CA2-BA02-9B8B7CC97064}"/>
              </a:ext>
            </a:extLst>
          </p:cNvPr>
          <p:cNvSpPr/>
          <p:nvPr/>
        </p:nvSpPr>
        <p:spPr>
          <a:xfrm>
            <a:off x="3829834" y="3306249"/>
            <a:ext cx="972967" cy="1034927"/>
          </a:xfrm>
          <a:prstGeom prst="ellipse">
            <a:avLst/>
          </a:prstGeom>
          <a:solidFill>
            <a:srgbClr val="F8B5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2" name="îṡľîḋè">
            <a:extLst>
              <a:ext uri="{FF2B5EF4-FFF2-40B4-BE49-F238E27FC236}">
                <a16:creationId xmlns:p14="http://schemas.microsoft.com/office/powerpoint/2010/main" xmlns:a16="http://schemas.microsoft.com/office/drawing/2014/main" xmlns:lc="http://schemas.openxmlformats.org/drawingml/2006/lockedCanvas" xmlns="" id="{86553F42-58F5-4143-8740-0A26EBE050A9}"/>
              </a:ext>
            </a:extLst>
          </p:cNvPr>
          <p:cNvSpPr/>
          <p:nvPr/>
        </p:nvSpPr>
        <p:spPr>
          <a:xfrm>
            <a:off x="4661247" y="4863838"/>
            <a:ext cx="972967" cy="1034927"/>
          </a:xfrm>
          <a:prstGeom prst="ellipse">
            <a:avLst/>
          </a:prstGeom>
          <a:solidFill>
            <a:srgbClr val="EB5C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017911" y="4126286"/>
            <a:ext cx="203079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b="1" dirty="0">
                <a:solidFill>
                  <a:srgbClr val="666666">
                    <a:lumMod val="50000"/>
                  </a:srgb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华为云鲲鹏云手机</a:t>
            </a:r>
            <a:endParaRPr lang="en-US" sz="1799" dirty="0">
              <a:solidFill>
                <a:srgbClr val="666666">
                  <a:lumMod val="50000"/>
                </a:srgb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4" name="cloud-data_72746"/>
          <p:cNvSpPr>
            <a:spLocks noChangeAspect="1"/>
          </p:cNvSpPr>
          <p:nvPr/>
        </p:nvSpPr>
        <p:spPr bwMode="auto">
          <a:xfrm>
            <a:off x="6555306" y="5004493"/>
            <a:ext cx="587547" cy="609667"/>
          </a:xfrm>
          <a:custGeom>
            <a:avLst/>
            <a:gdLst>
              <a:gd name="connsiteX0" fmla="*/ 533304 w 585797"/>
              <a:gd name="connsiteY0" fmla="*/ 452325 h 607851"/>
              <a:gd name="connsiteX1" fmla="*/ 568750 w 585797"/>
              <a:gd name="connsiteY1" fmla="*/ 460265 h 607851"/>
              <a:gd name="connsiteX2" fmla="*/ 585772 w 585797"/>
              <a:gd name="connsiteY2" fmla="*/ 480255 h 607851"/>
              <a:gd name="connsiteX3" fmla="*/ 571088 w 585797"/>
              <a:gd name="connsiteY3" fmla="*/ 502112 h 607851"/>
              <a:gd name="connsiteX4" fmla="*/ 273212 w 585797"/>
              <a:gd name="connsiteY4" fmla="*/ 604395 h 607851"/>
              <a:gd name="connsiteX5" fmla="*/ 252917 w 585797"/>
              <a:gd name="connsiteY5" fmla="*/ 607851 h 607851"/>
              <a:gd name="connsiteX6" fmla="*/ 236924 w 585797"/>
              <a:gd name="connsiteY6" fmla="*/ 605703 h 607851"/>
              <a:gd name="connsiteX7" fmla="*/ 16205 w 585797"/>
              <a:gd name="connsiteY7" fmla="*/ 547322 h 607851"/>
              <a:gd name="connsiteX8" fmla="*/ 25 w 585797"/>
              <a:gd name="connsiteY8" fmla="*/ 527239 h 607851"/>
              <a:gd name="connsiteX9" fmla="*/ 14428 w 585797"/>
              <a:gd name="connsiteY9" fmla="*/ 505755 h 607851"/>
              <a:gd name="connsiteX10" fmla="*/ 50716 w 585797"/>
              <a:gd name="connsiteY10" fmla="*/ 492678 h 607851"/>
              <a:gd name="connsiteX11" fmla="*/ 226449 w 585797"/>
              <a:gd name="connsiteY11" fmla="*/ 539196 h 607851"/>
              <a:gd name="connsiteX12" fmla="*/ 252917 w 585797"/>
              <a:gd name="connsiteY12" fmla="*/ 542652 h 607851"/>
              <a:gd name="connsiteX13" fmla="*/ 286492 w 585797"/>
              <a:gd name="connsiteY13" fmla="*/ 537047 h 607851"/>
              <a:gd name="connsiteX14" fmla="*/ 533215 w 585797"/>
              <a:gd name="connsiteY14" fmla="*/ 346476 h 607851"/>
              <a:gd name="connsiteX15" fmla="*/ 568751 w 585797"/>
              <a:gd name="connsiteY15" fmla="*/ 354414 h 607851"/>
              <a:gd name="connsiteX16" fmla="*/ 585772 w 585797"/>
              <a:gd name="connsiteY16" fmla="*/ 374490 h 607851"/>
              <a:gd name="connsiteX17" fmla="*/ 571089 w 585797"/>
              <a:gd name="connsiteY17" fmla="*/ 396248 h 607851"/>
              <a:gd name="connsiteX18" fmla="*/ 273237 w 585797"/>
              <a:gd name="connsiteY18" fmla="*/ 498500 h 607851"/>
              <a:gd name="connsiteX19" fmla="*/ 252944 w 585797"/>
              <a:gd name="connsiteY19" fmla="*/ 501861 h 607851"/>
              <a:gd name="connsiteX20" fmla="*/ 236952 w 585797"/>
              <a:gd name="connsiteY20" fmla="*/ 499807 h 607851"/>
              <a:gd name="connsiteX21" fmla="*/ 16251 w 585797"/>
              <a:gd name="connsiteY21" fmla="*/ 441444 h 607851"/>
              <a:gd name="connsiteX22" fmla="*/ 73 w 585797"/>
              <a:gd name="connsiteY22" fmla="*/ 421367 h 607851"/>
              <a:gd name="connsiteX23" fmla="*/ 14474 w 585797"/>
              <a:gd name="connsiteY23" fmla="*/ 399983 h 607851"/>
              <a:gd name="connsiteX24" fmla="*/ 50759 w 585797"/>
              <a:gd name="connsiteY24" fmla="*/ 386910 h 607851"/>
              <a:gd name="connsiteX25" fmla="*/ 226478 w 585797"/>
              <a:gd name="connsiteY25" fmla="*/ 433413 h 607851"/>
              <a:gd name="connsiteX26" fmla="*/ 252944 w 585797"/>
              <a:gd name="connsiteY26" fmla="*/ 436775 h 607851"/>
              <a:gd name="connsiteX27" fmla="*/ 286517 w 585797"/>
              <a:gd name="connsiteY27" fmla="*/ 431172 h 607851"/>
              <a:gd name="connsiteX28" fmla="*/ 463638 w 585797"/>
              <a:gd name="connsiteY28" fmla="*/ 224963 h 607851"/>
              <a:gd name="connsiteX29" fmla="*/ 568751 w 585797"/>
              <a:gd name="connsiteY29" fmla="*/ 248492 h 607851"/>
              <a:gd name="connsiteX30" fmla="*/ 585772 w 585797"/>
              <a:gd name="connsiteY30" fmla="*/ 268566 h 607851"/>
              <a:gd name="connsiteX31" fmla="*/ 571089 w 585797"/>
              <a:gd name="connsiteY31" fmla="*/ 290321 h 607851"/>
              <a:gd name="connsiteX32" fmla="*/ 273237 w 585797"/>
              <a:gd name="connsiteY32" fmla="*/ 392560 h 607851"/>
              <a:gd name="connsiteX33" fmla="*/ 252944 w 585797"/>
              <a:gd name="connsiteY33" fmla="*/ 396014 h 607851"/>
              <a:gd name="connsiteX34" fmla="*/ 236952 w 585797"/>
              <a:gd name="connsiteY34" fmla="*/ 393960 h 607851"/>
              <a:gd name="connsiteX35" fmla="*/ 16251 w 585797"/>
              <a:gd name="connsiteY35" fmla="*/ 335511 h 607851"/>
              <a:gd name="connsiteX36" fmla="*/ 73 w 585797"/>
              <a:gd name="connsiteY36" fmla="*/ 315437 h 607851"/>
              <a:gd name="connsiteX37" fmla="*/ 14474 w 585797"/>
              <a:gd name="connsiteY37" fmla="*/ 294056 h 607851"/>
              <a:gd name="connsiteX38" fmla="*/ 138011 w 585797"/>
              <a:gd name="connsiteY38" fmla="*/ 249613 h 607851"/>
              <a:gd name="connsiteX39" fmla="*/ 180094 w 585797"/>
              <a:gd name="connsiteY39" fmla="*/ 263618 h 607851"/>
              <a:gd name="connsiteX40" fmla="*/ 181497 w 585797"/>
              <a:gd name="connsiteY40" fmla="*/ 263711 h 607851"/>
              <a:gd name="connsiteX41" fmla="*/ 182806 w 585797"/>
              <a:gd name="connsiteY41" fmla="*/ 263711 h 607851"/>
              <a:gd name="connsiteX42" fmla="*/ 378444 w 585797"/>
              <a:gd name="connsiteY42" fmla="*/ 263711 h 607851"/>
              <a:gd name="connsiteX43" fmla="*/ 463638 w 585797"/>
              <a:gd name="connsiteY43" fmla="*/ 224963 h 607851"/>
              <a:gd name="connsiteX44" fmla="*/ 282669 w 585797"/>
              <a:gd name="connsiteY44" fmla="*/ 0 h 607851"/>
              <a:gd name="connsiteX45" fmla="*/ 376661 w 585797"/>
              <a:gd name="connsiteY45" fmla="*/ 77792 h 607851"/>
              <a:gd name="connsiteX46" fmla="*/ 378438 w 585797"/>
              <a:gd name="connsiteY46" fmla="*/ 77699 h 607851"/>
              <a:gd name="connsiteX47" fmla="*/ 451106 w 585797"/>
              <a:gd name="connsiteY47" fmla="*/ 150354 h 607851"/>
              <a:gd name="connsiteX48" fmla="*/ 378438 w 585797"/>
              <a:gd name="connsiteY48" fmla="*/ 222916 h 607851"/>
              <a:gd name="connsiteX49" fmla="*/ 182785 w 585797"/>
              <a:gd name="connsiteY49" fmla="*/ 222916 h 607851"/>
              <a:gd name="connsiteX50" fmla="*/ 134620 w 585797"/>
              <a:gd name="connsiteY50" fmla="*/ 170806 h 607851"/>
              <a:gd name="connsiteX51" fmla="*/ 186900 w 585797"/>
              <a:gd name="connsiteY51" fmla="*/ 118602 h 607851"/>
              <a:gd name="connsiteX52" fmla="*/ 189893 w 585797"/>
              <a:gd name="connsiteY52" fmla="*/ 118976 h 607851"/>
              <a:gd name="connsiteX53" fmla="*/ 186900 w 585797"/>
              <a:gd name="connsiteY53" fmla="*/ 95629 h 607851"/>
              <a:gd name="connsiteX54" fmla="*/ 282669 w 585797"/>
              <a:gd name="connsiteY54" fmla="*/ 0 h 6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85797" h="607851">
                <a:moveTo>
                  <a:pt x="533304" y="452325"/>
                </a:moveTo>
                <a:lnTo>
                  <a:pt x="568750" y="460265"/>
                </a:lnTo>
                <a:cubicBezTo>
                  <a:pt x="578290" y="462413"/>
                  <a:pt x="585210" y="470540"/>
                  <a:pt x="585772" y="480255"/>
                </a:cubicBezTo>
                <a:cubicBezTo>
                  <a:pt x="586239" y="489969"/>
                  <a:pt x="580254" y="498936"/>
                  <a:pt x="571088" y="502112"/>
                </a:cubicBezTo>
                <a:lnTo>
                  <a:pt x="273212" y="604395"/>
                </a:lnTo>
                <a:cubicBezTo>
                  <a:pt x="266665" y="606730"/>
                  <a:pt x="259838" y="607851"/>
                  <a:pt x="252917" y="607851"/>
                </a:cubicBezTo>
                <a:cubicBezTo>
                  <a:pt x="247586" y="607851"/>
                  <a:pt x="242162" y="607104"/>
                  <a:pt x="236924" y="605703"/>
                </a:cubicBezTo>
                <a:lnTo>
                  <a:pt x="16205" y="547322"/>
                </a:lnTo>
                <a:cubicBezTo>
                  <a:pt x="6946" y="544894"/>
                  <a:pt x="399" y="536674"/>
                  <a:pt x="25" y="527239"/>
                </a:cubicBezTo>
                <a:cubicBezTo>
                  <a:pt x="-442" y="517712"/>
                  <a:pt x="5450" y="509025"/>
                  <a:pt x="14428" y="505755"/>
                </a:cubicBezTo>
                <a:lnTo>
                  <a:pt x="50716" y="492678"/>
                </a:lnTo>
                <a:lnTo>
                  <a:pt x="226449" y="539196"/>
                </a:lnTo>
                <a:cubicBezTo>
                  <a:pt x="235147" y="541531"/>
                  <a:pt x="244032" y="542652"/>
                  <a:pt x="252917" y="542652"/>
                </a:cubicBezTo>
                <a:cubicBezTo>
                  <a:pt x="264420" y="542652"/>
                  <a:pt x="275643" y="540784"/>
                  <a:pt x="286492" y="537047"/>
                </a:cubicBezTo>
                <a:close/>
                <a:moveTo>
                  <a:pt x="533215" y="346476"/>
                </a:moveTo>
                <a:lnTo>
                  <a:pt x="568751" y="354414"/>
                </a:lnTo>
                <a:cubicBezTo>
                  <a:pt x="578290" y="356561"/>
                  <a:pt x="585211" y="364779"/>
                  <a:pt x="585772" y="374490"/>
                </a:cubicBezTo>
                <a:cubicBezTo>
                  <a:pt x="586239" y="384202"/>
                  <a:pt x="580254" y="393073"/>
                  <a:pt x="571089" y="396248"/>
                </a:cubicBezTo>
                <a:lnTo>
                  <a:pt x="273237" y="498500"/>
                </a:lnTo>
                <a:cubicBezTo>
                  <a:pt x="266691" y="500741"/>
                  <a:pt x="259864" y="501861"/>
                  <a:pt x="252944" y="501861"/>
                </a:cubicBezTo>
                <a:cubicBezTo>
                  <a:pt x="247613" y="501861"/>
                  <a:pt x="242189" y="501208"/>
                  <a:pt x="236952" y="499807"/>
                </a:cubicBezTo>
                <a:lnTo>
                  <a:pt x="16251" y="441444"/>
                </a:lnTo>
                <a:cubicBezTo>
                  <a:pt x="7087" y="439016"/>
                  <a:pt x="447" y="430892"/>
                  <a:pt x="73" y="421367"/>
                </a:cubicBezTo>
                <a:cubicBezTo>
                  <a:pt x="-301" y="411843"/>
                  <a:pt x="5497" y="403158"/>
                  <a:pt x="14474" y="399983"/>
                </a:cubicBezTo>
                <a:lnTo>
                  <a:pt x="50759" y="386910"/>
                </a:lnTo>
                <a:lnTo>
                  <a:pt x="226478" y="433413"/>
                </a:lnTo>
                <a:cubicBezTo>
                  <a:pt x="235176" y="435655"/>
                  <a:pt x="244060" y="436775"/>
                  <a:pt x="252944" y="436775"/>
                </a:cubicBezTo>
                <a:cubicBezTo>
                  <a:pt x="264446" y="436775"/>
                  <a:pt x="275762" y="434907"/>
                  <a:pt x="286517" y="431172"/>
                </a:cubicBezTo>
                <a:close/>
                <a:moveTo>
                  <a:pt x="463638" y="224963"/>
                </a:moveTo>
                <a:lnTo>
                  <a:pt x="568751" y="248492"/>
                </a:lnTo>
                <a:cubicBezTo>
                  <a:pt x="578290" y="250640"/>
                  <a:pt x="585211" y="258856"/>
                  <a:pt x="585772" y="268566"/>
                </a:cubicBezTo>
                <a:cubicBezTo>
                  <a:pt x="586239" y="278277"/>
                  <a:pt x="580254" y="287147"/>
                  <a:pt x="571089" y="290321"/>
                </a:cubicBezTo>
                <a:lnTo>
                  <a:pt x="273237" y="392560"/>
                </a:lnTo>
                <a:cubicBezTo>
                  <a:pt x="266691" y="394894"/>
                  <a:pt x="259864" y="396014"/>
                  <a:pt x="252944" y="396014"/>
                </a:cubicBezTo>
                <a:cubicBezTo>
                  <a:pt x="247613" y="396014"/>
                  <a:pt x="242189" y="395267"/>
                  <a:pt x="236952" y="393960"/>
                </a:cubicBezTo>
                <a:lnTo>
                  <a:pt x="16251" y="335511"/>
                </a:lnTo>
                <a:cubicBezTo>
                  <a:pt x="7087" y="333084"/>
                  <a:pt x="447" y="324961"/>
                  <a:pt x="73" y="315437"/>
                </a:cubicBezTo>
                <a:cubicBezTo>
                  <a:pt x="-301" y="305914"/>
                  <a:pt x="5497" y="297230"/>
                  <a:pt x="14474" y="294056"/>
                </a:cubicBezTo>
                <a:lnTo>
                  <a:pt x="138011" y="249613"/>
                </a:lnTo>
                <a:cubicBezTo>
                  <a:pt x="150449" y="257362"/>
                  <a:pt x="164570" y="262591"/>
                  <a:pt x="180094" y="263618"/>
                </a:cubicBezTo>
                <a:lnTo>
                  <a:pt x="181497" y="263711"/>
                </a:lnTo>
                <a:lnTo>
                  <a:pt x="182806" y="263711"/>
                </a:lnTo>
                <a:lnTo>
                  <a:pt x="378444" y="263711"/>
                </a:lnTo>
                <a:cubicBezTo>
                  <a:pt x="412391" y="263711"/>
                  <a:pt x="442784" y="248679"/>
                  <a:pt x="463638" y="224963"/>
                </a:cubicBezTo>
                <a:close/>
                <a:moveTo>
                  <a:pt x="282669" y="0"/>
                </a:moveTo>
                <a:cubicBezTo>
                  <a:pt x="329431" y="0"/>
                  <a:pt x="368337" y="33526"/>
                  <a:pt x="376661" y="77792"/>
                </a:cubicBezTo>
                <a:cubicBezTo>
                  <a:pt x="377222" y="77792"/>
                  <a:pt x="377877" y="77699"/>
                  <a:pt x="378438" y="77699"/>
                </a:cubicBezTo>
                <a:cubicBezTo>
                  <a:pt x="418560" y="77699"/>
                  <a:pt x="451106" y="110198"/>
                  <a:pt x="451106" y="150354"/>
                </a:cubicBezTo>
                <a:cubicBezTo>
                  <a:pt x="451106" y="190417"/>
                  <a:pt x="418560" y="222916"/>
                  <a:pt x="378438" y="222916"/>
                </a:cubicBezTo>
                <a:lnTo>
                  <a:pt x="182785" y="222916"/>
                </a:lnTo>
                <a:cubicBezTo>
                  <a:pt x="155570" y="221142"/>
                  <a:pt x="134620" y="198449"/>
                  <a:pt x="134620" y="170806"/>
                </a:cubicBezTo>
                <a:cubicBezTo>
                  <a:pt x="134620" y="141949"/>
                  <a:pt x="158095" y="118602"/>
                  <a:pt x="186900" y="118602"/>
                </a:cubicBezTo>
                <a:cubicBezTo>
                  <a:pt x="187929" y="118602"/>
                  <a:pt x="188864" y="118883"/>
                  <a:pt x="189893" y="118976"/>
                </a:cubicBezTo>
                <a:cubicBezTo>
                  <a:pt x="188023" y="111505"/>
                  <a:pt x="186900" y="103660"/>
                  <a:pt x="186900" y="95629"/>
                </a:cubicBezTo>
                <a:cubicBezTo>
                  <a:pt x="186900" y="42772"/>
                  <a:pt x="229734" y="0"/>
                  <a:pt x="282669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5" name="computing-cloud_329515"/>
          <p:cNvSpPr>
            <a:spLocks noChangeAspect="1"/>
          </p:cNvSpPr>
          <p:nvPr/>
        </p:nvSpPr>
        <p:spPr bwMode="auto">
          <a:xfrm>
            <a:off x="3987171" y="3595109"/>
            <a:ext cx="652888" cy="410338"/>
          </a:xfrm>
          <a:custGeom>
            <a:avLst/>
            <a:gdLst>
              <a:gd name="T0" fmla="*/ 5613 w 6827"/>
              <a:gd name="T1" fmla="*/ 1680 h 4297"/>
              <a:gd name="T2" fmla="*/ 5416 w 6827"/>
              <a:gd name="T3" fmla="*/ 1680 h 4297"/>
              <a:gd name="T4" fmla="*/ 4782 w 6827"/>
              <a:gd name="T5" fmla="*/ 950 h 4297"/>
              <a:gd name="T6" fmla="*/ 4078 w 6827"/>
              <a:gd name="T7" fmla="*/ 900 h 4297"/>
              <a:gd name="T8" fmla="*/ 2576 w 6827"/>
              <a:gd name="T9" fmla="*/ 0 h 4297"/>
              <a:gd name="T10" fmla="*/ 875 w 6827"/>
              <a:gd name="T11" fmla="*/ 1694 h 4297"/>
              <a:gd name="T12" fmla="*/ 876 w 6827"/>
              <a:gd name="T13" fmla="*/ 1733 h 4297"/>
              <a:gd name="T14" fmla="*/ 0 w 6827"/>
              <a:gd name="T15" fmla="*/ 2889 h 4297"/>
              <a:gd name="T16" fmla="*/ 0 w 6827"/>
              <a:gd name="T17" fmla="*/ 3088 h 4297"/>
              <a:gd name="T18" fmla="*/ 1213 w 6827"/>
              <a:gd name="T19" fmla="*/ 4297 h 4297"/>
              <a:gd name="T20" fmla="*/ 5613 w 6827"/>
              <a:gd name="T21" fmla="*/ 4297 h 4297"/>
              <a:gd name="T22" fmla="*/ 6827 w 6827"/>
              <a:gd name="T23" fmla="*/ 3088 h 4297"/>
              <a:gd name="T24" fmla="*/ 6827 w 6827"/>
              <a:gd name="T25" fmla="*/ 2889 h 4297"/>
              <a:gd name="T26" fmla="*/ 5613 w 6827"/>
              <a:gd name="T27" fmla="*/ 1680 h 4297"/>
              <a:gd name="T28" fmla="*/ 5613 w 6827"/>
              <a:gd name="T29" fmla="*/ 3870 h 4297"/>
              <a:gd name="T30" fmla="*/ 1213 w 6827"/>
              <a:gd name="T31" fmla="*/ 3870 h 4297"/>
              <a:gd name="T32" fmla="*/ 427 w 6827"/>
              <a:gd name="T33" fmla="*/ 3088 h 4297"/>
              <a:gd name="T34" fmla="*/ 427 w 6827"/>
              <a:gd name="T35" fmla="*/ 2889 h 4297"/>
              <a:gd name="T36" fmla="*/ 1128 w 6827"/>
              <a:gd name="T37" fmla="*/ 2116 h 4297"/>
              <a:gd name="T38" fmla="*/ 1303 w 6827"/>
              <a:gd name="T39" fmla="*/ 2097 h 4297"/>
              <a:gd name="T40" fmla="*/ 3027 w 6827"/>
              <a:gd name="T41" fmla="*/ 2097 h 4297"/>
              <a:gd name="T42" fmla="*/ 3027 w 6827"/>
              <a:gd name="T43" fmla="*/ 1670 h 4297"/>
              <a:gd name="T44" fmla="*/ 1303 w 6827"/>
              <a:gd name="T45" fmla="*/ 1670 h 4297"/>
              <a:gd name="T46" fmla="*/ 2576 w 6827"/>
              <a:gd name="T47" fmla="*/ 426 h 4297"/>
              <a:gd name="T48" fmla="*/ 3762 w 6827"/>
              <a:gd name="T49" fmla="*/ 1234 h 4297"/>
              <a:gd name="T50" fmla="*/ 3844 w 6827"/>
              <a:gd name="T51" fmla="*/ 1444 h 4297"/>
              <a:gd name="T52" fmla="*/ 4049 w 6827"/>
              <a:gd name="T53" fmla="*/ 1350 h 4297"/>
              <a:gd name="T54" fmla="*/ 4640 w 6827"/>
              <a:gd name="T55" fmla="*/ 1352 h 4297"/>
              <a:gd name="T56" fmla="*/ 5017 w 6827"/>
              <a:gd name="T57" fmla="*/ 1895 h 4297"/>
              <a:gd name="T58" fmla="*/ 5018 w 6827"/>
              <a:gd name="T59" fmla="*/ 2106 h 4297"/>
              <a:gd name="T60" fmla="*/ 5613 w 6827"/>
              <a:gd name="T61" fmla="*/ 2106 h 4297"/>
              <a:gd name="T62" fmla="*/ 6400 w 6827"/>
              <a:gd name="T63" fmla="*/ 2889 h 4297"/>
              <a:gd name="T64" fmla="*/ 6400 w 6827"/>
              <a:gd name="T65" fmla="*/ 3088 h 4297"/>
              <a:gd name="T66" fmla="*/ 6400 w 6827"/>
              <a:gd name="T67" fmla="*/ 3088 h 4297"/>
              <a:gd name="T68" fmla="*/ 5613 w 6827"/>
              <a:gd name="T69" fmla="*/ 3870 h 4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27" h="4297">
                <a:moveTo>
                  <a:pt x="5613" y="1680"/>
                </a:moveTo>
                <a:lnTo>
                  <a:pt x="5416" y="1680"/>
                </a:lnTo>
                <a:cubicBezTo>
                  <a:pt x="5363" y="1451"/>
                  <a:pt x="5213" y="1102"/>
                  <a:pt x="4782" y="950"/>
                </a:cubicBezTo>
                <a:cubicBezTo>
                  <a:pt x="4498" y="849"/>
                  <a:pt x="4244" y="867"/>
                  <a:pt x="4078" y="900"/>
                </a:cubicBezTo>
                <a:cubicBezTo>
                  <a:pt x="3785" y="347"/>
                  <a:pt x="3215" y="0"/>
                  <a:pt x="2576" y="0"/>
                </a:cubicBezTo>
                <a:cubicBezTo>
                  <a:pt x="1638" y="0"/>
                  <a:pt x="875" y="760"/>
                  <a:pt x="875" y="1694"/>
                </a:cubicBezTo>
                <a:cubicBezTo>
                  <a:pt x="875" y="1707"/>
                  <a:pt x="875" y="1720"/>
                  <a:pt x="876" y="1733"/>
                </a:cubicBezTo>
                <a:cubicBezTo>
                  <a:pt x="364" y="1879"/>
                  <a:pt x="0" y="2345"/>
                  <a:pt x="0" y="2889"/>
                </a:cubicBezTo>
                <a:lnTo>
                  <a:pt x="0" y="3088"/>
                </a:lnTo>
                <a:cubicBezTo>
                  <a:pt x="0" y="3755"/>
                  <a:pt x="544" y="4297"/>
                  <a:pt x="1213" y="4297"/>
                </a:cubicBezTo>
                <a:lnTo>
                  <a:pt x="5613" y="4297"/>
                </a:lnTo>
                <a:cubicBezTo>
                  <a:pt x="6282" y="4297"/>
                  <a:pt x="6827" y="3755"/>
                  <a:pt x="6827" y="3088"/>
                </a:cubicBezTo>
                <a:lnTo>
                  <a:pt x="6827" y="2889"/>
                </a:lnTo>
                <a:cubicBezTo>
                  <a:pt x="6827" y="2222"/>
                  <a:pt x="6282" y="1680"/>
                  <a:pt x="5613" y="1680"/>
                </a:cubicBezTo>
                <a:close/>
                <a:moveTo>
                  <a:pt x="5613" y="3870"/>
                </a:moveTo>
                <a:lnTo>
                  <a:pt x="1213" y="3870"/>
                </a:lnTo>
                <a:cubicBezTo>
                  <a:pt x="780" y="3870"/>
                  <a:pt x="427" y="3519"/>
                  <a:pt x="427" y="3088"/>
                </a:cubicBezTo>
                <a:lnTo>
                  <a:pt x="427" y="2889"/>
                </a:lnTo>
                <a:cubicBezTo>
                  <a:pt x="427" y="2492"/>
                  <a:pt x="728" y="2160"/>
                  <a:pt x="1128" y="2116"/>
                </a:cubicBezTo>
                <a:lnTo>
                  <a:pt x="1303" y="2097"/>
                </a:lnTo>
                <a:lnTo>
                  <a:pt x="3027" y="2097"/>
                </a:lnTo>
                <a:lnTo>
                  <a:pt x="3027" y="1670"/>
                </a:lnTo>
                <a:lnTo>
                  <a:pt x="1303" y="1670"/>
                </a:lnTo>
                <a:cubicBezTo>
                  <a:pt x="1316" y="982"/>
                  <a:pt x="1881" y="426"/>
                  <a:pt x="2576" y="426"/>
                </a:cubicBezTo>
                <a:cubicBezTo>
                  <a:pt x="3104" y="426"/>
                  <a:pt x="3569" y="744"/>
                  <a:pt x="3762" y="1234"/>
                </a:cubicBezTo>
                <a:lnTo>
                  <a:pt x="3844" y="1444"/>
                </a:lnTo>
                <a:lnTo>
                  <a:pt x="4049" y="1350"/>
                </a:lnTo>
                <a:cubicBezTo>
                  <a:pt x="4052" y="1349"/>
                  <a:pt x="4314" y="1237"/>
                  <a:pt x="4640" y="1352"/>
                </a:cubicBezTo>
                <a:cubicBezTo>
                  <a:pt x="5003" y="1480"/>
                  <a:pt x="5017" y="1872"/>
                  <a:pt x="5017" y="1895"/>
                </a:cubicBezTo>
                <a:lnTo>
                  <a:pt x="5018" y="2106"/>
                </a:lnTo>
                <a:lnTo>
                  <a:pt x="5613" y="2106"/>
                </a:lnTo>
                <a:cubicBezTo>
                  <a:pt x="6047" y="2106"/>
                  <a:pt x="6400" y="2457"/>
                  <a:pt x="6400" y="2889"/>
                </a:cubicBezTo>
                <a:lnTo>
                  <a:pt x="6400" y="3088"/>
                </a:lnTo>
                <a:lnTo>
                  <a:pt x="6400" y="3088"/>
                </a:lnTo>
                <a:cubicBezTo>
                  <a:pt x="6400" y="3519"/>
                  <a:pt x="6047" y="3870"/>
                  <a:pt x="5613" y="387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6" name="矩形 9"/>
          <p:cNvSpPr/>
          <p:nvPr/>
        </p:nvSpPr>
        <p:spPr>
          <a:xfrm>
            <a:off x="1068109" y="1692857"/>
            <a:ext cx="3199567" cy="111710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5991" tIns="21594" rIns="35991" bIns="2159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126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业界首家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126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公有云业界首家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ARM-Based 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云手机解决方案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，原生公有云服务，底层基于鲲鹏处理器的物理服务器，性能更加强劲且运行更加稳定。同时提供专业级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GPU 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加 速，无压力运行大型游戏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15463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7" name="矩形 9"/>
          <p:cNvSpPr/>
          <p:nvPr/>
        </p:nvSpPr>
        <p:spPr>
          <a:xfrm>
            <a:off x="792109" y="3352821"/>
            <a:ext cx="2789946" cy="9236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5991" tIns="21594" rIns="35991" bIns="2159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126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云化增强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126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依托华为云集群化管理部署和运营能力，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无缝对接多种公有云服务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，满足用户海量业务需求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8" name="矩形 9"/>
          <p:cNvSpPr/>
          <p:nvPr/>
        </p:nvSpPr>
        <p:spPr>
          <a:xfrm>
            <a:off x="1066119" y="5070043"/>
            <a:ext cx="3353918" cy="72054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5991" tIns="21594" rIns="35991" bIns="2159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126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灵活调整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126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根据业务需求，可灵活配置不同规格的云手机，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支持批 量发放云手机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，让您在云上管理更加便捷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9" name="矩形 9"/>
          <p:cNvSpPr/>
          <p:nvPr/>
        </p:nvSpPr>
        <p:spPr>
          <a:xfrm>
            <a:off x="7458065" y="5023145"/>
            <a:ext cx="4122907" cy="65900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5991" tIns="21594" rIns="35991" bIns="2159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快速迭代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同华为云一起，长期演进，快速迭代，升级换代，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时刻保持业界最领先的云手机产品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，帮助客户长期稳定快速 发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221815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0" name="矩形 9"/>
          <p:cNvSpPr/>
          <p:nvPr/>
        </p:nvSpPr>
        <p:spPr>
          <a:xfrm>
            <a:off x="7583283" y="1676857"/>
            <a:ext cx="3159707" cy="112670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5991" tIns="21594" rIns="35991" bIns="2159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126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安全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126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基于华为云的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计算、存储分离架构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，业务数据秒级挂载，且持久化云端运行保存，提供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华为云企业级云上安全防护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，让您的数据多一层专业保护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1" name="矩形 9"/>
          <p:cNvSpPr/>
          <p:nvPr/>
        </p:nvSpPr>
        <p:spPr>
          <a:xfrm>
            <a:off x="8209869" y="3206486"/>
            <a:ext cx="3251663" cy="12128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5991" tIns="21594" rIns="35991" bIns="2159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创新技术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长时间市场打磨，针对客户核心需求进行大量优化，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打造独家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Monbox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软件技术架构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，让单服务器云手机密度提升一倍，接入流量降低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70%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，同时拥有媲美真机的响应时延，更好满足企业级云手机应用诉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221815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2" name="矩形 9"/>
          <p:cNvSpPr/>
          <p:nvPr/>
        </p:nvSpPr>
        <p:spPr>
          <a:xfrm>
            <a:off x="3962955" y="1131403"/>
            <a:ext cx="4037549" cy="367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5991" tIns="21594" rIns="35991" bIns="2159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dist" defTabSz="914126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1" i="0" u="none" strike="noStrike" kern="0" cap="none" spc="0" normalizeH="0" baseline="0" noProof="0" dirty="0" smtClean="0">
                <a:ln>
                  <a:noFill/>
                </a:ln>
                <a:solidFill>
                  <a:srgbClr val="C8102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应用无缝上云，性能无限扩展</a:t>
            </a:r>
          </a:p>
        </p:txBody>
      </p:sp>
      <p:grpSp>
        <p:nvGrpSpPr>
          <p:cNvPr id="83" name="组合 132"/>
          <p:cNvGrpSpPr/>
          <p:nvPr/>
        </p:nvGrpSpPr>
        <p:grpSpPr>
          <a:xfrm>
            <a:off x="5711924" y="3427414"/>
            <a:ext cx="536436" cy="611028"/>
            <a:chOff x="6796088" y="3017838"/>
            <a:chExt cx="536576" cy="611187"/>
          </a:xfrm>
          <a:solidFill>
            <a:srgbClr val="1D1D1A"/>
          </a:solidFill>
        </p:grpSpPr>
        <p:sp>
          <p:nvSpPr>
            <p:cNvPr id="84" name="Rectangle 25"/>
            <p:cNvSpPr>
              <a:spLocks noChangeArrowheads="1"/>
            </p:cNvSpPr>
            <p:nvPr/>
          </p:nvSpPr>
          <p:spPr bwMode="auto">
            <a:xfrm>
              <a:off x="7048501" y="3087688"/>
              <a:ext cx="1587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/>
          </p:nvSpPr>
          <p:spPr bwMode="auto">
            <a:xfrm>
              <a:off x="7086601" y="3087688"/>
              <a:ext cx="12223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6" name="Freeform 27"/>
            <p:cNvSpPr>
              <a:spLocks/>
            </p:cNvSpPr>
            <p:nvPr/>
          </p:nvSpPr>
          <p:spPr bwMode="auto">
            <a:xfrm>
              <a:off x="7140576" y="3209925"/>
              <a:ext cx="53975" cy="198437"/>
            </a:xfrm>
            <a:custGeom>
              <a:avLst/>
              <a:gdLst>
                <a:gd name="T0" fmla="*/ 13 w 14"/>
                <a:gd name="T1" fmla="*/ 37 h 52"/>
                <a:gd name="T2" fmla="*/ 11 w 14"/>
                <a:gd name="T3" fmla="*/ 37 h 52"/>
                <a:gd name="T4" fmla="*/ 11 w 14"/>
                <a:gd name="T5" fmla="*/ 37 h 52"/>
                <a:gd name="T6" fmla="*/ 4 w 14"/>
                <a:gd name="T7" fmla="*/ 44 h 52"/>
                <a:gd name="T8" fmla="*/ 4 w 14"/>
                <a:gd name="T9" fmla="*/ 2 h 52"/>
                <a:gd name="T10" fmla="*/ 2 w 14"/>
                <a:gd name="T11" fmla="*/ 0 h 52"/>
                <a:gd name="T12" fmla="*/ 0 w 14"/>
                <a:gd name="T13" fmla="*/ 2 h 52"/>
                <a:gd name="T14" fmla="*/ 0 w 14"/>
                <a:gd name="T15" fmla="*/ 50 h 52"/>
                <a:gd name="T16" fmla="*/ 2 w 14"/>
                <a:gd name="T17" fmla="*/ 52 h 52"/>
                <a:gd name="T18" fmla="*/ 2 w 14"/>
                <a:gd name="T19" fmla="*/ 52 h 52"/>
                <a:gd name="T20" fmla="*/ 4 w 14"/>
                <a:gd name="T21" fmla="*/ 51 h 52"/>
                <a:gd name="T22" fmla="*/ 11 w 14"/>
                <a:gd name="T23" fmla="*/ 43 h 52"/>
                <a:gd name="T24" fmla="*/ 14 w 14"/>
                <a:gd name="T25" fmla="*/ 40 h 52"/>
                <a:gd name="T26" fmla="*/ 13 w 14"/>
                <a:gd name="T27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2">
                  <a:moveTo>
                    <a:pt x="13" y="37"/>
                  </a:moveTo>
                  <a:cubicBezTo>
                    <a:pt x="12" y="36"/>
                    <a:pt x="12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2"/>
                    <a:pt x="4" y="52"/>
                    <a:pt x="4" y="51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39"/>
                    <a:pt x="14" y="38"/>
                    <a:pt x="1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7" name="Freeform 28"/>
            <p:cNvSpPr>
              <a:spLocks/>
            </p:cNvSpPr>
            <p:nvPr/>
          </p:nvSpPr>
          <p:spPr bwMode="auto">
            <a:xfrm>
              <a:off x="7040563" y="3209925"/>
              <a:ext cx="53975" cy="198437"/>
            </a:xfrm>
            <a:custGeom>
              <a:avLst/>
              <a:gdLst>
                <a:gd name="T0" fmla="*/ 14 w 14"/>
                <a:gd name="T1" fmla="*/ 2 h 52"/>
                <a:gd name="T2" fmla="*/ 14 w 14"/>
                <a:gd name="T3" fmla="*/ 50 h 52"/>
                <a:gd name="T4" fmla="*/ 14 w 14"/>
                <a:gd name="T5" fmla="*/ 50 h 52"/>
                <a:gd name="T6" fmla="*/ 12 w 14"/>
                <a:gd name="T7" fmla="*/ 52 h 52"/>
                <a:gd name="T8" fmla="*/ 10 w 14"/>
                <a:gd name="T9" fmla="*/ 50 h 52"/>
                <a:gd name="T10" fmla="*/ 10 w 14"/>
                <a:gd name="T11" fmla="*/ 7 h 52"/>
                <a:gd name="T12" fmla="*/ 6 w 14"/>
                <a:gd name="T13" fmla="*/ 12 h 52"/>
                <a:gd name="T14" fmla="*/ 4 w 14"/>
                <a:gd name="T15" fmla="*/ 14 h 52"/>
                <a:gd name="T16" fmla="*/ 3 w 14"/>
                <a:gd name="T17" fmla="*/ 15 h 52"/>
                <a:gd name="T18" fmla="*/ 1 w 14"/>
                <a:gd name="T19" fmla="*/ 15 h 52"/>
                <a:gd name="T20" fmla="*/ 0 w 14"/>
                <a:gd name="T21" fmla="*/ 14 h 52"/>
                <a:gd name="T22" fmla="*/ 0 w 14"/>
                <a:gd name="T23" fmla="*/ 12 h 52"/>
                <a:gd name="T24" fmla="*/ 2 w 14"/>
                <a:gd name="T25" fmla="*/ 10 h 52"/>
                <a:gd name="T26" fmla="*/ 10 w 14"/>
                <a:gd name="T27" fmla="*/ 1 h 52"/>
                <a:gd name="T28" fmla="*/ 12 w 14"/>
                <a:gd name="T29" fmla="*/ 0 h 52"/>
                <a:gd name="T30" fmla="*/ 14 w 14"/>
                <a:gd name="T31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52">
                  <a:moveTo>
                    <a:pt x="14" y="2"/>
                  </a:move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2"/>
                    <a:pt x="13" y="52"/>
                    <a:pt x="12" y="52"/>
                  </a:cubicBezTo>
                  <a:cubicBezTo>
                    <a:pt x="11" y="52"/>
                    <a:pt x="10" y="51"/>
                    <a:pt x="10" y="5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5"/>
                    <a:pt x="3" y="15"/>
                  </a:cubicBezTo>
                  <a:cubicBezTo>
                    <a:pt x="2" y="16"/>
                    <a:pt x="2" y="15"/>
                    <a:pt x="1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1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8" name="Freeform 29"/>
            <p:cNvSpPr>
              <a:spLocks noEditPoints="1"/>
            </p:cNvSpPr>
            <p:nvPr/>
          </p:nvSpPr>
          <p:spPr bwMode="auto">
            <a:xfrm>
              <a:off x="6796088" y="3392488"/>
              <a:ext cx="306388" cy="230187"/>
            </a:xfrm>
            <a:custGeom>
              <a:avLst/>
              <a:gdLst>
                <a:gd name="T0" fmla="*/ 40 w 80"/>
                <a:gd name="T1" fmla="*/ 0 h 60"/>
                <a:gd name="T2" fmla="*/ 19 w 80"/>
                <a:gd name="T3" fmla="*/ 15 h 60"/>
                <a:gd name="T4" fmla="*/ 0 w 80"/>
                <a:gd name="T5" fmla="*/ 38 h 60"/>
                <a:gd name="T6" fmla="*/ 22 w 80"/>
                <a:gd name="T7" fmla="*/ 60 h 60"/>
                <a:gd name="T8" fmla="*/ 58 w 80"/>
                <a:gd name="T9" fmla="*/ 60 h 60"/>
                <a:gd name="T10" fmla="*/ 80 w 80"/>
                <a:gd name="T11" fmla="*/ 38 h 60"/>
                <a:gd name="T12" fmla="*/ 61 w 80"/>
                <a:gd name="T13" fmla="*/ 15 h 60"/>
                <a:gd name="T14" fmla="*/ 40 w 80"/>
                <a:gd name="T15" fmla="*/ 0 h 60"/>
                <a:gd name="T16" fmla="*/ 74 w 80"/>
                <a:gd name="T17" fmla="*/ 38 h 60"/>
                <a:gd name="T18" fmla="*/ 57 w 80"/>
                <a:gd name="T19" fmla="*/ 55 h 60"/>
                <a:gd name="T20" fmla="*/ 21 w 80"/>
                <a:gd name="T21" fmla="*/ 55 h 60"/>
                <a:gd name="T22" fmla="*/ 4 w 80"/>
                <a:gd name="T23" fmla="*/ 38 h 60"/>
                <a:gd name="T24" fmla="*/ 19 w 80"/>
                <a:gd name="T25" fmla="*/ 20 h 60"/>
                <a:gd name="T26" fmla="*/ 22 w 80"/>
                <a:gd name="T27" fmla="*/ 20 h 60"/>
                <a:gd name="T28" fmla="*/ 22 w 80"/>
                <a:gd name="T29" fmla="*/ 16 h 60"/>
                <a:gd name="T30" fmla="*/ 38 w 80"/>
                <a:gd name="T31" fmla="*/ 5 h 60"/>
                <a:gd name="T32" fmla="*/ 54 w 80"/>
                <a:gd name="T33" fmla="*/ 16 h 60"/>
                <a:gd name="T34" fmla="*/ 55 w 80"/>
                <a:gd name="T35" fmla="*/ 20 h 60"/>
                <a:gd name="T36" fmla="*/ 59 w 80"/>
                <a:gd name="T37" fmla="*/ 20 h 60"/>
                <a:gd name="T38" fmla="*/ 74 w 80"/>
                <a:gd name="T3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60">
                  <a:moveTo>
                    <a:pt x="40" y="0"/>
                  </a:moveTo>
                  <a:cubicBezTo>
                    <a:pt x="30" y="0"/>
                    <a:pt x="22" y="6"/>
                    <a:pt x="19" y="15"/>
                  </a:cubicBezTo>
                  <a:cubicBezTo>
                    <a:pt x="8" y="16"/>
                    <a:pt x="0" y="26"/>
                    <a:pt x="0" y="38"/>
                  </a:cubicBezTo>
                  <a:cubicBezTo>
                    <a:pt x="0" y="50"/>
                    <a:pt x="10" y="60"/>
                    <a:pt x="22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70" y="60"/>
                    <a:pt x="80" y="50"/>
                    <a:pt x="80" y="38"/>
                  </a:cubicBezTo>
                  <a:cubicBezTo>
                    <a:pt x="80" y="26"/>
                    <a:pt x="72" y="17"/>
                    <a:pt x="61" y="15"/>
                  </a:cubicBezTo>
                  <a:cubicBezTo>
                    <a:pt x="57" y="6"/>
                    <a:pt x="49" y="0"/>
                    <a:pt x="40" y="0"/>
                  </a:cubicBezTo>
                  <a:close/>
                  <a:moveTo>
                    <a:pt x="74" y="38"/>
                  </a:moveTo>
                  <a:cubicBezTo>
                    <a:pt x="74" y="47"/>
                    <a:pt x="66" y="55"/>
                    <a:pt x="57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1" y="55"/>
                    <a:pt x="4" y="47"/>
                    <a:pt x="4" y="38"/>
                  </a:cubicBezTo>
                  <a:cubicBezTo>
                    <a:pt x="4" y="29"/>
                    <a:pt x="10" y="21"/>
                    <a:pt x="19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9"/>
                    <a:pt x="31" y="5"/>
                    <a:pt x="38" y="5"/>
                  </a:cubicBezTo>
                  <a:cubicBezTo>
                    <a:pt x="46" y="5"/>
                    <a:pt x="52" y="9"/>
                    <a:pt x="54" y="16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8" y="21"/>
                    <a:pt x="74" y="28"/>
                    <a:pt x="7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7148513" y="3606800"/>
              <a:ext cx="0" cy="0"/>
            </a:xfrm>
            <a:prstGeom prst="line">
              <a:avLst/>
            </a:prstGeom>
            <a:grp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90" name="Freeform 31"/>
            <p:cNvSpPr>
              <a:spLocks/>
            </p:cNvSpPr>
            <p:nvPr/>
          </p:nvSpPr>
          <p:spPr bwMode="auto">
            <a:xfrm>
              <a:off x="6902451" y="3017838"/>
              <a:ext cx="430213" cy="611187"/>
            </a:xfrm>
            <a:custGeom>
              <a:avLst/>
              <a:gdLst>
                <a:gd name="T0" fmla="*/ 92 w 112"/>
                <a:gd name="T1" fmla="*/ 160 h 160"/>
                <a:gd name="T2" fmla="*/ 66 w 112"/>
                <a:gd name="T3" fmla="*/ 160 h 160"/>
                <a:gd name="T4" fmla="*/ 62 w 112"/>
                <a:gd name="T5" fmla="*/ 156 h 160"/>
                <a:gd name="T6" fmla="*/ 66 w 112"/>
                <a:gd name="T7" fmla="*/ 152 h 160"/>
                <a:gd name="T8" fmla="*/ 92 w 112"/>
                <a:gd name="T9" fmla="*/ 152 h 160"/>
                <a:gd name="T10" fmla="*/ 104 w 112"/>
                <a:gd name="T11" fmla="*/ 140 h 160"/>
                <a:gd name="T12" fmla="*/ 104 w 112"/>
                <a:gd name="T13" fmla="*/ 20 h 160"/>
                <a:gd name="T14" fmla="*/ 92 w 112"/>
                <a:gd name="T15" fmla="*/ 8 h 160"/>
                <a:gd name="T16" fmla="*/ 20 w 112"/>
                <a:gd name="T17" fmla="*/ 8 h 160"/>
                <a:gd name="T18" fmla="*/ 8 w 112"/>
                <a:gd name="T19" fmla="*/ 20 h 160"/>
                <a:gd name="T20" fmla="*/ 8 w 112"/>
                <a:gd name="T21" fmla="*/ 85 h 160"/>
                <a:gd name="T22" fmla="*/ 4 w 112"/>
                <a:gd name="T23" fmla="*/ 89 h 160"/>
                <a:gd name="T24" fmla="*/ 0 w 112"/>
                <a:gd name="T25" fmla="*/ 85 h 160"/>
                <a:gd name="T26" fmla="*/ 0 w 112"/>
                <a:gd name="T27" fmla="*/ 20 h 160"/>
                <a:gd name="T28" fmla="*/ 20 w 112"/>
                <a:gd name="T29" fmla="*/ 0 h 160"/>
                <a:gd name="T30" fmla="*/ 92 w 112"/>
                <a:gd name="T31" fmla="*/ 0 h 160"/>
                <a:gd name="T32" fmla="*/ 112 w 112"/>
                <a:gd name="T33" fmla="*/ 20 h 160"/>
                <a:gd name="T34" fmla="*/ 112 w 112"/>
                <a:gd name="T35" fmla="*/ 139 h 160"/>
                <a:gd name="T36" fmla="*/ 92 w 112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60">
                  <a:moveTo>
                    <a:pt x="92" y="160"/>
                  </a:moveTo>
                  <a:cubicBezTo>
                    <a:pt x="66" y="160"/>
                    <a:pt x="66" y="160"/>
                    <a:pt x="66" y="160"/>
                  </a:cubicBezTo>
                  <a:cubicBezTo>
                    <a:pt x="64" y="160"/>
                    <a:pt x="62" y="158"/>
                    <a:pt x="62" y="156"/>
                  </a:cubicBezTo>
                  <a:cubicBezTo>
                    <a:pt x="62" y="154"/>
                    <a:pt x="64" y="152"/>
                    <a:pt x="66" y="15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9" y="152"/>
                    <a:pt x="104" y="146"/>
                    <a:pt x="104" y="14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14"/>
                    <a:pt x="99" y="8"/>
                    <a:pt x="9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1" y="89"/>
                    <a:pt x="0" y="87"/>
                    <a:pt x="0" y="8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3" y="0"/>
                    <a:pt x="112" y="9"/>
                    <a:pt x="112" y="20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2" y="151"/>
                    <a:pt x="103" y="160"/>
                    <a:pt x="92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91" name="android-logo_38002"/>
          <p:cNvSpPr>
            <a:spLocks noChangeAspect="1"/>
          </p:cNvSpPr>
          <p:nvPr/>
        </p:nvSpPr>
        <p:spPr bwMode="auto">
          <a:xfrm>
            <a:off x="4920619" y="1929002"/>
            <a:ext cx="516527" cy="609526"/>
          </a:xfrm>
          <a:custGeom>
            <a:avLst/>
            <a:gdLst>
              <a:gd name="connsiteX0" fmla="*/ 89265 w 512869"/>
              <a:gd name="connsiteY0" fmla="*/ 202986 h 605209"/>
              <a:gd name="connsiteX1" fmla="*/ 423604 w 512869"/>
              <a:gd name="connsiteY1" fmla="*/ 202986 h 605209"/>
              <a:gd name="connsiteX2" fmla="*/ 423604 w 512869"/>
              <a:gd name="connsiteY2" fmla="*/ 445173 h 605209"/>
              <a:gd name="connsiteX3" fmla="*/ 411933 w 512869"/>
              <a:gd name="connsiteY3" fmla="*/ 473570 h 605209"/>
              <a:gd name="connsiteX4" fmla="*/ 383907 w 512869"/>
              <a:gd name="connsiteY4" fmla="*/ 485223 h 605209"/>
              <a:gd name="connsiteX5" fmla="*/ 356539 w 512869"/>
              <a:gd name="connsiteY5" fmla="*/ 485223 h 605209"/>
              <a:gd name="connsiteX6" fmla="*/ 356539 w 512869"/>
              <a:gd name="connsiteY6" fmla="*/ 567785 h 605209"/>
              <a:gd name="connsiteX7" fmla="*/ 345690 w 512869"/>
              <a:gd name="connsiteY7" fmla="*/ 594294 h 605209"/>
              <a:gd name="connsiteX8" fmla="*/ 319061 w 512869"/>
              <a:gd name="connsiteY8" fmla="*/ 605209 h 605209"/>
              <a:gd name="connsiteX9" fmla="*/ 292515 w 512869"/>
              <a:gd name="connsiteY9" fmla="*/ 594294 h 605209"/>
              <a:gd name="connsiteX10" fmla="*/ 281584 w 512869"/>
              <a:gd name="connsiteY10" fmla="*/ 567785 h 605209"/>
              <a:gd name="connsiteX11" fmla="*/ 281584 w 512869"/>
              <a:gd name="connsiteY11" fmla="*/ 485223 h 605209"/>
              <a:gd name="connsiteX12" fmla="*/ 231285 w 512869"/>
              <a:gd name="connsiteY12" fmla="*/ 485223 h 605209"/>
              <a:gd name="connsiteX13" fmla="*/ 231285 w 512869"/>
              <a:gd name="connsiteY13" fmla="*/ 567785 h 605209"/>
              <a:gd name="connsiteX14" fmla="*/ 220354 w 512869"/>
              <a:gd name="connsiteY14" fmla="*/ 594294 h 605209"/>
              <a:gd name="connsiteX15" fmla="*/ 193808 w 512869"/>
              <a:gd name="connsiteY15" fmla="*/ 605209 h 605209"/>
              <a:gd name="connsiteX16" fmla="*/ 167590 w 512869"/>
              <a:gd name="connsiteY16" fmla="*/ 594294 h 605209"/>
              <a:gd name="connsiteX17" fmla="*/ 156659 w 512869"/>
              <a:gd name="connsiteY17" fmla="*/ 567785 h 605209"/>
              <a:gd name="connsiteX18" fmla="*/ 156248 w 512869"/>
              <a:gd name="connsiteY18" fmla="*/ 485141 h 605209"/>
              <a:gd name="connsiteX19" fmla="*/ 129290 w 512869"/>
              <a:gd name="connsiteY19" fmla="*/ 485141 h 605209"/>
              <a:gd name="connsiteX20" fmla="*/ 100936 w 512869"/>
              <a:gd name="connsiteY20" fmla="*/ 473570 h 605209"/>
              <a:gd name="connsiteX21" fmla="*/ 89265 w 512869"/>
              <a:gd name="connsiteY21" fmla="*/ 445173 h 605209"/>
              <a:gd name="connsiteX22" fmla="*/ 475299 w 512869"/>
              <a:gd name="connsiteY22" fmla="*/ 196071 h 605209"/>
              <a:gd name="connsiteX23" fmla="*/ 501935 w 512869"/>
              <a:gd name="connsiteY23" fmla="*/ 206741 h 605209"/>
              <a:gd name="connsiteX24" fmla="*/ 512869 w 512869"/>
              <a:gd name="connsiteY24" fmla="*/ 233169 h 605209"/>
              <a:gd name="connsiteX25" fmla="*/ 512869 w 512869"/>
              <a:gd name="connsiteY25" fmla="*/ 389524 h 605209"/>
              <a:gd name="connsiteX26" fmla="*/ 501935 w 512869"/>
              <a:gd name="connsiteY26" fmla="*/ 416116 h 605209"/>
              <a:gd name="connsiteX27" fmla="*/ 475299 w 512869"/>
              <a:gd name="connsiteY27" fmla="*/ 427032 h 605209"/>
              <a:gd name="connsiteX28" fmla="*/ 449074 w 512869"/>
              <a:gd name="connsiteY28" fmla="*/ 416116 h 605209"/>
              <a:gd name="connsiteX29" fmla="*/ 438140 w 512869"/>
              <a:gd name="connsiteY29" fmla="*/ 389524 h 605209"/>
              <a:gd name="connsiteX30" fmla="*/ 438140 w 512869"/>
              <a:gd name="connsiteY30" fmla="*/ 233169 h 605209"/>
              <a:gd name="connsiteX31" fmla="*/ 449074 w 512869"/>
              <a:gd name="connsiteY31" fmla="*/ 206741 h 605209"/>
              <a:gd name="connsiteX32" fmla="*/ 475299 w 512869"/>
              <a:gd name="connsiteY32" fmla="*/ 196071 h 605209"/>
              <a:gd name="connsiteX33" fmla="*/ 37534 w 512869"/>
              <a:gd name="connsiteY33" fmla="*/ 196071 h 605209"/>
              <a:gd name="connsiteX34" fmla="*/ 63734 w 512869"/>
              <a:gd name="connsiteY34" fmla="*/ 206905 h 605209"/>
              <a:gd name="connsiteX35" fmla="*/ 74658 w 512869"/>
              <a:gd name="connsiteY35" fmla="*/ 233169 h 605209"/>
              <a:gd name="connsiteX36" fmla="*/ 74658 w 512869"/>
              <a:gd name="connsiteY36" fmla="*/ 389524 h 605209"/>
              <a:gd name="connsiteX37" fmla="*/ 63899 w 512869"/>
              <a:gd name="connsiteY37" fmla="*/ 416116 h 605209"/>
              <a:gd name="connsiteX38" fmla="*/ 37534 w 512869"/>
              <a:gd name="connsiteY38" fmla="*/ 427032 h 605209"/>
              <a:gd name="connsiteX39" fmla="*/ 10924 w 512869"/>
              <a:gd name="connsiteY39" fmla="*/ 416116 h 605209"/>
              <a:gd name="connsiteX40" fmla="*/ 0 w 512869"/>
              <a:gd name="connsiteY40" fmla="*/ 389524 h 605209"/>
              <a:gd name="connsiteX41" fmla="*/ 0 w 512869"/>
              <a:gd name="connsiteY41" fmla="*/ 233169 h 605209"/>
              <a:gd name="connsiteX42" fmla="*/ 10924 w 512869"/>
              <a:gd name="connsiteY42" fmla="*/ 206905 h 605209"/>
              <a:gd name="connsiteX43" fmla="*/ 37534 w 512869"/>
              <a:gd name="connsiteY43" fmla="*/ 196071 h 605209"/>
              <a:gd name="connsiteX44" fmla="*/ 333272 w 512869"/>
              <a:gd name="connsiteY44" fmla="*/ 100763 h 605209"/>
              <a:gd name="connsiteX45" fmla="*/ 323245 w 512869"/>
              <a:gd name="connsiteY45" fmla="*/ 104948 h 605209"/>
              <a:gd name="connsiteX46" fmla="*/ 319053 w 512869"/>
              <a:gd name="connsiteY46" fmla="*/ 114877 h 605209"/>
              <a:gd name="connsiteX47" fmla="*/ 323245 w 512869"/>
              <a:gd name="connsiteY47" fmla="*/ 124887 h 605209"/>
              <a:gd name="connsiteX48" fmla="*/ 333272 w 512869"/>
              <a:gd name="connsiteY48" fmla="*/ 129072 h 605209"/>
              <a:gd name="connsiteX49" fmla="*/ 343134 w 512869"/>
              <a:gd name="connsiteY49" fmla="*/ 124887 h 605209"/>
              <a:gd name="connsiteX50" fmla="*/ 347079 w 512869"/>
              <a:gd name="connsiteY50" fmla="*/ 114877 h 605209"/>
              <a:gd name="connsiteX51" fmla="*/ 343134 w 512869"/>
              <a:gd name="connsiteY51" fmla="*/ 104948 h 605209"/>
              <a:gd name="connsiteX52" fmla="*/ 333272 w 512869"/>
              <a:gd name="connsiteY52" fmla="*/ 100763 h 605209"/>
              <a:gd name="connsiteX53" fmla="*/ 179584 w 512869"/>
              <a:gd name="connsiteY53" fmla="*/ 100763 h 605209"/>
              <a:gd name="connsiteX54" fmla="*/ 169722 w 512869"/>
              <a:gd name="connsiteY54" fmla="*/ 104948 h 605209"/>
              <a:gd name="connsiteX55" fmla="*/ 165777 w 512869"/>
              <a:gd name="connsiteY55" fmla="*/ 114877 h 605209"/>
              <a:gd name="connsiteX56" fmla="*/ 169722 w 512869"/>
              <a:gd name="connsiteY56" fmla="*/ 124887 h 605209"/>
              <a:gd name="connsiteX57" fmla="*/ 179584 w 512869"/>
              <a:gd name="connsiteY57" fmla="*/ 129072 h 605209"/>
              <a:gd name="connsiteX58" fmla="*/ 189611 w 512869"/>
              <a:gd name="connsiteY58" fmla="*/ 124887 h 605209"/>
              <a:gd name="connsiteX59" fmla="*/ 193803 w 512869"/>
              <a:gd name="connsiteY59" fmla="*/ 114877 h 605209"/>
              <a:gd name="connsiteX60" fmla="*/ 189611 w 512869"/>
              <a:gd name="connsiteY60" fmla="*/ 104948 h 605209"/>
              <a:gd name="connsiteX61" fmla="*/ 179584 w 512869"/>
              <a:gd name="connsiteY61" fmla="*/ 100763 h 605209"/>
              <a:gd name="connsiteX62" fmla="*/ 149751 w 512869"/>
              <a:gd name="connsiteY62" fmla="*/ 741 h 605209"/>
              <a:gd name="connsiteX63" fmla="*/ 156983 w 512869"/>
              <a:gd name="connsiteY63" fmla="*/ 2874 h 605209"/>
              <a:gd name="connsiteX64" fmla="*/ 183201 w 512869"/>
              <a:gd name="connsiteY64" fmla="*/ 50957 h 605209"/>
              <a:gd name="connsiteX65" fmla="*/ 256428 w 512869"/>
              <a:gd name="connsiteY65" fmla="*/ 35613 h 605209"/>
              <a:gd name="connsiteX66" fmla="*/ 329655 w 512869"/>
              <a:gd name="connsiteY66" fmla="*/ 50957 h 605209"/>
              <a:gd name="connsiteX67" fmla="*/ 355873 w 512869"/>
              <a:gd name="connsiteY67" fmla="*/ 2874 h 605209"/>
              <a:gd name="connsiteX68" fmla="*/ 363105 w 512869"/>
              <a:gd name="connsiteY68" fmla="*/ 741 h 605209"/>
              <a:gd name="connsiteX69" fmla="*/ 364995 w 512869"/>
              <a:gd name="connsiteY69" fmla="*/ 8044 h 605209"/>
              <a:gd name="connsiteX70" fmla="*/ 339107 w 512869"/>
              <a:gd name="connsiteY70" fmla="*/ 55634 h 605209"/>
              <a:gd name="connsiteX71" fmla="*/ 401403 w 512869"/>
              <a:gd name="connsiteY71" fmla="*/ 111430 h 605209"/>
              <a:gd name="connsiteX72" fmla="*/ 424662 w 512869"/>
              <a:gd name="connsiteY72" fmla="*/ 189791 h 605209"/>
              <a:gd name="connsiteX73" fmla="*/ 87783 w 512869"/>
              <a:gd name="connsiteY73" fmla="*/ 189791 h 605209"/>
              <a:gd name="connsiteX74" fmla="*/ 111124 w 512869"/>
              <a:gd name="connsiteY74" fmla="*/ 111430 h 605209"/>
              <a:gd name="connsiteX75" fmla="*/ 173749 w 512869"/>
              <a:gd name="connsiteY75" fmla="*/ 55634 h 605209"/>
              <a:gd name="connsiteX76" fmla="*/ 147943 w 512869"/>
              <a:gd name="connsiteY76" fmla="*/ 8044 h 605209"/>
              <a:gd name="connsiteX77" fmla="*/ 149751 w 512869"/>
              <a:gd name="connsiteY77" fmla="*/ 741 h 6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12869" h="605209">
                <a:moveTo>
                  <a:pt x="89265" y="202986"/>
                </a:moveTo>
                <a:lnTo>
                  <a:pt x="423604" y="202986"/>
                </a:lnTo>
                <a:lnTo>
                  <a:pt x="423604" y="445173"/>
                </a:lnTo>
                <a:cubicBezTo>
                  <a:pt x="423604" y="456335"/>
                  <a:pt x="419741" y="465773"/>
                  <a:pt x="411933" y="473570"/>
                </a:cubicBezTo>
                <a:cubicBezTo>
                  <a:pt x="404126" y="481284"/>
                  <a:pt x="394838" y="485223"/>
                  <a:pt x="383907" y="485223"/>
                </a:cubicBezTo>
                <a:lnTo>
                  <a:pt x="356539" y="485223"/>
                </a:lnTo>
                <a:lnTo>
                  <a:pt x="356539" y="567785"/>
                </a:lnTo>
                <a:cubicBezTo>
                  <a:pt x="356539" y="578208"/>
                  <a:pt x="352923" y="586990"/>
                  <a:pt x="345690" y="594294"/>
                </a:cubicBezTo>
                <a:cubicBezTo>
                  <a:pt x="338375" y="601598"/>
                  <a:pt x="329499" y="605209"/>
                  <a:pt x="319061" y="605209"/>
                </a:cubicBezTo>
                <a:cubicBezTo>
                  <a:pt x="308624" y="605209"/>
                  <a:pt x="299747" y="601598"/>
                  <a:pt x="292515" y="594294"/>
                </a:cubicBezTo>
                <a:cubicBezTo>
                  <a:pt x="285200" y="586990"/>
                  <a:pt x="281584" y="578208"/>
                  <a:pt x="281584" y="567785"/>
                </a:cubicBezTo>
                <a:lnTo>
                  <a:pt x="281584" y="485223"/>
                </a:lnTo>
                <a:lnTo>
                  <a:pt x="231285" y="485223"/>
                </a:lnTo>
                <a:lnTo>
                  <a:pt x="231285" y="567785"/>
                </a:lnTo>
                <a:cubicBezTo>
                  <a:pt x="231285" y="578208"/>
                  <a:pt x="227669" y="586990"/>
                  <a:pt x="220354" y="594294"/>
                </a:cubicBezTo>
                <a:cubicBezTo>
                  <a:pt x="213122" y="601598"/>
                  <a:pt x="204245" y="605209"/>
                  <a:pt x="193808" y="605209"/>
                </a:cubicBezTo>
                <a:cubicBezTo>
                  <a:pt x="183616" y="605209"/>
                  <a:pt x="174822" y="601598"/>
                  <a:pt x="167590" y="594294"/>
                </a:cubicBezTo>
                <a:cubicBezTo>
                  <a:pt x="160275" y="586990"/>
                  <a:pt x="156659" y="578208"/>
                  <a:pt x="156659" y="567785"/>
                </a:cubicBezTo>
                <a:lnTo>
                  <a:pt x="156248" y="485141"/>
                </a:lnTo>
                <a:lnTo>
                  <a:pt x="129290" y="485141"/>
                </a:lnTo>
                <a:cubicBezTo>
                  <a:pt x="118113" y="485141"/>
                  <a:pt x="108661" y="481284"/>
                  <a:pt x="100936" y="473570"/>
                </a:cubicBezTo>
                <a:cubicBezTo>
                  <a:pt x="93128" y="465773"/>
                  <a:pt x="89265" y="456335"/>
                  <a:pt x="89265" y="445173"/>
                </a:cubicBezTo>
                <a:close/>
                <a:moveTo>
                  <a:pt x="475299" y="196071"/>
                </a:moveTo>
                <a:cubicBezTo>
                  <a:pt x="485740" y="196071"/>
                  <a:pt x="494618" y="199600"/>
                  <a:pt x="501935" y="206741"/>
                </a:cubicBezTo>
                <a:cubicBezTo>
                  <a:pt x="509170" y="213882"/>
                  <a:pt x="512869" y="222746"/>
                  <a:pt x="512869" y="233169"/>
                </a:cubicBezTo>
                <a:lnTo>
                  <a:pt x="512869" y="389524"/>
                </a:lnTo>
                <a:cubicBezTo>
                  <a:pt x="512869" y="399947"/>
                  <a:pt x="509170" y="408811"/>
                  <a:pt x="501935" y="416116"/>
                </a:cubicBezTo>
                <a:cubicBezTo>
                  <a:pt x="494618" y="423339"/>
                  <a:pt x="485740" y="427032"/>
                  <a:pt x="475299" y="427032"/>
                </a:cubicBezTo>
                <a:cubicBezTo>
                  <a:pt x="465105" y="427032"/>
                  <a:pt x="456391" y="423339"/>
                  <a:pt x="449074" y="416116"/>
                </a:cubicBezTo>
                <a:cubicBezTo>
                  <a:pt x="441839" y="408811"/>
                  <a:pt x="438140" y="399947"/>
                  <a:pt x="438140" y="389524"/>
                </a:cubicBezTo>
                <a:lnTo>
                  <a:pt x="438140" y="233169"/>
                </a:lnTo>
                <a:cubicBezTo>
                  <a:pt x="438140" y="222746"/>
                  <a:pt x="441839" y="213882"/>
                  <a:pt x="449074" y="206741"/>
                </a:cubicBezTo>
                <a:cubicBezTo>
                  <a:pt x="456391" y="199600"/>
                  <a:pt x="465105" y="196071"/>
                  <a:pt x="475299" y="196071"/>
                </a:cubicBezTo>
                <a:close/>
                <a:moveTo>
                  <a:pt x="37534" y="196071"/>
                </a:moveTo>
                <a:cubicBezTo>
                  <a:pt x="47719" y="196071"/>
                  <a:pt x="56425" y="199682"/>
                  <a:pt x="63734" y="206905"/>
                </a:cubicBezTo>
                <a:cubicBezTo>
                  <a:pt x="70962" y="214210"/>
                  <a:pt x="74658" y="222910"/>
                  <a:pt x="74658" y="233169"/>
                </a:cubicBezTo>
                <a:lnTo>
                  <a:pt x="74658" y="389524"/>
                </a:lnTo>
                <a:cubicBezTo>
                  <a:pt x="74658" y="399947"/>
                  <a:pt x="71044" y="408811"/>
                  <a:pt x="63899" y="416116"/>
                </a:cubicBezTo>
                <a:cubicBezTo>
                  <a:pt x="56753" y="423339"/>
                  <a:pt x="47965" y="427032"/>
                  <a:pt x="37534" y="427032"/>
                </a:cubicBezTo>
                <a:cubicBezTo>
                  <a:pt x="27104" y="427032"/>
                  <a:pt x="18233" y="423339"/>
                  <a:pt x="10924" y="416116"/>
                </a:cubicBezTo>
                <a:cubicBezTo>
                  <a:pt x="3696" y="408811"/>
                  <a:pt x="0" y="399947"/>
                  <a:pt x="0" y="389524"/>
                </a:cubicBezTo>
                <a:lnTo>
                  <a:pt x="0" y="233169"/>
                </a:lnTo>
                <a:cubicBezTo>
                  <a:pt x="0" y="222910"/>
                  <a:pt x="3696" y="214210"/>
                  <a:pt x="10924" y="206905"/>
                </a:cubicBezTo>
                <a:cubicBezTo>
                  <a:pt x="18233" y="199682"/>
                  <a:pt x="27104" y="196071"/>
                  <a:pt x="37534" y="196071"/>
                </a:cubicBezTo>
                <a:close/>
                <a:moveTo>
                  <a:pt x="333272" y="100763"/>
                </a:moveTo>
                <a:cubicBezTo>
                  <a:pt x="329409" y="100763"/>
                  <a:pt x="326039" y="102158"/>
                  <a:pt x="323245" y="104948"/>
                </a:cubicBezTo>
                <a:cubicBezTo>
                  <a:pt x="320451" y="107738"/>
                  <a:pt x="319053" y="111020"/>
                  <a:pt x="319053" y="114877"/>
                </a:cubicBezTo>
                <a:cubicBezTo>
                  <a:pt x="319053" y="118815"/>
                  <a:pt x="320451" y="122097"/>
                  <a:pt x="323245" y="124887"/>
                </a:cubicBezTo>
                <a:cubicBezTo>
                  <a:pt x="326039" y="127677"/>
                  <a:pt x="329409" y="129072"/>
                  <a:pt x="333272" y="129072"/>
                </a:cubicBezTo>
                <a:cubicBezTo>
                  <a:pt x="337134" y="129072"/>
                  <a:pt x="340422" y="127677"/>
                  <a:pt x="343134" y="124887"/>
                </a:cubicBezTo>
                <a:cubicBezTo>
                  <a:pt x="345764" y="122097"/>
                  <a:pt x="347079" y="118815"/>
                  <a:pt x="347079" y="114877"/>
                </a:cubicBezTo>
                <a:cubicBezTo>
                  <a:pt x="347079" y="111020"/>
                  <a:pt x="345764" y="107738"/>
                  <a:pt x="343134" y="104948"/>
                </a:cubicBezTo>
                <a:cubicBezTo>
                  <a:pt x="340422" y="102158"/>
                  <a:pt x="337134" y="100763"/>
                  <a:pt x="333272" y="100763"/>
                </a:cubicBezTo>
                <a:close/>
                <a:moveTo>
                  <a:pt x="179584" y="100763"/>
                </a:moveTo>
                <a:cubicBezTo>
                  <a:pt x="175722" y="100763"/>
                  <a:pt x="172434" y="102158"/>
                  <a:pt x="169722" y="104948"/>
                </a:cubicBezTo>
                <a:cubicBezTo>
                  <a:pt x="167092" y="107738"/>
                  <a:pt x="165777" y="111020"/>
                  <a:pt x="165777" y="114877"/>
                </a:cubicBezTo>
                <a:cubicBezTo>
                  <a:pt x="165777" y="118815"/>
                  <a:pt x="167092" y="122097"/>
                  <a:pt x="169722" y="124887"/>
                </a:cubicBezTo>
                <a:cubicBezTo>
                  <a:pt x="172434" y="127677"/>
                  <a:pt x="175722" y="129072"/>
                  <a:pt x="179584" y="129072"/>
                </a:cubicBezTo>
                <a:cubicBezTo>
                  <a:pt x="183447" y="129072"/>
                  <a:pt x="186817" y="127677"/>
                  <a:pt x="189611" y="124887"/>
                </a:cubicBezTo>
                <a:cubicBezTo>
                  <a:pt x="192405" y="122097"/>
                  <a:pt x="193803" y="118815"/>
                  <a:pt x="193803" y="114877"/>
                </a:cubicBezTo>
                <a:cubicBezTo>
                  <a:pt x="193803" y="111020"/>
                  <a:pt x="192405" y="107738"/>
                  <a:pt x="189611" y="104948"/>
                </a:cubicBezTo>
                <a:cubicBezTo>
                  <a:pt x="186817" y="102158"/>
                  <a:pt x="183447" y="100763"/>
                  <a:pt x="179584" y="100763"/>
                </a:cubicBezTo>
                <a:close/>
                <a:moveTo>
                  <a:pt x="149751" y="741"/>
                </a:moveTo>
                <a:cubicBezTo>
                  <a:pt x="152874" y="-736"/>
                  <a:pt x="155340" y="2"/>
                  <a:pt x="156983" y="2874"/>
                </a:cubicBezTo>
                <a:lnTo>
                  <a:pt x="183201" y="50957"/>
                </a:lnTo>
                <a:cubicBezTo>
                  <a:pt x="206295" y="40701"/>
                  <a:pt x="230704" y="35613"/>
                  <a:pt x="256428" y="35613"/>
                </a:cubicBezTo>
                <a:cubicBezTo>
                  <a:pt x="282152" y="35613"/>
                  <a:pt x="306561" y="40701"/>
                  <a:pt x="329655" y="50957"/>
                </a:cubicBezTo>
                <a:lnTo>
                  <a:pt x="355873" y="2874"/>
                </a:lnTo>
                <a:cubicBezTo>
                  <a:pt x="357598" y="2"/>
                  <a:pt x="359982" y="-736"/>
                  <a:pt x="363105" y="741"/>
                </a:cubicBezTo>
                <a:cubicBezTo>
                  <a:pt x="366064" y="2464"/>
                  <a:pt x="366639" y="4843"/>
                  <a:pt x="364995" y="8044"/>
                </a:cubicBezTo>
                <a:lnTo>
                  <a:pt x="339107" y="55634"/>
                </a:lnTo>
                <a:cubicBezTo>
                  <a:pt x="365077" y="69009"/>
                  <a:pt x="385870" y="87553"/>
                  <a:pt x="401403" y="111430"/>
                </a:cubicBezTo>
                <a:cubicBezTo>
                  <a:pt x="416937" y="135308"/>
                  <a:pt x="424662" y="161483"/>
                  <a:pt x="424662" y="189791"/>
                </a:cubicBezTo>
                <a:lnTo>
                  <a:pt x="87783" y="189791"/>
                </a:lnTo>
                <a:cubicBezTo>
                  <a:pt x="87783" y="161483"/>
                  <a:pt x="95591" y="135308"/>
                  <a:pt x="111124" y="111430"/>
                </a:cubicBezTo>
                <a:cubicBezTo>
                  <a:pt x="126657" y="87553"/>
                  <a:pt x="147532" y="69009"/>
                  <a:pt x="173749" y="55634"/>
                </a:cubicBezTo>
                <a:lnTo>
                  <a:pt x="147943" y="8044"/>
                </a:lnTo>
                <a:cubicBezTo>
                  <a:pt x="146217" y="4843"/>
                  <a:pt x="146792" y="2464"/>
                  <a:pt x="149751" y="7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2" name="different-squares_1432"/>
          <p:cNvSpPr>
            <a:spLocks noChangeAspect="1"/>
          </p:cNvSpPr>
          <p:nvPr/>
        </p:nvSpPr>
        <p:spPr bwMode="auto">
          <a:xfrm>
            <a:off x="4875357" y="5104964"/>
            <a:ext cx="546734" cy="545921"/>
          </a:xfrm>
          <a:custGeom>
            <a:avLst/>
            <a:gdLst>
              <a:gd name="connsiteX0" fmla="*/ 552009 w 598142"/>
              <a:gd name="connsiteY0" fmla="*/ 516148 h 597254"/>
              <a:gd name="connsiteX1" fmla="*/ 516949 w 598142"/>
              <a:gd name="connsiteY1" fmla="*/ 551171 h 597254"/>
              <a:gd name="connsiteX2" fmla="*/ 552009 w 598142"/>
              <a:gd name="connsiteY2" fmla="*/ 551171 h 597254"/>
              <a:gd name="connsiteX3" fmla="*/ 138512 w 598142"/>
              <a:gd name="connsiteY3" fmla="*/ 414941 h 597254"/>
              <a:gd name="connsiteX4" fmla="*/ 184683 w 598142"/>
              <a:gd name="connsiteY4" fmla="*/ 460964 h 597254"/>
              <a:gd name="connsiteX5" fmla="*/ 138512 w 598142"/>
              <a:gd name="connsiteY5" fmla="*/ 506987 h 597254"/>
              <a:gd name="connsiteX6" fmla="*/ 92341 w 598142"/>
              <a:gd name="connsiteY6" fmla="*/ 460964 h 597254"/>
              <a:gd name="connsiteX7" fmla="*/ 138512 w 598142"/>
              <a:gd name="connsiteY7" fmla="*/ 414941 h 597254"/>
              <a:gd name="connsiteX8" fmla="*/ 552009 w 598142"/>
              <a:gd name="connsiteY8" fmla="*/ 400019 h 597254"/>
              <a:gd name="connsiteX9" fmla="*/ 400695 w 598142"/>
              <a:gd name="connsiteY9" fmla="*/ 551171 h 597254"/>
              <a:gd name="connsiteX10" fmla="*/ 450518 w 598142"/>
              <a:gd name="connsiteY10" fmla="*/ 551171 h 597254"/>
              <a:gd name="connsiteX11" fmla="*/ 552009 w 598142"/>
              <a:gd name="connsiteY11" fmla="*/ 449789 h 597254"/>
              <a:gd name="connsiteX12" fmla="*/ 470816 w 598142"/>
              <a:gd name="connsiteY12" fmla="*/ 368683 h 597254"/>
              <a:gd name="connsiteX13" fmla="*/ 369325 w 598142"/>
              <a:gd name="connsiteY13" fmla="*/ 470065 h 597254"/>
              <a:gd name="connsiteX14" fmla="*/ 369325 w 598142"/>
              <a:gd name="connsiteY14" fmla="*/ 519835 h 597254"/>
              <a:gd name="connsiteX15" fmla="*/ 520639 w 598142"/>
              <a:gd name="connsiteY15" fmla="*/ 368683 h 597254"/>
              <a:gd name="connsiteX16" fmla="*/ 369325 w 598142"/>
              <a:gd name="connsiteY16" fmla="*/ 368683 h 597254"/>
              <a:gd name="connsiteX17" fmla="*/ 369325 w 598142"/>
              <a:gd name="connsiteY17" fmla="*/ 403706 h 597254"/>
              <a:gd name="connsiteX18" fmla="*/ 404385 w 598142"/>
              <a:gd name="connsiteY18" fmla="*/ 368683 h 597254"/>
              <a:gd name="connsiteX19" fmla="*/ 108962 w 598142"/>
              <a:gd name="connsiteY19" fmla="*/ 368683 h 597254"/>
              <a:gd name="connsiteX20" fmla="*/ 114502 w 598142"/>
              <a:gd name="connsiteY20" fmla="*/ 390803 h 597254"/>
              <a:gd name="connsiteX21" fmla="*/ 68332 w 598142"/>
              <a:gd name="connsiteY21" fmla="*/ 436886 h 597254"/>
              <a:gd name="connsiteX22" fmla="*/ 46170 w 598142"/>
              <a:gd name="connsiteY22" fmla="*/ 431356 h 597254"/>
              <a:gd name="connsiteX23" fmla="*/ 46170 w 598142"/>
              <a:gd name="connsiteY23" fmla="*/ 490342 h 597254"/>
              <a:gd name="connsiteX24" fmla="*/ 68332 w 598142"/>
              <a:gd name="connsiteY24" fmla="*/ 482969 h 597254"/>
              <a:gd name="connsiteX25" fmla="*/ 114502 w 598142"/>
              <a:gd name="connsiteY25" fmla="*/ 529051 h 597254"/>
              <a:gd name="connsiteX26" fmla="*/ 108962 w 598142"/>
              <a:gd name="connsiteY26" fmla="*/ 551171 h 597254"/>
              <a:gd name="connsiteX27" fmla="*/ 168060 w 598142"/>
              <a:gd name="connsiteY27" fmla="*/ 551171 h 597254"/>
              <a:gd name="connsiteX28" fmla="*/ 160673 w 598142"/>
              <a:gd name="connsiteY28" fmla="*/ 529051 h 597254"/>
              <a:gd name="connsiteX29" fmla="*/ 206843 w 598142"/>
              <a:gd name="connsiteY29" fmla="*/ 482969 h 597254"/>
              <a:gd name="connsiteX30" fmla="*/ 230852 w 598142"/>
              <a:gd name="connsiteY30" fmla="*/ 490342 h 597254"/>
              <a:gd name="connsiteX31" fmla="*/ 230852 w 598142"/>
              <a:gd name="connsiteY31" fmla="*/ 431356 h 597254"/>
              <a:gd name="connsiteX32" fmla="*/ 206843 w 598142"/>
              <a:gd name="connsiteY32" fmla="*/ 436886 h 597254"/>
              <a:gd name="connsiteX33" fmla="*/ 160673 w 598142"/>
              <a:gd name="connsiteY33" fmla="*/ 390803 h 597254"/>
              <a:gd name="connsiteX34" fmla="*/ 168060 w 598142"/>
              <a:gd name="connsiteY34" fmla="*/ 368683 h 597254"/>
              <a:gd name="connsiteX35" fmla="*/ 345336 w 598142"/>
              <a:gd name="connsiteY35" fmla="*/ 322600 h 597254"/>
              <a:gd name="connsiteX36" fmla="*/ 575998 w 598142"/>
              <a:gd name="connsiteY36" fmla="*/ 322600 h 597254"/>
              <a:gd name="connsiteX37" fmla="*/ 598142 w 598142"/>
              <a:gd name="connsiteY37" fmla="*/ 344720 h 597254"/>
              <a:gd name="connsiteX38" fmla="*/ 598142 w 598142"/>
              <a:gd name="connsiteY38" fmla="*/ 575134 h 597254"/>
              <a:gd name="connsiteX39" fmla="*/ 575998 w 598142"/>
              <a:gd name="connsiteY39" fmla="*/ 597254 h 597254"/>
              <a:gd name="connsiteX40" fmla="*/ 461590 w 598142"/>
              <a:gd name="connsiteY40" fmla="*/ 597254 h 597254"/>
              <a:gd name="connsiteX41" fmla="*/ 345336 w 598142"/>
              <a:gd name="connsiteY41" fmla="*/ 597254 h 597254"/>
              <a:gd name="connsiteX42" fmla="*/ 323192 w 598142"/>
              <a:gd name="connsiteY42" fmla="*/ 575134 h 597254"/>
              <a:gd name="connsiteX43" fmla="*/ 323192 w 598142"/>
              <a:gd name="connsiteY43" fmla="*/ 460849 h 597254"/>
              <a:gd name="connsiteX44" fmla="*/ 323192 w 598142"/>
              <a:gd name="connsiteY44" fmla="*/ 344720 h 597254"/>
              <a:gd name="connsiteX45" fmla="*/ 345336 w 598142"/>
              <a:gd name="connsiteY45" fmla="*/ 322600 h 597254"/>
              <a:gd name="connsiteX46" fmla="*/ 22162 w 598142"/>
              <a:gd name="connsiteY46" fmla="*/ 322600 h 597254"/>
              <a:gd name="connsiteX47" fmla="*/ 253013 w 598142"/>
              <a:gd name="connsiteY47" fmla="*/ 322600 h 597254"/>
              <a:gd name="connsiteX48" fmla="*/ 277022 w 598142"/>
              <a:gd name="connsiteY48" fmla="*/ 344720 h 597254"/>
              <a:gd name="connsiteX49" fmla="*/ 277022 w 598142"/>
              <a:gd name="connsiteY49" fmla="*/ 575134 h 597254"/>
              <a:gd name="connsiteX50" fmla="*/ 253013 w 598142"/>
              <a:gd name="connsiteY50" fmla="*/ 597254 h 597254"/>
              <a:gd name="connsiteX51" fmla="*/ 22162 w 598142"/>
              <a:gd name="connsiteY51" fmla="*/ 597254 h 597254"/>
              <a:gd name="connsiteX52" fmla="*/ 0 w 598142"/>
              <a:gd name="connsiteY52" fmla="*/ 575134 h 597254"/>
              <a:gd name="connsiteX53" fmla="*/ 0 w 598142"/>
              <a:gd name="connsiteY53" fmla="*/ 344720 h 597254"/>
              <a:gd name="connsiteX54" fmla="*/ 22162 w 598142"/>
              <a:gd name="connsiteY54" fmla="*/ 322600 h 597254"/>
              <a:gd name="connsiteX55" fmla="*/ 369325 w 598142"/>
              <a:gd name="connsiteY55" fmla="*/ 46072 h 597254"/>
              <a:gd name="connsiteX56" fmla="*/ 369325 w 598142"/>
              <a:gd name="connsiteY56" fmla="*/ 230358 h 597254"/>
              <a:gd name="connsiteX57" fmla="*/ 552009 w 598142"/>
              <a:gd name="connsiteY57" fmla="*/ 230358 h 597254"/>
              <a:gd name="connsiteX58" fmla="*/ 552009 w 598142"/>
              <a:gd name="connsiteY58" fmla="*/ 46072 h 597254"/>
              <a:gd name="connsiteX59" fmla="*/ 345336 w 598142"/>
              <a:gd name="connsiteY59" fmla="*/ 0 h 597254"/>
              <a:gd name="connsiteX60" fmla="*/ 575998 w 598142"/>
              <a:gd name="connsiteY60" fmla="*/ 0 h 597254"/>
              <a:gd name="connsiteX61" fmla="*/ 598142 w 598142"/>
              <a:gd name="connsiteY61" fmla="*/ 22114 h 597254"/>
              <a:gd name="connsiteX62" fmla="*/ 598142 w 598142"/>
              <a:gd name="connsiteY62" fmla="*/ 252473 h 597254"/>
              <a:gd name="connsiteX63" fmla="*/ 575998 w 598142"/>
              <a:gd name="connsiteY63" fmla="*/ 276430 h 597254"/>
              <a:gd name="connsiteX64" fmla="*/ 345336 w 598142"/>
              <a:gd name="connsiteY64" fmla="*/ 276430 h 597254"/>
              <a:gd name="connsiteX65" fmla="*/ 323192 w 598142"/>
              <a:gd name="connsiteY65" fmla="*/ 252473 h 597254"/>
              <a:gd name="connsiteX66" fmla="*/ 323192 w 598142"/>
              <a:gd name="connsiteY66" fmla="*/ 22114 h 597254"/>
              <a:gd name="connsiteX67" fmla="*/ 345336 w 598142"/>
              <a:gd name="connsiteY67" fmla="*/ 0 h 597254"/>
              <a:gd name="connsiteX68" fmla="*/ 22162 w 598142"/>
              <a:gd name="connsiteY68" fmla="*/ 0 h 597254"/>
              <a:gd name="connsiteX69" fmla="*/ 253013 w 598142"/>
              <a:gd name="connsiteY69" fmla="*/ 0 h 597254"/>
              <a:gd name="connsiteX70" fmla="*/ 277022 w 598142"/>
              <a:gd name="connsiteY70" fmla="*/ 22114 h 597254"/>
              <a:gd name="connsiteX71" fmla="*/ 277022 w 598142"/>
              <a:gd name="connsiteY71" fmla="*/ 252473 h 597254"/>
              <a:gd name="connsiteX72" fmla="*/ 253013 w 598142"/>
              <a:gd name="connsiteY72" fmla="*/ 276430 h 597254"/>
              <a:gd name="connsiteX73" fmla="*/ 22162 w 598142"/>
              <a:gd name="connsiteY73" fmla="*/ 276430 h 597254"/>
              <a:gd name="connsiteX74" fmla="*/ 0 w 598142"/>
              <a:gd name="connsiteY74" fmla="*/ 252473 h 597254"/>
              <a:gd name="connsiteX75" fmla="*/ 0 w 598142"/>
              <a:gd name="connsiteY75" fmla="*/ 22114 h 597254"/>
              <a:gd name="connsiteX76" fmla="*/ 22162 w 598142"/>
              <a:gd name="connsiteY76" fmla="*/ 0 h 59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98142" h="597254">
                <a:moveTo>
                  <a:pt x="552009" y="516148"/>
                </a:moveTo>
                <a:lnTo>
                  <a:pt x="516949" y="551171"/>
                </a:lnTo>
                <a:lnTo>
                  <a:pt x="552009" y="551171"/>
                </a:lnTo>
                <a:close/>
                <a:moveTo>
                  <a:pt x="138512" y="414941"/>
                </a:moveTo>
                <a:cubicBezTo>
                  <a:pt x="164012" y="414941"/>
                  <a:pt x="184683" y="435546"/>
                  <a:pt x="184683" y="460964"/>
                </a:cubicBezTo>
                <a:cubicBezTo>
                  <a:pt x="184683" y="486382"/>
                  <a:pt x="164012" y="506987"/>
                  <a:pt x="138512" y="506987"/>
                </a:cubicBezTo>
                <a:cubicBezTo>
                  <a:pt x="113012" y="506987"/>
                  <a:pt x="92341" y="486382"/>
                  <a:pt x="92341" y="460964"/>
                </a:cubicBezTo>
                <a:cubicBezTo>
                  <a:pt x="92341" y="435546"/>
                  <a:pt x="113012" y="414941"/>
                  <a:pt x="138512" y="414941"/>
                </a:cubicBezTo>
                <a:close/>
                <a:moveTo>
                  <a:pt x="552009" y="400019"/>
                </a:moveTo>
                <a:lnTo>
                  <a:pt x="400695" y="551171"/>
                </a:lnTo>
                <a:lnTo>
                  <a:pt x="450518" y="551171"/>
                </a:lnTo>
                <a:lnTo>
                  <a:pt x="552009" y="449789"/>
                </a:lnTo>
                <a:close/>
                <a:moveTo>
                  <a:pt x="470816" y="368683"/>
                </a:moveTo>
                <a:lnTo>
                  <a:pt x="369325" y="470065"/>
                </a:lnTo>
                <a:lnTo>
                  <a:pt x="369325" y="519835"/>
                </a:lnTo>
                <a:lnTo>
                  <a:pt x="520639" y="368683"/>
                </a:lnTo>
                <a:close/>
                <a:moveTo>
                  <a:pt x="369325" y="368683"/>
                </a:moveTo>
                <a:lnTo>
                  <a:pt x="369325" y="403706"/>
                </a:lnTo>
                <a:lnTo>
                  <a:pt x="404385" y="368683"/>
                </a:lnTo>
                <a:close/>
                <a:moveTo>
                  <a:pt x="108962" y="368683"/>
                </a:moveTo>
                <a:cubicBezTo>
                  <a:pt x="112656" y="374213"/>
                  <a:pt x="114502" y="383429"/>
                  <a:pt x="114502" y="390803"/>
                </a:cubicBezTo>
                <a:cubicBezTo>
                  <a:pt x="114502" y="416609"/>
                  <a:pt x="94187" y="436886"/>
                  <a:pt x="68332" y="436886"/>
                </a:cubicBezTo>
                <a:cubicBezTo>
                  <a:pt x="60945" y="436886"/>
                  <a:pt x="53558" y="435042"/>
                  <a:pt x="46170" y="431356"/>
                </a:cubicBezTo>
                <a:lnTo>
                  <a:pt x="46170" y="490342"/>
                </a:lnTo>
                <a:cubicBezTo>
                  <a:pt x="53558" y="484812"/>
                  <a:pt x="60945" y="482969"/>
                  <a:pt x="68332" y="482969"/>
                </a:cubicBezTo>
                <a:cubicBezTo>
                  <a:pt x="94187" y="482969"/>
                  <a:pt x="114502" y="503245"/>
                  <a:pt x="114502" y="529051"/>
                </a:cubicBezTo>
                <a:cubicBezTo>
                  <a:pt x="114502" y="538268"/>
                  <a:pt x="112656" y="545641"/>
                  <a:pt x="108962" y="551171"/>
                </a:cubicBezTo>
                <a:lnTo>
                  <a:pt x="168060" y="551171"/>
                </a:lnTo>
                <a:cubicBezTo>
                  <a:pt x="164366" y="545641"/>
                  <a:pt x="160673" y="538268"/>
                  <a:pt x="160673" y="529051"/>
                </a:cubicBezTo>
                <a:cubicBezTo>
                  <a:pt x="160673" y="503245"/>
                  <a:pt x="182835" y="482969"/>
                  <a:pt x="206843" y="482969"/>
                </a:cubicBezTo>
                <a:cubicBezTo>
                  <a:pt x="216077" y="482969"/>
                  <a:pt x="223464" y="484812"/>
                  <a:pt x="230852" y="490342"/>
                </a:cubicBezTo>
                <a:lnTo>
                  <a:pt x="230852" y="431356"/>
                </a:lnTo>
                <a:cubicBezTo>
                  <a:pt x="223464" y="435042"/>
                  <a:pt x="216077" y="436886"/>
                  <a:pt x="206843" y="436886"/>
                </a:cubicBezTo>
                <a:cubicBezTo>
                  <a:pt x="182835" y="436886"/>
                  <a:pt x="160673" y="416609"/>
                  <a:pt x="160673" y="390803"/>
                </a:cubicBezTo>
                <a:cubicBezTo>
                  <a:pt x="160673" y="383429"/>
                  <a:pt x="164366" y="374213"/>
                  <a:pt x="168060" y="368683"/>
                </a:cubicBezTo>
                <a:close/>
                <a:moveTo>
                  <a:pt x="345336" y="322600"/>
                </a:moveTo>
                <a:lnTo>
                  <a:pt x="575998" y="322600"/>
                </a:lnTo>
                <a:cubicBezTo>
                  <a:pt x="588916" y="322600"/>
                  <a:pt x="598142" y="331816"/>
                  <a:pt x="598142" y="344720"/>
                </a:cubicBezTo>
                <a:lnTo>
                  <a:pt x="598142" y="575134"/>
                </a:lnTo>
                <a:cubicBezTo>
                  <a:pt x="598142" y="588038"/>
                  <a:pt x="588916" y="597254"/>
                  <a:pt x="575998" y="597254"/>
                </a:cubicBezTo>
                <a:lnTo>
                  <a:pt x="461590" y="597254"/>
                </a:lnTo>
                <a:lnTo>
                  <a:pt x="345336" y="597254"/>
                </a:lnTo>
                <a:cubicBezTo>
                  <a:pt x="332419" y="597254"/>
                  <a:pt x="323192" y="588038"/>
                  <a:pt x="323192" y="575134"/>
                </a:cubicBezTo>
                <a:lnTo>
                  <a:pt x="323192" y="460849"/>
                </a:lnTo>
                <a:lnTo>
                  <a:pt x="323192" y="344720"/>
                </a:lnTo>
                <a:cubicBezTo>
                  <a:pt x="323192" y="331816"/>
                  <a:pt x="332419" y="322600"/>
                  <a:pt x="345336" y="322600"/>
                </a:cubicBezTo>
                <a:close/>
                <a:moveTo>
                  <a:pt x="22162" y="322600"/>
                </a:moveTo>
                <a:lnTo>
                  <a:pt x="253013" y="322600"/>
                </a:lnTo>
                <a:cubicBezTo>
                  <a:pt x="265941" y="322600"/>
                  <a:pt x="277022" y="331816"/>
                  <a:pt x="277022" y="344720"/>
                </a:cubicBezTo>
                <a:lnTo>
                  <a:pt x="277022" y="575134"/>
                </a:lnTo>
                <a:cubicBezTo>
                  <a:pt x="277022" y="588038"/>
                  <a:pt x="265941" y="597254"/>
                  <a:pt x="253013" y="597254"/>
                </a:cubicBezTo>
                <a:lnTo>
                  <a:pt x="22162" y="597254"/>
                </a:lnTo>
                <a:cubicBezTo>
                  <a:pt x="11081" y="597254"/>
                  <a:pt x="0" y="588038"/>
                  <a:pt x="0" y="575134"/>
                </a:cubicBezTo>
                <a:lnTo>
                  <a:pt x="0" y="344720"/>
                </a:lnTo>
                <a:cubicBezTo>
                  <a:pt x="0" y="331816"/>
                  <a:pt x="11081" y="322600"/>
                  <a:pt x="22162" y="322600"/>
                </a:cubicBezTo>
                <a:close/>
                <a:moveTo>
                  <a:pt x="369325" y="46072"/>
                </a:moveTo>
                <a:lnTo>
                  <a:pt x="369325" y="230358"/>
                </a:lnTo>
                <a:lnTo>
                  <a:pt x="552009" y="230358"/>
                </a:lnTo>
                <a:lnTo>
                  <a:pt x="552009" y="46072"/>
                </a:lnTo>
                <a:close/>
                <a:moveTo>
                  <a:pt x="345336" y="0"/>
                </a:moveTo>
                <a:lnTo>
                  <a:pt x="575998" y="0"/>
                </a:lnTo>
                <a:cubicBezTo>
                  <a:pt x="588916" y="0"/>
                  <a:pt x="598142" y="11057"/>
                  <a:pt x="598142" y="22114"/>
                </a:cubicBezTo>
                <a:lnTo>
                  <a:pt x="598142" y="252473"/>
                </a:lnTo>
                <a:cubicBezTo>
                  <a:pt x="598142" y="265373"/>
                  <a:pt x="588916" y="276430"/>
                  <a:pt x="575998" y="276430"/>
                </a:cubicBezTo>
                <a:lnTo>
                  <a:pt x="345336" y="276430"/>
                </a:lnTo>
                <a:cubicBezTo>
                  <a:pt x="332419" y="276430"/>
                  <a:pt x="323192" y="265373"/>
                  <a:pt x="323192" y="252473"/>
                </a:cubicBezTo>
                <a:lnTo>
                  <a:pt x="323192" y="22114"/>
                </a:lnTo>
                <a:cubicBezTo>
                  <a:pt x="323192" y="11057"/>
                  <a:pt x="332419" y="0"/>
                  <a:pt x="345336" y="0"/>
                </a:cubicBezTo>
                <a:close/>
                <a:moveTo>
                  <a:pt x="22162" y="0"/>
                </a:moveTo>
                <a:lnTo>
                  <a:pt x="253013" y="0"/>
                </a:lnTo>
                <a:cubicBezTo>
                  <a:pt x="265941" y="0"/>
                  <a:pt x="277022" y="11057"/>
                  <a:pt x="277022" y="22114"/>
                </a:cubicBezTo>
                <a:lnTo>
                  <a:pt x="277022" y="252473"/>
                </a:lnTo>
                <a:cubicBezTo>
                  <a:pt x="277022" y="265373"/>
                  <a:pt x="265941" y="276430"/>
                  <a:pt x="253013" y="276430"/>
                </a:cubicBezTo>
                <a:lnTo>
                  <a:pt x="22162" y="276430"/>
                </a:lnTo>
                <a:cubicBezTo>
                  <a:pt x="11081" y="276430"/>
                  <a:pt x="0" y="265373"/>
                  <a:pt x="0" y="252473"/>
                </a:cubicBezTo>
                <a:lnTo>
                  <a:pt x="0" y="22114"/>
                </a:lnTo>
                <a:cubicBezTo>
                  <a:pt x="0" y="11057"/>
                  <a:pt x="11081" y="0"/>
                  <a:pt x="221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3" name="big-defense-shield_81137"/>
          <p:cNvSpPr>
            <a:spLocks noChangeAspect="1"/>
          </p:cNvSpPr>
          <p:nvPr/>
        </p:nvSpPr>
        <p:spPr bwMode="auto">
          <a:xfrm>
            <a:off x="6585505" y="1981578"/>
            <a:ext cx="510937" cy="609526"/>
          </a:xfrm>
          <a:custGeom>
            <a:avLst/>
            <a:gdLst>
              <a:gd name="connsiteX0" fmla="*/ 256060 w 508941"/>
              <a:gd name="connsiteY0" fmla="*/ 113540 h 607145"/>
              <a:gd name="connsiteX1" fmla="*/ 256060 w 508941"/>
              <a:gd name="connsiteY1" fmla="*/ 524130 h 607145"/>
              <a:gd name="connsiteX2" fmla="*/ 254637 w 508941"/>
              <a:gd name="connsiteY2" fmla="*/ 524231 h 607145"/>
              <a:gd name="connsiteX3" fmla="*/ 135948 w 508941"/>
              <a:gd name="connsiteY3" fmla="*/ 415877 h 607145"/>
              <a:gd name="connsiteX4" fmla="*/ 115218 w 508941"/>
              <a:gd name="connsiteY4" fmla="*/ 363627 h 607145"/>
              <a:gd name="connsiteX5" fmla="*/ 91643 w 508941"/>
              <a:gd name="connsiteY5" fmla="*/ 152397 h 607145"/>
              <a:gd name="connsiteX6" fmla="*/ 116844 w 508941"/>
              <a:gd name="connsiteY6" fmla="*/ 153615 h 607145"/>
              <a:gd name="connsiteX7" fmla="*/ 256060 w 508941"/>
              <a:gd name="connsiteY7" fmla="*/ 113540 h 607145"/>
              <a:gd name="connsiteX8" fmla="*/ 256962 w 508941"/>
              <a:gd name="connsiteY8" fmla="*/ 60674 h 607145"/>
              <a:gd name="connsiteX9" fmla="*/ 116834 w 508941"/>
              <a:gd name="connsiteY9" fmla="*/ 112115 h 607145"/>
              <a:gd name="connsiteX10" fmla="*/ 43975 w 508941"/>
              <a:gd name="connsiteY10" fmla="*/ 100244 h 607145"/>
              <a:gd name="connsiteX11" fmla="*/ 73952 w 508941"/>
              <a:gd name="connsiteY11" fmla="*/ 368203 h 607145"/>
              <a:gd name="connsiteX12" fmla="*/ 102709 w 508941"/>
              <a:gd name="connsiteY12" fmla="*/ 440748 h 607145"/>
              <a:gd name="connsiteX13" fmla="*/ 254625 w 508941"/>
              <a:gd name="connsiteY13" fmla="*/ 565749 h 607145"/>
              <a:gd name="connsiteX14" fmla="*/ 407150 w 508941"/>
              <a:gd name="connsiteY14" fmla="*/ 440748 h 607145"/>
              <a:gd name="connsiteX15" fmla="*/ 435095 w 508941"/>
              <a:gd name="connsiteY15" fmla="*/ 369320 h 607145"/>
              <a:gd name="connsiteX16" fmla="*/ 464970 w 508941"/>
              <a:gd name="connsiteY16" fmla="*/ 101867 h 607145"/>
              <a:gd name="connsiteX17" fmla="*/ 397090 w 508941"/>
              <a:gd name="connsiteY17" fmla="*/ 112115 h 607145"/>
              <a:gd name="connsiteX18" fmla="*/ 256962 w 508941"/>
              <a:gd name="connsiteY18" fmla="*/ 60674 h 607145"/>
              <a:gd name="connsiteX19" fmla="*/ 256962 w 508941"/>
              <a:gd name="connsiteY19" fmla="*/ 0 h 607145"/>
              <a:gd name="connsiteX20" fmla="*/ 265295 w 508941"/>
              <a:gd name="connsiteY20" fmla="*/ 4870 h 607145"/>
              <a:gd name="connsiteX21" fmla="*/ 397090 w 508941"/>
              <a:gd name="connsiteY21" fmla="*/ 70617 h 607145"/>
              <a:gd name="connsiteX22" fmla="*/ 470051 w 508941"/>
              <a:gd name="connsiteY22" fmla="*/ 55702 h 607145"/>
              <a:gd name="connsiteX23" fmla="*/ 481228 w 508941"/>
              <a:gd name="connsiteY23" fmla="*/ 53369 h 607145"/>
              <a:gd name="connsiteX24" fmla="*/ 497589 w 508941"/>
              <a:gd name="connsiteY24" fmla="*/ 58746 h 607145"/>
              <a:gd name="connsiteX25" fmla="*/ 508766 w 508941"/>
              <a:gd name="connsiteY25" fmla="*/ 84010 h 607145"/>
              <a:gd name="connsiteX26" fmla="*/ 476351 w 508941"/>
              <a:gd name="connsiteY26" fmla="*/ 373987 h 607145"/>
              <a:gd name="connsiteX27" fmla="*/ 440684 w 508941"/>
              <a:gd name="connsiteY27" fmla="*/ 465302 h 607145"/>
              <a:gd name="connsiteX28" fmla="*/ 254625 w 508941"/>
              <a:gd name="connsiteY28" fmla="*/ 607145 h 607145"/>
              <a:gd name="connsiteX29" fmla="*/ 69481 w 508941"/>
              <a:gd name="connsiteY29" fmla="*/ 465708 h 607145"/>
              <a:gd name="connsiteX30" fmla="*/ 32696 w 508941"/>
              <a:gd name="connsiteY30" fmla="*/ 372769 h 607145"/>
              <a:gd name="connsiteX31" fmla="*/ 179 w 508941"/>
              <a:gd name="connsiteY31" fmla="*/ 81676 h 607145"/>
              <a:gd name="connsiteX32" fmla="*/ 11560 w 508941"/>
              <a:gd name="connsiteY32" fmla="*/ 56108 h 607145"/>
              <a:gd name="connsiteX33" fmla="*/ 39606 w 508941"/>
              <a:gd name="connsiteY33" fmla="*/ 53775 h 607145"/>
              <a:gd name="connsiteX34" fmla="*/ 116834 w 508941"/>
              <a:gd name="connsiteY34" fmla="*/ 70617 h 607145"/>
              <a:gd name="connsiteX35" fmla="*/ 141730 w 508941"/>
              <a:gd name="connsiteY35" fmla="*/ 68892 h 607145"/>
              <a:gd name="connsiteX36" fmla="*/ 149046 w 508941"/>
              <a:gd name="connsiteY36" fmla="*/ 67675 h 607145"/>
              <a:gd name="connsiteX37" fmla="*/ 165609 w 508941"/>
              <a:gd name="connsiteY37" fmla="*/ 64022 h 607145"/>
              <a:gd name="connsiteX38" fmla="*/ 172824 w 508941"/>
              <a:gd name="connsiteY38" fmla="*/ 61892 h 607145"/>
              <a:gd name="connsiteX39" fmla="*/ 188778 w 508941"/>
              <a:gd name="connsiteY39" fmla="*/ 55804 h 607145"/>
              <a:gd name="connsiteX40" fmla="*/ 193859 w 508941"/>
              <a:gd name="connsiteY40" fmla="*/ 53673 h 607145"/>
              <a:gd name="connsiteX41" fmla="*/ 213471 w 508941"/>
              <a:gd name="connsiteY41" fmla="*/ 42512 h 607145"/>
              <a:gd name="connsiteX42" fmla="*/ 248731 w 508941"/>
              <a:gd name="connsiteY42" fmla="*/ 4870 h 607145"/>
              <a:gd name="connsiteX43" fmla="*/ 256962 w 508941"/>
              <a:gd name="connsiteY43" fmla="*/ 0 h 6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08941" h="607145">
                <a:moveTo>
                  <a:pt x="256060" y="113540"/>
                </a:moveTo>
                <a:lnTo>
                  <a:pt x="256060" y="524130"/>
                </a:lnTo>
                <a:cubicBezTo>
                  <a:pt x="255654" y="524130"/>
                  <a:pt x="255044" y="524231"/>
                  <a:pt x="254637" y="524231"/>
                </a:cubicBezTo>
                <a:cubicBezTo>
                  <a:pt x="244679" y="523825"/>
                  <a:pt x="201390" y="502925"/>
                  <a:pt x="135948" y="415877"/>
                </a:cubicBezTo>
                <a:cubicBezTo>
                  <a:pt x="124567" y="400760"/>
                  <a:pt x="117352" y="382599"/>
                  <a:pt x="115218" y="363627"/>
                </a:cubicBezTo>
                <a:lnTo>
                  <a:pt x="91643" y="152397"/>
                </a:lnTo>
                <a:cubicBezTo>
                  <a:pt x="99976" y="153209"/>
                  <a:pt x="108410" y="153615"/>
                  <a:pt x="116844" y="153615"/>
                </a:cubicBezTo>
                <a:cubicBezTo>
                  <a:pt x="168364" y="153615"/>
                  <a:pt x="217141" y="138904"/>
                  <a:pt x="256060" y="113540"/>
                </a:cubicBezTo>
                <a:close/>
                <a:moveTo>
                  <a:pt x="256962" y="60674"/>
                </a:moveTo>
                <a:cubicBezTo>
                  <a:pt x="222718" y="92736"/>
                  <a:pt x="171706" y="112115"/>
                  <a:pt x="116834" y="112115"/>
                </a:cubicBezTo>
                <a:cubicBezTo>
                  <a:pt x="91633" y="112115"/>
                  <a:pt x="66839" y="108056"/>
                  <a:pt x="43975" y="100244"/>
                </a:cubicBezTo>
                <a:lnTo>
                  <a:pt x="73952" y="368203"/>
                </a:lnTo>
                <a:cubicBezTo>
                  <a:pt x="76899" y="394583"/>
                  <a:pt x="86857" y="419746"/>
                  <a:pt x="102709" y="440748"/>
                </a:cubicBezTo>
                <a:cubicBezTo>
                  <a:pt x="160630" y="517859"/>
                  <a:pt x="218856" y="565749"/>
                  <a:pt x="254625" y="565749"/>
                </a:cubicBezTo>
                <a:cubicBezTo>
                  <a:pt x="292528" y="565749"/>
                  <a:pt x="349534" y="518975"/>
                  <a:pt x="407150" y="440748"/>
                </a:cubicBezTo>
                <a:cubicBezTo>
                  <a:pt x="422698" y="419644"/>
                  <a:pt x="432148" y="395598"/>
                  <a:pt x="435095" y="369320"/>
                </a:cubicBezTo>
                <a:lnTo>
                  <a:pt x="464970" y="101867"/>
                </a:lnTo>
                <a:cubicBezTo>
                  <a:pt x="443529" y="108564"/>
                  <a:pt x="420462" y="112115"/>
                  <a:pt x="397090" y="112115"/>
                </a:cubicBezTo>
                <a:cubicBezTo>
                  <a:pt x="342218" y="112115"/>
                  <a:pt x="291308" y="92736"/>
                  <a:pt x="256962" y="60674"/>
                </a:cubicBezTo>
                <a:close/>
                <a:moveTo>
                  <a:pt x="256962" y="0"/>
                </a:moveTo>
                <a:cubicBezTo>
                  <a:pt x="260417" y="0"/>
                  <a:pt x="263567" y="1826"/>
                  <a:pt x="265295" y="4870"/>
                </a:cubicBezTo>
                <a:cubicBezTo>
                  <a:pt x="286532" y="43426"/>
                  <a:pt x="337442" y="70617"/>
                  <a:pt x="397090" y="70617"/>
                </a:cubicBezTo>
                <a:cubicBezTo>
                  <a:pt x="423815" y="70617"/>
                  <a:pt x="448711" y="65240"/>
                  <a:pt x="470051" y="55702"/>
                </a:cubicBezTo>
                <a:cubicBezTo>
                  <a:pt x="473607" y="54180"/>
                  <a:pt x="477469" y="53369"/>
                  <a:pt x="481228" y="53369"/>
                </a:cubicBezTo>
                <a:cubicBezTo>
                  <a:pt x="487020" y="53369"/>
                  <a:pt x="492813" y="55195"/>
                  <a:pt x="497589" y="58746"/>
                </a:cubicBezTo>
                <a:cubicBezTo>
                  <a:pt x="505616" y="64530"/>
                  <a:pt x="509884" y="74168"/>
                  <a:pt x="508766" y="84010"/>
                </a:cubicBezTo>
                <a:lnTo>
                  <a:pt x="476351" y="373987"/>
                </a:lnTo>
                <a:cubicBezTo>
                  <a:pt x="472591" y="407165"/>
                  <a:pt x="460499" y="438415"/>
                  <a:pt x="440684" y="465302"/>
                </a:cubicBezTo>
                <a:cubicBezTo>
                  <a:pt x="400037" y="520497"/>
                  <a:pt x="324943" y="607145"/>
                  <a:pt x="254625" y="607145"/>
                </a:cubicBezTo>
                <a:cubicBezTo>
                  <a:pt x="186746" y="607145"/>
                  <a:pt x="111042" y="520903"/>
                  <a:pt x="69481" y="465708"/>
                </a:cubicBezTo>
                <a:cubicBezTo>
                  <a:pt x="49158" y="438618"/>
                  <a:pt x="36456" y="406454"/>
                  <a:pt x="32696" y="372769"/>
                </a:cubicBezTo>
                <a:lnTo>
                  <a:pt x="179" y="81676"/>
                </a:lnTo>
                <a:cubicBezTo>
                  <a:pt x="-939" y="71733"/>
                  <a:pt x="3227" y="61689"/>
                  <a:pt x="11560" y="56108"/>
                </a:cubicBezTo>
                <a:cubicBezTo>
                  <a:pt x="23550" y="47991"/>
                  <a:pt x="37472" y="52760"/>
                  <a:pt x="39606" y="53775"/>
                </a:cubicBezTo>
                <a:cubicBezTo>
                  <a:pt x="61860" y="64428"/>
                  <a:pt x="88381" y="70617"/>
                  <a:pt x="116834" y="70617"/>
                </a:cubicBezTo>
                <a:cubicBezTo>
                  <a:pt x="125370" y="70617"/>
                  <a:pt x="133600" y="69907"/>
                  <a:pt x="141730" y="68892"/>
                </a:cubicBezTo>
                <a:cubicBezTo>
                  <a:pt x="144270" y="68588"/>
                  <a:pt x="146607" y="68081"/>
                  <a:pt x="149046" y="67675"/>
                </a:cubicBezTo>
                <a:cubicBezTo>
                  <a:pt x="154737" y="66660"/>
                  <a:pt x="160224" y="65443"/>
                  <a:pt x="165609" y="64022"/>
                </a:cubicBezTo>
                <a:cubicBezTo>
                  <a:pt x="168048" y="63312"/>
                  <a:pt x="170487" y="62602"/>
                  <a:pt x="172824" y="61892"/>
                </a:cubicBezTo>
                <a:cubicBezTo>
                  <a:pt x="178311" y="60167"/>
                  <a:pt x="183595" y="58137"/>
                  <a:pt x="188778" y="55804"/>
                </a:cubicBezTo>
                <a:cubicBezTo>
                  <a:pt x="190505" y="55094"/>
                  <a:pt x="192233" y="54485"/>
                  <a:pt x="193859" y="53673"/>
                </a:cubicBezTo>
                <a:cubicBezTo>
                  <a:pt x="200769" y="50325"/>
                  <a:pt x="207475" y="46672"/>
                  <a:pt x="213471" y="42512"/>
                </a:cubicBezTo>
                <a:cubicBezTo>
                  <a:pt x="228611" y="32163"/>
                  <a:pt x="240805" y="19278"/>
                  <a:pt x="248731" y="4870"/>
                </a:cubicBezTo>
                <a:cubicBezTo>
                  <a:pt x="250357" y="1928"/>
                  <a:pt x="253507" y="0"/>
                  <a:pt x="2569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4" name="closed-box-outline-in-side-view_26189"/>
          <p:cNvSpPr>
            <a:spLocks noChangeAspect="1"/>
          </p:cNvSpPr>
          <p:nvPr/>
        </p:nvSpPr>
        <p:spPr bwMode="auto">
          <a:xfrm>
            <a:off x="7365302" y="3479547"/>
            <a:ext cx="609525" cy="582778"/>
          </a:xfrm>
          <a:custGeom>
            <a:avLst/>
            <a:gdLst>
              <a:gd name="connsiteX0" fmla="*/ 576024 w 604604"/>
              <a:gd name="connsiteY0" fmla="*/ 248693 h 578072"/>
              <a:gd name="connsiteX1" fmla="*/ 403254 w 604604"/>
              <a:gd name="connsiteY1" fmla="*/ 310003 h 578072"/>
              <a:gd name="connsiteX2" fmla="*/ 403254 w 604604"/>
              <a:gd name="connsiteY2" fmla="*/ 543459 h 578072"/>
              <a:gd name="connsiteX3" fmla="*/ 576024 w 604604"/>
              <a:gd name="connsiteY3" fmla="*/ 482149 h 578072"/>
              <a:gd name="connsiteX4" fmla="*/ 28580 w 604604"/>
              <a:gd name="connsiteY4" fmla="*/ 245748 h 578072"/>
              <a:gd name="connsiteX5" fmla="*/ 28580 w 604604"/>
              <a:gd name="connsiteY5" fmla="*/ 480308 h 578072"/>
              <a:gd name="connsiteX6" fmla="*/ 373014 w 604604"/>
              <a:gd name="connsiteY6" fmla="*/ 546405 h 578072"/>
              <a:gd name="connsiteX7" fmla="*/ 373014 w 604604"/>
              <a:gd name="connsiteY7" fmla="*/ 311660 h 578072"/>
              <a:gd name="connsiteX8" fmla="*/ 122986 w 604604"/>
              <a:gd name="connsiteY8" fmla="*/ 202849 h 578072"/>
              <a:gd name="connsiteX9" fmla="*/ 65826 w 604604"/>
              <a:gd name="connsiteY9" fmla="*/ 223838 h 578072"/>
              <a:gd name="connsiteX10" fmla="*/ 387212 w 604604"/>
              <a:gd name="connsiteY10" fmla="*/ 285332 h 578072"/>
              <a:gd name="connsiteX11" fmla="*/ 443635 w 604604"/>
              <a:gd name="connsiteY11" fmla="*/ 265264 h 578072"/>
              <a:gd name="connsiteX12" fmla="*/ 219973 w 604604"/>
              <a:gd name="connsiteY12" fmla="*/ 167131 h 578072"/>
              <a:gd name="connsiteX13" fmla="*/ 174799 w 604604"/>
              <a:gd name="connsiteY13" fmla="*/ 183701 h 578072"/>
              <a:gd name="connsiteX14" fmla="*/ 492313 w 604604"/>
              <a:gd name="connsiteY14" fmla="*/ 245748 h 578072"/>
              <a:gd name="connsiteX15" fmla="*/ 494710 w 604604"/>
              <a:gd name="connsiteY15" fmla="*/ 247220 h 578072"/>
              <a:gd name="connsiteX16" fmla="*/ 542835 w 604604"/>
              <a:gd name="connsiteY16" fmla="*/ 230098 h 578072"/>
              <a:gd name="connsiteX17" fmla="*/ 221449 w 604604"/>
              <a:gd name="connsiteY17" fmla="*/ 138225 h 578072"/>
              <a:gd name="connsiteX18" fmla="*/ 588563 w 604604"/>
              <a:gd name="connsiteY18" fmla="*/ 209845 h 578072"/>
              <a:gd name="connsiteX19" fmla="*/ 597966 w 604604"/>
              <a:gd name="connsiteY19" fmla="*/ 216658 h 578072"/>
              <a:gd name="connsiteX20" fmla="*/ 598519 w 604604"/>
              <a:gd name="connsiteY20" fmla="*/ 216658 h 578072"/>
              <a:gd name="connsiteX21" fmla="*/ 604604 w 604604"/>
              <a:gd name="connsiteY21" fmla="*/ 228441 h 578072"/>
              <a:gd name="connsiteX22" fmla="*/ 604604 w 604604"/>
              <a:gd name="connsiteY22" fmla="*/ 492275 h 578072"/>
              <a:gd name="connsiteX23" fmla="*/ 595200 w 604604"/>
              <a:gd name="connsiteY23" fmla="*/ 505716 h 578072"/>
              <a:gd name="connsiteX24" fmla="*/ 393666 w 604604"/>
              <a:gd name="connsiteY24" fmla="*/ 577152 h 578072"/>
              <a:gd name="connsiteX25" fmla="*/ 388872 w 604604"/>
              <a:gd name="connsiteY25" fmla="*/ 578072 h 578072"/>
              <a:gd name="connsiteX26" fmla="*/ 387950 w 604604"/>
              <a:gd name="connsiteY26" fmla="*/ 577888 h 578072"/>
              <a:gd name="connsiteX27" fmla="*/ 387397 w 604604"/>
              <a:gd name="connsiteY27" fmla="*/ 578072 h 578072"/>
              <a:gd name="connsiteX28" fmla="*/ 384631 w 604604"/>
              <a:gd name="connsiteY28" fmla="*/ 577704 h 578072"/>
              <a:gd name="connsiteX29" fmla="*/ 11616 w 604604"/>
              <a:gd name="connsiteY29" fmla="*/ 506268 h 578072"/>
              <a:gd name="connsiteX30" fmla="*/ 0 w 604604"/>
              <a:gd name="connsiteY30" fmla="*/ 492091 h 578072"/>
              <a:gd name="connsiteX31" fmla="*/ 0 w 604604"/>
              <a:gd name="connsiteY31" fmla="*/ 228441 h 578072"/>
              <a:gd name="connsiteX32" fmla="*/ 5163 w 604604"/>
              <a:gd name="connsiteY32" fmla="*/ 217394 h 578072"/>
              <a:gd name="connsiteX33" fmla="*/ 10879 w 604604"/>
              <a:gd name="connsiteY33" fmla="*/ 215921 h 578072"/>
              <a:gd name="connsiteX34" fmla="*/ 15304 w 604604"/>
              <a:gd name="connsiteY34" fmla="*/ 211871 h 578072"/>
              <a:gd name="connsiteX35" fmla="*/ 213889 w 604604"/>
              <a:gd name="connsiteY35" fmla="*/ 138962 h 578072"/>
              <a:gd name="connsiteX36" fmla="*/ 221449 w 604604"/>
              <a:gd name="connsiteY36" fmla="*/ 138225 h 578072"/>
              <a:gd name="connsiteX37" fmla="*/ 109619 w 604604"/>
              <a:gd name="connsiteY37" fmla="*/ 40568 h 578072"/>
              <a:gd name="connsiteX38" fmla="*/ 119689 w 604604"/>
              <a:gd name="connsiteY38" fmla="*/ 44688 h 578072"/>
              <a:gd name="connsiteX39" fmla="*/ 171122 w 604604"/>
              <a:gd name="connsiteY39" fmla="*/ 94584 h 578072"/>
              <a:gd name="connsiteX40" fmla="*/ 171307 w 604604"/>
              <a:gd name="connsiteY40" fmla="*/ 114837 h 578072"/>
              <a:gd name="connsiteX41" fmla="*/ 160983 w 604604"/>
              <a:gd name="connsiteY41" fmla="*/ 119256 h 578072"/>
              <a:gd name="connsiteX42" fmla="*/ 151028 w 604604"/>
              <a:gd name="connsiteY42" fmla="*/ 115021 h 578072"/>
              <a:gd name="connsiteX43" fmla="*/ 99779 w 604604"/>
              <a:gd name="connsiteY43" fmla="*/ 65125 h 578072"/>
              <a:gd name="connsiteX44" fmla="*/ 99410 w 604604"/>
              <a:gd name="connsiteY44" fmla="*/ 44872 h 578072"/>
              <a:gd name="connsiteX45" fmla="*/ 109619 w 604604"/>
              <a:gd name="connsiteY45" fmla="*/ 40568 h 578072"/>
              <a:gd name="connsiteX46" fmla="*/ 327441 w 604604"/>
              <a:gd name="connsiteY46" fmla="*/ 27372 h 578072"/>
              <a:gd name="connsiteX47" fmla="*/ 337794 w 604604"/>
              <a:gd name="connsiteY47" fmla="*/ 31490 h 578072"/>
              <a:gd name="connsiteX48" fmla="*/ 337978 w 604604"/>
              <a:gd name="connsiteY48" fmla="*/ 51739 h 578072"/>
              <a:gd name="connsiteX49" fmla="*/ 287990 w 604604"/>
              <a:gd name="connsiteY49" fmla="*/ 102912 h 578072"/>
              <a:gd name="connsiteX50" fmla="*/ 277661 w 604604"/>
              <a:gd name="connsiteY50" fmla="*/ 107330 h 578072"/>
              <a:gd name="connsiteX51" fmla="*/ 267700 w 604604"/>
              <a:gd name="connsiteY51" fmla="*/ 103096 h 578072"/>
              <a:gd name="connsiteX52" fmla="*/ 267331 w 604604"/>
              <a:gd name="connsiteY52" fmla="*/ 83032 h 578072"/>
              <a:gd name="connsiteX53" fmla="*/ 317504 w 604604"/>
              <a:gd name="connsiteY53" fmla="*/ 31674 h 578072"/>
              <a:gd name="connsiteX54" fmla="*/ 327441 w 604604"/>
              <a:gd name="connsiteY54" fmla="*/ 27372 h 578072"/>
              <a:gd name="connsiteX55" fmla="*/ 216660 w 604604"/>
              <a:gd name="connsiteY55" fmla="*/ 0 h 578072"/>
              <a:gd name="connsiteX56" fmla="*/ 231238 w 604604"/>
              <a:gd name="connsiteY56" fmla="*/ 13989 h 578072"/>
              <a:gd name="connsiteX57" fmla="*/ 232160 w 604604"/>
              <a:gd name="connsiteY57" fmla="*/ 85591 h 578072"/>
              <a:gd name="connsiteX58" fmla="*/ 217952 w 604604"/>
              <a:gd name="connsiteY58" fmla="*/ 100132 h 578072"/>
              <a:gd name="connsiteX59" fmla="*/ 217767 w 604604"/>
              <a:gd name="connsiteY59" fmla="*/ 100132 h 578072"/>
              <a:gd name="connsiteX60" fmla="*/ 203375 w 604604"/>
              <a:gd name="connsiteY60" fmla="*/ 85959 h 578072"/>
              <a:gd name="connsiteX61" fmla="*/ 202452 w 604604"/>
              <a:gd name="connsiteY61" fmla="*/ 14357 h 578072"/>
              <a:gd name="connsiteX62" fmla="*/ 216660 w 604604"/>
              <a:gd name="connsiteY62" fmla="*/ 0 h 57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04604" h="578072">
                <a:moveTo>
                  <a:pt x="576024" y="248693"/>
                </a:moveTo>
                <a:lnTo>
                  <a:pt x="403254" y="310003"/>
                </a:lnTo>
                <a:lnTo>
                  <a:pt x="403254" y="543459"/>
                </a:lnTo>
                <a:lnTo>
                  <a:pt x="576024" y="482149"/>
                </a:lnTo>
                <a:close/>
                <a:moveTo>
                  <a:pt x="28580" y="245748"/>
                </a:moveTo>
                <a:lnTo>
                  <a:pt x="28580" y="480308"/>
                </a:lnTo>
                <a:lnTo>
                  <a:pt x="373014" y="546405"/>
                </a:lnTo>
                <a:lnTo>
                  <a:pt x="373014" y="311660"/>
                </a:lnTo>
                <a:close/>
                <a:moveTo>
                  <a:pt x="122986" y="202849"/>
                </a:moveTo>
                <a:lnTo>
                  <a:pt x="65826" y="223838"/>
                </a:lnTo>
                <a:lnTo>
                  <a:pt x="387212" y="285332"/>
                </a:lnTo>
                <a:lnTo>
                  <a:pt x="443635" y="265264"/>
                </a:lnTo>
                <a:close/>
                <a:moveTo>
                  <a:pt x="219973" y="167131"/>
                </a:moveTo>
                <a:lnTo>
                  <a:pt x="174799" y="183701"/>
                </a:lnTo>
                <a:lnTo>
                  <a:pt x="492313" y="245748"/>
                </a:lnTo>
                <a:cubicBezTo>
                  <a:pt x="493235" y="245932"/>
                  <a:pt x="493788" y="246852"/>
                  <a:pt x="494710" y="247220"/>
                </a:cubicBezTo>
                <a:lnTo>
                  <a:pt x="542835" y="230098"/>
                </a:lnTo>
                <a:close/>
                <a:moveTo>
                  <a:pt x="221449" y="138225"/>
                </a:moveTo>
                <a:lnTo>
                  <a:pt x="588563" y="209845"/>
                </a:lnTo>
                <a:cubicBezTo>
                  <a:pt x="592619" y="210766"/>
                  <a:pt x="595938" y="213344"/>
                  <a:pt x="597966" y="216658"/>
                </a:cubicBezTo>
                <a:cubicBezTo>
                  <a:pt x="598151" y="216658"/>
                  <a:pt x="598335" y="216658"/>
                  <a:pt x="598519" y="216658"/>
                </a:cubicBezTo>
                <a:cubicBezTo>
                  <a:pt x="602392" y="219419"/>
                  <a:pt x="604604" y="223838"/>
                  <a:pt x="604604" y="228441"/>
                </a:cubicBezTo>
                <a:lnTo>
                  <a:pt x="604604" y="492275"/>
                </a:lnTo>
                <a:cubicBezTo>
                  <a:pt x="604604" y="498167"/>
                  <a:pt x="600916" y="503690"/>
                  <a:pt x="595200" y="505716"/>
                </a:cubicBezTo>
                <a:lnTo>
                  <a:pt x="393666" y="577152"/>
                </a:lnTo>
                <a:cubicBezTo>
                  <a:pt x="392191" y="577704"/>
                  <a:pt x="390531" y="578072"/>
                  <a:pt x="388872" y="578072"/>
                </a:cubicBezTo>
                <a:cubicBezTo>
                  <a:pt x="388687" y="578072"/>
                  <a:pt x="388319" y="577888"/>
                  <a:pt x="387950" y="577888"/>
                </a:cubicBezTo>
                <a:cubicBezTo>
                  <a:pt x="387765" y="577888"/>
                  <a:pt x="387581" y="578072"/>
                  <a:pt x="387397" y="578072"/>
                </a:cubicBezTo>
                <a:cubicBezTo>
                  <a:pt x="386475" y="578072"/>
                  <a:pt x="385553" y="577888"/>
                  <a:pt x="384631" y="577704"/>
                </a:cubicBezTo>
                <a:lnTo>
                  <a:pt x="11616" y="506268"/>
                </a:lnTo>
                <a:cubicBezTo>
                  <a:pt x="4794" y="504979"/>
                  <a:pt x="0" y="499087"/>
                  <a:pt x="0" y="492091"/>
                </a:cubicBezTo>
                <a:lnTo>
                  <a:pt x="0" y="228441"/>
                </a:lnTo>
                <a:cubicBezTo>
                  <a:pt x="0" y="224206"/>
                  <a:pt x="1844" y="220156"/>
                  <a:pt x="5163" y="217394"/>
                </a:cubicBezTo>
                <a:cubicBezTo>
                  <a:pt x="6822" y="216105"/>
                  <a:pt x="9035" y="216474"/>
                  <a:pt x="10879" y="215921"/>
                </a:cubicBezTo>
                <a:cubicBezTo>
                  <a:pt x="12354" y="214448"/>
                  <a:pt x="13276" y="212607"/>
                  <a:pt x="15304" y="211871"/>
                </a:cubicBezTo>
                <a:lnTo>
                  <a:pt x="213889" y="138962"/>
                </a:lnTo>
                <a:cubicBezTo>
                  <a:pt x="216286" y="138041"/>
                  <a:pt x="218867" y="137673"/>
                  <a:pt x="221449" y="138225"/>
                </a:cubicBezTo>
                <a:close/>
                <a:moveTo>
                  <a:pt x="109619" y="40568"/>
                </a:moveTo>
                <a:cubicBezTo>
                  <a:pt x="113283" y="40545"/>
                  <a:pt x="116923" y="41926"/>
                  <a:pt x="119689" y="44688"/>
                </a:cubicBezTo>
                <a:lnTo>
                  <a:pt x="171122" y="94584"/>
                </a:lnTo>
                <a:cubicBezTo>
                  <a:pt x="176653" y="100108"/>
                  <a:pt x="176837" y="109129"/>
                  <a:pt x="171307" y="114837"/>
                </a:cubicBezTo>
                <a:cubicBezTo>
                  <a:pt x="168541" y="117783"/>
                  <a:pt x="164670" y="119256"/>
                  <a:pt x="160983" y="119256"/>
                </a:cubicBezTo>
                <a:cubicBezTo>
                  <a:pt x="157480" y="119256"/>
                  <a:pt x="153793" y="117783"/>
                  <a:pt x="151028" y="115021"/>
                </a:cubicBezTo>
                <a:lnTo>
                  <a:pt x="99779" y="65125"/>
                </a:lnTo>
                <a:cubicBezTo>
                  <a:pt x="94064" y="59601"/>
                  <a:pt x="94064" y="50579"/>
                  <a:pt x="99410" y="44872"/>
                </a:cubicBezTo>
                <a:cubicBezTo>
                  <a:pt x="102268" y="42018"/>
                  <a:pt x="105955" y="40591"/>
                  <a:pt x="109619" y="40568"/>
                </a:cubicBezTo>
                <a:close/>
                <a:moveTo>
                  <a:pt x="327441" y="27372"/>
                </a:moveTo>
                <a:cubicBezTo>
                  <a:pt x="331107" y="27349"/>
                  <a:pt x="334843" y="28729"/>
                  <a:pt x="337794" y="31490"/>
                </a:cubicBezTo>
                <a:cubicBezTo>
                  <a:pt x="343328" y="37013"/>
                  <a:pt x="343512" y="46032"/>
                  <a:pt x="337978" y="51739"/>
                </a:cubicBezTo>
                <a:lnTo>
                  <a:pt x="287990" y="102912"/>
                </a:lnTo>
                <a:cubicBezTo>
                  <a:pt x="285223" y="105857"/>
                  <a:pt x="281350" y="107330"/>
                  <a:pt x="277661" y="107330"/>
                </a:cubicBezTo>
                <a:cubicBezTo>
                  <a:pt x="273971" y="107330"/>
                  <a:pt x="270467" y="105857"/>
                  <a:pt x="267700" y="103096"/>
                </a:cubicBezTo>
                <a:cubicBezTo>
                  <a:pt x="261982" y="97574"/>
                  <a:pt x="261797" y="88554"/>
                  <a:pt x="267331" y="83032"/>
                </a:cubicBezTo>
                <a:lnTo>
                  <a:pt x="317504" y="31674"/>
                </a:lnTo>
                <a:cubicBezTo>
                  <a:pt x="320178" y="28821"/>
                  <a:pt x="323775" y="27395"/>
                  <a:pt x="327441" y="27372"/>
                </a:cubicBezTo>
                <a:close/>
                <a:moveTo>
                  <a:pt x="216660" y="0"/>
                </a:moveTo>
                <a:cubicBezTo>
                  <a:pt x="224595" y="0"/>
                  <a:pt x="231053" y="6258"/>
                  <a:pt x="231238" y="13989"/>
                </a:cubicBezTo>
                <a:lnTo>
                  <a:pt x="232160" y="85591"/>
                </a:lnTo>
                <a:cubicBezTo>
                  <a:pt x="232160" y="93506"/>
                  <a:pt x="225886" y="99948"/>
                  <a:pt x="217952" y="100132"/>
                </a:cubicBezTo>
                <a:lnTo>
                  <a:pt x="217767" y="100132"/>
                </a:lnTo>
                <a:cubicBezTo>
                  <a:pt x="209833" y="100132"/>
                  <a:pt x="203559" y="93690"/>
                  <a:pt x="203375" y="85959"/>
                </a:cubicBezTo>
                <a:lnTo>
                  <a:pt x="202452" y="14357"/>
                </a:lnTo>
                <a:cubicBezTo>
                  <a:pt x="202452" y="6442"/>
                  <a:pt x="208726" y="0"/>
                  <a:pt x="2166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50453" y="1074421"/>
            <a:ext cx="10709709" cy="5069094"/>
            <a:chOff x="595349" y="1263677"/>
            <a:chExt cx="11153992" cy="4982707"/>
          </a:xfrm>
        </p:grpSpPr>
        <p:sp>
          <p:nvSpPr>
            <p:cNvPr id="58" name="圆角矩形 57"/>
            <p:cNvSpPr/>
            <p:nvPr/>
          </p:nvSpPr>
          <p:spPr>
            <a:xfrm>
              <a:off x="595349" y="1263677"/>
              <a:ext cx="6014394" cy="3199743"/>
            </a:xfrm>
            <a:prstGeom prst="roundRect">
              <a:avLst>
                <a:gd name="adj" fmla="val 258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5991" tIns="21594" rIns="35991" bIns="21594" rtlCol="0" anchor="t" anchorCtr="0"/>
            <a:lstStyle/>
            <a:p>
              <a:pPr defTabSz="914126">
                <a:defRPr/>
              </a:pPr>
              <a:r>
                <a:rPr lang="zh-CN" altLang="en-US" sz="1400" b="1" kern="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华为云鲲鹏云手机服务器</a:t>
              </a: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9724886" y="1271909"/>
              <a:ext cx="2024455" cy="3139795"/>
            </a:xfrm>
            <a:prstGeom prst="roundRect">
              <a:avLst>
                <a:gd name="adj" fmla="val 3423"/>
              </a:avLst>
            </a:prstGeom>
            <a:solidFill>
              <a:srgbClr val="4BACC6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35991" tIns="21594" rIns="35991" bIns="21594" rtlCol="0" anchor="t" anchorCtr="0"/>
            <a:lstStyle/>
            <a:p>
              <a:pPr defTabSz="914126">
                <a:defRPr/>
              </a:pPr>
              <a:r>
                <a:rPr lang="zh-CN" altLang="en-US" sz="1400" b="1" kern="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客户业务系统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9951404" y="2421151"/>
              <a:ext cx="1615779" cy="454457"/>
            </a:xfrm>
            <a:prstGeom prst="rect">
              <a:avLst/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手机应用管控</a:t>
              </a: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99083" y="5732712"/>
              <a:ext cx="5908379" cy="513672"/>
            </a:xfrm>
            <a:prstGeom prst="roundRect">
              <a:avLst>
                <a:gd name="adj" fmla="val 9690"/>
              </a:avLst>
            </a:prstGeom>
            <a:solidFill>
              <a:srgbClr val="F79646"/>
            </a:solidFill>
            <a:ln w="12700" cap="flat" cmpd="sng" algn="ctr">
              <a:noFill/>
              <a:prstDash val="solid"/>
            </a:ln>
            <a:effectLst/>
          </p:spPr>
          <p:txBody>
            <a:bodyPr lIns="35991" tIns="21594" rIns="35991" bIns="21594" rtlCol="0" anchor="t" anchorCtr="0"/>
            <a:lstStyle/>
            <a:p>
              <a:pPr defTabSz="914126">
                <a:defRPr/>
              </a:pPr>
              <a:r>
                <a:rPr lang="zh-CN" altLang="en-US" sz="1400" b="1" kern="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终端设备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9951404" y="1781634"/>
              <a:ext cx="1615779" cy="442882"/>
            </a:xfrm>
            <a:prstGeom prst="rect">
              <a:avLst/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手机资源管理</a:t>
              </a:r>
            </a:p>
          </p:txBody>
        </p:sp>
        <p:sp>
          <p:nvSpPr>
            <p:cNvPr id="63" name="上下箭头 62"/>
            <p:cNvSpPr/>
            <p:nvPr/>
          </p:nvSpPr>
          <p:spPr>
            <a:xfrm rot="5400000">
              <a:off x="8013907" y="459551"/>
              <a:ext cx="200257" cy="3225100"/>
            </a:xfrm>
            <a:prstGeom prst="upDownArrow">
              <a:avLst/>
            </a:prstGeom>
            <a:solidFill>
              <a:srgbClr val="FFFFF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endParaRPr lang="en-US" sz="1000" kern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609744" y="1743058"/>
              <a:ext cx="3099582" cy="24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华为云</a:t>
              </a:r>
              <a:r>
                <a:rPr lang="en-US" altLang="zh-CN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Console</a:t>
              </a:r>
              <a:r>
                <a:rPr lang="zh-CN" altLang="en-US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、</a:t>
              </a:r>
              <a:r>
                <a:rPr lang="en-US" altLang="zh-CN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API</a:t>
              </a:r>
              <a:endParaRPr lang="en-US" sz="10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5" name="上下箭头 64"/>
            <p:cNvSpPr/>
            <p:nvPr/>
          </p:nvSpPr>
          <p:spPr>
            <a:xfrm rot="5400000">
              <a:off x="7990786" y="1151761"/>
              <a:ext cx="211977" cy="3225100"/>
            </a:xfrm>
            <a:prstGeom prst="upDownArrow">
              <a:avLst/>
            </a:prstGeom>
            <a:solidFill>
              <a:srgbClr val="FFFFF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endParaRPr lang="en-US" sz="1000" kern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637696" y="2462951"/>
              <a:ext cx="3071629" cy="24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公网访问，支持</a:t>
              </a:r>
              <a:r>
                <a:rPr lang="en-US" altLang="zh-CN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ADB</a:t>
              </a:r>
              <a:r>
                <a:rPr lang="zh-CN" altLang="en-US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、客户自定义服务</a:t>
              </a:r>
              <a:endParaRPr lang="en-US" sz="10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7" name="上下箭头 66"/>
            <p:cNvSpPr/>
            <p:nvPr/>
          </p:nvSpPr>
          <p:spPr>
            <a:xfrm rot="5400000">
              <a:off x="7038387" y="2752451"/>
              <a:ext cx="221810" cy="1286954"/>
            </a:xfrm>
            <a:prstGeom prst="upDownArrow">
              <a:avLst/>
            </a:prstGeom>
            <a:solidFill>
              <a:srgbClr val="FFFFF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endParaRPr lang="en-US" sz="1000" kern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830985" y="3533190"/>
              <a:ext cx="691970" cy="393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公网访问</a:t>
              </a:r>
              <a:endParaRPr lang="en-US" altLang="zh-CN" sz="10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6581113" y="3532840"/>
              <a:ext cx="1845134" cy="24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内网访问，支持</a:t>
              </a:r>
              <a:r>
                <a:rPr lang="en-US" altLang="zh-CN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VNC/ADB</a:t>
              </a:r>
              <a:r>
                <a:rPr lang="zh-CN" altLang="en-US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等</a:t>
              </a:r>
              <a:endParaRPr lang="en-US" altLang="zh-CN" sz="10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951404" y="3069054"/>
              <a:ext cx="1615779" cy="447827"/>
            </a:xfrm>
            <a:prstGeom prst="rect">
              <a:avLst/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手机接入管理</a:t>
              </a:r>
            </a:p>
          </p:txBody>
        </p:sp>
        <p:sp>
          <p:nvSpPr>
            <p:cNvPr id="81" name="上下箭头 80"/>
            <p:cNvSpPr/>
            <p:nvPr/>
          </p:nvSpPr>
          <p:spPr>
            <a:xfrm rot="5400000">
              <a:off x="8005314" y="2386957"/>
              <a:ext cx="200256" cy="3222762"/>
            </a:xfrm>
            <a:prstGeom prst="upDownArrow">
              <a:avLst/>
            </a:prstGeom>
            <a:solidFill>
              <a:srgbClr val="FFFFF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endParaRPr lang="en-US" sz="1000" kern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2" name="上下箭头 81"/>
            <p:cNvSpPr/>
            <p:nvPr/>
          </p:nvSpPr>
          <p:spPr>
            <a:xfrm rot="5400000">
              <a:off x="9111169" y="2887273"/>
              <a:ext cx="232845" cy="994588"/>
            </a:xfrm>
            <a:prstGeom prst="upDownArrow">
              <a:avLst/>
            </a:prstGeom>
            <a:solidFill>
              <a:srgbClr val="FFFFF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endParaRPr lang="en-US" sz="1000" kern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581112" y="4076904"/>
              <a:ext cx="3135710" cy="24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华为云</a:t>
              </a:r>
              <a:r>
                <a:rPr lang="en-US" altLang="zh-CN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Console</a:t>
              </a:r>
              <a:endParaRPr lang="en-US" sz="10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97539" y="4108940"/>
              <a:ext cx="1670651" cy="261202"/>
            </a:xfrm>
            <a:prstGeom prst="rect">
              <a:avLst/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endParaRPr lang="zh-CN" altLang="en-US" sz="1000" kern="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97539" y="3517975"/>
              <a:ext cx="956016" cy="261202"/>
            </a:xfrm>
            <a:prstGeom prst="rect">
              <a:avLst/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en-US" altLang="zh-CN" sz="900" kern="0" dirty="0" err="1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Monbox</a:t>
              </a:r>
              <a:r>
                <a:rPr lang="en-US" altLang="zh-CN" sz="9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/ QEMU</a:t>
              </a:r>
              <a:endParaRPr lang="zh-CN" altLang="en-US" sz="900" kern="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697539" y="3808741"/>
              <a:ext cx="1670651" cy="261202"/>
            </a:xfrm>
            <a:prstGeom prst="rect">
              <a:avLst/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en-US" altLang="zh-CN" sz="1000" kern="0" dirty="0" err="1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EulerOS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/Ubuntu</a:t>
              </a:r>
              <a:endParaRPr lang="zh-CN" altLang="en-US" sz="1000" kern="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21356" y="4138793"/>
              <a:ext cx="372771" cy="194407"/>
            </a:xfrm>
            <a:prstGeom prst="rect">
              <a:avLst/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GPU</a:t>
              </a:r>
              <a:endParaRPr lang="zh-CN" altLang="en-US" sz="1000" kern="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788401" y="4150241"/>
              <a:ext cx="1057368" cy="194132"/>
            </a:xfrm>
            <a:prstGeom prst="rect">
              <a:avLst/>
            </a:prstGeom>
          </p:spPr>
          <p:txBody>
            <a:bodyPr wrap="none" lIns="35991" tIns="21594" rIns="35991" bIns="21594" anchor="ctr" anchorCtr="1">
              <a:spAutoFit/>
            </a:bodyPr>
            <a:lstStyle/>
            <a:p>
              <a:r>
                <a:rPr lang="en-US" altLang="zh-CN" sz="1000" dirty="0" err="1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TaiShan</a:t>
              </a:r>
              <a:r>
                <a:rPr lang="en-US" altLang="zh-CN" sz="100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 V1 / V2</a:t>
              </a:r>
              <a:endParaRPr lang="en-US" sz="10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1539799" y="5840715"/>
              <a:ext cx="2844395" cy="320843"/>
            </a:xfrm>
            <a:prstGeom prst="roundRect">
              <a:avLst>
                <a:gd name="adj" fmla="val 3423"/>
              </a:avLst>
            </a:prstGeom>
            <a:solidFill>
              <a:srgbClr val="EFEFEF"/>
            </a:solidFill>
            <a:ln w="127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 anchorCtr="0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端侧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SDK</a:t>
              </a: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 </a:t>
              </a: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视频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/</a:t>
              </a: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音频解码、反控指令采集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95349" y="4945133"/>
              <a:ext cx="5929109" cy="19372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noFill/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Internet</a:t>
              </a:r>
              <a:endParaRPr lang="zh-CN" altLang="en-US" sz="1200" b="1" kern="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4467816" y="4523209"/>
              <a:ext cx="628306" cy="345398"/>
            </a:xfrm>
            <a:prstGeom prst="rect">
              <a:avLst/>
            </a:prstGeom>
          </p:spPr>
          <p:txBody>
            <a:bodyPr wrap="none" lIns="35991" tIns="21594" rIns="35991" bIns="21594" anchor="ctr" anchorCtr="1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TCP/UDP</a:t>
              </a:r>
            </a:p>
            <a:p>
              <a:pPr algn="ctr"/>
              <a:r>
                <a:rPr lang="zh-CN" altLang="en-US" sz="100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触控消息</a:t>
              </a: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657994" y="1756583"/>
              <a:ext cx="4132843" cy="1743168"/>
            </a:xfrm>
            <a:prstGeom prst="roundRect">
              <a:avLst>
                <a:gd name="adj" fmla="val 3423"/>
              </a:avLst>
            </a:prstGeom>
            <a:solidFill>
              <a:srgbClr val="FFFFFF">
                <a:alpha val="37255"/>
              </a:srgb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t" anchorCtr="0"/>
            <a:lstStyle/>
            <a:p>
              <a:pPr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云手机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</a:t>
              </a:r>
              <a:endParaRPr lang="zh-CN" altLang="en-US" sz="1000" kern="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674574" y="1971759"/>
              <a:ext cx="1683004" cy="1486773"/>
            </a:xfrm>
            <a:prstGeom prst="roundRect">
              <a:avLst>
                <a:gd name="adj" fmla="val 3423"/>
              </a:avLst>
            </a:prstGeom>
            <a:solidFill>
              <a:srgbClr val="FFFFFF">
                <a:alpha val="37255"/>
              </a:srgb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t" anchorCtr="0"/>
            <a:lstStyle/>
            <a:p>
              <a:pPr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手机系统区</a:t>
              </a: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1489657" y="3156874"/>
              <a:ext cx="640490" cy="259179"/>
            </a:xfrm>
            <a:prstGeom prst="roundRect">
              <a:avLst>
                <a:gd name="adj" fmla="val 3423"/>
              </a:avLst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画面截屏</a:t>
              </a:r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1491768" y="2848674"/>
              <a:ext cx="641722" cy="261202"/>
            </a:xfrm>
            <a:prstGeom prst="roundRect">
              <a:avLst>
                <a:gd name="adj" fmla="val 3423"/>
              </a:avLst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音频采样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54582" y="2214783"/>
              <a:ext cx="608079" cy="278680"/>
            </a:xfrm>
            <a:prstGeom prst="rect">
              <a:avLst/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原生镜像</a:t>
              </a:r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1478509" y="2209812"/>
              <a:ext cx="641722" cy="261202"/>
            </a:xfrm>
            <a:prstGeom prst="roundRect">
              <a:avLst>
                <a:gd name="adj" fmla="val 3423"/>
              </a:avLst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反控处理</a:t>
              </a:r>
            </a:p>
          </p:txBody>
        </p:sp>
        <p:sp>
          <p:nvSpPr>
            <p:cNvPr id="122" name="圆角矩形 121"/>
            <p:cNvSpPr/>
            <p:nvPr/>
          </p:nvSpPr>
          <p:spPr>
            <a:xfrm>
              <a:off x="2437951" y="1989071"/>
              <a:ext cx="2295807" cy="1486773"/>
            </a:xfrm>
            <a:prstGeom prst="roundRect">
              <a:avLst>
                <a:gd name="adj" fmla="val 3423"/>
              </a:avLst>
            </a:prstGeom>
            <a:solidFill>
              <a:srgbClr val="FFFFFF">
                <a:alpha val="37255"/>
              </a:srgb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t" anchorCtr="0"/>
            <a:lstStyle/>
            <a:p>
              <a:pPr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手机用户区</a:t>
              </a:r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2802653" y="2677561"/>
              <a:ext cx="1798370" cy="408945"/>
            </a:xfrm>
            <a:prstGeom prst="roundRect">
              <a:avLst>
                <a:gd name="adj" fmla="val 3423"/>
              </a:avLst>
            </a:prstGeom>
            <a:solidFill>
              <a:srgbClr val="FFFFFF">
                <a:alpha val="37255"/>
              </a:srgb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 anchorCtr="0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云测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SDKs</a:t>
              </a:r>
            </a:p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视频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Encode/</a:t>
              </a: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音频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Encode</a:t>
              </a:r>
              <a:endParaRPr lang="zh-CN" altLang="en-US" sz="1000" kern="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3953599" y="2828625"/>
              <a:ext cx="175870" cy="224386"/>
            </a:xfrm>
            <a:prstGeom prst="rect">
              <a:avLst/>
            </a:prstGeom>
          </p:spPr>
          <p:txBody>
            <a:bodyPr wrap="none" lIns="35991" tIns="21594" rIns="35991" bIns="21594" anchor="ctr" anchorCtr="1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  </a:t>
              </a:r>
            </a:p>
          </p:txBody>
        </p:sp>
        <p:sp>
          <p:nvSpPr>
            <p:cNvPr id="137" name="圆角矩形 136"/>
            <p:cNvSpPr/>
            <p:nvPr/>
          </p:nvSpPr>
          <p:spPr>
            <a:xfrm>
              <a:off x="2793490" y="2239376"/>
              <a:ext cx="1833421" cy="277608"/>
            </a:xfrm>
            <a:prstGeom prst="roundRect">
              <a:avLst/>
            </a:prstGeom>
            <a:solidFill>
              <a:srgbClr val="FFFFFF">
                <a:alpha val="37255"/>
              </a:srgb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 anchorCtr="0"/>
            <a:lstStyle/>
            <a:p>
              <a:pPr algn="ctr" defTabSz="914126">
                <a:defRPr/>
              </a:pP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Apps /</a:t>
              </a: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 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Tools</a:t>
              </a: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 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&amp; Games</a:t>
              </a:r>
              <a:endParaRPr lang="zh-CN" altLang="en-US" sz="1000" kern="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8" name="圆角矩形 137"/>
            <p:cNvSpPr/>
            <p:nvPr/>
          </p:nvSpPr>
          <p:spPr>
            <a:xfrm>
              <a:off x="1483566" y="2518803"/>
              <a:ext cx="641722" cy="261202"/>
            </a:xfrm>
            <a:prstGeom prst="roundRect">
              <a:avLst>
                <a:gd name="adj" fmla="val 3423"/>
              </a:avLst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硬件信息</a:t>
              </a:r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4971017" y="1749755"/>
              <a:ext cx="616029" cy="1743168"/>
            </a:xfrm>
            <a:prstGeom prst="roundRect">
              <a:avLst>
                <a:gd name="adj" fmla="val 3423"/>
              </a:avLst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t" anchorCtr="0"/>
            <a:lstStyle/>
            <a:p>
              <a:pPr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云手机 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2</a:t>
              </a:r>
            </a:p>
            <a:p>
              <a:pPr defTabSz="914126">
                <a:defRPr/>
              </a:pPr>
              <a:endParaRPr lang="en-US" altLang="zh-CN" sz="1000" kern="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defTabSz="914126">
                <a:defRPr/>
              </a:pP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…</a:t>
              </a:r>
              <a:endParaRPr lang="zh-CN" altLang="en-US" sz="1000" kern="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5717933" y="1749755"/>
              <a:ext cx="633757" cy="1743168"/>
            </a:xfrm>
            <a:prstGeom prst="roundRect">
              <a:avLst>
                <a:gd name="adj" fmla="val 3423"/>
              </a:avLst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t" anchorCtr="0"/>
            <a:lstStyle/>
            <a:p>
              <a:pPr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云手机 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</a:t>
              </a:r>
            </a:p>
            <a:p>
              <a:pPr defTabSz="914126">
                <a:defRPr/>
              </a:pPr>
              <a:endParaRPr lang="en-US" altLang="zh-CN" sz="1000" kern="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defTabSz="914126">
                <a:defRPr/>
              </a:pP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…</a:t>
              </a:r>
            </a:p>
          </p:txBody>
        </p:sp>
        <p:sp>
          <p:nvSpPr>
            <p:cNvPr id="141" name="右大括号 140"/>
            <p:cNvSpPr/>
            <p:nvPr/>
          </p:nvSpPr>
          <p:spPr>
            <a:xfrm>
              <a:off x="2191555" y="2320001"/>
              <a:ext cx="573983" cy="1095269"/>
            </a:xfrm>
            <a:prstGeom prst="rightBrace">
              <a:avLst>
                <a:gd name="adj1" fmla="val 8333"/>
                <a:gd name="adj2" fmla="val 41172"/>
              </a:avLst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endParaRPr lang="en-US" sz="1799" kern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644842" y="3668922"/>
              <a:ext cx="380381" cy="351307"/>
            </a:xfrm>
            <a:prstGeom prst="rect">
              <a:avLst/>
            </a:prstGeom>
          </p:spPr>
          <p:txBody>
            <a:bodyPr wrap="square" lIns="35991" tIns="21594" rIns="35991" bIns="21594" anchor="ctr" anchorCtr="1">
              <a:spAutoFit/>
            </a:bodyPr>
            <a:lstStyle/>
            <a:p>
              <a:pPr algn="ctr"/>
              <a:endParaRPr lang="en-US" altLang="zh-CN" sz="100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/>
              <a:endParaRPr lang="en-US" altLang="zh-CN" sz="100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3" name="上下箭头 142"/>
            <p:cNvSpPr/>
            <p:nvPr/>
          </p:nvSpPr>
          <p:spPr>
            <a:xfrm flipH="1">
              <a:off x="3623027" y="3223979"/>
              <a:ext cx="267605" cy="1701401"/>
            </a:xfrm>
            <a:prstGeom prst="upDownArrow">
              <a:avLst>
                <a:gd name="adj1" fmla="val 37266"/>
                <a:gd name="adj2" fmla="val 50000"/>
              </a:avLst>
            </a:prstGeom>
            <a:solidFill>
              <a:srgbClr val="FFFFF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endParaRPr lang="en-US" sz="1000" kern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4" name="上下箭头 143"/>
            <p:cNvSpPr/>
            <p:nvPr/>
          </p:nvSpPr>
          <p:spPr>
            <a:xfrm flipH="1">
              <a:off x="3103795" y="3223979"/>
              <a:ext cx="267605" cy="1701401"/>
            </a:xfrm>
            <a:prstGeom prst="upDownArrow">
              <a:avLst>
                <a:gd name="adj1" fmla="val 37266"/>
                <a:gd name="adj2" fmla="val 50000"/>
              </a:avLst>
            </a:prstGeom>
            <a:solidFill>
              <a:srgbClr val="FFFFF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endParaRPr lang="en-US" sz="1000" kern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4547009" y="5840714"/>
              <a:ext cx="1901912" cy="311272"/>
            </a:xfrm>
            <a:prstGeom prst="roundRect">
              <a:avLst/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Apps /</a:t>
              </a: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 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Tools</a:t>
              </a: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 </a:t>
              </a:r>
              <a:r>
                <a:rPr lang="en-US" altLang="zh-CN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&amp; Games</a:t>
              </a:r>
              <a:endParaRPr lang="zh-CN" altLang="en-US" sz="1000" kern="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6" name="上下箭头 145"/>
            <p:cNvSpPr/>
            <p:nvPr/>
          </p:nvSpPr>
          <p:spPr>
            <a:xfrm flipH="1">
              <a:off x="3490354" y="5178369"/>
              <a:ext cx="236386" cy="508471"/>
            </a:xfrm>
            <a:prstGeom prst="upDownArrow">
              <a:avLst>
                <a:gd name="adj1" fmla="val 37266"/>
                <a:gd name="adj2" fmla="val 50000"/>
              </a:avLst>
            </a:prstGeom>
            <a:solidFill>
              <a:srgbClr val="FFFFF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endParaRPr lang="en-US" sz="1000" kern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7" name="上下箭头 146"/>
            <p:cNvSpPr/>
            <p:nvPr/>
          </p:nvSpPr>
          <p:spPr>
            <a:xfrm flipH="1">
              <a:off x="4205583" y="3215221"/>
              <a:ext cx="267605" cy="1701401"/>
            </a:xfrm>
            <a:prstGeom prst="upDownArrow">
              <a:avLst>
                <a:gd name="adj1" fmla="val 37266"/>
                <a:gd name="adj2" fmla="val 50000"/>
              </a:avLst>
            </a:prstGeom>
            <a:solidFill>
              <a:srgbClr val="FFFFF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endParaRPr lang="en-US" sz="1000" kern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688186" y="3519941"/>
              <a:ext cx="680004" cy="268608"/>
            </a:xfrm>
            <a:prstGeom prst="rect">
              <a:avLst/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en-US" altLang="zh-CN" sz="800" kern="0" dirty="0" err="1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Ops_Agent</a:t>
              </a:r>
              <a:endParaRPr lang="zh-CN" altLang="en-US" sz="800" kern="0" dirty="0">
                <a:solidFill>
                  <a:srgbClr val="333333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9951404" y="3710251"/>
              <a:ext cx="1615779" cy="418281"/>
            </a:xfrm>
            <a:prstGeom prst="rect">
              <a:avLst/>
            </a:prstGeom>
            <a:solidFill>
              <a:sysClr val="window" lastClr="FFFFFF">
                <a:alpha val="38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35991" tIns="21594" rIns="35991" bIns="21594" rtlCol="0" anchor="ctr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手机运维管理</a:t>
              </a:r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7826742" y="3207165"/>
              <a:ext cx="895494" cy="349471"/>
            </a:xfrm>
            <a:prstGeom prst="roundRect">
              <a:avLst>
                <a:gd name="adj" fmla="val 3423"/>
              </a:avLst>
            </a:prstGeom>
            <a:solidFill>
              <a:srgbClr val="4BACC6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35991" tIns="21594" rIns="35991" bIns="21594" rtlCol="0" anchor="ctr" anchorCtr="0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333333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代理服务器</a:t>
              </a:r>
            </a:p>
          </p:txBody>
        </p:sp>
        <p:sp>
          <p:nvSpPr>
            <p:cNvPr id="151" name="圆角矩形 150"/>
            <p:cNvSpPr/>
            <p:nvPr/>
          </p:nvSpPr>
          <p:spPr>
            <a:xfrm>
              <a:off x="8722236" y="4971516"/>
              <a:ext cx="1171558" cy="29633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zh-CN" altLang="en-US" sz="105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华为云手机侧</a:t>
              </a:r>
              <a:endParaRPr lang="en-US" sz="105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8730296" y="5402311"/>
              <a:ext cx="1163496" cy="284528"/>
            </a:xfrm>
            <a:prstGeom prst="round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zh-CN" altLang="en-US" sz="105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终端设备侧</a:t>
              </a:r>
              <a:endParaRPr lang="en-US" sz="105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8722235" y="5812868"/>
              <a:ext cx="1171557" cy="275679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客户业务侧</a:t>
              </a:r>
              <a:endParaRPr lang="en-US" sz="10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2443383" y="2810046"/>
              <a:ext cx="544276" cy="249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封装</a:t>
              </a:r>
              <a:endParaRPr lang="en-US" sz="105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2443180" y="2477589"/>
              <a:ext cx="510223" cy="24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</a:t>
              </a:r>
              <a:endParaRPr lang="en-US" sz="10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158" name="标题 1"/>
          <p:cNvSpPr txBox="1">
            <a:spLocks/>
          </p:cNvSpPr>
          <p:nvPr/>
        </p:nvSpPr>
        <p:spPr>
          <a:xfrm>
            <a:off x="552828" y="405451"/>
            <a:ext cx="10705189" cy="575914"/>
          </a:xfrm>
          <a:prstGeom prst="rect">
            <a:avLst/>
          </a:prstGeom>
        </p:spPr>
        <p:txBody>
          <a:bodyPr anchor="ctr" anchorCtr="0"/>
          <a:lstStyle>
            <a:lvl1pPr defTabSz="1187679" eaLnBrk="1" latinLnBrk="0" hangingPunct="1">
              <a:lnSpc>
                <a:spcPct val="90000"/>
              </a:lnSpc>
              <a:buNone/>
              <a:defRPr sz="2800" baseline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sz="2799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Huawei Sans" panose="020C0503030203020204" pitchFamily="34" charset="0"/>
              </a:rPr>
              <a:t>华为云鲲鹏云手机技术</a:t>
            </a:r>
            <a:r>
              <a:rPr lang="zh-CN" altLang="en-US" dirty="0" smtClean="0">
                <a:sym typeface="Huawei Sans" panose="020C0503030203020204" pitchFamily="34" charset="0"/>
              </a:rPr>
              <a:t>架构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原生应用：端云同构优势，性能提升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12411" y="1028087"/>
            <a:ext cx="10787441" cy="5057307"/>
            <a:chOff x="540961" y="1062377"/>
            <a:chExt cx="10787441" cy="5057307"/>
          </a:xfrm>
        </p:grpSpPr>
        <p:pic>
          <p:nvPicPr>
            <p:cNvPr id="3" name="Picture 12" descr="Image result for Cloud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90" y="1062377"/>
              <a:ext cx="3260424" cy="1791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6"/>
            <p:cNvCxnSpPr/>
            <p:nvPr/>
          </p:nvCxnSpPr>
          <p:spPr>
            <a:xfrm flipV="1">
              <a:off x="4326387" y="2067999"/>
              <a:ext cx="3625829" cy="1417"/>
            </a:xfrm>
            <a:prstGeom prst="straightConnector1">
              <a:avLst/>
            </a:prstGeom>
            <a:noFill/>
            <a:ln w="19050" cap="flat" cmpd="sng" algn="ctr">
              <a:solidFill>
                <a:srgbClr val="1D1D1A">
                  <a:lumMod val="50000"/>
                  <a:lumOff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5" name="Rectangle 12"/>
            <p:cNvSpPr/>
            <p:nvPr/>
          </p:nvSpPr>
          <p:spPr>
            <a:xfrm>
              <a:off x="6563972" y="3856701"/>
              <a:ext cx="2235717" cy="685170"/>
            </a:xfrm>
            <a:prstGeom prst="rect">
              <a:avLst/>
            </a:prstGeom>
            <a:solidFill>
              <a:srgbClr val="666666">
                <a:lumMod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手机系统仿真器</a:t>
              </a:r>
            </a:p>
          </p:txBody>
        </p:sp>
        <p:sp>
          <p:nvSpPr>
            <p:cNvPr id="6" name="Rectangle 21"/>
            <p:cNvSpPr/>
            <p:nvPr/>
          </p:nvSpPr>
          <p:spPr>
            <a:xfrm>
              <a:off x="6563972" y="5201245"/>
              <a:ext cx="2235717" cy="470009"/>
            </a:xfrm>
            <a:prstGeom prst="rect">
              <a:avLst/>
            </a:prstGeom>
            <a:solidFill>
              <a:srgbClr val="30B5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模拟器平台</a:t>
              </a:r>
            </a:p>
          </p:txBody>
        </p:sp>
        <p:sp>
          <p:nvSpPr>
            <p:cNvPr id="7" name="Rectangle 22"/>
            <p:cNvSpPr/>
            <p:nvPr/>
          </p:nvSpPr>
          <p:spPr>
            <a:xfrm>
              <a:off x="6563650" y="3260050"/>
              <a:ext cx="2235717" cy="470009"/>
            </a:xfrm>
            <a:prstGeom prst="rect">
              <a:avLst/>
            </a:prstGeom>
            <a:solidFill>
              <a:srgbClr val="30B5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指令翻译器 </a:t>
              </a:r>
              <a:r>
                <a:rPr kumimoji="0" lang="en-US" altLang="zh-CN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</a:t>
              </a:r>
              <a:endParaRPr kumimoji="0" lang="zh-CN" alt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" name="Rectangle 23"/>
            <p:cNvSpPr/>
            <p:nvPr/>
          </p:nvSpPr>
          <p:spPr>
            <a:xfrm>
              <a:off x="9092685" y="3856701"/>
              <a:ext cx="1445338" cy="685170"/>
            </a:xfrm>
            <a:prstGeom prst="rect">
              <a:avLst/>
            </a:prstGeom>
            <a:solidFill>
              <a:srgbClr val="666666">
                <a:lumMod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手机系统</a:t>
              </a:r>
              <a:endParaRPr kumimoji="0" lang="en-US" altLang="zh-CN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仿真器</a:t>
              </a:r>
            </a:p>
          </p:txBody>
        </p:sp>
        <p:sp>
          <p:nvSpPr>
            <p:cNvPr id="9" name="Rectangle 24"/>
            <p:cNvSpPr/>
            <p:nvPr/>
          </p:nvSpPr>
          <p:spPr>
            <a:xfrm>
              <a:off x="9092684" y="5201245"/>
              <a:ext cx="2235717" cy="47000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鲲鹏云服务平台</a:t>
              </a:r>
            </a:p>
          </p:txBody>
        </p:sp>
        <p:sp>
          <p:nvSpPr>
            <p:cNvPr id="10" name="Rectangle 27"/>
            <p:cNvSpPr/>
            <p:nvPr/>
          </p:nvSpPr>
          <p:spPr>
            <a:xfrm>
              <a:off x="9092686" y="4662549"/>
              <a:ext cx="2235716" cy="418018"/>
            </a:xfrm>
            <a:prstGeom prst="rect">
              <a:avLst/>
            </a:prstGeom>
            <a:solidFill>
              <a:srgbClr val="666666">
                <a:lumMod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VM/</a:t>
              </a:r>
              <a:r>
                <a:rPr kumimoji="0" lang="en-US" altLang="zh-CN" sz="1867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Docker</a:t>
              </a:r>
              <a:endParaRPr kumimoji="0" lang="zh-CN" alt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1" name="Rectangle 28"/>
            <p:cNvSpPr/>
            <p:nvPr/>
          </p:nvSpPr>
          <p:spPr>
            <a:xfrm>
              <a:off x="6563651" y="4662549"/>
              <a:ext cx="2235716" cy="418018"/>
            </a:xfrm>
            <a:prstGeom prst="rect">
              <a:avLst/>
            </a:prstGeom>
            <a:solidFill>
              <a:srgbClr val="666666">
                <a:lumMod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VM/</a:t>
              </a:r>
              <a:r>
                <a:rPr kumimoji="0" lang="en-US" altLang="zh-CN" sz="1867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Docker</a:t>
              </a:r>
              <a:endParaRPr kumimoji="0" lang="zh-CN" alt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" name="Down Arrow 15"/>
            <p:cNvSpPr/>
            <p:nvPr/>
          </p:nvSpPr>
          <p:spPr>
            <a:xfrm>
              <a:off x="7952216" y="2849128"/>
              <a:ext cx="355682" cy="360887"/>
            </a:xfrm>
            <a:prstGeom prst="downArrow">
              <a:avLst/>
            </a:prstGeom>
            <a:solidFill>
              <a:srgbClr val="6666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" name="Down Arrow 29"/>
            <p:cNvSpPr/>
            <p:nvPr/>
          </p:nvSpPr>
          <p:spPr>
            <a:xfrm>
              <a:off x="10742630" y="2844398"/>
              <a:ext cx="355682" cy="1692741"/>
            </a:xfrm>
            <a:prstGeom prst="downArrow">
              <a:avLst/>
            </a:prstGeom>
            <a:solidFill>
              <a:srgbClr val="6666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" name="Down Arrow 30"/>
            <p:cNvSpPr/>
            <p:nvPr/>
          </p:nvSpPr>
          <p:spPr>
            <a:xfrm>
              <a:off x="9624770" y="2844398"/>
              <a:ext cx="355682" cy="930196"/>
            </a:xfrm>
            <a:prstGeom prst="downArrow">
              <a:avLst/>
            </a:prstGeom>
            <a:solidFill>
              <a:srgbClr val="6666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5" name="TextBox 17"/>
            <p:cNvSpPr txBox="1"/>
            <p:nvPr/>
          </p:nvSpPr>
          <p:spPr>
            <a:xfrm>
              <a:off x="8401843" y="1617626"/>
              <a:ext cx="2049342" cy="911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7" dirty="0">
                  <a:solidFill>
                    <a:srgbClr val="231815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ARM</a:t>
              </a:r>
              <a:r>
                <a:rPr lang="zh-CN" altLang="en-US" sz="1867" dirty="0">
                  <a:solidFill>
                    <a:srgbClr val="231815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原生</a:t>
              </a:r>
              <a:r>
                <a:rPr lang="zh-CN" altLang="en-US" sz="1867" dirty="0" smtClean="0">
                  <a:solidFill>
                    <a:srgbClr val="231815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</a:t>
              </a:r>
              <a:endParaRPr lang="en-US" altLang="zh-CN" sz="1867" dirty="0" smtClean="0">
                <a:solidFill>
                  <a:srgbClr val="231815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algn="ctr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dirty="0" smtClean="0">
                  <a:solidFill>
                    <a:srgbClr val="231815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迁移</a:t>
              </a:r>
              <a:r>
                <a:rPr lang="zh-CN" altLang="en-US" sz="1867" dirty="0">
                  <a:solidFill>
                    <a:srgbClr val="231815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到云上运行</a:t>
              </a: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540961" y="3126038"/>
              <a:ext cx="1433100" cy="1265837"/>
            </a:xfrm>
            <a:prstGeom prst="rect">
              <a:avLst/>
            </a:prstGeom>
            <a:solidFill>
              <a:srgbClr val="C8102E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二进制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直接迁移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上云</a:t>
              </a: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1989499" y="3126038"/>
              <a:ext cx="4252311" cy="1265837"/>
            </a:xfrm>
            <a:prstGeom prst="rect">
              <a:avLst/>
            </a:prstGeom>
            <a:noFill/>
            <a:ln>
              <a:solidFill>
                <a:srgbClr val="666666">
                  <a:lumMod val="85000"/>
                </a:srgbClr>
              </a:solidFill>
            </a:ln>
          </p:spPr>
          <p:txBody>
            <a:bodyPr wrap="square" rtlCol="0">
              <a:noAutofit/>
            </a:bodyPr>
            <a:lstStyle/>
            <a:p>
              <a:pPr marL="233363" marR="0" lvl="0" indent="-233363" defTabSz="914400" eaLnBrk="1" fontAlgn="base" latinLnBrk="0" hangingPunct="1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百万级应用，调用的库很多只有二进制，无法获取源码（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32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位和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64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位）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33363" marR="0" lvl="0" indent="-233363" defTabSz="914400" eaLnBrk="1" fontAlgn="base" latinLnBrk="0" hangingPunct="1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即使有源代码，全部重新编译难度大、效率低、可操作性差</a:t>
              </a:r>
            </a:p>
          </p:txBody>
        </p:sp>
        <p:sp>
          <p:nvSpPr>
            <p:cNvPr id="18" name="Rectangle 36"/>
            <p:cNvSpPr/>
            <p:nvPr/>
          </p:nvSpPr>
          <p:spPr>
            <a:xfrm>
              <a:off x="540961" y="4542030"/>
              <a:ext cx="1433100" cy="1566768"/>
            </a:xfrm>
            <a:prstGeom prst="rect">
              <a:avLst/>
            </a:prstGeom>
            <a:solidFill>
              <a:srgbClr val="C8102E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100%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兼容</a:t>
              </a: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1989499" y="4542030"/>
              <a:ext cx="4252311" cy="1566768"/>
            </a:xfrm>
            <a:prstGeom prst="rect">
              <a:avLst/>
            </a:prstGeom>
            <a:noFill/>
            <a:ln>
              <a:solidFill>
                <a:srgbClr val="666666">
                  <a:lumMod val="85000"/>
                </a:srgbClr>
              </a:solidFill>
            </a:ln>
          </p:spPr>
          <p:txBody>
            <a:bodyPr wrap="square" rtlCol="0">
              <a:noAutofit/>
            </a:bodyPr>
            <a:lstStyle/>
            <a:p>
              <a:pPr marL="285750" marR="0" lvl="0" indent="-28575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x86 + Intel Houdini</a:t>
              </a:r>
              <a:r>
                <a:rPr kumimoji="1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架构</a:t>
              </a:r>
              <a:r>
                <a:rPr kumimoji="1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   </a:t>
              </a:r>
              <a:r>
                <a:rPr kumimoji="1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模拟器级兼容</a:t>
              </a:r>
              <a:endParaRPr kumimoji="1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	</a:t>
              </a:r>
              <a:r>
                <a:rPr kumimoji="1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指令翻译 兼容性</a:t>
              </a:r>
              <a:r>
                <a:rPr kumimoji="1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7000B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&lt;90%	 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	</a:t>
              </a:r>
              <a:r>
                <a:rPr kumimoji="1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运行性能比原生 </a:t>
              </a:r>
              <a:r>
                <a:rPr kumimoji="1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7000B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降低</a:t>
              </a:r>
              <a:r>
                <a:rPr kumimoji="1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7000B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40%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7000B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marR="0" lvl="0" indent="-28575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ARM-Based</a:t>
              </a:r>
              <a:r>
                <a:rPr kumimoji="1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架构</a:t>
              </a:r>
              <a:r>
                <a:rPr kumimoji="1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   </a:t>
              </a:r>
              <a:r>
                <a:rPr kumimoji="1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真机级全兼容</a:t>
              </a:r>
              <a:endPara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	</a:t>
              </a:r>
              <a:r>
                <a:rPr kumimoji="1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平台同构无需翻译 兼容</a:t>
              </a:r>
              <a:r>
                <a:rPr kumimoji="1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7000B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100%	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	</a:t>
              </a:r>
              <a:r>
                <a:rPr kumimoji="1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运行性能 </a:t>
              </a:r>
              <a:r>
                <a:rPr kumimoji="1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7000B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无损耗</a:t>
              </a:r>
              <a:endParaRPr kumimoji="1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7000B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33363" marR="0" lvl="0" indent="-233363" defTabSz="91440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5030787" y="1677194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186848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666666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移动应用云化部署</a:t>
              </a:r>
            </a:p>
          </p:txBody>
        </p:sp>
        <p:sp>
          <p:nvSpPr>
            <p:cNvPr id="21" name="TextBox 31"/>
            <p:cNvSpPr txBox="1"/>
            <p:nvPr/>
          </p:nvSpPr>
          <p:spPr>
            <a:xfrm>
              <a:off x="6588043" y="5739940"/>
              <a:ext cx="2095930" cy="379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b="1" dirty="0">
                  <a:solidFill>
                    <a:srgbClr val="30B5C5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异构指令集、低效</a:t>
              </a:r>
            </a:p>
          </p:txBody>
        </p:sp>
        <p:sp>
          <p:nvSpPr>
            <p:cNvPr id="22" name="TextBox 32"/>
            <p:cNvSpPr txBox="1"/>
            <p:nvPr/>
          </p:nvSpPr>
          <p:spPr>
            <a:xfrm>
              <a:off x="9126975" y="5716972"/>
              <a:ext cx="2095445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b="1" dirty="0">
                  <a:solidFill>
                    <a:srgbClr val="00B05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同构</a:t>
              </a:r>
              <a:r>
                <a:rPr lang="zh-CN" altLang="en-US" sz="1867" b="1" dirty="0" smtClean="0">
                  <a:solidFill>
                    <a:srgbClr val="00B05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指令集</a:t>
              </a:r>
              <a:r>
                <a:rPr lang="zh-CN" altLang="en-US" sz="1867" b="1" dirty="0">
                  <a:solidFill>
                    <a:srgbClr val="00B05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、高效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287587" y="1617626"/>
              <a:ext cx="1994371" cy="900747"/>
              <a:chOff x="1211374" y="4358414"/>
              <a:chExt cx="1994371" cy="900747"/>
            </a:xfrm>
          </p:grpSpPr>
          <p:sp>
            <p:nvSpPr>
              <p:cNvPr id="24" name="Rectangle 13"/>
              <p:cNvSpPr/>
              <p:nvPr/>
            </p:nvSpPr>
            <p:spPr>
              <a:xfrm>
                <a:off x="1944094" y="4522134"/>
                <a:ext cx="121491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11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500</a:t>
                </a: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万</a:t>
                </a:r>
                <a:endPara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  <a:p>
                <a:pPr marL="0" marR="0" lvl="0" indent="0" algn="ctr" defTabSz="91411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原生应用</a:t>
                </a:r>
              </a:p>
            </p:txBody>
          </p:sp>
          <p:pic>
            <p:nvPicPr>
              <p:cNvPr id="25" name="Picture 8" descr="Image result for android 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1985" y="4531744"/>
                <a:ext cx="535691" cy="50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1"/>
              <p:cNvSpPr/>
              <p:nvPr/>
            </p:nvSpPr>
            <p:spPr>
              <a:xfrm>
                <a:off x="1211374" y="4358414"/>
                <a:ext cx="1994371" cy="900747"/>
              </a:xfrm>
              <a:prstGeom prst="roundRect">
                <a:avLst>
                  <a:gd name="adj" fmla="val 6315"/>
                </a:avLst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94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sym typeface="Huawei Sans" panose="020C0503030203020204" pitchFamily="34" charset="0"/>
              </a:rPr>
              <a:t>鲲鹏</a:t>
            </a:r>
            <a:r>
              <a:rPr lang="zh-CN" altLang="en-US" b="1" dirty="0">
                <a:sym typeface="Huawei Sans" panose="020C0503030203020204" pitchFamily="34" charset="0"/>
              </a:rPr>
              <a:t>云手机</a:t>
            </a:r>
            <a:r>
              <a:rPr lang="zh-CN" altLang="en-US" b="1" dirty="0" smtClean="0">
                <a:sym typeface="Huawei Sans" panose="020C0503030203020204" pitchFamily="34" charset="0"/>
              </a:rPr>
              <a:t>实验</a:t>
            </a:r>
            <a:endParaRPr lang="en-US" altLang="zh-CN" b="1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云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手机简介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实验介绍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4024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5500;#3750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5500;#3750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5500;#37502;#393951;#181670;#33065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5500;#37502;#393951;#181670;#33065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315;"/>
</p:tagLst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华为云_16x9_20190730.potx" id="{D91ADBA3-EDD1-4344-A395-EBB6E28BA1A6}" vid="{DE394C29-10EB-4655-863A-46461B448F04}"/>
    </a:ext>
  </a:extLst>
</a:theme>
</file>

<file path=ppt/theme/theme6.xml><?xml version="1.0" encoding="utf-8"?>
<a:theme xmlns:a="http://schemas.openxmlformats.org/drawingml/2006/main" name="1_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华为云_16x9_20190730.potx" id="{D91ADBA3-EDD1-4344-A395-EBB6E28BA1A6}" vid="{DE394C29-10EB-4655-863A-46461B448F0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A4E927-2E19-40DA-AC21-D3EBC4321306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3BB0E4A-51FC-4B4D-8B7E-209EA6035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5182</TotalTime>
  <Words>1761</Words>
  <Application>Microsoft Office PowerPoint</Application>
  <PresentationFormat>宽屏</PresentationFormat>
  <Paragraphs>254</Paragraphs>
  <Slides>24</Slides>
  <Notes>12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.AppleSystemUIFont</vt:lpstr>
      <vt:lpstr>等线</vt:lpstr>
      <vt:lpstr>等线 Light</vt:lpstr>
      <vt:lpstr>方正兰亭黑简体</vt:lpstr>
      <vt:lpstr>Microsoft YaHei</vt:lpstr>
      <vt:lpstr>Microsoft YaHei</vt:lpstr>
      <vt:lpstr>Arial</vt:lpstr>
      <vt:lpstr>Calibri</vt:lpstr>
      <vt:lpstr>Calibri Light</vt:lpstr>
      <vt:lpstr>Huawei Sans</vt:lpstr>
      <vt:lpstr>Wingdings</vt:lpstr>
      <vt:lpstr>1_标题页模板</vt:lpstr>
      <vt:lpstr>2_功能页模板</vt:lpstr>
      <vt:lpstr>3_内容页模板</vt:lpstr>
      <vt:lpstr>4_感谢页模板</vt:lpstr>
      <vt:lpstr>目录页</vt:lpstr>
      <vt:lpstr>1_目录页</vt:lpstr>
      <vt:lpstr>实验配套理论 鲲鹏云手机实验 </vt:lpstr>
      <vt:lpstr>PowerPoint 演示文稿</vt:lpstr>
      <vt:lpstr>云手机应用的背景 - 移动互联网发展</vt:lpstr>
      <vt:lpstr>云手机应用的背景 - 移动应用云化</vt:lpstr>
      <vt:lpstr>云手机应用场景</vt:lpstr>
      <vt:lpstr>华为云鲲鹏云手机产品特色</vt:lpstr>
      <vt:lpstr>华为云鲲鹏云手机技术架构</vt:lpstr>
      <vt:lpstr>原生应用：端云同构优势，性能提升</vt:lpstr>
      <vt:lpstr>PowerPoint 演示文稿</vt:lpstr>
      <vt:lpstr>实践部分涉及到的基础工具和知识</vt:lpstr>
      <vt:lpstr>第一关：申请及链接云手机</vt:lpstr>
      <vt:lpstr>连接云手机数据流程</vt:lpstr>
      <vt:lpstr>连接云手机数据流程</vt:lpstr>
      <vt:lpstr>第二关：云手机和智能运行小程序</vt:lpstr>
      <vt:lpstr>第三关：手机APP开发及测试</vt:lpstr>
      <vt:lpstr>连接云手机数据流程</vt:lpstr>
      <vt:lpstr>连接云手机数据流程</vt:lpstr>
      <vt:lpstr>第四关：远程操控云手机</vt:lpstr>
      <vt:lpstr>应用实现总体架构</vt:lpstr>
      <vt:lpstr>minicap和minitouch简介</vt:lpstr>
      <vt:lpstr>minicap工作流程</vt:lpstr>
      <vt:lpstr>minitouch工作流程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wangtengyanzjhw</cp:lastModifiedBy>
  <cp:revision>292</cp:revision>
  <cp:lastPrinted>2020-07-31T09:33:18Z</cp:lastPrinted>
  <dcterms:created xsi:type="dcterms:W3CDTF">2018-11-29T10:16:29Z</dcterms:created>
  <dcterms:modified xsi:type="dcterms:W3CDTF">2020-08-21T07:58:42Z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(3)+Qmu52Q71CbiTKx37S0G1QgMWOS95PZGwwfO2a1PRFpm+Et16Hqvhr6DCJMcRaWR4nbJhP+2
YbM5EIV1NYW8iHW1YpkRJHGScljC3glG7xYk7DOcSxqLLxgRGVn6sLFpSz6vRGV1Cecn1J1O
KFMwsi4qp7AZWQp0cALKDsmTErcZ4GLbHiPN0CcoBKHkPiwj0ElJtPLiLGxxEH6lrrz2UH5V
+atzaIyjQgzteQ5bQS</vt:lpwstr>
  </property>
  <property fmtid="{D5CDD505-2E9C-101B-9397-08002B2CF9AE}" pid="3" name="_2015_ms_pID_7253431">
    <vt:lpwstr>W/yLdFfyQ5GiF/+R/SiRRqB9zOFDf8uS1HciB6ZJFLCyKdNroWGjFg
4tml6jHKe7ejxegOeb8/zyDNsNB3VGSy3NheGyzYDlrNyrT887FenGhI26+a4SKvLJy08z5s
FvwWRRyyZi2VkPcNn3O07oaEzxxlZxMUCdmLZg4a0DO0lc6Nnc6TJQnerxxtr03TCzjtdbIj
sZLwv/9exa3nUrl55Ow/UFud9BcX5xW2r7ho</vt:lpwstr>
  </property>
  <property fmtid="{D5CDD505-2E9C-101B-9397-08002B2CF9AE}" pid="4" name="_2015_ms_pID_7253432">
    <vt:lpwstr>zQ==</vt:lpwstr>
  </property>
  <property fmtid="{D5CDD505-2E9C-101B-9397-08002B2CF9AE}" pid="5" name="ContentTypeId">
    <vt:lpwstr>0x010100CC226774B8D87F4D92D9D1F6859ED44E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1597996702</vt:lpwstr>
  </property>
</Properties>
</file>