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78D95-012F-88B7-F55F-DB321163E8CB}" v="80" dt="2022-12-16T15:04:58.249"/>
    <p1510:client id="{85BE7997-9A22-F975-5ECB-9371D3BD4B76}" v="1421" dt="2022-12-16T14:55:49.031"/>
    <p1510:client id="{CFFAAAE1-0842-5A08-BCA3-C995567A0475}" v="10" dt="2022-12-16T15:06:50.057"/>
    <p1510:client id="{D48B8045-49F5-23A0-5F91-B418A956C8F0}" v="362" dt="2022-12-14T03:49:30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Ziang" userId="S::2020302111281@whu.edu.cn::a58d5542-13c5-42e9-acf6-e12cce9448c7" providerId="AD" clId="Web-{CFFAAAE1-0842-5A08-BCA3-C995567A0475}"/>
    <pc:docChg chg="modSld">
      <pc:chgData name="He Ziang" userId="S::2020302111281@whu.edu.cn::a58d5542-13c5-42e9-acf6-e12cce9448c7" providerId="AD" clId="Web-{CFFAAAE1-0842-5A08-BCA3-C995567A0475}" dt="2022-12-16T15:06:50.057" v="9" actId="20577"/>
      <pc:docMkLst>
        <pc:docMk/>
      </pc:docMkLst>
      <pc:sldChg chg="modSp">
        <pc:chgData name="He Ziang" userId="S::2020302111281@whu.edu.cn::a58d5542-13c5-42e9-acf6-e12cce9448c7" providerId="AD" clId="Web-{CFFAAAE1-0842-5A08-BCA3-C995567A0475}" dt="2022-12-16T15:06:50.057" v="9" actId="20577"/>
        <pc:sldMkLst>
          <pc:docMk/>
          <pc:sldMk cId="3501906796" sldId="285"/>
        </pc:sldMkLst>
        <pc:spChg chg="mod">
          <ac:chgData name="He Ziang" userId="S::2020302111281@whu.edu.cn::a58d5542-13c5-42e9-acf6-e12cce9448c7" providerId="AD" clId="Web-{CFFAAAE1-0842-5A08-BCA3-C995567A0475}" dt="2022-12-16T15:06:50.057" v="9" actId="20577"/>
          <ac:spMkLst>
            <pc:docMk/>
            <pc:sldMk cId="3501906796" sldId="285"/>
            <ac:spMk id="3" creationId="{F5F52785-996A-0CA5-A65B-732962D9AB28}"/>
          </ac:spMkLst>
        </pc:spChg>
      </pc:sldChg>
    </pc:docChg>
  </pc:docChgLst>
  <pc:docChgLst>
    <pc:chgData name="He Ziang" userId="S::2020302111281@whu.edu.cn::a58d5542-13c5-42e9-acf6-e12cce9448c7" providerId="AD" clId="Web-{D48B8045-49F5-23A0-5F91-B418A956C8F0}"/>
    <pc:docChg chg="addSld modSld sldOrd addMainMaster delMainMaster">
      <pc:chgData name="He Ziang" userId="S::2020302111281@whu.edu.cn::a58d5542-13c5-42e9-acf6-e12cce9448c7" providerId="AD" clId="Web-{D48B8045-49F5-23A0-5F91-B418A956C8F0}" dt="2022-12-14T03:49:30.424" v="374" actId="20577"/>
      <pc:docMkLst>
        <pc:docMk/>
      </pc:docMkLst>
      <pc:sldChg chg="addSp delSp modSp new mod setBg modClrScheme addAnim delAnim chgLayout">
        <pc:chgData name="He Ziang" userId="S::2020302111281@whu.edu.cn::a58d5542-13c5-42e9-acf6-e12cce9448c7" providerId="AD" clId="Web-{D48B8045-49F5-23A0-5F91-B418A956C8F0}" dt="2022-12-14T02:53:36.179" v="19"/>
        <pc:sldMkLst>
          <pc:docMk/>
          <pc:sldMk cId="3754156065" sldId="256"/>
        </pc:sldMkLst>
        <pc:spChg chg="mod">
          <ac:chgData name="He Ziang" userId="S::2020302111281@whu.edu.cn::a58d5542-13c5-42e9-acf6-e12cce9448c7" providerId="AD" clId="Web-{D48B8045-49F5-23A0-5F91-B418A956C8F0}" dt="2022-12-14T02:53:36.179" v="18"/>
          <ac:spMkLst>
            <pc:docMk/>
            <pc:sldMk cId="3754156065" sldId="256"/>
            <ac:spMk id="2" creationId="{E81C4404-4B60-6DB8-E6F2-229E88F6E578}"/>
          </ac:spMkLst>
        </pc:spChg>
        <pc:spChg chg="mod">
          <ac:chgData name="He Ziang" userId="S::2020302111281@whu.edu.cn::a58d5542-13c5-42e9-acf6-e12cce9448c7" providerId="AD" clId="Web-{D48B8045-49F5-23A0-5F91-B418A956C8F0}" dt="2022-12-14T02:53:36.179" v="18"/>
          <ac:spMkLst>
            <pc:docMk/>
            <pc:sldMk cId="3754156065" sldId="256"/>
            <ac:spMk id="3" creationId="{FEAC63ED-3569-ABF5-07C7-BBE143B23831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9" creationId="{610334BF-0422-4A9A-BE46-AEB8C348BAC4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11" creationId="{C98F2823-0279-49D8-928D-754B222533EF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13" creationId="{02E45E95-311C-41C7-A882-6E43F0806865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15" creationId="{B7299D5D-ECC5-41EB-B830-C3A35FB35516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17" creationId="{88C91735-5EFE-44D1-8CC6-FDF0D11B6F5D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19" creationId="{D33F926C-2613-475D-AEE4-CD7D87D3BA2D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2:56.459" v="7"/>
          <ac:spMkLst>
            <pc:docMk/>
            <pc:sldMk cId="3754156065" sldId="256"/>
            <ac:spMk id="21" creationId="{1FD32A06-E9FE-4F5A-88A6-84905A72C26F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09.850" v="11"/>
          <ac:spMkLst>
            <pc:docMk/>
            <pc:sldMk cId="3754156065" sldId="256"/>
            <ac:spMk id="23" creationId="{A37F4A8A-7B54-4D8D-933A-8921996A0F38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1.679" v="13"/>
          <ac:spMkLst>
            <pc:docMk/>
            <pc:sldMk cId="3754156065" sldId="256"/>
            <ac:spMk id="27" creationId="{16342306-C49E-412B-A56A-67DBDDD050BB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1.679" v="13"/>
          <ac:spMkLst>
            <pc:docMk/>
            <pc:sldMk cId="3754156065" sldId="256"/>
            <ac:spMk id="28" creationId="{78E81931-EC11-4433-BB7B-ED42BAA2441E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1" creationId="{610334BF-0422-4A9A-BE46-AEB8C348BAC4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2" creationId="{C98F2823-0279-49D8-928D-754B222533EF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3" creationId="{02E45E95-311C-41C7-A882-6E43F0806865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4" creationId="{B7299D5D-ECC5-41EB-B830-C3A35FB35516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5" creationId="{88C91735-5EFE-44D1-8CC6-FDF0D11B6F5D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6" creationId="{D33F926C-2613-475D-AEE4-CD7D87D3BA2D}"/>
          </ac:spMkLst>
        </pc:spChg>
        <pc:spChg chg="add del">
          <ac:chgData name="He Ziang" userId="S::2020302111281@whu.edu.cn::a58d5542-13c5-42e9-acf6-e12cce9448c7" providerId="AD" clId="Web-{D48B8045-49F5-23A0-5F91-B418A956C8F0}" dt="2022-12-14T02:53:36.101" v="17"/>
          <ac:spMkLst>
            <pc:docMk/>
            <pc:sldMk cId="3754156065" sldId="256"/>
            <ac:spMk id="37" creationId="{1FD32A06-E9FE-4F5A-88A6-84905A72C26F}"/>
          </ac:spMkLst>
        </pc:spChg>
        <pc:spChg chg="add">
          <ac:chgData name="He Ziang" userId="S::2020302111281@whu.edu.cn::a58d5542-13c5-42e9-acf6-e12cce9448c7" providerId="AD" clId="Web-{D48B8045-49F5-23A0-5F91-B418A956C8F0}" dt="2022-12-14T02:53:36.179" v="18"/>
          <ac:spMkLst>
            <pc:docMk/>
            <pc:sldMk cId="3754156065" sldId="256"/>
            <ac:spMk id="40" creationId="{A37F4A8A-7B54-4D8D-933A-8921996A0F38}"/>
          </ac:spMkLst>
        </pc:spChg>
        <pc:picChg chg="add del">
          <ac:chgData name="He Ziang" userId="S::2020302111281@whu.edu.cn::a58d5542-13c5-42e9-acf6-e12cce9448c7" providerId="AD" clId="Web-{D48B8045-49F5-23A0-5F91-B418A956C8F0}" dt="2022-12-14T02:52:56.459" v="7"/>
          <ac:picMkLst>
            <pc:docMk/>
            <pc:sldMk cId="3754156065" sldId="256"/>
            <ac:picMk id="4" creationId="{058E7F96-0AA2-3C44-BACF-E29BFC7DAEE9}"/>
          </ac:picMkLst>
        </pc:picChg>
        <pc:picChg chg="add del">
          <ac:chgData name="He Ziang" userId="S::2020302111281@whu.edu.cn::a58d5542-13c5-42e9-acf6-e12cce9448c7" providerId="AD" clId="Web-{D48B8045-49F5-23A0-5F91-B418A956C8F0}" dt="2022-12-14T02:53:09.850" v="11"/>
          <ac:picMkLst>
            <pc:docMk/>
            <pc:sldMk cId="3754156065" sldId="256"/>
            <ac:picMk id="25" creationId="{8620C9B0-FAAF-1A9D-B269-2E62B2293586}"/>
          </ac:picMkLst>
        </pc:picChg>
        <pc:picChg chg="add del">
          <ac:chgData name="He Ziang" userId="S::2020302111281@whu.edu.cn::a58d5542-13c5-42e9-acf6-e12cce9448c7" providerId="AD" clId="Web-{D48B8045-49F5-23A0-5F91-B418A956C8F0}" dt="2022-12-14T02:53:31.679" v="13"/>
          <ac:picMkLst>
            <pc:docMk/>
            <pc:sldMk cId="3754156065" sldId="256"/>
            <ac:picMk id="29" creationId="{EAA74D06-79D5-FB07-CC1D-71810F04808E}"/>
          </ac:picMkLst>
        </pc:picChg>
        <pc:picChg chg="add del">
          <ac:chgData name="He Ziang" userId="S::2020302111281@whu.edu.cn::a58d5542-13c5-42e9-acf6-e12cce9448c7" providerId="AD" clId="Web-{D48B8045-49F5-23A0-5F91-B418A956C8F0}" dt="2022-12-14T02:53:36.101" v="17"/>
          <ac:picMkLst>
            <pc:docMk/>
            <pc:sldMk cId="3754156065" sldId="256"/>
            <ac:picMk id="38" creationId="{058E7F96-0AA2-3C44-BACF-E29BFC7DAEE9}"/>
          </ac:picMkLst>
        </pc:picChg>
        <pc:picChg chg="add">
          <ac:chgData name="He Ziang" userId="S::2020302111281@whu.edu.cn::a58d5542-13c5-42e9-acf6-e12cce9448c7" providerId="AD" clId="Web-{D48B8045-49F5-23A0-5F91-B418A956C8F0}" dt="2022-12-14T02:53:36.179" v="18"/>
          <ac:picMkLst>
            <pc:docMk/>
            <pc:sldMk cId="3754156065" sldId="256"/>
            <ac:picMk id="42" creationId="{8620C9B0-FAAF-1A9D-B269-2E62B2293586}"/>
          </ac:picMkLst>
        </pc:picChg>
        <pc:cxnChg chg="add del">
          <ac:chgData name="He Ziang" userId="S::2020302111281@whu.edu.cn::a58d5542-13c5-42e9-acf6-e12cce9448c7" providerId="AD" clId="Web-{D48B8045-49F5-23A0-5F91-B418A956C8F0}" dt="2022-12-14T02:53:09.850" v="11"/>
          <ac:cxnSpMkLst>
            <pc:docMk/>
            <pc:sldMk cId="3754156065" sldId="256"/>
            <ac:cxnSpMk id="24" creationId="{B0AA360F-DECB-4836-8FB6-22C4BC3FB02D}"/>
          </ac:cxnSpMkLst>
        </pc:cxnChg>
        <pc:cxnChg chg="add">
          <ac:chgData name="He Ziang" userId="S::2020302111281@whu.edu.cn::a58d5542-13c5-42e9-acf6-e12cce9448c7" providerId="AD" clId="Web-{D48B8045-49F5-23A0-5F91-B418A956C8F0}" dt="2022-12-14T02:53:36.179" v="18"/>
          <ac:cxnSpMkLst>
            <pc:docMk/>
            <pc:sldMk cId="3754156065" sldId="256"/>
            <ac:cxnSpMk id="41" creationId="{B0AA360F-DECB-4836-8FB6-22C4BC3FB02D}"/>
          </ac:cxnSpMkLst>
        </pc:cxnChg>
      </pc:sldChg>
      <pc:sldChg chg="addSp delSp modSp new addAnim delAnim modAnim">
        <pc:chgData name="He Ziang" userId="S::2020302111281@whu.edu.cn::a58d5542-13c5-42e9-acf6-e12cce9448c7" providerId="AD" clId="Web-{D48B8045-49F5-23A0-5F91-B418A956C8F0}" dt="2022-12-14T03:17:05.913" v="94" actId="20577"/>
        <pc:sldMkLst>
          <pc:docMk/>
          <pc:sldMk cId="322249741" sldId="257"/>
        </pc:sldMkLst>
        <pc:spChg chg="mod">
          <ac:chgData name="He Ziang" userId="S::2020302111281@whu.edu.cn::a58d5542-13c5-42e9-acf6-e12cce9448c7" providerId="AD" clId="Web-{D48B8045-49F5-23A0-5F91-B418A956C8F0}" dt="2022-12-14T03:16:49.381" v="90" actId="20577"/>
          <ac:spMkLst>
            <pc:docMk/>
            <pc:sldMk cId="322249741" sldId="257"/>
            <ac:spMk id="2" creationId="{54BF9CE5-C5E2-D7D4-9F4A-DCC9FC272C48}"/>
          </ac:spMkLst>
        </pc:spChg>
        <pc:spChg chg="mod">
          <ac:chgData name="He Ziang" userId="S::2020302111281@whu.edu.cn::a58d5542-13c5-42e9-acf6-e12cce9448c7" providerId="AD" clId="Web-{D48B8045-49F5-23A0-5F91-B418A956C8F0}" dt="2022-12-14T03:17:05.913" v="94" actId="20577"/>
          <ac:spMkLst>
            <pc:docMk/>
            <pc:sldMk cId="322249741" sldId="257"/>
            <ac:spMk id="3" creationId="{09E0E4A0-34A9-7EED-979D-93A0660014C1}"/>
          </ac:spMkLst>
        </pc:spChg>
        <pc:spChg chg="add del mod">
          <ac:chgData name="He Ziang" userId="S::2020302111281@whu.edu.cn::a58d5542-13c5-42e9-acf6-e12cce9448c7" providerId="AD" clId="Web-{D48B8045-49F5-23A0-5F91-B418A956C8F0}" dt="2022-12-14T03:16:57.850" v="93"/>
          <ac:spMkLst>
            <pc:docMk/>
            <pc:sldMk cId="322249741" sldId="257"/>
            <ac:spMk id="4" creationId="{DCEA7B9C-F4FD-568B-6D46-98636E7320D0}"/>
          </ac:spMkLst>
        </pc:spChg>
      </pc:sldChg>
      <pc:sldChg chg="addSp delSp modSp new mod ord setBg">
        <pc:chgData name="He Ziang" userId="S::2020302111281@whu.edu.cn::a58d5542-13c5-42e9-acf6-e12cce9448c7" providerId="AD" clId="Web-{D48B8045-49F5-23A0-5F91-B418A956C8F0}" dt="2022-12-14T03:18:40.540" v="96" actId="1076"/>
        <pc:sldMkLst>
          <pc:docMk/>
          <pc:sldMk cId="3424685753" sldId="258"/>
        </pc:sldMkLst>
        <pc:spChg chg="mod">
          <ac:chgData name="He Ziang" userId="S::2020302111281@whu.edu.cn::a58d5542-13c5-42e9-acf6-e12cce9448c7" providerId="AD" clId="Web-{D48B8045-49F5-23A0-5F91-B418A956C8F0}" dt="2022-12-14T03:18:28.305" v="95"/>
          <ac:spMkLst>
            <pc:docMk/>
            <pc:sldMk cId="3424685753" sldId="258"/>
            <ac:spMk id="2" creationId="{6DB59871-E909-4296-9845-3DA696DC00D1}"/>
          </ac:spMkLst>
        </pc:spChg>
        <pc:spChg chg="del mod">
          <ac:chgData name="He Ziang" userId="S::2020302111281@whu.edu.cn::a58d5542-13c5-42e9-acf6-e12cce9448c7" providerId="AD" clId="Web-{D48B8045-49F5-23A0-5F91-B418A956C8F0}" dt="2022-12-14T03:18:28.305" v="95"/>
          <ac:spMkLst>
            <pc:docMk/>
            <pc:sldMk cId="3424685753" sldId="258"/>
            <ac:spMk id="3" creationId="{77AFBB21-3434-C03B-01A4-CE6EDB94328A}"/>
          </ac:spMkLst>
        </pc:spChg>
        <pc:spChg chg="add">
          <ac:chgData name="He Ziang" userId="S::2020302111281@whu.edu.cn::a58d5542-13c5-42e9-acf6-e12cce9448c7" providerId="AD" clId="Web-{D48B8045-49F5-23A0-5F91-B418A956C8F0}" dt="2022-12-14T03:18:28.305" v="95"/>
          <ac:spMkLst>
            <pc:docMk/>
            <pc:sldMk cId="3424685753" sldId="258"/>
            <ac:spMk id="6" creationId="{CAA6A2E0-18A1-4B22-8F61-5E162B67421A}"/>
          </ac:spMkLst>
        </pc:spChg>
        <pc:spChg chg="add del">
          <ac:chgData name="He Ziang" userId="S::2020302111281@whu.edu.cn::a58d5542-13c5-42e9-acf6-e12cce9448c7" providerId="AD" clId="Web-{D48B8045-49F5-23A0-5F91-B418A956C8F0}" dt="2022-12-14T03:16:15.615" v="88"/>
          <ac:spMkLst>
            <pc:docMk/>
            <pc:sldMk cId="3424685753" sldId="258"/>
            <ac:spMk id="9" creationId="{A3B168A7-66FE-4359-9866-CBB841A729E6}"/>
          </ac:spMkLst>
        </pc:spChg>
        <pc:graphicFrameChg chg="add mod">
          <ac:chgData name="He Ziang" userId="S::2020302111281@whu.edu.cn::a58d5542-13c5-42e9-acf6-e12cce9448c7" providerId="AD" clId="Web-{D48B8045-49F5-23A0-5F91-B418A956C8F0}" dt="2022-12-14T03:18:40.540" v="96" actId="1076"/>
          <ac:graphicFrameMkLst>
            <pc:docMk/>
            <pc:sldMk cId="3424685753" sldId="258"/>
            <ac:graphicFrameMk id="8" creationId="{29B3123F-6E70-2A1F-AC68-F9B2C18B5A60}"/>
          </ac:graphicFrameMkLst>
        </pc:graphicFrameChg>
        <pc:picChg chg="add del">
          <ac:chgData name="He Ziang" userId="S::2020302111281@whu.edu.cn::a58d5542-13c5-42e9-acf6-e12cce9448c7" providerId="AD" clId="Web-{D48B8045-49F5-23A0-5F91-B418A956C8F0}" dt="2022-12-14T03:16:15.615" v="88"/>
          <ac:picMkLst>
            <pc:docMk/>
            <pc:sldMk cId="3424685753" sldId="258"/>
            <ac:picMk id="5" creationId="{C25BF71D-E1BE-4E62-EE9F-5123E7989E8A}"/>
          </ac:picMkLst>
        </pc:picChg>
        <pc:cxnChg chg="add">
          <ac:chgData name="He Ziang" userId="S::2020302111281@whu.edu.cn::a58d5542-13c5-42e9-acf6-e12cce9448c7" providerId="AD" clId="Web-{D48B8045-49F5-23A0-5F91-B418A956C8F0}" dt="2022-12-14T03:18:28.305" v="95"/>
          <ac:cxnSpMkLst>
            <pc:docMk/>
            <pc:sldMk cId="3424685753" sldId="258"/>
            <ac:cxnSpMk id="7" creationId="{8F5909CB-6CD3-45DF-9920-8D81824854A2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16:15.615" v="88"/>
          <ac:cxnSpMkLst>
            <pc:docMk/>
            <pc:sldMk cId="3424685753" sldId="258"/>
            <ac:cxnSpMk id="11" creationId="{F0748755-DDBC-46D0-91EC-1212A8EE2B40}"/>
          </ac:cxnSpMkLst>
        </pc:cxnChg>
      </pc:sldChg>
      <pc:sldChg chg="addSp delSp modSp new mod setBg">
        <pc:chgData name="He Ziang" userId="S::2020302111281@whu.edu.cn::a58d5542-13c5-42e9-acf6-e12cce9448c7" providerId="AD" clId="Web-{D48B8045-49F5-23A0-5F91-B418A956C8F0}" dt="2022-12-14T03:31:27.900" v="280"/>
        <pc:sldMkLst>
          <pc:docMk/>
          <pc:sldMk cId="1150635950" sldId="259"/>
        </pc:sldMkLst>
        <pc:spChg chg="mod">
          <ac:chgData name="He Ziang" userId="S::2020302111281@whu.edu.cn::a58d5542-13c5-42e9-acf6-e12cce9448c7" providerId="AD" clId="Web-{D48B8045-49F5-23A0-5F91-B418A956C8F0}" dt="2022-12-14T03:29:38.710" v="244"/>
          <ac:spMkLst>
            <pc:docMk/>
            <pc:sldMk cId="1150635950" sldId="259"/>
            <ac:spMk id="2" creationId="{A5CDD583-2C08-B906-C1D5-691BA69F8A5C}"/>
          </ac:spMkLst>
        </pc:spChg>
        <pc:spChg chg="del mod">
          <ac:chgData name="He Ziang" userId="S::2020302111281@whu.edu.cn::a58d5542-13c5-42e9-acf6-e12cce9448c7" providerId="AD" clId="Web-{D48B8045-49F5-23A0-5F91-B418A956C8F0}" dt="2022-12-14T03:26:08.190" v="160"/>
          <ac:spMkLst>
            <pc:docMk/>
            <pc:sldMk cId="1150635950" sldId="259"/>
            <ac:spMk id="3" creationId="{79F73EE6-DCAF-AF71-7031-60868D9703DF}"/>
          </ac:spMkLst>
        </pc:spChg>
        <pc:spChg chg="add del">
          <ac:chgData name="He Ziang" userId="S::2020302111281@whu.edu.cn::a58d5542-13c5-42e9-acf6-e12cce9448c7" providerId="AD" clId="Web-{D48B8045-49F5-23A0-5F91-B418A956C8F0}" dt="2022-12-14T03:29:38.710" v="244"/>
          <ac:spMkLst>
            <pc:docMk/>
            <pc:sldMk cId="1150635950" sldId="259"/>
            <ac:spMk id="9" creationId="{CAA6A2E0-18A1-4B22-8F61-5E162B67421A}"/>
          </ac:spMkLst>
        </pc:spChg>
        <pc:spChg chg="add del">
          <ac:chgData name="He Ziang" userId="S::2020302111281@whu.edu.cn::a58d5542-13c5-42e9-acf6-e12cce9448c7" providerId="AD" clId="Web-{D48B8045-49F5-23A0-5F91-B418A956C8F0}" dt="2022-12-14T03:30:45.415" v="271"/>
          <ac:spMkLst>
            <pc:docMk/>
            <pc:sldMk cId="1150635950" sldId="259"/>
            <ac:spMk id="13" creationId="{431807EA-F70D-41DE-A07B-209FD591815E}"/>
          </ac:spMkLst>
        </pc:spChg>
        <pc:spChg chg="add del">
          <ac:chgData name="He Ziang" userId="S::2020302111281@whu.edu.cn::a58d5542-13c5-42e9-acf6-e12cce9448c7" providerId="AD" clId="Web-{D48B8045-49F5-23A0-5F91-B418A956C8F0}" dt="2022-12-14T03:28:19.318" v="222"/>
          <ac:spMkLst>
            <pc:docMk/>
            <pc:sldMk cId="1150635950" sldId="259"/>
            <ac:spMk id="16" creationId="{3227BDC9-FB18-487D-844E-9A6B39F8C10A}"/>
          </ac:spMkLst>
        </pc:spChg>
        <pc:spChg chg="add del mod">
          <ac:chgData name="He Ziang" userId="S::2020302111281@whu.edu.cn::a58d5542-13c5-42e9-acf6-e12cce9448c7" providerId="AD" clId="Web-{D48B8045-49F5-23A0-5F91-B418A956C8F0}" dt="2022-12-14T03:31:27.900" v="280"/>
          <ac:spMkLst>
            <pc:docMk/>
            <pc:sldMk cId="1150635950" sldId="259"/>
            <ac:spMk id="17" creationId="{D028A353-022A-C843-B970-B904AB4C8118}"/>
          </ac:spMkLst>
        </pc:spChg>
        <pc:spChg chg="add del">
          <ac:chgData name="He Ziang" userId="S::2020302111281@whu.edu.cn::a58d5542-13c5-42e9-acf6-e12cce9448c7" providerId="AD" clId="Web-{D48B8045-49F5-23A0-5F91-B418A956C8F0}" dt="2022-12-14T03:31:27.900" v="280"/>
          <ac:spMkLst>
            <pc:docMk/>
            <pc:sldMk cId="1150635950" sldId="259"/>
            <ac:spMk id="19" creationId="{431807EA-F70D-41DE-A07B-209FD591815E}"/>
          </ac:spMkLst>
        </pc:spChg>
        <pc:spChg chg="add">
          <ac:chgData name="He Ziang" userId="S::2020302111281@whu.edu.cn::a58d5542-13c5-42e9-acf6-e12cce9448c7" providerId="AD" clId="Web-{D48B8045-49F5-23A0-5F91-B418A956C8F0}" dt="2022-12-14T03:31:27.900" v="280"/>
          <ac:spMkLst>
            <pc:docMk/>
            <pc:sldMk cId="1150635950" sldId="259"/>
            <ac:spMk id="27" creationId="{431807EA-F70D-41DE-A07B-209FD591815E}"/>
          </ac:spMkLst>
        </pc:spChg>
        <pc:graphicFrameChg chg="add del mod ord modGraphic">
          <ac:chgData name="He Ziang" userId="S::2020302111281@whu.edu.cn::a58d5542-13c5-42e9-acf6-e12cce9448c7" providerId="AD" clId="Web-{D48B8045-49F5-23A0-5F91-B418A956C8F0}" dt="2022-12-14T03:31:24.384" v="279"/>
          <ac:graphicFrameMkLst>
            <pc:docMk/>
            <pc:sldMk cId="1150635950" sldId="259"/>
            <ac:graphicFrameMk id="4" creationId="{21A6BFA1-F001-D09B-E93E-3F9F9E7BB564}"/>
          </ac:graphicFrameMkLst>
        </pc:graphicFrameChg>
        <pc:graphicFrameChg chg="add del mod">
          <ac:chgData name="He Ziang" userId="S::2020302111281@whu.edu.cn::a58d5542-13c5-42e9-acf6-e12cce9448c7" providerId="AD" clId="Web-{D48B8045-49F5-23A0-5F91-B418A956C8F0}" dt="2022-12-14T03:31:03.603" v="275"/>
          <ac:graphicFrameMkLst>
            <pc:docMk/>
            <pc:sldMk cId="1150635950" sldId="259"/>
            <ac:graphicFrameMk id="6" creationId="{7722BB65-B30C-A232-B0DC-142DB55D7FAD}"/>
          </ac:graphicFrameMkLst>
        </pc:graphicFrameChg>
        <pc:graphicFrameChg chg="add del mod">
          <ac:chgData name="He Ziang" userId="S::2020302111281@whu.edu.cn::a58d5542-13c5-42e9-acf6-e12cce9448c7" providerId="AD" clId="Web-{D48B8045-49F5-23A0-5F91-B418A956C8F0}" dt="2022-12-14T03:31:07.306" v="277"/>
          <ac:graphicFrameMkLst>
            <pc:docMk/>
            <pc:sldMk cId="1150635950" sldId="259"/>
            <ac:graphicFrameMk id="8" creationId="{C8AF3A03-42F7-F39E-1543-CB2AA560647C}"/>
          </ac:graphicFrameMkLst>
        </pc:graphicFrameChg>
        <pc:graphicFrameChg chg="add del mod">
          <ac:chgData name="He Ziang" userId="S::2020302111281@whu.edu.cn::a58d5542-13c5-42e9-acf6-e12cce9448c7" providerId="AD" clId="Web-{D48B8045-49F5-23A0-5F91-B418A956C8F0}" dt="2022-12-14T03:31:27.900" v="280"/>
          <ac:graphicFrameMkLst>
            <pc:docMk/>
            <pc:sldMk cId="1150635950" sldId="259"/>
            <ac:graphicFrameMk id="12" creationId="{9455B781-F6D8-7B06-E87F-AA15CCDFB8B1}"/>
          </ac:graphicFrameMkLst>
        </pc:graphicFrameChg>
        <pc:graphicFrameChg chg="add">
          <ac:chgData name="He Ziang" userId="S::2020302111281@whu.edu.cn::a58d5542-13c5-42e9-acf6-e12cce9448c7" providerId="AD" clId="Web-{D48B8045-49F5-23A0-5F91-B418A956C8F0}" dt="2022-12-14T03:31:27.900" v="280"/>
          <ac:graphicFrameMkLst>
            <pc:docMk/>
            <pc:sldMk cId="1150635950" sldId="259"/>
            <ac:graphicFrameMk id="24" creationId="{9455B781-F6D8-7B06-E87F-AA15CCDFB8B1}"/>
          </ac:graphicFrameMkLst>
        </pc:graphicFrameChg>
        <pc:cxnChg chg="add del">
          <ac:chgData name="He Ziang" userId="S::2020302111281@whu.edu.cn::a58d5542-13c5-42e9-acf6-e12cce9448c7" providerId="AD" clId="Web-{D48B8045-49F5-23A0-5F91-B418A956C8F0}" dt="2022-12-14T03:29:38.710" v="244"/>
          <ac:cxnSpMkLst>
            <pc:docMk/>
            <pc:sldMk cId="1150635950" sldId="259"/>
            <ac:cxnSpMk id="11" creationId="{8F5909CB-6CD3-45DF-9920-8D81824854A2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30:45.415" v="271"/>
          <ac:cxnSpMkLst>
            <pc:docMk/>
            <pc:sldMk cId="1150635950" sldId="259"/>
            <ac:cxnSpMk id="14" creationId="{D6D3BDB7-6E9F-439D-9E83-9D7F1971D57D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28:19.318" v="222"/>
          <ac:cxnSpMkLst>
            <pc:docMk/>
            <pc:sldMk cId="1150635950" sldId="259"/>
            <ac:cxnSpMk id="18" creationId="{25BE18DF-459C-485A-834C-292AA6BB1086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31:27.900" v="280"/>
          <ac:cxnSpMkLst>
            <pc:docMk/>
            <pc:sldMk cId="1150635950" sldId="259"/>
            <ac:cxnSpMk id="21" creationId="{D6D3BDB7-6E9F-439D-9E83-9D7F1971D57D}"/>
          </ac:cxnSpMkLst>
        </pc:cxnChg>
        <pc:cxnChg chg="add">
          <ac:chgData name="He Ziang" userId="S::2020302111281@whu.edu.cn::a58d5542-13c5-42e9-acf6-e12cce9448c7" providerId="AD" clId="Web-{D48B8045-49F5-23A0-5F91-B418A956C8F0}" dt="2022-12-14T03:31:27.900" v="280"/>
          <ac:cxnSpMkLst>
            <pc:docMk/>
            <pc:sldMk cId="1150635950" sldId="259"/>
            <ac:cxnSpMk id="29" creationId="{D6D3BDB7-6E9F-439D-9E83-9D7F1971D57D}"/>
          </ac:cxnSpMkLst>
        </pc:cxnChg>
      </pc:sldChg>
      <pc:sldChg chg="addSp delSp modSp new mod setBg">
        <pc:chgData name="He Ziang" userId="S::2020302111281@whu.edu.cn::a58d5542-13c5-42e9-acf6-e12cce9448c7" providerId="AD" clId="Web-{D48B8045-49F5-23A0-5F91-B418A956C8F0}" dt="2022-12-14T03:33:57.856" v="306"/>
        <pc:sldMkLst>
          <pc:docMk/>
          <pc:sldMk cId="2800236799" sldId="260"/>
        </pc:sldMkLst>
        <pc:spChg chg="mod">
          <ac:chgData name="He Ziang" userId="S::2020302111281@whu.edu.cn::a58d5542-13c5-42e9-acf6-e12cce9448c7" providerId="AD" clId="Web-{D48B8045-49F5-23A0-5F91-B418A956C8F0}" dt="2022-12-14T03:33:57.856" v="306"/>
          <ac:spMkLst>
            <pc:docMk/>
            <pc:sldMk cId="2800236799" sldId="260"/>
            <ac:spMk id="2" creationId="{387911F1-B14F-5603-F54A-14975ECE9EB2}"/>
          </ac:spMkLst>
        </pc:spChg>
        <pc:spChg chg="add del mod">
          <ac:chgData name="He Ziang" userId="S::2020302111281@whu.edu.cn::a58d5542-13c5-42e9-acf6-e12cce9448c7" providerId="AD" clId="Web-{D48B8045-49F5-23A0-5F91-B418A956C8F0}" dt="2022-12-14T03:33:57.856" v="306"/>
          <ac:spMkLst>
            <pc:docMk/>
            <pc:sldMk cId="2800236799" sldId="260"/>
            <ac:spMk id="3" creationId="{C241066F-D4D1-0E39-1D21-DCA91B732DB4}"/>
          </ac:spMkLst>
        </pc:spChg>
        <pc:spChg chg="add del">
          <ac:chgData name="He Ziang" userId="S::2020302111281@whu.edu.cn::a58d5542-13c5-42e9-acf6-e12cce9448c7" providerId="AD" clId="Web-{D48B8045-49F5-23A0-5F91-B418A956C8F0}" dt="2022-12-14T03:33:49.981" v="304"/>
          <ac:spMkLst>
            <pc:docMk/>
            <pc:sldMk cId="2800236799" sldId="260"/>
            <ac:spMk id="6" creationId="{CAA6A2E0-18A1-4B22-8F61-5E162B67421A}"/>
          </ac:spMkLst>
        </pc:spChg>
        <pc:spChg chg="add del">
          <ac:chgData name="He Ziang" userId="S::2020302111281@whu.edu.cn::a58d5542-13c5-42e9-acf6-e12cce9448c7" providerId="AD" clId="Web-{D48B8045-49F5-23A0-5F91-B418A956C8F0}" dt="2022-12-14T03:33:24.856" v="299"/>
          <ac:spMkLst>
            <pc:docMk/>
            <pc:sldMk cId="2800236799" sldId="260"/>
            <ac:spMk id="9" creationId="{CAA6A2E0-18A1-4B22-8F61-5E162B67421A}"/>
          </ac:spMkLst>
        </pc:spChg>
        <pc:spChg chg="add del">
          <ac:chgData name="He Ziang" userId="S::2020302111281@whu.edu.cn::a58d5542-13c5-42e9-acf6-e12cce9448c7" providerId="AD" clId="Web-{D48B8045-49F5-23A0-5F91-B418A956C8F0}" dt="2022-12-14T03:33:57.856" v="306"/>
          <ac:spMkLst>
            <pc:docMk/>
            <pc:sldMk cId="2800236799" sldId="260"/>
            <ac:spMk id="10" creationId="{5A8C38AB-00B3-4611-B51A-458666907A35}"/>
          </ac:spMkLst>
        </pc:spChg>
        <pc:graphicFrameChg chg="add del">
          <ac:chgData name="He Ziang" userId="S::2020302111281@whu.edu.cn::a58d5542-13c5-42e9-acf6-e12cce9448c7" providerId="AD" clId="Web-{D48B8045-49F5-23A0-5F91-B418A956C8F0}" dt="2022-12-14T03:33:24.856" v="299"/>
          <ac:graphicFrameMkLst>
            <pc:docMk/>
            <pc:sldMk cId="2800236799" sldId="260"/>
            <ac:graphicFrameMk id="5" creationId="{7AB14B77-D4AC-431C-04CB-4B13E0F0D254}"/>
          </ac:graphicFrameMkLst>
        </pc:graphicFrameChg>
        <pc:graphicFrameChg chg="add del">
          <ac:chgData name="He Ziang" userId="S::2020302111281@whu.edu.cn::a58d5542-13c5-42e9-acf6-e12cce9448c7" providerId="AD" clId="Web-{D48B8045-49F5-23A0-5F91-B418A956C8F0}" dt="2022-12-14T03:33:49.981" v="304"/>
          <ac:graphicFrameMkLst>
            <pc:docMk/>
            <pc:sldMk cId="2800236799" sldId="260"/>
            <ac:graphicFrameMk id="8" creationId="{1239FA18-364F-C9E6-5655-FD01D72E8F89}"/>
          </ac:graphicFrameMkLst>
        </pc:graphicFrameChg>
        <pc:graphicFrameChg chg="add del">
          <ac:chgData name="He Ziang" userId="S::2020302111281@whu.edu.cn::a58d5542-13c5-42e9-acf6-e12cce9448c7" providerId="AD" clId="Web-{D48B8045-49F5-23A0-5F91-B418A956C8F0}" dt="2022-12-14T03:33:57.856" v="306"/>
          <ac:graphicFrameMkLst>
            <pc:docMk/>
            <pc:sldMk cId="2800236799" sldId="260"/>
            <ac:graphicFrameMk id="13" creationId="{2C00E0EA-0C97-3921-10E2-6D0EB07F4820}"/>
          </ac:graphicFrameMkLst>
        </pc:graphicFrameChg>
        <pc:cxnChg chg="add del">
          <ac:chgData name="He Ziang" userId="S::2020302111281@whu.edu.cn::a58d5542-13c5-42e9-acf6-e12cce9448c7" providerId="AD" clId="Web-{D48B8045-49F5-23A0-5F91-B418A956C8F0}" dt="2022-12-14T03:33:49.981" v="304"/>
          <ac:cxnSpMkLst>
            <pc:docMk/>
            <pc:sldMk cId="2800236799" sldId="260"/>
            <ac:cxnSpMk id="7" creationId="{8F5909CB-6CD3-45DF-9920-8D81824854A2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33:24.856" v="299"/>
          <ac:cxnSpMkLst>
            <pc:docMk/>
            <pc:sldMk cId="2800236799" sldId="260"/>
            <ac:cxnSpMk id="11" creationId="{8F5909CB-6CD3-45DF-9920-8D81824854A2}"/>
          </ac:cxnSpMkLst>
        </pc:cxnChg>
        <pc:cxnChg chg="add del">
          <ac:chgData name="He Ziang" userId="S::2020302111281@whu.edu.cn::a58d5542-13c5-42e9-acf6-e12cce9448c7" providerId="AD" clId="Web-{D48B8045-49F5-23A0-5F91-B418A956C8F0}" dt="2022-12-14T03:33:57.856" v="306"/>
          <ac:cxnSpMkLst>
            <pc:docMk/>
            <pc:sldMk cId="2800236799" sldId="260"/>
            <ac:cxnSpMk id="12" creationId="{8F5909CB-6CD3-45DF-9920-8D81824854A2}"/>
          </ac:cxnSpMkLst>
        </pc:cxnChg>
      </pc:sldChg>
      <pc:sldChg chg="addSp delSp modSp new mod setBg">
        <pc:chgData name="He Ziang" userId="S::2020302111281@whu.edu.cn::a58d5542-13c5-42e9-acf6-e12cce9448c7" providerId="AD" clId="Web-{D48B8045-49F5-23A0-5F91-B418A956C8F0}" dt="2022-12-14T03:34:46.373" v="312"/>
        <pc:sldMkLst>
          <pc:docMk/>
          <pc:sldMk cId="322820508" sldId="261"/>
        </pc:sldMkLst>
        <pc:spChg chg="mod">
          <ac:chgData name="He Ziang" userId="S::2020302111281@whu.edu.cn::a58d5542-13c5-42e9-acf6-e12cce9448c7" providerId="AD" clId="Web-{D48B8045-49F5-23A0-5F91-B418A956C8F0}" dt="2022-12-14T03:34:46.373" v="312"/>
          <ac:spMkLst>
            <pc:docMk/>
            <pc:sldMk cId="322820508" sldId="261"/>
            <ac:spMk id="2" creationId="{A21C65EA-B059-35C9-04F7-F870C0DE0F53}"/>
          </ac:spMkLst>
        </pc:spChg>
        <pc:spChg chg="del">
          <ac:chgData name="He Ziang" userId="S::2020302111281@whu.edu.cn::a58d5542-13c5-42e9-acf6-e12cce9448c7" providerId="AD" clId="Web-{D48B8045-49F5-23A0-5F91-B418A956C8F0}" dt="2022-12-14T03:34:46.373" v="312"/>
          <ac:spMkLst>
            <pc:docMk/>
            <pc:sldMk cId="322820508" sldId="261"/>
            <ac:spMk id="3" creationId="{E384CF1C-5903-A672-1B70-16767DD0F996}"/>
          </ac:spMkLst>
        </pc:spChg>
        <pc:spChg chg="add">
          <ac:chgData name="He Ziang" userId="S::2020302111281@whu.edu.cn::a58d5542-13c5-42e9-acf6-e12cce9448c7" providerId="AD" clId="Web-{D48B8045-49F5-23A0-5F91-B418A956C8F0}" dt="2022-12-14T03:34:46.373" v="312"/>
          <ac:spMkLst>
            <pc:docMk/>
            <pc:sldMk cId="322820508" sldId="261"/>
            <ac:spMk id="11" creationId="{9BE9CBBE-AC27-4CB2-9A8C-6DA97C8514B0}"/>
          </ac:spMkLst>
        </pc:spChg>
        <pc:spChg chg="add">
          <ac:chgData name="He Ziang" userId="S::2020302111281@whu.edu.cn::a58d5542-13c5-42e9-acf6-e12cce9448c7" providerId="AD" clId="Web-{D48B8045-49F5-23A0-5F91-B418A956C8F0}" dt="2022-12-14T03:34:46.373" v="312"/>
          <ac:spMkLst>
            <pc:docMk/>
            <pc:sldMk cId="322820508" sldId="261"/>
            <ac:spMk id="13" creationId="{1510558D-AB62-4468-A217-6D39626A6767}"/>
          </ac:spMkLst>
        </pc:spChg>
        <pc:spChg chg="add">
          <ac:chgData name="He Ziang" userId="S::2020302111281@whu.edu.cn::a58d5542-13c5-42e9-acf6-e12cce9448c7" providerId="AD" clId="Web-{D48B8045-49F5-23A0-5F91-B418A956C8F0}" dt="2022-12-14T03:34:46.373" v="312"/>
          <ac:spMkLst>
            <pc:docMk/>
            <pc:sldMk cId="322820508" sldId="261"/>
            <ac:spMk id="15" creationId="{BF0EF3CC-90B1-4D25-8757-67F368728EB3}"/>
          </ac:spMkLst>
        </pc:spChg>
        <pc:picChg chg="add">
          <ac:chgData name="He Ziang" userId="S::2020302111281@whu.edu.cn::a58d5542-13c5-42e9-acf6-e12cce9448c7" providerId="AD" clId="Web-{D48B8045-49F5-23A0-5F91-B418A956C8F0}" dt="2022-12-14T03:34:46.373" v="312"/>
          <ac:picMkLst>
            <pc:docMk/>
            <pc:sldMk cId="322820508" sldId="261"/>
            <ac:picMk id="5" creationId="{C2FDA702-1B63-6C41-49C7-2F844EE8C703}"/>
          </ac:picMkLst>
        </pc:picChg>
        <pc:cxnChg chg="add">
          <ac:chgData name="He Ziang" userId="S::2020302111281@whu.edu.cn::a58d5542-13c5-42e9-acf6-e12cce9448c7" providerId="AD" clId="Web-{D48B8045-49F5-23A0-5F91-B418A956C8F0}" dt="2022-12-14T03:34:46.373" v="312"/>
          <ac:cxnSpMkLst>
            <pc:docMk/>
            <pc:sldMk cId="322820508" sldId="261"/>
            <ac:cxnSpMk id="9" creationId="{D8689CE0-64D2-447C-9C1F-872D111D8AC3}"/>
          </ac:cxnSpMkLst>
        </pc:cxnChg>
        <pc:cxnChg chg="add">
          <ac:chgData name="He Ziang" userId="S::2020302111281@whu.edu.cn::a58d5542-13c5-42e9-acf6-e12cce9448c7" providerId="AD" clId="Web-{D48B8045-49F5-23A0-5F91-B418A956C8F0}" dt="2022-12-14T03:34:46.373" v="312"/>
          <ac:cxnSpMkLst>
            <pc:docMk/>
            <pc:sldMk cId="322820508" sldId="261"/>
            <ac:cxnSpMk id="17" creationId="{B0AA360F-DECB-4836-8FB6-22C4BC3FB02D}"/>
          </ac:cxnSpMkLst>
        </pc:cxnChg>
      </pc:sldChg>
      <pc:sldChg chg="addSp modSp new mod setBg">
        <pc:chgData name="He Ziang" userId="S::2020302111281@whu.edu.cn::a58d5542-13c5-42e9-acf6-e12cce9448c7" providerId="AD" clId="Web-{D48B8045-49F5-23A0-5F91-B418A956C8F0}" dt="2022-12-14T03:47:26.140" v="337"/>
        <pc:sldMkLst>
          <pc:docMk/>
          <pc:sldMk cId="3219309908" sldId="262"/>
        </pc:sldMkLst>
        <pc:spChg chg="mod">
          <ac:chgData name="He Ziang" userId="S::2020302111281@whu.edu.cn::a58d5542-13c5-42e9-acf6-e12cce9448c7" providerId="AD" clId="Web-{D48B8045-49F5-23A0-5F91-B418A956C8F0}" dt="2022-12-14T03:47:26.140" v="337"/>
          <ac:spMkLst>
            <pc:docMk/>
            <pc:sldMk cId="3219309908" sldId="262"/>
            <ac:spMk id="2" creationId="{EF9B549A-4026-AD22-77F2-9EF51E1D7F4D}"/>
          </ac:spMkLst>
        </pc:spChg>
        <pc:spChg chg="mod">
          <ac:chgData name="He Ziang" userId="S::2020302111281@whu.edu.cn::a58d5542-13c5-42e9-acf6-e12cce9448c7" providerId="AD" clId="Web-{D48B8045-49F5-23A0-5F91-B418A956C8F0}" dt="2022-12-14T03:47:26.140" v="337"/>
          <ac:spMkLst>
            <pc:docMk/>
            <pc:sldMk cId="3219309908" sldId="262"/>
            <ac:spMk id="3" creationId="{F0ABE6CB-EBB2-EAC2-AF05-5EE67C283525}"/>
          </ac:spMkLst>
        </pc:spChg>
        <pc:spChg chg="add">
          <ac:chgData name="He Ziang" userId="S::2020302111281@whu.edu.cn::a58d5542-13c5-42e9-acf6-e12cce9448c7" providerId="AD" clId="Web-{D48B8045-49F5-23A0-5F91-B418A956C8F0}" dt="2022-12-14T03:47:26.140" v="337"/>
          <ac:spMkLst>
            <pc:docMk/>
            <pc:sldMk cId="3219309908" sldId="262"/>
            <ac:spMk id="9" creationId="{40DC026F-444B-46C9-BCBE-329183BF5FE0}"/>
          </ac:spMkLst>
        </pc:spChg>
        <pc:picChg chg="add">
          <ac:chgData name="He Ziang" userId="S::2020302111281@whu.edu.cn::a58d5542-13c5-42e9-acf6-e12cce9448c7" providerId="AD" clId="Web-{D48B8045-49F5-23A0-5F91-B418A956C8F0}" dt="2022-12-14T03:47:26.140" v="337"/>
          <ac:picMkLst>
            <pc:docMk/>
            <pc:sldMk cId="3219309908" sldId="262"/>
            <ac:picMk id="5" creationId="{60A389BD-48E9-7EAA-83E8-E74DFAE771BC}"/>
          </ac:picMkLst>
        </pc:picChg>
        <pc:cxnChg chg="add">
          <ac:chgData name="He Ziang" userId="S::2020302111281@whu.edu.cn::a58d5542-13c5-42e9-acf6-e12cce9448c7" providerId="AD" clId="Web-{D48B8045-49F5-23A0-5F91-B418A956C8F0}" dt="2022-12-14T03:47:26.140" v="337"/>
          <ac:cxnSpMkLst>
            <pc:docMk/>
            <pc:sldMk cId="3219309908" sldId="262"/>
            <ac:cxnSpMk id="11" creationId="{F0748755-DDBC-46D0-91EC-1212A8EE2B40}"/>
          </ac:cxnSpMkLst>
        </pc:cxnChg>
      </pc:sldChg>
      <pc:sldChg chg="modSp new">
        <pc:chgData name="He Ziang" userId="S::2020302111281@whu.edu.cn::a58d5542-13c5-42e9-acf6-e12cce9448c7" providerId="AD" clId="Web-{D48B8045-49F5-23A0-5F91-B418A956C8F0}" dt="2022-12-14T03:49:30.424" v="374" actId="20577"/>
        <pc:sldMkLst>
          <pc:docMk/>
          <pc:sldMk cId="427864391" sldId="263"/>
        </pc:sldMkLst>
        <pc:spChg chg="mod">
          <ac:chgData name="He Ziang" userId="S::2020302111281@whu.edu.cn::a58d5542-13c5-42e9-acf6-e12cce9448c7" providerId="AD" clId="Web-{D48B8045-49F5-23A0-5F91-B418A956C8F0}" dt="2022-12-14T03:47:44.609" v="350" actId="20577"/>
          <ac:spMkLst>
            <pc:docMk/>
            <pc:sldMk cId="427864391" sldId="263"/>
            <ac:spMk id="2" creationId="{6F77DC06-B73D-FE89-658B-712799018818}"/>
          </ac:spMkLst>
        </pc:spChg>
        <pc:spChg chg="mod">
          <ac:chgData name="He Ziang" userId="S::2020302111281@whu.edu.cn::a58d5542-13c5-42e9-acf6-e12cce9448c7" providerId="AD" clId="Web-{D48B8045-49F5-23A0-5F91-B418A956C8F0}" dt="2022-12-14T03:49:30.424" v="374" actId="20577"/>
          <ac:spMkLst>
            <pc:docMk/>
            <pc:sldMk cId="427864391" sldId="263"/>
            <ac:spMk id="3" creationId="{630BC7D3-7D4D-A052-159C-5413252479E5}"/>
          </ac:spMkLst>
        </pc:spChg>
      </pc:sldChg>
      <pc:sldMasterChg chg="add del addSldLayout delSldLayout">
        <pc:chgData name="He Ziang" userId="S::2020302111281@whu.edu.cn::a58d5542-13c5-42e9-acf6-e12cce9448c7" providerId="AD" clId="Web-{D48B8045-49F5-23A0-5F91-B418A956C8F0}" dt="2022-12-14T02:53:36.179" v="18"/>
        <pc:sldMasterMkLst>
          <pc:docMk/>
          <pc:sldMasterMk cId="2460954070" sldId="2147483660"/>
        </pc:sldMasterMkLst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e Ziang" userId="S::2020302111281@whu.edu.cn::a58d5542-13c5-42e9-acf6-e12cce9448c7" providerId="AD" clId="Web-{D48B8045-49F5-23A0-5F91-B418A956C8F0}" dt="2022-12-14T02:53:36.101" v="17"/>
        <pc:sldMasterMkLst>
          <pc:docMk/>
          <pc:sldMasterMk cId="1143113594" sldId="2147483685"/>
        </pc:sldMasterMkLst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3547148180" sldId="2147483674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736536273" sldId="2147483675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330946820" sldId="2147483676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694728880" sldId="2147483677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3391109384" sldId="2147483678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149386501" sldId="2147483679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47081345" sldId="2147483680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313704948" sldId="2147483681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72158379" sldId="2147483682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3478972694" sldId="2147483683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01" v="17"/>
          <pc:sldLayoutMkLst>
            <pc:docMk/>
            <pc:sldMasterMk cId="1143113594" sldId="2147483685"/>
            <pc:sldLayoutMk cId="1759187980" sldId="2147483684"/>
          </pc:sldLayoutMkLst>
        </pc:sldLayoutChg>
      </pc:sldMasterChg>
      <pc:sldMasterChg chg="add del addSldLayout delSldLayout">
        <pc:chgData name="He Ziang" userId="S::2020302111281@whu.edu.cn::a58d5542-13c5-42e9-acf6-e12cce9448c7" providerId="AD" clId="Web-{D48B8045-49F5-23A0-5F91-B418A956C8F0}" dt="2022-12-14T02:53:36.179" v="18"/>
        <pc:sldMasterMkLst>
          <pc:docMk/>
          <pc:sldMasterMk cId="816859060" sldId="2147483698"/>
        </pc:sldMasterMkLst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110230253" sldId="2147483687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417432560" sldId="2147483688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3546956759" sldId="2147483689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244250604" sldId="2147483690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2716323893" sldId="2147483691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415613381" sldId="2147483692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64707594" sldId="2147483693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2342119162" sldId="2147483694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1664303621" sldId="2147483695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49616384" sldId="2147483696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6.179" v="18"/>
          <pc:sldLayoutMkLst>
            <pc:docMk/>
            <pc:sldMasterMk cId="816859060" sldId="2147483698"/>
            <pc:sldLayoutMk cId="2749202057" sldId="2147483697"/>
          </pc:sldLayoutMkLst>
        </pc:sldLayoutChg>
      </pc:sldMasterChg>
      <pc:sldMasterChg chg="add del addSldLayout delSldLayout">
        <pc:chgData name="He Ziang" userId="S::2020302111281@whu.edu.cn::a58d5542-13c5-42e9-acf6-e12cce9448c7" providerId="AD" clId="Web-{D48B8045-49F5-23A0-5F91-B418A956C8F0}" dt="2022-12-14T02:53:31.679" v="13"/>
        <pc:sldMasterMkLst>
          <pc:docMk/>
          <pc:sldMasterMk cId="1449146501" sldId="2147483737"/>
        </pc:sldMasterMkLst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461257819" sldId="2147483726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2925967039" sldId="2147483727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298357464" sldId="2147483728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1970703451" sldId="2147483729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007086331" sldId="2147483730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779900905" sldId="2147483731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1080633135" sldId="2147483732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141988047" sldId="2147483733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049129195" sldId="2147483734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2247796884" sldId="2147483735"/>
          </pc:sldLayoutMkLst>
        </pc:sldLayoutChg>
        <pc:sldLayoutChg chg="add del">
          <pc:chgData name="He Ziang" userId="S::2020302111281@whu.edu.cn::a58d5542-13c5-42e9-acf6-e12cce9448c7" providerId="AD" clId="Web-{D48B8045-49F5-23A0-5F91-B418A956C8F0}" dt="2022-12-14T02:53:31.679" v="13"/>
          <pc:sldLayoutMkLst>
            <pc:docMk/>
            <pc:sldMasterMk cId="1449146501" sldId="2147483737"/>
            <pc:sldLayoutMk cId="319045023" sldId="2147483736"/>
          </pc:sldLayoutMkLst>
        </pc:sldLayoutChg>
      </pc:sldMasterChg>
    </pc:docChg>
  </pc:docChgLst>
  <pc:docChgLst>
    <pc:chgData name="He Ziang" userId="S::2020302111281@whu.edu.cn::a58d5542-13c5-42e9-acf6-e12cce9448c7" providerId="AD" clId="Web-{85BE7997-9A22-F975-5ECB-9371D3BD4B76}"/>
    <pc:docChg chg="addSld delSld modSld sldOrd">
      <pc:chgData name="He Ziang" userId="S::2020302111281@whu.edu.cn::a58d5542-13c5-42e9-acf6-e12cce9448c7" providerId="AD" clId="Web-{85BE7997-9A22-F975-5ECB-9371D3BD4B76}" dt="2022-12-16T14:55:49.031" v="1212"/>
      <pc:docMkLst>
        <pc:docMk/>
      </pc:docMkLst>
      <pc:sldChg chg="addSp modSp mod setBg">
        <pc:chgData name="He Ziang" userId="S::2020302111281@whu.edu.cn::a58d5542-13c5-42e9-acf6-e12cce9448c7" providerId="AD" clId="Web-{85BE7997-9A22-F975-5ECB-9371D3BD4B76}" dt="2022-12-16T10:22:12.857" v="7"/>
        <pc:sldMkLst>
          <pc:docMk/>
          <pc:sldMk cId="427864391" sldId="263"/>
        </pc:sldMkLst>
        <pc:spChg chg="mod">
          <ac:chgData name="He Ziang" userId="S::2020302111281@whu.edu.cn::a58d5542-13c5-42e9-acf6-e12cce9448c7" providerId="AD" clId="Web-{85BE7997-9A22-F975-5ECB-9371D3BD4B76}" dt="2022-12-16T10:22:07.091" v="6"/>
          <ac:spMkLst>
            <pc:docMk/>
            <pc:sldMk cId="427864391" sldId="263"/>
            <ac:spMk id="2" creationId="{6F77DC06-B73D-FE89-658B-712799018818}"/>
          </ac:spMkLst>
        </pc:spChg>
        <pc:spChg chg="mod">
          <ac:chgData name="He Ziang" userId="S::2020302111281@whu.edu.cn::a58d5542-13c5-42e9-acf6-e12cce9448c7" providerId="AD" clId="Web-{85BE7997-9A22-F975-5ECB-9371D3BD4B76}" dt="2022-12-16T10:22:12.857" v="7"/>
          <ac:spMkLst>
            <pc:docMk/>
            <pc:sldMk cId="427864391" sldId="263"/>
            <ac:spMk id="3" creationId="{630BC7D3-7D4D-A052-159C-5413252479E5}"/>
          </ac:spMkLst>
        </pc:spChg>
        <pc:spChg chg="add">
          <ac:chgData name="He Ziang" userId="S::2020302111281@whu.edu.cn::a58d5542-13c5-42e9-acf6-e12cce9448c7" providerId="AD" clId="Web-{85BE7997-9A22-F975-5ECB-9371D3BD4B76}" dt="2022-12-16T10:22:07.091" v="6"/>
          <ac:spMkLst>
            <pc:docMk/>
            <pc:sldMk cId="427864391" sldId="263"/>
            <ac:spMk id="9" creationId="{A12145F0-5149-412D-9A3F-1E3051B3979C}"/>
          </ac:spMkLst>
        </pc:spChg>
        <pc:picChg chg="add mod">
          <ac:chgData name="He Ziang" userId="S::2020302111281@whu.edu.cn::a58d5542-13c5-42e9-acf6-e12cce9448c7" providerId="AD" clId="Web-{85BE7997-9A22-F975-5ECB-9371D3BD4B76}" dt="2022-12-16T10:22:07.091" v="6"/>
          <ac:picMkLst>
            <pc:docMk/>
            <pc:sldMk cId="427864391" sldId="263"/>
            <ac:picMk id="4" creationId="{602DB238-FC77-57CA-54FA-D6FCF1C17B6C}"/>
          </ac:picMkLst>
        </pc:picChg>
        <pc:cxnChg chg="add">
          <ac:chgData name="He Ziang" userId="S::2020302111281@whu.edu.cn::a58d5542-13c5-42e9-acf6-e12cce9448c7" providerId="AD" clId="Web-{85BE7997-9A22-F975-5ECB-9371D3BD4B76}" dt="2022-12-16T10:22:07.091" v="6"/>
          <ac:cxnSpMkLst>
            <pc:docMk/>
            <pc:sldMk cId="427864391" sldId="263"/>
            <ac:cxnSpMk id="11" creationId="{F0748755-DDBC-46D0-91EC-1212A8EE2B40}"/>
          </ac:cxnSpMkLst>
        </pc:cxnChg>
      </pc:sldChg>
      <pc:sldChg chg="addSp delSp modSp new">
        <pc:chgData name="He Ziang" userId="S::2020302111281@whu.edu.cn::a58d5542-13c5-42e9-acf6-e12cce9448c7" providerId="AD" clId="Web-{85BE7997-9A22-F975-5ECB-9371D3BD4B76}" dt="2022-12-16T11:04:27.464" v="13" actId="1076"/>
        <pc:sldMkLst>
          <pc:docMk/>
          <pc:sldMk cId="2890977975" sldId="264"/>
        </pc:sldMkLst>
        <pc:spChg chg="del">
          <ac:chgData name="He Ziang" userId="S::2020302111281@whu.edu.cn::a58d5542-13c5-42e9-acf6-e12cce9448c7" providerId="AD" clId="Web-{85BE7997-9A22-F975-5ECB-9371D3BD4B76}" dt="2022-12-16T10:21:24.527" v="2"/>
          <ac:spMkLst>
            <pc:docMk/>
            <pc:sldMk cId="2890977975" sldId="264"/>
            <ac:spMk id="3" creationId="{C5998F86-6D94-131D-F1BD-A745A58E0D23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0:22:53.702" v="8"/>
          <ac:spMkLst>
            <pc:docMk/>
            <pc:sldMk cId="2890977975" sldId="264"/>
            <ac:spMk id="6" creationId="{F9D2CC6D-63EB-2D22-8352-271898ADE1E1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0:22:01.372" v="4"/>
          <ac:picMkLst>
            <pc:docMk/>
            <pc:sldMk cId="2890977975" sldId="264"/>
            <ac:picMk id="4" creationId="{09ADA763-8A6F-4A96-87C8-DA5D80ED0CC9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1:04:27.464" v="13" actId="1076"/>
          <ac:picMkLst>
            <pc:docMk/>
            <pc:sldMk cId="2890977975" sldId="264"/>
            <ac:picMk id="7" creationId="{601B50A2-27AC-6084-67AB-E671B658684D}"/>
          </ac:picMkLst>
        </pc:picChg>
      </pc:sldChg>
      <pc:sldChg chg="modSp new ord">
        <pc:chgData name="He Ziang" userId="S::2020302111281@whu.edu.cn::a58d5542-13c5-42e9-acf6-e12cce9448c7" providerId="AD" clId="Web-{85BE7997-9A22-F975-5ECB-9371D3BD4B76}" dt="2022-12-16T12:43:37.172" v="38"/>
        <pc:sldMkLst>
          <pc:docMk/>
          <pc:sldMk cId="3469462855" sldId="265"/>
        </pc:sldMkLst>
        <pc:spChg chg="mod">
          <ac:chgData name="He Ziang" userId="S::2020302111281@whu.edu.cn::a58d5542-13c5-42e9-acf6-e12cce9448c7" providerId="AD" clId="Web-{85BE7997-9A22-F975-5ECB-9371D3BD4B76}" dt="2022-12-16T11:05:43.888" v="15" actId="20577"/>
          <ac:spMkLst>
            <pc:docMk/>
            <pc:sldMk cId="3469462855" sldId="265"/>
            <ac:spMk id="2" creationId="{0C439723-1C80-86F5-9300-0E277E4DEB8C}"/>
          </ac:spMkLst>
        </pc:spChg>
        <pc:spChg chg="mod">
          <ac:chgData name="He Ziang" userId="S::2020302111281@whu.edu.cn::a58d5542-13c5-42e9-acf6-e12cce9448c7" providerId="AD" clId="Web-{85BE7997-9A22-F975-5ECB-9371D3BD4B76}" dt="2022-12-16T11:15:34.469" v="23"/>
          <ac:spMkLst>
            <pc:docMk/>
            <pc:sldMk cId="3469462855" sldId="265"/>
            <ac:spMk id="3" creationId="{C74CA79A-6C37-A187-A4A7-248256C61DEF}"/>
          </ac:spMkLst>
        </pc:spChg>
      </pc:sldChg>
      <pc:sldChg chg="modSp new ord">
        <pc:chgData name="He Ziang" userId="S::2020302111281@whu.edu.cn::a58d5542-13c5-42e9-acf6-e12cce9448c7" providerId="AD" clId="Web-{85BE7997-9A22-F975-5ECB-9371D3BD4B76}" dt="2022-12-16T12:43:40.984" v="40"/>
        <pc:sldMkLst>
          <pc:docMk/>
          <pc:sldMk cId="779751376" sldId="266"/>
        </pc:sldMkLst>
        <pc:spChg chg="mod">
          <ac:chgData name="He Ziang" userId="S::2020302111281@whu.edu.cn::a58d5542-13c5-42e9-acf6-e12cce9448c7" providerId="AD" clId="Web-{85BE7997-9A22-F975-5ECB-9371D3BD4B76}" dt="2022-12-16T11:17:25.644" v="25" actId="20577"/>
          <ac:spMkLst>
            <pc:docMk/>
            <pc:sldMk cId="779751376" sldId="266"/>
            <ac:spMk id="2" creationId="{D4B8AEF1-9401-D37F-B962-1C79BB6895B5}"/>
          </ac:spMkLst>
        </pc:spChg>
        <pc:spChg chg="mod">
          <ac:chgData name="He Ziang" userId="S::2020302111281@whu.edu.cn::a58d5542-13c5-42e9-acf6-e12cce9448c7" providerId="AD" clId="Web-{85BE7997-9A22-F975-5ECB-9371D3BD4B76}" dt="2022-12-16T12:43:40.984" v="40"/>
          <ac:spMkLst>
            <pc:docMk/>
            <pc:sldMk cId="779751376" sldId="266"/>
            <ac:spMk id="3" creationId="{087F3A20-4F1C-1BE9-9AD4-635383BA0A82}"/>
          </ac:spMkLst>
        </pc:spChg>
      </pc:sldChg>
      <pc:sldChg chg="addSp modSp new ord">
        <pc:chgData name="He Ziang" userId="S::2020302111281@whu.edu.cn::a58d5542-13c5-42e9-acf6-e12cce9448c7" providerId="AD" clId="Web-{85BE7997-9A22-F975-5ECB-9371D3BD4B76}" dt="2022-12-16T13:13:44.087" v="329" actId="1076"/>
        <pc:sldMkLst>
          <pc:docMk/>
          <pc:sldMk cId="1162690513" sldId="267"/>
        </pc:sldMkLst>
        <pc:spChg chg="mod">
          <ac:chgData name="He Ziang" userId="S::2020302111281@whu.edu.cn::a58d5542-13c5-42e9-acf6-e12cce9448c7" providerId="AD" clId="Web-{85BE7997-9A22-F975-5ECB-9371D3BD4B76}" dt="2022-12-16T12:43:54.610" v="42" actId="20577"/>
          <ac:spMkLst>
            <pc:docMk/>
            <pc:sldMk cId="1162690513" sldId="267"/>
            <ac:spMk id="2" creationId="{4EF15FB5-9B3C-FF97-E0C3-B8B236C95EB0}"/>
          </ac:spMkLst>
        </pc:spChg>
        <pc:spChg chg="mod">
          <ac:chgData name="He Ziang" userId="S::2020302111281@whu.edu.cn::a58d5542-13c5-42e9-acf6-e12cce9448c7" providerId="AD" clId="Web-{85BE7997-9A22-F975-5ECB-9371D3BD4B76}" dt="2022-12-16T13:13:15.085" v="323" actId="20577"/>
          <ac:spMkLst>
            <pc:docMk/>
            <pc:sldMk cId="1162690513" sldId="267"/>
            <ac:spMk id="3" creationId="{9B8FCB20-C650-A787-9DCF-48E973E1DFAF}"/>
          </ac:spMkLst>
        </pc:spChg>
        <pc:picChg chg="add mod">
          <ac:chgData name="He Ziang" userId="S::2020302111281@whu.edu.cn::a58d5542-13c5-42e9-acf6-e12cce9448c7" providerId="AD" clId="Web-{85BE7997-9A22-F975-5ECB-9371D3BD4B76}" dt="2022-12-16T13:13:44.087" v="329" actId="1076"/>
          <ac:picMkLst>
            <pc:docMk/>
            <pc:sldMk cId="1162690513" sldId="267"/>
            <ac:picMk id="4" creationId="{AD3A5EDD-94E7-A49E-F928-F8608665B99B}"/>
          </ac:picMkLst>
        </pc:picChg>
      </pc:sldChg>
      <pc:sldChg chg="addSp delSp modSp new ord">
        <pc:chgData name="He Ziang" userId="S::2020302111281@whu.edu.cn::a58d5542-13c5-42e9-acf6-e12cce9448c7" providerId="AD" clId="Web-{85BE7997-9A22-F975-5ECB-9371D3BD4B76}" dt="2022-12-16T13:11:54.658" v="287" actId="20577"/>
        <pc:sldMkLst>
          <pc:docMk/>
          <pc:sldMk cId="1558989442" sldId="268"/>
        </pc:sldMkLst>
        <pc:spChg chg="mod">
          <ac:chgData name="He Ziang" userId="S::2020302111281@whu.edu.cn::a58d5542-13c5-42e9-acf6-e12cce9448c7" providerId="AD" clId="Web-{85BE7997-9A22-F975-5ECB-9371D3BD4B76}" dt="2022-12-16T13:11:54.658" v="287" actId="20577"/>
          <ac:spMkLst>
            <pc:docMk/>
            <pc:sldMk cId="1558989442" sldId="268"/>
            <ac:spMk id="2" creationId="{46DB66D0-73A7-3C58-C9B5-DF1B69A58E80}"/>
          </ac:spMkLst>
        </pc:spChg>
        <pc:spChg chg="mod ord">
          <ac:chgData name="He Ziang" userId="S::2020302111281@whu.edu.cn::a58d5542-13c5-42e9-acf6-e12cce9448c7" providerId="AD" clId="Web-{85BE7997-9A22-F975-5ECB-9371D3BD4B76}" dt="2022-12-16T13:11:52.298" v="285" actId="20577"/>
          <ac:spMkLst>
            <pc:docMk/>
            <pc:sldMk cId="1558989442" sldId="268"/>
            <ac:spMk id="3" creationId="{A3FDD3B8-0CE4-34FA-8DBB-EB135ACCC484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2:52:56.443" v="193"/>
          <ac:picMkLst>
            <pc:docMk/>
            <pc:sldMk cId="1558989442" sldId="268"/>
            <ac:picMk id="4" creationId="{0B19003E-EB71-EC7E-0EE0-EC0CE78F65FC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2:53:20.007" v="200" actId="1076"/>
          <ac:picMkLst>
            <pc:docMk/>
            <pc:sldMk cId="1558989442" sldId="268"/>
            <ac:picMk id="5" creationId="{B334246A-7DB1-85C9-6219-7D0E6A4DE012}"/>
          </ac:picMkLst>
        </pc:picChg>
      </pc:sldChg>
      <pc:sldChg chg="addSp modSp new mod setBg">
        <pc:chgData name="He Ziang" userId="S::2020302111281@whu.edu.cn::a58d5542-13c5-42e9-acf6-e12cce9448c7" providerId="AD" clId="Web-{85BE7997-9A22-F975-5ECB-9371D3BD4B76}" dt="2022-12-16T13:13:04.287" v="321" actId="1076"/>
        <pc:sldMkLst>
          <pc:docMk/>
          <pc:sldMk cId="3899402670" sldId="269"/>
        </pc:sldMkLst>
        <pc:spChg chg="mod">
          <ac:chgData name="He Ziang" userId="S::2020302111281@whu.edu.cn::a58d5542-13c5-42e9-acf6-e12cce9448c7" providerId="AD" clId="Web-{85BE7997-9A22-F975-5ECB-9371D3BD4B76}" dt="2022-12-16T13:11:59.799" v="289" actId="20577"/>
          <ac:spMkLst>
            <pc:docMk/>
            <pc:sldMk cId="3899402670" sldId="269"/>
            <ac:spMk id="2" creationId="{DAF41E39-1062-FB69-6348-E68CD7CB446C}"/>
          </ac:spMkLst>
        </pc:spChg>
        <pc:spChg chg="mod">
          <ac:chgData name="He Ziang" userId="S::2020302111281@whu.edu.cn::a58d5542-13c5-42e9-acf6-e12cce9448c7" providerId="AD" clId="Web-{85BE7997-9A22-F975-5ECB-9371D3BD4B76}" dt="2022-12-16T13:12:39.036" v="309" actId="20577"/>
          <ac:spMkLst>
            <pc:docMk/>
            <pc:sldMk cId="3899402670" sldId="269"/>
            <ac:spMk id="3" creationId="{8AFC49E1-63C4-6F00-3D9C-9A08DDB1DB78}"/>
          </ac:spMkLst>
        </pc:spChg>
        <pc:spChg chg="add">
          <ac:chgData name="He Ziang" userId="S::2020302111281@whu.edu.cn::a58d5542-13c5-42e9-acf6-e12cce9448c7" providerId="AD" clId="Web-{85BE7997-9A22-F975-5ECB-9371D3BD4B76}" dt="2022-12-16T12:56:18.690" v="230"/>
          <ac:spMkLst>
            <pc:docMk/>
            <pc:sldMk cId="3899402670" sldId="269"/>
            <ac:spMk id="9" creationId="{A12145F0-5149-412D-9A3F-1E3051B3979C}"/>
          </ac:spMkLst>
        </pc:spChg>
        <pc:picChg chg="add mod">
          <ac:chgData name="He Ziang" userId="S::2020302111281@whu.edu.cn::a58d5542-13c5-42e9-acf6-e12cce9448c7" providerId="AD" clId="Web-{85BE7997-9A22-F975-5ECB-9371D3BD4B76}" dt="2022-12-16T13:13:04.287" v="321" actId="1076"/>
          <ac:picMkLst>
            <pc:docMk/>
            <pc:sldMk cId="3899402670" sldId="269"/>
            <ac:picMk id="4" creationId="{99338BC7-33A2-02D7-CA6E-32C6AF080511}"/>
          </ac:picMkLst>
        </pc:picChg>
        <pc:cxnChg chg="add">
          <ac:chgData name="He Ziang" userId="S::2020302111281@whu.edu.cn::a58d5542-13c5-42e9-acf6-e12cce9448c7" providerId="AD" clId="Web-{85BE7997-9A22-F975-5ECB-9371D3BD4B76}" dt="2022-12-16T12:56:18.690" v="230"/>
          <ac:cxnSpMkLst>
            <pc:docMk/>
            <pc:sldMk cId="3899402670" sldId="269"/>
            <ac:cxnSpMk id="11" creationId="{F0748755-DDBC-46D0-91EC-1212A8EE2B40}"/>
          </ac:cxnSpMkLst>
        </pc:cxnChg>
      </pc:sldChg>
      <pc:sldChg chg="addSp delSp modSp new mod setBg">
        <pc:chgData name="He Ziang" userId="S::2020302111281@whu.edu.cn::a58d5542-13c5-42e9-acf6-e12cce9448c7" providerId="AD" clId="Web-{85BE7997-9A22-F975-5ECB-9371D3BD4B76}" dt="2022-12-16T13:14:54.154" v="351" actId="14100"/>
        <pc:sldMkLst>
          <pc:docMk/>
          <pc:sldMk cId="867675831" sldId="270"/>
        </pc:sldMkLst>
        <pc:spChg chg="mod">
          <ac:chgData name="He Ziang" userId="S::2020302111281@whu.edu.cn::a58d5542-13c5-42e9-acf6-e12cce9448c7" providerId="AD" clId="Web-{85BE7997-9A22-F975-5ECB-9371D3BD4B76}" dt="2022-12-16T13:14:14.339" v="344"/>
          <ac:spMkLst>
            <pc:docMk/>
            <pc:sldMk cId="867675831" sldId="270"/>
            <ac:spMk id="2" creationId="{D8CE33FD-F019-770C-2B72-EAD96D1EA1AC}"/>
          </ac:spMkLst>
        </pc:spChg>
        <pc:spChg chg="add del">
          <ac:chgData name="He Ziang" userId="S::2020302111281@whu.edu.cn::a58d5542-13c5-42e9-acf6-e12cce9448c7" providerId="AD" clId="Web-{85BE7997-9A22-F975-5ECB-9371D3BD4B76}" dt="2022-12-16T13:14:14.339" v="344"/>
          <ac:spMkLst>
            <pc:docMk/>
            <pc:sldMk cId="867675831" sldId="270"/>
            <ac:spMk id="3" creationId="{7D2CE6E8-5FCC-E2F1-DCDF-C828108C45A6}"/>
          </ac:spMkLst>
        </pc:spChg>
        <pc:spChg chg="add del">
          <ac:chgData name="He Ziang" userId="S::2020302111281@whu.edu.cn::a58d5542-13c5-42e9-acf6-e12cce9448c7" providerId="AD" clId="Web-{85BE7997-9A22-F975-5ECB-9371D3BD4B76}" dt="2022-12-16T13:14:14.323" v="343"/>
          <ac:spMkLst>
            <pc:docMk/>
            <pc:sldMk cId="867675831" sldId="270"/>
            <ac:spMk id="11" creationId="{F96187D8-B32D-4D1A-8C48-A15933DDCD8C}"/>
          </ac:spMkLst>
        </pc:spChg>
        <pc:spChg chg="add del">
          <ac:chgData name="He Ziang" userId="S::2020302111281@whu.edu.cn::a58d5542-13c5-42e9-acf6-e12cce9448c7" providerId="AD" clId="Web-{85BE7997-9A22-F975-5ECB-9371D3BD4B76}" dt="2022-12-16T13:14:14.323" v="343"/>
          <ac:spMkLst>
            <pc:docMk/>
            <pc:sldMk cId="867675831" sldId="270"/>
            <ac:spMk id="13" creationId="{D019BB32-A409-4C93-9090-8BDDC45E5796}"/>
          </ac:spMkLst>
        </pc:spChg>
        <pc:spChg chg="add del">
          <ac:chgData name="He Ziang" userId="S::2020302111281@whu.edu.cn::a58d5542-13c5-42e9-acf6-e12cce9448c7" providerId="AD" clId="Web-{85BE7997-9A22-F975-5ECB-9371D3BD4B76}" dt="2022-12-16T13:14:14.323" v="343"/>
          <ac:spMkLst>
            <pc:docMk/>
            <pc:sldMk cId="867675831" sldId="270"/>
            <ac:spMk id="17" creationId="{74ED70DB-1943-4E5C-A1B6-D49DFE44028B}"/>
          </ac:spMkLst>
        </pc:spChg>
        <pc:spChg chg="add">
          <ac:chgData name="He Ziang" userId="S::2020302111281@whu.edu.cn::a58d5542-13c5-42e9-acf6-e12cce9448c7" providerId="AD" clId="Web-{85BE7997-9A22-F975-5ECB-9371D3BD4B76}" dt="2022-12-16T13:14:14.339" v="344"/>
          <ac:spMkLst>
            <pc:docMk/>
            <pc:sldMk cId="867675831" sldId="270"/>
            <ac:spMk id="20" creationId="{F96187D8-B32D-4D1A-8C48-A15933DDCD8C}"/>
          </ac:spMkLst>
        </pc:spChg>
        <pc:spChg chg="add">
          <ac:chgData name="He Ziang" userId="S::2020302111281@whu.edu.cn::a58d5542-13c5-42e9-acf6-e12cce9448c7" providerId="AD" clId="Web-{85BE7997-9A22-F975-5ECB-9371D3BD4B76}" dt="2022-12-16T13:14:14.339" v="344"/>
          <ac:spMkLst>
            <pc:docMk/>
            <pc:sldMk cId="867675831" sldId="270"/>
            <ac:spMk id="22" creationId="{D019BB32-A409-4C93-9090-8BDDC45E5796}"/>
          </ac:spMkLst>
        </pc:spChg>
        <pc:spChg chg="add">
          <ac:chgData name="He Ziang" userId="S::2020302111281@whu.edu.cn::a58d5542-13c5-42e9-acf6-e12cce9448c7" providerId="AD" clId="Web-{85BE7997-9A22-F975-5ECB-9371D3BD4B76}" dt="2022-12-16T13:14:14.339" v="344"/>
          <ac:spMkLst>
            <pc:docMk/>
            <pc:sldMk cId="867675831" sldId="270"/>
            <ac:spMk id="24" creationId="{74ED70DB-1943-4E5C-A1B6-D49DFE44028B}"/>
          </ac:spMkLst>
        </pc:spChg>
        <pc:picChg chg="add mod">
          <ac:chgData name="He Ziang" userId="S::2020302111281@whu.edu.cn::a58d5542-13c5-42e9-acf6-e12cce9448c7" providerId="AD" clId="Web-{85BE7997-9A22-F975-5ECB-9371D3BD4B76}" dt="2022-12-16T13:14:54.154" v="351" actId="14100"/>
          <ac:picMkLst>
            <pc:docMk/>
            <pc:sldMk cId="867675831" sldId="270"/>
            <ac:picMk id="4" creationId="{0EB920CF-34A8-6BBC-9299-4F9C7A6DD9A6}"/>
          </ac:picMkLst>
        </pc:picChg>
        <pc:picChg chg="add del">
          <ac:chgData name="He Ziang" userId="S::2020302111281@whu.edu.cn::a58d5542-13c5-42e9-acf6-e12cce9448c7" providerId="AD" clId="Web-{85BE7997-9A22-F975-5ECB-9371D3BD4B76}" dt="2022-12-16T13:14:14.323" v="343"/>
          <ac:picMkLst>
            <pc:docMk/>
            <pc:sldMk cId="867675831" sldId="270"/>
            <ac:picMk id="5" creationId="{BA88A651-8480-7CEA-13FC-F02C92179EE0}"/>
          </ac:picMkLst>
        </pc:picChg>
        <pc:picChg chg="add">
          <ac:chgData name="He Ziang" userId="S::2020302111281@whu.edu.cn::a58d5542-13c5-42e9-acf6-e12cce9448c7" providerId="AD" clId="Web-{85BE7997-9A22-F975-5ECB-9371D3BD4B76}" dt="2022-12-16T13:14:14.339" v="344"/>
          <ac:picMkLst>
            <pc:docMk/>
            <pc:sldMk cId="867675831" sldId="270"/>
            <ac:picMk id="21" creationId="{DCA7270B-B662-B82A-EF8E-3BEA8A0197AA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3:14:14.323" v="343"/>
          <ac:cxnSpMkLst>
            <pc:docMk/>
            <pc:sldMk cId="867675831" sldId="270"/>
            <ac:cxnSpMk id="9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3:14:14.323" v="343"/>
          <ac:cxnSpMkLst>
            <pc:docMk/>
            <pc:sldMk cId="867675831" sldId="270"/>
            <ac:cxnSpMk id="15" creationId="{B0AA360F-DECB-4836-8FB6-22C4BC3FB02D}"/>
          </ac:cxnSpMkLst>
        </pc:cxnChg>
        <pc:cxnChg chg="add">
          <ac:chgData name="He Ziang" userId="S::2020302111281@whu.edu.cn::a58d5542-13c5-42e9-acf6-e12cce9448c7" providerId="AD" clId="Web-{85BE7997-9A22-F975-5ECB-9371D3BD4B76}" dt="2022-12-16T13:14:14.339" v="344"/>
          <ac:cxnSpMkLst>
            <pc:docMk/>
            <pc:sldMk cId="867675831" sldId="270"/>
            <ac:cxnSpMk id="19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3:14:14.339" v="344"/>
          <ac:cxnSpMkLst>
            <pc:docMk/>
            <pc:sldMk cId="867675831" sldId="270"/>
            <ac:cxnSpMk id="23" creationId="{B0AA360F-DECB-4836-8FB6-22C4BC3FB02D}"/>
          </ac:cxnSpMkLst>
        </pc:cxnChg>
      </pc:sldChg>
      <pc:sldChg chg="modSp new">
        <pc:chgData name="He Ziang" userId="S::2020302111281@whu.edu.cn::a58d5542-13c5-42e9-acf6-e12cce9448c7" providerId="AD" clId="Web-{85BE7997-9A22-F975-5ECB-9371D3BD4B76}" dt="2022-12-16T13:11:45.579" v="284" actId="20577"/>
        <pc:sldMkLst>
          <pc:docMk/>
          <pc:sldMk cId="1273898869" sldId="271"/>
        </pc:sldMkLst>
        <pc:spChg chg="mod">
          <ac:chgData name="He Ziang" userId="S::2020302111281@whu.edu.cn::a58d5542-13c5-42e9-acf6-e12cce9448c7" providerId="AD" clId="Web-{85BE7997-9A22-F975-5ECB-9371D3BD4B76}" dt="2022-12-16T13:11:45.579" v="284" actId="20577"/>
          <ac:spMkLst>
            <pc:docMk/>
            <pc:sldMk cId="1273898869" sldId="271"/>
            <ac:spMk id="2" creationId="{DD81365B-DAA7-4711-9709-FC37B40A6D75}"/>
          </ac:spMkLst>
        </pc:spChg>
        <pc:spChg chg="mod">
          <ac:chgData name="He Ziang" userId="S::2020302111281@whu.edu.cn::a58d5542-13c5-42e9-acf6-e12cce9448c7" providerId="AD" clId="Web-{85BE7997-9A22-F975-5ECB-9371D3BD4B76}" dt="2022-12-16T13:11:45.220" v="283" actId="20577"/>
          <ac:spMkLst>
            <pc:docMk/>
            <pc:sldMk cId="1273898869" sldId="271"/>
            <ac:spMk id="3" creationId="{18A89CF0-EB42-9F36-D65E-AC76475F711D}"/>
          </ac:spMkLst>
        </pc:spChg>
      </pc:sldChg>
      <pc:sldChg chg="addSp delSp modSp new">
        <pc:chgData name="He Ziang" userId="S::2020302111281@whu.edu.cn::a58d5542-13c5-42e9-acf6-e12cce9448c7" providerId="AD" clId="Web-{85BE7997-9A22-F975-5ECB-9371D3BD4B76}" dt="2022-12-16T13:31:42.110" v="364"/>
        <pc:sldMkLst>
          <pc:docMk/>
          <pc:sldMk cId="2084956811" sldId="272"/>
        </pc:sldMkLst>
        <pc:spChg chg="mod">
          <ac:chgData name="He Ziang" userId="S::2020302111281@whu.edu.cn::a58d5542-13c5-42e9-acf6-e12cce9448c7" providerId="AD" clId="Web-{85BE7997-9A22-F975-5ECB-9371D3BD4B76}" dt="2022-12-16T13:15:50.392" v="356" actId="20577"/>
          <ac:spMkLst>
            <pc:docMk/>
            <pc:sldMk cId="2084956811" sldId="272"/>
            <ac:spMk id="2" creationId="{B79F2E63-83F5-C3AC-A1AA-0E9F43060E0B}"/>
          </ac:spMkLst>
        </pc:spChg>
        <pc:spChg chg="mod">
          <ac:chgData name="He Ziang" userId="S::2020302111281@whu.edu.cn::a58d5542-13c5-42e9-acf6-e12cce9448c7" providerId="AD" clId="Web-{85BE7997-9A22-F975-5ECB-9371D3BD4B76}" dt="2022-12-16T13:31:42.110" v="364"/>
          <ac:spMkLst>
            <pc:docMk/>
            <pc:sldMk cId="2084956811" sldId="272"/>
            <ac:spMk id="3" creationId="{AB4701B8-B714-2F8A-6042-CC30A88F4674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3:15:52.502" v="357"/>
          <ac:spMkLst>
            <pc:docMk/>
            <pc:sldMk cId="2084956811" sldId="272"/>
            <ac:spMk id="4" creationId="{5AED9F5A-DA06-3FC2-67BF-997A5D15FD45}"/>
          </ac:spMkLst>
        </pc:spChg>
      </pc:sldChg>
      <pc:sldChg chg="addSp delSp modSp new">
        <pc:chgData name="He Ziang" userId="S::2020302111281@whu.edu.cn::a58d5542-13c5-42e9-acf6-e12cce9448c7" providerId="AD" clId="Web-{85BE7997-9A22-F975-5ECB-9371D3BD4B76}" dt="2022-12-16T13:34:24.293" v="396" actId="1076"/>
        <pc:sldMkLst>
          <pc:docMk/>
          <pc:sldMk cId="902553488" sldId="273"/>
        </pc:sldMkLst>
        <pc:spChg chg="mod">
          <ac:chgData name="He Ziang" userId="S::2020302111281@whu.edu.cn::a58d5542-13c5-42e9-acf6-e12cce9448c7" providerId="AD" clId="Web-{85BE7997-9A22-F975-5ECB-9371D3BD4B76}" dt="2022-12-16T13:32:34.660" v="376" actId="20577"/>
          <ac:spMkLst>
            <pc:docMk/>
            <pc:sldMk cId="902553488" sldId="273"/>
            <ac:spMk id="2" creationId="{4462739A-B85C-AFAD-3D54-E0944BFBB940}"/>
          </ac:spMkLst>
        </pc:spChg>
        <pc:spChg chg="del">
          <ac:chgData name="He Ziang" userId="S::2020302111281@whu.edu.cn::a58d5542-13c5-42e9-acf6-e12cce9448c7" providerId="AD" clId="Web-{85BE7997-9A22-F975-5ECB-9371D3BD4B76}" dt="2022-12-16T13:33:01.443" v="377"/>
          <ac:spMkLst>
            <pc:docMk/>
            <pc:sldMk cId="902553488" sldId="273"/>
            <ac:spMk id="3" creationId="{0EE228AC-7D62-6F26-F47C-CA8DA01F2B40}"/>
          </ac:spMkLst>
        </pc:spChg>
        <pc:spChg chg="add mod">
          <ac:chgData name="He Ziang" userId="S::2020302111281@whu.edu.cn::a58d5542-13c5-42e9-acf6-e12cce9448c7" providerId="AD" clId="Web-{85BE7997-9A22-F975-5ECB-9371D3BD4B76}" dt="2022-12-16T13:34:13.636" v="391" actId="20577"/>
          <ac:spMkLst>
            <pc:docMk/>
            <pc:sldMk cId="902553488" sldId="273"/>
            <ac:spMk id="6" creationId="{D511EED7-C1FE-A2A0-A4AD-3405C3FCC7A1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3:33:25.695" v="383"/>
          <ac:picMkLst>
            <pc:docMk/>
            <pc:sldMk cId="902553488" sldId="273"/>
            <ac:picMk id="4" creationId="{2C445A08-2594-4FE3-C3C7-8A2B83E1B802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3:34:24.293" v="396" actId="1076"/>
          <ac:picMkLst>
            <pc:docMk/>
            <pc:sldMk cId="902553488" sldId="273"/>
            <ac:picMk id="7" creationId="{1651A839-C697-B900-C24F-7D5777897E62}"/>
          </ac:picMkLst>
        </pc:picChg>
      </pc:sldChg>
      <pc:sldChg chg="modSp new ord">
        <pc:chgData name="He Ziang" userId="S::2020302111281@whu.edu.cn::a58d5542-13c5-42e9-acf6-e12cce9448c7" providerId="AD" clId="Web-{85BE7997-9A22-F975-5ECB-9371D3BD4B76}" dt="2022-12-16T13:35:44.407" v="409"/>
        <pc:sldMkLst>
          <pc:docMk/>
          <pc:sldMk cId="2048049496" sldId="274"/>
        </pc:sldMkLst>
        <pc:spChg chg="mod">
          <ac:chgData name="He Ziang" userId="S::2020302111281@whu.edu.cn::a58d5542-13c5-42e9-acf6-e12cce9448c7" providerId="AD" clId="Web-{85BE7997-9A22-F975-5ECB-9371D3BD4B76}" dt="2022-12-16T13:35:23.578" v="403" actId="20577"/>
          <ac:spMkLst>
            <pc:docMk/>
            <pc:sldMk cId="2048049496" sldId="274"/>
            <ac:spMk id="2" creationId="{150BEAA5-D41B-C985-D3A6-C4040469EB9D}"/>
          </ac:spMkLst>
        </pc:spChg>
        <pc:spChg chg="mod">
          <ac:chgData name="He Ziang" userId="S::2020302111281@whu.edu.cn::a58d5542-13c5-42e9-acf6-e12cce9448c7" providerId="AD" clId="Web-{85BE7997-9A22-F975-5ECB-9371D3BD4B76}" dt="2022-12-16T13:35:38.470" v="407" actId="20577"/>
          <ac:spMkLst>
            <pc:docMk/>
            <pc:sldMk cId="2048049496" sldId="274"/>
            <ac:spMk id="3" creationId="{CDAFE5F3-E594-4BC0-27E9-D7FC0EDCE6DA}"/>
          </ac:spMkLst>
        </pc:spChg>
      </pc:sldChg>
      <pc:sldChg chg="modSp new">
        <pc:chgData name="He Ziang" userId="S::2020302111281@whu.edu.cn::a58d5542-13c5-42e9-acf6-e12cce9448c7" providerId="AD" clId="Web-{85BE7997-9A22-F975-5ECB-9371D3BD4B76}" dt="2022-12-16T13:40:39.709" v="441"/>
        <pc:sldMkLst>
          <pc:docMk/>
          <pc:sldMk cId="1432014013" sldId="275"/>
        </pc:sldMkLst>
        <pc:spChg chg="mod">
          <ac:chgData name="He Ziang" userId="S::2020302111281@whu.edu.cn::a58d5542-13c5-42e9-acf6-e12cce9448c7" providerId="AD" clId="Web-{85BE7997-9A22-F975-5ECB-9371D3BD4B76}" dt="2022-12-16T13:36:07.362" v="412" actId="20577"/>
          <ac:spMkLst>
            <pc:docMk/>
            <pc:sldMk cId="1432014013" sldId="275"/>
            <ac:spMk id="2" creationId="{E4D697FC-DD44-7C16-5F56-0CA437F27EEE}"/>
          </ac:spMkLst>
        </pc:spChg>
        <pc:spChg chg="mod">
          <ac:chgData name="He Ziang" userId="S::2020302111281@whu.edu.cn::a58d5542-13c5-42e9-acf6-e12cce9448c7" providerId="AD" clId="Web-{85BE7997-9A22-F975-5ECB-9371D3BD4B76}" dt="2022-12-16T13:40:39.709" v="441"/>
          <ac:spMkLst>
            <pc:docMk/>
            <pc:sldMk cId="1432014013" sldId="275"/>
            <ac:spMk id="3" creationId="{35B1E1B2-3EC7-762F-5D67-0665734680CD}"/>
          </ac:spMkLst>
        </pc:spChg>
      </pc:sldChg>
      <pc:sldChg chg="modSp new">
        <pc:chgData name="He Ziang" userId="S::2020302111281@whu.edu.cn::a58d5542-13c5-42e9-acf6-e12cce9448c7" providerId="AD" clId="Web-{85BE7997-9A22-F975-5ECB-9371D3BD4B76}" dt="2022-12-16T13:39:25.064" v="438" actId="20577"/>
        <pc:sldMkLst>
          <pc:docMk/>
          <pc:sldMk cId="1034323774" sldId="276"/>
        </pc:sldMkLst>
        <pc:spChg chg="mod">
          <ac:chgData name="He Ziang" userId="S::2020302111281@whu.edu.cn::a58d5542-13c5-42e9-acf6-e12cce9448c7" providerId="AD" clId="Web-{85BE7997-9A22-F975-5ECB-9371D3BD4B76}" dt="2022-12-16T13:38:00.261" v="427" actId="20577"/>
          <ac:spMkLst>
            <pc:docMk/>
            <pc:sldMk cId="1034323774" sldId="276"/>
            <ac:spMk id="2" creationId="{11E587EF-B00B-729E-5D15-9ACA60A8B0C8}"/>
          </ac:spMkLst>
        </pc:spChg>
        <pc:spChg chg="mod">
          <ac:chgData name="He Ziang" userId="S::2020302111281@whu.edu.cn::a58d5542-13c5-42e9-acf6-e12cce9448c7" providerId="AD" clId="Web-{85BE7997-9A22-F975-5ECB-9371D3BD4B76}" dt="2022-12-16T13:39:25.064" v="438" actId="20577"/>
          <ac:spMkLst>
            <pc:docMk/>
            <pc:sldMk cId="1034323774" sldId="276"/>
            <ac:spMk id="3" creationId="{0282348C-5B6C-6255-E206-A61D681B6C88}"/>
          </ac:spMkLst>
        </pc:spChg>
      </pc:sldChg>
      <pc:sldChg chg="new del">
        <pc:chgData name="He Ziang" userId="S::2020302111281@whu.edu.cn::a58d5542-13c5-42e9-acf6-e12cce9448c7" providerId="AD" clId="Web-{85BE7997-9A22-F975-5ECB-9371D3BD4B76}" dt="2022-12-16T13:37:45.979" v="414"/>
        <pc:sldMkLst>
          <pc:docMk/>
          <pc:sldMk cId="3035105103" sldId="276"/>
        </pc:sldMkLst>
      </pc:sldChg>
      <pc:sldChg chg="addSp delSp modSp new mod setBg">
        <pc:chgData name="He Ziang" userId="S::2020302111281@whu.edu.cn::a58d5542-13c5-42e9-acf6-e12cce9448c7" providerId="AD" clId="Web-{85BE7997-9A22-F975-5ECB-9371D3BD4B76}" dt="2022-12-16T13:47:33.549" v="515" actId="20577"/>
        <pc:sldMkLst>
          <pc:docMk/>
          <pc:sldMk cId="1930435551" sldId="277"/>
        </pc:sldMkLst>
        <pc:spChg chg="mod">
          <ac:chgData name="He Ziang" userId="S::2020302111281@whu.edu.cn::a58d5542-13c5-42e9-acf6-e12cce9448c7" providerId="AD" clId="Web-{85BE7997-9A22-F975-5ECB-9371D3BD4B76}" dt="2022-12-16T13:41:16.446" v="457"/>
          <ac:spMkLst>
            <pc:docMk/>
            <pc:sldMk cId="1930435551" sldId="277"/>
            <ac:spMk id="2" creationId="{3A6AC203-1BC9-907B-E807-AAC36A88BAE8}"/>
          </ac:spMkLst>
        </pc:spChg>
        <pc:spChg chg="del">
          <ac:chgData name="He Ziang" userId="S::2020302111281@whu.edu.cn::a58d5542-13c5-42e9-acf6-e12cce9448c7" providerId="AD" clId="Web-{85BE7997-9A22-F975-5ECB-9371D3BD4B76}" dt="2022-12-16T13:41:00.304" v="451"/>
          <ac:spMkLst>
            <pc:docMk/>
            <pc:sldMk cId="1930435551" sldId="277"/>
            <ac:spMk id="3" creationId="{02002210-B3D6-DB47-5C9C-ABC5AD26E88C}"/>
          </ac:spMkLst>
        </pc:spChg>
        <pc:spChg chg="add mod">
          <ac:chgData name="He Ziang" userId="S::2020302111281@whu.edu.cn::a58d5542-13c5-42e9-acf6-e12cce9448c7" providerId="AD" clId="Web-{85BE7997-9A22-F975-5ECB-9371D3BD4B76}" dt="2022-12-16T13:47:33.549" v="515" actId="20577"/>
          <ac:spMkLst>
            <pc:docMk/>
            <pc:sldMk cId="1930435551" sldId="277"/>
            <ac:spMk id="8" creationId="{77643983-2450-DEB2-C7E9-D3F965EE286A}"/>
          </ac:spMkLst>
        </pc:spChg>
        <pc:spChg chg="add">
          <ac:chgData name="He Ziang" userId="S::2020302111281@whu.edu.cn::a58d5542-13c5-42e9-acf6-e12cce9448c7" providerId="AD" clId="Web-{85BE7997-9A22-F975-5ECB-9371D3BD4B76}" dt="2022-12-16T13:41:16.446" v="457"/>
          <ac:spMkLst>
            <pc:docMk/>
            <pc:sldMk cId="1930435551" sldId="277"/>
            <ac:spMk id="11" creationId="{E75A73A0-BB15-427A-AB69-E8FF2A9E4EAC}"/>
          </ac:spMkLst>
        </pc:spChg>
        <pc:picChg chg="add mod ord">
          <ac:chgData name="He Ziang" userId="S::2020302111281@whu.edu.cn::a58d5542-13c5-42e9-acf6-e12cce9448c7" providerId="AD" clId="Web-{85BE7997-9A22-F975-5ECB-9371D3BD4B76}" dt="2022-12-16T13:41:16.446" v="457"/>
          <ac:picMkLst>
            <pc:docMk/>
            <pc:sldMk cId="1930435551" sldId="277"/>
            <ac:picMk id="4" creationId="{1F71A866-4C6C-A888-31BD-E6FE11ADEE0F}"/>
          </ac:picMkLst>
        </pc:picChg>
        <pc:cxnChg chg="add">
          <ac:chgData name="He Ziang" userId="S::2020302111281@whu.edu.cn::a58d5542-13c5-42e9-acf6-e12cce9448c7" providerId="AD" clId="Web-{85BE7997-9A22-F975-5ECB-9371D3BD4B76}" dt="2022-12-16T13:41:16.446" v="457"/>
          <ac:cxnSpMkLst>
            <pc:docMk/>
            <pc:sldMk cId="1930435551" sldId="277"/>
            <ac:cxnSpMk id="13" creationId="{F0748755-DDBC-46D0-91EC-1212A8EE2B40}"/>
          </ac:cxnSpMkLst>
        </pc:cxnChg>
      </pc:sldChg>
      <pc:sldChg chg="addSp delSp modSp new mod setBg">
        <pc:chgData name="He Ziang" userId="S::2020302111281@whu.edu.cn::a58d5542-13c5-42e9-acf6-e12cce9448c7" providerId="AD" clId="Web-{85BE7997-9A22-F975-5ECB-9371D3BD4B76}" dt="2022-12-16T14:03:58.319" v="643"/>
        <pc:sldMkLst>
          <pc:docMk/>
          <pc:sldMk cId="4154736412" sldId="278"/>
        </pc:sldMkLst>
        <pc:spChg chg="mod">
          <ac:chgData name="He Ziang" userId="S::2020302111281@whu.edu.cn::a58d5542-13c5-42e9-acf6-e12cce9448c7" providerId="AD" clId="Web-{85BE7997-9A22-F975-5ECB-9371D3BD4B76}" dt="2022-12-16T14:03:40.755" v="640"/>
          <ac:spMkLst>
            <pc:docMk/>
            <pc:sldMk cId="4154736412" sldId="278"/>
            <ac:spMk id="2" creationId="{595B66BB-60AE-BEBE-468F-E8F2CD0CE8DC}"/>
          </ac:spMkLst>
        </pc:spChg>
        <pc:spChg chg="add del">
          <ac:chgData name="He Ziang" userId="S::2020302111281@whu.edu.cn::a58d5542-13c5-42e9-acf6-e12cce9448c7" providerId="AD" clId="Web-{85BE7997-9A22-F975-5ECB-9371D3BD4B76}" dt="2022-12-16T13:59:14.829" v="530"/>
          <ac:spMkLst>
            <pc:docMk/>
            <pc:sldMk cId="4154736412" sldId="278"/>
            <ac:spMk id="3" creationId="{808B11C9-81AB-7360-7B01-1AC6A578BF59}"/>
          </ac:spMkLst>
        </pc:spChg>
        <pc:spChg chg="add mod ord">
          <ac:chgData name="He Ziang" userId="S::2020302111281@whu.edu.cn::a58d5542-13c5-42e9-acf6-e12cce9448c7" providerId="AD" clId="Web-{85BE7997-9A22-F975-5ECB-9371D3BD4B76}" dt="2022-12-16T14:03:58.319" v="643"/>
          <ac:spMkLst>
            <pc:docMk/>
            <pc:sldMk cId="4154736412" sldId="278"/>
            <ac:spMk id="7" creationId="{B874B30B-1062-6E63-3366-2CB9753583D0}"/>
          </ac:spMkLst>
        </pc:spChg>
        <pc:spChg chg="add del">
          <ac:chgData name="He Ziang" userId="S::2020302111281@whu.edu.cn::a58d5542-13c5-42e9-acf6-e12cce9448c7" providerId="AD" clId="Web-{85BE7997-9A22-F975-5ECB-9371D3BD4B76}" dt="2022-12-16T13:48:56.054" v="528"/>
          <ac:spMkLst>
            <pc:docMk/>
            <pc:sldMk cId="4154736412" sldId="278"/>
            <ac:spMk id="8" creationId="{61BE0B5B-571F-5C69-956F-B683D96330E2}"/>
          </ac:spMkLst>
        </pc:spChg>
        <pc:spChg chg="add del">
          <ac:chgData name="He Ziang" userId="S::2020302111281@whu.edu.cn::a58d5542-13c5-42e9-acf6-e12cce9448c7" providerId="AD" clId="Web-{85BE7997-9A22-F975-5ECB-9371D3BD4B76}" dt="2022-12-16T13:48:42.319" v="526"/>
          <ac:spMkLst>
            <pc:docMk/>
            <pc:sldMk cId="4154736412" sldId="278"/>
            <ac:spMk id="11" creationId="{54B5B241-837D-4FC3-92DF-8E4678289E1E}"/>
          </ac:spMkLst>
        </pc:spChg>
        <pc:spChg chg="add del">
          <ac:chgData name="He Ziang" userId="S::2020302111281@whu.edu.cn::a58d5542-13c5-42e9-acf6-e12cce9448c7" providerId="AD" clId="Web-{85BE7997-9A22-F975-5ECB-9371D3BD4B76}" dt="2022-12-16T14:03:40.755" v="639"/>
          <ac:spMkLst>
            <pc:docMk/>
            <pc:sldMk cId="4154736412" sldId="278"/>
            <ac:spMk id="12" creationId="{CDF4539C-1CAA-4D60-A93E-FF288DE95EE5}"/>
          </ac:spMkLst>
        </pc:spChg>
        <pc:spChg chg="add del">
          <ac:chgData name="He Ziang" userId="S::2020302111281@whu.edu.cn::a58d5542-13c5-42e9-acf6-e12cce9448c7" providerId="AD" clId="Web-{85BE7997-9A22-F975-5ECB-9371D3BD4B76}" dt="2022-12-16T13:48:56.054" v="528"/>
          <ac:spMkLst>
            <pc:docMk/>
            <pc:sldMk cId="4154736412" sldId="278"/>
            <ac:spMk id="15" creationId="{E75A73A0-BB15-427A-AB69-E8FF2A9E4EAC}"/>
          </ac:spMkLst>
        </pc:spChg>
        <pc:spChg chg="add">
          <ac:chgData name="He Ziang" userId="S::2020302111281@whu.edu.cn::a58d5542-13c5-42e9-acf6-e12cce9448c7" providerId="AD" clId="Web-{85BE7997-9A22-F975-5ECB-9371D3BD4B76}" dt="2022-12-16T14:03:40.755" v="640"/>
          <ac:spMkLst>
            <pc:docMk/>
            <pc:sldMk cId="4154736412" sldId="278"/>
            <ac:spMk id="19" creationId="{E75A73A0-BB15-427A-AB69-E8FF2A9E4EAC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3:48:57.929" v="529"/>
          <ac:picMkLst>
            <pc:docMk/>
            <pc:sldMk cId="4154736412" sldId="278"/>
            <ac:picMk id="4" creationId="{B4DEA03B-DEC4-FC4E-27C0-1A9B45F1E9C3}"/>
          </ac:picMkLst>
        </pc:picChg>
        <pc:picChg chg="add del mod ord">
          <ac:chgData name="He Ziang" userId="S::2020302111281@whu.edu.cn::a58d5542-13c5-42e9-acf6-e12cce9448c7" providerId="AD" clId="Web-{85BE7997-9A22-F975-5ECB-9371D3BD4B76}" dt="2022-12-16T13:59:30.831" v="535"/>
          <ac:picMkLst>
            <pc:docMk/>
            <pc:sldMk cId="4154736412" sldId="278"/>
            <ac:picMk id="5" creationId="{AAB14A08-4490-6C6C-7CEC-DDD2A81E2D1E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03:40.755" v="640"/>
          <ac:picMkLst>
            <pc:docMk/>
            <pc:sldMk cId="4154736412" sldId="278"/>
            <ac:picMk id="10" creationId="{6BDF8B26-1B0A-A276-5F8B-5C661E040DFD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3:48:42.319" v="526"/>
          <ac:cxnSpMkLst>
            <pc:docMk/>
            <pc:sldMk cId="4154736412" sldId="278"/>
            <ac:cxnSpMk id="9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3:48:42.319" v="526"/>
          <ac:cxnSpMkLst>
            <pc:docMk/>
            <pc:sldMk cId="4154736412" sldId="278"/>
            <ac:cxnSpMk id="13" creationId="{B0AA360F-DECB-4836-8FB6-22C4BC3FB02D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3:48:56.054" v="528"/>
          <ac:cxnSpMkLst>
            <pc:docMk/>
            <pc:sldMk cId="4154736412" sldId="278"/>
            <ac:cxnSpMk id="16" creationId="{F0748755-DDBC-46D0-91EC-1212A8EE2B40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03:40.755" v="639"/>
          <ac:cxnSpMkLst>
            <pc:docMk/>
            <pc:sldMk cId="4154736412" sldId="278"/>
            <ac:cxnSpMk id="17" creationId="{53A27785-A77C-4581-8118-E9987EEE6A08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03:40.755" v="640"/>
          <ac:cxnSpMkLst>
            <pc:docMk/>
            <pc:sldMk cId="4154736412" sldId="278"/>
            <ac:cxnSpMk id="20" creationId="{F0748755-DDBC-46D0-91EC-1212A8EE2B40}"/>
          </ac:cxnSpMkLst>
        </pc:cxnChg>
      </pc:sldChg>
      <pc:sldChg chg="addSp delSp modSp new mod setBg">
        <pc:chgData name="He Ziang" userId="S::2020302111281@whu.edu.cn::a58d5542-13c5-42e9-acf6-e12cce9448c7" providerId="AD" clId="Web-{85BE7997-9A22-F975-5ECB-9371D3BD4B76}" dt="2022-12-16T14:09:18.293" v="671" actId="14100"/>
        <pc:sldMkLst>
          <pc:docMk/>
          <pc:sldMk cId="3852914148" sldId="279"/>
        </pc:sldMkLst>
        <pc:spChg chg="mod">
          <ac:chgData name="He Ziang" userId="S::2020302111281@whu.edu.cn::a58d5542-13c5-42e9-acf6-e12cce9448c7" providerId="AD" clId="Web-{85BE7997-9A22-F975-5ECB-9371D3BD4B76}" dt="2022-12-16T14:09:14.824" v="670"/>
          <ac:spMkLst>
            <pc:docMk/>
            <pc:sldMk cId="3852914148" sldId="279"/>
            <ac:spMk id="2" creationId="{0AB6DFB4-9CF4-5C50-5DE8-682F914DE18A}"/>
          </ac:spMkLst>
        </pc:spChg>
        <pc:spChg chg="del">
          <ac:chgData name="He Ziang" userId="S::2020302111281@whu.edu.cn::a58d5542-13c5-42e9-acf6-e12cce9448c7" providerId="AD" clId="Web-{85BE7997-9A22-F975-5ECB-9371D3BD4B76}" dt="2022-12-16T14:05:58.420" v="650"/>
          <ac:spMkLst>
            <pc:docMk/>
            <pc:sldMk cId="3852914148" sldId="279"/>
            <ac:spMk id="3" creationId="{D51046E1-7F88-14DC-320D-D32021048403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09:11.089" v="669"/>
          <ac:spMkLst>
            <pc:docMk/>
            <pc:sldMk cId="3852914148" sldId="279"/>
            <ac:spMk id="6" creationId="{992806A1-D268-4568-6B25-D69929930AE2}"/>
          </ac:spMkLst>
        </pc:spChg>
        <pc:spChg chg="add">
          <ac:chgData name="He Ziang" userId="S::2020302111281@whu.edu.cn::a58d5542-13c5-42e9-acf6-e12cce9448c7" providerId="AD" clId="Web-{85BE7997-9A22-F975-5ECB-9371D3BD4B76}" dt="2022-12-16T14:09:14.824" v="670"/>
          <ac:spMkLst>
            <pc:docMk/>
            <pc:sldMk cId="3852914148" sldId="279"/>
            <ac:spMk id="14" creationId="{902D1A37-7C2A-4258-95A8-919D781C6992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4:08:58.057" v="668"/>
          <ac:picMkLst>
            <pc:docMk/>
            <pc:sldMk cId="3852914148" sldId="279"/>
            <ac:picMk id="4" creationId="{C5CAFD2A-C3E3-7A34-E7FB-06B66BD6C1CC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09:18.293" v="671" actId="14100"/>
          <ac:picMkLst>
            <pc:docMk/>
            <pc:sldMk cId="3852914148" sldId="279"/>
            <ac:picMk id="7" creationId="{B1B287DA-8BF8-6345-A2F9-35DF4CA853E2}"/>
          </ac:picMkLst>
        </pc:picChg>
        <pc:cxnChg chg="add">
          <ac:chgData name="He Ziang" userId="S::2020302111281@whu.edu.cn::a58d5542-13c5-42e9-acf6-e12cce9448c7" providerId="AD" clId="Web-{85BE7997-9A22-F975-5ECB-9371D3BD4B76}" dt="2022-12-16T14:09:14.824" v="670"/>
          <ac:cxnSpMkLst>
            <pc:docMk/>
            <pc:sldMk cId="3852914148" sldId="279"/>
            <ac:cxnSpMk id="12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09:14.824" v="670"/>
          <ac:cxnSpMkLst>
            <pc:docMk/>
            <pc:sldMk cId="3852914148" sldId="279"/>
            <ac:cxnSpMk id="16" creationId="{B0AA360F-DECB-4836-8FB6-22C4BC3FB02D}"/>
          </ac:cxnSpMkLst>
        </pc:cxnChg>
      </pc:sldChg>
      <pc:sldChg chg="addSp delSp modSp new mod setBg addAnim">
        <pc:chgData name="He Ziang" userId="S::2020302111281@whu.edu.cn::a58d5542-13c5-42e9-acf6-e12cce9448c7" providerId="AD" clId="Web-{85BE7997-9A22-F975-5ECB-9371D3BD4B76}" dt="2022-12-16T14:19:07.723" v="743"/>
        <pc:sldMkLst>
          <pc:docMk/>
          <pc:sldMk cId="4172634268" sldId="280"/>
        </pc:sldMkLst>
        <pc:spChg chg="mod">
          <ac:chgData name="He Ziang" userId="S::2020302111281@whu.edu.cn::a58d5542-13c5-42e9-acf6-e12cce9448c7" providerId="AD" clId="Web-{85BE7997-9A22-F975-5ECB-9371D3BD4B76}" dt="2022-12-16T14:19:07.707" v="742"/>
          <ac:spMkLst>
            <pc:docMk/>
            <pc:sldMk cId="4172634268" sldId="280"/>
            <ac:spMk id="2" creationId="{B8F1AC17-CC73-BE22-03E9-43B8E3AF3EB7}"/>
          </ac:spMkLst>
        </pc:spChg>
        <pc:spChg chg="del">
          <ac:chgData name="He Ziang" userId="S::2020302111281@whu.edu.cn::a58d5542-13c5-42e9-acf6-e12cce9448c7" providerId="AD" clId="Web-{85BE7997-9A22-F975-5ECB-9371D3BD4B76}" dt="2022-12-16T14:10:39.939" v="687"/>
          <ac:spMkLst>
            <pc:docMk/>
            <pc:sldMk cId="4172634268" sldId="280"/>
            <ac:spMk id="3" creationId="{D95BFE6A-601E-F4AB-3D01-32E77A94E0BD}"/>
          </ac:spMkLst>
        </pc:spChg>
        <pc:spChg chg="add del">
          <ac:chgData name="He Ziang" userId="S::2020302111281@whu.edu.cn::a58d5542-13c5-42e9-acf6-e12cce9448c7" providerId="AD" clId="Web-{85BE7997-9A22-F975-5ECB-9371D3BD4B76}" dt="2022-12-16T14:19:07.707" v="742"/>
          <ac:spMkLst>
            <pc:docMk/>
            <pc:sldMk cId="4172634268" sldId="280"/>
            <ac:spMk id="11" creationId="{902D1A37-7C2A-4258-95A8-919D781C6992}"/>
          </ac:spMkLst>
        </pc:spChg>
        <pc:spChg chg="add del">
          <ac:chgData name="He Ziang" userId="S::2020302111281@whu.edu.cn::a58d5542-13c5-42e9-acf6-e12cce9448c7" providerId="AD" clId="Web-{85BE7997-9A22-F975-5ECB-9371D3BD4B76}" dt="2022-12-16T14:19:07.707" v="742"/>
          <ac:spMkLst>
            <pc:docMk/>
            <pc:sldMk cId="4172634268" sldId="280"/>
            <ac:spMk id="13" creationId="{5C0776A0-F3D1-AEC9-DE44-3676E3568899}"/>
          </ac:spMkLst>
        </pc:spChg>
        <pc:spChg chg="add">
          <ac:chgData name="He Ziang" userId="S::2020302111281@whu.edu.cn::a58d5542-13c5-42e9-acf6-e12cce9448c7" providerId="AD" clId="Web-{85BE7997-9A22-F975-5ECB-9371D3BD4B76}" dt="2022-12-16T14:19:07.707" v="742"/>
          <ac:spMkLst>
            <pc:docMk/>
            <pc:sldMk cId="4172634268" sldId="280"/>
            <ac:spMk id="22" creationId="{511C99DC-C3C5-4EBE-91DD-345109C3D6E0}"/>
          </ac:spMkLst>
        </pc:spChg>
        <pc:picChg chg="add mod">
          <ac:chgData name="He Ziang" userId="S::2020302111281@whu.edu.cn::a58d5542-13c5-42e9-acf6-e12cce9448c7" providerId="AD" clId="Web-{85BE7997-9A22-F975-5ECB-9371D3BD4B76}" dt="2022-12-16T14:19:07.707" v="742"/>
          <ac:picMkLst>
            <pc:docMk/>
            <pc:sldMk cId="4172634268" sldId="280"/>
            <ac:picMk id="4" creationId="{1F8478E4-2DBD-2842-AA9F-558A38B699CF}"/>
          </ac:picMkLst>
        </pc:picChg>
        <pc:picChg chg="add del">
          <ac:chgData name="He Ziang" userId="S::2020302111281@whu.edu.cn::a58d5542-13c5-42e9-acf6-e12cce9448c7" providerId="AD" clId="Web-{85BE7997-9A22-F975-5ECB-9371D3BD4B76}" dt="2022-12-16T14:18:36.190" v="740"/>
          <ac:picMkLst>
            <pc:docMk/>
            <pc:sldMk cId="4172634268" sldId="280"/>
            <ac:picMk id="5" creationId="{7F68E719-AD03-4552-2063-0687592062F2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4:19:07.707" v="742"/>
          <ac:cxnSpMkLst>
            <pc:docMk/>
            <pc:sldMk cId="4172634268" sldId="280"/>
            <ac:cxnSpMk id="9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19:07.707" v="742"/>
          <ac:cxnSpMkLst>
            <pc:docMk/>
            <pc:sldMk cId="4172634268" sldId="280"/>
            <ac:cxnSpMk id="15" creationId="{B0AA360F-DECB-4836-8FB6-22C4BC3FB02D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19:07.707" v="742"/>
          <ac:cxnSpMkLst>
            <pc:docMk/>
            <pc:sldMk cId="4172634268" sldId="280"/>
            <ac:cxnSpMk id="20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19:07.707" v="742"/>
          <ac:cxnSpMkLst>
            <pc:docMk/>
            <pc:sldMk cId="4172634268" sldId="280"/>
            <ac:cxnSpMk id="24" creationId="{B0AA360F-DECB-4836-8FB6-22C4BC3FB02D}"/>
          </ac:cxnSpMkLst>
        </pc:cxnChg>
      </pc:sldChg>
      <pc:sldChg chg="addSp delSp modSp new del">
        <pc:chgData name="He Ziang" userId="S::2020302111281@whu.edu.cn::a58d5542-13c5-42e9-acf6-e12cce9448c7" providerId="AD" clId="Web-{85BE7997-9A22-F975-5ECB-9371D3BD4B76}" dt="2022-12-16T14:10:09.765" v="678"/>
        <pc:sldMkLst>
          <pc:docMk/>
          <pc:sldMk cId="4226567882" sldId="280"/>
        </pc:sldMkLst>
        <pc:spChg chg="del mod">
          <ac:chgData name="He Ziang" userId="S::2020302111281@whu.edu.cn::a58d5542-13c5-42e9-acf6-e12cce9448c7" providerId="AD" clId="Web-{85BE7997-9A22-F975-5ECB-9371D3BD4B76}" dt="2022-12-16T14:09:22.418" v="672"/>
          <ac:spMkLst>
            <pc:docMk/>
            <pc:sldMk cId="4226567882" sldId="280"/>
            <ac:spMk id="2" creationId="{0E292450-CCEB-BC00-5D12-C22C5D9E63B1}"/>
          </ac:spMkLst>
        </pc:spChg>
        <pc:spChg chg="mod">
          <ac:chgData name="He Ziang" userId="S::2020302111281@whu.edu.cn::a58d5542-13c5-42e9-acf6-e12cce9448c7" providerId="AD" clId="Web-{85BE7997-9A22-F975-5ECB-9371D3BD4B76}" dt="2022-12-16T14:09:49.342" v="677" actId="1076"/>
          <ac:spMkLst>
            <pc:docMk/>
            <pc:sldMk cId="4226567882" sldId="280"/>
            <ac:spMk id="3" creationId="{006F4353-B1B8-8C4D-7541-304969868C42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09:30.575" v="673"/>
          <ac:spMkLst>
            <pc:docMk/>
            <pc:sldMk cId="4226567882" sldId="280"/>
            <ac:spMk id="5" creationId="{D819B009-47BE-E83E-ACDF-D71C1CCCFEBA}"/>
          </ac:spMkLst>
        </pc:spChg>
      </pc:sldChg>
      <pc:sldChg chg="addSp delSp modSp new mod setBg">
        <pc:chgData name="He Ziang" userId="S::2020302111281@whu.edu.cn::a58d5542-13c5-42e9-acf6-e12cce9448c7" providerId="AD" clId="Web-{85BE7997-9A22-F975-5ECB-9371D3BD4B76}" dt="2022-12-16T14:43:10.162" v="1017" actId="1076"/>
        <pc:sldMkLst>
          <pc:docMk/>
          <pc:sldMk cId="4016326430" sldId="281"/>
        </pc:sldMkLst>
        <pc:spChg chg="mod">
          <ac:chgData name="He Ziang" userId="S::2020302111281@whu.edu.cn::a58d5542-13c5-42e9-acf6-e12cce9448c7" providerId="AD" clId="Web-{85BE7997-9A22-F975-5ECB-9371D3BD4B76}" dt="2022-12-16T14:39:02.193" v="959"/>
          <ac:spMkLst>
            <pc:docMk/>
            <pc:sldMk cId="4016326430" sldId="281"/>
            <ac:spMk id="2" creationId="{799A9E96-33FF-CDEA-8B1A-AEC4166031C8}"/>
          </ac:spMkLst>
        </pc:spChg>
        <pc:spChg chg="del">
          <ac:chgData name="He Ziang" userId="S::2020302111281@whu.edu.cn::a58d5542-13c5-42e9-acf6-e12cce9448c7" providerId="AD" clId="Web-{85BE7997-9A22-F975-5ECB-9371D3BD4B76}" dt="2022-12-16T14:37:55.188" v="949"/>
          <ac:spMkLst>
            <pc:docMk/>
            <pc:sldMk cId="4016326430" sldId="281"/>
            <ac:spMk id="3" creationId="{04472971-58DA-F98F-271E-76DED0989484}"/>
          </ac:spMkLst>
        </pc:spChg>
        <pc:spChg chg="add mod">
          <ac:chgData name="He Ziang" userId="S::2020302111281@whu.edu.cn::a58d5542-13c5-42e9-acf6-e12cce9448c7" providerId="AD" clId="Web-{85BE7997-9A22-F975-5ECB-9371D3BD4B76}" dt="2022-12-16T14:41:57.767" v="980"/>
          <ac:spMkLst>
            <pc:docMk/>
            <pc:sldMk cId="4016326430" sldId="281"/>
            <ac:spMk id="8" creationId="{9AE2F147-573D-B753-9998-7BA5065A5E94}"/>
          </ac:spMkLst>
        </pc:spChg>
        <pc:spChg chg="add mod">
          <ac:chgData name="He Ziang" userId="S::2020302111281@whu.edu.cn::a58d5542-13c5-42e9-acf6-e12cce9448c7" providerId="AD" clId="Web-{85BE7997-9A22-F975-5ECB-9371D3BD4B76}" dt="2022-12-16T14:42:15.049" v="989" actId="20577"/>
          <ac:spMkLst>
            <pc:docMk/>
            <pc:sldMk cId="4016326430" sldId="281"/>
            <ac:spMk id="9" creationId="{FBAA95D8-CFC9-AD3B-E188-0C4DA95D1734}"/>
          </ac:spMkLst>
        </pc:spChg>
        <pc:spChg chg="add mod">
          <ac:chgData name="He Ziang" userId="S::2020302111281@whu.edu.cn::a58d5542-13c5-42e9-acf6-e12cce9448c7" providerId="AD" clId="Web-{85BE7997-9A22-F975-5ECB-9371D3BD4B76}" dt="2022-12-16T14:42:39.254" v="1000" actId="1076"/>
          <ac:spMkLst>
            <pc:docMk/>
            <pc:sldMk cId="4016326430" sldId="281"/>
            <ac:spMk id="10" creationId="{F72C57FA-CF2D-8A51-C51A-CB148926DF44}"/>
          </ac:spMkLst>
        </pc:spChg>
        <pc:spChg chg="add mod">
          <ac:chgData name="He Ziang" userId="S::2020302111281@whu.edu.cn::a58d5542-13c5-42e9-acf6-e12cce9448c7" providerId="AD" clId="Web-{85BE7997-9A22-F975-5ECB-9371D3BD4B76}" dt="2022-12-16T14:43:10.162" v="1017" actId="1076"/>
          <ac:spMkLst>
            <pc:docMk/>
            <pc:sldMk cId="4016326430" sldId="281"/>
            <ac:spMk id="11" creationId="{839E7116-3136-97AA-F6A1-75F820FA3A5A}"/>
          </ac:spMkLst>
        </pc:spChg>
        <pc:spChg chg="add">
          <ac:chgData name="He Ziang" userId="S::2020302111281@whu.edu.cn::a58d5542-13c5-42e9-acf6-e12cce9448c7" providerId="AD" clId="Web-{85BE7997-9A22-F975-5ECB-9371D3BD4B76}" dt="2022-12-16T14:39:02.193" v="959"/>
          <ac:spMkLst>
            <pc:docMk/>
            <pc:sldMk cId="4016326430" sldId="281"/>
            <ac:spMk id="14" creationId="{902D1A37-7C2A-4258-95A8-919D781C6992}"/>
          </ac:spMkLst>
        </pc:spChg>
        <pc:picChg chg="add mod ord">
          <ac:chgData name="He Ziang" userId="S::2020302111281@whu.edu.cn::a58d5542-13c5-42e9-acf6-e12cce9448c7" providerId="AD" clId="Web-{85BE7997-9A22-F975-5ECB-9371D3BD4B76}" dt="2022-12-16T14:41:21.218" v="961" actId="1076"/>
          <ac:picMkLst>
            <pc:docMk/>
            <pc:sldMk cId="4016326430" sldId="281"/>
            <ac:picMk id="4" creationId="{39767003-7758-4D4C-7408-5E7CF057B98C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9:02.193" v="959"/>
          <ac:picMkLst>
            <pc:docMk/>
            <pc:sldMk cId="4016326430" sldId="281"/>
            <ac:picMk id="5" creationId="{BF5B201A-A7FA-8B40-4AC4-53365EC46AE1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9:02.193" v="959"/>
          <ac:picMkLst>
            <pc:docMk/>
            <pc:sldMk cId="4016326430" sldId="281"/>
            <ac:picMk id="6" creationId="{44563722-FFD0-4ECC-9499-91B031279221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9:02.193" v="959"/>
          <ac:picMkLst>
            <pc:docMk/>
            <pc:sldMk cId="4016326430" sldId="281"/>
            <ac:picMk id="7" creationId="{C71AC8A8-B11C-9B18-6DA1-C35DAB35B8B8}"/>
          </ac:picMkLst>
        </pc:picChg>
        <pc:cxnChg chg="add">
          <ac:chgData name="He Ziang" userId="S::2020302111281@whu.edu.cn::a58d5542-13c5-42e9-acf6-e12cce9448c7" providerId="AD" clId="Web-{85BE7997-9A22-F975-5ECB-9371D3BD4B76}" dt="2022-12-16T14:39:02.193" v="959"/>
          <ac:cxnSpMkLst>
            <pc:docMk/>
            <pc:sldMk cId="4016326430" sldId="281"/>
            <ac:cxnSpMk id="12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9:02.193" v="959"/>
          <ac:cxnSpMkLst>
            <pc:docMk/>
            <pc:sldMk cId="4016326430" sldId="281"/>
            <ac:cxnSpMk id="16" creationId="{B0AA360F-DECB-4836-8FB6-22C4BC3FB02D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22.639" v="938"/>
        <pc:sldMkLst>
          <pc:docMk/>
          <pc:sldMk cId="4218711785" sldId="281"/>
        </pc:sldMkLst>
        <pc:spChg chg="mod">
          <ac:chgData name="He Ziang" userId="S::2020302111281@whu.edu.cn::a58d5542-13c5-42e9-acf6-e12cce9448c7" providerId="AD" clId="Web-{85BE7997-9A22-F975-5ECB-9371D3BD4B76}" dt="2022-12-16T14:20:47.058" v="751"/>
          <ac:spMkLst>
            <pc:docMk/>
            <pc:sldMk cId="4218711785" sldId="281"/>
            <ac:spMk id="2" creationId="{EEA94D79-3630-65C3-8AF0-83977251AA89}"/>
          </ac:spMkLst>
        </pc:spChg>
        <pc:spChg chg="del">
          <ac:chgData name="He Ziang" userId="S::2020302111281@whu.edu.cn::a58d5542-13c5-42e9-acf6-e12cce9448c7" providerId="AD" clId="Web-{85BE7997-9A22-F975-5ECB-9371D3BD4B76}" dt="2022-12-16T14:15:01.050" v="695"/>
          <ac:spMkLst>
            <pc:docMk/>
            <pc:sldMk cId="4218711785" sldId="281"/>
            <ac:spMk id="3" creationId="{03C8BD5C-DEAF-57A4-76FA-64ECAC8473C1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18:02.015" v="735"/>
          <ac:spMkLst>
            <pc:docMk/>
            <pc:sldMk cId="4218711785" sldId="281"/>
            <ac:spMk id="12" creationId="{A9674F02-BC35-9DA7-215A-64D90D853311}"/>
          </ac:spMkLst>
        </pc:spChg>
        <pc:spChg chg="add mod">
          <ac:chgData name="He Ziang" userId="S::2020302111281@whu.edu.cn::a58d5542-13c5-42e9-acf6-e12cce9448c7" providerId="AD" clId="Web-{85BE7997-9A22-F975-5ECB-9371D3BD4B76}" dt="2022-12-16T14:24:40.323" v="783" actId="1076"/>
          <ac:spMkLst>
            <pc:docMk/>
            <pc:sldMk cId="4218711785" sldId="281"/>
            <ac:spMk id="16" creationId="{ACC40E9D-62AB-BB29-E137-BED397386E20}"/>
          </ac:spMkLst>
        </pc:spChg>
        <pc:spChg chg="add mod">
          <ac:chgData name="He Ziang" userId="S::2020302111281@whu.edu.cn::a58d5542-13c5-42e9-acf6-e12cce9448c7" providerId="AD" clId="Web-{85BE7997-9A22-F975-5ECB-9371D3BD4B76}" dt="2022-12-16T14:25:27.717" v="805" actId="20577"/>
          <ac:spMkLst>
            <pc:docMk/>
            <pc:sldMk cId="4218711785" sldId="281"/>
            <ac:spMk id="17" creationId="{B7366A5F-995B-C3B7-AF48-178FA2F6B300}"/>
          </ac:spMkLst>
        </pc:spChg>
        <pc:spChg chg="add mod">
          <ac:chgData name="He Ziang" userId="S::2020302111281@whu.edu.cn::a58d5542-13c5-42e9-acf6-e12cce9448c7" providerId="AD" clId="Web-{85BE7997-9A22-F975-5ECB-9371D3BD4B76}" dt="2022-12-16T14:25:34.858" v="814" actId="20577"/>
          <ac:spMkLst>
            <pc:docMk/>
            <pc:sldMk cId="4218711785" sldId="281"/>
            <ac:spMk id="18" creationId="{94224BD7-F610-6AA8-77FA-9773556EF81E}"/>
          </ac:spMkLst>
        </pc:spChg>
        <pc:spChg chg="add del">
          <ac:chgData name="He Ziang" userId="S::2020302111281@whu.edu.cn::a58d5542-13c5-42e9-acf6-e12cce9448c7" providerId="AD" clId="Web-{85BE7997-9A22-F975-5ECB-9371D3BD4B76}" dt="2022-12-16T14:20:44.089" v="748"/>
          <ac:spMkLst>
            <pc:docMk/>
            <pc:sldMk cId="4218711785" sldId="281"/>
            <ac:spMk id="19" creationId="{7882A10C-633D-0DAF-A704-8FFC970093B0}"/>
          </ac:spMkLst>
        </pc:spChg>
        <pc:spChg chg="add del">
          <ac:chgData name="He Ziang" userId="S::2020302111281@whu.edu.cn::a58d5542-13c5-42e9-acf6-e12cce9448c7" providerId="AD" clId="Web-{85BE7997-9A22-F975-5ECB-9371D3BD4B76}" dt="2022-12-16T14:20:22.009" v="746"/>
          <ac:spMkLst>
            <pc:docMk/>
            <pc:sldMk cId="4218711785" sldId="281"/>
            <ac:spMk id="22" creationId="{902D1A37-7C2A-4258-95A8-919D781C6992}"/>
          </ac:spMkLst>
        </pc:spChg>
        <pc:spChg chg="add del">
          <ac:chgData name="He Ziang" userId="S::2020302111281@whu.edu.cn::a58d5542-13c5-42e9-acf6-e12cce9448c7" providerId="AD" clId="Web-{85BE7997-9A22-F975-5ECB-9371D3BD4B76}" dt="2022-12-16T14:20:44.089" v="748"/>
          <ac:spMkLst>
            <pc:docMk/>
            <pc:sldMk cId="4218711785" sldId="281"/>
            <ac:spMk id="26" creationId="{302F9B76-EAD0-4590-99F1-B6F64C0A884D}"/>
          </ac:spMkLst>
        </pc:spChg>
        <pc:spChg chg="add del">
          <ac:chgData name="He Ziang" userId="S::2020302111281@whu.edu.cn::a58d5542-13c5-42e9-acf6-e12cce9448c7" providerId="AD" clId="Web-{85BE7997-9A22-F975-5ECB-9371D3BD4B76}" dt="2022-12-16T14:20:47.042" v="750"/>
          <ac:spMkLst>
            <pc:docMk/>
            <pc:sldMk cId="4218711785" sldId="281"/>
            <ac:spMk id="30" creationId="{902D1A37-7C2A-4258-95A8-919D781C6992}"/>
          </ac:spMkLst>
        </pc:spChg>
        <pc:spChg chg="add">
          <ac:chgData name="He Ziang" userId="S::2020302111281@whu.edu.cn::a58d5542-13c5-42e9-acf6-e12cce9448c7" providerId="AD" clId="Web-{85BE7997-9A22-F975-5ECB-9371D3BD4B76}" dt="2022-12-16T14:20:47.058" v="751"/>
          <ac:spMkLst>
            <pc:docMk/>
            <pc:sldMk cId="4218711785" sldId="281"/>
            <ac:spMk id="34" creationId="{902D1A37-7C2A-4258-95A8-919D781C6992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4:17:46.264" v="732"/>
          <ac:picMkLst>
            <pc:docMk/>
            <pc:sldMk cId="4218711785" sldId="281"/>
            <ac:picMk id="4" creationId="{F5FC8105-99DF-97DA-F272-875C7C45E7BE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47.389" v="734"/>
          <ac:picMkLst>
            <pc:docMk/>
            <pc:sldMk cId="4218711785" sldId="281"/>
            <ac:picMk id="5" creationId="{002F3483-1DBC-9A1F-A78B-32C1C431139D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33.904" v="728"/>
          <ac:picMkLst>
            <pc:docMk/>
            <pc:sldMk cId="4218711785" sldId="281"/>
            <ac:picMk id="6" creationId="{BBA55DDF-E305-13A3-2AFD-9A800AD401DB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44.139" v="729"/>
          <ac:picMkLst>
            <pc:docMk/>
            <pc:sldMk cId="4218711785" sldId="281"/>
            <ac:picMk id="7" creationId="{8934C72F-55F7-FC24-7A38-65D311486EE9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44.952" v="730"/>
          <ac:picMkLst>
            <pc:docMk/>
            <pc:sldMk cId="4218711785" sldId="281"/>
            <ac:picMk id="8" creationId="{6952E749-A96D-6E4C-356B-F492CB444150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45.530" v="731"/>
          <ac:picMkLst>
            <pc:docMk/>
            <pc:sldMk cId="4218711785" sldId="281"/>
            <ac:picMk id="9" creationId="{8D89D8D8-9EC9-9616-FB3A-342C8D2871D2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17:46.936" v="733"/>
          <ac:picMkLst>
            <pc:docMk/>
            <pc:sldMk cId="4218711785" sldId="281"/>
            <ac:picMk id="10" creationId="{CE92350A-5DED-B672-F207-DE379A99B653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20:47.058" v="751"/>
          <ac:picMkLst>
            <pc:docMk/>
            <pc:sldMk cId="4218711785" sldId="281"/>
            <ac:picMk id="13" creationId="{843C354A-CC2D-2A98-E080-CE14C172416A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20:47.058" v="751"/>
          <ac:picMkLst>
            <pc:docMk/>
            <pc:sldMk cId="4218711785" sldId="281"/>
            <ac:picMk id="14" creationId="{D865A24D-D63A-744E-ECCB-913D942FCF86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20:47.058" v="751"/>
          <ac:picMkLst>
            <pc:docMk/>
            <pc:sldMk cId="4218711785" sldId="281"/>
            <ac:picMk id="15" creationId="{7F312FB1-4B6B-D5DC-8F39-9464BCB01DB2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4:20:22.009" v="746"/>
          <ac:cxnSpMkLst>
            <pc:docMk/>
            <pc:sldMk cId="4218711785" sldId="281"/>
            <ac:cxnSpMk id="20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20:22.009" v="746"/>
          <ac:cxnSpMkLst>
            <pc:docMk/>
            <pc:sldMk cId="4218711785" sldId="281"/>
            <ac:cxnSpMk id="24" creationId="{B0AA360F-DECB-4836-8FB6-22C4BC3FB02D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20:44.089" v="748"/>
          <ac:cxnSpMkLst>
            <pc:docMk/>
            <pc:sldMk cId="4218711785" sldId="281"/>
            <ac:cxnSpMk id="27" creationId="{F0748755-DDBC-46D0-91EC-1212A8EE2B40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20:47.042" v="750"/>
          <ac:cxnSpMkLst>
            <pc:docMk/>
            <pc:sldMk cId="4218711785" sldId="281"/>
            <ac:cxnSpMk id="29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20:47.042" v="750"/>
          <ac:cxnSpMkLst>
            <pc:docMk/>
            <pc:sldMk cId="4218711785" sldId="281"/>
            <ac:cxnSpMk id="31" creationId="{B0AA360F-DECB-4836-8FB6-22C4BC3FB02D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20:47.058" v="751"/>
          <ac:cxnSpMkLst>
            <pc:docMk/>
            <pc:sldMk cId="4218711785" sldId="281"/>
            <ac:cxnSpMk id="33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20:47.058" v="751"/>
          <ac:cxnSpMkLst>
            <pc:docMk/>
            <pc:sldMk cId="4218711785" sldId="281"/>
            <ac:cxnSpMk id="35" creationId="{B0AA360F-DECB-4836-8FB6-22C4BC3FB02D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21.702" v="937"/>
        <pc:sldMkLst>
          <pc:docMk/>
          <pc:sldMk cId="1881506855" sldId="282"/>
        </pc:sldMkLst>
        <pc:spChg chg="del">
          <ac:chgData name="He Ziang" userId="S::2020302111281@whu.edu.cn::a58d5542-13c5-42e9-acf6-e12cce9448c7" providerId="AD" clId="Web-{85BE7997-9A22-F975-5ECB-9371D3BD4B76}" dt="2022-12-16T14:26:08.704" v="823"/>
          <ac:spMkLst>
            <pc:docMk/>
            <pc:sldMk cId="1881506855" sldId="282"/>
            <ac:spMk id="2" creationId="{FCA0E2A7-3D54-670E-DE20-FFA75613CB23}"/>
          </ac:spMkLst>
        </pc:spChg>
        <pc:spChg chg="del">
          <ac:chgData name="He Ziang" userId="S::2020302111281@whu.edu.cn::a58d5542-13c5-42e9-acf6-e12cce9448c7" providerId="AD" clId="Web-{85BE7997-9A22-F975-5ECB-9371D3BD4B76}" dt="2022-12-16T14:25:46.640" v="816"/>
          <ac:spMkLst>
            <pc:docMk/>
            <pc:sldMk cId="1881506855" sldId="282"/>
            <ac:spMk id="3" creationId="{0203218B-0C80-9714-7B90-E8682B5024E3}"/>
          </ac:spMkLst>
        </pc:spChg>
        <pc:spChg chg="add del">
          <ac:chgData name="He Ziang" userId="S::2020302111281@whu.edu.cn::a58d5542-13c5-42e9-acf6-e12cce9448c7" providerId="AD" clId="Web-{85BE7997-9A22-F975-5ECB-9371D3BD4B76}" dt="2022-12-16T14:27:10.661" v="834"/>
          <ac:spMkLst>
            <pc:docMk/>
            <pc:sldMk cId="1881506855" sldId="282"/>
            <ac:spMk id="8" creationId="{70E7AA55-46C7-E672-BD38-7C691B92C9E7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28:26.995" v="848"/>
          <ac:spMkLst>
            <pc:docMk/>
            <pc:sldMk cId="1881506855" sldId="282"/>
            <ac:spMk id="9" creationId="{87D5DC28-C594-2679-5FCD-892C4FBE5BCF}"/>
          </ac:spMkLst>
        </pc:spChg>
        <pc:spChg chg="add">
          <ac:chgData name="He Ziang" userId="S::2020302111281@whu.edu.cn::a58d5542-13c5-42e9-acf6-e12cce9448c7" providerId="AD" clId="Web-{85BE7997-9A22-F975-5ECB-9371D3BD4B76}" dt="2022-12-16T14:26:27.299" v="824"/>
          <ac:spMkLst>
            <pc:docMk/>
            <pc:sldMk cId="1881506855" sldId="282"/>
            <ac:spMk id="14" creationId="{511C99DC-C3C5-4EBE-91DD-345109C3D6E0}"/>
          </ac:spMkLst>
        </pc:spChg>
        <pc:picChg chg="add mod ord">
          <ac:chgData name="He Ziang" userId="S::2020302111281@whu.edu.cn::a58d5542-13c5-42e9-acf6-e12cce9448c7" providerId="AD" clId="Web-{85BE7997-9A22-F975-5ECB-9371D3BD4B76}" dt="2022-12-16T14:26:45.159" v="831" actId="1076"/>
          <ac:picMkLst>
            <pc:docMk/>
            <pc:sldMk cId="1881506855" sldId="282"/>
            <ac:picMk id="4" creationId="{B24A1678-A524-67A4-1EF6-6623B3A0E8BA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26:43.394" v="830" actId="1076"/>
          <ac:picMkLst>
            <pc:docMk/>
            <pc:sldMk cId="1881506855" sldId="282"/>
            <ac:picMk id="5" creationId="{BB9FDCFE-9FC7-2BDC-8735-6A47B372BDE7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26:41.800" v="829" actId="1076"/>
          <ac:picMkLst>
            <pc:docMk/>
            <pc:sldMk cId="1881506855" sldId="282"/>
            <ac:picMk id="6" creationId="{B573848F-81B4-1E69-E264-400D48755F0A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26:47.878" v="832" actId="1076"/>
          <ac:picMkLst>
            <pc:docMk/>
            <pc:sldMk cId="1881506855" sldId="282"/>
            <ac:picMk id="7" creationId="{EE94CC39-1CA0-3C05-3B73-F3641324D7A2}"/>
          </ac:picMkLst>
        </pc:picChg>
        <pc:cxnChg chg="add">
          <ac:chgData name="He Ziang" userId="S::2020302111281@whu.edu.cn::a58d5542-13c5-42e9-acf6-e12cce9448c7" providerId="AD" clId="Web-{85BE7997-9A22-F975-5ECB-9371D3BD4B76}" dt="2022-12-16T14:26:27.299" v="824"/>
          <ac:cxnSpMkLst>
            <pc:docMk/>
            <pc:sldMk cId="1881506855" sldId="282"/>
            <ac:cxnSpMk id="12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26:27.299" v="824"/>
          <ac:cxnSpMkLst>
            <pc:docMk/>
            <pc:sldMk cId="1881506855" sldId="282"/>
            <ac:cxnSpMk id="16" creationId="{B0AA360F-DECB-4836-8FB6-22C4BC3FB02D}"/>
          </ac:cxnSpMkLst>
        </pc:cxnChg>
      </pc:sldChg>
      <pc:sldChg chg="addSp delSp modSp new">
        <pc:chgData name="He Ziang" userId="S::2020302111281@whu.edu.cn::a58d5542-13c5-42e9-acf6-e12cce9448c7" providerId="AD" clId="Web-{85BE7997-9A22-F975-5ECB-9371D3BD4B76}" dt="2022-12-16T14:55:49.031" v="1212"/>
        <pc:sldMkLst>
          <pc:docMk/>
          <pc:sldMk cId="4118737758" sldId="282"/>
        </pc:sldMkLst>
        <pc:spChg chg="mod">
          <ac:chgData name="He Ziang" userId="S::2020302111281@whu.edu.cn::a58d5542-13c5-42e9-acf6-e12cce9448c7" providerId="AD" clId="Web-{85BE7997-9A22-F975-5ECB-9371D3BD4B76}" dt="2022-12-16T14:43:45.461" v="1021" actId="20577"/>
          <ac:spMkLst>
            <pc:docMk/>
            <pc:sldMk cId="4118737758" sldId="282"/>
            <ac:spMk id="2" creationId="{4214C423-AB8F-A84B-EA40-CF52BEF07F76}"/>
          </ac:spMkLst>
        </pc:spChg>
        <pc:spChg chg="del">
          <ac:chgData name="He Ziang" userId="S::2020302111281@whu.edu.cn::a58d5542-13c5-42e9-acf6-e12cce9448c7" providerId="AD" clId="Web-{85BE7997-9A22-F975-5ECB-9371D3BD4B76}" dt="2022-12-16T14:44:18.260" v="1022"/>
          <ac:spMkLst>
            <pc:docMk/>
            <pc:sldMk cId="4118737758" sldId="282"/>
            <ac:spMk id="3" creationId="{0432693F-029C-0640-2386-BB769E8268E0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45:33.469" v="1029"/>
          <ac:spMkLst>
            <pc:docMk/>
            <pc:sldMk cId="4118737758" sldId="282"/>
            <ac:spMk id="6" creationId="{FE855ADA-EF21-28DA-A752-B45B22730F6E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46:34.113" v="1044"/>
          <ac:spMkLst>
            <pc:docMk/>
            <pc:sldMk cId="4118737758" sldId="282"/>
            <ac:spMk id="9" creationId="{A52262B3-3109-C0C3-60E9-673811C635C2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53:00.186" v="1114"/>
          <ac:spMkLst>
            <pc:docMk/>
            <pc:sldMk cId="4118737758" sldId="282"/>
            <ac:spMk id="12" creationId="{58D1AB08-066D-83BD-9EC9-12DD6F51ED64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55:49.031" v="1212"/>
          <ac:spMkLst>
            <pc:docMk/>
            <pc:sldMk cId="4118737758" sldId="282"/>
            <ac:spMk id="13" creationId="{0A27E99E-6435-169C-116C-FFD95320F67A}"/>
          </ac:spMkLst>
        </pc:spChg>
        <pc:graphicFrameChg chg="add">
          <ac:chgData name="He Ziang" userId="S::2020302111281@whu.edu.cn::a58d5542-13c5-42e9-acf6-e12cce9448c7" providerId="AD" clId="Web-{85BE7997-9A22-F975-5ECB-9371D3BD4B76}" dt="2022-12-16T14:55:49.031" v="1212"/>
          <ac:graphicFrameMkLst>
            <pc:docMk/>
            <pc:sldMk cId="4118737758" sldId="282"/>
            <ac:graphicFrameMk id="15" creationId="{3EE0AF88-06B6-C84A-EAC5-A4870534065C}"/>
          </ac:graphicFrameMkLst>
        </pc:graphicFrameChg>
        <pc:picChg chg="add del mod ord">
          <ac:chgData name="He Ziang" userId="S::2020302111281@whu.edu.cn::a58d5542-13c5-42e9-acf6-e12cce9448c7" providerId="AD" clId="Web-{85BE7997-9A22-F975-5ECB-9371D3BD4B76}" dt="2022-12-16T14:45:31.922" v="1028"/>
          <ac:picMkLst>
            <pc:docMk/>
            <pc:sldMk cId="4118737758" sldId="282"/>
            <ac:picMk id="4" creationId="{0F009062-3451-C3E7-6012-9FDC0DCC0E29}"/>
          </ac:picMkLst>
        </pc:picChg>
        <pc:picChg chg="add del mod ord">
          <ac:chgData name="He Ziang" userId="S::2020302111281@whu.edu.cn::a58d5542-13c5-42e9-acf6-e12cce9448c7" providerId="AD" clId="Web-{85BE7997-9A22-F975-5ECB-9371D3BD4B76}" dt="2022-12-16T14:46:02.064" v="1037"/>
          <ac:picMkLst>
            <pc:docMk/>
            <pc:sldMk cId="4118737758" sldId="282"/>
            <ac:picMk id="7" creationId="{E4B35527-F5E6-28FF-18F6-75C0F1080DAE}"/>
          </ac:picMkLst>
        </pc:picChg>
        <pc:picChg chg="add del mod ord">
          <ac:chgData name="He Ziang" userId="S::2020302111281@whu.edu.cn::a58d5542-13c5-42e9-acf6-e12cce9448c7" providerId="AD" clId="Web-{85BE7997-9A22-F975-5ECB-9371D3BD4B76}" dt="2022-12-16T14:46:30.863" v="1043"/>
          <ac:picMkLst>
            <pc:docMk/>
            <pc:sldMk cId="4118737758" sldId="282"/>
            <ac:picMk id="10" creationId="{E2E2FDBB-A6A8-BB8A-27AF-F015FC34A431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46:40.504" v="1046" actId="1076"/>
          <ac:picMkLst>
            <pc:docMk/>
            <pc:sldMk cId="4118737758" sldId="282"/>
            <ac:picMk id="11" creationId="{C98E24A7-2260-AEFC-74B8-16079C9EE1B0}"/>
          </ac:picMkLst>
        </pc:pic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21.170" v="936"/>
        <pc:sldMkLst>
          <pc:docMk/>
          <pc:sldMk cId="439537035" sldId="283"/>
        </pc:sldMkLst>
        <pc:spChg chg="mod">
          <ac:chgData name="He Ziang" userId="S::2020302111281@whu.edu.cn::a58d5542-13c5-42e9-acf6-e12cce9448c7" providerId="AD" clId="Web-{85BE7997-9A22-F975-5ECB-9371D3BD4B76}" dt="2022-12-16T14:29:19.670" v="864"/>
          <ac:spMkLst>
            <pc:docMk/>
            <pc:sldMk cId="439537035" sldId="283"/>
            <ac:spMk id="2" creationId="{B0BB5374-0221-A768-E58E-FF97E0B60570}"/>
          </ac:spMkLst>
        </pc:spChg>
        <pc:spChg chg="del">
          <ac:chgData name="He Ziang" userId="S::2020302111281@whu.edu.cn::a58d5542-13c5-42e9-acf6-e12cce9448c7" providerId="AD" clId="Web-{85BE7997-9A22-F975-5ECB-9371D3BD4B76}" dt="2022-12-16T14:29:01.419" v="857"/>
          <ac:spMkLst>
            <pc:docMk/>
            <pc:sldMk cId="439537035" sldId="283"/>
            <ac:spMk id="3" creationId="{49D9FD06-A2AB-54A3-2A70-8AC6F7379207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29:13.669" v="861"/>
          <ac:spMkLst>
            <pc:docMk/>
            <pc:sldMk cId="439537035" sldId="283"/>
            <ac:spMk id="6" creationId="{09CF6F24-5017-785A-B6B0-203B20EE34E6}"/>
          </ac:spMkLst>
        </pc:spChg>
        <pc:spChg chg="add">
          <ac:chgData name="He Ziang" userId="S::2020302111281@whu.edu.cn::a58d5542-13c5-42e9-acf6-e12cce9448c7" providerId="AD" clId="Web-{85BE7997-9A22-F975-5ECB-9371D3BD4B76}" dt="2022-12-16T14:29:19.670" v="864"/>
          <ac:spMkLst>
            <pc:docMk/>
            <pc:sldMk cId="439537035" sldId="283"/>
            <ac:spMk id="16" creationId="{902D1A37-7C2A-4258-95A8-919D781C6992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4:29:08.716" v="860"/>
          <ac:picMkLst>
            <pc:docMk/>
            <pc:sldMk cId="439537035" sldId="283"/>
            <ac:picMk id="4" creationId="{242FDAF1-311F-F1FC-D10F-F6DDD4BAA9D6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29:19.670" v="864"/>
          <ac:picMkLst>
            <pc:docMk/>
            <pc:sldMk cId="439537035" sldId="283"/>
            <ac:picMk id="7" creationId="{270436BC-D63E-C879-C3D3-C1B440615B23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29:19.670" v="864"/>
          <ac:picMkLst>
            <pc:docMk/>
            <pc:sldMk cId="439537035" sldId="283"/>
            <ac:picMk id="8" creationId="{2BBDE1F3-E7F5-B225-4A09-475618248C4D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29:19.670" v="864"/>
          <ac:picMkLst>
            <pc:docMk/>
            <pc:sldMk cId="439537035" sldId="283"/>
            <ac:picMk id="9" creationId="{0CE931E4-E91E-0257-B8C3-44BBA9AF8C9D}"/>
          </ac:picMkLst>
        </pc:picChg>
        <pc:cxnChg chg="add">
          <ac:chgData name="He Ziang" userId="S::2020302111281@whu.edu.cn::a58d5542-13c5-42e9-acf6-e12cce9448c7" providerId="AD" clId="Web-{85BE7997-9A22-F975-5ECB-9371D3BD4B76}" dt="2022-12-16T14:29:19.670" v="864"/>
          <ac:cxnSpMkLst>
            <pc:docMk/>
            <pc:sldMk cId="439537035" sldId="283"/>
            <ac:cxnSpMk id="14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29:19.670" v="864"/>
          <ac:cxnSpMkLst>
            <pc:docMk/>
            <pc:sldMk cId="439537035" sldId="283"/>
            <ac:cxnSpMk id="18" creationId="{B0AA360F-DECB-4836-8FB6-22C4BC3FB02D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20.592" v="935"/>
        <pc:sldMkLst>
          <pc:docMk/>
          <pc:sldMk cId="2211436415" sldId="284"/>
        </pc:sldMkLst>
        <pc:spChg chg="del mod">
          <ac:chgData name="He Ziang" userId="S::2020302111281@whu.edu.cn::a58d5542-13c5-42e9-acf6-e12cce9448c7" providerId="AD" clId="Web-{85BE7997-9A22-F975-5ECB-9371D3BD4B76}" dt="2022-12-16T14:31:33.741" v="878"/>
          <ac:spMkLst>
            <pc:docMk/>
            <pc:sldMk cId="2211436415" sldId="284"/>
            <ac:spMk id="2" creationId="{5CB3949F-92E9-CC78-132A-154A1284D815}"/>
          </ac:spMkLst>
        </pc:spChg>
        <pc:spChg chg="del">
          <ac:chgData name="He Ziang" userId="S::2020302111281@whu.edu.cn::a58d5542-13c5-42e9-acf6-e12cce9448c7" providerId="AD" clId="Web-{85BE7997-9A22-F975-5ECB-9371D3BD4B76}" dt="2022-12-16T14:30:32.425" v="866"/>
          <ac:spMkLst>
            <pc:docMk/>
            <pc:sldMk cId="2211436415" sldId="284"/>
            <ac:spMk id="3" creationId="{07048AB3-10FA-A86E-8532-3CD8F9FDCB58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4:50.270" v="910"/>
          <ac:spMkLst>
            <pc:docMk/>
            <pc:sldMk cId="2211436415" sldId="284"/>
            <ac:spMk id="9" creationId="{54B5B241-837D-4FC3-92DF-8E4678289E1E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1:22.131" v="877"/>
          <ac:spMkLst>
            <pc:docMk/>
            <pc:sldMk cId="2211436415" sldId="284"/>
            <ac:spMk id="11" creationId="{405A1253-56E6-52DC-F455-85DAB98EC728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36:01.149" v="916"/>
          <ac:spMkLst>
            <pc:docMk/>
            <pc:sldMk cId="2211436415" sldId="284"/>
            <ac:spMk id="13" creationId="{2278EC66-F4E8-FD46-E950-BD15B6D4E1D3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1:22.131" v="877"/>
          <ac:spMkLst>
            <pc:docMk/>
            <pc:sldMk cId="2211436415" sldId="284"/>
            <ac:spMk id="14" creationId="{561B1731-39D9-4145-8343-C209E1F09BC7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5:35.445" v="911"/>
          <ac:spMkLst>
            <pc:docMk/>
            <pc:sldMk cId="2211436415" sldId="284"/>
            <ac:spMk id="19" creationId="{902D1A37-7C2A-4258-95A8-919D781C6992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6:10.416" v="920"/>
          <ac:spMkLst>
            <pc:docMk/>
            <pc:sldMk cId="2211436415" sldId="284"/>
            <ac:spMk id="28" creationId="{902D1A37-7C2A-4258-95A8-919D781C6992}"/>
          </ac:spMkLst>
        </pc:spChg>
        <pc:spChg chg="add">
          <ac:chgData name="He Ziang" userId="S::2020302111281@whu.edu.cn::a58d5542-13c5-42e9-acf6-e12cce9448c7" providerId="AD" clId="Web-{85BE7997-9A22-F975-5ECB-9371D3BD4B76}" dt="2022-12-16T14:36:10.416" v="920"/>
          <ac:spMkLst>
            <pc:docMk/>
            <pc:sldMk cId="2211436415" sldId="284"/>
            <ac:spMk id="37" creationId="{902D1A37-7C2A-4258-95A8-919D781C6992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4:35:51.258" v="914"/>
          <ac:picMkLst>
            <pc:docMk/>
            <pc:sldMk cId="2211436415" sldId="284"/>
            <ac:picMk id="4" creationId="{756B565A-8DE0-BE94-FABA-F612CC8B539F}"/>
          </ac:picMkLst>
        </pc:picChg>
        <pc:picChg chg="add del mod ord">
          <ac:chgData name="He Ziang" userId="S::2020302111281@whu.edu.cn::a58d5542-13c5-42e9-acf6-e12cce9448c7" providerId="AD" clId="Web-{85BE7997-9A22-F975-5ECB-9371D3BD4B76}" dt="2022-12-16T14:35:51.227" v="912"/>
          <ac:picMkLst>
            <pc:docMk/>
            <pc:sldMk cId="2211436415" sldId="284"/>
            <ac:picMk id="5" creationId="{C7EFC30D-572A-0193-70A6-9487F68B8888}"/>
          </ac:picMkLst>
        </pc:picChg>
        <pc:picChg chg="add del mod ord">
          <ac:chgData name="He Ziang" userId="S::2020302111281@whu.edu.cn::a58d5542-13c5-42e9-acf6-e12cce9448c7" providerId="AD" clId="Web-{85BE7997-9A22-F975-5ECB-9371D3BD4B76}" dt="2022-12-16T14:35:51.227" v="913"/>
          <ac:picMkLst>
            <pc:docMk/>
            <pc:sldMk cId="2211436415" sldId="284"/>
            <ac:picMk id="6" creationId="{10470F36-BF48-BF2E-9723-8CA6AD75D7C1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35:51.258" v="915"/>
          <ac:picMkLst>
            <pc:docMk/>
            <pc:sldMk cId="2211436415" sldId="284"/>
            <ac:picMk id="7" creationId="{00C03DE5-0CD2-3378-5758-081026D08278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6:10.416" v="920"/>
          <ac:picMkLst>
            <pc:docMk/>
            <pc:sldMk cId="2211436415" sldId="284"/>
            <ac:picMk id="15" creationId="{46734A47-9BC3-8A09-05B6-148D11689E9B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6:10.416" v="920"/>
          <ac:picMkLst>
            <pc:docMk/>
            <pc:sldMk cId="2211436415" sldId="284"/>
            <ac:picMk id="18" creationId="{0D622AD9-6F7C-FE04-14D1-59C6A48D15EB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6:10.416" v="920"/>
          <ac:picMkLst>
            <pc:docMk/>
            <pc:sldMk cId="2211436415" sldId="284"/>
            <ac:picMk id="20" creationId="{B36FE3B1-900B-06D5-E4FC-363E198CD11F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6:10.416" v="920"/>
          <ac:picMkLst>
            <pc:docMk/>
            <pc:sldMk cId="2211436415" sldId="284"/>
            <ac:picMk id="22" creationId="{35A601CE-45C7-D457-4DBC-BC6CEAF09665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4:34:50.270" v="910"/>
          <ac:cxnSpMkLst>
            <pc:docMk/>
            <pc:sldMk cId="2211436415" sldId="284"/>
            <ac:cxnSpMk id="10" creationId="{B0AA360F-DECB-4836-8FB6-22C4BC3FB02D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4:50.270" v="910"/>
          <ac:cxnSpMkLst>
            <pc:docMk/>
            <pc:sldMk cId="2211436415" sldId="284"/>
            <ac:cxnSpMk id="12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1:22.131" v="877"/>
          <ac:cxnSpMkLst>
            <pc:docMk/>
            <pc:sldMk cId="2211436415" sldId="284"/>
            <ac:cxnSpMk id="16" creationId="{F0748755-DDBC-46D0-91EC-1212A8EE2B40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5:35.445" v="911"/>
          <ac:cxnSpMkLst>
            <pc:docMk/>
            <pc:sldMk cId="2211436415" sldId="284"/>
            <ac:cxnSpMk id="17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5:35.445" v="911"/>
          <ac:cxnSpMkLst>
            <pc:docMk/>
            <pc:sldMk cId="2211436415" sldId="284"/>
            <ac:cxnSpMk id="21" creationId="{B0AA360F-DECB-4836-8FB6-22C4BC3FB02D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6:10.416" v="920"/>
          <ac:cxnSpMkLst>
            <pc:docMk/>
            <pc:sldMk cId="2211436415" sldId="284"/>
            <ac:cxnSpMk id="26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6:10.416" v="920"/>
          <ac:cxnSpMkLst>
            <pc:docMk/>
            <pc:sldMk cId="2211436415" sldId="284"/>
            <ac:cxnSpMk id="30" creationId="{B0AA360F-DECB-4836-8FB6-22C4BC3FB02D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6:10.416" v="920"/>
          <ac:cxnSpMkLst>
            <pc:docMk/>
            <pc:sldMk cId="2211436415" sldId="284"/>
            <ac:cxnSpMk id="35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6:10.416" v="920"/>
          <ac:cxnSpMkLst>
            <pc:docMk/>
            <pc:sldMk cId="2211436415" sldId="284"/>
            <ac:cxnSpMk id="39" creationId="{B0AA360F-DECB-4836-8FB6-22C4BC3FB02D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20.202" v="934"/>
        <pc:sldMkLst>
          <pc:docMk/>
          <pc:sldMk cId="565097870" sldId="285"/>
        </pc:sldMkLst>
        <pc:spChg chg="mod">
          <ac:chgData name="He Ziang" userId="S::2020302111281@whu.edu.cn::a58d5542-13c5-42e9-acf6-e12cce9448c7" providerId="AD" clId="Web-{85BE7997-9A22-F975-5ECB-9371D3BD4B76}" dt="2022-12-16T14:33:27.796" v="897"/>
          <ac:spMkLst>
            <pc:docMk/>
            <pc:sldMk cId="565097870" sldId="285"/>
            <ac:spMk id="2" creationId="{95C2A2A7-35FC-316C-A6EB-828E0D1B5572}"/>
          </ac:spMkLst>
        </pc:spChg>
        <pc:spChg chg="del">
          <ac:chgData name="He Ziang" userId="S::2020302111281@whu.edu.cn::a58d5542-13c5-42e9-acf6-e12cce9448c7" providerId="AD" clId="Web-{85BE7997-9A22-F975-5ECB-9371D3BD4B76}" dt="2022-12-16T14:32:17.978" v="887"/>
          <ac:spMkLst>
            <pc:docMk/>
            <pc:sldMk cId="565097870" sldId="285"/>
            <ac:spMk id="3" creationId="{33D95A1C-B899-55A1-B145-298C8E3EA0E9}"/>
          </ac:spMkLst>
        </pc:spChg>
        <pc:spChg chg="add del mod">
          <ac:chgData name="He Ziang" userId="S::2020302111281@whu.edu.cn::a58d5542-13c5-42e9-acf6-e12cce9448c7" providerId="AD" clId="Web-{85BE7997-9A22-F975-5ECB-9371D3BD4B76}" dt="2022-12-16T14:33:19.811" v="894"/>
          <ac:spMkLst>
            <pc:docMk/>
            <pc:sldMk cId="565097870" sldId="285"/>
            <ac:spMk id="8" creationId="{F0CC79B9-5978-5EDE-E904-FDE2AF545BD9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3:27.796" v="897"/>
          <ac:spMkLst>
            <pc:docMk/>
            <pc:sldMk cId="565097870" sldId="285"/>
            <ac:spMk id="13" creationId="{902D1A37-7C2A-4258-95A8-919D781C6992}"/>
          </ac:spMkLst>
        </pc:spChg>
        <pc:spChg chg="add">
          <ac:chgData name="He Ziang" userId="S::2020302111281@whu.edu.cn::a58d5542-13c5-42e9-acf6-e12cce9448c7" providerId="AD" clId="Web-{85BE7997-9A22-F975-5ECB-9371D3BD4B76}" dt="2022-12-16T14:33:27.796" v="897"/>
          <ac:spMkLst>
            <pc:docMk/>
            <pc:sldMk cId="565097870" sldId="285"/>
            <ac:spMk id="22" creationId="{902D1A37-7C2A-4258-95A8-919D781C6992}"/>
          </ac:spMkLst>
        </pc:spChg>
        <pc:picChg chg="add del mod ord">
          <ac:chgData name="He Ziang" userId="S::2020302111281@whu.edu.cn::a58d5542-13c5-42e9-acf6-e12cce9448c7" providerId="AD" clId="Web-{85BE7997-9A22-F975-5ECB-9371D3BD4B76}" dt="2022-12-16T14:33:13.045" v="893"/>
          <ac:picMkLst>
            <pc:docMk/>
            <pc:sldMk cId="565097870" sldId="285"/>
            <ac:picMk id="4" creationId="{2292BEDB-C38B-52D4-CFC2-8710ADFCCC76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33:12.216" v="892"/>
          <ac:picMkLst>
            <pc:docMk/>
            <pc:sldMk cId="565097870" sldId="285"/>
            <ac:picMk id="5" creationId="{E9F982BD-D876-C6F2-389A-48029B40A801}"/>
          </ac:picMkLst>
        </pc:picChg>
        <pc:picChg chg="add del mod">
          <ac:chgData name="He Ziang" userId="S::2020302111281@whu.edu.cn::a58d5542-13c5-42e9-acf6-e12cce9448c7" providerId="AD" clId="Web-{85BE7997-9A22-F975-5ECB-9371D3BD4B76}" dt="2022-12-16T14:33:11.779" v="891"/>
          <ac:picMkLst>
            <pc:docMk/>
            <pc:sldMk cId="565097870" sldId="285"/>
            <ac:picMk id="6" creationId="{EC0FD9A1-4535-42E9-F7D8-003D8524D1E7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3:27.796" v="897"/>
          <ac:picMkLst>
            <pc:docMk/>
            <pc:sldMk cId="565097870" sldId="285"/>
            <ac:picMk id="9" creationId="{89C5C2CC-F917-7F78-4D5D-FBF65A6D4C71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3:27.796" v="897"/>
          <ac:picMkLst>
            <pc:docMk/>
            <pc:sldMk cId="565097870" sldId="285"/>
            <ac:picMk id="10" creationId="{6ABE0A3E-B316-05B0-C84C-CBAB5F9520EB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3:27.796" v="897"/>
          <ac:picMkLst>
            <pc:docMk/>
            <pc:sldMk cId="565097870" sldId="285"/>
            <ac:picMk id="12" creationId="{09D739DA-39D3-8601-037F-44882252DF3C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4:33:27.796" v="897"/>
          <ac:cxnSpMkLst>
            <pc:docMk/>
            <pc:sldMk cId="565097870" sldId="285"/>
            <ac:cxnSpMk id="11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3:27.796" v="897"/>
          <ac:cxnSpMkLst>
            <pc:docMk/>
            <pc:sldMk cId="565097870" sldId="285"/>
            <ac:cxnSpMk id="15" creationId="{B0AA360F-DECB-4836-8FB6-22C4BC3FB02D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3:27.796" v="897"/>
          <ac:cxnSpMkLst>
            <pc:docMk/>
            <pc:sldMk cId="565097870" sldId="285"/>
            <ac:cxnSpMk id="20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3:27.796" v="897"/>
          <ac:cxnSpMkLst>
            <pc:docMk/>
            <pc:sldMk cId="565097870" sldId="285"/>
            <ac:cxnSpMk id="24" creationId="{B0AA360F-DECB-4836-8FB6-22C4BC3FB02D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17.326" v="932"/>
        <pc:sldMkLst>
          <pc:docMk/>
          <pc:sldMk cId="546848183" sldId="286"/>
        </pc:sldMkLst>
        <pc:spChg chg="del">
          <ac:chgData name="He Ziang" userId="S::2020302111281@whu.edu.cn::a58d5542-13c5-42e9-acf6-e12cce9448c7" providerId="AD" clId="Web-{85BE7997-9A22-F975-5ECB-9371D3BD4B76}" dt="2022-12-16T14:34:15.017" v="904"/>
          <ac:spMkLst>
            <pc:docMk/>
            <pc:sldMk cId="546848183" sldId="286"/>
            <ac:spMk id="2" creationId="{ABAF724D-08C7-33BA-D20C-5CD3B0CE373F}"/>
          </ac:spMkLst>
        </pc:spChg>
        <pc:spChg chg="del">
          <ac:chgData name="He Ziang" userId="S::2020302111281@whu.edu.cn::a58d5542-13c5-42e9-acf6-e12cce9448c7" providerId="AD" clId="Web-{85BE7997-9A22-F975-5ECB-9371D3BD4B76}" dt="2022-12-16T14:33:49.860" v="899"/>
          <ac:spMkLst>
            <pc:docMk/>
            <pc:sldMk cId="546848183" sldId="286"/>
            <ac:spMk id="3" creationId="{6365E3FF-D7D2-C3E8-606E-EC2807EB5A84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4:35.066" v="908"/>
          <ac:spMkLst>
            <pc:docMk/>
            <pc:sldMk cId="546848183" sldId="286"/>
            <ac:spMk id="11" creationId="{9D9558FA-8297-7EB6-4C13-5FE7533A6A9D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4:31.425" v="906"/>
          <ac:spMkLst>
            <pc:docMk/>
            <pc:sldMk cId="546848183" sldId="286"/>
            <ac:spMk id="14" creationId="{54B5B241-837D-4FC3-92DF-8E4678289E1E}"/>
          </ac:spMkLst>
        </pc:spChg>
        <pc:spChg chg="add del">
          <ac:chgData name="He Ziang" userId="S::2020302111281@whu.edu.cn::a58d5542-13c5-42e9-acf6-e12cce9448c7" providerId="AD" clId="Web-{85BE7997-9A22-F975-5ECB-9371D3BD4B76}" dt="2022-12-16T14:34:35.066" v="908"/>
          <ac:spMkLst>
            <pc:docMk/>
            <pc:sldMk cId="546848183" sldId="286"/>
            <ac:spMk id="18" creationId="{DB5C2445-A2BD-4CBE-922B-C487E1DF659D}"/>
          </ac:spMkLst>
        </pc:spChg>
        <pc:spChg chg="add">
          <ac:chgData name="He Ziang" userId="S::2020302111281@whu.edu.cn::a58d5542-13c5-42e9-acf6-e12cce9448c7" providerId="AD" clId="Web-{85BE7997-9A22-F975-5ECB-9371D3BD4B76}" dt="2022-12-16T14:34:35.066" v="909"/>
          <ac:spMkLst>
            <pc:docMk/>
            <pc:sldMk cId="546848183" sldId="286"/>
            <ac:spMk id="21" creationId="{A12145F0-5149-412D-9A3F-1E3051B3979C}"/>
          </ac:spMkLst>
        </pc:spChg>
        <pc:spChg chg="add">
          <ac:chgData name="He Ziang" userId="S::2020302111281@whu.edu.cn::a58d5542-13c5-42e9-acf6-e12cce9448c7" providerId="AD" clId="Web-{85BE7997-9A22-F975-5ECB-9371D3BD4B76}" dt="2022-12-16T14:34:35.066" v="909"/>
          <ac:spMkLst>
            <pc:docMk/>
            <pc:sldMk cId="546848183" sldId="286"/>
            <ac:spMk id="23" creationId="{7DD1A9E4-D1A3-F033-0416-160AB7DB9A94}"/>
          </ac:spMkLst>
        </pc:spChg>
        <pc:picChg chg="add mod ord">
          <ac:chgData name="He Ziang" userId="S::2020302111281@whu.edu.cn::a58d5542-13c5-42e9-acf6-e12cce9448c7" providerId="AD" clId="Web-{85BE7997-9A22-F975-5ECB-9371D3BD4B76}" dt="2022-12-16T14:34:35.066" v="909"/>
          <ac:picMkLst>
            <pc:docMk/>
            <pc:sldMk cId="546848183" sldId="286"/>
            <ac:picMk id="4" creationId="{90B36F7D-53A0-0DED-E75D-E7C6C3917AEE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4:35.066" v="909"/>
          <ac:picMkLst>
            <pc:docMk/>
            <pc:sldMk cId="546848183" sldId="286"/>
            <ac:picMk id="5" creationId="{F69F0A00-266D-ED33-7AA7-6E38B218C3D7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4:35.066" v="909"/>
          <ac:picMkLst>
            <pc:docMk/>
            <pc:sldMk cId="546848183" sldId="286"/>
            <ac:picMk id="6" creationId="{886D5847-CD8D-8DE1-F45A-815A36029BBC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4:35.066" v="909"/>
          <ac:picMkLst>
            <pc:docMk/>
            <pc:sldMk cId="546848183" sldId="286"/>
            <ac:picMk id="7" creationId="{BF5C8EA9-F25B-F741-9CC8-528572244056}"/>
          </ac:picMkLst>
        </pc:picChg>
        <pc:cxnChg chg="add del">
          <ac:chgData name="He Ziang" userId="S::2020302111281@whu.edu.cn::a58d5542-13c5-42e9-acf6-e12cce9448c7" providerId="AD" clId="Web-{85BE7997-9A22-F975-5ECB-9371D3BD4B76}" dt="2022-12-16T14:34:31.425" v="906"/>
          <ac:cxnSpMkLst>
            <pc:docMk/>
            <pc:sldMk cId="546848183" sldId="286"/>
            <ac:cxnSpMk id="12" creationId="{D8689CE0-64D2-447C-9C1F-872D111D8AC3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4:31.425" v="906"/>
          <ac:cxnSpMkLst>
            <pc:docMk/>
            <pc:sldMk cId="546848183" sldId="286"/>
            <ac:cxnSpMk id="16" creationId="{B0AA360F-DECB-4836-8FB6-22C4BC3FB02D}"/>
          </ac:cxnSpMkLst>
        </pc:cxnChg>
        <pc:cxnChg chg="add del">
          <ac:chgData name="He Ziang" userId="S::2020302111281@whu.edu.cn::a58d5542-13c5-42e9-acf6-e12cce9448c7" providerId="AD" clId="Web-{85BE7997-9A22-F975-5ECB-9371D3BD4B76}" dt="2022-12-16T14:34:35.066" v="908"/>
          <ac:cxnSpMkLst>
            <pc:docMk/>
            <pc:sldMk cId="546848183" sldId="286"/>
            <ac:cxnSpMk id="19" creationId="{F0748755-DDBC-46D0-91EC-1212A8EE2B40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4:35.066" v="909"/>
          <ac:cxnSpMkLst>
            <pc:docMk/>
            <pc:sldMk cId="546848183" sldId="286"/>
            <ac:cxnSpMk id="22" creationId="{F0748755-DDBC-46D0-91EC-1212A8EE2B40}"/>
          </ac:cxnSpMkLst>
        </pc:cxnChg>
      </pc:sldChg>
      <pc:sldChg chg="addSp delSp modSp new del mod setBg">
        <pc:chgData name="He Ziang" userId="S::2020302111281@whu.edu.cn::a58d5542-13c5-42e9-acf6-e12cce9448c7" providerId="AD" clId="Web-{85BE7997-9A22-F975-5ECB-9371D3BD4B76}" dt="2022-12-16T14:37:18.108" v="933"/>
        <pc:sldMkLst>
          <pc:docMk/>
          <pc:sldMk cId="1215585265" sldId="287"/>
        </pc:sldMkLst>
        <pc:spChg chg="mod">
          <ac:chgData name="He Ziang" userId="S::2020302111281@whu.edu.cn::a58d5542-13c5-42e9-acf6-e12cce9448c7" providerId="AD" clId="Web-{85BE7997-9A22-F975-5ECB-9371D3BD4B76}" dt="2022-12-16T14:36:44.465" v="931"/>
          <ac:spMkLst>
            <pc:docMk/>
            <pc:sldMk cId="1215585265" sldId="287"/>
            <ac:spMk id="2" creationId="{68F18B3D-05D1-90C8-2279-5F029DAAC1F4}"/>
          </ac:spMkLst>
        </pc:spChg>
        <pc:spChg chg="del">
          <ac:chgData name="He Ziang" userId="S::2020302111281@whu.edu.cn::a58d5542-13c5-42e9-acf6-e12cce9448c7" providerId="AD" clId="Web-{85BE7997-9A22-F975-5ECB-9371D3BD4B76}" dt="2022-12-16T14:36:36.902" v="928"/>
          <ac:spMkLst>
            <pc:docMk/>
            <pc:sldMk cId="1215585265" sldId="287"/>
            <ac:spMk id="3" creationId="{774C70A7-2C61-8B19-D2F6-826F7F55FF93}"/>
          </ac:spMkLst>
        </pc:spChg>
        <pc:spChg chg="add">
          <ac:chgData name="He Ziang" userId="S::2020302111281@whu.edu.cn::a58d5542-13c5-42e9-acf6-e12cce9448c7" providerId="AD" clId="Web-{85BE7997-9A22-F975-5ECB-9371D3BD4B76}" dt="2022-12-16T14:36:44.465" v="931"/>
          <ac:spMkLst>
            <pc:docMk/>
            <pc:sldMk cId="1215585265" sldId="287"/>
            <ac:spMk id="13" creationId="{902D1A37-7C2A-4258-95A8-919D781C6992}"/>
          </ac:spMkLst>
        </pc:spChg>
        <pc:picChg chg="add mod ord">
          <ac:chgData name="He Ziang" userId="S::2020302111281@whu.edu.cn::a58d5542-13c5-42e9-acf6-e12cce9448c7" providerId="AD" clId="Web-{85BE7997-9A22-F975-5ECB-9371D3BD4B76}" dt="2022-12-16T14:36:44.465" v="931"/>
          <ac:picMkLst>
            <pc:docMk/>
            <pc:sldMk cId="1215585265" sldId="287"/>
            <ac:picMk id="4" creationId="{CA342EBF-3091-5857-FAEF-E2953793DCD1}"/>
          </ac:picMkLst>
        </pc:picChg>
        <pc:picChg chg="add mod ord">
          <ac:chgData name="He Ziang" userId="S::2020302111281@whu.edu.cn::a58d5542-13c5-42e9-acf6-e12cce9448c7" providerId="AD" clId="Web-{85BE7997-9A22-F975-5ECB-9371D3BD4B76}" dt="2022-12-16T14:36:44.465" v="931"/>
          <ac:picMkLst>
            <pc:docMk/>
            <pc:sldMk cId="1215585265" sldId="287"/>
            <ac:picMk id="5" creationId="{2FC0B683-DC89-B3C6-C94E-72D9152B94D0}"/>
          </ac:picMkLst>
        </pc:picChg>
        <pc:picChg chg="add mod">
          <ac:chgData name="He Ziang" userId="S::2020302111281@whu.edu.cn::a58d5542-13c5-42e9-acf6-e12cce9448c7" providerId="AD" clId="Web-{85BE7997-9A22-F975-5ECB-9371D3BD4B76}" dt="2022-12-16T14:36:44.465" v="931"/>
          <ac:picMkLst>
            <pc:docMk/>
            <pc:sldMk cId="1215585265" sldId="287"/>
            <ac:picMk id="6" creationId="{15D8F163-0960-D635-298C-B8C08F2F555F}"/>
          </ac:picMkLst>
        </pc:picChg>
        <pc:cxnChg chg="add">
          <ac:chgData name="He Ziang" userId="S::2020302111281@whu.edu.cn::a58d5542-13c5-42e9-acf6-e12cce9448c7" providerId="AD" clId="Web-{85BE7997-9A22-F975-5ECB-9371D3BD4B76}" dt="2022-12-16T14:36:44.465" v="931"/>
          <ac:cxnSpMkLst>
            <pc:docMk/>
            <pc:sldMk cId="1215585265" sldId="287"/>
            <ac:cxnSpMk id="11" creationId="{D8689CE0-64D2-447C-9C1F-872D111D8AC3}"/>
          </ac:cxnSpMkLst>
        </pc:cxnChg>
        <pc:cxnChg chg="add">
          <ac:chgData name="He Ziang" userId="S::2020302111281@whu.edu.cn::a58d5542-13c5-42e9-acf6-e12cce9448c7" providerId="AD" clId="Web-{85BE7997-9A22-F975-5ECB-9371D3BD4B76}" dt="2022-12-16T14:36:44.465" v="931"/>
          <ac:cxnSpMkLst>
            <pc:docMk/>
            <pc:sldMk cId="1215585265" sldId="287"/>
            <ac:cxnSpMk id="15" creationId="{B0AA360F-DECB-4836-8FB6-22C4BC3FB02D}"/>
          </ac:cxnSpMkLst>
        </pc:cxnChg>
      </pc:sldChg>
    </pc:docChg>
  </pc:docChgLst>
  <pc:docChgLst>
    <pc:chgData name="He Ziang" userId="S::2020302111281@whu.edu.cn::a58d5542-13c5-42e9-acf6-e12cce9448c7" providerId="AD" clId="Web-{EEBEC020-6531-FAB0-403C-19F018A3C006}"/>
    <pc:docChg chg="modSld">
      <pc:chgData name="He Ziang" userId="S::2020302111281@whu.edu.cn::a58d5542-13c5-42e9-acf6-e12cce9448c7" providerId="AD" clId="Web-{EEBEC020-6531-FAB0-403C-19F018A3C006}" dt="2022-12-16T14:57:38.244" v="1" actId="1076"/>
      <pc:docMkLst>
        <pc:docMk/>
      </pc:docMkLst>
      <pc:sldChg chg="modSp">
        <pc:chgData name="He Ziang" userId="S::2020302111281@whu.edu.cn::a58d5542-13c5-42e9-acf6-e12cce9448c7" providerId="AD" clId="Web-{EEBEC020-6531-FAB0-403C-19F018A3C006}" dt="2022-12-16T14:57:38.244" v="1" actId="1076"/>
        <pc:sldMkLst>
          <pc:docMk/>
          <pc:sldMk cId="4118737758" sldId="282"/>
        </pc:sldMkLst>
        <pc:graphicFrameChg chg="mod">
          <ac:chgData name="He Ziang" userId="S::2020302111281@whu.edu.cn::a58d5542-13c5-42e9-acf6-e12cce9448c7" providerId="AD" clId="Web-{EEBEC020-6531-FAB0-403C-19F018A3C006}" dt="2022-12-16T14:57:38.244" v="1" actId="1076"/>
          <ac:graphicFrameMkLst>
            <pc:docMk/>
            <pc:sldMk cId="4118737758" sldId="282"/>
            <ac:graphicFrameMk id="15" creationId="{3EE0AF88-06B6-C84A-EAC5-A4870534065C}"/>
          </ac:graphicFrameMkLst>
        </pc:graphicFrameChg>
      </pc:sldChg>
    </pc:docChg>
  </pc:docChgLst>
  <pc:docChgLst>
    <pc:chgData name="He Ziang" userId="S::2020302111281@whu.edu.cn::a58d5542-13c5-42e9-acf6-e12cce9448c7" providerId="AD" clId="Web-{41078D95-012F-88B7-F55F-DB321163E8CB}"/>
    <pc:docChg chg="addSld modSld">
      <pc:chgData name="He Ziang" userId="S::2020302111281@whu.edu.cn::a58d5542-13c5-42e9-acf6-e12cce9448c7" providerId="AD" clId="Web-{41078D95-012F-88B7-F55F-DB321163E8CB}" dt="2022-12-16T15:04:58.249" v="79" actId="20577"/>
      <pc:docMkLst>
        <pc:docMk/>
      </pc:docMkLst>
      <pc:sldChg chg="addSp delSp modSp">
        <pc:chgData name="He Ziang" userId="S::2020302111281@whu.edu.cn::a58d5542-13c5-42e9-acf6-e12cce9448c7" providerId="AD" clId="Web-{41078D95-012F-88B7-F55F-DB321163E8CB}" dt="2022-12-16T14:59:02.997" v="11"/>
        <pc:sldMkLst>
          <pc:docMk/>
          <pc:sldMk cId="4118737758" sldId="282"/>
        </pc:sldMkLst>
        <pc:spChg chg="add del mod">
          <ac:chgData name="He Ziang" userId="S::2020302111281@whu.edu.cn::a58d5542-13c5-42e9-acf6-e12cce9448c7" providerId="AD" clId="Web-{41078D95-012F-88B7-F55F-DB321163E8CB}" dt="2022-12-16T14:58:53.341" v="9"/>
          <ac:spMkLst>
            <pc:docMk/>
            <pc:sldMk cId="4118737758" sldId="282"/>
            <ac:spMk id="20" creationId="{C3165C16-C622-0C64-53BC-9681734C6B7D}"/>
          </ac:spMkLst>
        </pc:spChg>
        <pc:graphicFrameChg chg="add del mod modGraphic">
          <ac:chgData name="He Ziang" userId="S::2020302111281@whu.edu.cn::a58d5542-13c5-42e9-acf6-e12cce9448c7" providerId="AD" clId="Web-{41078D95-012F-88B7-F55F-DB321163E8CB}" dt="2022-12-16T14:59:02.997" v="11"/>
          <ac:graphicFrameMkLst>
            <pc:docMk/>
            <pc:sldMk cId="4118737758" sldId="282"/>
            <ac:graphicFrameMk id="15" creationId="{3EE0AF88-06B6-C84A-EAC5-A4870534065C}"/>
          </ac:graphicFrameMkLst>
        </pc:graphicFrameChg>
      </pc:sldChg>
      <pc:sldChg chg="addSp delSp modSp new">
        <pc:chgData name="He Ziang" userId="S::2020302111281@whu.edu.cn::a58d5542-13c5-42e9-acf6-e12cce9448c7" providerId="AD" clId="Web-{41078D95-012F-88B7-F55F-DB321163E8CB}" dt="2022-12-16T15:00:27.506" v="19" actId="1076"/>
        <pc:sldMkLst>
          <pc:docMk/>
          <pc:sldMk cId="1863002546" sldId="283"/>
        </pc:sldMkLst>
        <pc:spChg chg="mod">
          <ac:chgData name="He Ziang" userId="S::2020302111281@whu.edu.cn::a58d5542-13c5-42e9-acf6-e12cce9448c7" providerId="AD" clId="Web-{41078D95-012F-88B7-F55F-DB321163E8CB}" dt="2022-12-16T14:59:24.576" v="13" actId="20577"/>
          <ac:spMkLst>
            <pc:docMk/>
            <pc:sldMk cId="1863002546" sldId="283"/>
            <ac:spMk id="2" creationId="{40C94D9A-AD56-8B29-7DAA-E9C992B3F9C0}"/>
          </ac:spMkLst>
        </pc:spChg>
        <pc:spChg chg="del">
          <ac:chgData name="He Ziang" userId="S::2020302111281@whu.edu.cn::a58d5542-13c5-42e9-acf6-e12cce9448c7" providerId="AD" clId="Web-{41078D95-012F-88B7-F55F-DB321163E8CB}" dt="2022-12-16T14:59:40.295" v="14"/>
          <ac:spMkLst>
            <pc:docMk/>
            <pc:sldMk cId="1863002546" sldId="283"/>
            <ac:spMk id="3" creationId="{DEEA76EF-0620-81E8-E9D9-9ED05E0EF585}"/>
          </ac:spMkLst>
        </pc:spChg>
        <pc:picChg chg="add mod ord">
          <ac:chgData name="He Ziang" userId="S::2020302111281@whu.edu.cn::a58d5542-13c5-42e9-acf6-e12cce9448c7" providerId="AD" clId="Web-{41078D95-012F-88B7-F55F-DB321163E8CB}" dt="2022-12-16T15:00:27.506" v="19" actId="1076"/>
          <ac:picMkLst>
            <pc:docMk/>
            <pc:sldMk cId="1863002546" sldId="283"/>
            <ac:picMk id="4" creationId="{1A5D8954-2967-75EE-4865-B899DF0E7D08}"/>
          </ac:picMkLst>
        </pc:picChg>
      </pc:sldChg>
      <pc:sldChg chg="addSp delSp modSp new mod setBg">
        <pc:chgData name="He Ziang" userId="S::2020302111281@whu.edu.cn::a58d5542-13c5-42e9-acf6-e12cce9448c7" providerId="AD" clId="Web-{41078D95-012F-88B7-F55F-DB321163E8CB}" dt="2022-12-16T15:04:40.561" v="72"/>
        <pc:sldMkLst>
          <pc:docMk/>
          <pc:sldMk cId="3159487188" sldId="284"/>
        </pc:sldMkLst>
        <pc:spChg chg="mod">
          <ac:chgData name="He Ziang" userId="S::2020302111281@whu.edu.cn::a58d5542-13c5-42e9-acf6-e12cce9448c7" providerId="AD" clId="Web-{41078D95-012F-88B7-F55F-DB321163E8CB}" dt="2022-12-16T15:04:40.529" v="71"/>
          <ac:spMkLst>
            <pc:docMk/>
            <pc:sldMk cId="3159487188" sldId="284"/>
            <ac:spMk id="2" creationId="{E555098D-1E36-31E2-B7F5-01CEA86F4BC7}"/>
          </ac:spMkLst>
        </pc:spChg>
        <pc:spChg chg="add del mod">
          <ac:chgData name="He Ziang" userId="S::2020302111281@whu.edu.cn::a58d5542-13c5-42e9-acf6-e12cce9448c7" providerId="AD" clId="Web-{41078D95-012F-88B7-F55F-DB321163E8CB}" dt="2022-12-16T15:04:40.561" v="72"/>
          <ac:spMkLst>
            <pc:docMk/>
            <pc:sldMk cId="3159487188" sldId="284"/>
            <ac:spMk id="3" creationId="{734D6DAA-90B8-C225-C14D-9BD2BBF48FBF}"/>
          </ac:spMkLst>
        </pc:spChg>
        <pc:spChg chg="add del">
          <ac:chgData name="He Ziang" userId="S::2020302111281@whu.edu.cn::a58d5542-13c5-42e9-acf6-e12cce9448c7" providerId="AD" clId="Web-{41078D95-012F-88B7-F55F-DB321163E8CB}" dt="2022-12-16T15:04:40.529" v="71"/>
          <ac:spMkLst>
            <pc:docMk/>
            <pc:sldMk cId="3159487188" sldId="284"/>
            <ac:spMk id="9" creationId="{CAA6A2E0-18A1-4B22-8F61-5E162B67421A}"/>
          </ac:spMkLst>
        </pc:spChg>
        <pc:graphicFrameChg chg="add del">
          <ac:chgData name="He Ziang" userId="S::2020302111281@whu.edu.cn::a58d5542-13c5-42e9-acf6-e12cce9448c7" providerId="AD" clId="Web-{41078D95-012F-88B7-F55F-DB321163E8CB}" dt="2022-12-16T15:04:40.529" v="71"/>
          <ac:graphicFrameMkLst>
            <pc:docMk/>
            <pc:sldMk cId="3159487188" sldId="284"/>
            <ac:graphicFrameMk id="5" creationId="{73D353E4-392F-BBE4-DEBA-4122907442D8}"/>
          </ac:graphicFrameMkLst>
        </pc:graphicFrameChg>
        <pc:graphicFrameChg chg="add">
          <ac:chgData name="He Ziang" userId="S::2020302111281@whu.edu.cn::a58d5542-13c5-42e9-acf6-e12cce9448c7" providerId="AD" clId="Web-{41078D95-012F-88B7-F55F-DB321163E8CB}" dt="2022-12-16T15:04:40.561" v="72"/>
          <ac:graphicFrameMkLst>
            <pc:docMk/>
            <pc:sldMk cId="3159487188" sldId="284"/>
            <ac:graphicFrameMk id="13" creationId="{D59F7DC7-5B12-51C4-9958-0F0CB05CEB68}"/>
          </ac:graphicFrameMkLst>
        </pc:graphicFrameChg>
        <pc:cxnChg chg="add del">
          <ac:chgData name="He Ziang" userId="S::2020302111281@whu.edu.cn::a58d5542-13c5-42e9-acf6-e12cce9448c7" providerId="AD" clId="Web-{41078D95-012F-88B7-F55F-DB321163E8CB}" dt="2022-12-16T15:04:40.529" v="71"/>
          <ac:cxnSpMkLst>
            <pc:docMk/>
            <pc:sldMk cId="3159487188" sldId="284"/>
            <ac:cxnSpMk id="11" creationId="{8F5909CB-6CD3-45DF-9920-8D81824854A2}"/>
          </ac:cxnSpMkLst>
        </pc:cxnChg>
      </pc:sldChg>
      <pc:sldChg chg="modSp new">
        <pc:chgData name="He Ziang" userId="S::2020302111281@whu.edu.cn::a58d5542-13c5-42e9-acf6-e12cce9448c7" providerId="AD" clId="Web-{41078D95-012F-88B7-F55F-DB321163E8CB}" dt="2022-12-16T15:04:58.249" v="79" actId="20577"/>
        <pc:sldMkLst>
          <pc:docMk/>
          <pc:sldMk cId="3501906796" sldId="285"/>
        </pc:sldMkLst>
        <pc:spChg chg="mod">
          <ac:chgData name="He Ziang" userId="S::2020302111281@whu.edu.cn::a58d5542-13c5-42e9-acf6-e12cce9448c7" providerId="AD" clId="Web-{41078D95-012F-88B7-F55F-DB321163E8CB}" dt="2022-12-16T15:04:58.249" v="79" actId="20577"/>
          <ac:spMkLst>
            <pc:docMk/>
            <pc:sldMk cId="3501906796" sldId="285"/>
            <ac:spMk id="2" creationId="{E5920512-79D5-3C37-46B0-621F8201E32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9F3C2-675B-4DEA-B816-AF62963337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C99510-2AE5-4E0B-B01C-BB4C053C6F6E}">
      <dgm:prSet/>
      <dgm:spPr/>
      <dgm:t>
        <a:bodyPr/>
        <a:lstStyle/>
        <a:p>
          <a:pPr>
            <a:defRPr cap="all"/>
          </a:pPr>
          <a:r>
            <a:rPr lang="zh-CN"/>
            <a:t>identify the source of some image</a:t>
          </a:r>
          <a:endParaRPr lang="en-US"/>
        </a:p>
      </dgm:t>
    </dgm:pt>
    <dgm:pt modelId="{25C49FBA-3F70-40F2-A29E-7151222BD588}" type="parTrans" cxnId="{A3D2738C-2D69-45D6-9476-4B5FB5EA00B5}">
      <dgm:prSet/>
      <dgm:spPr/>
      <dgm:t>
        <a:bodyPr/>
        <a:lstStyle/>
        <a:p>
          <a:endParaRPr lang="en-US"/>
        </a:p>
      </dgm:t>
    </dgm:pt>
    <dgm:pt modelId="{7CE58CFC-64EF-4DA0-AFBB-870D9C9FE2F6}" type="sibTrans" cxnId="{A3D2738C-2D69-45D6-9476-4B5FB5EA00B5}">
      <dgm:prSet/>
      <dgm:spPr/>
      <dgm:t>
        <a:bodyPr/>
        <a:lstStyle/>
        <a:p>
          <a:endParaRPr lang="en-US"/>
        </a:p>
      </dgm:t>
    </dgm:pt>
    <dgm:pt modelId="{E8CCE84D-9A20-494B-A58E-9B50DF239B50}">
      <dgm:prSet/>
      <dgm:spPr/>
      <dgm:t>
        <a:bodyPr/>
        <a:lstStyle/>
        <a:p>
          <a:pPr>
            <a:defRPr cap="all"/>
          </a:pPr>
          <a:r>
            <a:rPr lang="en-US"/>
            <a:t>claim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copyright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it</a:t>
          </a:r>
        </a:p>
      </dgm:t>
    </dgm:pt>
    <dgm:pt modelId="{22FF1E0E-4AD3-4504-AF03-FA75DD8523A9}" type="parTrans" cxnId="{1476338C-5772-4030-9A18-8BD3163B4D3D}">
      <dgm:prSet/>
      <dgm:spPr/>
      <dgm:t>
        <a:bodyPr/>
        <a:lstStyle/>
        <a:p>
          <a:endParaRPr lang="en-US"/>
        </a:p>
      </dgm:t>
    </dgm:pt>
    <dgm:pt modelId="{6B155B21-DFD7-444E-8236-6D060D92E676}" type="sibTrans" cxnId="{1476338C-5772-4030-9A18-8BD3163B4D3D}">
      <dgm:prSet/>
      <dgm:spPr/>
      <dgm:t>
        <a:bodyPr/>
        <a:lstStyle/>
        <a:p>
          <a:endParaRPr lang="en-US"/>
        </a:p>
      </dgm:t>
    </dgm:pt>
    <dgm:pt modelId="{1CF2ADE3-A8B2-417C-BF76-49E3DF26B362}" type="pres">
      <dgm:prSet presAssocID="{8E69F3C2-675B-4DEA-B816-AF6296333721}" presName="root" presStyleCnt="0">
        <dgm:presLayoutVars>
          <dgm:dir/>
          <dgm:resizeHandles val="exact"/>
        </dgm:presLayoutVars>
      </dgm:prSet>
      <dgm:spPr/>
    </dgm:pt>
    <dgm:pt modelId="{5E915BE4-D781-41E7-A7AB-42956372F745}" type="pres">
      <dgm:prSet presAssocID="{16C99510-2AE5-4E0B-B01C-BB4C053C6F6E}" presName="compNode" presStyleCnt="0"/>
      <dgm:spPr/>
    </dgm:pt>
    <dgm:pt modelId="{ABB5A738-9C3C-435D-B573-D33AF99FAD41}" type="pres">
      <dgm:prSet presAssocID="{16C99510-2AE5-4E0B-B01C-BB4C053C6F6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E7115C-C1D8-4115-994B-F0E389101F5D}" type="pres">
      <dgm:prSet presAssocID="{16C99510-2AE5-4E0B-B01C-BB4C053C6F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照相机"/>
        </a:ext>
      </dgm:extLst>
    </dgm:pt>
    <dgm:pt modelId="{772148AE-CEF6-4DCF-826F-BA8CCBC33BA8}" type="pres">
      <dgm:prSet presAssocID="{16C99510-2AE5-4E0B-B01C-BB4C053C6F6E}" presName="spaceRect" presStyleCnt="0"/>
      <dgm:spPr/>
    </dgm:pt>
    <dgm:pt modelId="{A2E24351-A82A-4E38-AAFD-C2ABD06620F2}" type="pres">
      <dgm:prSet presAssocID="{16C99510-2AE5-4E0B-B01C-BB4C053C6F6E}" presName="textRect" presStyleLbl="revTx" presStyleIdx="0" presStyleCnt="2">
        <dgm:presLayoutVars>
          <dgm:chMax val="1"/>
          <dgm:chPref val="1"/>
        </dgm:presLayoutVars>
      </dgm:prSet>
      <dgm:spPr/>
    </dgm:pt>
    <dgm:pt modelId="{984DD63E-EF4B-480F-93C0-1824841C2320}" type="pres">
      <dgm:prSet presAssocID="{7CE58CFC-64EF-4DA0-AFBB-870D9C9FE2F6}" presName="sibTrans" presStyleCnt="0"/>
      <dgm:spPr/>
    </dgm:pt>
    <dgm:pt modelId="{6FD4AE35-ED04-4369-9C81-41E7EB3ECD0A}" type="pres">
      <dgm:prSet presAssocID="{E8CCE84D-9A20-494B-A58E-9B50DF239B50}" presName="compNode" presStyleCnt="0"/>
      <dgm:spPr/>
    </dgm:pt>
    <dgm:pt modelId="{B5126FC2-21B5-4C67-AA53-6B8E18E1A207}" type="pres">
      <dgm:prSet presAssocID="{E8CCE84D-9A20-494B-A58E-9B50DF239B5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06F0AF3-63CB-4E0E-9B53-8BFD72903708}" type="pres">
      <dgm:prSet presAssocID="{E8CCE84D-9A20-494B-A58E-9B50DF239B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法槌"/>
        </a:ext>
      </dgm:extLst>
    </dgm:pt>
    <dgm:pt modelId="{DB749950-2DE5-4F53-87F5-6EBF05CDDF04}" type="pres">
      <dgm:prSet presAssocID="{E8CCE84D-9A20-494B-A58E-9B50DF239B50}" presName="spaceRect" presStyleCnt="0"/>
      <dgm:spPr/>
    </dgm:pt>
    <dgm:pt modelId="{911CDD34-DA28-4CC2-A879-88B13C92F9D6}" type="pres">
      <dgm:prSet presAssocID="{E8CCE84D-9A20-494B-A58E-9B50DF239B5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417E64-9B45-4D0E-B005-2C388C600344}" type="presOf" srcId="{16C99510-2AE5-4E0B-B01C-BB4C053C6F6E}" destId="{A2E24351-A82A-4E38-AAFD-C2ABD06620F2}" srcOrd="0" destOrd="0" presId="urn:microsoft.com/office/officeart/2018/5/layout/IconLeafLabelList"/>
    <dgm:cxn modelId="{C7CFF044-5E16-4752-9BA5-B0FFAC5C6967}" type="presOf" srcId="{8E69F3C2-675B-4DEA-B816-AF6296333721}" destId="{1CF2ADE3-A8B2-417C-BF76-49E3DF26B362}" srcOrd="0" destOrd="0" presId="urn:microsoft.com/office/officeart/2018/5/layout/IconLeafLabelList"/>
    <dgm:cxn modelId="{1476338C-5772-4030-9A18-8BD3163B4D3D}" srcId="{8E69F3C2-675B-4DEA-B816-AF6296333721}" destId="{E8CCE84D-9A20-494B-A58E-9B50DF239B50}" srcOrd="1" destOrd="0" parTransId="{22FF1E0E-4AD3-4504-AF03-FA75DD8523A9}" sibTransId="{6B155B21-DFD7-444E-8236-6D060D92E676}"/>
    <dgm:cxn modelId="{A3D2738C-2D69-45D6-9476-4B5FB5EA00B5}" srcId="{8E69F3C2-675B-4DEA-B816-AF6296333721}" destId="{16C99510-2AE5-4E0B-B01C-BB4C053C6F6E}" srcOrd="0" destOrd="0" parTransId="{25C49FBA-3F70-40F2-A29E-7151222BD588}" sibTransId="{7CE58CFC-64EF-4DA0-AFBB-870D9C9FE2F6}"/>
    <dgm:cxn modelId="{8B365AC3-61ED-4E2D-A80D-F7AB6F8BA2C5}" type="presOf" srcId="{E8CCE84D-9A20-494B-A58E-9B50DF239B50}" destId="{911CDD34-DA28-4CC2-A879-88B13C92F9D6}" srcOrd="0" destOrd="0" presId="urn:microsoft.com/office/officeart/2018/5/layout/IconLeafLabelList"/>
    <dgm:cxn modelId="{858EA22D-B86C-4742-97E0-069AADC9BCDE}" type="presParOf" srcId="{1CF2ADE3-A8B2-417C-BF76-49E3DF26B362}" destId="{5E915BE4-D781-41E7-A7AB-42956372F745}" srcOrd="0" destOrd="0" presId="urn:microsoft.com/office/officeart/2018/5/layout/IconLeafLabelList"/>
    <dgm:cxn modelId="{F0854F24-280D-4086-86A0-E013E5AC61A7}" type="presParOf" srcId="{5E915BE4-D781-41E7-A7AB-42956372F745}" destId="{ABB5A738-9C3C-435D-B573-D33AF99FAD41}" srcOrd="0" destOrd="0" presId="urn:microsoft.com/office/officeart/2018/5/layout/IconLeafLabelList"/>
    <dgm:cxn modelId="{D57AC133-DE54-4484-B258-309D17601995}" type="presParOf" srcId="{5E915BE4-D781-41E7-A7AB-42956372F745}" destId="{49E7115C-C1D8-4115-994B-F0E389101F5D}" srcOrd="1" destOrd="0" presId="urn:microsoft.com/office/officeart/2018/5/layout/IconLeafLabelList"/>
    <dgm:cxn modelId="{DBAEC925-D829-4A69-9022-4E2B066576B9}" type="presParOf" srcId="{5E915BE4-D781-41E7-A7AB-42956372F745}" destId="{772148AE-CEF6-4DCF-826F-BA8CCBC33BA8}" srcOrd="2" destOrd="0" presId="urn:microsoft.com/office/officeart/2018/5/layout/IconLeafLabelList"/>
    <dgm:cxn modelId="{5407F9C7-2D3B-4AEC-B450-E31DF4D576EF}" type="presParOf" srcId="{5E915BE4-D781-41E7-A7AB-42956372F745}" destId="{A2E24351-A82A-4E38-AAFD-C2ABD06620F2}" srcOrd="3" destOrd="0" presId="urn:microsoft.com/office/officeart/2018/5/layout/IconLeafLabelList"/>
    <dgm:cxn modelId="{BCF3644D-2598-442B-A671-EBC277CE4946}" type="presParOf" srcId="{1CF2ADE3-A8B2-417C-BF76-49E3DF26B362}" destId="{984DD63E-EF4B-480F-93C0-1824841C2320}" srcOrd="1" destOrd="0" presId="urn:microsoft.com/office/officeart/2018/5/layout/IconLeafLabelList"/>
    <dgm:cxn modelId="{81ADA9B8-2F1F-4098-AB70-975F4E0F38F3}" type="presParOf" srcId="{1CF2ADE3-A8B2-417C-BF76-49E3DF26B362}" destId="{6FD4AE35-ED04-4369-9C81-41E7EB3ECD0A}" srcOrd="2" destOrd="0" presId="urn:microsoft.com/office/officeart/2018/5/layout/IconLeafLabelList"/>
    <dgm:cxn modelId="{AFB6DCF0-A070-4448-98FE-9E3A4AB5EBC5}" type="presParOf" srcId="{6FD4AE35-ED04-4369-9C81-41E7EB3ECD0A}" destId="{B5126FC2-21B5-4C67-AA53-6B8E18E1A207}" srcOrd="0" destOrd="0" presId="urn:microsoft.com/office/officeart/2018/5/layout/IconLeafLabelList"/>
    <dgm:cxn modelId="{CA3E23B3-15B9-428F-8700-3182E654A0F0}" type="presParOf" srcId="{6FD4AE35-ED04-4369-9C81-41E7EB3ECD0A}" destId="{706F0AF3-63CB-4E0E-9B53-8BFD72903708}" srcOrd="1" destOrd="0" presId="urn:microsoft.com/office/officeart/2018/5/layout/IconLeafLabelList"/>
    <dgm:cxn modelId="{A1D1FCE9-D32B-4843-8B0B-FEA856D04809}" type="presParOf" srcId="{6FD4AE35-ED04-4369-9C81-41E7EB3ECD0A}" destId="{DB749950-2DE5-4F53-87F5-6EBF05CDDF04}" srcOrd="2" destOrd="0" presId="urn:microsoft.com/office/officeart/2018/5/layout/IconLeafLabelList"/>
    <dgm:cxn modelId="{E0F71F3F-5128-4FCE-BD70-DC90F8F98745}" type="presParOf" srcId="{6FD4AE35-ED04-4369-9C81-41E7EB3ECD0A}" destId="{911CDD34-DA28-4CC2-A879-88B13C92F9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344D0-5664-430D-AA03-7BC9E3E766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68DA47-69E3-4099-A77A-AA1EE7DE7BC2}">
      <dgm:prSet/>
      <dgm:spPr/>
      <dgm:t>
        <a:bodyPr/>
        <a:lstStyle/>
        <a:p>
          <a:r>
            <a:rPr lang="zh-CN"/>
            <a:t>D: the value measuring the  degeneration of the watermark</a:t>
          </a:r>
          <a:endParaRPr lang="en-US"/>
        </a:p>
      </dgm:t>
    </dgm:pt>
    <dgm:pt modelId="{86322E62-B7E3-49F4-90FE-23E350EECE05}" type="parTrans" cxnId="{9B6539F6-4E0B-47FA-870D-2285364F57A0}">
      <dgm:prSet/>
      <dgm:spPr/>
      <dgm:t>
        <a:bodyPr/>
        <a:lstStyle/>
        <a:p>
          <a:endParaRPr lang="en-US"/>
        </a:p>
      </dgm:t>
    </dgm:pt>
    <dgm:pt modelId="{A613B937-A9B5-41AB-9B3D-2097EDB1D551}" type="sibTrans" cxnId="{9B6539F6-4E0B-47FA-870D-2285364F57A0}">
      <dgm:prSet/>
      <dgm:spPr/>
      <dgm:t>
        <a:bodyPr/>
        <a:lstStyle/>
        <a:p>
          <a:endParaRPr lang="en-US"/>
        </a:p>
      </dgm:t>
    </dgm:pt>
    <dgm:pt modelId="{74426538-F792-4259-9824-9BC90661945F}">
      <dgm:prSet/>
      <dgm:spPr/>
      <dgm:t>
        <a:bodyPr/>
        <a:lstStyle/>
        <a:p>
          <a:r>
            <a:rPr lang="en-US" err="1"/>
            <a:t>Rbase</a:t>
          </a:r>
          <a:r>
            <a:rPr lang="en-US"/>
            <a:t>: the similarity ratio of detecting the watermark instantly after embedding the watermark</a:t>
          </a:r>
        </a:p>
      </dgm:t>
    </dgm:pt>
    <dgm:pt modelId="{10DCFBD4-04F9-4BA3-B477-9BAB7F3DECC3}" type="parTrans" cxnId="{D0EEA7EB-05B4-4F32-ACC7-82C8DDA0F6B9}">
      <dgm:prSet/>
      <dgm:spPr/>
      <dgm:t>
        <a:bodyPr/>
        <a:lstStyle/>
        <a:p>
          <a:endParaRPr lang="en-US"/>
        </a:p>
      </dgm:t>
    </dgm:pt>
    <dgm:pt modelId="{FD5A7532-B516-4F83-8C73-6D3CEB6217BB}" type="sibTrans" cxnId="{D0EEA7EB-05B4-4F32-ACC7-82C8DDA0F6B9}">
      <dgm:prSet/>
      <dgm:spPr/>
      <dgm:t>
        <a:bodyPr/>
        <a:lstStyle/>
        <a:p>
          <a:endParaRPr lang="en-US"/>
        </a:p>
      </dgm:t>
    </dgm:pt>
    <dgm:pt modelId="{80E78C83-407C-402E-A393-7BF025F1481D}">
      <dgm:prSet/>
      <dgm:spPr/>
      <dgm:t>
        <a:bodyPr/>
        <a:lstStyle/>
        <a:p>
          <a:r>
            <a:rPr lang="en-US" err="1"/>
            <a:t>Rbefore</a:t>
          </a:r>
          <a:r>
            <a:rPr lang="en-US"/>
            <a:t>: the similarity ratio of detecting the watermark before embedding</a:t>
          </a:r>
        </a:p>
      </dgm:t>
    </dgm:pt>
    <dgm:pt modelId="{192D55AE-E739-4BDB-8A55-36C7BF760F08}" type="parTrans" cxnId="{6C073DDB-1486-41BE-899D-ED6A220C209A}">
      <dgm:prSet/>
      <dgm:spPr/>
      <dgm:t>
        <a:bodyPr/>
        <a:lstStyle/>
        <a:p>
          <a:endParaRPr lang="en-US"/>
        </a:p>
      </dgm:t>
    </dgm:pt>
    <dgm:pt modelId="{2CF13128-8A62-405A-A9C8-F33CFA5CBC4B}" type="sibTrans" cxnId="{6C073DDB-1486-41BE-899D-ED6A220C209A}">
      <dgm:prSet/>
      <dgm:spPr/>
      <dgm:t>
        <a:bodyPr/>
        <a:lstStyle/>
        <a:p>
          <a:endParaRPr lang="en-US"/>
        </a:p>
      </dgm:t>
    </dgm:pt>
    <dgm:pt modelId="{94977C09-EFD5-4D3F-A7C5-316756317BB5}">
      <dgm:prSet/>
      <dgm:spPr/>
      <dgm:t>
        <a:bodyPr/>
        <a:lstStyle/>
        <a:p>
          <a:r>
            <a:rPr lang="en-US" err="1"/>
            <a:t>Rattacki</a:t>
          </a:r>
          <a:r>
            <a:rPr lang="en-US"/>
            <a:t>: the similarity ratio of detecting the watermark under attack </a:t>
          </a:r>
          <a:r>
            <a:rPr lang="en-US" err="1"/>
            <a:t>i</a:t>
          </a:r>
        </a:p>
      </dgm:t>
    </dgm:pt>
    <dgm:pt modelId="{72CB006A-1CD0-4CCA-A32F-D8107E0539E8}" type="parTrans" cxnId="{1B7A6704-94AF-4373-BA04-82037F11E72B}">
      <dgm:prSet/>
      <dgm:spPr/>
      <dgm:t>
        <a:bodyPr/>
        <a:lstStyle/>
        <a:p>
          <a:endParaRPr lang="en-US"/>
        </a:p>
      </dgm:t>
    </dgm:pt>
    <dgm:pt modelId="{ABC4611B-414F-4A02-A594-AA2CCCFE09CD}" type="sibTrans" cxnId="{1B7A6704-94AF-4373-BA04-82037F11E72B}">
      <dgm:prSet/>
      <dgm:spPr/>
      <dgm:t>
        <a:bodyPr/>
        <a:lstStyle/>
        <a:p>
          <a:endParaRPr lang="en-US"/>
        </a:p>
      </dgm:t>
    </dgm:pt>
    <dgm:pt modelId="{60446697-8489-4223-88DB-AE1FAFC81EAF}" type="pres">
      <dgm:prSet presAssocID="{5DA344D0-5664-430D-AA03-7BC9E3E766CF}" presName="vert0" presStyleCnt="0">
        <dgm:presLayoutVars>
          <dgm:dir/>
          <dgm:animOne val="branch"/>
          <dgm:animLvl val="lvl"/>
        </dgm:presLayoutVars>
      </dgm:prSet>
      <dgm:spPr/>
    </dgm:pt>
    <dgm:pt modelId="{C1F0A7EB-35CA-4E9F-8182-BE651DE11644}" type="pres">
      <dgm:prSet presAssocID="{9268DA47-69E3-4099-A77A-AA1EE7DE7BC2}" presName="thickLine" presStyleLbl="alignNode1" presStyleIdx="0" presStyleCnt="4"/>
      <dgm:spPr/>
    </dgm:pt>
    <dgm:pt modelId="{DDCDEC39-63F2-429B-9DB8-9B031C9BBDA7}" type="pres">
      <dgm:prSet presAssocID="{9268DA47-69E3-4099-A77A-AA1EE7DE7BC2}" presName="horz1" presStyleCnt="0"/>
      <dgm:spPr/>
    </dgm:pt>
    <dgm:pt modelId="{B65D55E0-03B4-4032-8FF6-01186A58FABC}" type="pres">
      <dgm:prSet presAssocID="{9268DA47-69E3-4099-A77A-AA1EE7DE7BC2}" presName="tx1" presStyleLbl="revTx" presStyleIdx="0" presStyleCnt="4"/>
      <dgm:spPr/>
    </dgm:pt>
    <dgm:pt modelId="{AE5F6157-0F60-42A4-8095-6099143F893F}" type="pres">
      <dgm:prSet presAssocID="{9268DA47-69E3-4099-A77A-AA1EE7DE7BC2}" presName="vert1" presStyleCnt="0"/>
      <dgm:spPr/>
    </dgm:pt>
    <dgm:pt modelId="{C15DB1D0-3545-4063-982F-290FB204D331}" type="pres">
      <dgm:prSet presAssocID="{74426538-F792-4259-9824-9BC90661945F}" presName="thickLine" presStyleLbl="alignNode1" presStyleIdx="1" presStyleCnt="4"/>
      <dgm:spPr/>
    </dgm:pt>
    <dgm:pt modelId="{A17CB7FB-41CA-482E-9BF8-143F5FC96E7D}" type="pres">
      <dgm:prSet presAssocID="{74426538-F792-4259-9824-9BC90661945F}" presName="horz1" presStyleCnt="0"/>
      <dgm:spPr/>
    </dgm:pt>
    <dgm:pt modelId="{85D9C612-443D-470E-840E-E217FEDB2EED}" type="pres">
      <dgm:prSet presAssocID="{74426538-F792-4259-9824-9BC90661945F}" presName="tx1" presStyleLbl="revTx" presStyleIdx="1" presStyleCnt="4"/>
      <dgm:spPr/>
    </dgm:pt>
    <dgm:pt modelId="{58AC0FED-E0C9-488D-BC0F-D8AAC9A944F0}" type="pres">
      <dgm:prSet presAssocID="{74426538-F792-4259-9824-9BC90661945F}" presName="vert1" presStyleCnt="0"/>
      <dgm:spPr/>
    </dgm:pt>
    <dgm:pt modelId="{FAF08160-8236-4621-9A4B-05633E6DBF4E}" type="pres">
      <dgm:prSet presAssocID="{80E78C83-407C-402E-A393-7BF025F1481D}" presName="thickLine" presStyleLbl="alignNode1" presStyleIdx="2" presStyleCnt="4"/>
      <dgm:spPr/>
    </dgm:pt>
    <dgm:pt modelId="{DEF9EA22-FDBA-4270-AD61-96F24CE0F875}" type="pres">
      <dgm:prSet presAssocID="{80E78C83-407C-402E-A393-7BF025F1481D}" presName="horz1" presStyleCnt="0"/>
      <dgm:spPr/>
    </dgm:pt>
    <dgm:pt modelId="{A6DACB23-A8FD-4E2E-BB7F-A0F9E0F0C8F0}" type="pres">
      <dgm:prSet presAssocID="{80E78C83-407C-402E-A393-7BF025F1481D}" presName="tx1" presStyleLbl="revTx" presStyleIdx="2" presStyleCnt="4"/>
      <dgm:spPr/>
    </dgm:pt>
    <dgm:pt modelId="{C3113BD2-C3D6-4ADD-AC00-AA7D713914C2}" type="pres">
      <dgm:prSet presAssocID="{80E78C83-407C-402E-A393-7BF025F1481D}" presName="vert1" presStyleCnt="0"/>
      <dgm:spPr/>
    </dgm:pt>
    <dgm:pt modelId="{7750F553-79B4-4482-81ED-909020A7135D}" type="pres">
      <dgm:prSet presAssocID="{94977C09-EFD5-4D3F-A7C5-316756317BB5}" presName="thickLine" presStyleLbl="alignNode1" presStyleIdx="3" presStyleCnt="4"/>
      <dgm:spPr/>
    </dgm:pt>
    <dgm:pt modelId="{8CF16104-CC01-45CA-9893-2ECE9E688939}" type="pres">
      <dgm:prSet presAssocID="{94977C09-EFD5-4D3F-A7C5-316756317BB5}" presName="horz1" presStyleCnt="0"/>
      <dgm:spPr/>
    </dgm:pt>
    <dgm:pt modelId="{60AE0A23-EF89-441B-B16E-64CF6D2FF0CC}" type="pres">
      <dgm:prSet presAssocID="{94977C09-EFD5-4D3F-A7C5-316756317BB5}" presName="tx1" presStyleLbl="revTx" presStyleIdx="3" presStyleCnt="4"/>
      <dgm:spPr/>
    </dgm:pt>
    <dgm:pt modelId="{0A565DE9-B35C-4EE7-9607-5A2DAF075678}" type="pres">
      <dgm:prSet presAssocID="{94977C09-EFD5-4D3F-A7C5-316756317BB5}" presName="vert1" presStyleCnt="0"/>
      <dgm:spPr/>
    </dgm:pt>
  </dgm:ptLst>
  <dgm:cxnLst>
    <dgm:cxn modelId="{1B7A6704-94AF-4373-BA04-82037F11E72B}" srcId="{5DA344D0-5664-430D-AA03-7BC9E3E766CF}" destId="{94977C09-EFD5-4D3F-A7C5-316756317BB5}" srcOrd="3" destOrd="0" parTransId="{72CB006A-1CD0-4CCA-A32F-D8107E0539E8}" sibTransId="{ABC4611B-414F-4A02-A594-AA2CCCFE09CD}"/>
    <dgm:cxn modelId="{3A74D686-C249-46DA-8B8A-BB9D5D96D5B6}" type="presOf" srcId="{9268DA47-69E3-4099-A77A-AA1EE7DE7BC2}" destId="{B65D55E0-03B4-4032-8FF6-01186A58FABC}" srcOrd="0" destOrd="0" presId="urn:microsoft.com/office/officeart/2008/layout/LinedList"/>
    <dgm:cxn modelId="{EB68C6B7-CCA9-47CD-B26A-AD8C31265488}" type="presOf" srcId="{5DA344D0-5664-430D-AA03-7BC9E3E766CF}" destId="{60446697-8489-4223-88DB-AE1FAFC81EAF}" srcOrd="0" destOrd="0" presId="urn:microsoft.com/office/officeart/2008/layout/LinedList"/>
    <dgm:cxn modelId="{A1069ACD-B988-4FFE-897E-DCD396F13615}" type="presOf" srcId="{74426538-F792-4259-9824-9BC90661945F}" destId="{85D9C612-443D-470E-840E-E217FEDB2EED}" srcOrd="0" destOrd="0" presId="urn:microsoft.com/office/officeart/2008/layout/LinedList"/>
    <dgm:cxn modelId="{6C073DDB-1486-41BE-899D-ED6A220C209A}" srcId="{5DA344D0-5664-430D-AA03-7BC9E3E766CF}" destId="{80E78C83-407C-402E-A393-7BF025F1481D}" srcOrd="2" destOrd="0" parTransId="{192D55AE-E739-4BDB-8A55-36C7BF760F08}" sibTransId="{2CF13128-8A62-405A-A9C8-F33CFA5CBC4B}"/>
    <dgm:cxn modelId="{4459DCE2-7287-485A-B88E-3F36019C9E9B}" type="presOf" srcId="{80E78C83-407C-402E-A393-7BF025F1481D}" destId="{A6DACB23-A8FD-4E2E-BB7F-A0F9E0F0C8F0}" srcOrd="0" destOrd="0" presId="urn:microsoft.com/office/officeart/2008/layout/LinedList"/>
    <dgm:cxn modelId="{D0EEA7EB-05B4-4F32-ACC7-82C8DDA0F6B9}" srcId="{5DA344D0-5664-430D-AA03-7BC9E3E766CF}" destId="{74426538-F792-4259-9824-9BC90661945F}" srcOrd="1" destOrd="0" parTransId="{10DCFBD4-04F9-4BA3-B477-9BAB7F3DECC3}" sibTransId="{FD5A7532-B516-4F83-8C73-6D3CEB6217BB}"/>
    <dgm:cxn modelId="{8359AEF2-BBD9-4F57-A45A-A0401C98049E}" type="presOf" srcId="{94977C09-EFD5-4D3F-A7C5-316756317BB5}" destId="{60AE0A23-EF89-441B-B16E-64CF6D2FF0CC}" srcOrd="0" destOrd="0" presId="urn:microsoft.com/office/officeart/2008/layout/LinedList"/>
    <dgm:cxn modelId="{9B6539F6-4E0B-47FA-870D-2285364F57A0}" srcId="{5DA344D0-5664-430D-AA03-7BC9E3E766CF}" destId="{9268DA47-69E3-4099-A77A-AA1EE7DE7BC2}" srcOrd="0" destOrd="0" parTransId="{86322E62-B7E3-49F4-90FE-23E350EECE05}" sibTransId="{A613B937-A9B5-41AB-9B3D-2097EDB1D551}"/>
    <dgm:cxn modelId="{874A16D5-1333-4BAA-8562-4BB96563C126}" type="presParOf" srcId="{60446697-8489-4223-88DB-AE1FAFC81EAF}" destId="{C1F0A7EB-35CA-4E9F-8182-BE651DE11644}" srcOrd="0" destOrd="0" presId="urn:microsoft.com/office/officeart/2008/layout/LinedList"/>
    <dgm:cxn modelId="{81C53B2A-F040-4CC4-97F0-110EDE78DCB1}" type="presParOf" srcId="{60446697-8489-4223-88DB-AE1FAFC81EAF}" destId="{DDCDEC39-63F2-429B-9DB8-9B031C9BBDA7}" srcOrd="1" destOrd="0" presId="urn:microsoft.com/office/officeart/2008/layout/LinedList"/>
    <dgm:cxn modelId="{E94E289E-C88C-494E-835F-2C9CEDB28D30}" type="presParOf" srcId="{DDCDEC39-63F2-429B-9DB8-9B031C9BBDA7}" destId="{B65D55E0-03B4-4032-8FF6-01186A58FABC}" srcOrd="0" destOrd="0" presId="urn:microsoft.com/office/officeart/2008/layout/LinedList"/>
    <dgm:cxn modelId="{73E0A71E-0260-4BF6-BD8A-4C66CD623EE2}" type="presParOf" srcId="{DDCDEC39-63F2-429B-9DB8-9B031C9BBDA7}" destId="{AE5F6157-0F60-42A4-8095-6099143F893F}" srcOrd="1" destOrd="0" presId="urn:microsoft.com/office/officeart/2008/layout/LinedList"/>
    <dgm:cxn modelId="{7B1610F0-0B66-42CA-A663-013D8118EF7F}" type="presParOf" srcId="{60446697-8489-4223-88DB-AE1FAFC81EAF}" destId="{C15DB1D0-3545-4063-982F-290FB204D331}" srcOrd="2" destOrd="0" presId="urn:microsoft.com/office/officeart/2008/layout/LinedList"/>
    <dgm:cxn modelId="{A84CB31B-22C6-4917-9088-659066467D67}" type="presParOf" srcId="{60446697-8489-4223-88DB-AE1FAFC81EAF}" destId="{A17CB7FB-41CA-482E-9BF8-143F5FC96E7D}" srcOrd="3" destOrd="0" presId="urn:microsoft.com/office/officeart/2008/layout/LinedList"/>
    <dgm:cxn modelId="{36558B58-D5DE-411E-8AE3-4663121F4D76}" type="presParOf" srcId="{A17CB7FB-41CA-482E-9BF8-143F5FC96E7D}" destId="{85D9C612-443D-470E-840E-E217FEDB2EED}" srcOrd="0" destOrd="0" presId="urn:microsoft.com/office/officeart/2008/layout/LinedList"/>
    <dgm:cxn modelId="{F27DC142-48B0-4AEC-B7BE-AEC46CCBCEC7}" type="presParOf" srcId="{A17CB7FB-41CA-482E-9BF8-143F5FC96E7D}" destId="{58AC0FED-E0C9-488D-BC0F-D8AAC9A944F0}" srcOrd="1" destOrd="0" presId="urn:microsoft.com/office/officeart/2008/layout/LinedList"/>
    <dgm:cxn modelId="{B573F74D-5500-4EE3-A0DC-039EFAEF21F2}" type="presParOf" srcId="{60446697-8489-4223-88DB-AE1FAFC81EAF}" destId="{FAF08160-8236-4621-9A4B-05633E6DBF4E}" srcOrd="4" destOrd="0" presId="urn:microsoft.com/office/officeart/2008/layout/LinedList"/>
    <dgm:cxn modelId="{9FBC26FC-68D6-4A17-AE17-E6261C96EC82}" type="presParOf" srcId="{60446697-8489-4223-88DB-AE1FAFC81EAF}" destId="{DEF9EA22-FDBA-4270-AD61-96F24CE0F875}" srcOrd="5" destOrd="0" presId="urn:microsoft.com/office/officeart/2008/layout/LinedList"/>
    <dgm:cxn modelId="{5F9FAAE8-0CFE-4501-912D-1F9AAA110E70}" type="presParOf" srcId="{DEF9EA22-FDBA-4270-AD61-96F24CE0F875}" destId="{A6DACB23-A8FD-4E2E-BB7F-A0F9E0F0C8F0}" srcOrd="0" destOrd="0" presId="urn:microsoft.com/office/officeart/2008/layout/LinedList"/>
    <dgm:cxn modelId="{BD47815F-AB7D-4FA0-B284-1AAABF2EB948}" type="presParOf" srcId="{DEF9EA22-FDBA-4270-AD61-96F24CE0F875}" destId="{C3113BD2-C3D6-4ADD-AC00-AA7D713914C2}" srcOrd="1" destOrd="0" presId="urn:microsoft.com/office/officeart/2008/layout/LinedList"/>
    <dgm:cxn modelId="{F539C234-B5A9-4F7E-B86E-0021DD5E863D}" type="presParOf" srcId="{60446697-8489-4223-88DB-AE1FAFC81EAF}" destId="{7750F553-79B4-4482-81ED-909020A7135D}" srcOrd="6" destOrd="0" presId="urn:microsoft.com/office/officeart/2008/layout/LinedList"/>
    <dgm:cxn modelId="{89D7529D-ABE5-459D-B707-1E2168DA4B94}" type="presParOf" srcId="{60446697-8489-4223-88DB-AE1FAFC81EAF}" destId="{8CF16104-CC01-45CA-9893-2ECE9E688939}" srcOrd="7" destOrd="0" presId="urn:microsoft.com/office/officeart/2008/layout/LinedList"/>
    <dgm:cxn modelId="{9F44C33E-F684-415E-9AB6-57CC90A490AB}" type="presParOf" srcId="{8CF16104-CC01-45CA-9893-2ECE9E688939}" destId="{60AE0A23-EF89-441B-B16E-64CF6D2FF0CC}" srcOrd="0" destOrd="0" presId="urn:microsoft.com/office/officeart/2008/layout/LinedList"/>
    <dgm:cxn modelId="{3156493F-0D90-4258-B1D0-2ED6381E5A45}" type="presParOf" srcId="{8CF16104-CC01-45CA-9893-2ECE9E688939}" destId="{0A565DE9-B35C-4EE7-9607-5A2DAF0756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F92E5B-5DAF-449C-8492-B81D368D26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2E5CF2-6A14-4544-8506-AA58BC171C1F}">
      <dgm:prSet/>
      <dgm:spPr/>
      <dgm:t>
        <a:bodyPr/>
        <a:lstStyle/>
        <a:p>
          <a:r>
            <a:rPr lang="zh-CN"/>
            <a:t>the robustness of </a:t>
          </a:r>
          <a:r>
            <a:rPr lang="zh-CN" i="1"/>
            <a:t>Low Frequency</a:t>
          </a:r>
          <a:r>
            <a:rPr lang="zh-CN"/>
            <a:t> and </a:t>
          </a:r>
          <a:r>
            <a:rPr lang="zh-CN" i="1"/>
            <a:t>Additive</a:t>
          </a:r>
          <a:r>
            <a:rPr lang="zh-CN"/>
            <a:t> is better than the </a:t>
          </a:r>
          <a:r>
            <a:rPr lang="zh-CN" i="1"/>
            <a:t>Reference</a:t>
          </a:r>
          <a:r>
            <a:rPr lang="en-US" i="1"/>
            <a:t>,</a:t>
          </a:r>
          <a:r>
            <a:rPr lang="zh-CN" i="1"/>
            <a:t> </a:t>
          </a:r>
          <a:r>
            <a:rPr lang="en-US" i="1"/>
            <a:t>especially the Low Frequency</a:t>
          </a:r>
          <a:endParaRPr lang="en-US"/>
        </a:p>
      </dgm:t>
    </dgm:pt>
    <dgm:pt modelId="{7845FEB8-DCC3-4AC9-8057-0C0E08B4BAA2}" type="parTrans" cxnId="{298E57D7-1051-433F-9E14-19517F3C7FE0}">
      <dgm:prSet/>
      <dgm:spPr/>
      <dgm:t>
        <a:bodyPr/>
        <a:lstStyle/>
        <a:p>
          <a:endParaRPr lang="en-US"/>
        </a:p>
      </dgm:t>
    </dgm:pt>
    <dgm:pt modelId="{B2842445-A5C1-45CD-B982-7BC9BE8CEED8}" type="sibTrans" cxnId="{298E57D7-1051-433F-9E14-19517F3C7FE0}">
      <dgm:prSet/>
      <dgm:spPr/>
      <dgm:t>
        <a:bodyPr/>
        <a:lstStyle/>
        <a:p>
          <a:endParaRPr lang="en-US"/>
        </a:p>
      </dgm:t>
    </dgm:pt>
    <dgm:pt modelId="{F0E84DC9-ABCF-4A37-83CC-3231A7C73EB1}">
      <dgm:prSet/>
      <dgm:spPr/>
      <dgm:t>
        <a:bodyPr/>
        <a:lstStyle/>
        <a:p>
          <a:r>
            <a:rPr lang="en-US"/>
            <a:t>But the watermark embedded in low-pass bands of the wavelet domain affects the fidelity of the watermarked image</a:t>
          </a:r>
        </a:p>
      </dgm:t>
    </dgm:pt>
    <dgm:pt modelId="{E0012E71-A2D6-4462-A818-57C7674CE5F5}" type="parTrans" cxnId="{E37C9888-7898-47E6-AC4E-0FFA4F6D0448}">
      <dgm:prSet/>
      <dgm:spPr/>
      <dgm:t>
        <a:bodyPr/>
        <a:lstStyle/>
        <a:p>
          <a:endParaRPr lang="en-US"/>
        </a:p>
      </dgm:t>
    </dgm:pt>
    <dgm:pt modelId="{E07D5CA5-066E-49E5-97CE-0C6FBBEC76F0}" type="sibTrans" cxnId="{E37C9888-7898-47E6-AC4E-0FFA4F6D0448}">
      <dgm:prSet/>
      <dgm:spPr/>
      <dgm:t>
        <a:bodyPr/>
        <a:lstStyle/>
        <a:p>
          <a:endParaRPr lang="en-US"/>
        </a:p>
      </dgm:t>
    </dgm:pt>
    <dgm:pt modelId="{056915DE-58C7-4AB2-939E-27206A34BFF7}">
      <dgm:prSet/>
      <dgm:spPr/>
      <dgm:t>
        <a:bodyPr/>
        <a:lstStyle/>
        <a:p>
          <a:r>
            <a:rPr lang="en-US"/>
            <a:t>the watermark embedded in low-pass bands of the wavelet domain </a:t>
          </a:r>
        </a:p>
      </dgm:t>
    </dgm:pt>
    <dgm:pt modelId="{094320BC-0362-49C9-B297-02DB865F934C}" type="parTrans" cxnId="{E90C7A3B-323A-4DF8-B76C-9498F8AFA2FE}">
      <dgm:prSet/>
      <dgm:spPr/>
      <dgm:t>
        <a:bodyPr/>
        <a:lstStyle/>
        <a:p>
          <a:endParaRPr lang="en-US"/>
        </a:p>
      </dgm:t>
    </dgm:pt>
    <dgm:pt modelId="{1E6E458F-47BC-4C8C-A3BD-D73BEFFE53D2}" type="sibTrans" cxnId="{E90C7A3B-323A-4DF8-B76C-9498F8AFA2FE}">
      <dgm:prSet/>
      <dgm:spPr/>
      <dgm:t>
        <a:bodyPr/>
        <a:lstStyle/>
        <a:p>
          <a:endParaRPr lang="en-US"/>
        </a:p>
      </dgm:t>
    </dgm:pt>
    <dgm:pt modelId="{43D72286-88D8-49E1-B33B-E81A1F882E2C}">
      <dgm:prSet/>
      <dgm:spPr/>
      <dgm:t>
        <a:bodyPr/>
        <a:lstStyle/>
        <a:p>
          <a:r>
            <a:rPr lang="en-US"/>
            <a:t>the watermark in high-pass bands is resistant to another set of attacks such as histogram equalization, intensity adjustment, and gamma correction </a:t>
          </a:r>
        </a:p>
      </dgm:t>
    </dgm:pt>
    <dgm:pt modelId="{C241EEF6-0A84-474A-B812-D1A17873ADDC}" type="parTrans" cxnId="{D21C5011-49F0-4496-AD68-4FE10D956681}">
      <dgm:prSet/>
      <dgm:spPr/>
      <dgm:t>
        <a:bodyPr/>
        <a:lstStyle/>
        <a:p>
          <a:endParaRPr lang="en-US"/>
        </a:p>
      </dgm:t>
    </dgm:pt>
    <dgm:pt modelId="{9960175C-5C04-4716-9126-08B02A8FD877}" type="sibTrans" cxnId="{D21C5011-49F0-4496-AD68-4FE10D956681}">
      <dgm:prSet/>
      <dgm:spPr/>
      <dgm:t>
        <a:bodyPr/>
        <a:lstStyle/>
        <a:p>
          <a:endParaRPr lang="en-US"/>
        </a:p>
      </dgm:t>
    </dgm:pt>
    <dgm:pt modelId="{3DB16621-1223-4378-9380-47BF4B1FC3EA}">
      <dgm:prSet/>
      <dgm:spPr/>
      <dgm:t>
        <a:bodyPr/>
        <a:lstStyle/>
        <a:p>
          <a:r>
            <a:rPr lang="en-US"/>
            <a:t>it seems that the Fourier transform is more suitable to collocate with the additive algorithm</a:t>
          </a:r>
        </a:p>
      </dgm:t>
    </dgm:pt>
    <dgm:pt modelId="{3FC0C6D2-0E8E-41DF-AE37-5E0A7E8CAEAA}" type="parTrans" cxnId="{1CFBD3D6-5028-4863-BC79-E8121205322D}">
      <dgm:prSet/>
      <dgm:spPr/>
      <dgm:t>
        <a:bodyPr/>
        <a:lstStyle/>
        <a:p>
          <a:endParaRPr lang="en-US"/>
        </a:p>
      </dgm:t>
    </dgm:pt>
    <dgm:pt modelId="{B73B80AE-6013-4985-A33D-B23A7C21F77D}" type="sibTrans" cxnId="{1CFBD3D6-5028-4863-BC79-E8121205322D}">
      <dgm:prSet/>
      <dgm:spPr/>
      <dgm:t>
        <a:bodyPr/>
        <a:lstStyle/>
        <a:p>
          <a:endParaRPr lang="en-US"/>
        </a:p>
      </dgm:t>
    </dgm:pt>
    <dgm:pt modelId="{80AB02DD-B254-4D43-A2CB-E84880E3FF4F}" type="pres">
      <dgm:prSet presAssocID="{0EF92E5B-5DAF-449C-8492-B81D368D26F2}" presName="diagram" presStyleCnt="0">
        <dgm:presLayoutVars>
          <dgm:dir/>
          <dgm:resizeHandles val="exact"/>
        </dgm:presLayoutVars>
      </dgm:prSet>
      <dgm:spPr/>
    </dgm:pt>
    <dgm:pt modelId="{B7C87E98-585E-4AF4-AB9D-C7E910FC1CF2}" type="pres">
      <dgm:prSet presAssocID="{702E5CF2-6A14-4544-8506-AA58BC171C1F}" presName="node" presStyleLbl="node1" presStyleIdx="0" presStyleCnt="5">
        <dgm:presLayoutVars>
          <dgm:bulletEnabled val="1"/>
        </dgm:presLayoutVars>
      </dgm:prSet>
      <dgm:spPr/>
    </dgm:pt>
    <dgm:pt modelId="{9EC6352D-1995-4BBA-BA79-F5F4221B0F33}" type="pres">
      <dgm:prSet presAssocID="{B2842445-A5C1-45CD-B982-7BC9BE8CEED8}" presName="sibTrans" presStyleCnt="0"/>
      <dgm:spPr/>
    </dgm:pt>
    <dgm:pt modelId="{A1037D42-5216-4D44-BDA7-432FA31E44A4}" type="pres">
      <dgm:prSet presAssocID="{F0E84DC9-ABCF-4A37-83CC-3231A7C73EB1}" presName="node" presStyleLbl="node1" presStyleIdx="1" presStyleCnt="5">
        <dgm:presLayoutVars>
          <dgm:bulletEnabled val="1"/>
        </dgm:presLayoutVars>
      </dgm:prSet>
      <dgm:spPr/>
    </dgm:pt>
    <dgm:pt modelId="{A691B52D-1569-4A69-AAD5-427802E207F5}" type="pres">
      <dgm:prSet presAssocID="{E07D5CA5-066E-49E5-97CE-0C6FBBEC76F0}" presName="sibTrans" presStyleCnt="0"/>
      <dgm:spPr/>
    </dgm:pt>
    <dgm:pt modelId="{3FE66DAB-167A-46DA-8611-467288269FDE}" type="pres">
      <dgm:prSet presAssocID="{056915DE-58C7-4AB2-939E-27206A34BFF7}" presName="node" presStyleLbl="node1" presStyleIdx="2" presStyleCnt="5">
        <dgm:presLayoutVars>
          <dgm:bulletEnabled val="1"/>
        </dgm:presLayoutVars>
      </dgm:prSet>
      <dgm:spPr/>
    </dgm:pt>
    <dgm:pt modelId="{360AB1BA-6063-4249-B308-C78884C43DE5}" type="pres">
      <dgm:prSet presAssocID="{1E6E458F-47BC-4C8C-A3BD-D73BEFFE53D2}" presName="sibTrans" presStyleCnt="0"/>
      <dgm:spPr/>
    </dgm:pt>
    <dgm:pt modelId="{34A0E3BB-5B7B-4A68-BB3F-A428DED32BC4}" type="pres">
      <dgm:prSet presAssocID="{43D72286-88D8-49E1-B33B-E81A1F882E2C}" presName="node" presStyleLbl="node1" presStyleIdx="3" presStyleCnt="5">
        <dgm:presLayoutVars>
          <dgm:bulletEnabled val="1"/>
        </dgm:presLayoutVars>
      </dgm:prSet>
      <dgm:spPr/>
    </dgm:pt>
    <dgm:pt modelId="{AE03C03B-1C4A-4E09-9B9E-7C001B6EC8B4}" type="pres">
      <dgm:prSet presAssocID="{9960175C-5C04-4716-9126-08B02A8FD877}" presName="sibTrans" presStyleCnt="0"/>
      <dgm:spPr/>
    </dgm:pt>
    <dgm:pt modelId="{75EBC39C-34B5-430B-8689-CCF919BD78F5}" type="pres">
      <dgm:prSet presAssocID="{3DB16621-1223-4378-9380-47BF4B1FC3EA}" presName="node" presStyleLbl="node1" presStyleIdx="4" presStyleCnt="5">
        <dgm:presLayoutVars>
          <dgm:bulletEnabled val="1"/>
        </dgm:presLayoutVars>
      </dgm:prSet>
      <dgm:spPr/>
    </dgm:pt>
  </dgm:ptLst>
  <dgm:cxnLst>
    <dgm:cxn modelId="{7EBD9F01-F652-4FCB-B643-CA5D14FA86FE}" type="presOf" srcId="{3DB16621-1223-4378-9380-47BF4B1FC3EA}" destId="{75EBC39C-34B5-430B-8689-CCF919BD78F5}" srcOrd="0" destOrd="0" presId="urn:microsoft.com/office/officeart/2005/8/layout/default"/>
    <dgm:cxn modelId="{23838D04-E611-45EF-9907-05C444A6A6AD}" type="presOf" srcId="{056915DE-58C7-4AB2-939E-27206A34BFF7}" destId="{3FE66DAB-167A-46DA-8611-467288269FDE}" srcOrd="0" destOrd="0" presId="urn:microsoft.com/office/officeart/2005/8/layout/default"/>
    <dgm:cxn modelId="{D21C5011-49F0-4496-AD68-4FE10D956681}" srcId="{0EF92E5B-5DAF-449C-8492-B81D368D26F2}" destId="{43D72286-88D8-49E1-B33B-E81A1F882E2C}" srcOrd="3" destOrd="0" parTransId="{C241EEF6-0A84-474A-B812-D1A17873ADDC}" sibTransId="{9960175C-5C04-4716-9126-08B02A8FD877}"/>
    <dgm:cxn modelId="{E90C7A3B-323A-4DF8-B76C-9498F8AFA2FE}" srcId="{0EF92E5B-5DAF-449C-8492-B81D368D26F2}" destId="{056915DE-58C7-4AB2-939E-27206A34BFF7}" srcOrd="2" destOrd="0" parTransId="{094320BC-0362-49C9-B297-02DB865F934C}" sibTransId="{1E6E458F-47BC-4C8C-A3BD-D73BEFFE53D2}"/>
    <dgm:cxn modelId="{E37C9888-7898-47E6-AC4E-0FFA4F6D0448}" srcId="{0EF92E5B-5DAF-449C-8492-B81D368D26F2}" destId="{F0E84DC9-ABCF-4A37-83CC-3231A7C73EB1}" srcOrd="1" destOrd="0" parTransId="{E0012E71-A2D6-4462-A818-57C7674CE5F5}" sibTransId="{E07D5CA5-066E-49E5-97CE-0C6FBBEC76F0}"/>
    <dgm:cxn modelId="{7FEF4C9C-B4B1-4362-9FD9-23AF0378E53A}" type="presOf" srcId="{0EF92E5B-5DAF-449C-8492-B81D368D26F2}" destId="{80AB02DD-B254-4D43-A2CB-E84880E3FF4F}" srcOrd="0" destOrd="0" presId="urn:microsoft.com/office/officeart/2005/8/layout/default"/>
    <dgm:cxn modelId="{21786CC0-44F8-4822-AE22-33E1A65C2E92}" type="presOf" srcId="{43D72286-88D8-49E1-B33B-E81A1F882E2C}" destId="{34A0E3BB-5B7B-4A68-BB3F-A428DED32BC4}" srcOrd="0" destOrd="0" presId="urn:microsoft.com/office/officeart/2005/8/layout/default"/>
    <dgm:cxn modelId="{F6A5E0C0-6DAC-4A96-AA9B-94F30900C8CB}" type="presOf" srcId="{F0E84DC9-ABCF-4A37-83CC-3231A7C73EB1}" destId="{A1037D42-5216-4D44-BDA7-432FA31E44A4}" srcOrd="0" destOrd="0" presId="urn:microsoft.com/office/officeart/2005/8/layout/default"/>
    <dgm:cxn modelId="{1CFBD3D6-5028-4863-BC79-E8121205322D}" srcId="{0EF92E5B-5DAF-449C-8492-B81D368D26F2}" destId="{3DB16621-1223-4378-9380-47BF4B1FC3EA}" srcOrd="4" destOrd="0" parTransId="{3FC0C6D2-0E8E-41DF-AE37-5E0A7E8CAEAA}" sibTransId="{B73B80AE-6013-4985-A33D-B23A7C21F77D}"/>
    <dgm:cxn modelId="{298E57D7-1051-433F-9E14-19517F3C7FE0}" srcId="{0EF92E5B-5DAF-449C-8492-B81D368D26F2}" destId="{702E5CF2-6A14-4544-8506-AA58BC171C1F}" srcOrd="0" destOrd="0" parTransId="{7845FEB8-DCC3-4AC9-8057-0C0E08B4BAA2}" sibTransId="{B2842445-A5C1-45CD-B982-7BC9BE8CEED8}"/>
    <dgm:cxn modelId="{2858CAE0-FA98-4120-8A68-309663F169C8}" type="presOf" srcId="{702E5CF2-6A14-4544-8506-AA58BC171C1F}" destId="{B7C87E98-585E-4AF4-AB9D-C7E910FC1CF2}" srcOrd="0" destOrd="0" presId="urn:microsoft.com/office/officeart/2005/8/layout/default"/>
    <dgm:cxn modelId="{0087320B-0511-4705-AEC1-FFAC7A37F579}" type="presParOf" srcId="{80AB02DD-B254-4D43-A2CB-E84880E3FF4F}" destId="{B7C87E98-585E-4AF4-AB9D-C7E910FC1CF2}" srcOrd="0" destOrd="0" presId="urn:microsoft.com/office/officeart/2005/8/layout/default"/>
    <dgm:cxn modelId="{68866BCE-9E19-4C3D-9FB2-4103BBB56D21}" type="presParOf" srcId="{80AB02DD-B254-4D43-A2CB-E84880E3FF4F}" destId="{9EC6352D-1995-4BBA-BA79-F5F4221B0F33}" srcOrd="1" destOrd="0" presId="urn:microsoft.com/office/officeart/2005/8/layout/default"/>
    <dgm:cxn modelId="{68D10C53-9CB3-4F02-9B9F-278EC2515041}" type="presParOf" srcId="{80AB02DD-B254-4D43-A2CB-E84880E3FF4F}" destId="{A1037D42-5216-4D44-BDA7-432FA31E44A4}" srcOrd="2" destOrd="0" presId="urn:microsoft.com/office/officeart/2005/8/layout/default"/>
    <dgm:cxn modelId="{B3026781-69F6-40C7-A21A-A60E07B975F5}" type="presParOf" srcId="{80AB02DD-B254-4D43-A2CB-E84880E3FF4F}" destId="{A691B52D-1569-4A69-AAD5-427802E207F5}" srcOrd="3" destOrd="0" presId="urn:microsoft.com/office/officeart/2005/8/layout/default"/>
    <dgm:cxn modelId="{D76284E8-D22F-4E5A-8DB8-49CB6768E0C0}" type="presParOf" srcId="{80AB02DD-B254-4D43-A2CB-E84880E3FF4F}" destId="{3FE66DAB-167A-46DA-8611-467288269FDE}" srcOrd="4" destOrd="0" presId="urn:microsoft.com/office/officeart/2005/8/layout/default"/>
    <dgm:cxn modelId="{E1B8FFCD-629B-4280-A209-3F13BE390850}" type="presParOf" srcId="{80AB02DD-B254-4D43-A2CB-E84880E3FF4F}" destId="{360AB1BA-6063-4249-B308-C78884C43DE5}" srcOrd="5" destOrd="0" presId="urn:microsoft.com/office/officeart/2005/8/layout/default"/>
    <dgm:cxn modelId="{14481819-4DD6-49A3-8F8C-DE99940B2671}" type="presParOf" srcId="{80AB02DD-B254-4D43-A2CB-E84880E3FF4F}" destId="{34A0E3BB-5B7B-4A68-BB3F-A428DED32BC4}" srcOrd="6" destOrd="0" presId="urn:microsoft.com/office/officeart/2005/8/layout/default"/>
    <dgm:cxn modelId="{E5F09579-9ED4-442C-9453-9D414395CD7D}" type="presParOf" srcId="{80AB02DD-B254-4D43-A2CB-E84880E3FF4F}" destId="{AE03C03B-1C4A-4E09-9B9E-7C001B6EC8B4}" srcOrd="7" destOrd="0" presId="urn:microsoft.com/office/officeart/2005/8/layout/default"/>
    <dgm:cxn modelId="{C1B8EE2E-4A54-42DC-8D71-EA50918EA481}" type="presParOf" srcId="{80AB02DD-B254-4D43-A2CB-E84880E3FF4F}" destId="{75EBC39C-34B5-430B-8689-CCF919BD78F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5A738-9C3C-435D-B573-D33AF99FAD41}">
      <dsp:nvSpPr>
        <dsp:cNvPr id="0" name=""/>
        <dsp:cNvSpPr/>
      </dsp:nvSpPr>
      <dsp:spPr>
        <a:xfrm>
          <a:off x="540909" y="986108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7115C-C1D8-4115-994B-F0E389101F5D}">
      <dsp:nvSpPr>
        <dsp:cNvPr id="0" name=""/>
        <dsp:cNvSpPr/>
      </dsp:nvSpPr>
      <dsp:spPr>
        <a:xfrm>
          <a:off x="884597" y="132979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24351-A82A-4E38-AAFD-C2ABD06620F2}">
      <dsp:nvSpPr>
        <dsp:cNvPr id="0" name=""/>
        <dsp:cNvSpPr/>
      </dsp:nvSpPr>
      <dsp:spPr>
        <a:xfrm>
          <a:off x="25378" y="3101108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800" kern="1200"/>
            <a:t>identify the source of some image</a:t>
          </a:r>
          <a:endParaRPr lang="en-US" sz="1800" kern="1200"/>
        </a:p>
      </dsp:txBody>
      <dsp:txXfrm>
        <a:off x="25378" y="3101108"/>
        <a:ext cx="2643750" cy="720000"/>
      </dsp:txXfrm>
    </dsp:sp>
    <dsp:sp modelId="{B5126FC2-21B5-4C67-AA53-6B8E18E1A207}">
      <dsp:nvSpPr>
        <dsp:cNvPr id="0" name=""/>
        <dsp:cNvSpPr/>
      </dsp:nvSpPr>
      <dsp:spPr>
        <a:xfrm>
          <a:off x="3647315" y="986108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0AF3-63CB-4E0E-9B53-8BFD72903708}">
      <dsp:nvSpPr>
        <dsp:cNvPr id="0" name=""/>
        <dsp:cNvSpPr/>
      </dsp:nvSpPr>
      <dsp:spPr>
        <a:xfrm>
          <a:off x="3991003" y="132979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CDD34-DA28-4CC2-A879-88B13C92F9D6}">
      <dsp:nvSpPr>
        <dsp:cNvPr id="0" name=""/>
        <dsp:cNvSpPr/>
      </dsp:nvSpPr>
      <dsp:spPr>
        <a:xfrm>
          <a:off x="3131784" y="3101108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claim</a:t>
          </a:r>
          <a:r>
            <a:rPr lang="zh-CN" sz="1800" kern="1200"/>
            <a:t> </a:t>
          </a:r>
          <a:r>
            <a:rPr lang="en-US" sz="1800" kern="1200"/>
            <a:t>the</a:t>
          </a:r>
          <a:r>
            <a:rPr lang="zh-CN" sz="1800" kern="1200"/>
            <a:t> </a:t>
          </a:r>
          <a:r>
            <a:rPr lang="en-US" sz="1800" kern="1200"/>
            <a:t>copyright</a:t>
          </a:r>
          <a:r>
            <a:rPr lang="zh-CN" sz="1800" kern="1200"/>
            <a:t> </a:t>
          </a:r>
          <a:r>
            <a:rPr lang="en-US" sz="1800" kern="1200"/>
            <a:t>of</a:t>
          </a:r>
          <a:r>
            <a:rPr lang="zh-CN" sz="1800" kern="1200"/>
            <a:t> </a:t>
          </a:r>
          <a:r>
            <a:rPr lang="en-US" sz="1800" kern="1200"/>
            <a:t>it</a:t>
          </a:r>
        </a:p>
      </dsp:txBody>
      <dsp:txXfrm>
        <a:off x="3131784" y="3101108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0A7EB-35CA-4E9F-8182-BE651DE11644}">
      <dsp:nvSpPr>
        <dsp:cNvPr id="0" name=""/>
        <dsp:cNvSpPr/>
      </dsp:nvSpPr>
      <dsp:spPr>
        <a:xfrm>
          <a:off x="0" y="0"/>
          <a:ext cx="5047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D55E0-03B4-4032-8FF6-01186A58FABC}">
      <dsp:nvSpPr>
        <dsp:cNvPr id="0" name=""/>
        <dsp:cNvSpPr/>
      </dsp:nvSpPr>
      <dsp:spPr>
        <a:xfrm>
          <a:off x="0" y="0"/>
          <a:ext cx="5047873" cy="117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D: the value measuring the  degeneration of the watermark</a:t>
          </a:r>
          <a:endParaRPr lang="en-US" sz="2200" kern="1200"/>
        </a:p>
      </dsp:txBody>
      <dsp:txXfrm>
        <a:off x="0" y="0"/>
        <a:ext cx="5047873" cy="1174312"/>
      </dsp:txXfrm>
    </dsp:sp>
    <dsp:sp modelId="{C15DB1D0-3545-4063-982F-290FB204D331}">
      <dsp:nvSpPr>
        <dsp:cNvPr id="0" name=""/>
        <dsp:cNvSpPr/>
      </dsp:nvSpPr>
      <dsp:spPr>
        <a:xfrm>
          <a:off x="0" y="1174313"/>
          <a:ext cx="5047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9C612-443D-470E-840E-E217FEDB2EED}">
      <dsp:nvSpPr>
        <dsp:cNvPr id="0" name=""/>
        <dsp:cNvSpPr/>
      </dsp:nvSpPr>
      <dsp:spPr>
        <a:xfrm>
          <a:off x="0" y="1174312"/>
          <a:ext cx="5047873" cy="117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Rbase</a:t>
          </a:r>
          <a:r>
            <a:rPr lang="en-US" sz="2200" kern="1200"/>
            <a:t>: the similarity ratio of detecting the watermark instantly after embedding the watermark</a:t>
          </a:r>
        </a:p>
      </dsp:txBody>
      <dsp:txXfrm>
        <a:off x="0" y="1174312"/>
        <a:ext cx="5047873" cy="1174312"/>
      </dsp:txXfrm>
    </dsp:sp>
    <dsp:sp modelId="{FAF08160-8236-4621-9A4B-05633E6DBF4E}">
      <dsp:nvSpPr>
        <dsp:cNvPr id="0" name=""/>
        <dsp:cNvSpPr/>
      </dsp:nvSpPr>
      <dsp:spPr>
        <a:xfrm>
          <a:off x="0" y="2348626"/>
          <a:ext cx="5047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ACB23-A8FD-4E2E-BB7F-A0F9E0F0C8F0}">
      <dsp:nvSpPr>
        <dsp:cNvPr id="0" name=""/>
        <dsp:cNvSpPr/>
      </dsp:nvSpPr>
      <dsp:spPr>
        <a:xfrm>
          <a:off x="0" y="2348625"/>
          <a:ext cx="5047873" cy="117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Rbefore</a:t>
          </a:r>
          <a:r>
            <a:rPr lang="en-US" sz="2200" kern="1200"/>
            <a:t>: the similarity ratio of detecting the watermark before embedding</a:t>
          </a:r>
        </a:p>
      </dsp:txBody>
      <dsp:txXfrm>
        <a:off x="0" y="2348625"/>
        <a:ext cx="5047873" cy="1174312"/>
      </dsp:txXfrm>
    </dsp:sp>
    <dsp:sp modelId="{7750F553-79B4-4482-81ED-909020A7135D}">
      <dsp:nvSpPr>
        <dsp:cNvPr id="0" name=""/>
        <dsp:cNvSpPr/>
      </dsp:nvSpPr>
      <dsp:spPr>
        <a:xfrm>
          <a:off x="0" y="3522938"/>
          <a:ext cx="5047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0A23-EF89-441B-B16E-64CF6D2FF0CC}">
      <dsp:nvSpPr>
        <dsp:cNvPr id="0" name=""/>
        <dsp:cNvSpPr/>
      </dsp:nvSpPr>
      <dsp:spPr>
        <a:xfrm>
          <a:off x="0" y="3522938"/>
          <a:ext cx="5047873" cy="117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Rattacki</a:t>
          </a:r>
          <a:r>
            <a:rPr lang="en-US" sz="2200" kern="1200"/>
            <a:t>: the similarity ratio of detecting the watermark under attack </a:t>
          </a:r>
          <a:r>
            <a:rPr lang="en-US" sz="2200" kern="1200" err="1"/>
            <a:t>i</a:t>
          </a:r>
        </a:p>
      </dsp:txBody>
      <dsp:txXfrm>
        <a:off x="0" y="3522938"/>
        <a:ext cx="5047873" cy="117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87E98-585E-4AF4-AB9D-C7E910FC1CF2}">
      <dsp:nvSpPr>
        <dsp:cNvPr id="0" name=""/>
        <dsp:cNvSpPr/>
      </dsp:nvSpPr>
      <dsp:spPr>
        <a:xfrm>
          <a:off x="240316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the robustness of </a:t>
          </a:r>
          <a:r>
            <a:rPr lang="zh-CN" sz="1700" i="1" kern="1200"/>
            <a:t>Low Frequency</a:t>
          </a:r>
          <a:r>
            <a:rPr lang="zh-CN" sz="1700" kern="1200"/>
            <a:t> and </a:t>
          </a:r>
          <a:r>
            <a:rPr lang="zh-CN" sz="1700" i="1" kern="1200"/>
            <a:t>Additive</a:t>
          </a:r>
          <a:r>
            <a:rPr lang="zh-CN" sz="1700" kern="1200"/>
            <a:t> is better than the </a:t>
          </a:r>
          <a:r>
            <a:rPr lang="zh-CN" sz="1700" i="1" kern="1200"/>
            <a:t>Reference</a:t>
          </a:r>
          <a:r>
            <a:rPr lang="en-US" sz="1700" i="1" kern="1200"/>
            <a:t>,</a:t>
          </a:r>
          <a:r>
            <a:rPr lang="zh-CN" sz="1700" i="1" kern="1200"/>
            <a:t> </a:t>
          </a:r>
          <a:r>
            <a:rPr lang="en-US" sz="1700" i="1" kern="1200"/>
            <a:t>especially the Low Frequency</a:t>
          </a:r>
          <a:endParaRPr lang="en-US" sz="1700" kern="1200"/>
        </a:p>
      </dsp:txBody>
      <dsp:txXfrm>
        <a:off x="240316" y="1428"/>
        <a:ext cx="2950665" cy="1770399"/>
      </dsp:txXfrm>
    </dsp:sp>
    <dsp:sp modelId="{A1037D42-5216-4D44-BDA7-432FA31E44A4}">
      <dsp:nvSpPr>
        <dsp:cNvPr id="0" name=""/>
        <dsp:cNvSpPr/>
      </dsp:nvSpPr>
      <dsp:spPr>
        <a:xfrm>
          <a:off x="3486049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But the watermark embedded in low-pass bands of the wavelet domain affects the fidelity of the watermarked image</a:t>
          </a:r>
        </a:p>
      </dsp:txBody>
      <dsp:txXfrm>
        <a:off x="3486049" y="1428"/>
        <a:ext cx="2950665" cy="1770399"/>
      </dsp:txXfrm>
    </dsp:sp>
    <dsp:sp modelId="{3FE66DAB-167A-46DA-8611-467288269FDE}">
      <dsp:nvSpPr>
        <dsp:cNvPr id="0" name=""/>
        <dsp:cNvSpPr/>
      </dsp:nvSpPr>
      <dsp:spPr>
        <a:xfrm>
          <a:off x="6731781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watermark embedded in low-pass bands of the wavelet domain </a:t>
          </a:r>
        </a:p>
      </dsp:txBody>
      <dsp:txXfrm>
        <a:off x="6731781" y="1428"/>
        <a:ext cx="2950665" cy="1770399"/>
      </dsp:txXfrm>
    </dsp:sp>
    <dsp:sp modelId="{34A0E3BB-5B7B-4A68-BB3F-A428DED32BC4}">
      <dsp:nvSpPr>
        <dsp:cNvPr id="0" name=""/>
        <dsp:cNvSpPr/>
      </dsp:nvSpPr>
      <dsp:spPr>
        <a:xfrm>
          <a:off x="1863183" y="2066894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watermark in high-pass bands is resistant to another set of attacks such as histogram equalization, intensity adjustment, and gamma correction </a:t>
          </a:r>
        </a:p>
      </dsp:txBody>
      <dsp:txXfrm>
        <a:off x="1863183" y="2066894"/>
        <a:ext cx="2950665" cy="1770399"/>
      </dsp:txXfrm>
    </dsp:sp>
    <dsp:sp modelId="{75EBC39C-34B5-430B-8689-CCF919BD78F5}">
      <dsp:nvSpPr>
        <dsp:cNvPr id="0" name=""/>
        <dsp:cNvSpPr/>
      </dsp:nvSpPr>
      <dsp:spPr>
        <a:xfrm>
          <a:off x="5108915" y="2066894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seems that the Fourier transform is more suitable to collocate with the additive algorithm</a:t>
          </a:r>
        </a:p>
      </dsp:txBody>
      <dsp:txXfrm>
        <a:off x="5108915" y="2066894"/>
        <a:ext cx="2950665" cy="177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5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sp_1138886114/article/details/116780542" TargetMode="External"/><Relationship Id="rId2" Type="http://schemas.openxmlformats.org/officeDocument/2006/relationships/hyperlink" Target="https://zhuanlan.zhihu.com/p/3792281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uofei9987/blind_watermark" TargetMode="External"/><Relationship Id="rId4" Type="http://schemas.openxmlformats.org/officeDocument/2006/relationships/hyperlink" Target="https://pywavelets.readthedocs.io/en/latest/ref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1C4404-4B60-6DB8-E6F2-229E88F6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zh-CN" sz="3200">
                <a:ea typeface="+mj-lt"/>
                <a:cs typeface="+mj-lt"/>
              </a:rPr>
              <a:t>The Robustness of Watermark Embeddedness Based on Different Transformations with Different Algorithms into Different Fre</a:t>
            </a:r>
            <a:endParaRPr lang="zh-CN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C63ED-3569-ABF5-07C7-BBE143B23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endParaRPr lang="zh-CN" altLang="en-US"/>
          </a:p>
        </p:txBody>
      </p: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>
            <a:extLst>
              <a:ext uri="{FF2B5EF4-FFF2-40B4-BE49-F238E27FC236}">
                <a16:creationId xmlns:a16="http://schemas.microsoft.com/office/drawing/2014/main" id="{8620C9B0-FAAF-1A9D-B269-2E62B2293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82" r="3201" b="4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587EF-B00B-729E-5D15-9ACA60A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2348C-5B6C-6255-E206-A61D681B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000">
                <a:ea typeface="+mn-lt"/>
                <a:cs typeface="+mn-lt"/>
              </a:rPr>
              <a:t>imageAftDft=</a:t>
            </a:r>
            <a:r>
              <a:rPr lang="zh-CN" sz="2000">
                <a:solidFill>
                  <a:srgbClr val="FF0000"/>
                </a:solidFill>
                <a:ea typeface="+mn-lt"/>
                <a:cs typeface="+mn-lt"/>
              </a:rPr>
              <a:t>cv2.dft(np.float32(image), flags = cv2.DFT_REAL_OUTPUT)</a:t>
            </a:r>
          </a:p>
          <a:p>
            <a:r>
              <a:rPr lang="en-US" altLang="zh-CN" sz="2000">
                <a:ea typeface="+mn-lt"/>
                <a:cs typeface="+mn-lt"/>
              </a:rPr>
              <a:t>The</a:t>
            </a:r>
            <a:r>
              <a:rPr lang="zh-CN" altLang="en-US" sz="2000">
                <a:ea typeface="+mn-lt"/>
                <a:cs typeface="+mn-lt"/>
              </a:rPr>
              <a:t> </a:t>
            </a:r>
            <a:r>
              <a:rPr lang="en-US" altLang="zh-CN" sz="2000">
                <a:ea typeface="+mn-lt"/>
                <a:cs typeface="+mn-lt"/>
              </a:rPr>
              <a:t>low-frequency</a:t>
            </a:r>
            <a:r>
              <a:rPr lang="zh-CN" altLang="en-US" sz="2000">
                <a:ea typeface="+mn-lt"/>
                <a:cs typeface="+mn-lt"/>
              </a:rPr>
              <a:t> </a:t>
            </a:r>
            <a:r>
              <a:rPr lang="en-US" altLang="zh-CN" sz="2000">
                <a:ea typeface="+mn-lt"/>
                <a:cs typeface="+mn-lt"/>
              </a:rPr>
              <a:t>band</a:t>
            </a:r>
            <a:r>
              <a:rPr lang="zh-CN" altLang="en-US" sz="2000"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is</a:t>
            </a:r>
            <a:r>
              <a:rPr lang="zh-CN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not</a:t>
            </a:r>
            <a:r>
              <a:rPr lang="zh-CN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shifted</a:t>
            </a:r>
            <a:r>
              <a:rPr lang="zh-CN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to</a:t>
            </a:r>
            <a:r>
              <a:rPr lang="zh-CN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zh-CN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+mn-lt"/>
                <a:cs typeface="+mn-lt"/>
              </a:rPr>
              <a:t>center</a:t>
            </a:r>
            <a:r>
              <a:rPr lang="en-US" altLang="zh-CN" sz="2000">
                <a:ea typeface="+mn-lt"/>
                <a:cs typeface="+mn-lt"/>
              </a:rPr>
              <a:t>, </a:t>
            </a:r>
            <a:r>
              <a:rPr lang="en-US" sz="2000">
                <a:ea typeface="+mn-lt"/>
                <a:cs typeface="+mn-lt"/>
              </a:rPr>
              <a:t>gain the middle square to get the high-frequency band.</a:t>
            </a:r>
            <a:endParaRPr lang="zh-CN" sz="2000"/>
          </a:p>
        </p:txBody>
      </p:sp>
    </p:spTree>
    <p:extLst>
      <p:ext uri="{BB962C8B-B14F-4D97-AF65-F5344CB8AC3E}">
        <p14:creationId xmlns:p14="http://schemas.microsoft.com/office/powerpoint/2010/main" val="103432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9723-1C80-86F5-9300-0E277E4D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/>
              <a:t>Algorithm</a:t>
            </a:r>
            <a:endParaRPr lang="zh-CN"/>
          </a:p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CA79A-6C37-A187-A4A7-248256C6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zh-CN" sz="2400"/>
              <a:t>Quantized algorithm</a:t>
            </a:r>
            <a:endParaRPr lang="zh-CN" altLang="en-US" sz="2400"/>
          </a:p>
          <a:p>
            <a:pPr>
              <a:buFont typeface="Arial"/>
              <a:buChar char="•"/>
            </a:pPr>
            <a:r>
              <a:rPr lang="zh-CN" sz="2400"/>
              <a:t>Additive algorithm(Dugad’s method)</a:t>
            </a:r>
            <a:endParaRPr lang="zh-CN" altLang="en-US" sz="2400"/>
          </a:p>
          <a:p>
            <a:pPr>
              <a:buFont typeface="Arial"/>
              <a:buChar char="•"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6946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8AEF1-9401-D37F-B962-1C79BB6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Quantized algorithm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F3A20-4F1C-1BE9-9AD4-635383BA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zh-CN" sz="2800"/>
              <a:t>Embedding</a:t>
            </a:r>
            <a:endParaRPr lang="zh-CN" altLang="en-US" sz="2800"/>
          </a:p>
          <a:p>
            <a:pPr>
              <a:buFont typeface="Arial"/>
              <a:buChar char="•"/>
            </a:pPr>
            <a:r>
              <a:rPr lang="en-US" altLang="zh-CN" sz="2800"/>
              <a:t>Detection</a:t>
            </a:r>
            <a:endParaRPr lang="zh-CN" altLang="en-US" sz="2800"/>
          </a:p>
          <a:p>
            <a:pPr>
              <a:buFont typeface="Arial"/>
              <a:buChar char="•"/>
            </a:pPr>
            <a:endParaRPr lang="zh-CN" sz="2800"/>
          </a:p>
          <a:p>
            <a:pPr>
              <a:buFont typeface="Arial"/>
              <a:buChar char="•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7975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15FB5-9B3C-FF97-E0C3-B8B236C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Embedding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FCB20-C650-A787-9DCF-48E973E1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sz="2400"/>
          </a:p>
          <a:p>
            <a:pPr marL="342900" indent="-342900">
              <a:buAutoNum type="arabicPeriod"/>
            </a:pPr>
            <a:endParaRPr lang="zh-CN" altLang="en-US"/>
          </a:p>
        </p:txBody>
      </p:sp>
      <p:pic>
        <p:nvPicPr>
          <p:cNvPr id="4" name="图片 4" descr="箱线图&#10;&#10;已自动生成说明">
            <a:extLst>
              <a:ext uri="{FF2B5EF4-FFF2-40B4-BE49-F238E27FC236}">
                <a16:creationId xmlns:a16="http://schemas.microsoft.com/office/drawing/2014/main" id="{AD3A5EDD-94E7-A49E-F928-F8608665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2571807"/>
            <a:ext cx="11388435" cy="1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365B-DAA7-4711-9709-FC37B40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Generate wateramark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9CF0-EB42-9F36-D65E-AC76475F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endParaRPr lang="zh-CN">
              <a:ea typeface="+mn-lt"/>
              <a:cs typeface="+mn-lt"/>
            </a:endParaRPr>
          </a:p>
          <a:p>
            <a:pPr>
              <a:buFont typeface="Arial,Sans-Serif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Boolean </a:t>
            </a:r>
          </a:p>
          <a:p>
            <a:pPr>
              <a:buFont typeface="Arial,Sans-Serif" panose="020B0504020202020204" pitchFamily="34" charset="0"/>
              <a:buChar char="•"/>
            </a:pPr>
            <a:r>
              <a:rPr lang="en-US" altLang="zh-CN">
                <a:ea typeface="+mn-lt"/>
                <a:cs typeface="+mn-lt"/>
              </a:rPr>
              <a:t>The</a:t>
            </a:r>
            <a:r>
              <a:rPr lang="zh-CN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same</a:t>
            </a:r>
            <a:r>
              <a:rPr lang="zh-CN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size</a:t>
            </a:r>
            <a:r>
              <a:rPr lang="zh-CN">
                <a:ea typeface="+mn-lt"/>
                <a:cs typeface="+mn-lt"/>
              </a:rPr>
              <a:t> as e</a:t>
            </a:r>
            <a:r>
              <a:rPr lang="en-US" altLang="zh-CN" err="1">
                <a:ea typeface="+mn-lt"/>
                <a:cs typeface="+mn-lt"/>
              </a:rPr>
              <a:t>mbedded</a:t>
            </a:r>
            <a:r>
              <a:rPr lang="en-US" altLang="zh-CN">
                <a:ea typeface="+mn-lt"/>
                <a:cs typeface="+mn-lt"/>
              </a:rPr>
              <a:t> band</a:t>
            </a:r>
            <a:endParaRPr lang="zh-CN">
              <a:ea typeface="+mn-lt"/>
              <a:cs typeface="+mn-lt"/>
            </a:endParaRPr>
          </a:p>
          <a:p>
            <a:pPr>
              <a:buFont typeface="Arial,Sans-Serif" panose="020B0504020202020204" pitchFamily="34" charset="0"/>
              <a:buChar char="•"/>
            </a:pPr>
            <a:r>
              <a:rPr lang="en-US" altLang="zh-CN">
                <a:ea typeface="+mn-lt"/>
                <a:cs typeface="+mn-lt"/>
              </a:rPr>
              <a:t>A certain seed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389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66D0-73A7-3C58-C9B5-DF1B69A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Select satisfied coefficients 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D3B8-0CE4-34FA-8DBB-EB135ACC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sz="2400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higher than t1 and lower than t2</a:t>
            </a:r>
            <a:endParaRPr lang="zh-CN" altLang="en-US"/>
          </a:p>
          <a:p>
            <a:pPr>
              <a:buFont typeface="Arial" panose="020B0504020202020204" pitchFamily="34" charset="0"/>
              <a:buChar char="•"/>
            </a:pPr>
            <a:r>
              <a:rPr lang="en-US" altLang="zh-CN"/>
              <a:t> t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 i="1">
                <a:ea typeface="+mn-lt"/>
                <a:cs typeface="+mn-lt"/>
              </a:rPr>
              <a:t>0.01&lt; α&lt;0.1 and t2&gt;t1&gt;t</a:t>
            </a:r>
            <a:endParaRPr lang="en-US" altLang="zh-CN"/>
          </a:p>
          <a:p>
            <a:pPr>
              <a:buFont typeface="Arial" panose="020B0504020202020204" pitchFamily="34" charset="0"/>
              <a:buChar char="•"/>
            </a:pPr>
            <a:endParaRPr 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B334246A-7DB1-85C9-6219-7D0E6A4D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66" y="3579525"/>
            <a:ext cx="1143577" cy="4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8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41E39-1062-FB69-6348-E68CD7CB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zh-CN" sz="4000" b="0">
                <a:ea typeface="+mj-lt"/>
                <a:cs typeface="+mj-lt"/>
              </a:rPr>
              <a:t>Embedding</a:t>
            </a:r>
            <a:endParaRPr lang="zh-C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C49E1-63C4-6F00-3D9C-9A08DDB1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518811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en-US" altLang="zh-CN" err="1"/>
              <a:t>Cij</a:t>
            </a:r>
            <a:r>
              <a:rPr lang="en-US" altLang="zh-CN"/>
              <a:t>: the coefficient</a:t>
            </a:r>
            <a:r>
              <a:rPr lang="zh-CN"/>
              <a:t> </a:t>
            </a:r>
            <a:r>
              <a:rPr lang="en-US" altLang="zh-CN"/>
              <a:t>satisfying</a:t>
            </a:r>
            <a:r>
              <a:rPr lang="zh-CN"/>
              <a:t> </a:t>
            </a:r>
            <a:r>
              <a:rPr lang="en-US" altLang="zh-CN"/>
              <a:t>the</a:t>
            </a:r>
            <a:r>
              <a:rPr lang="zh-CN"/>
              <a:t> </a:t>
            </a:r>
            <a:r>
              <a:rPr lang="en-US" altLang="zh-CN"/>
              <a:t>condition</a:t>
            </a:r>
            <a:endParaRPr lang="zh-CN" altLang="en-US"/>
          </a:p>
          <a:p>
            <a:pPr>
              <a:buFont typeface="Arial" panose="020B0504020202020204" pitchFamily="34" charset="0"/>
              <a:buChar char="•"/>
            </a:pPr>
            <a:r>
              <a:rPr lang="en-US" altLang="zh-CN" err="1"/>
              <a:t>Wij</a:t>
            </a:r>
            <a:r>
              <a:rPr lang="en-US" altLang="zh-CN"/>
              <a:t>:</a:t>
            </a:r>
            <a:r>
              <a:rPr lang="en-US" altLang="zh-CN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the watermark value at the corresponding position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C'ij</a:t>
            </a:r>
            <a:r>
              <a:rPr lang="en-US">
                <a:ea typeface="+mn-lt"/>
                <a:cs typeface="+mn-lt"/>
              </a:rPr>
              <a:t>: the coefficient after quantization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X1: a value narrowing the range between the two quantization</a:t>
            </a:r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99338BC7-33A2-02D7-CA6E-32C6AF08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55817"/>
            <a:ext cx="6066430" cy="24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Padlock on computer motherboard">
            <a:extLst>
              <a:ext uri="{FF2B5EF4-FFF2-40B4-BE49-F238E27FC236}">
                <a16:creationId xmlns:a16="http://schemas.microsoft.com/office/drawing/2014/main" id="{DCA7270B-B662-B82A-EF8E-3BEA8A019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7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CE33FD-F019-770C-2B72-EAD96D1E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cap="all">
                <a:solidFill>
                  <a:srgbClr val="FFFFFF"/>
                </a:solidFill>
              </a:rPr>
              <a:t>Detection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5" descr="图示&#10;&#10;已自动生成说明">
            <a:extLst>
              <a:ext uri="{FF2B5EF4-FFF2-40B4-BE49-F238E27FC236}">
                <a16:creationId xmlns:a16="http://schemas.microsoft.com/office/drawing/2014/main" id="{0EB920CF-34A8-6BBC-9299-4F9C7A6D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" y="2529084"/>
            <a:ext cx="11485417" cy="25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7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2E63-83F5-C3AC-A1AA-0E9F4306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Select satisfied coefficients</a:t>
            </a:r>
            <a:endParaRPr lang="zh-CN">
              <a:ea typeface="+mj-lt"/>
              <a:cs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701B8-B714-2F8A-6042-CC30A88F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zh-CN" sz="2400">
                <a:ea typeface="+mn-lt"/>
                <a:cs typeface="+mn-lt"/>
              </a:rPr>
              <a:t>higher than or equal to t1 + X2 and less than or equal to t2 </a:t>
            </a:r>
            <a:r>
              <a:rPr lang="en-US" altLang="zh-CN" sz="2400">
                <a:ea typeface="+mn-lt"/>
                <a:cs typeface="+mn-lt"/>
              </a:rPr>
              <a:t>–</a:t>
            </a:r>
            <a:r>
              <a:rPr lang="zh-CN" sz="2400">
                <a:ea typeface="+mn-lt"/>
                <a:cs typeface="+mn-lt"/>
              </a:rPr>
              <a:t> X2</a:t>
            </a:r>
            <a:endParaRPr lang="zh-CN" alt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zh-CN" sz="2400">
                <a:ea typeface="+mn-lt"/>
                <a:cs typeface="+mn-lt"/>
              </a:rPr>
              <a:t>the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value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of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X2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should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be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lower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than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the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value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of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X1</a:t>
            </a:r>
            <a:endParaRPr lang="zh-CN" sz="2400"/>
          </a:p>
        </p:txBody>
      </p:sp>
    </p:spTree>
    <p:extLst>
      <p:ext uri="{BB962C8B-B14F-4D97-AF65-F5344CB8AC3E}">
        <p14:creationId xmlns:p14="http://schemas.microsoft.com/office/powerpoint/2010/main" val="208495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739A-B85C-AFAD-3D54-E0944BFB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Extraction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1EED7-C1FE-A2A0-A4AD-3405C3FC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err="1">
                <a:ea typeface="+mn-lt"/>
                <a:cs typeface="+mn-lt"/>
              </a:rPr>
              <a:t>W'ij</a:t>
            </a:r>
            <a:r>
              <a:rPr lang="en-US" altLang="zh-CN">
                <a:ea typeface="+mn-lt"/>
                <a:cs typeface="+mn-lt"/>
              </a:rPr>
              <a:t> :</a:t>
            </a:r>
            <a:r>
              <a:rPr lang="en-US" altLang="zh-CN" err="1">
                <a:ea typeface="+mn-lt"/>
                <a:cs typeface="+mn-lt"/>
              </a:rPr>
              <a:t>i</a:t>
            </a:r>
            <a:r>
              <a:rPr lang="zh-CN">
                <a:ea typeface="+mn-lt"/>
                <a:cs typeface="+mn-lt"/>
              </a:rPr>
              <a:t>s the watermark detected at the corresponding position.</a:t>
            </a:r>
            <a:endParaRPr lang="zh-CN" altLang="en-US"/>
          </a:p>
        </p:txBody>
      </p:sp>
      <p:pic>
        <p:nvPicPr>
          <p:cNvPr id="7" name="图片 7" descr="文本, 信件&#10;&#10;已自动生成说明">
            <a:extLst>
              <a:ext uri="{FF2B5EF4-FFF2-40B4-BE49-F238E27FC236}">
                <a16:creationId xmlns:a16="http://schemas.microsoft.com/office/drawing/2014/main" id="{1651A839-C697-B900-C24F-7D577789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3202047"/>
            <a:ext cx="9116290" cy="17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B59871-E909-4296-9845-3DA696DC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4"/>
            <a:ext cx="3763693" cy="2338756"/>
          </a:xfrm>
        </p:spPr>
        <p:txBody>
          <a:bodyPr anchor="t">
            <a:normAutofit/>
          </a:bodyPr>
          <a:lstStyle/>
          <a:p>
            <a:r>
              <a:rPr lang="zh-CN" sz="4000">
                <a:ea typeface="+mj-lt"/>
                <a:cs typeface="+mj-lt"/>
              </a:rPr>
              <a:t>Introduce</a:t>
            </a:r>
            <a:endParaRPr lang="zh-CN" sz="400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29B3123F-6E70-2A1F-AC68-F9B2C18B5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22390"/>
              </p:ext>
            </p:extLst>
          </p:nvPr>
        </p:nvGraphicFramePr>
        <p:xfrm>
          <a:off x="3196935" y="1560755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68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BEAA5-D41B-C985-D3A6-C4040469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comparison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FE5F3-E594-4BC0-27E9-D7FC0EDC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>
                <a:ea typeface="+mn-lt"/>
                <a:cs typeface="+mn-lt"/>
              </a:rPr>
              <a:t>D</a:t>
            </a:r>
            <a:r>
              <a:rPr lang="zh-CN" sz="2800">
                <a:ea typeface="+mn-lt"/>
                <a:cs typeface="+mn-lt"/>
              </a:rPr>
              <a:t>ifflib.SequenceMatcher</a:t>
            </a:r>
            <a:r>
              <a:rPr lang="en-US" altLang="zh-CN" sz="2800">
                <a:ea typeface="+mn-lt"/>
                <a:cs typeface="+mn-lt"/>
              </a:rPr>
              <a:t>()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4804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697FC-DD44-7C16-5F56-0CA437F2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Additive algorithm</a:t>
            </a:r>
            <a:br>
              <a:rPr lang="zh-CN" altLang="en-US"/>
            </a:br>
            <a:r>
              <a:rPr lang="zh-CN"/>
              <a:t>(Dugad’s method)</a:t>
            </a:r>
          </a:p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1E1B2-3EC7-762F-5D67-06657346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504020202020204" pitchFamily="34" charset="0"/>
              <a:buChar char="•"/>
            </a:pPr>
            <a:r>
              <a:rPr lang="zh-CN" sz="2800">
                <a:ea typeface="+mn-lt"/>
                <a:cs typeface="+mn-lt"/>
              </a:rPr>
              <a:t>Embedding</a:t>
            </a:r>
          </a:p>
          <a:p>
            <a:pPr>
              <a:buFont typeface="Arial,Sans-Serif" panose="020B0504020202020204" pitchFamily="34" charset="0"/>
              <a:buChar char="•"/>
            </a:pPr>
            <a:r>
              <a:rPr lang="en-US" altLang="zh-CN" sz="2800">
                <a:ea typeface="+mn-lt"/>
                <a:cs typeface="+mn-lt"/>
              </a:rPr>
              <a:t>Detection</a:t>
            </a:r>
            <a:endParaRPr lang="zh-CN" sz="2800"/>
          </a:p>
        </p:txBody>
      </p:sp>
    </p:spTree>
    <p:extLst>
      <p:ext uri="{BB962C8B-B14F-4D97-AF65-F5344CB8AC3E}">
        <p14:creationId xmlns:p14="http://schemas.microsoft.com/office/powerpoint/2010/main" val="143201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AC203-1BC9-907B-E807-AAC36A88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4946"/>
            <a:ext cx="3796542" cy="3487054"/>
          </a:xfrm>
        </p:spPr>
        <p:txBody>
          <a:bodyPr>
            <a:normAutofit/>
          </a:bodyPr>
          <a:lstStyle/>
          <a:p>
            <a:r>
              <a:rPr lang="zh-CN" altLang="en-US" sz="4000"/>
              <a:t>Embedding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643983-2450-DEB2-C7E9-D3F965EE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7" y="1035247"/>
            <a:ext cx="5548695" cy="3155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en-US" err="1"/>
              <a:t>Wij</a:t>
            </a:r>
            <a:r>
              <a:rPr lang="en-US"/>
              <a:t> is the </a:t>
            </a:r>
            <a:r>
              <a:rPr lang="en-US" err="1"/>
              <a:t>coeffient</a:t>
            </a: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with value higher than t1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en-US" err="1"/>
              <a:t>Xij</a:t>
            </a:r>
            <a:r>
              <a:rPr lang="en-US"/>
              <a:t> is the watermark: 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fits the standard normal distribution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 known seed value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equal in size to the input image</a:t>
            </a:r>
            <a:endParaRPr lang="en-US"/>
          </a:p>
          <a:p>
            <a:endParaRPr lang="en-US"/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1F71A866-4C6C-A888-31BD-E6FE11ADE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2" r="2" b="2"/>
          <a:stretch/>
        </p:blipFill>
        <p:spPr>
          <a:xfrm>
            <a:off x="5524500" y="4572942"/>
            <a:ext cx="6667501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3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5B66BB-60AE-BEBE-468F-E8F2CD0C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4946"/>
            <a:ext cx="3796542" cy="3487054"/>
          </a:xfrm>
        </p:spPr>
        <p:txBody>
          <a:bodyPr>
            <a:normAutofit/>
          </a:bodyPr>
          <a:lstStyle/>
          <a:p>
            <a:r>
              <a:rPr lang="zh-CN" altLang="en-US" sz="4000"/>
              <a:t>Detection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874B30B-1062-6E63-3366-2CB975358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493" y="1035247"/>
            <a:ext cx="6781749" cy="3363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zh-CN" altLang="en-US" sz="2000"/>
              <a:t>V*i is the coefficient </a:t>
            </a:r>
            <a:r>
              <a:rPr lang="zh-CN" sz="2000">
                <a:ea typeface="+mn-lt"/>
                <a:cs typeface="+mn-lt"/>
              </a:rPr>
              <a:t>of magnitude greater than t2</a:t>
            </a:r>
            <a:r>
              <a:rPr lang="zh-CN" sz="2000"/>
              <a:t>:</a:t>
            </a:r>
          </a:p>
          <a:p>
            <a:pPr marL="0" indent="0">
              <a:buNone/>
            </a:pPr>
            <a:r>
              <a:rPr lang="en-US" altLang="zh-CN" sz="2000"/>
              <a:t>         t2</a:t>
            </a:r>
            <a:r>
              <a:rPr lang="zh-CN" sz="2000"/>
              <a:t> </a:t>
            </a:r>
            <a:r>
              <a:rPr lang="en-US" altLang="zh-CN" sz="2000"/>
              <a:t>is</a:t>
            </a:r>
            <a:r>
              <a:rPr lang="zh-CN" sz="2000"/>
              <a:t> g</a:t>
            </a:r>
            <a:r>
              <a:rPr lang="en-US" altLang="zh-CN" sz="2000"/>
              <a:t>r</a:t>
            </a:r>
            <a:r>
              <a:rPr lang="zh-CN" sz="2000"/>
              <a:t>e</a:t>
            </a:r>
            <a:r>
              <a:rPr lang="en-US" altLang="zh-CN" sz="2000" err="1"/>
              <a:t>ater</a:t>
            </a:r>
            <a:r>
              <a:rPr lang="zh-CN" sz="2000"/>
              <a:t> </a:t>
            </a:r>
            <a:r>
              <a:rPr lang="en-US" altLang="zh-CN" sz="2000"/>
              <a:t>than</a:t>
            </a:r>
            <a:r>
              <a:rPr lang="zh-CN" sz="2000"/>
              <a:t> </a:t>
            </a:r>
            <a:r>
              <a:rPr lang="en-US" altLang="zh-CN" sz="2000"/>
              <a:t>t1</a:t>
            </a:r>
          </a:p>
          <a:p>
            <a:pPr>
              <a:buFont typeface="Arial"/>
              <a:buChar char="•"/>
            </a:pPr>
            <a:r>
              <a:rPr lang="zh-CN" altLang="en-US" sz="2000"/>
              <a:t>Wi: </a:t>
            </a:r>
            <a:r>
              <a:rPr lang="zh-CN" sz="2000">
                <a:ea typeface="+mn-lt"/>
                <a:cs typeface="+mn-lt"/>
              </a:rPr>
              <a:t>the watermark values at the same locations.</a:t>
            </a:r>
          </a:p>
          <a:p>
            <a:pPr>
              <a:buFont typeface="Arial"/>
              <a:buChar char="•"/>
            </a:pPr>
            <a:r>
              <a:rPr lang="zh-CN" altLang="en-US" sz="2000"/>
              <a:t>N: number of the satisfied coefficients</a:t>
            </a:r>
          </a:p>
        </p:txBody>
      </p:sp>
      <p:pic>
        <p:nvPicPr>
          <p:cNvPr id="10" name="图片 11" descr="文本&#10;&#10;已自动生成说明">
            <a:extLst>
              <a:ext uri="{FF2B5EF4-FFF2-40B4-BE49-F238E27FC236}">
                <a16:creationId xmlns:a16="http://schemas.microsoft.com/office/drawing/2014/main" id="{6BDF8B26-1B0A-A276-5F8B-5C661E040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0" r="6298" b="1"/>
          <a:stretch/>
        </p:blipFill>
        <p:spPr>
          <a:xfrm>
            <a:off x="5524500" y="4572942"/>
            <a:ext cx="6667501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3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B6DFB4-9CF4-5C50-5DE8-682F914D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cap="all"/>
              <a:t>Attacks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7" descr="文本&#10;&#10;已自动生成说明">
            <a:extLst>
              <a:ext uri="{FF2B5EF4-FFF2-40B4-BE49-F238E27FC236}">
                <a16:creationId xmlns:a16="http://schemas.microsoft.com/office/drawing/2014/main" id="{B1B287DA-8BF8-6345-A2F9-35DF4CA8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403230"/>
            <a:ext cx="7612993" cy="38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F1AC17-CC73-BE22-03E9-43B8E3AF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cap="all"/>
              <a:t>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5" descr="文字图案&#10;&#10;已自动生成说明">
            <a:extLst>
              <a:ext uri="{FF2B5EF4-FFF2-40B4-BE49-F238E27FC236}">
                <a16:creationId xmlns:a16="http://schemas.microsoft.com/office/drawing/2014/main" id="{1F8478E4-2DBD-2842-AA9F-558A38B6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9A9E96-33FF-CDEA-8B1A-AEC41660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cap="all"/>
              <a:t>Invisibility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6" descr="文字图案&#10;&#10;已自动生成说明">
            <a:extLst>
              <a:ext uri="{FF2B5EF4-FFF2-40B4-BE49-F238E27FC236}">
                <a16:creationId xmlns:a16="http://schemas.microsoft.com/office/drawing/2014/main" id="{44563722-FFD0-4ECC-9499-91B03127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628942"/>
            <a:ext cx="2209151" cy="2209151"/>
          </a:xfrm>
          <a:prstGeom prst="rect">
            <a:avLst/>
          </a:prstGeom>
        </p:spPr>
      </p:pic>
      <p:pic>
        <p:nvPicPr>
          <p:cNvPr id="4" name="图片 4" descr="一些文字和图案&#10;&#10;已自动生成说明">
            <a:extLst>
              <a:ext uri="{FF2B5EF4-FFF2-40B4-BE49-F238E27FC236}">
                <a16:creationId xmlns:a16="http://schemas.microsoft.com/office/drawing/2014/main" id="{39767003-7758-4D4C-7408-5E7CF057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7310" y="3612908"/>
            <a:ext cx="2212013" cy="2212013"/>
          </a:xfrm>
          <a:prstGeom prst="rect">
            <a:avLst/>
          </a:prstGeom>
        </p:spPr>
      </p:pic>
      <p:pic>
        <p:nvPicPr>
          <p:cNvPr id="7" name="图片 7" descr="一些文字和图案&#10;&#10;已自动生成说明">
            <a:extLst>
              <a:ext uri="{FF2B5EF4-FFF2-40B4-BE49-F238E27FC236}">
                <a16:creationId xmlns:a16="http://schemas.microsoft.com/office/drawing/2014/main" id="{C71AC8A8-B11C-9B18-6DA1-C35DAB35B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75" y="3626080"/>
            <a:ext cx="2212013" cy="2212013"/>
          </a:xfrm>
          <a:prstGeom prst="rect">
            <a:avLst/>
          </a:prstGeom>
        </p:spPr>
      </p:pic>
      <p:pic>
        <p:nvPicPr>
          <p:cNvPr id="5" name="图片 5" descr="文字图案&#10;&#10;已自动生成说明">
            <a:extLst>
              <a:ext uri="{FF2B5EF4-FFF2-40B4-BE49-F238E27FC236}">
                <a16:creationId xmlns:a16="http://schemas.microsoft.com/office/drawing/2014/main" id="{BF5B201A-A7FA-8B40-4AC4-53365EC4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386" y="3626079"/>
            <a:ext cx="2212013" cy="22120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E2F147-573D-B753-9998-7BA5065A5E94}"/>
              </a:ext>
            </a:extLst>
          </p:cNvPr>
          <p:cNvSpPr txBox="1"/>
          <p:nvPr/>
        </p:nvSpPr>
        <p:spPr>
          <a:xfrm>
            <a:off x="1236452" y="2387267"/>
            <a:ext cx="2064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/>
              <a:t>Fourier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A95D8-CFC9-AD3B-E188-0C4DA95D1734}"/>
              </a:ext>
            </a:extLst>
          </p:cNvPr>
          <p:cNvSpPr txBox="1"/>
          <p:nvPr/>
        </p:nvSpPr>
        <p:spPr>
          <a:xfrm>
            <a:off x="3781243" y="2387266"/>
            <a:ext cx="2064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/>
              <a:t>Reference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2C57FA-CF2D-8A51-C51A-CB148926DF44}"/>
              </a:ext>
            </a:extLst>
          </p:cNvPr>
          <p:cNvSpPr txBox="1"/>
          <p:nvPr/>
        </p:nvSpPr>
        <p:spPr>
          <a:xfrm>
            <a:off x="6340412" y="2387265"/>
            <a:ext cx="2064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/>
              <a:t>Additive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E7116-3136-97AA-F6A1-75F820FA3A5A}"/>
              </a:ext>
            </a:extLst>
          </p:cNvPr>
          <p:cNvSpPr txBox="1"/>
          <p:nvPr/>
        </p:nvSpPr>
        <p:spPr>
          <a:xfrm>
            <a:off x="8497017" y="2387264"/>
            <a:ext cx="28551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/>
              <a:t>LowFrequecny</a:t>
            </a:r>
          </a:p>
        </p:txBody>
      </p:sp>
    </p:spTree>
    <p:extLst>
      <p:ext uri="{BB962C8B-B14F-4D97-AF65-F5344CB8AC3E}">
        <p14:creationId xmlns:p14="http://schemas.microsoft.com/office/powerpoint/2010/main" val="4016326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4C423-AB8F-A84B-EA40-CF52BEF0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</a:t>
            </a:r>
          </a:p>
        </p:txBody>
      </p:sp>
      <p:pic>
        <p:nvPicPr>
          <p:cNvPr id="11" name="图片 11" descr="文本&#10;&#10;已自动生成说明">
            <a:extLst>
              <a:ext uri="{FF2B5EF4-FFF2-40B4-BE49-F238E27FC236}">
                <a16:creationId xmlns:a16="http://schemas.microsoft.com/office/drawing/2014/main" id="{C98E24A7-2260-AEFC-74B8-16079C9E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360" y="2585874"/>
            <a:ext cx="5525937" cy="1822869"/>
          </a:xfrm>
        </p:spPr>
      </p:pic>
      <p:graphicFrame>
        <p:nvGraphicFramePr>
          <p:cNvPr id="15" name="文本框 12">
            <a:extLst>
              <a:ext uri="{FF2B5EF4-FFF2-40B4-BE49-F238E27FC236}">
                <a16:creationId xmlns:a16="http://schemas.microsoft.com/office/drawing/2014/main" id="{3EE0AF88-06B6-C84A-EAC5-A48705340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215425"/>
              </p:ext>
            </p:extLst>
          </p:nvPr>
        </p:nvGraphicFramePr>
        <p:xfrm>
          <a:off x="798343" y="1714550"/>
          <a:ext cx="5047873" cy="4697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737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4D9A-AD56-8B29-7DAA-E9C992B3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/>
              <a:t>Data Recording</a:t>
            </a:r>
            <a:endParaRPr lang="zh-CN"/>
          </a:p>
          <a:p>
            <a:endParaRPr lang="zh-CN" altLang="en-US"/>
          </a:p>
        </p:txBody>
      </p:sp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1A5D8954-2967-75EE-4865-B899DF0E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1" y="2724942"/>
            <a:ext cx="11857759" cy="2342284"/>
          </a:xfrm>
        </p:spPr>
      </p:pic>
    </p:spTree>
    <p:extLst>
      <p:ext uri="{BB962C8B-B14F-4D97-AF65-F5344CB8AC3E}">
        <p14:creationId xmlns:p14="http://schemas.microsoft.com/office/powerpoint/2010/main" val="186300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5098D-1E36-31E2-B7F5-01CEA86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Discussion</a:t>
            </a: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D59F7DC7-5B12-51C4-9958-0F0CB05CEB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48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F9CE5-C5E2-D7D4-9F4A-DCC9FC2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0">
                <a:ea typeface="+mj-lt"/>
                <a:cs typeface="+mj-lt"/>
              </a:rPr>
              <a:t>Blind---\---&gt;Invisible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0E4A0-34A9-7EED-979D-93A06600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zh-CN" sz="3200">
                <a:ea typeface="+mn-lt"/>
                <a:cs typeface="+mn-lt"/>
              </a:rPr>
              <a:t>the original picture is not necessary for extracting the watermark from the embedded picture.</a:t>
            </a:r>
            <a:endParaRPr lang="zh-CN" altLang="en-US" sz="3200"/>
          </a:p>
          <a:p>
            <a:pPr marL="0" indent="0">
              <a:buNone/>
            </a:pPr>
            <a:endParaRPr lang="zh-CN" sz="3200"/>
          </a:p>
        </p:txBody>
      </p:sp>
    </p:spTree>
    <p:extLst>
      <p:ext uri="{BB962C8B-B14F-4D97-AF65-F5344CB8AC3E}">
        <p14:creationId xmlns:p14="http://schemas.microsoft.com/office/powerpoint/2010/main" val="32224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20512-79D5-3C37-46B0-621F8201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52785-996A-0CA5-A65B-732962D9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zh-CN">
                <a:ea typeface="+mn-lt"/>
                <a:cs typeface="+mn-lt"/>
              </a:rPr>
              <a:t>Abeer D. Algarni and Hanaa A. Abdallah. Blind Wavelet-Based Image Watermarking</a:t>
            </a:r>
            <a:endParaRPr lang="zh-CN" alt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zh-CN" dirty="0">
                <a:ea typeface="+mn-lt"/>
                <a:cs typeface="+mn-lt"/>
                <a:hlinkClick r:id="rId2"/>
              </a:rPr>
              <a:t>https://zhuanlan.zhihu.com/p/379228103</a:t>
            </a:r>
            <a:endParaRPr lang="zh-CN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ea typeface="+mn-lt"/>
                <a:cs typeface="+mn-lt"/>
                <a:hlinkClick r:id="rId3"/>
              </a:rPr>
              <a:t>https://blog.csdn.net/wsp_1138886114/article/details/116780542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https://pywavelets.readthedocs.io/en/latest/ref/index.html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https://github.com/guofei9987/blind_watermark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9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1807EA-F70D-41DE-A07B-209FD591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CDD583-2C08-B906-C1D5-691BA69F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1090245"/>
            <a:ext cx="6378797" cy="1563308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/>
              <a:t>Four Watermark Embedding Method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D3BDB7-6E9F-439D-9E83-9D7F1971D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118416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11">
            <a:extLst>
              <a:ext uri="{FF2B5EF4-FFF2-40B4-BE49-F238E27FC236}">
                <a16:creationId xmlns:a16="http://schemas.microsoft.com/office/drawing/2014/main" id="{9455B781-F6D8-7B06-E87F-AA15CCDFB8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3674" y="2593789"/>
          <a:ext cx="8644653" cy="311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4">
                  <a:extLst>
                    <a:ext uri="{9D8B030D-6E8A-4147-A177-3AD203B41FA5}">
                      <a16:colId xmlns:a16="http://schemas.microsoft.com/office/drawing/2014/main" val="3449210561"/>
                    </a:ext>
                  </a:extLst>
                </a:gridCol>
                <a:gridCol w="3332111">
                  <a:extLst>
                    <a:ext uri="{9D8B030D-6E8A-4147-A177-3AD203B41FA5}">
                      <a16:colId xmlns:a16="http://schemas.microsoft.com/office/drawing/2014/main" val="3844110835"/>
                    </a:ext>
                  </a:extLst>
                </a:gridCol>
                <a:gridCol w="1753877">
                  <a:extLst>
                    <a:ext uri="{9D8B030D-6E8A-4147-A177-3AD203B41FA5}">
                      <a16:colId xmlns:a16="http://schemas.microsoft.com/office/drawing/2014/main" val="4080339703"/>
                    </a:ext>
                  </a:extLst>
                </a:gridCol>
                <a:gridCol w="1677511">
                  <a:extLst>
                    <a:ext uri="{9D8B030D-6E8A-4147-A177-3AD203B41FA5}">
                      <a16:colId xmlns:a16="http://schemas.microsoft.com/office/drawing/2014/main" val="3979095733"/>
                    </a:ext>
                  </a:extLst>
                </a:gridCol>
              </a:tblGrid>
              <a:tr h="678132">
                <a:tc>
                  <a:txBody>
                    <a:bodyPr/>
                    <a:lstStyle/>
                    <a:p>
                      <a:pPr algn="l"/>
                      <a:r>
                        <a:rPr lang="af-ZA" sz="1800" cap="all">
                          <a:effectLst/>
                        </a:rPr>
                        <a:t>WATERMARK SORT</a:t>
                      </a:r>
                    </a:p>
                  </a:txBody>
                  <a:tcPr marL="91639" marR="91639" marT="45820" marB="458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cap="all">
                          <a:effectLst/>
                        </a:rPr>
                        <a:t>TRANSFORM</a:t>
                      </a:r>
                    </a:p>
                  </a:txBody>
                  <a:tcPr marL="91639" marR="91639" marT="45820" marB="458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cap="all">
                          <a:effectLst/>
                        </a:rPr>
                        <a:t>FREQUENCY</a:t>
                      </a:r>
                    </a:p>
                  </a:txBody>
                  <a:tcPr marL="91639" marR="91639" marT="45820" marB="458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cap="all">
                          <a:effectLst/>
                        </a:rPr>
                        <a:t>ALGORITHM</a:t>
                      </a:r>
                    </a:p>
                  </a:txBody>
                  <a:tcPr marL="91639" marR="91639" marT="45820" marB="45820" anchor="ctr"/>
                </a:tc>
                <a:extLst>
                  <a:ext uri="{0D108BD9-81ED-4DB2-BD59-A6C34878D82A}">
                    <a16:rowId xmlns:a16="http://schemas.microsoft.com/office/drawing/2014/main" val="3807166612"/>
                  </a:ext>
                </a:extLst>
              </a:tr>
              <a:tr h="678132"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Reference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3-level wavelet transform with Daubechies-8 filters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high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quantized</a:t>
                      </a:r>
                    </a:p>
                  </a:txBody>
                  <a:tcPr marL="91639" marR="91639" marT="45820" marB="45820"/>
                </a:tc>
                <a:extLst>
                  <a:ext uri="{0D108BD9-81ED-4DB2-BD59-A6C34878D82A}">
                    <a16:rowId xmlns:a16="http://schemas.microsoft.com/office/drawing/2014/main" val="3750888835"/>
                  </a:ext>
                </a:extLst>
              </a:tr>
              <a:tr h="678132"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Low Frequency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3-level wavelet transform with Daubechies-8 filters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low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quantized</a:t>
                      </a:r>
                    </a:p>
                  </a:txBody>
                  <a:tcPr marL="91639" marR="91639" marT="45820" marB="45820"/>
                </a:tc>
                <a:extLst>
                  <a:ext uri="{0D108BD9-81ED-4DB2-BD59-A6C34878D82A}">
                    <a16:rowId xmlns:a16="http://schemas.microsoft.com/office/drawing/2014/main" val="2184313638"/>
                  </a:ext>
                </a:extLst>
              </a:tr>
              <a:tr h="403214"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Fourier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Fourier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high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quantized</a:t>
                      </a:r>
                    </a:p>
                  </a:txBody>
                  <a:tcPr marL="91639" marR="91639" marT="45820" marB="45820"/>
                </a:tc>
                <a:extLst>
                  <a:ext uri="{0D108BD9-81ED-4DB2-BD59-A6C34878D82A}">
                    <a16:rowId xmlns:a16="http://schemas.microsoft.com/office/drawing/2014/main" val="247579474"/>
                  </a:ext>
                </a:extLst>
              </a:tr>
              <a:tr h="678132"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Additive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3-level wavelet transform with Daubechies-8 filters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high</a:t>
                      </a:r>
                    </a:p>
                  </a:txBody>
                  <a:tcPr marL="91639" marR="91639" marT="45820" marB="45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f-ZA" sz="1800">
                          <a:effectLst/>
                        </a:rPr>
                        <a:t>additive</a:t>
                      </a:r>
                    </a:p>
                  </a:txBody>
                  <a:tcPr marL="91639" marR="91639" marT="45820" marB="45820"/>
                </a:tc>
                <a:extLst>
                  <a:ext uri="{0D108BD9-81ED-4DB2-BD59-A6C34878D82A}">
                    <a16:rowId xmlns:a16="http://schemas.microsoft.com/office/drawing/2014/main" val="93664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911F1-B14F-5603-F54A-14975ECE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Attack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1066F-D4D1-0E39-1D21-DCA91B73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Blurring</a:t>
            </a:r>
            <a:endParaRPr lang="zh-CN" altLang="en-US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Sharpening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Rotate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Crop</a:t>
            </a:r>
            <a:r>
              <a:rPr lang="en-US" altLang="zh-CN">
                <a:ea typeface="+mn-lt"/>
                <a:cs typeface="+mn-lt"/>
              </a:rPr>
              <a:t>ping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Compress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r>
              <a:rPr lang="zh-CN">
                <a:ea typeface="+mn-lt"/>
                <a:cs typeface="+mn-lt"/>
              </a:rPr>
              <a:t>Salt and Pepper</a:t>
            </a:r>
            <a:endParaRPr lang="zh-CN"/>
          </a:p>
          <a:p>
            <a:pPr>
              <a:buFont typeface="Arial" panose="020B05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E9CBBE-AC27-4CB2-9A8C-6DA97C85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C2FDA702-1B63-6C41-49C7-2F844EE8C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107" r="-2" b="5731"/>
          <a:stretch/>
        </p:blipFill>
        <p:spPr>
          <a:xfrm>
            <a:off x="20" y="-2"/>
            <a:ext cx="1219197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10558D-AB62-4468-A217-6D39626A6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22924"/>
          </a:xfrm>
          <a:prstGeom prst="rect">
            <a:avLst/>
          </a:prstGeom>
          <a:gradFill>
            <a:gsLst>
              <a:gs pos="10000">
                <a:srgbClr val="000000">
                  <a:alpha val="38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1C65EA-B059-35C9-04F7-F870C0DE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078992"/>
            <a:ext cx="10241280" cy="2732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8000" cap="all">
                <a:solidFill>
                  <a:srgbClr val="FFFFFF"/>
                </a:solidFill>
              </a:rPr>
              <a:t>Method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0EF3CC-90B1-4D25-8757-67F368728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72001"/>
            <a:ext cx="12192000" cy="2285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75585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9B549A-4026-AD22-77F2-9EF51E1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zh-CN" sz="4000" b="0">
                <a:ea typeface="+mj-lt"/>
                <a:cs typeface="+mj-lt"/>
              </a:rPr>
              <a:t>Transform</a:t>
            </a:r>
            <a:endParaRPr lang="zh-CN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BE6CB-EBB2-EAC2-AF05-5EE67C2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zh-CN" altLang="en-US" sz="2400"/>
              <a:t>Wavelet Transform</a:t>
            </a:r>
            <a:endParaRPr lang="zh-CN" sz="2400"/>
          </a:p>
          <a:p>
            <a:pPr>
              <a:buFont typeface="Arial"/>
              <a:buChar char="•"/>
            </a:pPr>
            <a:r>
              <a:rPr lang="zh-CN" altLang="en-US" sz="2400"/>
              <a:t>Fourier Transform</a:t>
            </a: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60A389BD-48E9-7EAA-83E8-E74DFAE77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3" r="6516" b="5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DC06-B73D-FE89-658B-71279901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zh-CN" altLang="en-US" sz="4000"/>
              <a:t>Wavelet Transform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BC7D3-7D4D-A052-159C-54132524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518811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504020202020204" pitchFamily="34" charset="0"/>
              <a:buChar char="•"/>
            </a:pPr>
            <a:r>
              <a:rPr lang="zh-CN" sz="2400">
                <a:ea typeface="+mn-lt"/>
                <a:cs typeface="+mn-lt"/>
              </a:rPr>
              <a:t>Daubechies-8 filter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US" altLang="zh-CN" sz="2400">
                <a:ea typeface="+mn-lt"/>
                <a:cs typeface="+mn-lt"/>
              </a:rPr>
              <a:t>3</a:t>
            </a:r>
            <a:r>
              <a:rPr lang="zh-CN" altLang="en-US" sz="2400">
                <a:ea typeface="+mn-lt"/>
                <a:cs typeface="+mn-lt"/>
              </a:rPr>
              <a:t> </a:t>
            </a:r>
            <a:r>
              <a:rPr lang="en-US" altLang="zh-CN" sz="2400">
                <a:ea typeface="+mn-lt"/>
                <a:cs typeface="+mn-lt"/>
              </a:rPr>
              <a:t>levels</a:t>
            </a:r>
            <a:endParaRPr lang="zh-CN" sz="2400"/>
          </a:p>
        </p:txBody>
      </p:sp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602DB238-FC77-57CA-54FA-D6FCF1C1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455816"/>
            <a:ext cx="4237630" cy="37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C761-02E6-639F-6D28-1426F7DF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7" descr="表格&#10;&#10;已自动生成说明">
            <a:extLst>
              <a:ext uri="{FF2B5EF4-FFF2-40B4-BE49-F238E27FC236}">
                <a16:creationId xmlns:a16="http://schemas.microsoft.com/office/drawing/2014/main" id="{601B50A2-27AC-6084-67AB-E671B6586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341" y="492785"/>
            <a:ext cx="5731452" cy="5778211"/>
          </a:xfrm>
        </p:spPr>
      </p:pic>
    </p:spTree>
    <p:extLst>
      <p:ext uri="{BB962C8B-B14F-4D97-AF65-F5344CB8AC3E}">
        <p14:creationId xmlns:p14="http://schemas.microsoft.com/office/powerpoint/2010/main" val="289097797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7E8E2"/>
      </a:lt2>
      <a:accent1>
        <a:srgbClr val="806EEE"/>
      </a:accent1>
      <a:accent2>
        <a:srgbClr val="4E7AEB"/>
      </a:accent2>
      <a:accent3>
        <a:srgbClr val="30B0E8"/>
      </a:accent3>
      <a:accent4>
        <a:srgbClr val="37B4A6"/>
      </a:accent4>
      <a:accent5>
        <a:srgbClr val="32BB73"/>
      </a:accent5>
      <a:accent6>
        <a:srgbClr val="2DBB35"/>
      </a:accent6>
      <a:hlink>
        <a:srgbClr val="80875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宽屏</PresentationFormat>
  <Slides>30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BjornVTI</vt:lpstr>
      <vt:lpstr>The Robustness of Watermark Embeddedness Based on Different Transformations with Different Algorithms into Different Fre</vt:lpstr>
      <vt:lpstr>Introduce</vt:lpstr>
      <vt:lpstr>Blind---\---&gt;Invisible</vt:lpstr>
      <vt:lpstr>Four Watermark Embedding Method</vt:lpstr>
      <vt:lpstr>Attack</vt:lpstr>
      <vt:lpstr>Method</vt:lpstr>
      <vt:lpstr>Transform</vt:lpstr>
      <vt:lpstr>Wavelet Transform</vt:lpstr>
      <vt:lpstr>PowerPoint 演示文稿</vt:lpstr>
      <vt:lpstr>Fourier Transform</vt:lpstr>
      <vt:lpstr>Algorithm </vt:lpstr>
      <vt:lpstr>Quantized algorithm</vt:lpstr>
      <vt:lpstr>Embedding</vt:lpstr>
      <vt:lpstr>Generate wateramark</vt:lpstr>
      <vt:lpstr>Select satisfied coefficients </vt:lpstr>
      <vt:lpstr>Embedding</vt:lpstr>
      <vt:lpstr>Detection</vt:lpstr>
      <vt:lpstr>Select satisfied coefficients</vt:lpstr>
      <vt:lpstr>Extraction</vt:lpstr>
      <vt:lpstr>comparison</vt:lpstr>
      <vt:lpstr>Additive algorithm (Dugad’s method) </vt:lpstr>
      <vt:lpstr>Embedding</vt:lpstr>
      <vt:lpstr>Detection</vt:lpstr>
      <vt:lpstr>Attacks</vt:lpstr>
      <vt:lpstr>Results</vt:lpstr>
      <vt:lpstr>Invisibility</vt:lpstr>
      <vt:lpstr>Data</vt:lpstr>
      <vt:lpstr>Data Recording </vt:lpstr>
      <vt:lpstr>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2013-07-15T20:26:40Z</dcterms:created>
  <dcterms:modified xsi:type="dcterms:W3CDTF">2022-12-16T15:06:51Z</dcterms:modified>
</cp:coreProperties>
</file>