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32"/>
  </p:notesMasterIdLst>
  <p:sldIdLst>
    <p:sldId id="256" r:id="rId2"/>
    <p:sldId id="258" r:id="rId3"/>
    <p:sldId id="257" r:id="rId4"/>
    <p:sldId id="259" r:id="rId5"/>
    <p:sldId id="260" r:id="rId6"/>
    <p:sldId id="261" r:id="rId7"/>
    <p:sldId id="262" r:id="rId8"/>
    <p:sldId id="263" r:id="rId9"/>
    <p:sldId id="264" r:id="rId10"/>
    <p:sldId id="276" r:id="rId11"/>
    <p:sldId id="265" r:id="rId12"/>
    <p:sldId id="266" r:id="rId13"/>
    <p:sldId id="267" r:id="rId14"/>
    <p:sldId id="271" r:id="rId15"/>
    <p:sldId id="268" r:id="rId16"/>
    <p:sldId id="269" r:id="rId17"/>
    <p:sldId id="270" r:id="rId18"/>
    <p:sldId id="272" r:id="rId19"/>
    <p:sldId id="273" r:id="rId20"/>
    <p:sldId id="274" r:id="rId21"/>
    <p:sldId id="275"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411" autoAdjust="0"/>
  </p:normalViewPr>
  <p:slideViewPr>
    <p:cSldViewPr snapToGrid="0">
      <p:cViewPr varScale="1">
        <p:scale>
          <a:sx n="61" d="100"/>
          <a:sy n="61" d="100"/>
        </p:scale>
        <p:origin x="149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 Ziang" userId="S::2020302111281@whu.edu.cn::a58d5542-13c5-42e9-acf6-e12cce9448c7" providerId="AD" clId="Web-{CFFAAAE1-0842-5A08-BCA3-C995567A0475}"/>
    <pc:docChg chg="modSld">
      <pc:chgData name="He Ziang" userId="S::2020302111281@whu.edu.cn::a58d5542-13c5-42e9-acf6-e12cce9448c7" providerId="AD" clId="Web-{CFFAAAE1-0842-5A08-BCA3-C995567A0475}" dt="2022-12-16T15:06:50.057" v="9" actId="20577"/>
      <pc:docMkLst>
        <pc:docMk/>
      </pc:docMkLst>
      <pc:sldChg chg="modSp">
        <pc:chgData name="He Ziang" userId="S::2020302111281@whu.edu.cn::a58d5542-13c5-42e9-acf6-e12cce9448c7" providerId="AD" clId="Web-{CFFAAAE1-0842-5A08-BCA3-C995567A0475}" dt="2022-12-16T15:06:50.057" v="9" actId="20577"/>
        <pc:sldMkLst>
          <pc:docMk/>
          <pc:sldMk cId="3501906796" sldId="285"/>
        </pc:sldMkLst>
        <pc:spChg chg="mod">
          <ac:chgData name="He Ziang" userId="S::2020302111281@whu.edu.cn::a58d5542-13c5-42e9-acf6-e12cce9448c7" providerId="AD" clId="Web-{CFFAAAE1-0842-5A08-BCA3-C995567A0475}" dt="2022-12-16T15:06:50.057" v="9" actId="20577"/>
          <ac:spMkLst>
            <pc:docMk/>
            <pc:sldMk cId="3501906796" sldId="285"/>
            <ac:spMk id="3" creationId="{F5F52785-996A-0CA5-A65B-732962D9AB28}"/>
          </ac:spMkLst>
        </pc:spChg>
      </pc:sldChg>
    </pc:docChg>
  </pc:docChgLst>
  <pc:docChgLst>
    <pc:chgData name="He Ziang" userId="S::2020302111281@whu.edu.cn::a58d5542-13c5-42e9-acf6-e12cce9448c7" providerId="AD" clId="Web-{41078D95-012F-88B7-F55F-DB321163E8CB}"/>
    <pc:docChg chg="addSld modSld">
      <pc:chgData name="He Ziang" userId="S::2020302111281@whu.edu.cn::a58d5542-13c5-42e9-acf6-e12cce9448c7" providerId="AD" clId="Web-{41078D95-012F-88B7-F55F-DB321163E8CB}" dt="2022-12-16T15:04:58.249" v="79" actId="20577"/>
      <pc:docMkLst>
        <pc:docMk/>
      </pc:docMkLst>
      <pc:sldChg chg="addSp delSp modSp">
        <pc:chgData name="He Ziang" userId="S::2020302111281@whu.edu.cn::a58d5542-13c5-42e9-acf6-e12cce9448c7" providerId="AD" clId="Web-{41078D95-012F-88B7-F55F-DB321163E8CB}" dt="2022-12-16T14:59:02.997" v="11"/>
        <pc:sldMkLst>
          <pc:docMk/>
          <pc:sldMk cId="4118737758" sldId="282"/>
        </pc:sldMkLst>
        <pc:spChg chg="add del mod">
          <ac:chgData name="He Ziang" userId="S::2020302111281@whu.edu.cn::a58d5542-13c5-42e9-acf6-e12cce9448c7" providerId="AD" clId="Web-{41078D95-012F-88B7-F55F-DB321163E8CB}" dt="2022-12-16T14:58:53.341" v="9"/>
          <ac:spMkLst>
            <pc:docMk/>
            <pc:sldMk cId="4118737758" sldId="282"/>
            <ac:spMk id="20" creationId="{C3165C16-C622-0C64-53BC-9681734C6B7D}"/>
          </ac:spMkLst>
        </pc:spChg>
        <pc:graphicFrameChg chg="add del mod modGraphic">
          <ac:chgData name="He Ziang" userId="S::2020302111281@whu.edu.cn::a58d5542-13c5-42e9-acf6-e12cce9448c7" providerId="AD" clId="Web-{41078D95-012F-88B7-F55F-DB321163E8CB}" dt="2022-12-16T14:59:02.997" v="11"/>
          <ac:graphicFrameMkLst>
            <pc:docMk/>
            <pc:sldMk cId="4118737758" sldId="282"/>
            <ac:graphicFrameMk id="15" creationId="{3EE0AF88-06B6-C84A-EAC5-A4870534065C}"/>
          </ac:graphicFrameMkLst>
        </pc:graphicFrameChg>
      </pc:sldChg>
      <pc:sldChg chg="addSp delSp modSp new">
        <pc:chgData name="He Ziang" userId="S::2020302111281@whu.edu.cn::a58d5542-13c5-42e9-acf6-e12cce9448c7" providerId="AD" clId="Web-{41078D95-012F-88B7-F55F-DB321163E8CB}" dt="2022-12-16T15:00:27.506" v="19" actId="1076"/>
        <pc:sldMkLst>
          <pc:docMk/>
          <pc:sldMk cId="1863002546" sldId="283"/>
        </pc:sldMkLst>
        <pc:spChg chg="mod">
          <ac:chgData name="He Ziang" userId="S::2020302111281@whu.edu.cn::a58d5542-13c5-42e9-acf6-e12cce9448c7" providerId="AD" clId="Web-{41078D95-012F-88B7-F55F-DB321163E8CB}" dt="2022-12-16T14:59:24.576" v="13" actId="20577"/>
          <ac:spMkLst>
            <pc:docMk/>
            <pc:sldMk cId="1863002546" sldId="283"/>
            <ac:spMk id="2" creationId="{40C94D9A-AD56-8B29-7DAA-E9C992B3F9C0}"/>
          </ac:spMkLst>
        </pc:spChg>
        <pc:spChg chg="del">
          <ac:chgData name="He Ziang" userId="S::2020302111281@whu.edu.cn::a58d5542-13c5-42e9-acf6-e12cce9448c7" providerId="AD" clId="Web-{41078D95-012F-88B7-F55F-DB321163E8CB}" dt="2022-12-16T14:59:40.295" v="14"/>
          <ac:spMkLst>
            <pc:docMk/>
            <pc:sldMk cId="1863002546" sldId="283"/>
            <ac:spMk id="3" creationId="{DEEA76EF-0620-81E8-E9D9-9ED05E0EF585}"/>
          </ac:spMkLst>
        </pc:spChg>
        <pc:picChg chg="add mod ord">
          <ac:chgData name="He Ziang" userId="S::2020302111281@whu.edu.cn::a58d5542-13c5-42e9-acf6-e12cce9448c7" providerId="AD" clId="Web-{41078D95-012F-88B7-F55F-DB321163E8CB}" dt="2022-12-16T15:00:27.506" v="19" actId="1076"/>
          <ac:picMkLst>
            <pc:docMk/>
            <pc:sldMk cId="1863002546" sldId="283"/>
            <ac:picMk id="4" creationId="{1A5D8954-2967-75EE-4865-B899DF0E7D08}"/>
          </ac:picMkLst>
        </pc:picChg>
      </pc:sldChg>
      <pc:sldChg chg="addSp delSp modSp new mod setBg">
        <pc:chgData name="He Ziang" userId="S::2020302111281@whu.edu.cn::a58d5542-13c5-42e9-acf6-e12cce9448c7" providerId="AD" clId="Web-{41078D95-012F-88B7-F55F-DB321163E8CB}" dt="2022-12-16T15:04:40.561" v="72"/>
        <pc:sldMkLst>
          <pc:docMk/>
          <pc:sldMk cId="3159487188" sldId="284"/>
        </pc:sldMkLst>
        <pc:spChg chg="mod">
          <ac:chgData name="He Ziang" userId="S::2020302111281@whu.edu.cn::a58d5542-13c5-42e9-acf6-e12cce9448c7" providerId="AD" clId="Web-{41078D95-012F-88B7-F55F-DB321163E8CB}" dt="2022-12-16T15:04:40.529" v="71"/>
          <ac:spMkLst>
            <pc:docMk/>
            <pc:sldMk cId="3159487188" sldId="284"/>
            <ac:spMk id="2" creationId="{E555098D-1E36-31E2-B7F5-01CEA86F4BC7}"/>
          </ac:spMkLst>
        </pc:spChg>
        <pc:spChg chg="add del mod">
          <ac:chgData name="He Ziang" userId="S::2020302111281@whu.edu.cn::a58d5542-13c5-42e9-acf6-e12cce9448c7" providerId="AD" clId="Web-{41078D95-012F-88B7-F55F-DB321163E8CB}" dt="2022-12-16T15:04:40.561" v="72"/>
          <ac:spMkLst>
            <pc:docMk/>
            <pc:sldMk cId="3159487188" sldId="284"/>
            <ac:spMk id="3" creationId="{734D6DAA-90B8-C225-C14D-9BD2BBF48FBF}"/>
          </ac:spMkLst>
        </pc:spChg>
        <pc:spChg chg="add del">
          <ac:chgData name="He Ziang" userId="S::2020302111281@whu.edu.cn::a58d5542-13c5-42e9-acf6-e12cce9448c7" providerId="AD" clId="Web-{41078D95-012F-88B7-F55F-DB321163E8CB}" dt="2022-12-16T15:04:40.529" v="71"/>
          <ac:spMkLst>
            <pc:docMk/>
            <pc:sldMk cId="3159487188" sldId="284"/>
            <ac:spMk id="9" creationId="{CAA6A2E0-18A1-4B22-8F61-5E162B67421A}"/>
          </ac:spMkLst>
        </pc:spChg>
        <pc:graphicFrameChg chg="add del">
          <ac:chgData name="He Ziang" userId="S::2020302111281@whu.edu.cn::a58d5542-13c5-42e9-acf6-e12cce9448c7" providerId="AD" clId="Web-{41078D95-012F-88B7-F55F-DB321163E8CB}" dt="2022-12-16T15:04:40.529" v="71"/>
          <ac:graphicFrameMkLst>
            <pc:docMk/>
            <pc:sldMk cId="3159487188" sldId="284"/>
            <ac:graphicFrameMk id="5" creationId="{73D353E4-392F-BBE4-DEBA-4122907442D8}"/>
          </ac:graphicFrameMkLst>
        </pc:graphicFrameChg>
        <pc:graphicFrameChg chg="add">
          <ac:chgData name="He Ziang" userId="S::2020302111281@whu.edu.cn::a58d5542-13c5-42e9-acf6-e12cce9448c7" providerId="AD" clId="Web-{41078D95-012F-88B7-F55F-DB321163E8CB}" dt="2022-12-16T15:04:40.561" v="72"/>
          <ac:graphicFrameMkLst>
            <pc:docMk/>
            <pc:sldMk cId="3159487188" sldId="284"/>
            <ac:graphicFrameMk id="13" creationId="{D59F7DC7-5B12-51C4-9958-0F0CB05CEB68}"/>
          </ac:graphicFrameMkLst>
        </pc:graphicFrameChg>
        <pc:cxnChg chg="add del">
          <ac:chgData name="He Ziang" userId="S::2020302111281@whu.edu.cn::a58d5542-13c5-42e9-acf6-e12cce9448c7" providerId="AD" clId="Web-{41078D95-012F-88B7-F55F-DB321163E8CB}" dt="2022-12-16T15:04:40.529" v="71"/>
          <ac:cxnSpMkLst>
            <pc:docMk/>
            <pc:sldMk cId="3159487188" sldId="284"/>
            <ac:cxnSpMk id="11" creationId="{8F5909CB-6CD3-45DF-9920-8D81824854A2}"/>
          </ac:cxnSpMkLst>
        </pc:cxnChg>
      </pc:sldChg>
      <pc:sldChg chg="modSp new">
        <pc:chgData name="He Ziang" userId="S::2020302111281@whu.edu.cn::a58d5542-13c5-42e9-acf6-e12cce9448c7" providerId="AD" clId="Web-{41078D95-012F-88B7-F55F-DB321163E8CB}" dt="2022-12-16T15:04:58.249" v="79" actId="20577"/>
        <pc:sldMkLst>
          <pc:docMk/>
          <pc:sldMk cId="3501906796" sldId="285"/>
        </pc:sldMkLst>
        <pc:spChg chg="mod">
          <ac:chgData name="He Ziang" userId="S::2020302111281@whu.edu.cn::a58d5542-13c5-42e9-acf6-e12cce9448c7" providerId="AD" clId="Web-{41078D95-012F-88B7-F55F-DB321163E8CB}" dt="2022-12-16T15:04:58.249" v="79" actId="20577"/>
          <ac:spMkLst>
            <pc:docMk/>
            <pc:sldMk cId="3501906796" sldId="285"/>
            <ac:spMk id="2" creationId="{E5920512-79D5-3C37-46B0-621F8201E328}"/>
          </ac:spMkLst>
        </pc:spChg>
      </pc:sldChg>
    </pc:docChg>
  </pc:docChgLst>
  <pc:docChgLst>
    <pc:chgData name="He Ziang" userId="a58d5542-13c5-42e9-acf6-e12cce9448c7" providerId="ADAL" clId="{E32A9664-16B2-4B54-A9DE-A01CCABF86B8}"/>
    <pc:docChg chg="undo custSel modSld">
      <pc:chgData name="He Ziang" userId="a58d5542-13c5-42e9-acf6-e12cce9448c7" providerId="ADAL" clId="{E32A9664-16B2-4B54-A9DE-A01CCABF86B8}" dt="2022-12-18T13:10:09.350" v="1262"/>
      <pc:docMkLst>
        <pc:docMk/>
      </pc:docMkLst>
      <pc:sldChg chg="modSp">
        <pc:chgData name="He Ziang" userId="a58d5542-13c5-42e9-acf6-e12cce9448c7" providerId="ADAL" clId="{E32A9664-16B2-4B54-A9DE-A01CCABF86B8}" dt="2022-12-18T08:44:52.627" v="507" actId="20577"/>
        <pc:sldMkLst>
          <pc:docMk/>
          <pc:sldMk cId="3754156065" sldId="256"/>
        </pc:sldMkLst>
        <pc:spChg chg="mod">
          <ac:chgData name="He Ziang" userId="a58d5542-13c5-42e9-acf6-e12cce9448c7" providerId="ADAL" clId="{E32A9664-16B2-4B54-A9DE-A01CCABF86B8}" dt="2022-12-18T08:44:52.627" v="507" actId="20577"/>
          <ac:spMkLst>
            <pc:docMk/>
            <pc:sldMk cId="3754156065" sldId="256"/>
            <ac:spMk id="2" creationId="{E81C4404-4B60-6DB8-E6F2-229E88F6E578}"/>
          </ac:spMkLst>
        </pc:spChg>
      </pc:sldChg>
      <pc:sldChg chg="addSp delSp mod modNotesTx">
        <pc:chgData name="He Ziang" userId="a58d5542-13c5-42e9-acf6-e12cce9448c7" providerId="ADAL" clId="{E32A9664-16B2-4B54-A9DE-A01CCABF86B8}" dt="2022-12-18T03:53:09.514" v="77"/>
        <pc:sldMkLst>
          <pc:docMk/>
          <pc:sldMk cId="322249741" sldId="257"/>
        </pc:sldMkLst>
        <pc:spChg chg="add del">
          <ac:chgData name="He Ziang" userId="a58d5542-13c5-42e9-acf6-e12cce9448c7" providerId="ADAL" clId="{E32A9664-16B2-4B54-A9DE-A01CCABF86B8}" dt="2022-12-18T03:49:59.944" v="16" actId="22"/>
          <ac:spMkLst>
            <pc:docMk/>
            <pc:sldMk cId="322249741" sldId="257"/>
            <ac:spMk id="5" creationId="{A354B822-B6BA-4760-8ECF-9CF6B8510E38}"/>
          </ac:spMkLst>
        </pc:spChg>
      </pc:sldChg>
      <pc:sldChg chg="modNotesTx">
        <pc:chgData name="He Ziang" userId="a58d5542-13c5-42e9-acf6-e12cce9448c7" providerId="ADAL" clId="{E32A9664-16B2-4B54-A9DE-A01CCABF86B8}" dt="2022-12-18T03:48:26.943" v="14"/>
        <pc:sldMkLst>
          <pc:docMk/>
          <pc:sldMk cId="3424685753" sldId="258"/>
        </pc:sldMkLst>
      </pc:sldChg>
      <pc:sldChg chg="modNotesTx">
        <pc:chgData name="He Ziang" userId="a58d5542-13c5-42e9-acf6-e12cce9448c7" providerId="ADAL" clId="{E32A9664-16B2-4B54-A9DE-A01CCABF86B8}" dt="2022-12-18T04:12:37.572" v="355" actId="20577"/>
        <pc:sldMkLst>
          <pc:docMk/>
          <pc:sldMk cId="1150635950" sldId="259"/>
        </pc:sldMkLst>
      </pc:sldChg>
      <pc:sldChg chg="modNotesTx">
        <pc:chgData name="He Ziang" userId="a58d5542-13c5-42e9-acf6-e12cce9448c7" providerId="ADAL" clId="{E32A9664-16B2-4B54-A9DE-A01CCABF86B8}" dt="2022-12-18T04:13:23.817" v="356"/>
        <pc:sldMkLst>
          <pc:docMk/>
          <pc:sldMk cId="2800236799" sldId="260"/>
        </pc:sldMkLst>
      </pc:sldChg>
      <pc:sldChg chg="modNotesTx">
        <pc:chgData name="He Ziang" userId="a58d5542-13c5-42e9-acf6-e12cce9448c7" providerId="ADAL" clId="{E32A9664-16B2-4B54-A9DE-A01CCABF86B8}" dt="2022-12-18T08:36:05.131" v="450" actId="20577"/>
        <pc:sldMkLst>
          <pc:docMk/>
          <pc:sldMk cId="322820508" sldId="261"/>
        </pc:sldMkLst>
      </pc:sldChg>
      <pc:sldChg chg="modNotesTx">
        <pc:chgData name="He Ziang" userId="a58d5542-13c5-42e9-acf6-e12cce9448c7" providerId="ADAL" clId="{E32A9664-16B2-4B54-A9DE-A01CCABF86B8}" dt="2022-12-18T08:36:30.564" v="498" actId="20577"/>
        <pc:sldMkLst>
          <pc:docMk/>
          <pc:sldMk cId="3219309908" sldId="262"/>
        </pc:sldMkLst>
      </pc:sldChg>
      <pc:sldChg chg="modNotesTx">
        <pc:chgData name="He Ziang" userId="a58d5542-13c5-42e9-acf6-e12cce9448c7" providerId="ADAL" clId="{E32A9664-16B2-4B54-A9DE-A01CCABF86B8}" dt="2022-12-18T08:55:20.349" v="1039" actId="20577"/>
        <pc:sldMkLst>
          <pc:docMk/>
          <pc:sldMk cId="427864391" sldId="263"/>
        </pc:sldMkLst>
      </pc:sldChg>
      <pc:sldChg chg="modSp mod modNotesTx">
        <pc:chgData name="He Ziang" userId="a58d5542-13c5-42e9-acf6-e12cce9448c7" providerId="ADAL" clId="{E32A9664-16B2-4B54-A9DE-A01CCABF86B8}" dt="2022-12-18T09:20:21.756" v="1202" actId="1076"/>
        <pc:sldMkLst>
          <pc:docMk/>
          <pc:sldMk cId="2890977975" sldId="264"/>
        </pc:sldMkLst>
        <pc:picChg chg="mod">
          <ac:chgData name="He Ziang" userId="a58d5542-13c5-42e9-acf6-e12cce9448c7" providerId="ADAL" clId="{E32A9664-16B2-4B54-A9DE-A01CCABF86B8}" dt="2022-12-18T09:20:21.756" v="1202" actId="1076"/>
          <ac:picMkLst>
            <pc:docMk/>
            <pc:sldMk cId="2890977975" sldId="264"/>
            <ac:picMk id="7" creationId="{601B50A2-27AC-6084-67AB-E671B658684D}"/>
          </ac:picMkLst>
        </pc:picChg>
      </pc:sldChg>
      <pc:sldChg chg="modSp mod">
        <pc:chgData name="He Ziang" userId="a58d5542-13c5-42e9-acf6-e12cce9448c7" providerId="ADAL" clId="{E32A9664-16B2-4B54-A9DE-A01CCABF86B8}" dt="2022-12-18T08:37:53.696" v="501" actId="1076"/>
        <pc:sldMkLst>
          <pc:docMk/>
          <pc:sldMk cId="1558989442" sldId="268"/>
        </pc:sldMkLst>
        <pc:spChg chg="mod">
          <ac:chgData name="He Ziang" userId="a58d5542-13c5-42e9-acf6-e12cce9448c7" providerId="ADAL" clId="{E32A9664-16B2-4B54-A9DE-A01CCABF86B8}" dt="2022-12-18T08:37:51.418" v="500" actId="255"/>
          <ac:spMkLst>
            <pc:docMk/>
            <pc:sldMk cId="1558989442" sldId="268"/>
            <ac:spMk id="3" creationId="{A3FDD3B8-0CE4-34FA-8DBB-EB135ACCC484}"/>
          </ac:spMkLst>
        </pc:spChg>
        <pc:picChg chg="mod">
          <ac:chgData name="He Ziang" userId="a58d5542-13c5-42e9-acf6-e12cce9448c7" providerId="ADAL" clId="{E32A9664-16B2-4B54-A9DE-A01CCABF86B8}" dt="2022-12-18T08:37:53.696" v="501" actId="1076"/>
          <ac:picMkLst>
            <pc:docMk/>
            <pc:sldMk cId="1558989442" sldId="268"/>
            <ac:picMk id="5" creationId="{B334246A-7DB1-85C9-6219-7D0E6A4DE012}"/>
          </ac:picMkLst>
        </pc:picChg>
      </pc:sldChg>
      <pc:sldChg chg="modNotesTx">
        <pc:chgData name="He Ziang" userId="a58d5542-13c5-42e9-acf6-e12cce9448c7" providerId="ADAL" clId="{E32A9664-16B2-4B54-A9DE-A01CCABF86B8}" dt="2022-12-18T09:56:20.161" v="1203"/>
        <pc:sldMkLst>
          <pc:docMk/>
          <pc:sldMk cId="3899402670" sldId="269"/>
        </pc:sldMkLst>
      </pc:sldChg>
      <pc:sldChg chg="modSp mod">
        <pc:chgData name="He Ziang" userId="a58d5542-13c5-42e9-acf6-e12cce9448c7" providerId="ADAL" clId="{E32A9664-16B2-4B54-A9DE-A01CCABF86B8}" dt="2022-12-18T08:37:42.130" v="499" actId="255"/>
        <pc:sldMkLst>
          <pc:docMk/>
          <pc:sldMk cId="1273898869" sldId="271"/>
        </pc:sldMkLst>
        <pc:spChg chg="mod">
          <ac:chgData name="He Ziang" userId="a58d5542-13c5-42e9-acf6-e12cce9448c7" providerId="ADAL" clId="{E32A9664-16B2-4B54-A9DE-A01CCABF86B8}" dt="2022-12-18T08:37:42.130" v="499" actId="255"/>
          <ac:spMkLst>
            <pc:docMk/>
            <pc:sldMk cId="1273898869" sldId="271"/>
            <ac:spMk id="3" creationId="{18A89CF0-EB42-9F36-D65E-AC76475F711D}"/>
          </ac:spMkLst>
        </pc:spChg>
      </pc:sldChg>
      <pc:sldChg chg="addSp delSp mod modNotesTx">
        <pc:chgData name="He Ziang" userId="a58d5542-13c5-42e9-acf6-e12cce9448c7" providerId="ADAL" clId="{E32A9664-16B2-4B54-A9DE-A01CCABF86B8}" dt="2022-12-18T11:37:08.439" v="1220" actId="20577"/>
        <pc:sldMkLst>
          <pc:docMk/>
          <pc:sldMk cId="2084956811" sldId="272"/>
        </pc:sldMkLst>
        <pc:spChg chg="add del">
          <ac:chgData name="He Ziang" userId="a58d5542-13c5-42e9-acf6-e12cce9448c7" providerId="ADAL" clId="{E32A9664-16B2-4B54-A9DE-A01CCABF86B8}" dt="2022-12-18T09:59:24.226" v="1205" actId="22"/>
          <ac:spMkLst>
            <pc:docMk/>
            <pc:sldMk cId="2084956811" sldId="272"/>
            <ac:spMk id="5" creationId="{ED26F1CD-9813-451A-BF2C-966F226B56B0}"/>
          </ac:spMkLst>
        </pc:spChg>
      </pc:sldChg>
      <pc:sldChg chg="modSp mod">
        <pc:chgData name="He Ziang" userId="a58d5542-13c5-42e9-acf6-e12cce9448c7" providerId="ADAL" clId="{E32A9664-16B2-4B54-A9DE-A01CCABF86B8}" dt="2022-12-18T10:00:41.803" v="1210" actId="20577"/>
        <pc:sldMkLst>
          <pc:docMk/>
          <pc:sldMk cId="902553488" sldId="273"/>
        </pc:sldMkLst>
        <pc:spChg chg="mod">
          <ac:chgData name="He Ziang" userId="a58d5542-13c5-42e9-acf6-e12cce9448c7" providerId="ADAL" clId="{E32A9664-16B2-4B54-A9DE-A01CCABF86B8}" dt="2022-12-18T10:00:41.803" v="1210" actId="20577"/>
          <ac:spMkLst>
            <pc:docMk/>
            <pc:sldMk cId="902553488" sldId="273"/>
            <ac:spMk id="6" creationId="{D511EED7-C1FE-A2A0-A4AD-3405C3FCC7A1}"/>
          </ac:spMkLst>
        </pc:spChg>
      </pc:sldChg>
      <pc:sldChg chg="modNotesTx">
        <pc:chgData name="He Ziang" userId="a58d5542-13c5-42e9-acf6-e12cce9448c7" providerId="ADAL" clId="{E32A9664-16B2-4B54-A9DE-A01CCABF86B8}" dt="2022-12-18T11:39:36.422" v="1243" actId="20577"/>
        <pc:sldMkLst>
          <pc:docMk/>
          <pc:sldMk cId="2048049496" sldId="274"/>
        </pc:sldMkLst>
      </pc:sldChg>
      <pc:sldChg chg="modSp mod">
        <pc:chgData name="He Ziang" userId="a58d5542-13c5-42e9-acf6-e12cce9448c7" providerId="ADAL" clId="{E32A9664-16B2-4B54-A9DE-A01CCABF86B8}" dt="2022-12-18T11:41:44.280" v="1245" actId="20577"/>
        <pc:sldMkLst>
          <pc:docMk/>
          <pc:sldMk cId="1930435551" sldId="277"/>
        </pc:sldMkLst>
        <pc:spChg chg="mod">
          <ac:chgData name="He Ziang" userId="a58d5542-13c5-42e9-acf6-e12cce9448c7" providerId="ADAL" clId="{E32A9664-16B2-4B54-A9DE-A01CCABF86B8}" dt="2022-12-18T11:41:44.280" v="1245" actId="20577"/>
          <ac:spMkLst>
            <pc:docMk/>
            <pc:sldMk cId="1930435551" sldId="277"/>
            <ac:spMk id="8" creationId="{77643983-2450-DEB2-C7E9-D3F965EE286A}"/>
          </ac:spMkLst>
        </pc:spChg>
      </pc:sldChg>
      <pc:sldChg chg="modNotesTx">
        <pc:chgData name="He Ziang" userId="a58d5542-13c5-42e9-acf6-e12cce9448c7" providerId="ADAL" clId="{E32A9664-16B2-4B54-A9DE-A01CCABF86B8}" dt="2022-12-18T11:47:59.702" v="1256"/>
        <pc:sldMkLst>
          <pc:docMk/>
          <pc:sldMk cId="4154736412" sldId="278"/>
        </pc:sldMkLst>
      </pc:sldChg>
      <pc:sldChg chg="modNotesTx">
        <pc:chgData name="He Ziang" userId="a58d5542-13c5-42e9-acf6-e12cce9448c7" providerId="ADAL" clId="{E32A9664-16B2-4B54-A9DE-A01CCABF86B8}" dt="2022-12-18T13:10:09.350" v="1262"/>
        <pc:sldMkLst>
          <pc:docMk/>
          <pc:sldMk cId="1863002546" sldId="283"/>
        </pc:sldMkLst>
      </pc:sldChg>
      <pc:sldChg chg="modNotesTx">
        <pc:chgData name="He Ziang" userId="a58d5542-13c5-42e9-acf6-e12cce9448c7" providerId="ADAL" clId="{E32A9664-16B2-4B54-A9DE-A01CCABF86B8}" dt="2022-12-18T12:48:05.227" v="1257"/>
        <pc:sldMkLst>
          <pc:docMk/>
          <pc:sldMk cId="3159487188" sldId="284"/>
        </pc:sldMkLst>
      </pc:sldChg>
    </pc:docChg>
  </pc:docChgLst>
  <pc:docChgLst>
    <pc:chgData name="He Ziang" userId="S::2020302111281@whu.edu.cn::a58d5542-13c5-42e9-acf6-e12cce9448c7" providerId="AD" clId="Web-{85BE7997-9A22-F975-5ECB-9371D3BD4B76}"/>
    <pc:docChg chg="addSld delSld modSld sldOrd">
      <pc:chgData name="He Ziang" userId="S::2020302111281@whu.edu.cn::a58d5542-13c5-42e9-acf6-e12cce9448c7" providerId="AD" clId="Web-{85BE7997-9A22-F975-5ECB-9371D3BD4B76}" dt="2022-12-16T14:55:49.031" v="1212"/>
      <pc:docMkLst>
        <pc:docMk/>
      </pc:docMkLst>
      <pc:sldChg chg="addSp modSp mod setBg">
        <pc:chgData name="He Ziang" userId="S::2020302111281@whu.edu.cn::a58d5542-13c5-42e9-acf6-e12cce9448c7" providerId="AD" clId="Web-{85BE7997-9A22-F975-5ECB-9371D3BD4B76}" dt="2022-12-16T10:22:12.857" v="7"/>
        <pc:sldMkLst>
          <pc:docMk/>
          <pc:sldMk cId="427864391" sldId="263"/>
        </pc:sldMkLst>
        <pc:spChg chg="mod">
          <ac:chgData name="He Ziang" userId="S::2020302111281@whu.edu.cn::a58d5542-13c5-42e9-acf6-e12cce9448c7" providerId="AD" clId="Web-{85BE7997-9A22-F975-5ECB-9371D3BD4B76}" dt="2022-12-16T10:22:07.091" v="6"/>
          <ac:spMkLst>
            <pc:docMk/>
            <pc:sldMk cId="427864391" sldId="263"/>
            <ac:spMk id="2" creationId="{6F77DC06-B73D-FE89-658B-712799018818}"/>
          </ac:spMkLst>
        </pc:spChg>
        <pc:spChg chg="mod">
          <ac:chgData name="He Ziang" userId="S::2020302111281@whu.edu.cn::a58d5542-13c5-42e9-acf6-e12cce9448c7" providerId="AD" clId="Web-{85BE7997-9A22-F975-5ECB-9371D3BD4B76}" dt="2022-12-16T10:22:12.857" v="7"/>
          <ac:spMkLst>
            <pc:docMk/>
            <pc:sldMk cId="427864391" sldId="263"/>
            <ac:spMk id="3" creationId="{630BC7D3-7D4D-A052-159C-5413252479E5}"/>
          </ac:spMkLst>
        </pc:spChg>
        <pc:spChg chg="add">
          <ac:chgData name="He Ziang" userId="S::2020302111281@whu.edu.cn::a58d5542-13c5-42e9-acf6-e12cce9448c7" providerId="AD" clId="Web-{85BE7997-9A22-F975-5ECB-9371D3BD4B76}" dt="2022-12-16T10:22:07.091" v="6"/>
          <ac:spMkLst>
            <pc:docMk/>
            <pc:sldMk cId="427864391" sldId="263"/>
            <ac:spMk id="9" creationId="{A12145F0-5149-412D-9A3F-1E3051B3979C}"/>
          </ac:spMkLst>
        </pc:spChg>
        <pc:picChg chg="add mod">
          <ac:chgData name="He Ziang" userId="S::2020302111281@whu.edu.cn::a58d5542-13c5-42e9-acf6-e12cce9448c7" providerId="AD" clId="Web-{85BE7997-9A22-F975-5ECB-9371D3BD4B76}" dt="2022-12-16T10:22:07.091" v="6"/>
          <ac:picMkLst>
            <pc:docMk/>
            <pc:sldMk cId="427864391" sldId="263"/>
            <ac:picMk id="4" creationId="{602DB238-FC77-57CA-54FA-D6FCF1C17B6C}"/>
          </ac:picMkLst>
        </pc:picChg>
        <pc:cxnChg chg="add">
          <ac:chgData name="He Ziang" userId="S::2020302111281@whu.edu.cn::a58d5542-13c5-42e9-acf6-e12cce9448c7" providerId="AD" clId="Web-{85BE7997-9A22-F975-5ECB-9371D3BD4B76}" dt="2022-12-16T10:22:07.091" v="6"/>
          <ac:cxnSpMkLst>
            <pc:docMk/>
            <pc:sldMk cId="427864391" sldId="263"/>
            <ac:cxnSpMk id="11" creationId="{F0748755-DDBC-46D0-91EC-1212A8EE2B40}"/>
          </ac:cxnSpMkLst>
        </pc:cxnChg>
      </pc:sldChg>
      <pc:sldChg chg="addSp delSp modSp new">
        <pc:chgData name="He Ziang" userId="S::2020302111281@whu.edu.cn::a58d5542-13c5-42e9-acf6-e12cce9448c7" providerId="AD" clId="Web-{85BE7997-9A22-F975-5ECB-9371D3BD4B76}" dt="2022-12-16T11:04:27.464" v="13" actId="1076"/>
        <pc:sldMkLst>
          <pc:docMk/>
          <pc:sldMk cId="2890977975" sldId="264"/>
        </pc:sldMkLst>
        <pc:spChg chg="del">
          <ac:chgData name="He Ziang" userId="S::2020302111281@whu.edu.cn::a58d5542-13c5-42e9-acf6-e12cce9448c7" providerId="AD" clId="Web-{85BE7997-9A22-F975-5ECB-9371D3BD4B76}" dt="2022-12-16T10:21:24.527" v="2"/>
          <ac:spMkLst>
            <pc:docMk/>
            <pc:sldMk cId="2890977975" sldId="264"/>
            <ac:spMk id="3" creationId="{C5998F86-6D94-131D-F1BD-A745A58E0D23}"/>
          </ac:spMkLst>
        </pc:spChg>
        <pc:spChg chg="add del mod">
          <ac:chgData name="He Ziang" userId="S::2020302111281@whu.edu.cn::a58d5542-13c5-42e9-acf6-e12cce9448c7" providerId="AD" clId="Web-{85BE7997-9A22-F975-5ECB-9371D3BD4B76}" dt="2022-12-16T10:22:53.702" v="8"/>
          <ac:spMkLst>
            <pc:docMk/>
            <pc:sldMk cId="2890977975" sldId="264"/>
            <ac:spMk id="6" creationId="{F9D2CC6D-63EB-2D22-8352-271898ADE1E1}"/>
          </ac:spMkLst>
        </pc:spChg>
        <pc:picChg chg="add del mod ord">
          <ac:chgData name="He Ziang" userId="S::2020302111281@whu.edu.cn::a58d5542-13c5-42e9-acf6-e12cce9448c7" providerId="AD" clId="Web-{85BE7997-9A22-F975-5ECB-9371D3BD4B76}" dt="2022-12-16T10:22:01.372" v="4"/>
          <ac:picMkLst>
            <pc:docMk/>
            <pc:sldMk cId="2890977975" sldId="264"/>
            <ac:picMk id="4" creationId="{09ADA763-8A6F-4A96-87C8-DA5D80ED0CC9}"/>
          </ac:picMkLst>
        </pc:picChg>
        <pc:picChg chg="add mod ord">
          <ac:chgData name="He Ziang" userId="S::2020302111281@whu.edu.cn::a58d5542-13c5-42e9-acf6-e12cce9448c7" providerId="AD" clId="Web-{85BE7997-9A22-F975-5ECB-9371D3BD4B76}" dt="2022-12-16T11:04:27.464" v="13" actId="1076"/>
          <ac:picMkLst>
            <pc:docMk/>
            <pc:sldMk cId="2890977975" sldId="264"/>
            <ac:picMk id="7" creationId="{601B50A2-27AC-6084-67AB-E671B658684D}"/>
          </ac:picMkLst>
        </pc:picChg>
      </pc:sldChg>
      <pc:sldChg chg="modSp new ord">
        <pc:chgData name="He Ziang" userId="S::2020302111281@whu.edu.cn::a58d5542-13c5-42e9-acf6-e12cce9448c7" providerId="AD" clId="Web-{85BE7997-9A22-F975-5ECB-9371D3BD4B76}" dt="2022-12-16T12:43:37.172" v="38"/>
        <pc:sldMkLst>
          <pc:docMk/>
          <pc:sldMk cId="3469462855" sldId="265"/>
        </pc:sldMkLst>
        <pc:spChg chg="mod">
          <ac:chgData name="He Ziang" userId="S::2020302111281@whu.edu.cn::a58d5542-13c5-42e9-acf6-e12cce9448c7" providerId="AD" clId="Web-{85BE7997-9A22-F975-5ECB-9371D3BD4B76}" dt="2022-12-16T11:05:43.888" v="15" actId="20577"/>
          <ac:spMkLst>
            <pc:docMk/>
            <pc:sldMk cId="3469462855" sldId="265"/>
            <ac:spMk id="2" creationId="{0C439723-1C80-86F5-9300-0E277E4DEB8C}"/>
          </ac:spMkLst>
        </pc:spChg>
        <pc:spChg chg="mod">
          <ac:chgData name="He Ziang" userId="S::2020302111281@whu.edu.cn::a58d5542-13c5-42e9-acf6-e12cce9448c7" providerId="AD" clId="Web-{85BE7997-9A22-F975-5ECB-9371D3BD4B76}" dt="2022-12-16T11:15:34.469" v="23"/>
          <ac:spMkLst>
            <pc:docMk/>
            <pc:sldMk cId="3469462855" sldId="265"/>
            <ac:spMk id="3" creationId="{C74CA79A-6C37-A187-A4A7-248256C61DEF}"/>
          </ac:spMkLst>
        </pc:spChg>
      </pc:sldChg>
      <pc:sldChg chg="modSp new ord">
        <pc:chgData name="He Ziang" userId="S::2020302111281@whu.edu.cn::a58d5542-13c5-42e9-acf6-e12cce9448c7" providerId="AD" clId="Web-{85BE7997-9A22-F975-5ECB-9371D3BD4B76}" dt="2022-12-16T12:43:40.984" v="40"/>
        <pc:sldMkLst>
          <pc:docMk/>
          <pc:sldMk cId="779751376" sldId="266"/>
        </pc:sldMkLst>
        <pc:spChg chg="mod">
          <ac:chgData name="He Ziang" userId="S::2020302111281@whu.edu.cn::a58d5542-13c5-42e9-acf6-e12cce9448c7" providerId="AD" clId="Web-{85BE7997-9A22-F975-5ECB-9371D3BD4B76}" dt="2022-12-16T11:17:25.644" v="25" actId="20577"/>
          <ac:spMkLst>
            <pc:docMk/>
            <pc:sldMk cId="779751376" sldId="266"/>
            <ac:spMk id="2" creationId="{D4B8AEF1-9401-D37F-B962-1C79BB6895B5}"/>
          </ac:spMkLst>
        </pc:spChg>
        <pc:spChg chg="mod">
          <ac:chgData name="He Ziang" userId="S::2020302111281@whu.edu.cn::a58d5542-13c5-42e9-acf6-e12cce9448c7" providerId="AD" clId="Web-{85BE7997-9A22-F975-5ECB-9371D3BD4B76}" dt="2022-12-16T12:43:40.984" v="40"/>
          <ac:spMkLst>
            <pc:docMk/>
            <pc:sldMk cId="779751376" sldId="266"/>
            <ac:spMk id="3" creationId="{087F3A20-4F1C-1BE9-9AD4-635383BA0A82}"/>
          </ac:spMkLst>
        </pc:spChg>
      </pc:sldChg>
      <pc:sldChg chg="addSp modSp new ord">
        <pc:chgData name="He Ziang" userId="S::2020302111281@whu.edu.cn::a58d5542-13c5-42e9-acf6-e12cce9448c7" providerId="AD" clId="Web-{85BE7997-9A22-F975-5ECB-9371D3BD4B76}" dt="2022-12-16T13:13:44.087" v="329" actId="1076"/>
        <pc:sldMkLst>
          <pc:docMk/>
          <pc:sldMk cId="1162690513" sldId="267"/>
        </pc:sldMkLst>
        <pc:spChg chg="mod">
          <ac:chgData name="He Ziang" userId="S::2020302111281@whu.edu.cn::a58d5542-13c5-42e9-acf6-e12cce9448c7" providerId="AD" clId="Web-{85BE7997-9A22-F975-5ECB-9371D3BD4B76}" dt="2022-12-16T12:43:54.610" v="42" actId="20577"/>
          <ac:spMkLst>
            <pc:docMk/>
            <pc:sldMk cId="1162690513" sldId="267"/>
            <ac:spMk id="2" creationId="{4EF15FB5-9B3C-FF97-E0C3-B8B236C95EB0}"/>
          </ac:spMkLst>
        </pc:spChg>
        <pc:spChg chg="mod">
          <ac:chgData name="He Ziang" userId="S::2020302111281@whu.edu.cn::a58d5542-13c5-42e9-acf6-e12cce9448c7" providerId="AD" clId="Web-{85BE7997-9A22-F975-5ECB-9371D3BD4B76}" dt="2022-12-16T13:13:15.085" v="323" actId="20577"/>
          <ac:spMkLst>
            <pc:docMk/>
            <pc:sldMk cId="1162690513" sldId="267"/>
            <ac:spMk id="3" creationId="{9B8FCB20-C650-A787-9DCF-48E973E1DFAF}"/>
          </ac:spMkLst>
        </pc:spChg>
        <pc:picChg chg="add mod">
          <ac:chgData name="He Ziang" userId="S::2020302111281@whu.edu.cn::a58d5542-13c5-42e9-acf6-e12cce9448c7" providerId="AD" clId="Web-{85BE7997-9A22-F975-5ECB-9371D3BD4B76}" dt="2022-12-16T13:13:44.087" v="329" actId="1076"/>
          <ac:picMkLst>
            <pc:docMk/>
            <pc:sldMk cId="1162690513" sldId="267"/>
            <ac:picMk id="4" creationId="{AD3A5EDD-94E7-A49E-F928-F8608665B99B}"/>
          </ac:picMkLst>
        </pc:picChg>
      </pc:sldChg>
      <pc:sldChg chg="addSp delSp modSp new ord">
        <pc:chgData name="He Ziang" userId="S::2020302111281@whu.edu.cn::a58d5542-13c5-42e9-acf6-e12cce9448c7" providerId="AD" clId="Web-{85BE7997-9A22-F975-5ECB-9371D3BD4B76}" dt="2022-12-16T13:11:54.658" v="287" actId="20577"/>
        <pc:sldMkLst>
          <pc:docMk/>
          <pc:sldMk cId="1558989442" sldId="268"/>
        </pc:sldMkLst>
        <pc:spChg chg="mod">
          <ac:chgData name="He Ziang" userId="S::2020302111281@whu.edu.cn::a58d5542-13c5-42e9-acf6-e12cce9448c7" providerId="AD" clId="Web-{85BE7997-9A22-F975-5ECB-9371D3BD4B76}" dt="2022-12-16T13:11:54.658" v="287" actId="20577"/>
          <ac:spMkLst>
            <pc:docMk/>
            <pc:sldMk cId="1558989442" sldId="268"/>
            <ac:spMk id="2" creationId="{46DB66D0-73A7-3C58-C9B5-DF1B69A58E80}"/>
          </ac:spMkLst>
        </pc:spChg>
        <pc:spChg chg="mod ord">
          <ac:chgData name="He Ziang" userId="S::2020302111281@whu.edu.cn::a58d5542-13c5-42e9-acf6-e12cce9448c7" providerId="AD" clId="Web-{85BE7997-9A22-F975-5ECB-9371D3BD4B76}" dt="2022-12-16T13:11:52.298" v="285" actId="20577"/>
          <ac:spMkLst>
            <pc:docMk/>
            <pc:sldMk cId="1558989442" sldId="268"/>
            <ac:spMk id="3" creationId="{A3FDD3B8-0CE4-34FA-8DBB-EB135ACCC484}"/>
          </ac:spMkLst>
        </pc:spChg>
        <pc:picChg chg="add del mod ord">
          <ac:chgData name="He Ziang" userId="S::2020302111281@whu.edu.cn::a58d5542-13c5-42e9-acf6-e12cce9448c7" providerId="AD" clId="Web-{85BE7997-9A22-F975-5ECB-9371D3BD4B76}" dt="2022-12-16T12:52:56.443" v="193"/>
          <ac:picMkLst>
            <pc:docMk/>
            <pc:sldMk cId="1558989442" sldId="268"/>
            <ac:picMk id="4" creationId="{0B19003E-EB71-EC7E-0EE0-EC0CE78F65FC}"/>
          </ac:picMkLst>
        </pc:picChg>
        <pc:picChg chg="add mod">
          <ac:chgData name="He Ziang" userId="S::2020302111281@whu.edu.cn::a58d5542-13c5-42e9-acf6-e12cce9448c7" providerId="AD" clId="Web-{85BE7997-9A22-F975-5ECB-9371D3BD4B76}" dt="2022-12-16T12:53:20.007" v="200" actId="1076"/>
          <ac:picMkLst>
            <pc:docMk/>
            <pc:sldMk cId="1558989442" sldId="268"/>
            <ac:picMk id="5" creationId="{B334246A-7DB1-85C9-6219-7D0E6A4DE012}"/>
          </ac:picMkLst>
        </pc:picChg>
      </pc:sldChg>
      <pc:sldChg chg="addSp modSp new mod setBg">
        <pc:chgData name="He Ziang" userId="S::2020302111281@whu.edu.cn::a58d5542-13c5-42e9-acf6-e12cce9448c7" providerId="AD" clId="Web-{85BE7997-9A22-F975-5ECB-9371D3BD4B76}" dt="2022-12-16T13:13:04.287" v="321" actId="1076"/>
        <pc:sldMkLst>
          <pc:docMk/>
          <pc:sldMk cId="3899402670" sldId="269"/>
        </pc:sldMkLst>
        <pc:spChg chg="mod">
          <ac:chgData name="He Ziang" userId="S::2020302111281@whu.edu.cn::a58d5542-13c5-42e9-acf6-e12cce9448c7" providerId="AD" clId="Web-{85BE7997-9A22-F975-5ECB-9371D3BD4B76}" dt="2022-12-16T13:11:59.799" v="289" actId="20577"/>
          <ac:spMkLst>
            <pc:docMk/>
            <pc:sldMk cId="3899402670" sldId="269"/>
            <ac:spMk id="2" creationId="{DAF41E39-1062-FB69-6348-E68CD7CB446C}"/>
          </ac:spMkLst>
        </pc:spChg>
        <pc:spChg chg="mod">
          <ac:chgData name="He Ziang" userId="S::2020302111281@whu.edu.cn::a58d5542-13c5-42e9-acf6-e12cce9448c7" providerId="AD" clId="Web-{85BE7997-9A22-F975-5ECB-9371D3BD4B76}" dt="2022-12-16T13:12:39.036" v="309" actId="20577"/>
          <ac:spMkLst>
            <pc:docMk/>
            <pc:sldMk cId="3899402670" sldId="269"/>
            <ac:spMk id="3" creationId="{8AFC49E1-63C4-6F00-3D9C-9A08DDB1DB78}"/>
          </ac:spMkLst>
        </pc:spChg>
        <pc:spChg chg="add">
          <ac:chgData name="He Ziang" userId="S::2020302111281@whu.edu.cn::a58d5542-13c5-42e9-acf6-e12cce9448c7" providerId="AD" clId="Web-{85BE7997-9A22-F975-5ECB-9371D3BD4B76}" dt="2022-12-16T12:56:18.690" v="230"/>
          <ac:spMkLst>
            <pc:docMk/>
            <pc:sldMk cId="3899402670" sldId="269"/>
            <ac:spMk id="9" creationId="{A12145F0-5149-412D-9A3F-1E3051B3979C}"/>
          </ac:spMkLst>
        </pc:spChg>
        <pc:picChg chg="add mod">
          <ac:chgData name="He Ziang" userId="S::2020302111281@whu.edu.cn::a58d5542-13c5-42e9-acf6-e12cce9448c7" providerId="AD" clId="Web-{85BE7997-9A22-F975-5ECB-9371D3BD4B76}" dt="2022-12-16T13:13:04.287" v="321" actId="1076"/>
          <ac:picMkLst>
            <pc:docMk/>
            <pc:sldMk cId="3899402670" sldId="269"/>
            <ac:picMk id="4" creationId="{99338BC7-33A2-02D7-CA6E-32C6AF080511}"/>
          </ac:picMkLst>
        </pc:picChg>
        <pc:cxnChg chg="add">
          <ac:chgData name="He Ziang" userId="S::2020302111281@whu.edu.cn::a58d5542-13c5-42e9-acf6-e12cce9448c7" providerId="AD" clId="Web-{85BE7997-9A22-F975-5ECB-9371D3BD4B76}" dt="2022-12-16T12:56:18.690" v="230"/>
          <ac:cxnSpMkLst>
            <pc:docMk/>
            <pc:sldMk cId="3899402670" sldId="269"/>
            <ac:cxnSpMk id="11" creationId="{F0748755-DDBC-46D0-91EC-1212A8EE2B40}"/>
          </ac:cxnSpMkLst>
        </pc:cxnChg>
      </pc:sldChg>
      <pc:sldChg chg="addSp delSp modSp new mod setBg">
        <pc:chgData name="He Ziang" userId="S::2020302111281@whu.edu.cn::a58d5542-13c5-42e9-acf6-e12cce9448c7" providerId="AD" clId="Web-{85BE7997-9A22-F975-5ECB-9371D3BD4B76}" dt="2022-12-16T13:14:54.154" v="351" actId="14100"/>
        <pc:sldMkLst>
          <pc:docMk/>
          <pc:sldMk cId="867675831" sldId="270"/>
        </pc:sldMkLst>
        <pc:spChg chg="mod">
          <ac:chgData name="He Ziang" userId="S::2020302111281@whu.edu.cn::a58d5542-13c5-42e9-acf6-e12cce9448c7" providerId="AD" clId="Web-{85BE7997-9A22-F975-5ECB-9371D3BD4B76}" dt="2022-12-16T13:14:14.339" v="344"/>
          <ac:spMkLst>
            <pc:docMk/>
            <pc:sldMk cId="867675831" sldId="270"/>
            <ac:spMk id="2" creationId="{D8CE33FD-F019-770C-2B72-EAD96D1EA1AC}"/>
          </ac:spMkLst>
        </pc:spChg>
        <pc:spChg chg="add del">
          <ac:chgData name="He Ziang" userId="S::2020302111281@whu.edu.cn::a58d5542-13c5-42e9-acf6-e12cce9448c7" providerId="AD" clId="Web-{85BE7997-9A22-F975-5ECB-9371D3BD4B76}" dt="2022-12-16T13:14:14.339" v="344"/>
          <ac:spMkLst>
            <pc:docMk/>
            <pc:sldMk cId="867675831" sldId="270"/>
            <ac:spMk id="3" creationId="{7D2CE6E8-5FCC-E2F1-DCDF-C828108C45A6}"/>
          </ac:spMkLst>
        </pc:spChg>
        <pc:spChg chg="add del">
          <ac:chgData name="He Ziang" userId="S::2020302111281@whu.edu.cn::a58d5542-13c5-42e9-acf6-e12cce9448c7" providerId="AD" clId="Web-{85BE7997-9A22-F975-5ECB-9371D3BD4B76}" dt="2022-12-16T13:14:14.323" v="343"/>
          <ac:spMkLst>
            <pc:docMk/>
            <pc:sldMk cId="867675831" sldId="270"/>
            <ac:spMk id="11" creationId="{F96187D8-B32D-4D1A-8C48-A15933DDCD8C}"/>
          </ac:spMkLst>
        </pc:spChg>
        <pc:spChg chg="add del">
          <ac:chgData name="He Ziang" userId="S::2020302111281@whu.edu.cn::a58d5542-13c5-42e9-acf6-e12cce9448c7" providerId="AD" clId="Web-{85BE7997-9A22-F975-5ECB-9371D3BD4B76}" dt="2022-12-16T13:14:14.323" v="343"/>
          <ac:spMkLst>
            <pc:docMk/>
            <pc:sldMk cId="867675831" sldId="270"/>
            <ac:spMk id="13" creationId="{D019BB32-A409-4C93-9090-8BDDC45E5796}"/>
          </ac:spMkLst>
        </pc:spChg>
        <pc:spChg chg="add del">
          <ac:chgData name="He Ziang" userId="S::2020302111281@whu.edu.cn::a58d5542-13c5-42e9-acf6-e12cce9448c7" providerId="AD" clId="Web-{85BE7997-9A22-F975-5ECB-9371D3BD4B76}" dt="2022-12-16T13:14:14.323" v="343"/>
          <ac:spMkLst>
            <pc:docMk/>
            <pc:sldMk cId="867675831" sldId="270"/>
            <ac:spMk id="17" creationId="{74ED70DB-1943-4E5C-A1B6-D49DFE44028B}"/>
          </ac:spMkLst>
        </pc:spChg>
        <pc:spChg chg="add">
          <ac:chgData name="He Ziang" userId="S::2020302111281@whu.edu.cn::a58d5542-13c5-42e9-acf6-e12cce9448c7" providerId="AD" clId="Web-{85BE7997-9A22-F975-5ECB-9371D3BD4B76}" dt="2022-12-16T13:14:14.339" v="344"/>
          <ac:spMkLst>
            <pc:docMk/>
            <pc:sldMk cId="867675831" sldId="270"/>
            <ac:spMk id="20" creationId="{F96187D8-B32D-4D1A-8C48-A15933DDCD8C}"/>
          </ac:spMkLst>
        </pc:spChg>
        <pc:spChg chg="add">
          <ac:chgData name="He Ziang" userId="S::2020302111281@whu.edu.cn::a58d5542-13c5-42e9-acf6-e12cce9448c7" providerId="AD" clId="Web-{85BE7997-9A22-F975-5ECB-9371D3BD4B76}" dt="2022-12-16T13:14:14.339" v="344"/>
          <ac:spMkLst>
            <pc:docMk/>
            <pc:sldMk cId="867675831" sldId="270"/>
            <ac:spMk id="22" creationId="{D019BB32-A409-4C93-9090-8BDDC45E5796}"/>
          </ac:spMkLst>
        </pc:spChg>
        <pc:spChg chg="add">
          <ac:chgData name="He Ziang" userId="S::2020302111281@whu.edu.cn::a58d5542-13c5-42e9-acf6-e12cce9448c7" providerId="AD" clId="Web-{85BE7997-9A22-F975-5ECB-9371D3BD4B76}" dt="2022-12-16T13:14:14.339" v="344"/>
          <ac:spMkLst>
            <pc:docMk/>
            <pc:sldMk cId="867675831" sldId="270"/>
            <ac:spMk id="24" creationId="{74ED70DB-1943-4E5C-A1B6-D49DFE44028B}"/>
          </ac:spMkLst>
        </pc:spChg>
        <pc:picChg chg="add mod">
          <ac:chgData name="He Ziang" userId="S::2020302111281@whu.edu.cn::a58d5542-13c5-42e9-acf6-e12cce9448c7" providerId="AD" clId="Web-{85BE7997-9A22-F975-5ECB-9371D3BD4B76}" dt="2022-12-16T13:14:54.154" v="351" actId="14100"/>
          <ac:picMkLst>
            <pc:docMk/>
            <pc:sldMk cId="867675831" sldId="270"/>
            <ac:picMk id="4" creationId="{0EB920CF-34A8-6BBC-9299-4F9C7A6DD9A6}"/>
          </ac:picMkLst>
        </pc:picChg>
        <pc:picChg chg="add del">
          <ac:chgData name="He Ziang" userId="S::2020302111281@whu.edu.cn::a58d5542-13c5-42e9-acf6-e12cce9448c7" providerId="AD" clId="Web-{85BE7997-9A22-F975-5ECB-9371D3BD4B76}" dt="2022-12-16T13:14:14.323" v="343"/>
          <ac:picMkLst>
            <pc:docMk/>
            <pc:sldMk cId="867675831" sldId="270"/>
            <ac:picMk id="5" creationId="{BA88A651-8480-7CEA-13FC-F02C92179EE0}"/>
          </ac:picMkLst>
        </pc:picChg>
        <pc:picChg chg="add">
          <ac:chgData name="He Ziang" userId="S::2020302111281@whu.edu.cn::a58d5542-13c5-42e9-acf6-e12cce9448c7" providerId="AD" clId="Web-{85BE7997-9A22-F975-5ECB-9371D3BD4B76}" dt="2022-12-16T13:14:14.339" v="344"/>
          <ac:picMkLst>
            <pc:docMk/>
            <pc:sldMk cId="867675831" sldId="270"/>
            <ac:picMk id="21" creationId="{DCA7270B-B662-B82A-EF8E-3BEA8A0197AA}"/>
          </ac:picMkLst>
        </pc:picChg>
        <pc:cxnChg chg="add del">
          <ac:chgData name="He Ziang" userId="S::2020302111281@whu.edu.cn::a58d5542-13c5-42e9-acf6-e12cce9448c7" providerId="AD" clId="Web-{85BE7997-9A22-F975-5ECB-9371D3BD4B76}" dt="2022-12-16T13:14:14.323" v="343"/>
          <ac:cxnSpMkLst>
            <pc:docMk/>
            <pc:sldMk cId="867675831" sldId="270"/>
            <ac:cxnSpMk id="9" creationId="{D8689CE0-64D2-447C-9C1F-872D111D8AC3}"/>
          </ac:cxnSpMkLst>
        </pc:cxnChg>
        <pc:cxnChg chg="add del">
          <ac:chgData name="He Ziang" userId="S::2020302111281@whu.edu.cn::a58d5542-13c5-42e9-acf6-e12cce9448c7" providerId="AD" clId="Web-{85BE7997-9A22-F975-5ECB-9371D3BD4B76}" dt="2022-12-16T13:14:14.323" v="343"/>
          <ac:cxnSpMkLst>
            <pc:docMk/>
            <pc:sldMk cId="867675831" sldId="270"/>
            <ac:cxnSpMk id="15" creationId="{B0AA360F-DECB-4836-8FB6-22C4BC3FB02D}"/>
          </ac:cxnSpMkLst>
        </pc:cxnChg>
        <pc:cxnChg chg="add">
          <ac:chgData name="He Ziang" userId="S::2020302111281@whu.edu.cn::a58d5542-13c5-42e9-acf6-e12cce9448c7" providerId="AD" clId="Web-{85BE7997-9A22-F975-5ECB-9371D3BD4B76}" dt="2022-12-16T13:14:14.339" v="344"/>
          <ac:cxnSpMkLst>
            <pc:docMk/>
            <pc:sldMk cId="867675831" sldId="270"/>
            <ac:cxnSpMk id="19" creationId="{D8689CE0-64D2-447C-9C1F-872D111D8AC3}"/>
          </ac:cxnSpMkLst>
        </pc:cxnChg>
        <pc:cxnChg chg="add">
          <ac:chgData name="He Ziang" userId="S::2020302111281@whu.edu.cn::a58d5542-13c5-42e9-acf6-e12cce9448c7" providerId="AD" clId="Web-{85BE7997-9A22-F975-5ECB-9371D3BD4B76}" dt="2022-12-16T13:14:14.339" v="344"/>
          <ac:cxnSpMkLst>
            <pc:docMk/>
            <pc:sldMk cId="867675831" sldId="270"/>
            <ac:cxnSpMk id="23" creationId="{B0AA360F-DECB-4836-8FB6-22C4BC3FB02D}"/>
          </ac:cxnSpMkLst>
        </pc:cxnChg>
      </pc:sldChg>
      <pc:sldChg chg="modSp new">
        <pc:chgData name="He Ziang" userId="S::2020302111281@whu.edu.cn::a58d5542-13c5-42e9-acf6-e12cce9448c7" providerId="AD" clId="Web-{85BE7997-9A22-F975-5ECB-9371D3BD4B76}" dt="2022-12-16T13:11:45.579" v="284" actId="20577"/>
        <pc:sldMkLst>
          <pc:docMk/>
          <pc:sldMk cId="1273898869" sldId="271"/>
        </pc:sldMkLst>
        <pc:spChg chg="mod">
          <ac:chgData name="He Ziang" userId="S::2020302111281@whu.edu.cn::a58d5542-13c5-42e9-acf6-e12cce9448c7" providerId="AD" clId="Web-{85BE7997-9A22-F975-5ECB-9371D3BD4B76}" dt="2022-12-16T13:11:45.579" v="284" actId="20577"/>
          <ac:spMkLst>
            <pc:docMk/>
            <pc:sldMk cId="1273898869" sldId="271"/>
            <ac:spMk id="2" creationId="{DD81365B-DAA7-4711-9709-FC37B40A6D75}"/>
          </ac:spMkLst>
        </pc:spChg>
        <pc:spChg chg="mod">
          <ac:chgData name="He Ziang" userId="S::2020302111281@whu.edu.cn::a58d5542-13c5-42e9-acf6-e12cce9448c7" providerId="AD" clId="Web-{85BE7997-9A22-F975-5ECB-9371D3BD4B76}" dt="2022-12-16T13:11:45.220" v="283" actId="20577"/>
          <ac:spMkLst>
            <pc:docMk/>
            <pc:sldMk cId="1273898869" sldId="271"/>
            <ac:spMk id="3" creationId="{18A89CF0-EB42-9F36-D65E-AC76475F711D}"/>
          </ac:spMkLst>
        </pc:spChg>
      </pc:sldChg>
      <pc:sldChg chg="addSp delSp modSp new">
        <pc:chgData name="He Ziang" userId="S::2020302111281@whu.edu.cn::a58d5542-13c5-42e9-acf6-e12cce9448c7" providerId="AD" clId="Web-{85BE7997-9A22-F975-5ECB-9371D3BD4B76}" dt="2022-12-16T13:31:42.110" v="364"/>
        <pc:sldMkLst>
          <pc:docMk/>
          <pc:sldMk cId="2084956811" sldId="272"/>
        </pc:sldMkLst>
        <pc:spChg chg="mod">
          <ac:chgData name="He Ziang" userId="S::2020302111281@whu.edu.cn::a58d5542-13c5-42e9-acf6-e12cce9448c7" providerId="AD" clId="Web-{85BE7997-9A22-F975-5ECB-9371D3BD4B76}" dt="2022-12-16T13:15:50.392" v="356" actId="20577"/>
          <ac:spMkLst>
            <pc:docMk/>
            <pc:sldMk cId="2084956811" sldId="272"/>
            <ac:spMk id="2" creationId="{B79F2E63-83F5-C3AC-A1AA-0E9F43060E0B}"/>
          </ac:spMkLst>
        </pc:spChg>
        <pc:spChg chg="mod">
          <ac:chgData name="He Ziang" userId="S::2020302111281@whu.edu.cn::a58d5542-13c5-42e9-acf6-e12cce9448c7" providerId="AD" clId="Web-{85BE7997-9A22-F975-5ECB-9371D3BD4B76}" dt="2022-12-16T13:31:42.110" v="364"/>
          <ac:spMkLst>
            <pc:docMk/>
            <pc:sldMk cId="2084956811" sldId="272"/>
            <ac:spMk id="3" creationId="{AB4701B8-B714-2F8A-6042-CC30A88F4674}"/>
          </ac:spMkLst>
        </pc:spChg>
        <pc:spChg chg="add del mod">
          <ac:chgData name="He Ziang" userId="S::2020302111281@whu.edu.cn::a58d5542-13c5-42e9-acf6-e12cce9448c7" providerId="AD" clId="Web-{85BE7997-9A22-F975-5ECB-9371D3BD4B76}" dt="2022-12-16T13:15:52.502" v="357"/>
          <ac:spMkLst>
            <pc:docMk/>
            <pc:sldMk cId="2084956811" sldId="272"/>
            <ac:spMk id="4" creationId="{5AED9F5A-DA06-3FC2-67BF-997A5D15FD45}"/>
          </ac:spMkLst>
        </pc:spChg>
      </pc:sldChg>
      <pc:sldChg chg="addSp delSp modSp new">
        <pc:chgData name="He Ziang" userId="S::2020302111281@whu.edu.cn::a58d5542-13c5-42e9-acf6-e12cce9448c7" providerId="AD" clId="Web-{85BE7997-9A22-F975-5ECB-9371D3BD4B76}" dt="2022-12-16T13:34:24.293" v="396" actId="1076"/>
        <pc:sldMkLst>
          <pc:docMk/>
          <pc:sldMk cId="902553488" sldId="273"/>
        </pc:sldMkLst>
        <pc:spChg chg="mod">
          <ac:chgData name="He Ziang" userId="S::2020302111281@whu.edu.cn::a58d5542-13c5-42e9-acf6-e12cce9448c7" providerId="AD" clId="Web-{85BE7997-9A22-F975-5ECB-9371D3BD4B76}" dt="2022-12-16T13:32:34.660" v="376" actId="20577"/>
          <ac:spMkLst>
            <pc:docMk/>
            <pc:sldMk cId="902553488" sldId="273"/>
            <ac:spMk id="2" creationId="{4462739A-B85C-AFAD-3D54-E0944BFBB940}"/>
          </ac:spMkLst>
        </pc:spChg>
        <pc:spChg chg="del">
          <ac:chgData name="He Ziang" userId="S::2020302111281@whu.edu.cn::a58d5542-13c5-42e9-acf6-e12cce9448c7" providerId="AD" clId="Web-{85BE7997-9A22-F975-5ECB-9371D3BD4B76}" dt="2022-12-16T13:33:01.443" v="377"/>
          <ac:spMkLst>
            <pc:docMk/>
            <pc:sldMk cId="902553488" sldId="273"/>
            <ac:spMk id="3" creationId="{0EE228AC-7D62-6F26-F47C-CA8DA01F2B40}"/>
          </ac:spMkLst>
        </pc:spChg>
        <pc:spChg chg="add mod">
          <ac:chgData name="He Ziang" userId="S::2020302111281@whu.edu.cn::a58d5542-13c5-42e9-acf6-e12cce9448c7" providerId="AD" clId="Web-{85BE7997-9A22-F975-5ECB-9371D3BD4B76}" dt="2022-12-16T13:34:13.636" v="391" actId="20577"/>
          <ac:spMkLst>
            <pc:docMk/>
            <pc:sldMk cId="902553488" sldId="273"/>
            <ac:spMk id="6" creationId="{D511EED7-C1FE-A2A0-A4AD-3405C3FCC7A1}"/>
          </ac:spMkLst>
        </pc:spChg>
        <pc:picChg chg="add del mod ord">
          <ac:chgData name="He Ziang" userId="S::2020302111281@whu.edu.cn::a58d5542-13c5-42e9-acf6-e12cce9448c7" providerId="AD" clId="Web-{85BE7997-9A22-F975-5ECB-9371D3BD4B76}" dt="2022-12-16T13:33:25.695" v="383"/>
          <ac:picMkLst>
            <pc:docMk/>
            <pc:sldMk cId="902553488" sldId="273"/>
            <ac:picMk id="4" creationId="{2C445A08-2594-4FE3-C3C7-8A2B83E1B802}"/>
          </ac:picMkLst>
        </pc:picChg>
        <pc:picChg chg="add mod">
          <ac:chgData name="He Ziang" userId="S::2020302111281@whu.edu.cn::a58d5542-13c5-42e9-acf6-e12cce9448c7" providerId="AD" clId="Web-{85BE7997-9A22-F975-5ECB-9371D3BD4B76}" dt="2022-12-16T13:34:24.293" v="396" actId="1076"/>
          <ac:picMkLst>
            <pc:docMk/>
            <pc:sldMk cId="902553488" sldId="273"/>
            <ac:picMk id="7" creationId="{1651A839-C697-B900-C24F-7D5777897E62}"/>
          </ac:picMkLst>
        </pc:picChg>
      </pc:sldChg>
      <pc:sldChg chg="modSp new ord">
        <pc:chgData name="He Ziang" userId="S::2020302111281@whu.edu.cn::a58d5542-13c5-42e9-acf6-e12cce9448c7" providerId="AD" clId="Web-{85BE7997-9A22-F975-5ECB-9371D3BD4B76}" dt="2022-12-16T13:35:44.407" v="409"/>
        <pc:sldMkLst>
          <pc:docMk/>
          <pc:sldMk cId="2048049496" sldId="274"/>
        </pc:sldMkLst>
        <pc:spChg chg="mod">
          <ac:chgData name="He Ziang" userId="S::2020302111281@whu.edu.cn::a58d5542-13c5-42e9-acf6-e12cce9448c7" providerId="AD" clId="Web-{85BE7997-9A22-F975-5ECB-9371D3BD4B76}" dt="2022-12-16T13:35:23.578" v="403" actId="20577"/>
          <ac:spMkLst>
            <pc:docMk/>
            <pc:sldMk cId="2048049496" sldId="274"/>
            <ac:spMk id="2" creationId="{150BEAA5-D41B-C985-D3A6-C4040469EB9D}"/>
          </ac:spMkLst>
        </pc:spChg>
        <pc:spChg chg="mod">
          <ac:chgData name="He Ziang" userId="S::2020302111281@whu.edu.cn::a58d5542-13c5-42e9-acf6-e12cce9448c7" providerId="AD" clId="Web-{85BE7997-9A22-F975-5ECB-9371D3BD4B76}" dt="2022-12-16T13:35:38.470" v="407" actId="20577"/>
          <ac:spMkLst>
            <pc:docMk/>
            <pc:sldMk cId="2048049496" sldId="274"/>
            <ac:spMk id="3" creationId="{CDAFE5F3-E594-4BC0-27E9-D7FC0EDCE6DA}"/>
          </ac:spMkLst>
        </pc:spChg>
      </pc:sldChg>
      <pc:sldChg chg="modSp new">
        <pc:chgData name="He Ziang" userId="S::2020302111281@whu.edu.cn::a58d5542-13c5-42e9-acf6-e12cce9448c7" providerId="AD" clId="Web-{85BE7997-9A22-F975-5ECB-9371D3BD4B76}" dt="2022-12-16T13:40:39.709" v="441"/>
        <pc:sldMkLst>
          <pc:docMk/>
          <pc:sldMk cId="1432014013" sldId="275"/>
        </pc:sldMkLst>
        <pc:spChg chg="mod">
          <ac:chgData name="He Ziang" userId="S::2020302111281@whu.edu.cn::a58d5542-13c5-42e9-acf6-e12cce9448c7" providerId="AD" clId="Web-{85BE7997-9A22-F975-5ECB-9371D3BD4B76}" dt="2022-12-16T13:36:07.362" v="412" actId="20577"/>
          <ac:spMkLst>
            <pc:docMk/>
            <pc:sldMk cId="1432014013" sldId="275"/>
            <ac:spMk id="2" creationId="{E4D697FC-DD44-7C16-5F56-0CA437F27EEE}"/>
          </ac:spMkLst>
        </pc:spChg>
        <pc:spChg chg="mod">
          <ac:chgData name="He Ziang" userId="S::2020302111281@whu.edu.cn::a58d5542-13c5-42e9-acf6-e12cce9448c7" providerId="AD" clId="Web-{85BE7997-9A22-F975-5ECB-9371D3BD4B76}" dt="2022-12-16T13:40:39.709" v="441"/>
          <ac:spMkLst>
            <pc:docMk/>
            <pc:sldMk cId="1432014013" sldId="275"/>
            <ac:spMk id="3" creationId="{35B1E1B2-3EC7-762F-5D67-0665734680CD}"/>
          </ac:spMkLst>
        </pc:spChg>
      </pc:sldChg>
      <pc:sldChg chg="modSp new">
        <pc:chgData name="He Ziang" userId="S::2020302111281@whu.edu.cn::a58d5542-13c5-42e9-acf6-e12cce9448c7" providerId="AD" clId="Web-{85BE7997-9A22-F975-5ECB-9371D3BD4B76}" dt="2022-12-16T13:39:25.064" v="438" actId="20577"/>
        <pc:sldMkLst>
          <pc:docMk/>
          <pc:sldMk cId="1034323774" sldId="276"/>
        </pc:sldMkLst>
        <pc:spChg chg="mod">
          <ac:chgData name="He Ziang" userId="S::2020302111281@whu.edu.cn::a58d5542-13c5-42e9-acf6-e12cce9448c7" providerId="AD" clId="Web-{85BE7997-9A22-F975-5ECB-9371D3BD4B76}" dt="2022-12-16T13:38:00.261" v="427" actId="20577"/>
          <ac:spMkLst>
            <pc:docMk/>
            <pc:sldMk cId="1034323774" sldId="276"/>
            <ac:spMk id="2" creationId="{11E587EF-B00B-729E-5D15-9ACA60A8B0C8}"/>
          </ac:spMkLst>
        </pc:spChg>
        <pc:spChg chg="mod">
          <ac:chgData name="He Ziang" userId="S::2020302111281@whu.edu.cn::a58d5542-13c5-42e9-acf6-e12cce9448c7" providerId="AD" clId="Web-{85BE7997-9A22-F975-5ECB-9371D3BD4B76}" dt="2022-12-16T13:39:25.064" v="438" actId="20577"/>
          <ac:spMkLst>
            <pc:docMk/>
            <pc:sldMk cId="1034323774" sldId="276"/>
            <ac:spMk id="3" creationId="{0282348C-5B6C-6255-E206-A61D681B6C88}"/>
          </ac:spMkLst>
        </pc:spChg>
      </pc:sldChg>
      <pc:sldChg chg="new del">
        <pc:chgData name="He Ziang" userId="S::2020302111281@whu.edu.cn::a58d5542-13c5-42e9-acf6-e12cce9448c7" providerId="AD" clId="Web-{85BE7997-9A22-F975-5ECB-9371D3BD4B76}" dt="2022-12-16T13:37:45.979" v="414"/>
        <pc:sldMkLst>
          <pc:docMk/>
          <pc:sldMk cId="3035105103" sldId="276"/>
        </pc:sldMkLst>
      </pc:sldChg>
      <pc:sldChg chg="addSp delSp modSp new mod setBg">
        <pc:chgData name="He Ziang" userId="S::2020302111281@whu.edu.cn::a58d5542-13c5-42e9-acf6-e12cce9448c7" providerId="AD" clId="Web-{85BE7997-9A22-F975-5ECB-9371D3BD4B76}" dt="2022-12-16T13:47:33.549" v="515" actId="20577"/>
        <pc:sldMkLst>
          <pc:docMk/>
          <pc:sldMk cId="1930435551" sldId="277"/>
        </pc:sldMkLst>
        <pc:spChg chg="mod">
          <ac:chgData name="He Ziang" userId="S::2020302111281@whu.edu.cn::a58d5542-13c5-42e9-acf6-e12cce9448c7" providerId="AD" clId="Web-{85BE7997-9A22-F975-5ECB-9371D3BD4B76}" dt="2022-12-16T13:41:16.446" v="457"/>
          <ac:spMkLst>
            <pc:docMk/>
            <pc:sldMk cId="1930435551" sldId="277"/>
            <ac:spMk id="2" creationId="{3A6AC203-1BC9-907B-E807-AAC36A88BAE8}"/>
          </ac:spMkLst>
        </pc:spChg>
        <pc:spChg chg="del">
          <ac:chgData name="He Ziang" userId="S::2020302111281@whu.edu.cn::a58d5542-13c5-42e9-acf6-e12cce9448c7" providerId="AD" clId="Web-{85BE7997-9A22-F975-5ECB-9371D3BD4B76}" dt="2022-12-16T13:41:00.304" v="451"/>
          <ac:spMkLst>
            <pc:docMk/>
            <pc:sldMk cId="1930435551" sldId="277"/>
            <ac:spMk id="3" creationId="{02002210-B3D6-DB47-5C9C-ABC5AD26E88C}"/>
          </ac:spMkLst>
        </pc:spChg>
        <pc:spChg chg="add mod">
          <ac:chgData name="He Ziang" userId="S::2020302111281@whu.edu.cn::a58d5542-13c5-42e9-acf6-e12cce9448c7" providerId="AD" clId="Web-{85BE7997-9A22-F975-5ECB-9371D3BD4B76}" dt="2022-12-16T13:47:33.549" v="515" actId="20577"/>
          <ac:spMkLst>
            <pc:docMk/>
            <pc:sldMk cId="1930435551" sldId="277"/>
            <ac:spMk id="8" creationId="{77643983-2450-DEB2-C7E9-D3F965EE286A}"/>
          </ac:spMkLst>
        </pc:spChg>
        <pc:spChg chg="add">
          <ac:chgData name="He Ziang" userId="S::2020302111281@whu.edu.cn::a58d5542-13c5-42e9-acf6-e12cce9448c7" providerId="AD" clId="Web-{85BE7997-9A22-F975-5ECB-9371D3BD4B76}" dt="2022-12-16T13:41:16.446" v="457"/>
          <ac:spMkLst>
            <pc:docMk/>
            <pc:sldMk cId="1930435551" sldId="277"/>
            <ac:spMk id="11" creationId="{E75A73A0-BB15-427A-AB69-E8FF2A9E4EAC}"/>
          </ac:spMkLst>
        </pc:spChg>
        <pc:picChg chg="add mod ord">
          <ac:chgData name="He Ziang" userId="S::2020302111281@whu.edu.cn::a58d5542-13c5-42e9-acf6-e12cce9448c7" providerId="AD" clId="Web-{85BE7997-9A22-F975-5ECB-9371D3BD4B76}" dt="2022-12-16T13:41:16.446" v="457"/>
          <ac:picMkLst>
            <pc:docMk/>
            <pc:sldMk cId="1930435551" sldId="277"/>
            <ac:picMk id="4" creationId="{1F71A866-4C6C-A888-31BD-E6FE11ADEE0F}"/>
          </ac:picMkLst>
        </pc:picChg>
        <pc:cxnChg chg="add">
          <ac:chgData name="He Ziang" userId="S::2020302111281@whu.edu.cn::a58d5542-13c5-42e9-acf6-e12cce9448c7" providerId="AD" clId="Web-{85BE7997-9A22-F975-5ECB-9371D3BD4B76}" dt="2022-12-16T13:41:16.446" v="457"/>
          <ac:cxnSpMkLst>
            <pc:docMk/>
            <pc:sldMk cId="1930435551" sldId="277"/>
            <ac:cxnSpMk id="13" creationId="{F0748755-DDBC-46D0-91EC-1212A8EE2B40}"/>
          </ac:cxnSpMkLst>
        </pc:cxnChg>
      </pc:sldChg>
      <pc:sldChg chg="addSp delSp modSp new mod setBg">
        <pc:chgData name="He Ziang" userId="S::2020302111281@whu.edu.cn::a58d5542-13c5-42e9-acf6-e12cce9448c7" providerId="AD" clId="Web-{85BE7997-9A22-F975-5ECB-9371D3BD4B76}" dt="2022-12-16T14:03:58.319" v="643"/>
        <pc:sldMkLst>
          <pc:docMk/>
          <pc:sldMk cId="4154736412" sldId="278"/>
        </pc:sldMkLst>
        <pc:spChg chg="mod">
          <ac:chgData name="He Ziang" userId="S::2020302111281@whu.edu.cn::a58d5542-13c5-42e9-acf6-e12cce9448c7" providerId="AD" clId="Web-{85BE7997-9A22-F975-5ECB-9371D3BD4B76}" dt="2022-12-16T14:03:40.755" v="640"/>
          <ac:spMkLst>
            <pc:docMk/>
            <pc:sldMk cId="4154736412" sldId="278"/>
            <ac:spMk id="2" creationId="{595B66BB-60AE-BEBE-468F-E8F2CD0CE8DC}"/>
          </ac:spMkLst>
        </pc:spChg>
        <pc:spChg chg="add del">
          <ac:chgData name="He Ziang" userId="S::2020302111281@whu.edu.cn::a58d5542-13c5-42e9-acf6-e12cce9448c7" providerId="AD" clId="Web-{85BE7997-9A22-F975-5ECB-9371D3BD4B76}" dt="2022-12-16T13:59:14.829" v="530"/>
          <ac:spMkLst>
            <pc:docMk/>
            <pc:sldMk cId="4154736412" sldId="278"/>
            <ac:spMk id="3" creationId="{808B11C9-81AB-7360-7B01-1AC6A578BF59}"/>
          </ac:spMkLst>
        </pc:spChg>
        <pc:spChg chg="add mod ord">
          <ac:chgData name="He Ziang" userId="S::2020302111281@whu.edu.cn::a58d5542-13c5-42e9-acf6-e12cce9448c7" providerId="AD" clId="Web-{85BE7997-9A22-F975-5ECB-9371D3BD4B76}" dt="2022-12-16T14:03:58.319" v="643"/>
          <ac:spMkLst>
            <pc:docMk/>
            <pc:sldMk cId="4154736412" sldId="278"/>
            <ac:spMk id="7" creationId="{B874B30B-1062-6E63-3366-2CB9753583D0}"/>
          </ac:spMkLst>
        </pc:spChg>
        <pc:spChg chg="add del">
          <ac:chgData name="He Ziang" userId="S::2020302111281@whu.edu.cn::a58d5542-13c5-42e9-acf6-e12cce9448c7" providerId="AD" clId="Web-{85BE7997-9A22-F975-5ECB-9371D3BD4B76}" dt="2022-12-16T13:48:56.054" v="528"/>
          <ac:spMkLst>
            <pc:docMk/>
            <pc:sldMk cId="4154736412" sldId="278"/>
            <ac:spMk id="8" creationId="{61BE0B5B-571F-5C69-956F-B683D96330E2}"/>
          </ac:spMkLst>
        </pc:spChg>
        <pc:spChg chg="add del">
          <ac:chgData name="He Ziang" userId="S::2020302111281@whu.edu.cn::a58d5542-13c5-42e9-acf6-e12cce9448c7" providerId="AD" clId="Web-{85BE7997-9A22-F975-5ECB-9371D3BD4B76}" dt="2022-12-16T13:48:42.319" v="526"/>
          <ac:spMkLst>
            <pc:docMk/>
            <pc:sldMk cId="4154736412" sldId="278"/>
            <ac:spMk id="11" creationId="{54B5B241-837D-4FC3-92DF-8E4678289E1E}"/>
          </ac:spMkLst>
        </pc:spChg>
        <pc:spChg chg="add del">
          <ac:chgData name="He Ziang" userId="S::2020302111281@whu.edu.cn::a58d5542-13c5-42e9-acf6-e12cce9448c7" providerId="AD" clId="Web-{85BE7997-9A22-F975-5ECB-9371D3BD4B76}" dt="2022-12-16T14:03:40.755" v="639"/>
          <ac:spMkLst>
            <pc:docMk/>
            <pc:sldMk cId="4154736412" sldId="278"/>
            <ac:spMk id="12" creationId="{CDF4539C-1CAA-4D60-A93E-FF288DE95EE5}"/>
          </ac:spMkLst>
        </pc:spChg>
        <pc:spChg chg="add del">
          <ac:chgData name="He Ziang" userId="S::2020302111281@whu.edu.cn::a58d5542-13c5-42e9-acf6-e12cce9448c7" providerId="AD" clId="Web-{85BE7997-9A22-F975-5ECB-9371D3BD4B76}" dt="2022-12-16T13:48:56.054" v="528"/>
          <ac:spMkLst>
            <pc:docMk/>
            <pc:sldMk cId="4154736412" sldId="278"/>
            <ac:spMk id="15" creationId="{E75A73A0-BB15-427A-AB69-E8FF2A9E4EAC}"/>
          </ac:spMkLst>
        </pc:spChg>
        <pc:spChg chg="add">
          <ac:chgData name="He Ziang" userId="S::2020302111281@whu.edu.cn::a58d5542-13c5-42e9-acf6-e12cce9448c7" providerId="AD" clId="Web-{85BE7997-9A22-F975-5ECB-9371D3BD4B76}" dt="2022-12-16T14:03:40.755" v="640"/>
          <ac:spMkLst>
            <pc:docMk/>
            <pc:sldMk cId="4154736412" sldId="278"/>
            <ac:spMk id="19" creationId="{E75A73A0-BB15-427A-AB69-E8FF2A9E4EAC}"/>
          </ac:spMkLst>
        </pc:spChg>
        <pc:picChg chg="add del mod ord">
          <ac:chgData name="He Ziang" userId="S::2020302111281@whu.edu.cn::a58d5542-13c5-42e9-acf6-e12cce9448c7" providerId="AD" clId="Web-{85BE7997-9A22-F975-5ECB-9371D3BD4B76}" dt="2022-12-16T13:48:57.929" v="529"/>
          <ac:picMkLst>
            <pc:docMk/>
            <pc:sldMk cId="4154736412" sldId="278"/>
            <ac:picMk id="4" creationId="{B4DEA03B-DEC4-FC4E-27C0-1A9B45F1E9C3}"/>
          </ac:picMkLst>
        </pc:picChg>
        <pc:picChg chg="add del mod ord">
          <ac:chgData name="He Ziang" userId="S::2020302111281@whu.edu.cn::a58d5542-13c5-42e9-acf6-e12cce9448c7" providerId="AD" clId="Web-{85BE7997-9A22-F975-5ECB-9371D3BD4B76}" dt="2022-12-16T13:59:30.831" v="535"/>
          <ac:picMkLst>
            <pc:docMk/>
            <pc:sldMk cId="4154736412" sldId="278"/>
            <ac:picMk id="5" creationId="{AAB14A08-4490-6C6C-7CEC-DDD2A81E2D1E}"/>
          </ac:picMkLst>
        </pc:picChg>
        <pc:picChg chg="add mod">
          <ac:chgData name="He Ziang" userId="S::2020302111281@whu.edu.cn::a58d5542-13c5-42e9-acf6-e12cce9448c7" providerId="AD" clId="Web-{85BE7997-9A22-F975-5ECB-9371D3BD4B76}" dt="2022-12-16T14:03:40.755" v="640"/>
          <ac:picMkLst>
            <pc:docMk/>
            <pc:sldMk cId="4154736412" sldId="278"/>
            <ac:picMk id="10" creationId="{6BDF8B26-1B0A-A276-5F8B-5C661E040DFD}"/>
          </ac:picMkLst>
        </pc:picChg>
        <pc:cxnChg chg="add del">
          <ac:chgData name="He Ziang" userId="S::2020302111281@whu.edu.cn::a58d5542-13c5-42e9-acf6-e12cce9448c7" providerId="AD" clId="Web-{85BE7997-9A22-F975-5ECB-9371D3BD4B76}" dt="2022-12-16T13:48:42.319" v="526"/>
          <ac:cxnSpMkLst>
            <pc:docMk/>
            <pc:sldMk cId="4154736412" sldId="278"/>
            <ac:cxnSpMk id="9" creationId="{D8689CE0-64D2-447C-9C1F-872D111D8AC3}"/>
          </ac:cxnSpMkLst>
        </pc:cxnChg>
        <pc:cxnChg chg="add del">
          <ac:chgData name="He Ziang" userId="S::2020302111281@whu.edu.cn::a58d5542-13c5-42e9-acf6-e12cce9448c7" providerId="AD" clId="Web-{85BE7997-9A22-F975-5ECB-9371D3BD4B76}" dt="2022-12-16T13:48:42.319" v="526"/>
          <ac:cxnSpMkLst>
            <pc:docMk/>
            <pc:sldMk cId="4154736412" sldId="278"/>
            <ac:cxnSpMk id="13" creationId="{B0AA360F-DECB-4836-8FB6-22C4BC3FB02D}"/>
          </ac:cxnSpMkLst>
        </pc:cxnChg>
        <pc:cxnChg chg="add del">
          <ac:chgData name="He Ziang" userId="S::2020302111281@whu.edu.cn::a58d5542-13c5-42e9-acf6-e12cce9448c7" providerId="AD" clId="Web-{85BE7997-9A22-F975-5ECB-9371D3BD4B76}" dt="2022-12-16T13:48:56.054" v="528"/>
          <ac:cxnSpMkLst>
            <pc:docMk/>
            <pc:sldMk cId="4154736412" sldId="278"/>
            <ac:cxnSpMk id="16" creationId="{F0748755-DDBC-46D0-91EC-1212A8EE2B40}"/>
          </ac:cxnSpMkLst>
        </pc:cxnChg>
        <pc:cxnChg chg="add del">
          <ac:chgData name="He Ziang" userId="S::2020302111281@whu.edu.cn::a58d5542-13c5-42e9-acf6-e12cce9448c7" providerId="AD" clId="Web-{85BE7997-9A22-F975-5ECB-9371D3BD4B76}" dt="2022-12-16T14:03:40.755" v="639"/>
          <ac:cxnSpMkLst>
            <pc:docMk/>
            <pc:sldMk cId="4154736412" sldId="278"/>
            <ac:cxnSpMk id="17" creationId="{53A27785-A77C-4581-8118-E9987EEE6A08}"/>
          </ac:cxnSpMkLst>
        </pc:cxnChg>
        <pc:cxnChg chg="add">
          <ac:chgData name="He Ziang" userId="S::2020302111281@whu.edu.cn::a58d5542-13c5-42e9-acf6-e12cce9448c7" providerId="AD" clId="Web-{85BE7997-9A22-F975-5ECB-9371D3BD4B76}" dt="2022-12-16T14:03:40.755" v="640"/>
          <ac:cxnSpMkLst>
            <pc:docMk/>
            <pc:sldMk cId="4154736412" sldId="278"/>
            <ac:cxnSpMk id="20" creationId="{F0748755-DDBC-46D0-91EC-1212A8EE2B40}"/>
          </ac:cxnSpMkLst>
        </pc:cxnChg>
      </pc:sldChg>
      <pc:sldChg chg="addSp delSp modSp new mod setBg">
        <pc:chgData name="He Ziang" userId="S::2020302111281@whu.edu.cn::a58d5542-13c5-42e9-acf6-e12cce9448c7" providerId="AD" clId="Web-{85BE7997-9A22-F975-5ECB-9371D3BD4B76}" dt="2022-12-16T14:09:18.293" v="671" actId="14100"/>
        <pc:sldMkLst>
          <pc:docMk/>
          <pc:sldMk cId="3852914148" sldId="279"/>
        </pc:sldMkLst>
        <pc:spChg chg="mod">
          <ac:chgData name="He Ziang" userId="S::2020302111281@whu.edu.cn::a58d5542-13c5-42e9-acf6-e12cce9448c7" providerId="AD" clId="Web-{85BE7997-9A22-F975-5ECB-9371D3BD4B76}" dt="2022-12-16T14:09:14.824" v="670"/>
          <ac:spMkLst>
            <pc:docMk/>
            <pc:sldMk cId="3852914148" sldId="279"/>
            <ac:spMk id="2" creationId="{0AB6DFB4-9CF4-5C50-5DE8-682F914DE18A}"/>
          </ac:spMkLst>
        </pc:spChg>
        <pc:spChg chg="del">
          <ac:chgData name="He Ziang" userId="S::2020302111281@whu.edu.cn::a58d5542-13c5-42e9-acf6-e12cce9448c7" providerId="AD" clId="Web-{85BE7997-9A22-F975-5ECB-9371D3BD4B76}" dt="2022-12-16T14:05:58.420" v="650"/>
          <ac:spMkLst>
            <pc:docMk/>
            <pc:sldMk cId="3852914148" sldId="279"/>
            <ac:spMk id="3" creationId="{D51046E1-7F88-14DC-320D-D32021048403}"/>
          </ac:spMkLst>
        </pc:spChg>
        <pc:spChg chg="add del mod">
          <ac:chgData name="He Ziang" userId="S::2020302111281@whu.edu.cn::a58d5542-13c5-42e9-acf6-e12cce9448c7" providerId="AD" clId="Web-{85BE7997-9A22-F975-5ECB-9371D3BD4B76}" dt="2022-12-16T14:09:11.089" v="669"/>
          <ac:spMkLst>
            <pc:docMk/>
            <pc:sldMk cId="3852914148" sldId="279"/>
            <ac:spMk id="6" creationId="{992806A1-D268-4568-6B25-D69929930AE2}"/>
          </ac:spMkLst>
        </pc:spChg>
        <pc:spChg chg="add">
          <ac:chgData name="He Ziang" userId="S::2020302111281@whu.edu.cn::a58d5542-13c5-42e9-acf6-e12cce9448c7" providerId="AD" clId="Web-{85BE7997-9A22-F975-5ECB-9371D3BD4B76}" dt="2022-12-16T14:09:14.824" v="670"/>
          <ac:spMkLst>
            <pc:docMk/>
            <pc:sldMk cId="3852914148" sldId="279"/>
            <ac:spMk id="14" creationId="{902D1A37-7C2A-4258-95A8-919D781C6992}"/>
          </ac:spMkLst>
        </pc:spChg>
        <pc:picChg chg="add del mod ord">
          <ac:chgData name="He Ziang" userId="S::2020302111281@whu.edu.cn::a58d5542-13c5-42e9-acf6-e12cce9448c7" providerId="AD" clId="Web-{85BE7997-9A22-F975-5ECB-9371D3BD4B76}" dt="2022-12-16T14:08:58.057" v="668"/>
          <ac:picMkLst>
            <pc:docMk/>
            <pc:sldMk cId="3852914148" sldId="279"/>
            <ac:picMk id="4" creationId="{C5CAFD2A-C3E3-7A34-E7FB-06B66BD6C1CC}"/>
          </ac:picMkLst>
        </pc:picChg>
        <pc:picChg chg="add mod ord">
          <ac:chgData name="He Ziang" userId="S::2020302111281@whu.edu.cn::a58d5542-13c5-42e9-acf6-e12cce9448c7" providerId="AD" clId="Web-{85BE7997-9A22-F975-5ECB-9371D3BD4B76}" dt="2022-12-16T14:09:18.293" v="671" actId="14100"/>
          <ac:picMkLst>
            <pc:docMk/>
            <pc:sldMk cId="3852914148" sldId="279"/>
            <ac:picMk id="7" creationId="{B1B287DA-8BF8-6345-A2F9-35DF4CA853E2}"/>
          </ac:picMkLst>
        </pc:picChg>
        <pc:cxnChg chg="add">
          <ac:chgData name="He Ziang" userId="S::2020302111281@whu.edu.cn::a58d5542-13c5-42e9-acf6-e12cce9448c7" providerId="AD" clId="Web-{85BE7997-9A22-F975-5ECB-9371D3BD4B76}" dt="2022-12-16T14:09:14.824" v="670"/>
          <ac:cxnSpMkLst>
            <pc:docMk/>
            <pc:sldMk cId="3852914148" sldId="279"/>
            <ac:cxnSpMk id="12" creationId="{D8689CE0-64D2-447C-9C1F-872D111D8AC3}"/>
          </ac:cxnSpMkLst>
        </pc:cxnChg>
        <pc:cxnChg chg="add">
          <ac:chgData name="He Ziang" userId="S::2020302111281@whu.edu.cn::a58d5542-13c5-42e9-acf6-e12cce9448c7" providerId="AD" clId="Web-{85BE7997-9A22-F975-5ECB-9371D3BD4B76}" dt="2022-12-16T14:09:14.824" v="670"/>
          <ac:cxnSpMkLst>
            <pc:docMk/>
            <pc:sldMk cId="3852914148" sldId="279"/>
            <ac:cxnSpMk id="16" creationId="{B0AA360F-DECB-4836-8FB6-22C4BC3FB02D}"/>
          </ac:cxnSpMkLst>
        </pc:cxnChg>
      </pc:sldChg>
      <pc:sldChg chg="addSp delSp modSp new mod setBg addAnim">
        <pc:chgData name="He Ziang" userId="S::2020302111281@whu.edu.cn::a58d5542-13c5-42e9-acf6-e12cce9448c7" providerId="AD" clId="Web-{85BE7997-9A22-F975-5ECB-9371D3BD4B76}" dt="2022-12-16T14:19:07.723" v="743"/>
        <pc:sldMkLst>
          <pc:docMk/>
          <pc:sldMk cId="4172634268" sldId="280"/>
        </pc:sldMkLst>
        <pc:spChg chg="mod">
          <ac:chgData name="He Ziang" userId="S::2020302111281@whu.edu.cn::a58d5542-13c5-42e9-acf6-e12cce9448c7" providerId="AD" clId="Web-{85BE7997-9A22-F975-5ECB-9371D3BD4B76}" dt="2022-12-16T14:19:07.707" v="742"/>
          <ac:spMkLst>
            <pc:docMk/>
            <pc:sldMk cId="4172634268" sldId="280"/>
            <ac:spMk id="2" creationId="{B8F1AC17-CC73-BE22-03E9-43B8E3AF3EB7}"/>
          </ac:spMkLst>
        </pc:spChg>
        <pc:spChg chg="del">
          <ac:chgData name="He Ziang" userId="S::2020302111281@whu.edu.cn::a58d5542-13c5-42e9-acf6-e12cce9448c7" providerId="AD" clId="Web-{85BE7997-9A22-F975-5ECB-9371D3BD4B76}" dt="2022-12-16T14:10:39.939" v="687"/>
          <ac:spMkLst>
            <pc:docMk/>
            <pc:sldMk cId="4172634268" sldId="280"/>
            <ac:spMk id="3" creationId="{D95BFE6A-601E-F4AB-3D01-32E77A94E0BD}"/>
          </ac:spMkLst>
        </pc:spChg>
        <pc:spChg chg="add del">
          <ac:chgData name="He Ziang" userId="S::2020302111281@whu.edu.cn::a58d5542-13c5-42e9-acf6-e12cce9448c7" providerId="AD" clId="Web-{85BE7997-9A22-F975-5ECB-9371D3BD4B76}" dt="2022-12-16T14:19:07.707" v="742"/>
          <ac:spMkLst>
            <pc:docMk/>
            <pc:sldMk cId="4172634268" sldId="280"/>
            <ac:spMk id="11" creationId="{902D1A37-7C2A-4258-95A8-919D781C6992}"/>
          </ac:spMkLst>
        </pc:spChg>
        <pc:spChg chg="add del">
          <ac:chgData name="He Ziang" userId="S::2020302111281@whu.edu.cn::a58d5542-13c5-42e9-acf6-e12cce9448c7" providerId="AD" clId="Web-{85BE7997-9A22-F975-5ECB-9371D3BD4B76}" dt="2022-12-16T14:19:07.707" v="742"/>
          <ac:spMkLst>
            <pc:docMk/>
            <pc:sldMk cId="4172634268" sldId="280"/>
            <ac:spMk id="13" creationId="{5C0776A0-F3D1-AEC9-DE44-3676E3568899}"/>
          </ac:spMkLst>
        </pc:spChg>
        <pc:spChg chg="add">
          <ac:chgData name="He Ziang" userId="S::2020302111281@whu.edu.cn::a58d5542-13c5-42e9-acf6-e12cce9448c7" providerId="AD" clId="Web-{85BE7997-9A22-F975-5ECB-9371D3BD4B76}" dt="2022-12-16T14:19:07.707" v="742"/>
          <ac:spMkLst>
            <pc:docMk/>
            <pc:sldMk cId="4172634268" sldId="280"/>
            <ac:spMk id="22" creationId="{511C99DC-C3C5-4EBE-91DD-345109C3D6E0}"/>
          </ac:spMkLst>
        </pc:spChg>
        <pc:picChg chg="add mod">
          <ac:chgData name="He Ziang" userId="S::2020302111281@whu.edu.cn::a58d5542-13c5-42e9-acf6-e12cce9448c7" providerId="AD" clId="Web-{85BE7997-9A22-F975-5ECB-9371D3BD4B76}" dt="2022-12-16T14:19:07.707" v="742"/>
          <ac:picMkLst>
            <pc:docMk/>
            <pc:sldMk cId="4172634268" sldId="280"/>
            <ac:picMk id="4" creationId="{1F8478E4-2DBD-2842-AA9F-558A38B699CF}"/>
          </ac:picMkLst>
        </pc:picChg>
        <pc:picChg chg="add del">
          <ac:chgData name="He Ziang" userId="S::2020302111281@whu.edu.cn::a58d5542-13c5-42e9-acf6-e12cce9448c7" providerId="AD" clId="Web-{85BE7997-9A22-F975-5ECB-9371D3BD4B76}" dt="2022-12-16T14:18:36.190" v="740"/>
          <ac:picMkLst>
            <pc:docMk/>
            <pc:sldMk cId="4172634268" sldId="280"/>
            <ac:picMk id="5" creationId="{7F68E719-AD03-4552-2063-0687592062F2}"/>
          </ac:picMkLst>
        </pc:picChg>
        <pc:cxnChg chg="add del">
          <ac:chgData name="He Ziang" userId="S::2020302111281@whu.edu.cn::a58d5542-13c5-42e9-acf6-e12cce9448c7" providerId="AD" clId="Web-{85BE7997-9A22-F975-5ECB-9371D3BD4B76}" dt="2022-12-16T14:19:07.707" v="742"/>
          <ac:cxnSpMkLst>
            <pc:docMk/>
            <pc:sldMk cId="4172634268" sldId="280"/>
            <ac:cxnSpMk id="9" creationId="{D8689CE0-64D2-447C-9C1F-872D111D8AC3}"/>
          </ac:cxnSpMkLst>
        </pc:cxnChg>
        <pc:cxnChg chg="add del">
          <ac:chgData name="He Ziang" userId="S::2020302111281@whu.edu.cn::a58d5542-13c5-42e9-acf6-e12cce9448c7" providerId="AD" clId="Web-{85BE7997-9A22-F975-5ECB-9371D3BD4B76}" dt="2022-12-16T14:19:07.707" v="742"/>
          <ac:cxnSpMkLst>
            <pc:docMk/>
            <pc:sldMk cId="4172634268" sldId="280"/>
            <ac:cxnSpMk id="15" creationId="{B0AA360F-DECB-4836-8FB6-22C4BC3FB02D}"/>
          </ac:cxnSpMkLst>
        </pc:cxnChg>
        <pc:cxnChg chg="add">
          <ac:chgData name="He Ziang" userId="S::2020302111281@whu.edu.cn::a58d5542-13c5-42e9-acf6-e12cce9448c7" providerId="AD" clId="Web-{85BE7997-9A22-F975-5ECB-9371D3BD4B76}" dt="2022-12-16T14:19:07.707" v="742"/>
          <ac:cxnSpMkLst>
            <pc:docMk/>
            <pc:sldMk cId="4172634268" sldId="280"/>
            <ac:cxnSpMk id="20" creationId="{D8689CE0-64D2-447C-9C1F-872D111D8AC3}"/>
          </ac:cxnSpMkLst>
        </pc:cxnChg>
        <pc:cxnChg chg="add">
          <ac:chgData name="He Ziang" userId="S::2020302111281@whu.edu.cn::a58d5542-13c5-42e9-acf6-e12cce9448c7" providerId="AD" clId="Web-{85BE7997-9A22-F975-5ECB-9371D3BD4B76}" dt="2022-12-16T14:19:07.707" v="742"/>
          <ac:cxnSpMkLst>
            <pc:docMk/>
            <pc:sldMk cId="4172634268" sldId="280"/>
            <ac:cxnSpMk id="24" creationId="{B0AA360F-DECB-4836-8FB6-22C4BC3FB02D}"/>
          </ac:cxnSpMkLst>
        </pc:cxnChg>
      </pc:sldChg>
      <pc:sldChg chg="addSp delSp modSp new del">
        <pc:chgData name="He Ziang" userId="S::2020302111281@whu.edu.cn::a58d5542-13c5-42e9-acf6-e12cce9448c7" providerId="AD" clId="Web-{85BE7997-9A22-F975-5ECB-9371D3BD4B76}" dt="2022-12-16T14:10:09.765" v="678"/>
        <pc:sldMkLst>
          <pc:docMk/>
          <pc:sldMk cId="4226567882" sldId="280"/>
        </pc:sldMkLst>
        <pc:spChg chg="del mod">
          <ac:chgData name="He Ziang" userId="S::2020302111281@whu.edu.cn::a58d5542-13c5-42e9-acf6-e12cce9448c7" providerId="AD" clId="Web-{85BE7997-9A22-F975-5ECB-9371D3BD4B76}" dt="2022-12-16T14:09:22.418" v="672"/>
          <ac:spMkLst>
            <pc:docMk/>
            <pc:sldMk cId="4226567882" sldId="280"/>
            <ac:spMk id="2" creationId="{0E292450-CCEB-BC00-5D12-C22C5D9E63B1}"/>
          </ac:spMkLst>
        </pc:spChg>
        <pc:spChg chg="mod">
          <ac:chgData name="He Ziang" userId="S::2020302111281@whu.edu.cn::a58d5542-13c5-42e9-acf6-e12cce9448c7" providerId="AD" clId="Web-{85BE7997-9A22-F975-5ECB-9371D3BD4B76}" dt="2022-12-16T14:09:49.342" v="677" actId="1076"/>
          <ac:spMkLst>
            <pc:docMk/>
            <pc:sldMk cId="4226567882" sldId="280"/>
            <ac:spMk id="3" creationId="{006F4353-B1B8-8C4D-7541-304969868C42}"/>
          </ac:spMkLst>
        </pc:spChg>
        <pc:spChg chg="add del mod">
          <ac:chgData name="He Ziang" userId="S::2020302111281@whu.edu.cn::a58d5542-13c5-42e9-acf6-e12cce9448c7" providerId="AD" clId="Web-{85BE7997-9A22-F975-5ECB-9371D3BD4B76}" dt="2022-12-16T14:09:30.575" v="673"/>
          <ac:spMkLst>
            <pc:docMk/>
            <pc:sldMk cId="4226567882" sldId="280"/>
            <ac:spMk id="5" creationId="{D819B009-47BE-E83E-ACDF-D71C1CCCFEBA}"/>
          </ac:spMkLst>
        </pc:spChg>
      </pc:sldChg>
      <pc:sldChg chg="addSp delSp modSp new mod setBg">
        <pc:chgData name="He Ziang" userId="S::2020302111281@whu.edu.cn::a58d5542-13c5-42e9-acf6-e12cce9448c7" providerId="AD" clId="Web-{85BE7997-9A22-F975-5ECB-9371D3BD4B76}" dt="2022-12-16T14:43:10.162" v="1017" actId="1076"/>
        <pc:sldMkLst>
          <pc:docMk/>
          <pc:sldMk cId="4016326430" sldId="281"/>
        </pc:sldMkLst>
        <pc:spChg chg="mod">
          <ac:chgData name="He Ziang" userId="S::2020302111281@whu.edu.cn::a58d5542-13c5-42e9-acf6-e12cce9448c7" providerId="AD" clId="Web-{85BE7997-9A22-F975-5ECB-9371D3BD4B76}" dt="2022-12-16T14:39:02.193" v="959"/>
          <ac:spMkLst>
            <pc:docMk/>
            <pc:sldMk cId="4016326430" sldId="281"/>
            <ac:spMk id="2" creationId="{799A9E96-33FF-CDEA-8B1A-AEC4166031C8}"/>
          </ac:spMkLst>
        </pc:spChg>
        <pc:spChg chg="del">
          <ac:chgData name="He Ziang" userId="S::2020302111281@whu.edu.cn::a58d5542-13c5-42e9-acf6-e12cce9448c7" providerId="AD" clId="Web-{85BE7997-9A22-F975-5ECB-9371D3BD4B76}" dt="2022-12-16T14:37:55.188" v="949"/>
          <ac:spMkLst>
            <pc:docMk/>
            <pc:sldMk cId="4016326430" sldId="281"/>
            <ac:spMk id="3" creationId="{04472971-58DA-F98F-271E-76DED0989484}"/>
          </ac:spMkLst>
        </pc:spChg>
        <pc:spChg chg="add mod">
          <ac:chgData name="He Ziang" userId="S::2020302111281@whu.edu.cn::a58d5542-13c5-42e9-acf6-e12cce9448c7" providerId="AD" clId="Web-{85BE7997-9A22-F975-5ECB-9371D3BD4B76}" dt="2022-12-16T14:41:57.767" v="980"/>
          <ac:spMkLst>
            <pc:docMk/>
            <pc:sldMk cId="4016326430" sldId="281"/>
            <ac:spMk id="8" creationId="{9AE2F147-573D-B753-9998-7BA5065A5E94}"/>
          </ac:spMkLst>
        </pc:spChg>
        <pc:spChg chg="add mod">
          <ac:chgData name="He Ziang" userId="S::2020302111281@whu.edu.cn::a58d5542-13c5-42e9-acf6-e12cce9448c7" providerId="AD" clId="Web-{85BE7997-9A22-F975-5ECB-9371D3BD4B76}" dt="2022-12-16T14:42:15.049" v="989" actId="20577"/>
          <ac:spMkLst>
            <pc:docMk/>
            <pc:sldMk cId="4016326430" sldId="281"/>
            <ac:spMk id="9" creationId="{FBAA95D8-CFC9-AD3B-E188-0C4DA95D1734}"/>
          </ac:spMkLst>
        </pc:spChg>
        <pc:spChg chg="add mod">
          <ac:chgData name="He Ziang" userId="S::2020302111281@whu.edu.cn::a58d5542-13c5-42e9-acf6-e12cce9448c7" providerId="AD" clId="Web-{85BE7997-9A22-F975-5ECB-9371D3BD4B76}" dt="2022-12-16T14:42:39.254" v="1000" actId="1076"/>
          <ac:spMkLst>
            <pc:docMk/>
            <pc:sldMk cId="4016326430" sldId="281"/>
            <ac:spMk id="10" creationId="{F72C57FA-CF2D-8A51-C51A-CB148926DF44}"/>
          </ac:spMkLst>
        </pc:spChg>
        <pc:spChg chg="add mod">
          <ac:chgData name="He Ziang" userId="S::2020302111281@whu.edu.cn::a58d5542-13c5-42e9-acf6-e12cce9448c7" providerId="AD" clId="Web-{85BE7997-9A22-F975-5ECB-9371D3BD4B76}" dt="2022-12-16T14:43:10.162" v="1017" actId="1076"/>
          <ac:spMkLst>
            <pc:docMk/>
            <pc:sldMk cId="4016326430" sldId="281"/>
            <ac:spMk id="11" creationId="{839E7116-3136-97AA-F6A1-75F820FA3A5A}"/>
          </ac:spMkLst>
        </pc:spChg>
        <pc:spChg chg="add">
          <ac:chgData name="He Ziang" userId="S::2020302111281@whu.edu.cn::a58d5542-13c5-42e9-acf6-e12cce9448c7" providerId="AD" clId="Web-{85BE7997-9A22-F975-5ECB-9371D3BD4B76}" dt="2022-12-16T14:39:02.193" v="959"/>
          <ac:spMkLst>
            <pc:docMk/>
            <pc:sldMk cId="4016326430" sldId="281"/>
            <ac:spMk id="14" creationId="{902D1A37-7C2A-4258-95A8-919D781C6992}"/>
          </ac:spMkLst>
        </pc:spChg>
        <pc:picChg chg="add mod ord">
          <ac:chgData name="He Ziang" userId="S::2020302111281@whu.edu.cn::a58d5542-13c5-42e9-acf6-e12cce9448c7" providerId="AD" clId="Web-{85BE7997-9A22-F975-5ECB-9371D3BD4B76}" dt="2022-12-16T14:41:21.218" v="961" actId="1076"/>
          <ac:picMkLst>
            <pc:docMk/>
            <pc:sldMk cId="4016326430" sldId="281"/>
            <ac:picMk id="4" creationId="{39767003-7758-4D4C-7408-5E7CF057B98C}"/>
          </ac:picMkLst>
        </pc:picChg>
        <pc:picChg chg="add mod ord">
          <ac:chgData name="He Ziang" userId="S::2020302111281@whu.edu.cn::a58d5542-13c5-42e9-acf6-e12cce9448c7" providerId="AD" clId="Web-{85BE7997-9A22-F975-5ECB-9371D3BD4B76}" dt="2022-12-16T14:39:02.193" v="959"/>
          <ac:picMkLst>
            <pc:docMk/>
            <pc:sldMk cId="4016326430" sldId="281"/>
            <ac:picMk id="5" creationId="{BF5B201A-A7FA-8B40-4AC4-53365EC46AE1}"/>
          </ac:picMkLst>
        </pc:picChg>
        <pc:picChg chg="add mod">
          <ac:chgData name="He Ziang" userId="S::2020302111281@whu.edu.cn::a58d5542-13c5-42e9-acf6-e12cce9448c7" providerId="AD" clId="Web-{85BE7997-9A22-F975-5ECB-9371D3BD4B76}" dt="2022-12-16T14:39:02.193" v="959"/>
          <ac:picMkLst>
            <pc:docMk/>
            <pc:sldMk cId="4016326430" sldId="281"/>
            <ac:picMk id="6" creationId="{44563722-FFD0-4ECC-9499-91B031279221}"/>
          </ac:picMkLst>
        </pc:picChg>
        <pc:picChg chg="add mod">
          <ac:chgData name="He Ziang" userId="S::2020302111281@whu.edu.cn::a58d5542-13c5-42e9-acf6-e12cce9448c7" providerId="AD" clId="Web-{85BE7997-9A22-F975-5ECB-9371D3BD4B76}" dt="2022-12-16T14:39:02.193" v="959"/>
          <ac:picMkLst>
            <pc:docMk/>
            <pc:sldMk cId="4016326430" sldId="281"/>
            <ac:picMk id="7" creationId="{C71AC8A8-B11C-9B18-6DA1-C35DAB35B8B8}"/>
          </ac:picMkLst>
        </pc:picChg>
        <pc:cxnChg chg="add">
          <ac:chgData name="He Ziang" userId="S::2020302111281@whu.edu.cn::a58d5542-13c5-42e9-acf6-e12cce9448c7" providerId="AD" clId="Web-{85BE7997-9A22-F975-5ECB-9371D3BD4B76}" dt="2022-12-16T14:39:02.193" v="959"/>
          <ac:cxnSpMkLst>
            <pc:docMk/>
            <pc:sldMk cId="4016326430" sldId="281"/>
            <ac:cxnSpMk id="12" creationId="{D8689CE0-64D2-447C-9C1F-872D111D8AC3}"/>
          </ac:cxnSpMkLst>
        </pc:cxnChg>
        <pc:cxnChg chg="add">
          <ac:chgData name="He Ziang" userId="S::2020302111281@whu.edu.cn::a58d5542-13c5-42e9-acf6-e12cce9448c7" providerId="AD" clId="Web-{85BE7997-9A22-F975-5ECB-9371D3BD4B76}" dt="2022-12-16T14:39:02.193" v="959"/>
          <ac:cxnSpMkLst>
            <pc:docMk/>
            <pc:sldMk cId="4016326430" sldId="281"/>
            <ac:cxnSpMk id="16" creationId="{B0AA360F-DECB-4836-8FB6-22C4BC3FB02D}"/>
          </ac:cxnSpMkLst>
        </pc:cxnChg>
      </pc:sldChg>
      <pc:sldChg chg="addSp delSp modSp new del mod setBg">
        <pc:chgData name="He Ziang" userId="S::2020302111281@whu.edu.cn::a58d5542-13c5-42e9-acf6-e12cce9448c7" providerId="AD" clId="Web-{85BE7997-9A22-F975-5ECB-9371D3BD4B76}" dt="2022-12-16T14:37:22.639" v="938"/>
        <pc:sldMkLst>
          <pc:docMk/>
          <pc:sldMk cId="4218711785" sldId="281"/>
        </pc:sldMkLst>
        <pc:spChg chg="mod">
          <ac:chgData name="He Ziang" userId="S::2020302111281@whu.edu.cn::a58d5542-13c5-42e9-acf6-e12cce9448c7" providerId="AD" clId="Web-{85BE7997-9A22-F975-5ECB-9371D3BD4B76}" dt="2022-12-16T14:20:47.058" v="751"/>
          <ac:spMkLst>
            <pc:docMk/>
            <pc:sldMk cId="4218711785" sldId="281"/>
            <ac:spMk id="2" creationId="{EEA94D79-3630-65C3-8AF0-83977251AA89}"/>
          </ac:spMkLst>
        </pc:spChg>
        <pc:spChg chg="del">
          <ac:chgData name="He Ziang" userId="S::2020302111281@whu.edu.cn::a58d5542-13c5-42e9-acf6-e12cce9448c7" providerId="AD" clId="Web-{85BE7997-9A22-F975-5ECB-9371D3BD4B76}" dt="2022-12-16T14:15:01.050" v="695"/>
          <ac:spMkLst>
            <pc:docMk/>
            <pc:sldMk cId="4218711785" sldId="281"/>
            <ac:spMk id="3" creationId="{03C8BD5C-DEAF-57A4-76FA-64ECAC8473C1}"/>
          </ac:spMkLst>
        </pc:spChg>
        <pc:spChg chg="add del mod">
          <ac:chgData name="He Ziang" userId="S::2020302111281@whu.edu.cn::a58d5542-13c5-42e9-acf6-e12cce9448c7" providerId="AD" clId="Web-{85BE7997-9A22-F975-5ECB-9371D3BD4B76}" dt="2022-12-16T14:18:02.015" v="735"/>
          <ac:spMkLst>
            <pc:docMk/>
            <pc:sldMk cId="4218711785" sldId="281"/>
            <ac:spMk id="12" creationId="{A9674F02-BC35-9DA7-215A-64D90D853311}"/>
          </ac:spMkLst>
        </pc:spChg>
        <pc:spChg chg="add mod">
          <ac:chgData name="He Ziang" userId="S::2020302111281@whu.edu.cn::a58d5542-13c5-42e9-acf6-e12cce9448c7" providerId="AD" clId="Web-{85BE7997-9A22-F975-5ECB-9371D3BD4B76}" dt="2022-12-16T14:24:40.323" v="783" actId="1076"/>
          <ac:spMkLst>
            <pc:docMk/>
            <pc:sldMk cId="4218711785" sldId="281"/>
            <ac:spMk id="16" creationId="{ACC40E9D-62AB-BB29-E137-BED397386E20}"/>
          </ac:spMkLst>
        </pc:spChg>
        <pc:spChg chg="add mod">
          <ac:chgData name="He Ziang" userId="S::2020302111281@whu.edu.cn::a58d5542-13c5-42e9-acf6-e12cce9448c7" providerId="AD" clId="Web-{85BE7997-9A22-F975-5ECB-9371D3BD4B76}" dt="2022-12-16T14:25:27.717" v="805" actId="20577"/>
          <ac:spMkLst>
            <pc:docMk/>
            <pc:sldMk cId="4218711785" sldId="281"/>
            <ac:spMk id="17" creationId="{B7366A5F-995B-C3B7-AF48-178FA2F6B300}"/>
          </ac:spMkLst>
        </pc:spChg>
        <pc:spChg chg="add mod">
          <ac:chgData name="He Ziang" userId="S::2020302111281@whu.edu.cn::a58d5542-13c5-42e9-acf6-e12cce9448c7" providerId="AD" clId="Web-{85BE7997-9A22-F975-5ECB-9371D3BD4B76}" dt="2022-12-16T14:25:34.858" v="814" actId="20577"/>
          <ac:spMkLst>
            <pc:docMk/>
            <pc:sldMk cId="4218711785" sldId="281"/>
            <ac:spMk id="18" creationId="{94224BD7-F610-6AA8-77FA-9773556EF81E}"/>
          </ac:spMkLst>
        </pc:spChg>
        <pc:spChg chg="add del">
          <ac:chgData name="He Ziang" userId="S::2020302111281@whu.edu.cn::a58d5542-13c5-42e9-acf6-e12cce9448c7" providerId="AD" clId="Web-{85BE7997-9A22-F975-5ECB-9371D3BD4B76}" dt="2022-12-16T14:20:44.089" v="748"/>
          <ac:spMkLst>
            <pc:docMk/>
            <pc:sldMk cId="4218711785" sldId="281"/>
            <ac:spMk id="19" creationId="{7882A10C-633D-0DAF-A704-8FFC970093B0}"/>
          </ac:spMkLst>
        </pc:spChg>
        <pc:spChg chg="add del">
          <ac:chgData name="He Ziang" userId="S::2020302111281@whu.edu.cn::a58d5542-13c5-42e9-acf6-e12cce9448c7" providerId="AD" clId="Web-{85BE7997-9A22-F975-5ECB-9371D3BD4B76}" dt="2022-12-16T14:20:22.009" v="746"/>
          <ac:spMkLst>
            <pc:docMk/>
            <pc:sldMk cId="4218711785" sldId="281"/>
            <ac:spMk id="22" creationId="{902D1A37-7C2A-4258-95A8-919D781C6992}"/>
          </ac:spMkLst>
        </pc:spChg>
        <pc:spChg chg="add del">
          <ac:chgData name="He Ziang" userId="S::2020302111281@whu.edu.cn::a58d5542-13c5-42e9-acf6-e12cce9448c7" providerId="AD" clId="Web-{85BE7997-9A22-F975-5ECB-9371D3BD4B76}" dt="2022-12-16T14:20:44.089" v="748"/>
          <ac:spMkLst>
            <pc:docMk/>
            <pc:sldMk cId="4218711785" sldId="281"/>
            <ac:spMk id="26" creationId="{302F9B76-EAD0-4590-99F1-B6F64C0A884D}"/>
          </ac:spMkLst>
        </pc:spChg>
        <pc:spChg chg="add del">
          <ac:chgData name="He Ziang" userId="S::2020302111281@whu.edu.cn::a58d5542-13c5-42e9-acf6-e12cce9448c7" providerId="AD" clId="Web-{85BE7997-9A22-F975-5ECB-9371D3BD4B76}" dt="2022-12-16T14:20:47.042" v="750"/>
          <ac:spMkLst>
            <pc:docMk/>
            <pc:sldMk cId="4218711785" sldId="281"/>
            <ac:spMk id="30" creationId="{902D1A37-7C2A-4258-95A8-919D781C6992}"/>
          </ac:spMkLst>
        </pc:spChg>
        <pc:spChg chg="add">
          <ac:chgData name="He Ziang" userId="S::2020302111281@whu.edu.cn::a58d5542-13c5-42e9-acf6-e12cce9448c7" providerId="AD" clId="Web-{85BE7997-9A22-F975-5ECB-9371D3BD4B76}" dt="2022-12-16T14:20:47.058" v="751"/>
          <ac:spMkLst>
            <pc:docMk/>
            <pc:sldMk cId="4218711785" sldId="281"/>
            <ac:spMk id="34" creationId="{902D1A37-7C2A-4258-95A8-919D781C6992}"/>
          </ac:spMkLst>
        </pc:spChg>
        <pc:picChg chg="add del mod ord">
          <ac:chgData name="He Ziang" userId="S::2020302111281@whu.edu.cn::a58d5542-13c5-42e9-acf6-e12cce9448c7" providerId="AD" clId="Web-{85BE7997-9A22-F975-5ECB-9371D3BD4B76}" dt="2022-12-16T14:17:46.264" v="732"/>
          <ac:picMkLst>
            <pc:docMk/>
            <pc:sldMk cId="4218711785" sldId="281"/>
            <ac:picMk id="4" creationId="{F5FC8105-99DF-97DA-F272-875C7C45E7BE}"/>
          </ac:picMkLst>
        </pc:picChg>
        <pc:picChg chg="add del mod">
          <ac:chgData name="He Ziang" userId="S::2020302111281@whu.edu.cn::a58d5542-13c5-42e9-acf6-e12cce9448c7" providerId="AD" clId="Web-{85BE7997-9A22-F975-5ECB-9371D3BD4B76}" dt="2022-12-16T14:17:47.389" v="734"/>
          <ac:picMkLst>
            <pc:docMk/>
            <pc:sldMk cId="4218711785" sldId="281"/>
            <ac:picMk id="5" creationId="{002F3483-1DBC-9A1F-A78B-32C1C431139D}"/>
          </ac:picMkLst>
        </pc:picChg>
        <pc:picChg chg="add del mod">
          <ac:chgData name="He Ziang" userId="S::2020302111281@whu.edu.cn::a58d5542-13c5-42e9-acf6-e12cce9448c7" providerId="AD" clId="Web-{85BE7997-9A22-F975-5ECB-9371D3BD4B76}" dt="2022-12-16T14:17:33.904" v="728"/>
          <ac:picMkLst>
            <pc:docMk/>
            <pc:sldMk cId="4218711785" sldId="281"/>
            <ac:picMk id="6" creationId="{BBA55DDF-E305-13A3-2AFD-9A800AD401DB}"/>
          </ac:picMkLst>
        </pc:picChg>
        <pc:picChg chg="add del mod">
          <ac:chgData name="He Ziang" userId="S::2020302111281@whu.edu.cn::a58d5542-13c5-42e9-acf6-e12cce9448c7" providerId="AD" clId="Web-{85BE7997-9A22-F975-5ECB-9371D3BD4B76}" dt="2022-12-16T14:17:44.139" v="729"/>
          <ac:picMkLst>
            <pc:docMk/>
            <pc:sldMk cId="4218711785" sldId="281"/>
            <ac:picMk id="7" creationId="{8934C72F-55F7-FC24-7A38-65D311486EE9}"/>
          </ac:picMkLst>
        </pc:picChg>
        <pc:picChg chg="add del mod">
          <ac:chgData name="He Ziang" userId="S::2020302111281@whu.edu.cn::a58d5542-13c5-42e9-acf6-e12cce9448c7" providerId="AD" clId="Web-{85BE7997-9A22-F975-5ECB-9371D3BD4B76}" dt="2022-12-16T14:17:44.952" v="730"/>
          <ac:picMkLst>
            <pc:docMk/>
            <pc:sldMk cId="4218711785" sldId="281"/>
            <ac:picMk id="8" creationId="{6952E749-A96D-6E4C-356B-F492CB444150}"/>
          </ac:picMkLst>
        </pc:picChg>
        <pc:picChg chg="add del mod">
          <ac:chgData name="He Ziang" userId="S::2020302111281@whu.edu.cn::a58d5542-13c5-42e9-acf6-e12cce9448c7" providerId="AD" clId="Web-{85BE7997-9A22-F975-5ECB-9371D3BD4B76}" dt="2022-12-16T14:17:45.530" v="731"/>
          <ac:picMkLst>
            <pc:docMk/>
            <pc:sldMk cId="4218711785" sldId="281"/>
            <ac:picMk id="9" creationId="{8D89D8D8-9EC9-9616-FB3A-342C8D2871D2}"/>
          </ac:picMkLst>
        </pc:picChg>
        <pc:picChg chg="add del mod">
          <ac:chgData name="He Ziang" userId="S::2020302111281@whu.edu.cn::a58d5542-13c5-42e9-acf6-e12cce9448c7" providerId="AD" clId="Web-{85BE7997-9A22-F975-5ECB-9371D3BD4B76}" dt="2022-12-16T14:17:46.936" v="733"/>
          <ac:picMkLst>
            <pc:docMk/>
            <pc:sldMk cId="4218711785" sldId="281"/>
            <ac:picMk id="10" creationId="{CE92350A-5DED-B672-F207-DE379A99B653}"/>
          </ac:picMkLst>
        </pc:picChg>
        <pc:picChg chg="add mod ord">
          <ac:chgData name="He Ziang" userId="S::2020302111281@whu.edu.cn::a58d5542-13c5-42e9-acf6-e12cce9448c7" providerId="AD" clId="Web-{85BE7997-9A22-F975-5ECB-9371D3BD4B76}" dt="2022-12-16T14:20:47.058" v="751"/>
          <ac:picMkLst>
            <pc:docMk/>
            <pc:sldMk cId="4218711785" sldId="281"/>
            <ac:picMk id="13" creationId="{843C354A-CC2D-2A98-E080-CE14C172416A}"/>
          </ac:picMkLst>
        </pc:picChg>
        <pc:picChg chg="add mod ord">
          <ac:chgData name="He Ziang" userId="S::2020302111281@whu.edu.cn::a58d5542-13c5-42e9-acf6-e12cce9448c7" providerId="AD" clId="Web-{85BE7997-9A22-F975-5ECB-9371D3BD4B76}" dt="2022-12-16T14:20:47.058" v="751"/>
          <ac:picMkLst>
            <pc:docMk/>
            <pc:sldMk cId="4218711785" sldId="281"/>
            <ac:picMk id="14" creationId="{D865A24D-D63A-744E-ECCB-913D942FCF86}"/>
          </ac:picMkLst>
        </pc:picChg>
        <pc:picChg chg="add mod">
          <ac:chgData name="He Ziang" userId="S::2020302111281@whu.edu.cn::a58d5542-13c5-42e9-acf6-e12cce9448c7" providerId="AD" clId="Web-{85BE7997-9A22-F975-5ECB-9371D3BD4B76}" dt="2022-12-16T14:20:47.058" v="751"/>
          <ac:picMkLst>
            <pc:docMk/>
            <pc:sldMk cId="4218711785" sldId="281"/>
            <ac:picMk id="15" creationId="{7F312FB1-4B6B-D5DC-8F39-9464BCB01DB2}"/>
          </ac:picMkLst>
        </pc:picChg>
        <pc:cxnChg chg="add del">
          <ac:chgData name="He Ziang" userId="S::2020302111281@whu.edu.cn::a58d5542-13c5-42e9-acf6-e12cce9448c7" providerId="AD" clId="Web-{85BE7997-9A22-F975-5ECB-9371D3BD4B76}" dt="2022-12-16T14:20:22.009" v="746"/>
          <ac:cxnSpMkLst>
            <pc:docMk/>
            <pc:sldMk cId="4218711785" sldId="281"/>
            <ac:cxnSpMk id="20" creationId="{D8689CE0-64D2-447C-9C1F-872D111D8AC3}"/>
          </ac:cxnSpMkLst>
        </pc:cxnChg>
        <pc:cxnChg chg="add del">
          <ac:chgData name="He Ziang" userId="S::2020302111281@whu.edu.cn::a58d5542-13c5-42e9-acf6-e12cce9448c7" providerId="AD" clId="Web-{85BE7997-9A22-F975-5ECB-9371D3BD4B76}" dt="2022-12-16T14:20:22.009" v="746"/>
          <ac:cxnSpMkLst>
            <pc:docMk/>
            <pc:sldMk cId="4218711785" sldId="281"/>
            <ac:cxnSpMk id="24" creationId="{B0AA360F-DECB-4836-8FB6-22C4BC3FB02D}"/>
          </ac:cxnSpMkLst>
        </pc:cxnChg>
        <pc:cxnChg chg="add del">
          <ac:chgData name="He Ziang" userId="S::2020302111281@whu.edu.cn::a58d5542-13c5-42e9-acf6-e12cce9448c7" providerId="AD" clId="Web-{85BE7997-9A22-F975-5ECB-9371D3BD4B76}" dt="2022-12-16T14:20:44.089" v="748"/>
          <ac:cxnSpMkLst>
            <pc:docMk/>
            <pc:sldMk cId="4218711785" sldId="281"/>
            <ac:cxnSpMk id="27" creationId="{F0748755-DDBC-46D0-91EC-1212A8EE2B40}"/>
          </ac:cxnSpMkLst>
        </pc:cxnChg>
        <pc:cxnChg chg="add del">
          <ac:chgData name="He Ziang" userId="S::2020302111281@whu.edu.cn::a58d5542-13c5-42e9-acf6-e12cce9448c7" providerId="AD" clId="Web-{85BE7997-9A22-F975-5ECB-9371D3BD4B76}" dt="2022-12-16T14:20:47.042" v="750"/>
          <ac:cxnSpMkLst>
            <pc:docMk/>
            <pc:sldMk cId="4218711785" sldId="281"/>
            <ac:cxnSpMk id="29" creationId="{D8689CE0-64D2-447C-9C1F-872D111D8AC3}"/>
          </ac:cxnSpMkLst>
        </pc:cxnChg>
        <pc:cxnChg chg="add del">
          <ac:chgData name="He Ziang" userId="S::2020302111281@whu.edu.cn::a58d5542-13c5-42e9-acf6-e12cce9448c7" providerId="AD" clId="Web-{85BE7997-9A22-F975-5ECB-9371D3BD4B76}" dt="2022-12-16T14:20:47.042" v="750"/>
          <ac:cxnSpMkLst>
            <pc:docMk/>
            <pc:sldMk cId="4218711785" sldId="281"/>
            <ac:cxnSpMk id="31" creationId="{B0AA360F-DECB-4836-8FB6-22C4BC3FB02D}"/>
          </ac:cxnSpMkLst>
        </pc:cxnChg>
        <pc:cxnChg chg="add">
          <ac:chgData name="He Ziang" userId="S::2020302111281@whu.edu.cn::a58d5542-13c5-42e9-acf6-e12cce9448c7" providerId="AD" clId="Web-{85BE7997-9A22-F975-5ECB-9371D3BD4B76}" dt="2022-12-16T14:20:47.058" v="751"/>
          <ac:cxnSpMkLst>
            <pc:docMk/>
            <pc:sldMk cId="4218711785" sldId="281"/>
            <ac:cxnSpMk id="33" creationId="{D8689CE0-64D2-447C-9C1F-872D111D8AC3}"/>
          </ac:cxnSpMkLst>
        </pc:cxnChg>
        <pc:cxnChg chg="add">
          <ac:chgData name="He Ziang" userId="S::2020302111281@whu.edu.cn::a58d5542-13c5-42e9-acf6-e12cce9448c7" providerId="AD" clId="Web-{85BE7997-9A22-F975-5ECB-9371D3BD4B76}" dt="2022-12-16T14:20:47.058" v="751"/>
          <ac:cxnSpMkLst>
            <pc:docMk/>
            <pc:sldMk cId="4218711785" sldId="281"/>
            <ac:cxnSpMk id="35" creationId="{B0AA360F-DECB-4836-8FB6-22C4BC3FB02D}"/>
          </ac:cxnSpMkLst>
        </pc:cxnChg>
      </pc:sldChg>
      <pc:sldChg chg="addSp delSp modSp new del mod setBg">
        <pc:chgData name="He Ziang" userId="S::2020302111281@whu.edu.cn::a58d5542-13c5-42e9-acf6-e12cce9448c7" providerId="AD" clId="Web-{85BE7997-9A22-F975-5ECB-9371D3BD4B76}" dt="2022-12-16T14:37:21.702" v="937"/>
        <pc:sldMkLst>
          <pc:docMk/>
          <pc:sldMk cId="1881506855" sldId="282"/>
        </pc:sldMkLst>
        <pc:spChg chg="del">
          <ac:chgData name="He Ziang" userId="S::2020302111281@whu.edu.cn::a58d5542-13c5-42e9-acf6-e12cce9448c7" providerId="AD" clId="Web-{85BE7997-9A22-F975-5ECB-9371D3BD4B76}" dt="2022-12-16T14:26:08.704" v="823"/>
          <ac:spMkLst>
            <pc:docMk/>
            <pc:sldMk cId="1881506855" sldId="282"/>
            <ac:spMk id="2" creationId="{FCA0E2A7-3D54-670E-DE20-FFA75613CB23}"/>
          </ac:spMkLst>
        </pc:spChg>
        <pc:spChg chg="del">
          <ac:chgData name="He Ziang" userId="S::2020302111281@whu.edu.cn::a58d5542-13c5-42e9-acf6-e12cce9448c7" providerId="AD" clId="Web-{85BE7997-9A22-F975-5ECB-9371D3BD4B76}" dt="2022-12-16T14:25:46.640" v="816"/>
          <ac:spMkLst>
            <pc:docMk/>
            <pc:sldMk cId="1881506855" sldId="282"/>
            <ac:spMk id="3" creationId="{0203218B-0C80-9714-7B90-E8682B5024E3}"/>
          </ac:spMkLst>
        </pc:spChg>
        <pc:spChg chg="add del">
          <ac:chgData name="He Ziang" userId="S::2020302111281@whu.edu.cn::a58d5542-13c5-42e9-acf6-e12cce9448c7" providerId="AD" clId="Web-{85BE7997-9A22-F975-5ECB-9371D3BD4B76}" dt="2022-12-16T14:27:10.661" v="834"/>
          <ac:spMkLst>
            <pc:docMk/>
            <pc:sldMk cId="1881506855" sldId="282"/>
            <ac:spMk id="8" creationId="{70E7AA55-46C7-E672-BD38-7C691B92C9E7}"/>
          </ac:spMkLst>
        </pc:spChg>
        <pc:spChg chg="add del mod">
          <ac:chgData name="He Ziang" userId="S::2020302111281@whu.edu.cn::a58d5542-13c5-42e9-acf6-e12cce9448c7" providerId="AD" clId="Web-{85BE7997-9A22-F975-5ECB-9371D3BD4B76}" dt="2022-12-16T14:28:26.995" v="848"/>
          <ac:spMkLst>
            <pc:docMk/>
            <pc:sldMk cId="1881506855" sldId="282"/>
            <ac:spMk id="9" creationId="{87D5DC28-C594-2679-5FCD-892C4FBE5BCF}"/>
          </ac:spMkLst>
        </pc:spChg>
        <pc:spChg chg="add">
          <ac:chgData name="He Ziang" userId="S::2020302111281@whu.edu.cn::a58d5542-13c5-42e9-acf6-e12cce9448c7" providerId="AD" clId="Web-{85BE7997-9A22-F975-5ECB-9371D3BD4B76}" dt="2022-12-16T14:26:27.299" v="824"/>
          <ac:spMkLst>
            <pc:docMk/>
            <pc:sldMk cId="1881506855" sldId="282"/>
            <ac:spMk id="14" creationId="{511C99DC-C3C5-4EBE-91DD-345109C3D6E0}"/>
          </ac:spMkLst>
        </pc:spChg>
        <pc:picChg chg="add mod ord">
          <ac:chgData name="He Ziang" userId="S::2020302111281@whu.edu.cn::a58d5542-13c5-42e9-acf6-e12cce9448c7" providerId="AD" clId="Web-{85BE7997-9A22-F975-5ECB-9371D3BD4B76}" dt="2022-12-16T14:26:45.159" v="831" actId="1076"/>
          <ac:picMkLst>
            <pc:docMk/>
            <pc:sldMk cId="1881506855" sldId="282"/>
            <ac:picMk id="4" creationId="{B24A1678-A524-67A4-1EF6-6623B3A0E8BA}"/>
          </ac:picMkLst>
        </pc:picChg>
        <pc:picChg chg="add mod">
          <ac:chgData name="He Ziang" userId="S::2020302111281@whu.edu.cn::a58d5542-13c5-42e9-acf6-e12cce9448c7" providerId="AD" clId="Web-{85BE7997-9A22-F975-5ECB-9371D3BD4B76}" dt="2022-12-16T14:26:43.394" v="830" actId="1076"/>
          <ac:picMkLst>
            <pc:docMk/>
            <pc:sldMk cId="1881506855" sldId="282"/>
            <ac:picMk id="5" creationId="{BB9FDCFE-9FC7-2BDC-8735-6A47B372BDE7}"/>
          </ac:picMkLst>
        </pc:picChg>
        <pc:picChg chg="add mod">
          <ac:chgData name="He Ziang" userId="S::2020302111281@whu.edu.cn::a58d5542-13c5-42e9-acf6-e12cce9448c7" providerId="AD" clId="Web-{85BE7997-9A22-F975-5ECB-9371D3BD4B76}" dt="2022-12-16T14:26:41.800" v="829" actId="1076"/>
          <ac:picMkLst>
            <pc:docMk/>
            <pc:sldMk cId="1881506855" sldId="282"/>
            <ac:picMk id="6" creationId="{B573848F-81B4-1E69-E264-400D48755F0A}"/>
          </ac:picMkLst>
        </pc:picChg>
        <pc:picChg chg="add mod">
          <ac:chgData name="He Ziang" userId="S::2020302111281@whu.edu.cn::a58d5542-13c5-42e9-acf6-e12cce9448c7" providerId="AD" clId="Web-{85BE7997-9A22-F975-5ECB-9371D3BD4B76}" dt="2022-12-16T14:26:47.878" v="832" actId="1076"/>
          <ac:picMkLst>
            <pc:docMk/>
            <pc:sldMk cId="1881506855" sldId="282"/>
            <ac:picMk id="7" creationId="{EE94CC39-1CA0-3C05-3B73-F3641324D7A2}"/>
          </ac:picMkLst>
        </pc:picChg>
        <pc:cxnChg chg="add">
          <ac:chgData name="He Ziang" userId="S::2020302111281@whu.edu.cn::a58d5542-13c5-42e9-acf6-e12cce9448c7" providerId="AD" clId="Web-{85BE7997-9A22-F975-5ECB-9371D3BD4B76}" dt="2022-12-16T14:26:27.299" v="824"/>
          <ac:cxnSpMkLst>
            <pc:docMk/>
            <pc:sldMk cId="1881506855" sldId="282"/>
            <ac:cxnSpMk id="12" creationId="{D8689CE0-64D2-447C-9C1F-872D111D8AC3}"/>
          </ac:cxnSpMkLst>
        </pc:cxnChg>
        <pc:cxnChg chg="add">
          <ac:chgData name="He Ziang" userId="S::2020302111281@whu.edu.cn::a58d5542-13c5-42e9-acf6-e12cce9448c7" providerId="AD" clId="Web-{85BE7997-9A22-F975-5ECB-9371D3BD4B76}" dt="2022-12-16T14:26:27.299" v="824"/>
          <ac:cxnSpMkLst>
            <pc:docMk/>
            <pc:sldMk cId="1881506855" sldId="282"/>
            <ac:cxnSpMk id="16" creationId="{B0AA360F-DECB-4836-8FB6-22C4BC3FB02D}"/>
          </ac:cxnSpMkLst>
        </pc:cxnChg>
      </pc:sldChg>
      <pc:sldChg chg="addSp delSp modSp new">
        <pc:chgData name="He Ziang" userId="S::2020302111281@whu.edu.cn::a58d5542-13c5-42e9-acf6-e12cce9448c7" providerId="AD" clId="Web-{85BE7997-9A22-F975-5ECB-9371D3BD4B76}" dt="2022-12-16T14:55:49.031" v="1212"/>
        <pc:sldMkLst>
          <pc:docMk/>
          <pc:sldMk cId="4118737758" sldId="282"/>
        </pc:sldMkLst>
        <pc:spChg chg="mod">
          <ac:chgData name="He Ziang" userId="S::2020302111281@whu.edu.cn::a58d5542-13c5-42e9-acf6-e12cce9448c7" providerId="AD" clId="Web-{85BE7997-9A22-F975-5ECB-9371D3BD4B76}" dt="2022-12-16T14:43:45.461" v="1021" actId="20577"/>
          <ac:spMkLst>
            <pc:docMk/>
            <pc:sldMk cId="4118737758" sldId="282"/>
            <ac:spMk id="2" creationId="{4214C423-AB8F-A84B-EA40-CF52BEF07F76}"/>
          </ac:spMkLst>
        </pc:spChg>
        <pc:spChg chg="del">
          <ac:chgData name="He Ziang" userId="S::2020302111281@whu.edu.cn::a58d5542-13c5-42e9-acf6-e12cce9448c7" providerId="AD" clId="Web-{85BE7997-9A22-F975-5ECB-9371D3BD4B76}" dt="2022-12-16T14:44:18.260" v="1022"/>
          <ac:spMkLst>
            <pc:docMk/>
            <pc:sldMk cId="4118737758" sldId="282"/>
            <ac:spMk id="3" creationId="{0432693F-029C-0640-2386-BB769E8268E0}"/>
          </ac:spMkLst>
        </pc:spChg>
        <pc:spChg chg="add del mod">
          <ac:chgData name="He Ziang" userId="S::2020302111281@whu.edu.cn::a58d5542-13c5-42e9-acf6-e12cce9448c7" providerId="AD" clId="Web-{85BE7997-9A22-F975-5ECB-9371D3BD4B76}" dt="2022-12-16T14:45:33.469" v="1029"/>
          <ac:spMkLst>
            <pc:docMk/>
            <pc:sldMk cId="4118737758" sldId="282"/>
            <ac:spMk id="6" creationId="{FE855ADA-EF21-28DA-A752-B45B22730F6E}"/>
          </ac:spMkLst>
        </pc:spChg>
        <pc:spChg chg="add del mod">
          <ac:chgData name="He Ziang" userId="S::2020302111281@whu.edu.cn::a58d5542-13c5-42e9-acf6-e12cce9448c7" providerId="AD" clId="Web-{85BE7997-9A22-F975-5ECB-9371D3BD4B76}" dt="2022-12-16T14:46:34.113" v="1044"/>
          <ac:spMkLst>
            <pc:docMk/>
            <pc:sldMk cId="4118737758" sldId="282"/>
            <ac:spMk id="9" creationId="{A52262B3-3109-C0C3-60E9-673811C635C2}"/>
          </ac:spMkLst>
        </pc:spChg>
        <pc:spChg chg="add del mod">
          <ac:chgData name="He Ziang" userId="S::2020302111281@whu.edu.cn::a58d5542-13c5-42e9-acf6-e12cce9448c7" providerId="AD" clId="Web-{85BE7997-9A22-F975-5ECB-9371D3BD4B76}" dt="2022-12-16T14:53:00.186" v="1114"/>
          <ac:spMkLst>
            <pc:docMk/>
            <pc:sldMk cId="4118737758" sldId="282"/>
            <ac:spMk id="12" creationId="{58D1AB08-066D-83BD-9EC9-12DD6F51ED64}"/>
          </ac:spMkLst>
        </pc:spChg>
        <pc:spChg chg="add del mod">
          <ac:chgData name="He Ziang" userId="S::2020302111281@whu.edu.cn::a58d5542-13c5-42e9-acf6-e12cce9448c7" providerId="AD" clId="Web-{85BE7997-9A22-F975-5ECB-9371D3BD4B76}" dt="2022-12-16T14:55:49.031" v="1212"/>
          <ac:spMkLst>
            <pc:docMk/>
            <pc:sldMk cId="4118737758" sldId="282"/>
            <ac:spMk id="13" creationId="{0A27E99E-6435-169C-116C-FFD95320F67A}"/>
          </ac:spMkLst>
        </pc:spChg>
        <pc:graphicFrameChg chg="add">
          <ac:chgData name="He Ziang" userId="S::2020302111281@whu.edu.cn::a58d5542-13c5-42e9-acf6-e12cce9448c7" providerId="AD" clId="Web-{85BE7997-9A22-F975-5ECB-9371D3BD4B76}" dt="2022-12-16T14:55:49.031" v="1212"/>
          <ac:graphicFrameMkLst>
            <pc:docMk/>
            <pc:sldMk cId="4118737758" sldId="282"/>
            <ac:graphicFrameMk id="15" creationId="{3EE0AF88-06B6-C84A-EAC5-A4870534065C}"/>
          </ac:graphicFrameMkLst>
        </pc:graphicFrameChg>
        <pc:picChg chg="add del mod ord">
          <ac:chgData name="He Ziang" userId="S::2020302111281@whu.edu.cn::a58d5542-13c5-42e9-acf6-e12cce9448c7" providerId="AD" clId="Web-{85BE7997-9A22-F975-5ECB-9371D3BD4B76}" dt="2022-12-16T14:45:31.922" v="1028"/>
          <ac:picMkLst>
            <pc:docMk/>
            <pc:sldMk cId="4118737758" sldId="282"/>
            <ac:picMk id="4" creationId="{0F009062-3451-C3E7-6012-9FDC0DCC0E29}"/>
          </ac:picMkLst>
        </pc:picChg>
        <pc:picChg chg="add del mod ord">
          <ac:chgData name="He Ziang" userId="S::2020302111281@whu.edu.cn::a58d5542-13c5-42e9-acf6-e12cce9448c7" providerId="AD" clId="Web-{85BE7997-9A22-F975-5ECB-9371D3BD4B76}" dt="2022-12-16T14:46:02.064" v="1037"/>
          <ac:picMkLst>
            <pc:docMk/>
            <pc:sldMk cId="4118737758" sldId="282"/>
            <ac:picMk id="7" creationId="{E4B35527-F5E6-28FF-18F6-75C0F1080DAE}"/>
          </ac:picMkLst>
        </pc:picChg>
        <pc:picChg chg="add del mod ord">
          <ac:chgData name="He Ziang" userId="S::2020302111281@whu.edu.cn::a58d5542-13c5-42e9-acf6-e12cce9448c7" providerId="AD" clId="Web-{85BE7997-9A22-F975-5ECB-9371D3BD4B76}" dt="2022-12-16T14:46:30.863" v="1043"/>
          <ac:picMkLst>
            <pc:docMk/>
            <pc:sldMk cId="4118737758" sldId="282"/>
            <ac:picMk id="10" creationId="{E2E2FDBB-A6A8-BB8A-27AF-F015FC34A431}"/>
          </ac:picMkLst>
        </pc:picChg>
        <pc:picChg chg="add mod ord">
          <ac:chgData name="He Ziang" userId="S::2020302111281@whu.edu.cn::a58d5542-13c5-42e9-acf6-e12cce9448c7" providerId="AD" clId="Web-{85BE7997-9A22-F975-5ECB-9371D3BD4B76}" dt="2022-12-16T14:46:40.504" v="1046" actId="1076"/>
          <ac:picMkLst>
            <pc:docMk/>
            <pc:sldMk cId="4118737758" sldId="282"/>
            <ac:picMk id="11" creationId="{C98E24A7-2260-AEFC-74B8-16079C9EE1B0}"/>
          </ac:picMkLst>
        </pc:picChg>
      </pc:sldChg>
      <pc:sldChg chg="addSp delSp modSp new del mod setBg">
        <pc:chgData name="He Ziang" userId="S::2020302111281@whu.edu.cn::a58d5542-13c5-42e9-acf6-e12cce9448c7" providerId="AD" clId="Web-{85BE7997-9A22-F975-5ECB-9371D3BD4B76}" dt="2022-12-16T14:37:21.170" v="936"/>
        <pc:sldMkLst>
          <pc:docMk/>
          <pc:sldMk cId="439537035" sldId="283"/>
        </pc:sldMkLst>
        <pc:spChg chg="mod">
          <ac:chgData name="He Ziang" userId="S::2020302111281@whu.edu.cn::a58d5542-13c5-42e9-acf6-e12cce9448c7" providerId="AD" clId="Web-{85BE7997-9A22-F975-5ECB-9371D3BD4B76}" dt="2022-12-16T14:29:19.670" v="864"/>
          <ac:spMkLst>
            <pc:docMk/>
            <pc:sldMk cId="439537035" sldId="283"/>
            <ac:spMk id="2" creationId="{B0BB5374-0221-A768-E58E-FF97E0B60570}"/>
          </ac:spMkLst>
        </pc:spChg>
        <pc:spChg chg="del">
          <ac:chgData name="He Ziang" userId="S::2020302111281@whu.edu.cn::a58d5542-13c5-42e9-acf6-e12cce9448c7" providerId="AD" clId="Web-{85BE7997-9A22-F975-5ECB-9371D3BD4B76}" dt="2022-12-16T14:29:01.419" v="857"/>
          <ac:spMkLst>
            <pc:docMk/>
            <pc:sldMk cId="439537035" sldId="283"/>
            <ac:spMk id="3" creationId="{49D9FD06-A2AB-54A3-2A70-8AC6F7379207}"/>
          </ac:spMkLst>
        </pc:spChg>
        <pc:spChg chg="add del mod">
          <ac:chgData name="He Ziang" userId="S::2020302111281@whu.edu.cn::a58d5542-13c5-42e9-acf6-e12cce9448c7" providerId="AD" clId="Web-{85BE7997-9A22-F975-5ECB-9371D3BD4B76}" dt="2022-12-16T14:29:13.669" v="861"/>
          <ac:spMkLst>
            <pc:docMk/>
            <pc:sldMk cId="439537035" sldId="283"/>
            <ac:spMk id="6" creationId="{09CF6F24-5017-785A-B6B0-203B20EE34E6}"/>
          </ac:spMkLst>
        </pc:spChg>
        <pc:spChg chg="add">
          <ac:chgData name="He Ziang" userId="S::2020302111281@whu.edu.cn::a58d5542-13c5-42e9-acf6-e12cce9448c7" providerId="AD" clId="Web-{85BE7997-9A22-F975-5ECB-9371D3BD4B76}" dt="2022-12-16T14:29:19.670" v="864"/>
          <ac:spMkLst>
            <pc:docMk/>
            <pc:sldMk cId="439537035" sldId="283"/>
            <ac:spMk id="16" creationId="{902D1A37-7C2A-4258-95A8-919D781C6992}"/>
          </ac:spMkLst>
        </pc:spChg>
        <pc:picChg chg="add del mod ord">
          <ac:chgData name="He Ziang" userId="S::2020302111281@whu.edu.cn::a58d5542-13c5-42e9-acf6-e12cce9448c7" providerId="AD" clId="Web-{85BE7997-9A22-F975-5ECB-9371D3BD4B76}" dt="2022-12-16T14:29:08.716" v="860"/>
          <ac:picMkLst>
            <pc:docMk/>
            <pc:sldMk cId="439537035" sldId="283"/>
            <ac:picMk id="4" creationId="{242FDAF1-311F-F1FC-D10F-F6DDD4BAA9D6}"/>
          </ac:picMkLst>
        </pc:picChg>
        <pc:picChg chg="add mod ord">
          <ac:chgData name="He Ziang" userId="S::2020302111281@whu.edu.cn::a58d5542-13c5-42e9-acf6-e12cce9448c7" providerId="AD" clId="Web-{85BE7997-9A22-F975-5ECB-9371D3BD4B76}" dt="2022-12-16T14:29:19.670" v="864"/>
          <ac:picMkLst>
            <pc:docMk/>
            <pc:sldMk cId="439537035" sldId="283"/>
            <ac:picMk id="7" creationId="{270436BC-D63E-C879-C3D3-C1B440615B23}"/>
          </ac:picMkLst>
        </pc:picChg>
        <pc:picChg chg="add mod ord">
          <ac:chgData name="He Ziang" userId="S::2020302111281@whu.edu.cn::a58d5542-13c5-42e9-acf6-e12cce9448c7" providerId="AD" clId="Web-{85BE7997-9A22-F975-5ECB-9371D3BD4B76}" dt="2022-12-16T14:29:19.670" v="864"/>
          <ac:picMkLst>
            <pc:docMk/>
            <pc:sldMk cId="439537035" sldId="283"/>
            <ac:picMk id="8" creationId="{2BBDE1F3-E7F5-B225-4A09-475618248C4D}"/>
          </ac:picMkLst>
        </pc:picChg>
        <pc:picChg chg="add mod">
          <ac:chgData name="He Ziang" userId="S::2020302111281@whu.edu.cn::a58d5542-13c5-42e9-acf6-e12cce9448c7" providerId="AD" clId="Web-{85BE7997-9A22-F975-5ECB-9371D3BD4B76}" dt="2022-12-16T14:29:19.670" v="864"/>
          <ac:picMkLst>
            <pc:docMk/>
            <pc:sldMk cId="439537035" sldId="283"/>
            <ac:picMk id="9" creationId="{0CE931E4-E91E-0257-B8C3-44BBA9AF8C9D}"/>
          </ac:picMkLst>
        </pc:picChg>
        <pc:cxnChg chg="add">
          <ac:chgData name="He Ziang" userId="S::2020302111281@whu.edu.cn::a58d5542-13c5-42e9-acf6-e12cce9448c7" providerId="AD" clId="Web-{85BE7997-9A22-F975-5ECB-9371D3BD4B76}" dt="2022-12-16T14:29:19.670" v="864"/>
          <ac:cxnSpMkLst>
            <pc:docMk/>
            <pc:sldMk cId="439537035" sldId="283"/>
            <ac:cxnSpMk id="14" creationId="{D8689CE0-64D2-447C-9C1F-872D111D8AC3}"/>
          </ac:cxnSpMkLst>
        </pc:cxnChg>
        <pc:cxnChg chg="add">
          <ac:chgData name="He Ziang" userId="S::2020302111281@whu.edu.cn::a58d5542-13c5-42e9-acf6-e12cce9448c7" providerId="AD" clId="Web-{85BE7997-9A22-F975-5ECB-9371D3BD4B76}" dt="2022-12-16T14:29:19.670" v="864"/>
          <ac:cxnSpMkLst>
            <pc:docMk/>
            <pc:sldMk cId="439537035" sldId="283"/>
            <ac:cxnSpMk id="18" creationId="{B0AA360F-DECB-4836-8FB6-22C4BC3FB02D}"/>
          </ac:cxnSpMkLst>
        </pc:cxnChg>
      </pc:sldChg>
      <pc:sldChg chg="addSp delSp modSp new del mod setBg">
        <pc:chgData name="He Ziang" userId="S::2020302111281@whu.edu.cn::a58d5542-13c5-42e9-acf6-e12cce9448c7" providerId="AD" clId="Web-{85BE7997-9A22-F975-5ECB-9371D3BD4B76}" dt="2022-12-16T14:37:20.592" v="935"/>
        <pc:sldMkLst>
          <pc:docMk/>
          <pc:sldMk cId="2211436415" sldId="284"/>
        </pc:sldMkLst>
        <pc:spChg chg="del mod">
          <ac:chgData name="He Ziang" userId="S::2020302111281@whu.edu.cn::a58d5542-13c5-42e9-acf6-e12cce9448c7" providerId="AD" clId="Web-{85BE7997-9A22-F975-5ECB-9371D3BD4B76}" dt="2022-12-16T14:31:33.741" v="878"/>
          <ac:spMkLst>
            <pc:docMk/>
            <pc:sldMk cId="2211436415" sldId="284"/>
            <ac:spMk id="2" creationId="{5CB3949F-92E9-CC78-132A-154A1284D815}"/>
          </ac:spMkLst>
        </pc:spChg>
        <pc:spChg chg="del">
          <ac:chgData name="He Ziang" userId="S::2020302111281@whu.edu.cn::a58d5542-13c5-42e9-acf6-e12cce9448c7" providerId="AD" clId="Web-{85BE7997-9A22-F975-5ECB-9371D3BD4B76}" dt="2022-12-16T14:30:32.425" v="866"/>
          <ac:spMkLst>
            <pc:docMk/>
            <pc:sldMk cId="2211436415" sldId="284"/>
            <ac:spMk id="3" creationId="{07048AB3-10FA-A86E-8532-3CD8F9FDCB58}"/>
          </ac:spMkLst>
        </pc:spChg>
        <pc:spChg chg="add del">
          <ac:chgData name="He Ziang" userId="S::2020302111281@whu.edu.cn::a58d5542-13c5-42e9-acf6-e12cce9448c7" providerId="AD" clId="Web-{85BE7997-9A22-F975-5ECB-9371D3BD4B76}" dt="2022-12-16T14:34:50.270" v="910"/>
          <ac:spMkLst>
            <pc:docMk/>
            <pc:sldMk cId="2211436415" sldId="284"/>
            <ac:spMk id="9" creationId="{54B5B241-837D-4FC3-92DF-8E4678289E1E}"/>
          </ac:spMkLst>
        </pc:spChg>
        <pc:spChg chg="add del">
          <ac:chgData name="He Ziang" userId="S::2020302111281@whu.edu.cn::a58d5542-13c5-42e9-acf6-e12cce9448c7" providerId="AD" clId="Web-{85BE7997-9A22-F975-5ECB-9371D3BD4B76}" dt="2022-12-16T14:31:22.131" v="877"/>
          <ac:spMkLst>
            <pc:docMk/>
            <pc:sldMk cId="2211436415" sldId="284"/>
            <ac:spMk id="11" creationId="{405A1253-56E6-52DC-F455-85DAB98EC728}"/>
          </ac:spMkLst>
        </pc:spChg>
        <pc:spChg chg="add del mod">
          <ac:chgData name="He Ziang" userId="S::2020302111281@whu.edu.cn::a58d5542-13c5-42e9-acf6-e12cce9448c7" providerId="AD" clId="Web-{85BE7997-9A22-F975-5ECB-9371D3BD4B76}" dt="2022-12-16T14:36:01.149" v="916"/>
          <ac:spMkLst>
            <pc:docMk/>
            <pc:sldMk cId="2211436415" sldId="284"/>
            <ac:spMk id="13" creationId="{2278EC66-F4E8-FD46-E950-BD15B6D4E1D3}"/>
          </ac:spMkLst>
        </pc:spChg>
        <pc:spChg chg="add del">
          <ac:chgData name="He Ziang" userId="S::2020302111281@whu.edu.cn::a58d5542-13c5-42e9-acf6-e12cce9448c7" providerId="AD" clId="Web-{85BE7997-9A22-F975-5ECB-9371D3BD4B76}" dt="2022-12-16T14:31:22.131" v="877"/>
          <ac:spMkLst>
            <pc:docMk/>
            <pc:sldMk cId="2211436415" sldId="284"/>
            <ac:spMk id="14" creationId="{561B1731-39D9-4145-8343-C209E1F09BC7}"/>
          </ac:spMkLst>
        </pc:spChg>
        <pc:spChg chg="add del">
          <ac:chgData name="He Ziang" userId="S::2020302111281@whu.edu.cn::a58d5542-13c5-42e9-acf6-e12cce9448c7" providerId="AD" clId="Web-{85BE7997-9A22-F975-5ECB-9371D3BD4B76}" dt="2022-12-16T14:35:35.445" v="911"/>
          <ac:spMkLst>
            <pc:docMk/>
            <pc:sldMk cId="2211436415" sldId="284"/>
            <ac:spMk id="19" creationId="{902D1A37-7C2A-4258-95A8-919D781C6992}"/>
          </ac:spMkLst>
        </pc:spChg>
        <pc:spChg chg="add del">
          <ac:chgData name="He Ziang" userId="S::2020302111281@whu.edu.cn::a58d5542-13c5-42e9-acf6-e12cce9448c7" providerId="AD" clId="Web-{85BE7997-9A22-F975-5ECB-9371D3BD4B76}" dt="2022-12-16T14:36:10.416" v="920"/>
          <ac:spMkLst>
            <pc:docMk/>
            <pc:sldMk cId="2211436415" sldId="284"/>
            <ac:spMk id="28" creationId="{902D1A37-7C2A-4258-95A8-919D781C6992}"/>
          </ac:spMkLst>
        </pc:spChg>
        <pc:spChg chg="add">
          <ac:chgData name="He Ziang" userId="S::2020302111281@whu.edu.cn::a58d5542-13c5-42e9-acf6-e12cce9448c7" providerId="AD" clId="Web-{85BE7997-9A22-F975-5ECB-9371D3BD4B76}" dt="2022-12-16T14:36:10.416" v="920"/>
          <ac:spMkLst>
            <pc:docMk/>
            <pc:sldMk cId="2211436415" sldId="284"/>
            <ac:spMk id="37" creationId="{902D1A37-7C2A-4258-95A8-919D781C6992}"/>
          </ac:spMkLst>
        </pc:spChg>
        <pc:picChg chg="add del mod ord">
          <ac:chgData name="He Ziang" userId="S::2020302111281@whu.edu.cn::a58d5542-13c5-42e9-acf6-e12cce9448c7" providerId="AD" clId="Web-{85BE7997-9A22-F975-5ECB-9371D3BD4B76}" dt="2022-12-16T14:35:51.258" v="914"/>
          <ac:picMkLst>
            <pc:docMk/>
            <pc:sldMk cId="2211436415" sldId="284"/>
            <ac:picMk id="4" creationId="{756B565A-8DE0-BE94-FABA-F612CC8B539F}"/>
          </ac:picMkLst>
        </pc:picChg>
        <pc:picChg chg="add del mod ord">
          <ac:chgData name="He Ziang" userId="S::2020302111281@whu.edu.cn::a58d5542-13c5-42e9-acf6-e12cce9448c7" providerId="AD" clId="Web-{85BE7997-9A22-F975-5ECB-9371D3BD4B76}" dt="2022-12-16T14:35:51.227" v="912"/>
          <ac:picMkLst>
            <pc:docMk/>
            <pc:sldMk cId="2211436415" sldId="284"/>
            <ac:picMk id="5" creationId="{C7EFC30D-572A-0193-70A6-9487F68B8888}"/>
          </ac:picMkLst>
        </pc:picChg>
        <pc:picChg chg="add del mod ord">
          <ac:chgData name="He Ziang" userId="S::2020302111281@whu.edu.cn::a58d5542-13c5-42e9-acf6-e12cce9448c7" providerId="AD" clId="Web-{85BE7997-9A22-F975-5ECB-9371D3BD4B76}" dt="2022-12-16T14:35:51.227" v="913"/>
          <ac:picMkLst>
            <pc:docMk/>
            <pc:sldMk cId="2211436415" sldId="284"/>
            <ac:picMk id="6" creationId="{10470F36-BF48-BF2E-9723-8CA6AD75D7C1}"/>
          </ac:picMkLst>
        </pc:picChg>
        <pc:picChg chg="add del mod">
          <ac:chgData name="He Ziang" userId="S::2020302111281@whu.edu.cn::a58d5542-13c5-42e9-acf6-e12cce9448c7" providerId="AD" clId="Web-{85BE7997-9A22-F975-5ECB-9371D3BD4B76}" dt="2022-12-16T14:35:51.258" v="915"/>
          <ac:picMkLst>
            <pc:docMk/>
            <pc:sldMk cId="2211436415" sldId="284"/>
            <ac:picMk id="7" creationId="{00C03DE5-0CD2-3378-5758-081026D08278}"/>
          </ac:picMkLst>
        </pc:picChg>
        <pc:picChg chg="add mod ord">
          <ac:chgData name="He Ziang" userId="S::2020302111281@whu.edu.cn::a58d5542-13c5-42e9-acf6-e12cce9448c7" providerId="AD" clId="Web-{85BE7997-9A22-F975-5ECB-9371D3BD4B76}" dt="2022-12-16T14:36:10.416" v="920"/>
          <ac:picMkLst>
            <pc:docMk/>
            <pc:sldMk cId="2211436415" sldId="284"/>
            <ac:picMk id="15" creationId="{46734A47-9BC3-8A09-05B6-148D11689E9B}"/>
          </ac:picMkLst>
        </pc:picChg>
        <pc:picChg chg="add mod ord">
          <ac:chgData name="He Ziang" userId="S::2020302111281@whu.edu.cn::a58d5542-13c5-42e9-acf6-e12cce9448c7" providerId="AD" clId="Web-{85BE7997-9A22-F975-5ECB-9371D3BD4B76}" dt="2022-12-16T14:36:10.416" v="920"/>
          <ac:picMkLst>
            <pc:docMk/>
            <pc:sldMk cId="2211436415" sldId="284"/>
            <ac:picMk id="18" creationId="{0D622AD9-6F7C-FE04-14D1-59C6A48D15EB}"/>
          </ac:picMkLst>
        </pc:picChg>
        <pc:picChg chg="add mod">
          <ac:chgData name="He Ziang" userId="S::2020302111281@whu.edu.cn::a58d5542-13c5-42e9-acf6-e12cce9448c7" providerId="AD" clId="Web-{85BE7997-9A22-F975-5ECB-9371D3BD4B76}" dt="2022-12-16T14:36:10.416" v="920"/>
          <ac:picMkLst>
            <pc:docMk/>
            <pc:sldMk cId="2211436415" sldId="284"/>
            <ac:picMk id="20" creationId="{B36FE3B1-900B-06D5-E4FC-363E198CD11F}"/>
          </ac:picMkLst>
        </pc:picChg>
        <pc:picChg chg="add mod ord">
          <ac:chgData name="He Ziang" userId="S::2020302111281@whu.edu.cn::a58d5542-13c5-42e9-acf6-e12cce9448c7" providerId="AD" clId="Web-{85BE7997-9A22-F975-5ECB-9371D3BD4B76}" dt="2022-12-16T14:36:10.416" v="920"/>
          <ac:picMkLst>
            <pc:docMk/>
            <pc:sldMk cId="2211436415" sldId="284"/>
            <ac:picMk id="22" creationId="{35A601CE-45C7-D457-4DBC-BC6CEAF09665}"/>
          </ac:picMkLst>
        </pc:picChg>
        <pc:cxnChg chg="add del">
          <ac:chgData name="He Ziang" userId="S::2020302111281@whu.edu.cn::a58d5542-13c5-42e9-acf6-e12cce9448c7" providerId="AD" clId="Web-{85BE7997-9A22-F975-5ECB-9371D3BD4B76}" dt="2022-12-16T14:34:50.270" v="910"/>
          <ac:cxnSpMkLst>
            <pc:docMk/>
            <pc:sldMk cId="2211436415" sldId="284"/>
            <ac:cxnSpMk id="10" creationId="{B0AA360F-DECB-4836-8FB6-22C4BC3FB02D}"/>
          </ac:cxnSpMkLst>
        </pc:cxnChg>
        <pc:cxnChg chg="add del">
          <ac:chgData name="He Ziang" userId="S::2020302111281@whu.edu.cn::a58d5542-13c5-42e9-acf6-e12cce9448c7" providerId="AD" clId="Web-{85BE7997-9A22-F975-5ECB-9371D3BD4B76}" dt="2022-12-16T14:34:50.270" v="910"/>
          <ac:cxnSpMkLst>
            <pc:docMk/>
            <pc:sldMk cId="2211436415" sldId="284"/>
            <ac:cxnSpMk id="12" creationId="{D8689CE0-64D2-447C-9C1F-872D111D8AC3}"/>
          </ac:cxnSpMkLst>
        </pc:cxnChg>
        <pc:cxnChg chg="add del">
          <ac:chgData name="He Ziang" userId="S::2020302111281@whu.edu.cn::a58d5542-13c5-42e9-acf6-e12cce9448c7" providerId="AD" clId="Web-{85BE7997-9A22-F975-5ECB-9371D3BD4B76}" dt="2022-12-16T14:31:22.131" v="877"/>
          <ac:cxnSpMkLst>
            <pc:docMk/>
            <pc:sldMk cId="2211436415" sldId="284"/>
            <ac:cxnSpMk id="16" creationId="{F0748755-DDBC-46D0-91EC-1212A8EE2B40}"/>
          </ac:cxnSpMkLst>
        </pc:cxnChg>
        <pc:cxnChg chg="add del">
          <ac:chgData name="He Ziang" userId="S::2020302111281@whu.edu.cn::a58d5542-13c5-42e9-acf6-e12cce9448c7" providerId="AD" clId="Web-{85BE7997-9A22-F975-5ECB-9371D3BD4B76}" dt="2022-12-16T14:35:35.445" v="911"/>
          <ac:cxnSpMkLst>
            <pc:docMk/>
            <pc:sldMk cId="2211436415" sldId="284"/>
            <ac:cxnSpMk id="17" creationId="{D8689CE0-64D2-447C-9C1F-872D111D8AC3}"/>
          </ac:cxnSpMkLst>
        </pc:cxnChg>
        <pc:cxnChg chg="add del">
          <ac:chgData name="He Ziang" userId="S::2020302111281@whu.edu.cn::a58d5542-13c5-42e9-acf6-e12cce9448c7" providerId="AD" clId="Web-{85BE7997-9A22-F975-5ECB-9371D3BD4B76}" dt="2022-12-16T14:35:35.445" v="911"/>
          <ac:cxnSpMkLst>
            <pc:docMk/>
            <pc:sldMk cId="2211436415" sldId="284"/>
            <ac:cxnSpMk id="21" creationId="{B0AA360F-DECB-4836-8FB6-22C4BC3FB02D}"/>
          </ac:cxnSpMkLst>
        </pc:cxnChg>
        <pc:cxnChg chg="add del">
          <ac:chgData name="He Ziang" userId="S::2020302111281@whu.edu.cn::a58d5542-13c5-42e9-acf6-e12cce9448c7" providerId="AD" clId="Web-{85BE7997-9A22-F975-5ECB-9371D3BD4B76}" dt="2022-12-16T14:36:10.416" v="920"/>
          <ac:cxnSpMkLst>
            <pc:docMk/>
            <pc:sldMk cId="2211436415" sldId="284"/>
            <ac:cxnSpMk id="26" creationId="{D8689CE0-64D2-447C-9C1F-872D111D8AC3}"/>
          </ac:cxnSpMkLst>
        </pc:cxnChg>
        <pc:cxnChg chg="add del">
          <ac:chgData name="He Ziang" userId="S::2020302111281@whu.edu.cn::a58d5542-13c5-42e9-acf6-e12cce9448c7" providerId="AD" clId="Web-{85BE7997-9A22-F975-5ECB-9371D3BD4B76}" dt="2022-12-16T14:36:10.416" v="920"/>
          <ac:cxnSpMkLst>
            <pc:docMk/>
            <pc:sldMk cId="2211436415" sldId="284"/>
            <ac:cxnSpMk id="30" creationId="{B0AA360F-DECB-4836-8FB6-22C4BC3FB02D}"/>
          </ac:cxnSpMkLst>
        </pc:cxnChg>
        <pc:cxnChg chg="add">
          <ac:chgData name="He Ziang" userId="S::2020302111281@whu.edu.cn::a58d5542-13c5-42e9-acf6-e12cce9448c7" providerId="AD" clId="Web-{85BE7997-9A22-F975-5ECB-9371D3BD4B76}" dt="2022-12-16T14:36:10.416" v="920"/>
          <ac:cxnSpMkLst>
            <pc:docMk/>
            <pc:sldMk cId="2211436415" sldId="284"/>
            <ac:cxnSpMk id="35" creationId="{D8689CE0-64D2-447C-9C1F-872D111D8AC3}"/>
          </ac:cxnSpMkLst>
        </pc:cxnChg>
        <pc:cxnChg chg="add">
          <ac:chgData name="He Ziang" userId="S::2020302111281@whu.edu.cn::a58d5542-13c5-42e9-acf6-e12cce9448c7" providerId="AD" clId="Web-{85BE7997-9A22-F975-5ECB-9371D3BD4B76}" dt="2022-12-16T14:36:10.416" v="920"/>
          <ac:cxnSpMkLst>
            <pc:docMk/>
            <pc:sldMk cId="2211436415" sldId="284"/>
            <ac:cxnSpMk id="39" creationId="{B0AA360F-DECB-4836-8FB6-22C4BC3FB02D}"/>
          </ac:cxnSpMkLst>
        </pc:cxnChg>
      </pc:sldChg>
      <pc:sldChg chg="addSp delSp modSp new del mod setBg">
        <pc:chgData name="He Ziang" userId="S::2020302111281@whu.edu.cn::a58d5542-13c5-42e9-acf6-e12cce9448c7" providerId="AD" clId="Web-{85BE7997-9A22-F975-5ECB-9371D3BD4B76}" dt="2022-12-16T14:37:20.202" v="934"/>
        <pc:sldMkLst>
          <pc:docMk/>
          <pc:sldMk cId="565097870" sldId="285"/>
        </pc:sldMkLst>
        <pc:spChg chg="mod">
          <ac:chgData name="He Ziang" userId="S::2020302111281@whu.edu.cn::a58d5542-13c5-42e9-acf6-e12cce9448c7" providerId="AD" clId="Web-{85BE7997-9A22-F975-5ECB-9371D3BD4B76}" dt="2022-12-16T14:33:27.796" v="897"/>
          <ac:spMkLst>
            <pc:docMk/>
            <pc:sldMk cId="565097870" sldId="285"/>
            <ac:spMk id="2" creationId="{95C2A2A7-35FC-316C-A6EB-828E0D1B5572}"/>
          </ac:spMkLst>
        </pc:spChg>
        <pc:spChg chg="del">
          <ac:chgData name="He Ziang" userId="S::2020302111281@whu.edu.cn::a58d5542-13c5-42e9-acf6-e12cce9448c7" providerId="AD" clId="Web-{85BE7997-9A22-F975-5ECB-9371D3BD4B76}" dt="2022-12-16T14:32:17.978" v="887"/>
          <ac:spMkLst>
            <pc:docMk/>
            <pc:sldMk cId="565097870" sldId="285"/>
            <ac:spMk id="3" creationId="{33D95A1C-B899-55A1-B145-298C8E3EA0E9}"/>
          </ac:spMkLst>
        </pc:spChg>
        <pc:spChg chg="add del mod">
          <ac:chgData name="He Ziang" userId="S::2020302111281@whu.edu.cn::a58d5542-13c5-42e9-acf6-e12cce9448c7" providerId="AD" clId="Web-{85BE7997-9A22-F975-5ECB-9371D3BD4B76}" dt="2022-12-16T14:33:19.811" v="894"/>
          <ac:spMkLst>
            <pc:docMk/>
            <pc:sldMk cId="565097870" sldId="285"/>
            <ac:spMk id="8" creationId="{F0CC79B9-5978-5EDE-E904-FDE2AF545BD9}"/>
          </ac:spMkLst>
        </pc:spChg>
        <pc:spChg chg="add del">
          <ac:chgData name="He Ziang" userId="S::2020302111281@whu.edu.cn::a58d5542-13c5-42e9-acf6-e12cce9448c7" providerId="AD" clId="Web-{85BE7997-9A22-F975-5ECB-9371D3BD4B76}" dt="2022-12-16T14:33:27.796" v="897"/>
          <ac:spMkLst>
            <pc:docMk/>
            <pc:sldMk cId="565097870" sldId="285"/>
            <ac:spMk id="13" creationId="{902D1A37-7C2A-4258-95A8-919D781C6992}"/>
          </ac:spMkLst>
        </pc:spChg>
        <pc:spChg chg="add">
          <ac:chgData name="He Ziang" userId="S::2020302111281@whu.edu.cn::a58d5542-13c5-42e9-acf6-e12cce9448c7" providerId="AD" clId="Web-{85BE7997-9A22-F975-5ECB-9371D3BD4B76}" dt="2022-12-16T14:33:27.796" v="897"/>
          <ac:spMkLst>
            <pc:docMk/>
            <pc:sldMk cId="565097870" sldId="285"/>
            <ac:spMk id="22" creationId="{902D1A37-7C2A-4258-95A8-919D781C6992}"/>
          </ac:spMkLst>
        </pc:spChg>
        <pc:picChg chg="add del mod ord">
          <ac:chgData name="He Ziang" userId="S::2020302111281@whu.edu.cn::a58d5542-13c5-42e9-acf6-e12cce9448c7" providerId="AD" clId="Web-{85BE7997-9A22-F975-5ECB-9371D3BD4B76}" dt="2022-12-16T14:33:13.045" v="893"/>
          <ac:picMkLst>
            <pc:docMk/>
            <pc:sldMk cId="565097870" sldId="285"/>
            <ac:picMk id="4" creationId="{2292BEDB-C38B-52D4-CFC2-8710ADFCCC76}"/>
          </ac:picMkLst>
        </pc:picChg>
        <pc:picChg chg="add del mod">
          <ac:chgData name="He Ziang" userId="S::2020302111281@whu.edu.cn::a58d5542-13c5-42e9-acf6-e12cce9448c7" providerId="AD" clId="Web-{85BE7997-9A22-F975-5ECB-9371D3BD4B76}" dt="2022-12-16T14:33:12.216" v="892"/>
          <ac:picMkLst>
            <pc:docMk/>
            <pc:sldMk cId="565097870" sldId="285"/>
            <ac:picMk id="5" creationId="{E9F982BD-D876-C6F2-389A-48029B40A801}"/>
          </ac:picMkLst>
        </pc:picChg>
        <pc:picChg chg="add del mod">
          <ac:chgData name="He Ziang" userId="S::2020302111281@whu.edu.cn::a58d5542-13c5-42e9-acf6-e12cce9448c7" providerId="AD" clId="Web-{85BE7997-9A22-F975-5ECB-9371D3BD4B76}" dt="2022-12-16T14:33:11.779" v="891"/>
          <ac:picMkLst>
            <pc:docMk/>
            <pc:sldMk cId="565097870" sldId="285"/>
            <ac:picMk id="6" creationId="{EC0FD9A1-4535-42E9-F7D8-003D8524D1E7}"/>
          </ac:picMkLst>
        </pc:picChg>
        <pc:picChg chg="add mod ord">
          <ac:chgData name="He Ziang" userId="S::2020302111281@whu.edu.cn::a58d5542-13c5-42e9-acf6-e12cce9448c7" providerId="AD" clId="Web-{85BE7997-9A22-F975-5ECB-9371D3BD4B76}" dt="2022-12-16T14:33:27.796" v="897"/>
          <ac:picMkLst>
            <pc:docMk/>
            <pc:sldMk cId="565097870" sldId="285"/>
            <ac:picMk id="9" creationId="{89C5C2CC-F917-7F78-4D5D-FBF65A6D4C71}"/>
          </ac:picMkLst>
        </pc:picChg>
        <pc:picChg chg="add mod ord">
          <ac:chgData name="He Ziang" userId="S::2020302111281@whu.edu.cn::a58d5542-13c5-42e9-acf6-e12cce9448c7" providerId="AD" clId="Web-{85BE7997-9A22-F975-5ECB-9371D3BD4B76}" dt="2022-12-16T14:33:27.796" v="897"/>
          <ac:picMkLst>
            <pc:docMk/>
            <pc:sldMk cId="565097870" sldId="285"/>
            <ac:picMk id="10" creationId="{6ABE0A3E-B316-05B0-C84C-CBAB5F9520EB}"/>
          </ac:picMkLst>
        </pc:picChg>
        <pc:picChg chg="add mod">
          <ac:chgData name="He Ziang" userId="S::2020302111281@whu.edu.cn::a58d5542-13c5-42e9-acf6-e12cce9448c7" providerId="AD" clId="Web-{85BE7997-9A22-F975-5ECB-9371D3BD4B76}" dt="2022-12-16T14:33:27.796" v="897"/>
          <ac:picMkLst>
            <pc:docMk/>
            <pc:sldMk cId="565097870" sldId="285"/>
            <ac:picMk id="12" creationId="{09D739DA-39D3-8601-037F-44882252DF3C}"/>
          </ac:picMkLst>
        </pc:picChg>
        <pc:cxnChg chg="add del">
          <ac:chgData name="He Ziang" userId="S::2020302111281@whu.edu.cn::a58d5542-13c5-42e9-acf6-e12cce9448c7" providerId="AD" clId="Web-{85BE7997-9A22-F975-5ECB-9371D3BD4B76}" dt="2022-12-16T14:33:27.796" v="897"/>
          <ac:cxnSpMkLst>
            <pc:docMk/>
            <pc:sldMk cId="565097870" sldId="285"/>
            <ac:cxnSpMk id="11" creationId="{D8689CE0-64D2-447C-9C1F-872D111D8AC3}"/>
          </ac:cxnSpMkLst>
        </pc:cxnChg>
        <pc:cxnChg chg="add del">
          <ac:chgData name="He Ziang" userId="S::2020302111281@whu.edu.cn::a58d5542-13c5-42e9-acf6-e12cce9448c7" providerId="AD" clId="Web-{85BE7997-9A22-F975-5ECB-9371D3BD4B76}" dt="2022-12-16T14:33:27.796" v="897"/>
          <ac:cxnSpMkLst>
            <pc:docMk/>
            <pc:sldMk cId="565097870" sldId="285"/>
            <ac:cxnSpMk id="15" creationId="{B0AA360F-DECB-4836-8FB6-22C4BC3FB02D}"/>
          </ac:cxnSpMkLst>
        </pc:cxnChg>
        <pc:cxnChg chg="add">
          <ac:chgData name="He Ziang" userId="S::2020302111281@whu.edu.cn::a58d5542-13c5-42e9-acf6-e12cce9448c7" providerId="AD" clId="Web-{85BE7997-9A22-F975-5ECB-9371D3BD4B76}" dt="2022-12-16T14:33:27.796" v="897"/>
          <ac:cxnSpMkLst>
            <pc:docMk/>
            <pc:sldMk cId="565097870" sldId="285"/>
            <ac:cxnSpMk id="20" creationId="{D8689CE0-64D2-447C-9C1F-872D111D8AC3}"/>
          </ac:cxnSpMkLst>
        </pc:cxnChg>
        <pc:cxnChg chg="add">
          <ac:chgData name="He Ziang" userId="S::2020302111281@whu.edu.cn::a58d5542-13c5-42e9-acf6-e12cce9448c7" providerId="AD" clId="Web-{85BE7997-9A22-F975-5ECB-9371D3BD4B76}" dt="2022-12-16T14:33:27.796" v="897"/>
          <ac:cxnSpMkLst>
            <pc:docMk/>
            <pc:sldMk cId="565097870" sldId="285"/>
            <ac:cxnSpMk id="24" creationId="{B0AA360F-DECB-4836-8FB6-22C4BC3FB02D}"/>
          </ac:cxnSpMkLst>
        </pc:cxnChg>
      </pc:sldChg>
      <pc:sldChg chg="addSp delSp modSp new del mod setBg">
        <pc:chgData name="He Ziang" userId="S::2020302111281@whu.edu.cn::a58d5542-13c5-42e9-acf6-e12cce9448c7" providerId="AD" clId="Web-{85BE7997-9A22-F975-5ECB-9371D3BD4B76}" dt="2022-12-16T14:37:17.326" v="932"/>
        <pc:sldMkLst>
          <pc:docMk/>
          <pc:sldMk cId="546848183" sldId="286"/>
        </pc:sldMkLst>
        <pc:spChg chg="del">
          <ac:chgData name="He Ziang" userId="S::2020302111281@whu.edu.cn::a58d5542-13c5-42e9-acf6-e12cce9448c7" providerId="AD" clId="Web-{85BE7997-9A22-F975-5ECB-9371D3BD4B76}" dt="2022-12-16T14:34:15.017" v="904"/>
          <ac:spMkLst>
            <pc:docMk/>
            <pc:sldMk cId="546848183" sldId="286"/>
            <ac:spMk id="2" creationId="{ABAF724D-08C7-33BA-D20C-5CD3B0CE373F}"/>
          </ac:spMkLst>
        </pc:spChg>
        <pc:spChg chg="del">
          <ac:chgData name="He Ziang" userId="S::2020302111281@whu.edu.cn::a58d5542-13c5-42e9-acf6-e12cce9448c7" providerId="AD" clId="Web-{85BE7997-9A22-F975-5ECB-9371D3BD4B76}" dt="2022-12-16T14:33:49.860" v="899"/>
          <ac:spMkLst>
            <pc:docMk/>
            <pc:sldMk cId="546848183" sldId="286"/>
            <ac:spMk id="3" creationId="{6365E3FF-D7D2-C3E8-606E-EC2807EB5A84}"/>
          </ac:spMkLst>
        </pc:spChg>
        <pc:spChg chg="add del">
          <ac:chgData name="He Ziang" userId="S::2020302111281@whu.edu.cn::a58d5542-13c5-42e9-acf6-e12cce9448c7" providerId="AD" clId="Web-{85BE7997-9A22-F975-5ECB-9371D3BD4B76}" dt="2022-12-16T14:34:35.066" v="908"/>
          <ac:spMkLst>
            <pc:docMk/>
            <pc:sldMk cId="546848183" sldId="286"/>
            <ac:spMk id="11" creationId="{9D9558FA-8297-7EB6-4C13-5FE7533A6A9D}"/>
          </ac:spMkLst>
        </pc:spChg>
        <pc:spChg chg="add del">
          <ac:chgData name="He Ziang" userId="S::2020302111281@whu.edu.cn::a58d5542-13c5-42e9-acf6-e12cce9448c7" providerId="AD" clId="Web-{85BE7997-9A22-F975-5ECB-9371D3BD4B76}" dt="2022-12-16T14:34:31.425" v="906"/>
          <ac:spMkLst>
            <pc:docMk/>
            <pc:sldMk cId="546848183" sldId="286"/>
            <ac:spMk id="14" creationId="{54B5B241-837D-4FC3-92DF-8E4678289E1E}"/>
          </ac:spMkLst>
        </pc:spChg>
        <pc:spChg chg="add del">
          <ac:chgData name="He Ziang" userId="S::2020302111281@whu.edu.cn::a58d5542-13c5-42e9-acf6-e12cce9448c7" providerId="AD" clId="Web-{85BE7997-9A22-F975-5ECB-9371D3BD4B76}" dt="2022-12-16T14:34:35.066" v="908"/>
          <ac:spMkLst>
            <pc:docMk/>
            <pc:sldMk cId="546848183" sldId="286"/>
            <ac:spMk id="18" creationId="{DB5C2445-A2BD-4CBE-922B-C487E1DF659D}"/>
          </ac:spMkLst>
        </pc:spChg>
        <pc:spChg chg="add">
          <ac:chgData name="He Ziang" userId="S::2020302111281@whu.edu.cn::a58d5542-13c5-42e9-acf6-e12cce9448c7" providerId="AD" clId="Web-{85BE7997-9A22-F975-5ECB-9371D3BD4B76}" dt="2022-12-16T14:34:35.066" v="909"/>
          <ac:spMkLst>
            <pc:docMk/>
            <pc:sldMk cId="546848183" sldId="286"/>
            <ac:spMk id="21" creationId="{A12145F0-5149-412D-9A3F-1E3051B3979C}"/>
          </ac:spMkLst>
        </pc:spChg>
        <pc:spChg chg="add">
          <ac:chgData name="He Ziang" userId="S::2020302111281@whu.edu.cn::a58d5542-13c5-42e9-acf6-e12cce9448c7" providerId="AD" clId="Web-{85BE7997-9A22-F975-5ECB-9371D3BD4B76}" dt="2022-12-16T14:34:35.066" v="909"/>
          <ac:spMkLst>
            <pc:docMk/>
            <pc:sldMk cId="546848183" sldId="286"/>
            <ac:spMk id="23" creationId="{7DD1A9E4-D1A3-F033-0416-160AB7DB9A94}"/>
          </ac:spMkLst>
        </pc:spChg>
        <pc:picChg chg="add mod ord">
          <ac:chgData name="He Ziang" userId="S::2020302111281@whu.edu.cn::a58d5542-13c5-42e9-acf6-e12cce9448c7" providerId="AD" clId="Web-{85BE7997-9A22-F975-5ECB-9371D3BD4B76}" dt="2022-12-16T14:34:35.066" v="909"/>
          <ac:picMkLst>
            <pc:docMk/>
            <pc:sldMk cId="546848183" sldId="286"/>
            <ac:picMk id="4" creationId="{90B36F7D-53A0-0DED-E75D-E7C6C3917AEE}"/>
          </ac:picMkLst>
        </pc:picChg>
        <pc:picChg chg="add mod ord">
          <ac:chgData name="He Ziang" userId="S::2020302111281@whu.edu.cn::a58d5542-13c5-42e9-acf6-e12cce9448c7" providerId="AD" clId="Web-{85BE7997-9A22-F975-5ECB-9371D3BD4B76}" dt="2022-12-16T14:34:35.066" v="909"/>
          <ac:picMkLst>
            <pc:docMk/>
            <pc:sldMk cId="546848183" sldId="286"/>
            <ac:picMk id="5" creationId="{F69F0A00-266D-ED33-7AA7-6E38B218C3D7}"/>
          </ac:picMkLst>
        </pc:picChg>
        <pc:picChg chg="add mod">
          <ac:chgData name="He Ziang" userId="S::2020302111281@whu.edu.cn::a58d5542-13c5-42e9-acf6-e12cce9448c7" providerId="AD" clId="Web-{85BE7997-9A22-F975-5ECB-9371D3BD4B76}" dt="2022-12-16T14:34:35.066" v="909"/>
          <ac:picMkLst>
            <pc:docMk/>
            <pc:sldMk cId="546848183" sldId="286"/>
            <ac:picMk id="6" creationId="{886D5847-CD8D-8DE1-F45A-815A36029BBC}"/>
          </ac:picMkLst>
        </pc:picChg>
        <pc:picChg chg="add mod ord">
          <ac:chgData name="He Ziang" userId="S::2020302111281@whu.edu.cn::a58d5542-13c5-42e9-acf6-e12cce9448c7" providerId="AD" clId="Web-{85BE7997-9A22-F975-5ECB-9371D3BD4B76}" dt="2022-12-16T14:34:35.066" v="909"/>
          <ac:picMkLst>
            <pc:docMk/>
            <pc:sldMk cId="546848183" sldId="286"/>
            <ac:picMk id="7" creationId="{BF5C8EA9-F25B-F741-9CC8-528572244056}"/>
          </ac:picMkLst>
        </pc:picChg>
        <pc:cxnChg chg="add del">
          <ac:chgData name="He Ziang" userId="S::2020302111281@whu.edu.cn::a58d5542-13c5-42e9-acf6-e12cce9448c7" providerId="AD" clId="Web-{85BE7997-9A22-F975-5ECB-9371D3BD4B76}" dt="2022-12-16T14:34:31.425" v="906"/>
          <ac:cxnSpMkLst>
            <pc:docMk/>
            <pc:sldMk cId="546848183" sldId="286"/>
            <ac:cxnSpMk id="12" creationId="{D8689CE0-64D2-447C-9C1F-872D111D8AC3}"/>
          </ac:cxnSpMkLst>
        </pc:cxnChg>
        <pc:cxnChg chg="add del">
          <ac:chgData name="He Ziang" userId="S::2020302111281@whu.edu.cn::a58d5542-13c5-42e9-acf6-e12cce9448c7" providerId="AD" clId="Web-{85BE7997-9A22-F975-5ECB-9371D3BD4B76}" dt="2022-12-16T14:34:31.425" v="906"/>
          <ac:cxnSpMkLst>
            <pc:docMk/>
            <pc:sldMk cId="546848183" sldId="286"/>
            <ac:cxnSpMk id="16" creationId="{B0AA360F-DECB-4836-8FB6-22C4BC3FB02D}"/>
          </ac:cxnSpMkLst>
        </pc:cxnChg>
        <pc:cxnChg chg="add del">
          <ac:chgData name="He Ziang" userId="S::2020302111281@whu.edu.cn::a58d5542-13c5-42e9-acf6-e12cce9448c7" providerId="AD" clId="Web-{85BE7997-9A22-F975-5ECB-9371D3BD4B76}" dt="2022-12-16T14:34:35.066" v="908"/>
          <ac:cxnSpMkLst>
            <pc:docMk/>
            <pc:sldMk cId="546848183" sldId="286"/>
            <ac:cxnSpMk id="19" creationId="{F0748755-DDBC-46D0-91EC-1212A8EE2B40}"/>
          </ac:cxnSpMkLst>
        </pc:cxnChg>
        <pc:cxnChg chg="add">
          <ac:chgData name="He Ziang" userId="S::2020302111281@whu.edu.cn::a58d5542-13c5-42e9-acf6-e12cce9448c7" providerId="AD" clId="Web-{85BE7997-9A22-F975-5ECB-9371D3BD4B76}" dt="2022-12-16T14:34:35.066" v="909"/>
          <ac:cxnSpMkLst>
            <pc:docMk/>
            <pc:sldMk cId="546848183" sldId="286"/>
            <ac:cxnSpMk id="22" creationId="{F0748755-DDBC-46D0-91EC-1212A8EE2B40}"/>
          </ac:cxnSpMkLst>
        </pc:cxnChg>
      </pc:sldChg>
      <pc:sldChg chg="addSp delSp modSp new del mod setBg">
        <pc:chgData name="He Ziang" userId="S::2020302111281@whu.edu.cn::a58d5542-13c5-42e9-acf6-e12cce9448c7" providerId="AD" clId="Web-{85BE7997-9A22-F975-5ECB-9371D3BD4B76}" dt="2022-12-16T14:37:18.108" v="933"/>
        <pc:sldMkLst>
          <pc:docMk/>
          <pc:sldMk cId="1215585265" sldId="287"/>
        </pc:sldMkLst>
        <pc:spChg chg="mod">
          <ac:chgData name="He Ziang" userId="S::2020302111281@whu.edu.cn::a58d5542-13c5-42e9-acf6-e12cce9448c7" providerId="AD" clId="Web-{85BE7997-9A22-F975-5ECB-9371D3BD4B76}" dt="2022-12-16T14:36:44.465" v="931"/>
          <ac:spMkLst>
            <pc:docMk/>
            <pc:sldMk cId="1215585265" sldId="287"/>
            <ac:spMk id="2" creationId="{68F18B3D-05D1-90C8-2279-5F029DAAC1F4}"/>
          </ac:spMkLst>
        </pc:spChg>
        <pc:spChg chg="del">
          <ac:chgData name="He Ziang" userId="S::2020302111281@whu.edu.cn::a58d5542-13c5-42e9-acf6-e12cce9448c7" providerId="AD" clId="Web-{85BE7997-9A22-F975-5ECB-9371D3BD4B76}" dt="2022-12-16T14:36:36.902" v="928"/>
          <ac:spMkLst>
            <pc:docMk/>
            <pc:sldMk cId="1215585265" sldId="287"/>
            <ac:spMk id="3" creationId="{774C70A7-2C61-8B19-D2F6-826F7F55FF93}"/>
          </ac:spMkLst>
        </pc:spChg>
        <pc:spChg chg="add">
          <ac:chgData name="He Ziang" userId="S::2020302111281@whu.edu.cn::a58d5542-13c5-42e9-acf6-e12cce9448c7" providerId="AD" clId="Web-{85BE7997-9A22-F975-5ECB-9371D3BD4B76}" dt="2022-12-16T14:36:44.465" v="931"/>
          <ac:spMkLst>
            <pc:docMk/>
            <pc:sldMk cId="1215585265" sldId="287"/>
            <ac:spMk id="13" creationId="{902D1A37-7C2A-4258-95A8-919D781C6992}"/>
          </ac:spMkLst>
        </pc:spChg>
        <pc:picChg chg="add mod ord">
          <ac:chgData name="He Ziang" userId="S::2020302111281@whu.edu.cn::a58d5542-13c5-42e9-acf6-e12cce9448c7" providerId="AD" clId="Web-{85BE7997-9A22-F975-5ECB-9371D3BD4B76}" dt="2022-12-16T14:36:44.465" v="931"/>
          <ac:picMkLst>
            <pc:docMk/>
            <pc:sldMk cId="1215585265" sldId="287"/>
            <ac:picMk id="4" creationId="{CA342EBF-3091-5857-FAEF-E2953793DCD1}"/>
          </ac:picMkLst>
        </pc:picChg>
        <pc:picChg chg="add mod ord">
          <ac:chgData name="He Ziang" userId="S::2020302111281@whu.edu.cn::a58d5542-13c5-42e9-acf6-e12cce9448c7" providerId="AD" clId="Web-{85BE7997-9A22-F975-5ECB-9371D3BD4B76}" dt="2022-12-16T14:36:44.465" v="931"/>
          <ac:picMkLst>
            <pc:docMk/>
            <pc:sldMk cId="1215585265" sldId="287"/>
            <ac:picMk id="5" creationId="{2FC0B683-DC89-B3C6-C94E-72D9152B94D0}"/>
          </ac:picMkLst>
        </pc:picChg>
        <pc:picChg chg="add mod">
          <ac:chgData name="He Ziang" userId="S::2020302111281@whu.edu.cn::a58d5542-13c5-42e9-acf6-e12cce9448c7" providerId="AD" clId="Web-{85BE7997-9A22-F975-5ECB-9371D3BD4B76}" dt="2022-12-16T14:36:44.465" v="931"/>
          <ac:picMkLst>
            <pc:docMk/>
            <pc:sldMk cId="1215585265" sldId="287"/>
            <ac:picMk id="6" creationId="{15D8F163-0960-D635-298C-B8C08F2F555F}"/>
          </ac:picMkLst>
        </pc:picChg>
        <pc:cxnChg chg="add">
          <ac:chgData name="He Ziang" userId="S::2020302111281@whu.edu.cn::a58d5542-13c5-42e9-acf6-e12cce9448c7" providerId="AD" clId="Web-{85BE7997-9A22-F975-5ECB-9371D3BD4B76}" dt="2022-12-16T14:36:44.465" v="931"/>
          <ac:cxnSpMkLst>
            <pc:docMk/>
            <pc:sldMk cId="1215585265" sldId="287"/>
            <ac:cxnSpMk id="11" creationId="{D8689CE0-64D2-447C-9C1F-872D111D8AC3}"/>
          </ac:cxnSpMkLst>
        </pc:cxnChg>
        <pc:cxnChg chg="add">
          <ac:chgData name="He Ziang" userId="S::2020302111281@whu.edu.cn::a58d5542-13c5-42e9-acf6-e12cce9448c7" providerId="AD" clId="Web-{85BE7997-9A22-F975-5ECB-9371D3BD4B76}" dt="2022-12-16T14:36:44.465" v="931"/>
          <ac:cxnSpMkLst>
            <pc:docMk/>
            <pc:sldMk cId="1215585265" sldId="287"/>
            <ac:cxnSpMk id="15" creationId="{B0AA360F-DECB-4836-8FB6-22C4BC3FB02D}"/>
          </ac:cxnSpMkLst>
        </pc:cxnChg>
      </pc:sldChg>
    </pc:docChg>
  </pc:docChgLst>
  <pc:docChgLst>
    <pc:chgData name="He Ziang" userId="S::2020302111281@whu.edu.cn::a58d5542-13c5-42e9-acf6-e12cce9448c7" providerId="AD" clId="Web-{D48B8045-49F5-23A0-5F91-B418A956C8F0}"/>
    <pc:docChg chg="addSld modSld sldOrd addMainMaster delMainMaster">
      <pc:chgData name="He Ziang" userId="S::2020302111281@whu.edu.cn::a58d5542-13c5-42e9-acf6-e12cce9448c7" providerId="AD" clId="Web-{D48B8045-49F5-23A0-5F91-B418A956C8F0}" dt="2022-12-14T03:49:30.424" v="374" actId="20577"/>
      <pc:docMkLst>
        <pc:docMk/>
      </pc:docMkLst>
      <pc:sldChg chg="addSp delSp modSp new mod setBg modClrScheme addAnim delAnim chgLayout">
        <pc:chgData name="He Ziang" userId="S::2020302111281@whu.edu.cn::a58d5542-13c5-42e9-acf6-e12cce9448c7" providerId="AD" clId="Web-{D48B8045-49F5-23A0-5F91-B418A956C8F0}" dt="2022-12-14T02:53:36.179" v="19"/>
        <pc:sldMkLst>
          <pc:docMk/>
          <pc:sldMk cId="3754156065" sldId="256"/>
        </pc:sldMkLst>
        <pc:spChg chg="mod">
          <ac:chgData name="He Ziang" userId="S::2020302111281@whu.edu.cn::a58d5542-13c5-42e9-acf6-e12cce9448c7" providerId="AD" clId="Web-{D48B8045-49F5-23A0-5F91-B418A956C8F0}" dt="2022-12-14T02:53:36.179" v="18"/>
          <ac:spMkLst>
            <pc:docMk/>
            <pc:sldMk cId="3754156065" sldId="256"/>
            <ac:spMk id="2" creationId="{E81C4404-4B60-6DB8-E6F2-229E88F6E578}"/>
          </ac:spMkLst>
        </pc:spChg>
        <pc:spChg chg="mod">
          <ac:chgData name="He Ziang" userId="S::2020302111281@whu.edu.cn::a58d5542-13c5-42e9-acf6-e12cce9448c7" providerId="AD" clId="Web-{D48B8045-49F5-23A0-5F91-B418A956C8F0}" dt="2022-12-14T02:53:36.179" v="18"/>
          <ac:spMkLst>
            <pc:docMk/>
            <pc:sldMk cId="3754156065" sldId="256"/>
            <ac:spMk id="3" creationId="{FEAC63ED-3569-ABF5-07C7-BBE143B23831}"/>
          </ac:spMkLst>
        </pc:spChg>
        <pc:spChg chg="add del">
          <ac:chgData name="He Ziang" userId="S::2020302111281@whu.edu.cn::a58d5542-13c5-42e9-acf6-e12cce9448c7" providerId="AD" clId="Web-{D48B8045-49F5-23A0-5F91-B418A956C8F0}" dt="2022-12-14T02:52:56.459" v="7"/>
          <ac:spMkLst>
            <pc:docMk/>
            <pc:sldMk cId="3754156065" sldId="256"/>
            <ac:spMk id="9" creationId="{610334BF-0422-4A9A-BE46-AEB8C348BAC4}"/>
          </ac:spMkLst>
        </pc:spChg>
        <pc:spChg chg="add del">
          <ac:chgData name="He Ziang" userId="S::2020302111281@whu.edu.cn::a58d5542-13c5-42e9-acf6-e12cce9448c7" providerId="AD" clId="Web-{D48B8045-49F5-23A0-5F91-B418A956C8F0}" dt="2022-12-14T02:52:56.459" v="7"/>
          <ac:spMkLst>
            <pc:docMk/>
            <pc:sldMk cId="3754156065" sldId="256"/>
            <ac:spMk id="11" creationId="{C98F2823-0279-49D8-928D-754B222533EF}"/>
          </ac:spMkLst>
        </pc:spChg>
        <pc:spChg chg="add del">
          <ac:chgData name="He Ziang" userId="S::2020302111281@whu.edu.cn::a58d5542-13c5-42e9-acf6-e12cce9448c7" providerId="AD" clId="Web-{D48B8045-49F5-23A0-5F91-B418A956C8F0}" dt="2022-12-14T02:52:56.459" v="7"/>
          <ac:spMkLst>
            <pc:docMk/>
            <pc:sldMk cId="3754156065" sldId="256"/>
            <ac:spMk id="13" creationId="{02E45E95-311C-41C7-A882-6E43F0806865}"/>
          </ac:spMkLst>
        </pc:spChg>
        <pc:spChg chg="add del">
          <ac:chgData name="He Ziang" userId="S::2020302111281@whu.edu.cn::a58d5542-13c5-42e9-acf6-e12cce9448c7" providerId="AD" clId="Web-{D48B8045-49F5-23A0-5F91-B418A956C8F0}" dt="2022-12-14T02:52:56.459" v="7"/>
          <ac:spMkLst>
            <pc:docMk/>
            <pc:sldMk cId="3754156065" sldId="256"/>
            <ac:spMk id="15" creationId="{B7299D5D-ECC5-41EB-B830-C3A35FB35516}"/>
          </ac:spMkLst>
        </pc:spChg>
        <pc:spChg chg="add del">
          <ac:chgData name="He Ziang" userId="S::2020302111281@whu.edu.cn::a58d5542-13c5-42e9-acf6-e12cce9448c7" providerId="AD" clId="Web-{D48B8045-49F5-23A0-5F91-B418A956C8F0}" dt="2022-12-14T02:52:56.459" v="7"/>
          <ac:spMkLst>
            <pc:docMk/>
            <pc:sldMk cId="3754156065" sldId="256"/>
            <ac:spMk id="17" creationId="{88C91735-5EFE-44D1-8CC6-FDF0D11B6F5D}"/>
          </ac:spMkLst>
        </pc:spChg>
        <pc:spChg chg="add del">
          <ac:chgData name="He Ziang" userId="S::2020302111281@whu.edu.cn::a58d5542-13c5-42e9-acf6-e12cce9448c7" providerId="AD" clId="Web-{D48B8045-49F5-23A0-5F91-B418A956C8F0}" dt="2022-12-14T02:52:56.459" v="7"/>
          <ac:spMkLst>
            <pc:docMk/>
            <pc:sldMk cId="3754156065" sldId="256"/>
            <ac:spMk id="19" creationId="{D33F926C-2613-475D-AEE4-CD7D87D3BA2D}"/>
          </ac:spMkLst>
        </pc:spChg>
        <pc:spChg chg="add del">
          <ac:chgData name="He Ziang" userId="S::2020302111281@whu.edu.cn::a58d5542-13c5-42e9-acf6-e12cce9448c7" providerId="AD" clId="Web-{D48B8045-49F5-23A0-5F91-B418A956C8F0}" dt="2022-12-14T02:52:56.459" v="7"/>
          <ac:spMkLst>
            <pc:docMk/>
            <pc:sldMk cId="3754156065" sldId="256"/>
            <ac:spMk id="21" creationId="{1FD32A06-E9FE-4F5A-88A6-84905A72C26F}"/>
          </ac:spMkLst>
        </pc:spChg>
        <pc:spChg chg="add del">
          <ac:chgData name="He Ziang" userId="S::2020302111281@whu.edu.cn::a58d5542-13c5-42e9-acf6-e12cce9448c7" providerId="AD" clId="Web-{D48B8045-49F5-23A0-5F91-B418A956C8F0}" dt="2022-12-14T02:53:09.850" v="11"/>
          <ac:spMkLst>
            <pc:docMk/>
            <pc:sldMk cId="3754156065" sldId="256"/>
            <ac:spMk id="23" creationId="{A37F4A8A-7B54-4D8D-933A-8921996A0F38}"/>
          </ac:spMkLst>
        </pc:spChg>
        <pc:spChg chg="add del">
          <ac:chgData name="He Ziang" userId="S::2020302111281@whu.edu.cn::a58d5542-13c5-42e9-acf6-e12cce9448c7" providerId="AD" clId="Web-{D48B8045-49F5-23A0-5F91-B418A956C8F0}" dt="2022-12-14T02:53:31.679" v="13"/>
          <ac:spMkLst>
            <pc:docMk/>
            <pc:sldMk cId="3754156065" sldId="256"/>
            <ac:spMk id="27" creationId="{16342306-C49E-412B-A56A-67DBDDD050BB}"/>
          </ac:spMkLst>
        </pc:spChg>
        <pc:spChg chg="add del">
          <ac:chgData name="He Ziang" userId="S::2020302111281@whu.edu.cn::a58d5542-13c5-42e9-acf6-e12cce9448c7" providerId="AD" clId="Web-{D48B8045-49F5-23A0-5F91-B418A956C8F0}" dt="2022-12-14T02:53:31.679" v="13"/>
          <ac:spMkLst>
            <pc:docMk/>
            <pc:sldMk cId="3754156065" sldId="256"/>
            <ac:spMk id="28" creationId="{78E81931-EC11-4433-BB7B-ED42BAA2441E}"/>
          </ac:spMkLst>
        </pc:spChg>
        <pc:spChg chg="add del">
          <ac:chgData name="He Ziang" userId="S::2020302111281@whu.edu.cn::a58d5542-13c5-42e9-acf6-e12cce9448c7" providerId="AD" clId="Web-{D48B8045-49F5-23A0-5F91-B418A956C8F0}" dt="2022-12-14T02:53:36.101" v="17"/>
          <ac:spMkLst>
            <pc:docMk/>
            <pc:sldMk cId="3754156065" sldId="256"/>
            <ac:spMk id="31" creationId="{610334BF-0422-4A9A-BE46-AEB8C348BAC4}"/>
          </ac:spMkLst>
        </pc:spChg>
        <pc:spChg chg="add del">
          <ac:chgData name="He Ziang" userId="S::2020302111281@whu.edu.cn::a58d5542-13c5-42e9-acf6-e12cce9448c7" providerId="AD" clId="Web-{D48B8045-49F5-23A0-5F91-B418A956C8F0}" dt="2022-12-14T02:53:36.101" v="17"/>
          <ac:spMkLst>
            <pc:docMk/>
            <pc:sldMk cId="3754156065" sldId="256"/>
            <ac:spMk id="32" creationId="{C98F2823-0279-49D8-928D-754B222533EF}"/>
          </ac:spMkLst>
        </pc:spChg>
        <pc:spChg chg="add del">
          <ac:chgData name="He Ziang" userId="S::2020302111281@whu.edu.cn::a58d5542-13c5-42e9-acf6-e12cce9448c7" providerId="AD" clId="Web-{D48B8045-49F5-23A0-5F91-B418A956C8F0}" dt="2022-12-14T02:53:36.101" v="17"/>
          <ac:spMkLst>
            <pc:docMk/>
            <pc:sldMk cId="3754156065" sldId="256"/>
            <ac:spMk id="33" creationId="{02E45E95-311C-41C7-A882-6E43F0806865}"/>
          </ac:spMkLst>
        </pc:spChg>
        <pc:spChg chg="add del">
          <ac:chgData name="He Ziang" userId="S::2020302111281@whu.edu.cn::a58d5542-13c5-42e9-acf6-e12cce9448c7" providerId="AD" clId="Web-{D48B8045-49F5-23A0-5F91-B418A956C8F0}" dt="2022-12-14T02:53:36.101" v="17"/>
          <ac:spMkLst>
            <pc:docMk/>
            <pc:sldMk cId="3754156065" sldId="256"/>
            <ac:spMk id="34" creationId="{B7299D5D-ECC5-41EB-B830-C3A35FB35516}"/>
          </ac:spMkLst>
        </pc:spChg>
        <pc:spChg chg="add del">
          <ac:chgData name="He Ziang" userId="S::2020302111281@whu.edu.cn::a58d5542-13c5-42e9-acf6-e12cce9448c7" providerId="AD" clId="Web-{D48B8045-49F5-23A0-5F91-B418A956C8F0}" dt="2022-12-14T02:53:36.101" v="17"/>
          <ac:spMkLst>
            <pc:docMk/>
            <pc:sldMk cId="3754156065" sldId="256"/>
            <ac:spMk id="35" creationId="{88C91735-5EFE-44D1-8CC6-FDF0D11B6F5D}"/>
          </ac:spMkLst>
        </pc:spChg>
        <pc:spChg chg="add del">
          <ac:chgData name="He Ziang" userId="S::2020302111281@whu.edu.cn::a58d5542-13c5-42e9-acf6-e12cce9448c7" providerId="AD" clId="Web-{D48B8045-49F5-23A0-5F91-B418A956C8F0}" dt="2022-12-14T02:53:36.101" v="17"/>
          <ac:spMkLst>
            <pc:docMk/>
            <pc:sldMk cId="3754156065" sldId="256"/>
            <ac:spMk id="36" creationId="{D33F926C-2613-475D-AEE4-CD7D87D3BA2D}"/>
          </ac:spMkLst>
        </pc:spChg>
        <pc:spChg chg="add del">
          <ac:chgData name="He Ziang" userId="S::2020302111281@whu.edu.cn::a58d5542-13c5-42e9-acf6-e12cce9448c7" providerId="AD" clId="Web-{D48B8045-49F5-23A0-5F91-B418A956C8F0}" dt="2022-12-14T02:53:36.101" v="17"/>
          <ac:spMkLst>
            <pc:docMk/>
            <pc:sldMk cId="3754156065" sldId="256"/>
            <ac:spMk id="37" creationId="{1FD32A06-E9FE-4F5A-88A6-84905A72C26F}"/>
          </ac:spMkLst>
        </pc:spChg>
        <pc:spChg chg="add">
          <ac:chgData name="He Ziang" userId="S::2020302111281@whu.edu.cn::a58d5542-13c5-42e9-acf6-e12cce9448c7" providerId="AD" clId="Web-{D48B8045-49F5-23A0-5F91-B418A956C8F0}" dt="2022-12-14T02:53:36.179" v="18"/>
          <ac:spMkLst>
            <pc:docMk/>
            <pc:sldMk cId="3754156065" sldId="256"/>
            <ac:spMk id="40" creationId="{A37F4A8A-7B54-4D8D-933A-8921996A0F38}"/>
          </ac:spMkLst>
        </pc:spChg>
        <pc:picChg chg="add del">
          <ac:chgData name="He Ziang" userId="S::2020302111281@whu.edu.cn::a58d5542-13c5-42e9-acf6-e12cce9448c7" providerId="AD" clId="Web-{D48B8045-49F5-23A0-5F91-B418A956C8F0}" dt="2022-12-14T02:52:56.459" v="7"/>
          <ac:picMkLst>
            <pc:docMk/>
            <pc:sldMk cId="3754156065" sldId="256"/>
            <ac:picMk id="4" creationId="{058E7F96-0AA2-3C44-BACF-E29BFC7DAEE9}"/>
          </ac:picMkLst>
        </pc:picChg>
        <pc:picChg chg="add del">
          <ac:chgData name="He Ziang" userId="S::2020302111281@whu.edu.cn::a58d5542-13c5-42e9-acf6-e12cce9448c7" providerId="AD" clId="Web-{D48B8045-49F5-23A0-5F91-B418A956C8F0}" dt="2022-12-14T02:53:09.850" v="11"/>
          <ac:picMkLst>
            <pc:docMk/>
            <pc:sldMk cId="3754156065" sldId="256"/>
            <ac:picMk id="25" creationId="{8620C9B0-FAAF-1A9D-B269-2E62B2293586}"/>
          </ac:picMkLst>
        </pc:picChg>
        <pc:picChg chg="add del">
          <ac:chgData name="He Ziang" userId="S::2020302111281@whu.edu.cn::a58d5542-13c5-42e9-acf6-e12cce9448c7" providerId="AD" clId="Web-{D48B8045-49F5-23A0-5F91-B418A956C8F0}" dt="2022-12-14T02:53:31.679" v="13"/>
          <ac:picMkLst>
            <pc:docMk/>
            <pc:sldMk cId="3754156065" sldId="256"/>
            <ac:picMk id="29" creationId="{EAA74D06-79D5-FB07-CC1D-71810F04808E}"/>
          </ac:picMkLst>
        </pc:picChg>
        <pc:picChg chg="add del">
          <ac:chgData name="He Ziang" userId="S::2020302111281@whu.edu.cn::a58d5542-13c5-42e9-acf6-e12cce9448c7" providerId="AD" clId="Web-{D48B8045-49F5-23A0-5F91-B418A956C8F0}" dt="2022-12-14T02:53:36.101" v="17"/>
          <ac:picMkLst>
            <pc:docMk/>
            <pc:sldMk cId="3754156065" sldId="256"/>
            <ac:picMk id="38" creationId="{058E7F96-0AA2-3C44-BACF-E29BFC7DAEE9}"/>
          </ac:picMkLst>
        </pc:picChg>
        <pc:picChg chg="add">
          <ac:chgData name="He Ziang" userId="S::2020302111281@whu.edu.cn::a58d5542-13c5-42e9-acf6-e12cce9448c7" providerId="AD" clId="Web-{D48B8045-49F5-23A0-5F91-B418A956C8F0}" dt="2022-12-14T02:53:36.179" v="18"/>
          <ac:picMkLst>
            <pc:docMk/>
            <pc:sldMk cId="3754156065" sldId="256"/>
            <ac:picMk id="42" creationId="{8620C9B0-FAAF-1A9D-B269-2E62B2293586}"/>
          </ac:picMkLst>
        </pc:picChg>
        <pc:cxnChg chg="add del">
          <ac:chgData name="He Ziang" userId="S::2020302111281@whu.edu.cn::a58d5542-13c5-42e9-acf6-e12cce9448c7" providerId="AD" clId="Web-{D48B8045-49F5-23A0-5F91-B418A956C8F0}" dt="2022-12-14T02:53:09.850" v="11"/>
          <ac:cxnSpMkLst>
            <pc:docMk/>
            <pc:sldMk cId="3754156065" sldId="256"/>
            <ac:cxnSpMk id="24" creationId="{B0AA360F-DECB-4836-8FB6-22C4BC3FB02D}"/>
          </ac:cxnSpMkLst>
        </pc:cxnChg>
        <pc:cxnChg chg="add">
          <ac:chgData name="He Ziang" userId="S::2020302111281@whu.edu.cn::a58d5542-13c5-42e9-acf6-e12cce9448c7" providerId="AD" clId="Web-{D48B8045-49F5-23A0-5F91-B418A956C8F0}" dt="2022-12-14T02:53:36.179" v="18"/>
          <ac:cxnSpMkLst>
            <pc:docMk/>
            <pc:sldMk cId="3754156065" sldId="256"/>
            <ac:cxnSpMk id="41" creationId="{B0AA360F-DECB-4836-8FB6-22C4BC3FB02D}"/>
          </ac:cxnSpMkLst>
        </pc:cxnChg>
      </pc:sldChg>
      <pc:sldChg chg="addSp delSp modSp new addAnim delAnim modAnim">
        <pc:chgData name="He Ziang" userId="S::2020302111281@whu.edu.cn::a58d5542-13c5-42e9-acf6-e12cce9448c7" providerId="AD" clId="Web-{D48B8045-49F5-23A0-5F91-B418A956C8F0}" dt="2022-12-14T03:17:05.913" v="94" actId="20577"/>
        <pc:sldMkLst>
          <pc:docMk/>
          <pc:sldMk cId="322249741" sldId="257"/>
        </pc:sldMkLst>
        <pc:spChg chg="mod">
          <ac:chgData name="He Ziang" userId="S::2020302111281@whu.edu.cn::a58d5542-13c5-42e9-acf6-e12cce9448c7" providerId="AD" clId="Web-{D48B8045-49F5-23A0-5F91-B418A956C8F0}" dt="2022-12-14T03:16:49.381" v="90" actId="20577"/>
          <ac:spMkLst>
            <pc:docMk/>
            <pc:sldMk cId="322249741" sldId="257"/>
            <ac:spMk id="2" creationId="{54BF9CE5-C5E2-D7D4-9F4A-DCC9FC272C48}"/>
          </ac:spMkLst>
        </pc:spChg>
        <pc:spChg chg="mod">
          <ac:chgData name="He Ziang" userId="S::2020302111281@whu.edu.cn::a58d5542-13c5-42e9-acf6-e12cce9448c7" providerId="AD" clId="Web-{D48B8045-49F5-23A0-5F91-B418A956C8F0}" dt="2022-12-14T03:17:05.913" v="94" actId="20577"/>
          <ac:spMkLst>
            <pc:docMk/>
            <pc:sldMk cId="322249741" sldId="257"/>
            <ac:spMk id="3" creationId="{09E0E4A0-34A9-7EED-979D-93A0660014C1}"/>
          </ac:spMkLst>
        </pc:spChg>
        <pc:spChg chg="add del mod">
          <ac:chgData name="He Ziang" userId="S::2020302111281@whu.edu.cn::a58d5542-13c5-42e9-acf6-e12cce9448c7" providerId="AD" clId="Web-{D48B8045-49F5-23A0-5F91-B418A956C8F0}" dt="2022-12-14T03:16:57.850" v="93"/>
          <ac:spMkLst>
            <pc:docMk/>
            <pc:sldMk cId="322249741" sldId="257"/>
            <ac:spMk id="4" creationId="{DCEA7B9C-F4FD-568B-6D46-98636E7320D0}"/>
          </ac:spMkLst>
        </pc:spChg>
      </pc:sldChg>
      <pc:sldChg chg="addSp delSp modSp new mod ord setBg">
        <pc:chgData name="He Ziang" userId="S::2020302111281@whu.edu.cn::a58d5542-13c5-42e9-acf6-e12cce9448c7" providerId="AD" clId="Web-{D48B8045-49F5-23A0-5F91-B418A956C8F0}" dt="2022-12-14T03:18:40.540" v="96" actId="1076"/>
        <pc:sldMkLst>
          <pc:docMk/>
          <pc:sldMk cId="3424685753" sldId="258"/>
        </pc:sldMkLst>
        <pc:spChg chg="mod">
          <ac:chgData name="He Ziang" userId="S::2020302111281@whu.edu.cn::a58d5542-13c5-42e9-acf6-e12cce9448c7" providerId="AD" clId="Web-{D48B8045-49F5-23A0-5F91-B418A956C8F0}" dt="2022-12-14T03:18:28.305" v="95"/>
          <ac:spMkLst>
            <pc:docMk/>
            <pc:sldMk cId="3424685753" sldId="258"/>
            <ac:spMk id="2" creationId="{6DB59871-E909-4296-9845-3DA696DC00D1}"/>
          </ac:spMkLst>
        </pc:spChg>
        <pc:spChg chg="del mod">
          <ac:chgData name="He Ziang" userId="S::2020302111281@whu.edu.cn::a58d5542-13c5-42e9-acf6-e12cce9448c7" providerId="AD" clId="Web-{D48B8045-49F5-23A0-5F91-B418A956C8F0}" dt="2022-12-14T03:18:28.305" v="95"/>
          <ac:spMkLst>
            <pc:docMk/>
            <pc:sldMk cId="3424685753" sldId="258"/>
            <ac:spMk id="3" creationId="{77AFBB21-3434-C03B-01A4-CE6EDB94328A}"/>
          </ac:spMkLst>
        </pc:spChg>
        <pc:spChg chg="add">
          <ac:chgData name="He Ziang" userId="S::2020302111281@whu.edu.cn::a58d5542-13c5-42e9-acf6-e12cce9448c7" providerId="AD" clId="Web-{D48B8045-49F5-23A0-5F91-B418A956C8F0}" dt="2022-12-14T03:18:28.305" v="95"/>
          <ac:spMkLst>
            <pc:docMk/>
            <pc:sldMk cId="3424685753" sldId="258"/>
            <ac:spMk id="6" creationId="{CAA6A2E0-18A1-4B22-8F61-5E162B67421A}"/>
          </ac:spMkLst>
        </pc:spChg>
        <pc:spChg chg="add del">
          <ac:chgData name="He Ziang" userId="S::2020302111281@whu.edu.cn::a58d5542-13c5-42e9-acf6-e12cce9448c7" providerId="AD" clId="Web-{D48B8045-49F5-23A0-5F91-B418A956C8F0}" dt="2022-12-14T03:16:15.615" v="88"/>
          <ac:spMkLst>
            <pc:docMk/>
            <pc:sldMk cId="3424685753" sldId="258"/>
            <ac:spMk id="9" creationId="{A3B168A7-66FE-4359-9866-CBB841A729E6}"/>
          </ac:spMkLst>
        </pc:spChg>
        <pc:graphicFrameChg chg="add mod">
          <ac:chgData name="He Ziang" userId="S::2020302111281@whu.edu.cn::a58d5542-13c5-42e9-acf6-e12cce9448c7" providerId="AD" clId="Web-{D48B8045-49F5-23A0-5F91-B418A956C8F0}" dt="2022-12-14T03:18:40.540" v="96" actId="1076"/>
          <ac:graphicFrameMkLst>
            <pc:docMk/>
            <pc:sldMk cId="3424685753" sldId="258"/>
            <ac:graphicFrameMk id="8" creationId="{29B3123F-6E70-2A1F-AC68-F9B2C18B5A60}"/>
          </ac:graphicFrameMkLst>
        </pc:graphicFrameChg>
        <pc:picChg chg="add del">
          <ac:chgData name="He Ziang" userId="S::2020302111281@whu.edu.cn::a58d5542-13c5-42e9-acf6-e12cce9448c7" providerId="AD" clId="Web-{D48B8045-49F5-23A0-5F91-B418A956C8F0}" dt="2022-12-14T03:16:15.615" v="88"/>
          <ac:picMkLst>
            <pc:docMk/>
            <pc:sldMk cId="3424685753" sldId="258"/>
            <ac:picMk id="5" creationId="{C25BF71D-E1BE-4E62-EE9F-5123E7989E8A}"/>
          </ac:picMkLst>
        </pc:picChg>
        <pc:cxnChg chg="add">
          <ac:chgData name="He Ziang" userId="S::2020302111281@whu.edu.cn::a58d5542-13c5-42e9-acf6-e12cce9448c7" providerId="AD" clId="Web-{D48B8045-49F5-23A0-5F91-B418A956C8F0}" dt="2022-12-14T03:18:28.305" v="95"/>
          <ac:cxnSpMkLst>
            <pc:docMk/>
            <pc:sldMk cId="3424685753" sldId="258"/>
            <ac:cxnSpMk id="7" creationId="{8F5909CB-6CD3-45DF-9920-8D81824854A2}"/>
          </ac:cxnSpMkLst>
        </pc:cxnChg>
        <pc:cxnChg chg="add del">
          <ac:chgData name="He Ziang" userId="S::2020302111281@whu.edu.cn::a58d5542-13c5-42e9-acf6-e12cce9448c7" providerId="AD" clId="Web-{D48B8045-49F5-23A0-5F91-B418A956C8F0}" dt="2022-12-14T03:16:15.615" v="88"/>
          <ac:cxnSpMkLst>
            <pc:docMk/>
            <pc:sldMk cId="3424685753" sldId="258"/>
            <ac:cxnSpMk id="11" creationId="{F0748755-DDBC-46D0-91EC-1212A8EE2B40}"/>
          </ac:cxnSpMkLst>
        </pc:cxnChg>
      </pc:sldChg>
      <pc:sldChg chg="addSp delSp modSp new mod setBg">
        <pc:chgData name="He Ziang" userId="S::2020302111281@whu.edu.cn::a58d5542-13c5-42e9-acf6-e12cce9448c7" providerId="AD" clId="Web-{D48B8045-49F5-23A0-5F91-B418A956C8F0}" dt="2022-12-14T03:31:27.900" v="280"/>
        <pc:sldMkLst>
          <pc:docMk/>
          <pc:sldMk cId="1150635950" sldId="259"/>
        </pc:sldMkLst>
        <pc:spChg chg="mod">
          <ac:chgData name="He Ziang" userId="S::2020302111281@whu.edu.cn::a58d5542-13c5-42e9-acf6-e12cce9448c7" providerId="AD" clId="Web-{D48B8045-49F5-23A0-5F91-B418A956C8F0}" dt="2022-12-14T03:29:38.710" v="244"/>
          <ac:spMkLst>
            <pc:docMk/>
            <pc:sldMk cId="1150635950" sldId="259"/>
            <ac:spMk id="2" creationId="{A5CDD583-2C08-B906-C1D5-691BA69F8A5C}"/>
          </ac:spMkLst>
        </pc:spChg>
        <pc:spChg chg="del mod">
          <ac:chgData name="He Ziang" userId="S::2020302111281@whu.edu.cn::a58d5542-13c5-42e9-acf6-e12cce9448c7" providerId="AD" clId="Web-{D48B8045-49F5-23A0-5F91-B418A956C8F0}" dt="2022-12-14T03:26:08.190" v="160"/>
          <ac:spMkLst>
            <pc:docMk/>
            <pc:sldMk cId="1150635950" sldId="259"/>
            <ac:spMk id="3" creationId="{79F73EE6-DCAF-AF71-7031-60868D9703DF}"/>
          </ac:spMkLst>
        </pc:spChg>
        <pc:spChg chg="add del">
          <ac:chgData name="He Ziang" userId="S::2020302111281@whu.edu.cn::a58d5542-13c5-42e9-acf6-e12cce9448c7" providerId="AD" clId="Web-{D48B8045-49F5-23A0-5F91-B418A956C8F0}" dt="2022-12-14T03:29:38.710" v="244"/>
          <ac:spMkLst>
            <pc:docMk/>
            <pc:sldMk cId="1150635950" sldId="259"/>
            <ac:spMk id="9" creationId="{CAA6A2E0-18A1-4B22-8F61-5E162B67421A}"/>
          </ac:spMkLst>
        </pc:spChg>
        <pc:spChg chg="add del">
          <ac:chgData name="He Ziang" userId="S::2020302111281@whu.edu.cn::a58d5542-13c5-42e9-acf6-e12cce9448c7" providerId="AD" clId="Web-{D48B8045-49F5-23A0-5F91-B418A956C8F0}" dt="2022-12-14T03:30:45.415" v="271"/>
          <ac:spMkLst>
            <pc:docMk/>
            <pc:sldMk cId="1150635950" sldId="259"/>
            <ac:spMk id="13" creationId="{431807EA-F70D-41DE-A07B-209FD591815E}"/>
          </ac:spMkLst>
        </pc:spChg>
        <pc:spChg chg="add del">
          <ac:chgData name="He Ziang" userId="S::2020302111281@whu.edu.cn::a58d5542-13c5-42e9-acf6-e12cce9448c7" providerId="AD" clId="Web-{D48B8045-49F5-23A0-5F91-B418A956C8F0}" dt="2022-12-14T03:28:19.318" v="222"/>
          <ac:spMkLst>
            <pc:docMk/>
            <pc:sldMk cId="1150635950" sldId="259"/>
            <ac:spMk id="16" creationId="{3227BDC9-FB18-487D-844E-9A6B39F8C10A}"/>
          </ac:spMkLst>
        </pc:spChg>
        <pc:spChg chg="add del mod">
          <ac:chgData name="He Ziang" userId="S::2020302111281@whu.edu.cn::a58d5542-13c5-42e9-acf6-e12cce9448c7" providerId="AD" clId="Web-{D48B8045-49F5-23A0-5F91-B418A956C8F0}" dt="2022-12-14T03:31:27.900" v="280"/>
          <ac:spMkLst>
            <pc:docMk/>
            <pc:sldMk cId="1150635950" sldId="259"/>
            <ac:spMk id="17" creationId="{D028A353-022A-C843-B970-B904AB4C8118}"/>
          </ac:spMkLst>
        </pc:spChg>
        <pc:spChg chg="add del">
          <ac:chgData name="He Ziang" userId="S::2020302111281@whu.edu.cn::a58d5542-13c5-42e9-acf6-e12cce9448c7" providerId="AD" clId="Web-{D48B8045-49F5-23A0-5F91-B418A956C8F0}" dt="2022-12-14T03:31:27.900" v="280"/>
          <ac:spMkLst>
            <pc:docMk/>
            <pc:sldMk cId="1150635950" sldId="259"/>
            <ac:spMk id="19" creationId="{431807EA-F70D-41DE-A07B-209FD591815E}"/>
          </ac:spMkLst>
        </pc:spChg>
        <pc:spChg chg="add">
          <ac:chgData name="He Ziang" userId="S::2020302111281@whu.edu.cn::a58d5542-13c5-42e9-acf6-e12cce9448c7" providerId="AD" clId="Web-{D48B8045-49F5-23A0-5F91-B418A956C8F0}" dt="2022-12-14T03:31:27.900" v="280"/>
          <ac:spMkLst>
            <pc:docMk/>
            <pc:sldMk cId="1150635950" sldId="259"/>
            <ac:spMk id="27" creationId="{431807EA-F70D-41DE-A07B-209FD591815E}"/>
          </ac:spMkLst>
        </pc:spChg>
        <pc:graphicFrameChg chg="add del mod ord modGraphic">
          <ac:chgData name="He Ziang" userId="S::2020302111281@whu.edu.cn::a58d5542-13c5-42e9-acf6-e12cce9448c7" providerId="AD" clId="Web-{D48B8045-49F5-23A0-5F91-B418A956C8F0}" dt="2022-12-14T03:31:24.384" v="279"/>
          <ac:graphicFrameMkLst>
            <pc:docMk/>
            <pc:sldMk cId="1150635950" sldId="259"/>
            <ac:graphicFrameMk id="4" creationId="{21A6BFA1-F001-D09B-E93E-3F9F9E7BB564}"/>
          </ac:graphicFrameMkLst>
        </pc:graphicFrameChg>
        <pc:graphicFrameChg chg="add del mod">
          <ac:chgData name="He Ziang" userId="S::2020302111281@whu.edu.cn::a58d5542-13c5-42e9-acf6-e12cce9448c7" providerId="AD" clId="Web-{D48B8045-49F5-23A0-5F91-B418A956C8F0}" dt="2022-12-14T03:31:03.603" v="275"/>
          <ac:graphicFrameMkLst>
            <pc:docMk/>
            <pc:sldMk cId="1150635950" sldId="259"/>
            <ac:graphicFrameMk id="6" creationId="{7722BB65-B30C-A232-B0DC-142DB55D7FAD}"/>
          </ac:graphicFrameMkLst>
        </pc:graphicFrameChg>
        <pc:graphicFrameChg chg="add del mod">
          <ac:chgData name="He Ziang" userId="S::2020302111281@whu.edu.cn::a58d5542-13c5-42e9-acf6-e12cce9448c7" providerId="AD" clId="Web-{D48B8045-49F5-23A0-5F91-B418A956C8F0}" dt="2022-12-14T03:31:07.306" v="277"/>
          <ac:graphicFrameMkLst>
            <pc:docMk/>
            <pc:sldMk cId="1150635950" sldId="259"/>
            <ac:graphicFrameMk id="8" creationId="{C8AF3A03-42F7-F39E-1543-CB2AA560647C}"/>
          </ac:graphicFrameMkLst>
        </pc:graphicFrameChg>
        <pc:graphicFrameChg chg="add del mod">
          <ac:chgData name="He Ziang" userId="S::2020302111281@whu.edu.cn::a58d5542-13c5-42e9-acf6-e12cce9448c7" providerId="AD" clId="Web-{D48B8045-49F5-23A0-5F91-B418A956C8F0}" dt="2022-12-14T03:31:27.900" v="280"/>
          <ac:graphicFrameMkLst>
            <pc:docMk/>
            <pc:sldMk cId="1150635950" sldId="259"/>
            <ac:graphicFrameMk id="12" creationId="{9455B781-F6D8-7B06-E87F-AA15CCDFB8B1}"/>
          </ac:graphicFrameMkLst>
        </pc:graphicFrameChg>
        <pc:graphicFrameChg chg="add">
          <ac:chgData name="He Ziang" userId="S::2020302111281@whu.edu.cn::a58d5542-13c5-42e9-acf6-e12cce9448c7" providerId="AD" clId="Web-{D48B8045-49F5-23A0-5F91-B418A956C8F0}" dt="2022-12-14T03:31:27.900" v="280"/>
          <ac:graphicFrameMkLst>
            <pc:docMk/>
            <pc:sldMk cId="1150635950" sldId="259"/>
            <ac:graphicFrameMk id="24" creationId="{9455B781-F6D8-7B06-E87F-AA15CCDFB8B1}"/>
          </ac:graphicFrameMkLst>
        </pc:graphicFrameChg>
        <pc:cxnChg chg="add del">
          <ac:chgData name="He Ziang" userId="S::2020302111281@whu.edu.cn::a58d5542-13c5-42e9-acf6-e12cce9448c7" providerId="AD" clId="Web-{D48B8045-49F5-23A0-5F91-B418A956C8F0}" dt="2022-12-14T03:29:38.710" v="244"/>
          <ac:cxnSpMkLst>
            <pc:docMk/>
            <pc:sldMk cId="1150635950" sldId="259"/>
            <ac:cxnSpMk id="11" creationId="{8F5909CB-6CD3-45DF-9920-8D81824854A2}"/>
          </ac:cxnSpMkLst>
        </pc:cxnChg>
        <pc:cxnChg chg="add del">
          <ac:chgData name="He Ziang" userId="S::2020302111281@whu.edu.cn::a58d5542-13c5-42e9-acf6-e12cce9448c7" providerId="AD" clId="Web-{D48B8045-49F5-23A0-5F91-B418A956C8F0}" dt="2022-12-14T03:30:45.415" v="271"/>
          <ac:cxnSpMkLst>
            <pc:docMk/>
            <pc:sldMk cId="1150635950" sldId="259"/>
            <ac:cxnSpMk id="14" creationId="{D6D3BDB7-6E9F-439D-9E83-9D7F1971D57D}"/>
          </ac:cxnSpMkLst>
        </pc:cxnChg>
        <pc:cxnChg chg="add del">
          <ac:chgData name="He Ziang" userId="S::2020302111281@whu.edu.cn::a58d5542-13c5-42e9-acf6-e12cce9448c7" providerId="AD" clId="Web-{D48B8045-49F5-23A0-5F91-B418A956C8F0}" dt="2022-12-14T03:28:19.318" v="222"/>
          <ac:cxnSpMkLst>
            <pc:docMk/>
            <pc:sldMk cId="1150635950" sldId="259"/>
            <ac:cxnSpMk id="18" creationId="{25BE18DF-459C-485A-834C-292AA6BB1086}"/>
          </ac:cxnSpMkLst>
        </pc:cxnChg>
        <pc:cxnChg chg="add del">
          <ac:chgData name="He Ziang" userId="S::2020302111281@whu.edu.cn::a58d5542-13c5-42e9-acf6-e12cce9448c7" providerId="AD" clId="Web-{D48B8045-49F5-23A0-5F91-B418A956C8F0}" dt="2022-12-14T03:31:27.900" v="280"/>
          <ac:cxnSpMkLst>
            <pc:docMk/>
            <pc:sldMk cId="1150635950" sldId="259"/>
            <ac:cxnSpMk id="21" creationId="{D6D3BDB7-6E9F-439D-9E83-9D7F1971D57D}"/>
          </ac:cxnSpMkLst>
        </pc:cxnChg>
        <pc:cxnChg chg="add">
          <ac:chgData name="He Ziang" userId="S::2020302111281@whu.edu.cn::a58d5542-13c5-42e9-acf6-e12cce9448c7" providerId="AD" clId="Web-{D48B8045-49F5-23A0-5F91-B418A956C8F0}" dt="2022-12-14T03:31:27.900" v="280"/>
          <ac:cxnSpMkLst>
            <pc:docMk/>
            <pc:sldMk cId="1150635950" sldId="259"/>
            <ac:cxnSpMk id="29" creationId="{D6D3BDB7-6E9F-439D-9E83-9D7F1971D57D}"/>
          </ac:cxnSpMkLst>
        </pc:cxnChg>
      </pc:sldChg>
      <pc:sldChg chg="addSp delSp modSp new mod setBg">
        <pc:chgData name="He Ziang" userId="S::2020302111281@whu.edu.cn::a58d5542-13c5-42e9-acf6-e12cce9448c7" providerId="AD" clId="Web-{D48B8045-49F5-23A0-5F91-B418A956C8F0}" dt="2022-12-14T03:33:57.856" v="306"/>
        <pc:sldMkLst>
          <pc:docMk/>
          <pc:sldMk cId="2800236799" sldId="260"/>
        </pc:sldMkLst>
        <pc:spChg chg="mod">
          <ac:chgData name="He Ziang" userId="S::2020302111281@whu.edu.cn::a58d5542-13c5-42e9-acf6-e12cce9448c7" providerId="AD" clId="Web-{D48B8045-49F5-23A0-5F91-B418A956C8F0}" dt="2022-12-14T03:33:57.856" v="306"/>
          <ac:spMkLst>
            <pc:docMk/>
            <pc:sldMk cId="2800236799" sldId="260"/>
            <ac:spMk id="2" creationId="{387911F1-B14F-5603-F54A-14975ECE9EB2}"/>
          </ac:spMkLst>
        </pc:spChg>
        <pc:spChg chg="add del mod">
          <ac:chgData name="He Ziang" userId="S::2020302111281@whu.edu.cn::a58d5542-13c5-42e9-acf6-e12cce9448c7" providerId="AD" clId="Web-{D48B8045-49F5-23A0-5F91-B418A956C8F0}" dt="2022-12-14T03:33:57.856" v="306"/>
          <ac:spMkLst>
            <pc:docMk/>
            <pc:sldMk cId="2800236799" sldId="260"/>
            <ac:spMk id="3" creationId="{C241066F-D4D1-0E39-1D21-DCA91B732DB4}"/>
          </ac:spMkLst>
        </pc:spChg>
        <pc:spChg chg="add del">
          <ac:chgData name="He Ziang" userId="S::2020302111281@whu.edu.cn::a58d5542-13c5-42e9-acf6-e12cce9448c7" providerId="AD" clId="Web-{D48B8045-49F5-23A0-5F91-B418A956C8F0}" dt="2022-12-14T03:33:49.981" v="304"/>
          <ac:spMkLst>
            <pc:docMk/>
            <pc:sldMk cId="2800236799" sldId="260"/>
            <ac:spMk id="6" creationId="{CAA6A2E0-18A1-4B22-8F61-5E162B67421A}"/>
          </ac:spMkLst>
        </pc:spChg>
        <pc:spChg chg="add del">
          <ac:chgData name="He Ziang" userId="S::2020302111281@whu.edu.cn::a58d5542-13c5-42e9-acf6-e12cce9448c7" providerId="AD" clId="Web-{D48B8045-49F5-23A0-5F91-B418A956C8F0}" dt="2022-12-14T03:33:24.856" v="299"/>
          <ac:spMkLst>
            <pc:docMk/>
            <pc:sldMk cId="2800236799" sldId="260"/>
            <ac:spMk id="9" creationId="{CAA6A2E0-18A1-4B22-8F61-5E162B67421A}"/>
          </ac:spMkLst>
        </pc:spChg>
        <pc:spChg chg="add del">
          <ac:chgData name="He Ziang" userId="S::2020302111281@whu.edu.cn::a58d5542-13c5-42e9-acf6-e12cce9448c7" providerId="AD" clId="Web-{D48B8045-49F5-23A0-5F91-B418A956C8F0}" dt="2022-12-14T03:33:57.856" v="306"/>
          <ac:spMkLst>
            <pc:docMk/>
            <pc:sldMk cId="2800236799" sldId="260"/>
            <ac:spMk id="10" creationId="{5A8C38AB-00B3-4611-B51A-458666907A35}"/>
          </ac:spMkLst>
        </pc:spChg>
        <pc:graphicFrameChg chg="add del">
          <ac:chgData name="He Ziang" userId="S::2020302111281@whu.edu.cn::a58d5542-13c5-42e9-acf6-e12cce9448c7" providerId="AD" clId="Web-{D48B8045-49F5-23A0-5F91-B418A956C8F0}" dt="2022-12-14T03:33:24.856" v="299"/>
          <ac:graphicFrameMkLst>
            <pc:docMk/>
            <pc:sldMk cId="2800236799" sldId="260"/>
            <ac:graphicFrameMk id="5" creationId="{7AB14B77-D4AC-431C-04CB-4B13E0F0D254}"/>
          </ac:graphicFrameMkLst>
        </pc:graphicFrameChg>
        <pc:graphicFrameChg chg="add del">
          <ac:chgData name="He Ziang" userId="S::2020302111281@whu.edu.cn::a58d5542-13c5-42e9-acf6-e12cce9448c7" providerId="AD" clId="Web-{D48B8045-49F5-23A0-5F91-B418A956C8F0}" dt="2022-12-14T03:33:49.981" v="304"/>
          <ac:graphicFrameMkLst>
            <pc:docMk/>
            <pc:sldMk cId="2800236799" sldId="260"/>
            <ac:graphicFrameMk id="8" creationId="{1239FA18-364F-C9E6-5655-FD01D72E8F89}"/>
          </ac:graphicFrameMkLst>
        </pc:graphicFrameChg>
        <pc:graphicFrameChg chg="add del">
          <ac:chgData name="He Ziang" userId="S::2020302111281@whu.edu.cn::a58d5542-13c5-42e9-acf6-e12cce9448c7" providerId="AD" clId="Web-{D48B8045-49F5-23A0-5F91-B418A956C8F0}" dt="2022-12-14T03:33:57.856" v="306"/>
          <ac:graphicFrameMkLst>
            <pc:docMk/>
            <pc:sldMk cId="2800236799" sldId="260"/>
            <ac:graphicFrameMk id="13" creationId="{2C00E0EA-0C97-3921-10E2-6D0EB07F4820}"/>
          </ac:graphicFrameMkLst>
        </pc:graphicFrameChg>
        <pc:cxnChg chg="add del">
          <ac:chgData name="He Ziang" userId="S::2020302111281@whu.edu.cn::a58d5542-13c5-42e9-acf6-e12cce9448c7" providerId="AD" clId="Web-{D48B8045-49F5-23A0-5F91-B418A956C8F0}" dt="2022-12-14T03:33:49.981" v="304"/>
          <ac:cxnSpMkLst>
            <pc:docMk/>
            <pc:sldMk cId="2800236799" sldId="260"/>
            <ac:cxnSpMk id="7" creationId="{8F5909CB-6CD3-45DF-9920-8D81824854A2}"/>
          </ac:cxnSpMkLst>
        </pc:cxnChg>
        <pc:cxnChg chg="add del">
          <ac:chgData name="He Ziang" userId="S::2020302111281@whu.edu.cn::a58d5542-13c5-42e9-acf6-e12cce9448c7" providerId="AD" clId="Web-{D48B8045-49F5-23A0-5F91-B418A956C8F0}" dt="2022-12-14T03:33:24.856" v="299"/>
          <ac:cxnSpMkLst>
            <pc:docMk/>
            <pc:sldMk cId="2800236799" sldId="260"/>
            <ac:cxnSpMk id="11" creationId="{8F5909CB-6CD3-45DF-9920-8D81824854A2}"/>
          </ac:cxnSpMkLst>
        </pc:cxnChg>
        <pc:cxnChg chg="add del">
          <ac:chgData name="He Ziang" userId="S::2020302111281@whu.edu.cn::a58d5542-13c5-42e9-acf6-e12cce9448c7" providerId="AD" clId="Web-{D48B8045-49F5-23A0-5F91-B418A956C8F0}" dt="2022-12-14T03:33:57.856" v="306"/>
          <ac:cxnSpMkLst>
            <pc:docMk/>
            <pc:sldMk cId="2800236799" sldId="260"/>
            <ac:cxnSpMk id="12" creationId="{8F5909CB-6CD3-45DF-9920-8D81824854A2}"/>
          </ac:cxnSpMkLst>
        </pc:cxnChg>
      </pc:sldChg>
      <pc:sldChg chg="addSp delSp modSp new mod setBg">
        <pc:chgData name="He Ziang" userId="S::2020302111281@whu.edu.cn::a58d5542-13c5-42e9-acf6-e12cce9448c7" providerId="AD" clId="Web-{D48B8045-49F5-23A0-5F91-B418A956C8F0}" dt="2022-12-14T03:34:46.373" v="312"/>
        <pc:sldMkLst>
          <pc:docMk/>
          <pc:sldMk cId="322820508" sldId="261"/>
        </pc:sldMkLst>
        <pc:spChg chg="mod">
          <ac:chgData name="He Ziang" userId="S::2020302111281@whu.edu.cn::a58d5542-13c5-42e9-acf6-e12cce9448c7" providerId="AD" clId="Web-{D48B8045-49F5-23A0-5F91-B418A956C8F0}" dt="2022-12-14T03:34:46.373" v="312"/>
          <ac:spMkLst>
            <pc:docMk/>
            <pc:sldMk cId="322820508" sldId="261"/>
            <ac:spMk id="2" creationId="{A21C65EA-B059-35C9-04F7-F870C0DE0F53}"/>
          </ac:spMkLst>
        </pc:spChg>
        <pc:spChg chg="del">
          <ac:chgData name="He Ziang" userId="S::2020302111281@whu.edu.cn::a58d5542-13c5-42e9-acf6-e12cce9448c7" providerId="AD" clId="Web-{D48B8045-49F5-23A0-5F91-B418A956C8F0}" dt="2022-12-14T03:34:46.373" v="312"/>
          <ac:spMkLst>
            <pc:docMk/>
            <pc:sldMk cId="322820508" sldId="261"/>
            <ac:spMk id="3" creationId="{E384CF1C-5903-A672-1B70-16767DD0F996}"/>
          </ac:spMkLst>
        </pc:spChg>
        <pc:spChg chg="add">
          <ac:chgData name="He Ziang" userId="S::2020302111281@whu.edu.cn::a58d5542-13c5-42e9-acf6-e12cce9448c7" providerId="AD" clId="Web-{D48B8045-49F5-23A0-5F91-B418A956C8F0}" dt="2022-12-14T03:34:46.373" v="312"/>
          <ac:spMkLst>
            <pc:docMk/>
            <pc:sldMk cId="322820508" sldId="261"/>
            <ac:spMk id="11" creationId="{9BE9CBBE-AC27-4CB2-9A8C-6DA97C8514B0}"/>
          </ac:spMkLst>
        </pc:spChg>
        <pc:spChg chg="add">
          <ac:chgData name="He Ziang" userId="S::2020302111281@whu.edu.cn::a58d5542-13c5-42e9-acf6-e12cce9448c7" providerId="AD" clId="Web-{D48B8045-49F5-23A0-5F91-B418A956C8F0}" dt="2022-12-14T03:34:46.373" v="312"/>
          <ac:spMkLst>
            <pc:docMk/>
            <pc:sldMk cId="322820508" sldId="261"/>
            <ac:spMk id="13" creationId="{1510558D-AB62-4468-A217-6D39626A6767}"/>
          </ac:spMkLst>
        </pc:spChg>
        <pc:spChg chg="add">
          <ac:chgData name="He Ziang" userId="S::2020302111281@whu.edu.cn::a58d5542-13c5-42e9-acf6-e12cce9448c7" providerId="AD" clId="Web-{D48B8045-49F5-23A0-5F91-B418A956C8F0}" dt="2022-12-14T03:34:46.373" v="312"/>
          <ac:spMkLst>
            <pc:docMk/>
            <pc:sldMk cId="322820508" sldId="261"/>
            <ac:spMk id="15" creationId="{BF0EF3CC-90B1-4D25-8757-67F368728EB3}"/>
          </ac:spMkLst>
        </pc:spChg>
        <pc:picChg chg="add">
          <ac:chgData name="He Ziang" userId="S::2020302111281@whu.edu.cn::a58d5542-13c5-42e9-acf6-e12cce9448c7" providerId="AD" clId="Web-{D48B8045-49F5-23A0-5F91-B418A956C8F0}" dt="2022-12-14T03:34:46.373" v="312"/>
          <ac:picMkLst>
            <pc:docMk/>
            <pc:sldMk cId="322820508" sldId="261"/>
            <ac:picMk id="5" creationId="{C2FDA702-1B63-6C41-49C7-2F844EE8C703}"/>
          </ac:picMkLst>
        </pc:picChg>
        <pc:cxnChg chg="add">
          <ac:chgData name="He Ziang" userId="S::2020302111281@whu.edu.cn::a58d5542-13c5-42e9-acf6-e12cce9448c7" providerId="AD" clId="Web-{D48B8045-49F5-23A0-5F91-B418A956C8F0}" dt="2022-12-14T03:34:46.373" v="312"/>
          <ac:cxnSpMkLst>
            <pc:docMk/>
            <pc:sldMk cId="322820508" sldId="261"/>
            <ac:cxnSpMk id="9" creationId="{D8689CE0-64D2-447C-9C1F-872D111D8AC3}"/>
          </ac:cxnSpMkLst>
        </pc:cxnChg>
        <pc:cxnChg chg="add">
          <ac:chgData name="He Ziang" userId="S::2020302111281@whu.edu.cn::a58d5542-13c5-42e9-acf6-e12cce9448c7" providerId="AD" clId="Web-{D48B8045-49F5-23A0-5F91-B418A956C8F0}" dt="2022-12-14T03:34:46.373" v="312"/>
          <ac:cxnSpMkLst>
            <pc:docMk/>
            <pc:sldMk cId="322820508" sldId="261"/>
            <ac:cxnSpMk id="17" creationId="{B0AA360F-DECB-4836-8FB6-22C4BC3FB02D}"/>
          </ac:cxnSpMkLst>
        </pc:cxnChg>
      </pc:sldChg>
      <pc:sldChg chg="addSp modSp new mod setBg">
        <pc:chgData name="He Ziang" userId="S::2020302111281@whu.edu.cn::a58d5542-13c5-42e9-acf6-e12cce9448c7" providerId="AD" clId="Web-{D48B8045-49F5-23A0-5F91-B418A956C8F0}" dt="2022-12-14T03:47:26.140" v="337"/>
        <pc:sldMkLst>
          <pc:docMk/>
          <pc:sldMk cId="3219309908" sldId="262"/>
        </pc:sldMkLst>
        <pc:spChg chg="mod">
          <ac:chgData name="He Ziang" userId="S::2020302111281@whu.edu.cn::a58d5542-13c5-42e9-acf6-e12cce9448c7" providerId="AD" clId="Web-{D48B8045-49F5-23A0-5F91-B418A956C8F0}" dt="2022-12-14T03:47:26.140" v="337"/>
          <ac:spMkLst>
            <pc:docMk/>
            <pc:sldMk cId="3219309908" sldId="262"/>
            <ac:spMk id="2" creationId="{EF9B549A-4026-AD22-77F2-9EF51E1D7F4D}"/>
          </ac:spMkLst>
        </pc:spChg>
        <pc:spChg chg="mod">
          <ac:chgData name="He Ziang" userId="S::2020302111281@whu.edu.cn::a58d5542-13c5-42e9-acf6-e12cce9448c7" providerId="AD" clId="Web-{D48B8045-49F5-23A0-5F91-B418A956C8F0}" dt="2022-12-14T03:47:26.140" v="337"/>
          <ac:spMkLst>
            <pc:docMk/>
            <pc:sldMk cId="3219309908" sldId="262"/>
            <ac:spMk id="3" creationId="{F0ABE6CB-EBB2-EAC2-AF05-5EE67C283525}"/>
          </ac:spMkLst>
        </pc:spChg>
        <pc:spChg chg="add">
          <ac:chgData name="He Ziang" userId="S::2020302111281@whu.edu.cn::a58d5542-13c5-42e9-acf6-e12cce9448c7" providerId="AD" clId="Web-{D48B8045-49F5-23A0-5F91-B418A956C8F0}" dt="2022-12-14T03:47:26.140" v="337"/>
          <ac:spMkLst>
            <pc:docMk/>
            <pc:sldMk cId="3219309908" sldId="262"/>
            <ac:spMk id="9" creationId="{40DC026F-444B-46C9-BCBE-329183BF5FE0}"/>
          </ac:spMkLst>
        </pc:spChg>
        <pc:picChg chg="add">
          <ac:chgData name="He Ziang" userId="S::2020302111281@whu.edu.cn::a58d5542-13c5-42e9-acf6-e12cce9448c7" providerId="AD" clId="Web-{D48B8045-49F5-23A0-5F91-B418A956C8F0}" dt="2022-12-14T03:47:26.140" v="337"/>
          <ac:picMkLst>
            <pc:docMk/>
            <pc:sldMk cId="3219309908" sldId="262"/>
            <ac:picMk id="5" creationId="{60A389BD-48E9-7EAA-83E8-E74DFAE771BC}"/>
          </ac:picMkLst>
        </pc:picChg>
        <pc:cxnChg chg="add">
          <ac:chgData name="He Ziang" userId="S::2020302111281@whu.edu.cn::a58d5542-13c5-42e9-acf6-e12cce9448c7" providerId="AD" clId="Web-{D48B8045-49F5-23A0-5F91-B418A956C8F0}" dt="2022-12-14T03:47:26.140" v="337"/>
          <ac:cxnSpMkLst>
            <pc:docMk/>
            <pc:sldMk cId="3219309908" sldId="262"/>
            <ac:cxnSpMk id="11" creationId="{F0748755-DDBC-46D0-91EC-1212A8EE2B40}"/>
          </ac:cxnSpMkLst>
        </pc:cxnChg>
      </pc:sldChg>
      <pc:sldChg chg="modSp new">
        <pc:chgData name="He Ziang" userId="S::2020302111281@whu.edu.cn::a58d5542-13c5-42e9-acf6-e12cce9448c7" providerId="AD" clId="Web-{D48B8045-49F5-23A0-5F91-B418A956C8F0}" dt="2022-12-14T03:49:30.424" v="374" actId="20577"/>
        <pc:sldMkLst>
          <pc:docMk/>
          <pc:sldMk cId="427864391" sldId="263"/>
        </pc:sldMkLst>
        <pc:spChg chg="mod">
          <ac:chgData name="He Ziang" userId="S::2020302111281@whu.edu.cn::a58d5542-13c5-42e9-acf6-e12cce9448c7" providerId="AD" clId="Web-{D48B8045-49F5-23A0-5F91-B418A956C8F0}" dt="2022-12-14T03:47:44.609" v="350" actId="20577"/>
          <ac:spMkLst>
            <pc:docMk/>
            <pc:sldMk cId="427864391" sldId="263"/>
            <ac:spMk id="2" creationId="{6F77DC06-B73D-FE89-658B-712799018818}"/>
          </ac:spMkLst>
        </pc:spChg>
        <pc:spChg chg="mod">
          <ac:chgData name="He Ziang" userId="S::2020302111281@whu.edu.cn::a58d5542-13c5-42e9-acf6-e12cce9448c7" providerId="AD" clId="Web-{D48B8045-49F5-23A0-5F91-B418A956C8F0}" dt="2022-12-14T03:49:30.424" v="374" actId="20577"/>
          <ac:spMkLst>
            <pc:docMk/>
            <pc:sldMk cId="427864391" sldId="263"/>
            <ac:spMk id="3" creationId="{630BC7D3-7D4D-A052-159C-5413252479E5}"/>
          </ac:spMkLst>
        </pc:spChg>
      </pc:sldChg>
      <pc:sldMasterChg chg="add del addSldLayout delSldLayout">
        <pc:chgData name="He Ziang" userId="S::2020302111281@whu.edu.cn::a58d5542-13c5-42e9-acf6-e12cce9448c7" providerId="AD" clId="Web-{D48B8045-49F5-23A0-5F91-B418A956C8F0}" dt="2022-12-14T02:53:36.179" v="18"/>
        <pc:sldMasterMkLst>
          <pc:docMk/>
          <pc:sldMasterMk cId="2460954070" sldId="2147483660"/>
        </pc:sldMasterMkLst>
        <pc:sldLayoutChg chg="add del">
          <pc:chgData name="He Ziang" userId="S::2020302111281@whu.edu.cn::a58d5542-13c5-42e9-acf6-e12cce9448c7" providerId="AD" clId="Web-{D48B8045-49F5-23A0-5F91-B418A956C8F0}" dt="2022-12-14T02:53:36.179" v="18"/>
          <pc:sldLayoutMkLst>
            <pc:docMk/>
            <pc:sldMasterMk cId="2460954070" sldId="2147483660"/>
            <pc:sldLayoutMk cId="2385387890" sldId="2147483661"/>
          </pc:sldLayoutMkLst>
        </pc:sldLayoutChg>
        <pc:sldLayoutChg chg="add del">
          <pc:chgData name="He Ziang" userId="S::2020302111281@whu.edu.cn::a58d5542-13c5-42e9-acf6-e12cce9448c7" providerId="AD" clId="Web-{D48B8045-49F5-23A0-5F91-B418A956C8F0}" dt="2022-12-14T02:53:36.179" v="18"/>
          <pc:sldLayoutMkLst>
            <pc:docMk/>
            <pc:sldMasterMk cId="2460954070" sldId="2147483660"/>
            <pc:sldLayoutMk cId="949138452" sldId="2147483662"/>
          </pc:sldLayoutMkLst>
        </pc:sldLayoutChg>
        <pc:sldLayoutChg chg="add del">
          <pc:chgData name="He Ziang" userId="S::2020302111281@whu.edu.cn::a58d5542-13c5-42e9-acf6-e12cce9448c7" providerId="AD" clId="Web-{D48B8045-49F5-23A0-5F91-B418A956C8F0}" dt="2022-12-14T02:53:36.179" v="18"/>
          <pc:sldLayoutMkLst>
            <pc:docMk/>
            <pc:sldMasterMk cId="2460954070" sldId="2147483660"/>
            <pc:sldLayoutMk cId="2591524520" sldId="2147483663"/>
          </pc:sldLayoutMkLst>
        </pc:sldLayoutChg>
        <pc:sldLayoutChg chg="add del">
          <pc:chgData name="He Ziang" userId="S::2020302111281@whu.edu.cn::a58d5542-13c5-42e9-acf6-e12cce9448c7" providerId="AD" clId="Web-{D48B8045-49F5-23A0-5F91-B418A956C8F0}" dt="2022-12-14T02:53:36.179" v="18"/>
          <pc:sldLayoutMkLst>
            <pc:docMk/>
            <pc:sldMasterMk cId="2460954070" sldId="2147483660"/>
            <pc:sldLayoutMk cId="1203092039" sldId="2147483664"/>
          </pc:sldLayoutMkLst>
        </pc:sldLayoutChg>
        <pc:sldLayoutChg chg="add del">
          <pc:chgData name="He Ziang" userId="S::2020302111281@whu.edu.cn::a58d5542-13c5-42e9-acf6-e12cce9448c7" providerId="AD" clId="Web-{D48B8045-49F5-23A0-5F91-B418A956C8F0}" dt="2022-12-14T02:53:36.179" v="18"/>
          <pc:sldLayoutMkLst>
            <pc:docMk/>
            <pc:sldMasterMk cId="2460954070" sldId="2147483660"/>
            <pc:sldLayoutMk cId="3733172339" sldId="2147483665"/>
          </pc:sldLayoutMkLst>
        </pc:sldLayoutChg>
        <pc:sldLayoutChg chg="add del">
          <pc:chgData name="He Ziang" userId="S::2020302111281@whu.edu.cn::a58d5542-13c5-42e9-acf6-e12cce9448c7" providerId="AD" clId="Web-{D48B8045-49F5-23A0-5F91-B418A956C8F0}" dt="2022-12-14T02:53:36.179" v="18"/>
          <pc:sldLayoutMkLst>
            <pc:docMk/>
            <pc:sldMasterMk cId="2460954070" sldId="2147483660"/>
            <pc:sldLayoutMk cId="3210312558" sldId="2147483666"/>
          </pc:sldLayoutMkLst>
        </pc:sldLayoutChg>
        <pc:sldLayoutChg chg="add del">
          <pc:chgData name="He Ziang" userId="S::2020302111281@whu.edu.cn::a58d5542-13c5-42e9-acf6-e12cce9448c7" providerId="AD" clId="Web-{D48B8045-49F5-23A0-5F91-B418A956C8F0}" dt="2022-12-14T02:53:36.179" v="18"/>
          <pc:sldLayoutMkLst>
            <pc:docMk/>
            <pc:sldMasterMk cId="2460954070" sldId="2147483660"/>
            <pc:sldLayoutMk cId="3146388984" sldId="2147483667"/>
          </pc:sldLayoutMkLst>
        </pc:sldLayoutChg>
        <pc:sldLayoutChg chg="add del">
          <pc:chgData name="He Ziang" userId="S::2020302111281@whu.edu.cn::a58d5542-13c5-42e9-acf6-e12cce9448c7" providerId="AD" clId="Web-{D48B8045-49F5-23A0-5F91-B418A956C8F0}" dt="2022-12-14T02:53:36.179" v="18"/>
          <pc:sldLayoutMkLst>
            <pc:docMk/>
            <pc:sldMasterMk cId="2460954070" sldId="2147483660"/>
            <pc:sldLayoutMk cId="3171841454" sldId="2147483668"/>
          </pc:sldLayoutMkLst>
        </pc:sldLayoutChg>
        <pc:sldLayoutChg chg="add del">
          <pc:chgData name="He Ziang" userId="S::2020302111281@whu.edu.cn::a58d5542-13c5-42e9-acf6-e12cce9448c7" providerId="AD" clId="Web-{D48B8045-49F5-23A0-5F91-B418A956C8F0}" dt="2022-12-14T02:53:36.179" v="18"/>
          <pc:sldLayoutMkLst>
            <pc:docMk/>
            <pc:sldMasterMk cId="2460954070" sldId="2147483660"/>
            <pc:sldLayoutMk cId="1718958274" sldId="2147483669"/>
          </pc:sldLayoutMkLst>
        </pc:sldLayoutChg>
        <pc:sldLayoutChg chg="add del">
          <pc:chgData name="He Ziang" userId="S::2020302111281@whu.edu.cn::a58d5542-13c5-42e9-acf6-e12cce9448c7" providerId="AD" clId="Web-{D48B8045-49F5-23A0-5F91-B418A956C8F0}" dt="2022-12-14T02:53:36.179" v="18"/>
          <pc:sldLayoutMkLst>
            <pc:docMk/>
            <pc:sldMasterMk cId="2460954070" sldId="2147483660"/>
            <pc:sldLayoutMk cId="2202905451" sldId="2147483670"/>
          </pc:sldLayoutMkLst>
        </pc:sldLayoutChg>
        <pc:sldLayoutChg chg="add del">
          <pc:chgData name="He Ziang" userId="S::2020302111281@whu.edu.cn::a58d5542-13c5-42e9-acf6-e12cce9448c7" providerId="AD" clId="Web-{D48B8045-49F5-23A0-5F91-B418A956C8F0}" dt="2022-12-14T02:53:36.179" v="18"/>
          <pc:sldLayoutMkLst>
            <pc:docMk/>
            <pc:sldMasterMk cId="2460954070" sldId="2147483660"/>
            <pc:sldLayoutMk cId="3479445657" sldId="2147483671"/>
          </pc:sldLayoutMkLst>
        </pc:sldLayoutChg>
      </pc:sldMasterChg>
      <pc:sldMasterChg chg="add del addSldLayout delSldLayout">
        <pc:chgData name="He Ziang" userId="S::2020302111281@whu.edu.cn::a58d5542-13c5-42e9-acf6-e12cce9448c7" providerId="AD" clId="Web-{D48B8045-49F5-23A0-5F91-B418A956C8F0}" dt="2022-12-14T02:53:36.101" v="17"/>
        <pc:sldMasterMkLst>
          <pc:docMk/>
          <pc:sldMasterMk cId="1143113594" sldId="2147483685"/>
        </pc:sldMasterMkLst>
        <pc:sldLayoutChg chg="add del">
          <pc:chgData name="He Ziang" userId="S::2020302111281@whu.edu.cn::a58d5542-13c5-42e9-acf6-e12cce9448c7" providerId="AD" clId="Web-{D48B8045-49F5-23A0-5F91-B418A956C8F0}" dt="2022-12-14T02:53:36.101" v="17"/>
          <pc:sldLayoutMkLst>
            <pc:docMk/>
            <pc:sldMasterMk cId="1143113594" sldId="2147483685"/>
            <pc:sldLayoutMk cId="3547148180" sldId="2147483674"/>
          </pc:sldLayoutMkLst>
        </pc:sldLayoutChg>
        <pc:sldLayoutChg chg="add del">
          <pc:chgData name="He Ziang" userId="S::2020302111281@whu.edu.cn::a58d5542-13c5-42e9-acf6-e12cce9448c7" providerId="AD" clId="Web-{D48B8045-49F5-23A0-5F91-B418A956C8F0}" dt="2022-12-14T02:53:36.101" v="17"/>
          <pc:sldLayoutMkLst>
            <pc:docMk/>
            <pc:sldMasterMk cId="1143113594" sldId="2147483685"/>
            <pc:sldLayoutMk cId="1736536273" sldId="2147483675"/>
          </pc:sldLayoutMkLst>
        </pc:sldLayoutChg>
        <pc:sldLayoutChg chg="add del">
          <pc:chgData name="He Ziang" userId="S::2020302111281@whu.edu.cn::a58d5542-13c5-42e9-acf6-e12cce9448c7" providerId="AD" clId="Web-{D48B8045-49F5-23A0-5F91-B418A956C8F0}" dt="2022-12-14T02:53:36.101" v="17"/>
          <pc:sldLayoutMkLst>
            <pc:docMk/>
            <pc:sldMasterMk cId="1143113594" sldId="2147483685"/>
            <pc:sldLayoutMk cId="1330946820" sldId="2147483676"/>
          </pc:sldLayoutMkLst>
        </pc:sldLayoutChg>
        <pc:sldLayoutChg chg="add del">
          <pc:chgData name="He Ziang" userId="S::2020302111281@whu.edu.cn::a58d5542-13c5-42e9-acf6-e12cce9448c7" providerId="AD" clId="Web-{D48B8045-49F5-23A0-5F91-B418A956C8F0}" dt="2022-12-14T02:53:36.101" v="17"/>
          <pc:sldLayoutMkLst>
            <pc:docMk/>
            <pc:sldMasterMk cId="1143113594" sldId="2147483685"/>
            <pc:sldLayoutMk cId="1694728880" sldId="2147483677"/>
          </pc:sldLayoutMkLst>
        </pc:sldLayoutChg>
        <pc:sldLayoutChg chg="add del">
          <pc:chgData name="He Ziang" userId="S::2020302111281@whu.edu.cn::a58d5542-13c5-42e9-acf6-e12cce9448c7" providerId="AD" clId="Web-{D48B8045-49F5-23A0-5F91-B418A956C8F0}" dt="2022-12-14T02:53:36.101" v="17"/>
          <pc:sldLayoutMkLst>
            <pc:docMk/>
            <pc:sldMasterMk cId="1143113594" sldId="2147483685"/>
            <pc:sldLayoutMk cId="3391109384" sldId="2147483678"/>
          </pc:sldLayoutMkLst>
        </pc:sldLayoutChg>
        <pc:sldLayoutChg chg="add del">
          <pc:chgData name="He Ziang" userId="S::2020302111281@whu.edu.cn::a58d5542-13c5-42e9-acf6-e12cce9448c7" providerId="AD" clId="Web-{D48B8045-49F5-23A0-5F91-B418A956C8F0}" dt="2022-12-14T02:53:36.101" v="17"/>
          <pc:sldLayoutMkLst>
            <pc:docMk/>
            <pc:sldMasterMk cId="1143113594" sldId="2147483685"/>
            <pc:sldLayoutMk cId="1149386501" sldId="2147483679"/>
          </pc:sldLayoutMkLst>
        </pc:sldLayoutChg>
        <pc:sldLayoutChg chg="add del">
          <pc:chgData name="He Ziang" userId="S::2020302111281@whu.edu.cn::a58d5542-13c5-42e9-acf6-e12cce9448c7" providerId="AD" clId="Web-{D48B8045-49F5-23A0-5F91-B418A956C8F0}" dt="2022-12-14T02:53:36.101" v="17"/>
          <pc:sldLayoutMkLst>
            <pc:docMk/>
            <pc:sldMasterMk cId="1143113594" sldId="2147483685"/>
            <pc:sldLayoutMk cId="147081345" sldId="2147483680"/>
          </pc:sldLayoutMkLst>
        </pc:sldLayoutChg>
        <pc:sldLayoutChg chg="add del">
          <pc:chgData name="He Ziang" userId="S::2020302111281@whu.edu.cn::a58d5542-13c5-42e9-acf6-e12cce9448c7" providerId="AD" clId="Web-{D48B8045-49F5-23A0-5F91-B418A956C8F0}" dt="2022-12-14T02:53:36.101" v="17"/>
          <pc:sldLayoutMkLst>
            <pc:docMk/>
            <pc:sldMasterMk cId="1143113594" sldId="2147483685"/>
            <pc:sldLayoutMk cId="313704948" sldId="2147483681"/>
          </pc:sldLayoutMkLst>
        </pc:sldLayoutChg>
        <pc:sldLayoutChg chg="add del">
          <pc:chgData name="He Ziang" userId="S::2020302111281@whu.edu.cn::a58d5542-13c5-42e9-acf6-e12cce9448c7" providerId="AD" clId="Web-{D48B8045-49F5-23A0-5F91-B418A956C8F0}" dt="2022-12-14T02:53:36.101" v="17"/>
          <pc:sldLayoutMkLst>
            <pc:docMk/>
            <pc:sldMasterMk cId="1143113594" sldId="2147483685"/>
            <pc:sldLayoutMk cId="172158379" sldId="2147483682"/>
          </pc:sldLayoutMkLst>
        </pc:sldLayoutChg>
        <pc:sldLayoutChg chg="add del">
          <pc:chgData name="He Ziang" userId="S::2020302111281@whu.edu.cn::a58d5542-13c5-42e9-acf6-e12cce9448c7" providerId="AD" clId="Web-{D48B8045-49F5-23A0-5F91-B418A956C8F0}" dt="2022-12-14T02:53:36.101" v="17"/>
          <pc:sldLayoutMkLst>
            <pc:docMk/>
            <pc:sldMasterMk cId="1143113594" sldId="2147483685"/>
            <pc:sldLayoutMk cId="3478972694" sldId="2147483683"/>
          </pc:sldLayoutMkLst>
        </pc:sldLayoutChg>
        <pc:sldLayoutChg chg="add del">
          <pc:chgData name="He Ziang" userId="S::2020302111281@whu.edu.cn::a58d5542-13c5-42e9-acf6-e12cce9448c7" providerId="AD" clId="Web-{D48B8045-49F5-23A0-5F91-B418A956C8F0}" dt="2022-12-14T02:53:36.101" v="17"/>
          <pc:sldLayoutMkLst>
            <pc:docMk/>
            <pc:sldMasterMk cId="1143113594" sldId="2147483685"/>
            <pc:sldLayoutMk cId="1759187980" sldId="2147483684"/>
          </pc:sldLayoutMkLst>
        </pc:sldLayoutChg>
      </pc:sldMasterChg>
      <pc:sldMasterChg chg="add del addSldLayout delSldLayout">
        <pc:chgData name="He Ziang" userId="S::2020302111281@whu.edu.cn::a58d5542-13c5-42e9-acf6-e12cce9448c7" providerId="AD" clId="Web-{D48B8045-49F5-23A0-5F91-B418A956C8F0}" dt="2022-12-14T02:53:36.179" v="18"/>
        <pc:sldMasterMkLst>
          <pc:docMk/>
          <pc:sldMasterMk cId="816859060" sldId="2147483698"/>
        </pc:sldMasterMkLst>
        <pc:sldLayoutChg chg="add del">
          <pc:chgData name="He Ziang" userId="S::2020302111281@whu.edu.cn::a58d5542-13c5-42e9-acf6-e12cce9448c7" providerId="AD" clId="Web-{D48B8045-49F5-23A0-5F91-B418A956C8F0}" dt="2022-12-14T02:53:36.179" v="18"/>
          <pc:sldLayoutMkLst>
            <pc:docMk/>
            <pc:sldMasterMk cId="816859060" sldId="2147483698"/>
            <pc:sldLayoutMk cId="110230253" sldId="2147483687"/>
          </pc:sldLayoutMkLst>
        </pc:sldLayoutChg>
        <pc:sldLayoutChg chg="add del">
          <pc:chgData name="He Ziang" userId="S::2020302111281@whu.edu.cn::a58d5542-13c5-42e9-acf6-e12cce9448c7" providerId="AD" clId="Web-{D48B8045-49F5-23A0-5F91-B418A956C8F0}" dt="2022-12-14T02:53:36.179" v="18"/>
          <pc:sldLayoutMkLst>
            <pc:docMk/>
            <pc:sldMasterMk cId="816859060" sldId="2147483698"/>
            <pc:sldLayoutMk cId="417432560" sldId="2147483688"/>
          </pc:sldLayoutMkLst>
        </pc:sldLayoutChg>
        <pc:sldLayoutChg chg="add del">
          <pc:chgData name="He Ziang" userId="S::2020302111281@whu.edu.cn::a58d5542-13c5-42e9-acf6-e12cce9448c7" providerId="AD" clId="Web-{D48B8045-49F5-23A0-5F91-B418A956C8F0}" dt="2022-12-14T02:53:36.179" v="18"/>
          <pc:sldLayoutMkLst>
            <pc:docMk/>
            <pc:sldMasterMk cId="816859060" sldId="2147483698"/>
            <pc:sldLayoutMk cId="3546956759" sldId="2147483689"/>
          </pc:sldLayoutMkLst>
        </pc:sldLayoutChg>
        <pc:sldLayoutChg chg="add del">
          <pc:chgData name="He Ziang" userId="S::2020302111281@whu.edu.cn::a58d5542-13c5-42e9-acf6-e12cce9448c7" providerId="AD" clId="Web-{D48B8045-49F5-23A0-5F91-B418A956C8F0}" dt="2022-12-14T02:53:36.179" v="18"/>
          <pc:sldLayoutMkLst>
            <pc:docMk/>
            <pc:sldMasterMk cId="816859060" sldId="2147483698"/>
            <pc:sldLayoutMk cId="244250604" sldId="2147483690"/>
          </pc:sldLayoutMkLst>
        </pc:sldLayoutChg>
        <pc:sldLayoutChg chg="add del">
          <pc:chgData name="He Ziang" userId="S::2020302111281@whu.edu.cn::a58d5542-13c5-42e9-acf6-e12cce9448c7" providerId="AD" clId="Web-{D48B8045-49F5-23A0-5F91-B418A956C8F0}" dt="2022-12-14T02:53:36.179" v="18"/>
          <pc:sldLayoutMkLst>
            <pc:docMk/>
            <pc:sldMasterMk cId="816859060" sldId="2147483698"/>
            <pc:sldLayoutMk cId="2716323893" sldId="2147483691"/>
          </pc:sldLayoutMkLst>
        </pc:sldLayoutChg>
        <pc:sldLayoutChg chg="add del">
          <pc:chgData name="He Ziang" userId="S::2020302111281@whu.edu.cn::a58d5542-13c5-42e9-acf6-e12cce9448c7" providerId="AD" clId="Web-{D48B8045-49F5-23A0-5F91-B418A956C8F0}" dt="2022-12-14T02:53:36.179" v="18"/>
          <pc:sldLayoutMkLst>
            <pc:docMk/>
            <pc:sldMasterMk cId="816859060" sldId="2147483698"/>
            <pc:sldLayoutMk cId="415613381" sldId="2147483692"/>
          </pc:sldLayoutMkLst>
        </pc:sldLayoutChg>
        <pc:sldLayoutChg chg="add del">
          <pc:chgData name="He Ziang" userId="S::2020302111281@whu.edu.cn::a58d5542-13c5-42e9-acf6-e12cce9448c7" providerId="AD" clId="Web-{D48B8045-49F5-23A0-5F91-B418A956C8F0}" dt="2022-12-14T02:53:36.179" v="18"/>
          <pc:sldLayoutMkLst>
            <pc:docMk/>
            <pc:sldMasterMk cId="816859060" sldId="2147483698"/>
            <pc:sldLayoutMk cId="64707594" sldId="2147483693"/>
          </pc:sldLayoutMkLst>
        </pc:sldLayoutChg>
        <pc:sldLayoutChg chg="add del">
          <pc:chgData name="He Ziang" userId="S::2020302111281@whu.edu.cn::a58d5542-13c5-42e9-acf6-e12cce9448c7" providerId="AD" clId="Web-{D48B8045-49F5-23A0-5F91-B418A956C8F0}" dt="2022-12-14T02:53:36.179" v="18"/>
          <pc:sldLayoutMkLst>
            <pc:docMk/>
            <pc:sldMasterMk cId="816859060" sldId="2147483698"/>
            <pc:sldLayoutMk cId="2342119162" sldId="2147483694"/>
          </pc:sldLayoutMkLst>
        </pc:sldLayoutChg>
        <pc:sldLayoutChg chg="add del">
          <pc:chgData name="He Ziang" userId="S::2020302111281@whu.edu.cn::a58d5542-13c5-42e9-acf6-e12cce9448c7" providerId="AD" clId="Web-{D48B8045-49F5-23A0-5F91-B418A956C8F0}" dt="2022-12-14T02:53:36.179" v="18"/>
          <pc:sldLayoutMkLst>
            <pc:docMk/>
            <pc:sldMasterMk cId="816859060" sldId="2147483698"/>
            <pc:sldLayoutMk cId="1664303621" sldId="2147483695"/>
          </pc:sldLayoutMkLst>
        </pc:sldLayoutChg>
        <pc:sldLayoutChg chg="add del">
          <pc:chgData name="He Ziang" userId="S::2020302111281@whu.edu.cn::a58d5542-13c5-42e9-acf6-e12cce9448c7" providerId="AD" clId="Web-{D48B8045-49F5-23A0-5F91-B418A956C8F0}" dt="2022-12-14T02:53:36.179" v="18"/>
          <pc:sldLayoutMkLst>
            <pc:docMk/>
            <pc:sldMasterMk cId="816859060" sldId="2147483698"/>
            <pc:sldLayoutMk cId="49616384" sldId="2147483696"/>
          </pc:sldLayoutMkLst>
        </pc:sldLayoutChg>
        <pc:sldLayoutChg chg="add del">
          <pc:chgData name="He Ziang" userId="S::2020302111281@whu.edu.cn::a58d5542-13c5-42e9-acf6-e12cce9448c7" providerId="AD" clId="Web-{D48B8045-49F5-23A0-5F91-B418A956C8F0}" dt="2022-12-14T02:53:36.179" v="18"/>
          <pc:sldLayoutMkLst>
            <pc:docMk/>
            <pc:sldMasterMk cId="816859060" sldId="2147483698"/>
            <pc:sldLayoutMk cId="2749202057" sldId="2147483697"/>
          </pc:sldLayoutMkLst>
        </pc:sldLayoutChg>
      </pc:sldMasterChg>
      <pc:sldMasterChg chg="add del addSldLayout delSldLayout">
        <pc:chgData name="He Ziang" userId="S::2020302111281@whu.edu.cn::a58d5542-13c5-42e9-acf6-e12cce9448c7" providerId="AD" clId="Web-{D48B8045-49F5-23A0-5F91-B418A956C8F0}" dt="2022-12-14T02:53:31.679" v="13"/>
        <pc:sldMasterMkLst>
          <pc:docMk/>
          <pc:sldMasterMk cId="1449146501" sldId="2147483737"/>
        </pc:sldMasterMkLst>
        <pc:sldLayoutChg chg="add del">
          <pc:chgData name="He Ziang" userId="S::2020302111281@whu.edu.cn::a58d5542-13c5-42e9-acf6-e12cce9448c7" providerId="AD" clId="Web-{D48B8045-49F5-23A0-5F91-B418A956C8F0}" dt="2022-12-14T02:53:31.679" v="13"/>
          <pc:sldLayoutMkLst>
            <pc:docMk/>
            <pc:sldMasterMk cId="1449146501" sldId="2147483737"/>
            <pc:sldLayoutMk cId="3461257819" sldId="2147483726"/>
          </pc:sldLayoutMkLst>
        </pc:sldLayoutChg>
        <pc:sldLayoutChg chg="add del">
          <pc:chgData name="He Ziang" userId="S::2020302111281@whu.edu.cn::a58d5542-13c5-42e9-acf6-e12cce9448c7" providerId="AD" clId="Web-{D48B8045-49F5-23A0-5F91-B418A956C8F0}" dt="2022-12-14T02:53:31.679" v="13"/>
          <pc:sldLayoutMkLst>
            <pc:docMk/>
            <pc:sldMasterMk cId="1449146501" sldId="2147483737"/>
            <pc:sldLayoutMk cId="2925967039" sldId="2147483727"/>
          </pc:sldLayoutMkLst>
        </pc:sldLayoutChg>
        <pc:sldLayoutChg chg="add del">
          <pc:chgData name="He Ziang" userId="S::2020302111281@whu.edu.cn::a58d5542-13c5-42e9-acf6-e12cce9448c7" providerId="AD" clId="Web-{D48B8045-49F5-23A0-5F91-B418A956C8F0}" dt="2022-12-14T02:53:31.679" v="13"/>
          <pc:sldLayoutMkLst>
            <pc:docMk/>
            <pc:sldMasterMk cId="1449146501" sldId="2147483737"/>
            <pc:sldLayoutMk cId="3298357464" sldId="2147483728"/>
          </pc:sldLayoutMkLst>
        </pc:sldLayoutChg>
        <pc:sldLayoutChg chg="add del">
          <pc:chgData name="He Ziang" userId="S::2020302111281@whu.edu.cn::a58d5542-13c5-42e9-acf6-e12cce9448c7" providerId="AD" clId="Web-{D48B8045-49F5-23A0-5F91-B418A956C8F0}" dt="2022-12-14T02:53:31.679" v="13"/>
          <pc:sldLayoutMkLst>
            <pc:docMk/>
            <pc:sldMasterMk cId="1449146501" sldId="2147483737"/>
            <pc:sldLayoutMk cId="1970703451" sldId="2147483729"/>
          </pc:sldLayoutMkLst>
        </pc:sldLayoutChg>
        <pc:sldLayoutChg chg="add del">
          <pc:chgData name="He Ziang" userId="S::2020302111281@whu.edu.cn::a58d5542-13c5-42e9-acf6-e12cce9448c7" providerId="AD" clId="Web-{D48B8045-49F5-23A0-5F91-B418A956C8F0}" dt="2022-12-14T02:53:31.679" v="13"/>
          <pc:sldLayoutMkLst>
            <pc:docMk/>
            <pc:sldMasterMk cId="1449146501" sldId="2147483737"/>
            <pc:sldLayoutMk cId="3007086331" sldId="2147483730"/>
          </pc:sldLayoutMkLst>
        </pc:sldLayoutChg>
        <pc:sldLayoutChg chg="add del">
          <pc:chgData name="He Ziang" userId="S::2020302111281@whu.edu.cn::a58d5542-13c5-42e9-acf6-e12cce9448c7" providerId="AD" clId="Web-{D48B8045-49F5-23A0-5F91-B418A956C8F0}" dt="2022-12-14T02:53:31.679" v="13"/>
          <pc:sldLayoutMkLst>
            <pc:docMk/>
            <pc:sldMasterMk cId="1449146501" sldId="2147483737"/>
            <pc:sldLayoutMk cId="3779900905" sldId="2147483731"/>
          </pc:sldLayoutMkLst>
        </pc:sldLayoutChg>
        <pc:sldLayoutChg chg="add del">
          <pc:chgData name="He Ziang" userId="S::2020302111281@whu.edu.cn::a58d5542-13c5-42e9-acf6-e12cce9448c7" providerId="AD" clId="Web-{D48B8045-49F5-23A0-5F91-B418A956C8F0}" dt="2022-12-14T02:53:31.679" v="13"/>
          <pc:sldLayoutMkLst>
            <pc:docMk/>
            <pc:sldMasterMk cId="1449146501" sldId="2147483737"/>
            <pc:sldLayoutMk cId="1080633135" sldId="2147483732"/>
          </pc:sldLayoutMkLst>
        </pc:sldLayoutChg>
        <pc:sldLayoutChg chg="add del">
          <pc:chgData name="He Ziang" userId="S::2020302111281@whu.edu.cn::a58d5542-13c5-42e9-acf6-e12cce9448c7" providerId="AD" clId="Web-{D48B8045-49F5-23A0-5F91-B418A956C8F0}" dt="2022-12-14T02:53:31.679" v="13"/>
          <pc:sldLayoutMkLst>
            <pc:docMk/>
            <pc:sldMasterMk cId="1449146501" sldId="2147483737"/>
            <pc:sldLayoutMk cId="3141988047" sldId="2147483733"/>
          </pc:sldLayoutMkLst>
        </pc:sldLayoutChg>
        <pc:sldLayoutChg chg="add del">
          <pc:chgData name="He Ziang" userId="S::2020302111281@whu.edu.cn::a58d5542-13c5-42e9-acf6-e12cce9448c7" providerId="AD" clId="Web-{D48B8045-49F5-23A0-5F91-B418A956C8F0}" dt="2022-12-14T02:53:31.679" v="13"/>
          <pc:sldLayoutMkLst>
            <pc:docMk/>
            <pc:sldMasterMk cId="1449146501" sldId="2147483737"/>
            <pc:sldLayoutMk cId="3049129195" sldId="2147483734"/>
          </pc:sldLayoutMkLst>
        </pc:sldLayoutChg>
        <pc:sldLayoutChg chg="add del">
          <pc:chgData name="He Ziang" userId="S::2020302111281@whu.edu.cn::a58d5542-13c5-42e9-acf6-e12cce9448c7" providerId="AD" clId="Web-{D48B8045-49F5-23A0-5F91-B418A956C8F0}" dt="2022-12-14T02:53:31.679" v="13"/>
          <pc:sldLayoutMkLst>
            <pc:docMk/>
            <pc:sldMasterMk cId="1449146501" sldId="2147483737"/>
            <pc:sldLayoutMk cId="2247796884" sldId="2147483735"/>
          </pc:sldLayoutMkLst>
        </pc:sldLayoutChg>
        <pc:sldLayoutChg chg="add del">
          <pc:chgData name="He Ziang" userId="S::2020302111281@whu.edu.cn::a58d5542-13c5-42e9-acf6-e12cce9448c7" providerId="AD" clId="Web-{D48B8045-49F5-23A0-5F91-B418A956C8F0}" dt="2022-12-14T02:53:31.679" v="13"/>
          <pc:sldLayoutMkLst>
            <pc:docMk/>
            <pc:sldMasterMk cId="1449146501" sldId="2147483737"/>
            <pc:sldLayoutMk cId="319045023" sldId="2147483736"/>
          </pc:sldLayoutMkLst>
        </pc:sldLayoutChg>
      </pc:sldMasterChg>
    </pc:docChg>
  </pc:docChgLst>
  <pc:docChgLst>
    <pc:chgData name="He Ziang" userId="S::2020302111281@whu.edu.cn::a58d5542-13c5-42e9-acf6-e12cce9448c7" providerId="AD" clId="Web-{EEBEC020-6531-FAB0-403C-19F018A3C006}"/>
    <pc:docChg chg="modSld">
      <pc:chgData name="He Ziang" userId="S::2020302111281@whu.edu.cn::a58d5542-13c5-42e9-acf6-e12cce9448c7" providerId="AD" clId="Web-{EEBEC020-6531-FAB0-403C-19F018A3C006}" dt="2022-12-16T14:57:38.244" v="1" actId="1076"/>
      <pc:docMkLst>
        <pc:docMk/>
      </pc:docMkLst>
      <pc:sldChg chg="modSp">
        <pc:chgData name="He Ziang" userId="S::2020302111281@whu.edu.cn::a58d5542-13c5-42e9-acf6-e12cce9448c7" providerId="AD" clId="Web-{EEBEC020-6531-FAB0-403C-19F018A3C006}" dt="2022-12-16T14:57:38.244" v="1" actId="1076"/>
        <pc:sldMkLst>
          <pc:docMk/>
          <pc:sldMk cId="4118737758" sldId="282"/>
        </pc:sldMkLst>
        <pc:graphicFrameChg chg="mod">
          <ac:chgData name="He Ziang" userId="S::2020302111281@whu.edu.cn::a58d5542-13c5-42e9-acf6-e12cce9448c7" providerId="AD" clId="Web-{EEBEC020-6531-FAB0-403C-19F018A3C006}" dt="2022-12-16T14:57:38.244" v="1" actId="1076"/>
          <ac:graphicFrameMkLst>
            <pc:docMk/>
            <pc:sldMk cId="4118737758" sldId="282"/>
            <ac:graphicFrameMk id="15" creationId="{3EE0AF88-06B6-C84A-EAC5-A4870534065C}"/>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69F3C2-675B-4DEA-B816-AF6296333721}"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6C99510-2AE5-4E0B-B01C-BB4C053C6F6E}">
      <dgm:prSet/>
      <dgm:spPr/>
      <dgm:t>
        <a:bodyPr/>
        <a:lstStyle/>
        <a:p>
          <a:pPr>
            <a:defRPr cap="all"/>
          </a:pPr>
          <a:r>
            <a:rPr lang="zh-CN"/>
            <a:t>identify the source of some image</a:t>
          </a:r>
          <a:endParaRPr lang="en-US"/>
        </a:p>
      </dgm:t>
    </dgm:pt>
    <dgm:pt modelId="{25C49FBA-3F70-40F2-A29E-7151222BD588}" type="parTrans" cxnId="{A3D2738C-2D69-45D6-9476-4B5FB5EA00B5}">
      <dgm:prSet/>
      <dgm:spPr/>
      <dgm:t>
        <a:bodyPr/>
        <a:lstStyle/>
        <a:p>
          <a:endParaRPr lang="en-US"/>
        </a:p>
      </dgm:t>
    </dgm:pt>
    <dgm:pt modelId="{7CE58CFC-64EF-4DA0-AFBB-870D9C9FE2F6}" type="sibTrans" cxnId="{A3D2738C-2D69-45D6-9476-4B5FB5EA00B5}">
      <dgm:prSet/>
      <dgm:spPr/>
      <dgm:t>
        <a:bodyPr/>
        <a:lstStyle/>
        <a:p>
          <a:endParaRPr lang="en-US"/>
        </a:p>
      </dgm:t>
    </dgm:pt>
    <dgm:pt modelId="{E8CCE84D-9A20-494B-A58E-9B50DF239B50}">
      <dgm:prSet/>
      <dgm:spPr/>
      <dgm:t>
        <a:bodyPr/>
        <a:lstStyle/>
        <a:p>
          <a:pPr>
            <a:defRPr cap="all"/>
          </a:pPr>
          <a:r>
            <a:rPr lang="en-US"/>
            <a:t>claim</a:t>
          </a:r>
          <a:r>
            <a:rPr lang="zh-CN"/>
            <a:t> </a:t>
          </a:r>
          <a:r>
            <a:rPr lang="en-US"/>
            <a:t>the</a:t>
          </a:r>
          <a:r>
            <a:rPr lang="zh-CN"/>
            <a:t> </a:t>
          </a:r>
          <a:r>
            <a:rPr lang="en-US"/>
            <a:t>copyright</a:t>
          </a:r>
          <a:r>
            <a:rPr lang="zh-CN"/>
            <a:t> </a:t>
          </a:r>
          <a:r>
            <a:rPr lang="en-US"/>
            <a:t>of</a:t>
          </a:r>
          <a:r>
            <a:rPr lang="zh-CN"/>
            <a:t> </a:t>
          </a:r>
          <a:r>
            <a:rPr lang="en-US"/>
            <a:t>it</a:t>
          </a:r>
        </a:p>
      </dgm:t>
    </dgm:pt>
    <dgm:pt modelId="{22FF1E0E-4AD3-4504-AF03-FA75DD8523A9}" type="parTrans" cxnId="{1476338C-5772-4030-9A18-8BD3163B4D3D}">
      <dgm:prSet/>
      <dgm:spPr/>
      <dgm:t>
        <a:bodyPr/>
        <a:lstStyle/>
        <a:p>
          <a:endParaRPr lang="en-US"/>
        </a:p>
      </dgm:t>
    </dgm:pt>
    <dgm:pt modelId="{6B155B21-DFD7-444E-8236-6D060D92E676}" type="sibTrans" cxnId="{1476338C-5772-4030-9A18-8BD3163B4D3D}">
      <dgm:prSet/>
      <dgm:spPr/>
      <dgm:t>
        <a:bodyPr/>
        <a:lstStyle/>
        <a:p>
          <a:endParaRPr lang="en-US"/>
        </a:p>
      </dgm:t>
    </dgm:pt>
    <dgm:pt modelId="{1CF2ADE3-A8B2-417C-BF76-49E3DF26B362}" type="pres">
      <dgm:prSet presAssocID="{8E69F3C2-675B-4DEA-B816-AF6296333721}" presName="root" presStyleCnt="0">
        <dgm:presLayoutVars>
          <dgm:dir/>
          <dgm:resizeHandles val="exact"/>
        </dgm:presLayoutVars>
      </dgm:prSet>
      <dgm:spPr/>
    </dgm:pt>
    <dgm:pt modelId="{5E915BE4-D781-41E7-A7AB-42956372F745}" type="pres">
      <dgm:prSet presAssocID="{16C99510-2AE5-4E0B-B01C-BB4C053C6F6E}" presName="compNode" presStyleCnt="0"/>
      <dgm:spPr/>
    </dgm:pt>
    <dgm:pt modelId="{ABB5A738-9C3C-435D-B573-D33AF99FAD41}" type="pres">
      <dgm:prSet presAssocID="{16C99510-2AE5-4E0B-B01C-BB4C053C6F6E}" presName="iconBgRect" presStyleLbl="bgShp" presStyleIdx="0" presStyleCnt="2"/>
      <dgm:spPr>
        <a:prstGeom prst="round2DiagRect">
          <a:avLst>
            <a:gd name="adj1" fmla="val 29727"/>
            <a:gd name="adj2" fmla="val 0"/>
          </a:avLst>
        </a:prstGeom>
      </dgm:spPr>
    </dgm:pt>
    <dgm:pt modelId="{49E7115C-C1D8-4115-994B-F0E389101F5D}" type="pres">
      <dgm:prSet presAssocID="{16C99510-2AE5-4E0B-B01C-BB4C053C6F6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照相机"/>
        </a:ext>
      </dgm:extLst>
    </dgm:pt>
    <dgm:pt modelId="{772148AE-CEF6-4DCF-826F-BA8CCBC33BA8}" type="pres">
      <dgm:prSet presAssocID="{16C99510-2AE5-4E0B-B01C-BB4C053C6F6E}" presName="spaceRect" presStyleCnt="0"/>
      <dgm:spPr/>
    </dgm:pt>
    <dgm:pt modelId="{A2E24351-A82A-4E38-AAFD-C2ABD06620F2}" type="pres">
      <dgm:prSet presAssocID="{16C99510-2AE5-4E0B-B01C-BB4C053C6F6E}" presName="textRect" presStyleLbl="revTx" presStyleIdx="0" presStyleCnt="2">
        <dgm:presLayoutVars>
          <dgm:chMax val="1"/>
          <dgm:chPref val="1"/>
        </dgm:presLayoutVars>
      </dgm:prSet>
      <dgm:spPr/>
    </dgm:pt>
    <dgm:pt modelId="{984DD63E-EF4B-480F-93C0-1824841C2320}" type="pres">
      <dgm:prSet presAssocID="{7CE58CFC-64EF-4DA0-AFBB-870D9C9FE2F6}" presName="sibTrans" presStyleCnt="0"/>
      <dgm:spPr/>
    </dgm:pt>
    <dgm:pt modelId="{6FD4AE35-ED04-4369-9C81-41E7EB3ECD0A}" type="pres">
      <dgm:prSet presAssocID="{E8CCE84D-9A20-494B-A58E-9B50DF239B50}" presName="compNode" presStyleCnt="0"/>
      <dgm:spPr/>
    </dgm:pt>
    <dgm:pt modelId="{B5126FC2-21B5-4C67-AA53-6B8E18E1A207}" type="pres">
      <dgm:prSet presAssocID="{E8CCE84D-9A20-494B-A58E-9B50DF239B50}" presName="iconBgRect" presStyleLbl="bgShp" presStyleIdx="1" presStyleCnt="2"/>
      <dgm:spPr>
        <a:prstGeom prst="round2DiagRect">
          <a:avLst>
            <a:gd name="adj1" fmla="val 29727"/>
            <a:gd name="adj2" fmla="val 0"/>
          </a:avLst>
        </a:prstGeom>
      </dgm:spPr>
    </dgm:pt>
    <dgm:pt modelId="{706F0AF3-63CB-4E0E-9B53-8BFD72903708}" type="pres">
      <dgm:prSet presAssocID="{E8CCE84D-9A20-494B-A58E-9B50DF239B5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法槌"/>
        </a:ext>
      </dgm:extLst>
    </dgm:pt>
    <dgm:pt modelId="{DB749950-2DE5-4F53-87F5-6EBF05CDDF04}" type="pres">
      <dgm:prSet presAssocID="{E8CCE84D-9A20-494B-A58E-9B50DF239B50}" presName="spaceRect" presStyleCnt="0"/>
      <dgm:spPr/>
    </dgm:pt>
    <dgm:pt modelId="{911CDD34-DA28-4CC2-A879-88B13C92F9D6}" type="pres">
      <dgm:prSet presAssocID="{E8CCE84D-9A20-494B-A58E-9B50DF239B50}" presName="textRect" presStyleLbl="revTx" presStyleIdx="1" presStyleCnt="2">
        <dgm:presLayoutVars>
          <dgm:chMax val="1"/>
          <dgm:chPref val="1"/>
        </dgm:presLayoutVars>
      </dgm:prSet>
      <dgm:spPr/>
    </dgm:pt>
  </dgm:ptLst>
  <dgm:cxnLst>
    <dgm:cxn modelId="{B2417E64-9B45-4D0E-B005-2C388C600344}" type="presOf" srcId="{16C99510-2AE5-4E0B-B01C-BB4C053C6F6E}" destId="{A2E24351-A82A-4E38-AAFD-C2ABD06620F2}" srcOrd="0" destOrd="0" presId="urn:microsoft.com/office/officeart/2018/5/layout/IconLeafLabelList"/>
    <dgm:cxn modelId="{C7CFF044-5E16-4752-9BA5-B0FFAC5C6967}" type="presOf" srcId="{8E69F3C2-675B-4DEA-B816-AF6296333721}" destId="{1CF2ADE3-A8B2-417C-BF76-49E3DF26B362}" srcOrd="0" destOrd="0" presId="urn:microsoft.com/office/officeart/2018/5/layout/IconLeafLabelList"/>
    <dgm:cxn modelId="{1476338C-5772-4030-9A18-8BD3163B4D3D}" srcId="{8E69F3C2-675B-4DEA-B816-AF6296333721}" destId="{E8CCE84D-9A20-494B-A58E-9B50DF239B50}" srcOrd="1" destOrd="0" parTransId="{22FF1E0E-4AD3-4504-AF03-FA75DD8523A9}" sibTransId="{6B155B21-DFD7-444E-8236-6D060D92E676}"/>
    <dgm:cxn modelId="{A3D2738C-2D69-45D6-9476-4B5FB5EA00B5}" srcId="{8E69F3C2-675B-4DEA-B816-AF6296333721}" destId="{16C99510-2AE5-4E0B-B01C-BB4C053C6F6E}" srcOrd="0" destOrd="0" parTransId="{25C49FBA-3F70-40F2-A29E-7151222BD588}" sibTransId="{7CE58CFC-64EF-4DA0-AFBB-870D9C9FE2F6}"/>
    <dgm:cxn modelId="{8B365AC3-61ED-4E2D-A80D-F7AB6F8BA2C5}" type="presOf" srcId="{E8CCE84D-9A20-494B-A58E-9B50DF239B50}" destId="{911CDD34-DA28-4CC2-A879-88B13C92F9D6}" srcOrd="0" destOrd="0" presId="urn:microsoft.com/office/officeart/2018/5/layout/IconLeafLabelList"/>
    <dgm:cxn modelId="{858EA22D-B86C-4742-97E0-069AADC9BCDE}" type="presParOf" srcId="{1CF2ADE3-A8B2-417C-BF76-49E3DF26B362}" destId="{5E915BE4-D781-41E7-A7AB-42956372F745}" srcOrd="0" destOrd="0" presId="urn:microsoft.com/office/officeart/2018/5/layout/IconLeafLabelList"/>
    <dgm:cxn modelId="{F0854F24-280D-4086-86A0-E013E5AC61A7}" type="presParOf" srcId="{5E915BE4-D781-41E7-A7AB-42956372F745}" destId="{ABB5A738-9C3C-435D-B573-D33AF99FAD41}" srcOrd="0" destOrd="0" presId="urn:microsoft.com/office/officeart/2018/5/layout/IconLeafLabelList"/>
    <dgm:cxn modelId="{D57AC133-DE54-4484-B258-309D17601995}" type="presParOf" srcId="{5E915BE4-D781-41E7-A7AB-42956372F745}" destId="{49E7115C-C1D8-4115-994B-F0E389101F5D}" srcOrd="1" destOrd="0" presId="urn:microsoft.com/office/officeart/2018/5/layout/IconLeafLabelList"/>
    <dgm:cxn modelId="{DBAEC925-D829-4A69-9022-4E2B066576B9}" type="presParOf" srcId="{5E915BE4-D781-41E7-A7AB-42956372F745}" destId="{772148AE-CEF6-4DCF-826F-BA8CCBC33BA8}" srcOrd="2" destOrd="0" presId="urn:microsoft.com/office/officeart/2018/5/layout/IconLeafLabelList"/>
    <dgm:cxn modelId="{5407F9C7-2D3B-4AEC-B450-E31DF4D576EF}" type="presParOf" srcId="{5E915BE4-D781-41E7-A7AB-42956372F745}" destId="{A2E24351-A82A-4E38-AAFD-C2ABD06620F2}" srcOrd="3" destOrd="0" presId="urn:microsoft.com/office/officeart/2018/5/layout/IconLeafLabelList"/>
    <dgm:cxn modelId="{BCF3644D-2598-442B-A671-EBC277CE4946}" type="presParOf" srcId="{1CF2ADE3-A8B2-417C-BF76-49E3DF26B362}" destId="{984DD63E-EF4B-480F-93C0-1824841C2320}" srcOrd="1" destOrd="0" presId="urn:microsoft.com/office/officeart/2018/5/layout/IconLeafLabelList"/>
    <dgm:cxn modelId="{81ADA9B8-2F1F-4098-AB70-975F4E0F38F3}" type="presParOf" srcId="{1CF2ADE3-A8B2-417C-BF76-49E3DF26B362}" destId="{6FD4AE35-ED04-4369-9C81-41E7EB3ECD0A}" srcOrd="2" destOrd="0" presId="urn:microsoft.com/office/officeart/2018/5/layout/IconLeafLabelList"/>
    <dgm:cxn modelId="{AFB6DCF0-A070-4448-98FE-9E3A4AB5EBC5}" type="presParOf" srcId="{6FD4AE35-ED04-4369-9C81-41E7EB3ECD0A}" destId="{B5126FC2-21B5-4C67-AA53-6B8E18E1A207}" srcOrd="0" destOrd="0" presId="urn:microsoft.com/office/officeart/2018/5/layout/IconLeafLabelList"/>
    <dgm:cxn modelId="{CA3E23B3-15B9-428F-8700-3182E654A0F0}" type="presParOf" srcId="{6FD4AE35-ED04-4369-9C81-41E7EB3ECD0A}" destId="{706F0AF3-63CB-4E0E-9B53-8BFD72903708}" srcOrd="1" destOrd="0" presId="urn:microsoft.com/office/officeart/2018/5/layout/IconLeafLabelList"/>
    <dgm:cxn modelId="{A1D1FCE9-D32B-4843-8B0B-FEA856D04809}" type="presParOf" srcId="{6FD4AE35-ED04-4369-9C81-41E7EB3ECD0A}" destId="{DB749950-2DE5-4F53-87F5-6EBF05CDDF04}" srcOrd="2" destOrd="0" presId="urn:microsoft.com/office/officeart/2018/5/layout/IconLeafLabelList"/>
    <dgm:cxn modelId="{E0F71F3F-5128-4FCE-BD70-DC90F8F98745}" type="presParOf" srcId="{6FD4AE35-ED04-4369-9C81-41E7EB3ECD0A}" destId="{911CDD34-DA28-4CC2-A879-88B13C92F9D6}"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A344D0-5664-430D-AA03-7BC9E3E766C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9268DA47-69E3-4099-A77A-AA1EE7DE7BC2}">
      <dgm:prSet/>
      <dgm:spPr/>
      <dgm:t>
        <a:bodyPr/>
        <a:lstStyle/>
        <a:p>
          <a:r>
            <a:rPr lang="zh-CN"/>
            <a:t>D: the value measuring the  degeneration of the watermark</a:t>
          </a:r>
          <a:endParaRPr lang="en-US"/>
        </a:p>
      </dgm:t>
    </dgm:pt>
    <dgm:pt modelId="{86322E62-B7E3-49F4-90FE-23E350EECE05}" type="parTrans" cxnId="{9B6539F6-4E0B-47FA-870D-2285364F57A0}">
      <dgm:prSet/>
      <dgm:spPr/>
      <dgm:t>
        <a:bodyPr/>
        <a:lstStyle/>
        <a:p>
          <a:endParaRPr lang="en-US"/>
        </a:p>
      </dgm:t>
    </dgm:pt>
    <dgm:pt modelId="{A613B937-A9B5-41AB-9B3D-2097EDB1D551}" type="sibTrans" cxnId="{9B6539F6-4E0B-47FA-870D-2285364F57A0}">
      <dgm:prSet/>
      <dgm:spPr/>
      <dgm:t>
        <a:bodyPr/>
        <a:lstStyle/>
        <a:p>
          <a:endParaRPr lang="en-US"/>
        </a:p>
      </dgm:t>
    </dgm:pt>
    <dgm:pt modelId="{74426538-F792-4259-9824-9BC90661945F}">
      <dgm:prSet/>
      <dgm:spPr/>
      <dgm:t>
        <a:bodyPr/>
        <a:lstStyle/>
        <a:p>
          <a:r>
            <a:rPr lang="en-US" err="1"/>
            <a:t>Rbase</a:t>
          </a:r>
          <a:r>
            <a:rPr lang="en-US"/>
            <a:t>: the similarity ratio of detecting the watermark instantly after embedding the watermark</a:t>
          </a:r>
        </a:p>
      </dgm:t>
    </dgm:pt>
    <dgm:pt modelId="{10DCFBD4-04F9-4BA3-B477-9BAB7F3DECC3}" type="parTrans" cxnId="{D0EEA7EB-05B4-4F32-ACC7-82C8DDA0F6B9}">
      <dgm:prSet/>
      <dgm:spPr/>
      <dgm:t>
        <a:bodyPr/>
        <a:lstStyle/>
        <a:p>
          <a:endParaRPr lang="en-US"/>
        </a:p>
      </dgm:t>
    </dgm:pt>
    <dgm:pt modelId="{FD5A7532-B516-4F83-8C73-6D3CEB6217BB}" type="sibTrans" cxnId="{D0EEA7EB-05B4-4F32-ACC7-82C8DDA0F6B9}">
      <dgm:prSet/>
      <dgm:spPr/>
      <dgm:t>
        <a:bodyPr/>
        <a:lstStyle/>
        <a:p>
          <a:endParaRPr lang="en-US"/>
        </a:p>
      </dgm:t>
    </dgm:pt>
    <dgm:pt modelId="{80E78C83-407C-402E-A393-7BF025F1481D}">
      <dgm:prSet/>
      <dgm:spPr/>
      <dgm:t>
        <a:bodyPr/>
        <a:lstStyle/>
        <a:p>
          <a:r>
            <a:rPr lang="en-US" err="1"/>
            <a:t>Rbefore</a:t>
          </a:r>
          <a:r>
            <a:rPr lang="en-US"/>
            <a:t>: the similarity ratio of detecting the watermark before embedding</a:t>
          </a:r>
        </a:p>
      </dgm:t>
    </dgm:pt>
    <dgm:pt modelId="{192D55AE-E739-4BDB-8A55-36C7BF760F08}" type="parTrans" cxnId="{6C073DDB-1486-41BE-899D-ED6A220C209A}">
      <dgm:prSet/>
      <dgm:spPr/>
      <dgm:t>
        <a:bodyPr/>
        <a:lstStyle/>
        <a:p>
          <a:endParaRPr lang="en-US"/>
        </a:p>
      </dgm:t>
    </dgm:pt>
    <dgm:pt modelId="{2CF13128-8A62-405A-A9C8-F33CFA5CBC4B}" type="sibTrans" cxnId="{6C073DDB-1486-41BE-899D-ED6A220C209A}">
      <dgm:prSet/>
      <dgm:spPr/>
      <dgm:t>
        <a:bodyPr/>
        <a:lstStyle/>
        <a:p>
          <a:endParaRPr lang="en-US"/>
        </a:p>
      </dgm:t>
    </dgm:pt>
    <dgm:pt modelId="{94977C09-EFD5-4D3F-A7C5-316756317BB5}">
      <dgm:prSet/>
      <dgm:spPr/>
      <dgm:t>
        <a:bodyPr/>
        <a:lstStyle/>
        <a:p>
          <a:r>
            <a:rPr lang="en-US" err="1"/>
            <a:t>Rattacki</a:t>
          </a:r>
          <a:r>
            <a:rPr lang="en-US"/>
            <a:t>: the similarity ratio of detecting the watermark under attack </a:t>
          </a:r>
          <a:r>
            <a:rPr lang="en-US" err="1"/>
            <a:t>i</a:t>
          </a:r>
        </a:p>
      </dgm:t>
    </dgm:pt>
    <dgm:pt modelId="{72CB006A-1CD0-4CCA-A32F-D8107E0539E8}" type="parTrans" cxnId="{1B7A6704-94AF-4373-BA04-82037F11E72B}">
      <dgm:prSet/>
      <dgm:spPr/>
      <dgm:t>
        <a:bodyPr/>
        <a:lstStyle/>
        <a:p>
          <a:endParaRPr lang="en-US"/>
        </a:p>
      </dgm:t>
    </dgm:pt>
    <dgm:pt modelId="{ABC4611B-414F-4A02-A594-AA2CCCFE09CD}" type="sibTrans" cxnId="{1B7A6704-94AF-4373-BA04-82037F11E72B}">
      <dgm:prSet/>
      <dgm:spPr/>
      <dgm:t>
        <a:bodyPr/>
        <a:lstStyle/>
        <a:p>
          <a:endParaRPr lang="en-US"/>
        </a:p>
      </dgm:t>
    </dgm:pt>
    <dgm:pt modelId="{60446697-8489-4223-88DB-AE1FAFC81EAF}" type="pres">
      <dgm:prSet presAssocID="{5DA344D0-5664-430D-AA03-7BC9E3E766CF}" presName="vert0" presStyleCnt="0">
        <dgm:presLayoutVars>
          <dgm:dir/>
          <dgm:animOne val="branch"/>
          <dgm:animLvl val="lvl"/>
        </dgm:presLayoutVars>
      </dgm:prSet>
      <dgm:spPr/>
    </dgm:pt>
    <dgm:pt modelId="{C1F0A7EB-35CA-4E9F-8182-BE651DE11644}" type="pres">
      <dgm:prSet presAssocID="{9268DA47-69E3-4099-A77A-AA1EE7DE7BC2}" presName="thickLine" presStyleLbl="alignNode1" presStyleIdx="0" presStyleCnt="4"/>
      <dgm:spPr/>
    </dgm:pt>
    <dgm:pt modelId="{DDCDEC39-63F2-429B-9DB8-9B031C9BBDA7}" type="pres">
      <dgm:prSet presAssocID="{9268DA47-69E3-4099-A77A-AA1EE7DE7BC2}" presName="horz1" presStyleCnt="0"/>
      <dgm:spPr/>
    </dgm:pt>
    <dgm:pt modelId="{B65D55E0-03B4-4032-8FF6-01186A58FABC}" type="pres">
      <dgm:prSet presAssocID="{9268DA47-69E3-4099-A77A-AA1EE7DE7BC2}" presName="tx1" presStyleLbl="revTx" presStyleIdx="0" presStyleCnt="4"/>
      <dgm:spPr/>
    </dgm:pt>
    <dgm:pt modelId="{AE5F6157-0F60-42A4-8095-6099143F893F}" type="pres">
      <dgm:prSet presAssocID="{9268DA47-69E3-4099-A77A-AA1EE7DE7BC2}" presName="vert1" presStyleCnt="0"/>
      <dgm:spPr/>
    </dgm:pt>
    <dgm:pt modelId="{C15DB1D0-3545-4063-982F-290FB204D331}" type="pres">
      <dgm:prSet presAssocID="{74426538-F792-4259-9824-9BC90661945F}" presName="thickLine" presStyleLbl="alignNode1" presStyleIdx="1" presStyleCnt="4"/>
      <dgm:spPr/>
    </dgm:pt>
    <dgm:pt modelId="{A17CB7FB-41CA-482E-9BF8-143F5FC96E7D}" type="pres">
      <dgm:prSet presAssocID="{74426538-F792-4259-9824-9BC90661945F}" presName="horz1" presStyleCnt="0"/>
      <dgm:spPr/>
    </dgm:pt>
    <dgm:pt modelId="{85D9C612-443D-470E-840E-E217FEDB2EED}" type="pres">
      <dgm:prSet presAssocID="{74426538-F792-4259-9824-9BC90661945F}" presName="tx1" presStyleLbl="revTx" presStyleIdx="1" presStyleCnt="4"/>
      <dgm:spPr/>
    </dgm:pt>
    <dgm:pt modelId="{58AC0FED-E0C9-488D-BC0F-D8AAC9A944F0}" type="pres">
      <dgm:prSet presAssocID="{74426538-F792-4259-9824-9BC90661945F}" presName="vert1" presStyleCnt="0"/>
      <dgm:spPr/>
    </dgm:pt>
    <dgm:pt modelId="{FAF08160-8236-4621-9A4B-05633E6DBF4E}" type="pres">
      <dgm:prSet presAssocID="{80E78C83-407C-402E-A393-7BF025F1481D}" presName="thickLine" presStyleLbl="alignNode1" presStyleIdx="2" presStyleCnt="4"/>
      <dgm:spPr/>
    </dgm:pt>
    <dgm:pt modelId="{DEF9EA22-FDBA-4270-AD61-96F24CE0F875}" type="pres">
      <dgm:prSet presAssocID="{80E78C83-407C-402E-A393-7BF025F1481D}" presName="horz1" presStyleCnt="0"/>
      <dgm:spPr/>
    </dgm:pt>
    <dgm:pt modelId="{A6DACB23-A8FD-4E2E-BB7F-A0F9E0F0C8F0}" type="pres">
      <dgm:prSet presAssocID="{80E78C83-407C-402E-A393-7BF025F1481D}" presName="tx1" presStyleLbl="revTx" presStyleIdx="2" presStyleCnt="4"/>
      <dgm:spPr/>
    </dgm:pt>
    <dgm:pt modelId="{C3113BD2-C3D6-4ADD-AC00-AA7D713914C2}" type="pres">
      <dgm:prSet presAssocID="{80E78C83-407C-402E-A393-7BF025F1481D}" presName="vert1" presStyleCnt="0"/>
      <dgm:spPr/>
    </dgm:pt>
    <dgm:pt modelId="{7750F553-79B4-4482-81ED-909020A7135D}" type="pres">
      <dgm:prSet presAssocID="{94977C09-EFD5-4D3F-A7C5-316756317BB5}" presName="thickLine" presStyleLbl="alignNode1" presStyleIdx="3" presStyleCnt="4"/>
      <dgm:spPr/>
    </dgm:pt>
    <dgm:pt modelId="{8CF16104-CC01-45CA-9893-2ECE9E688939}" type="pres">
      <dgm:prSet presAssocID="{94977C09-EFD5-4D3F-A7C5-316756317BB5}" presName="horz1" presStyleCnt="0"/>
      <dgm:spPr/>
    </dgm:pt>
    <dgm:pt modelId="{60AE0A23-EF89-441B-B16E-64CF6D2FF0CC}" type="pres">
      <dgm:prSet presAssocID="{94977C09-EFD5-4D3F-A7C5-316756317BB5}" presName="tx1" presStyleLbl="revTx" presStyleIdx="3" presStyleCnt="4"/>
      <dgm:spPr/>
    </dgm:pt>
    <dgm:pt modelId="{0A565DE9-B35C-4EE7-9607-5A2DAF075678}" type="pres">
      <dgm:prSet presAssocID="{94977C09-EFD5-4D3F-A7C5-316756317BB5}" presName="vert1" presStyleCnt="0"/>
      <dgm:spPr/>
    </dgm:pt>
  </dgm:ptLst>
  <dgm:cxnLst>
    <dgm:cxn modelId="{1B7A6704-94AF-4373-BA04-82037F11E72B}" srcId="{5DA344D0-5664-430D-AA03-7BC9E3E766CF}" destId="{94977C09-EFD5-4D3F-A7C5-316756317BB5}" srcOrd="3" destOrd="0" parTransId="{72CB006A-1CD0-4CCA-A32F-D8107E0539E8}" sibTransId="{ABC4611B-414F-4A02-A594-AA2CCCFE09CD}"/>
    <dgm:cxn modelId="{3A74D686-C249-46DA-8B8A-BB9D5D96D5B6}" type="presOf" srcId="{9268DA47-69E3-4099-A77A-AA1EE7DE7BC2}" destId="{B65D55E0-03B4-4032-8FF6-01186A58FABC}" srcOrd="0" destOrd="0" presId="urn:microsoft.com/office/officeart/2008/layout/LinedList"/>
    <dgm:cxn modelId="{EB68C6B7-CCA9-47CD-B26A-AD8C31265488}" type="presOf" srcId="{5DA344D0-5664-430D-AA03-7BC9E3E766CF}" destId="{60446697-8489-4223-88DB-AE1FAFC81EAF}" srcOrd="0" destOrd="0" presId="urn:microsoft.com/office/officeart/2008/layout/LinedList"/>
    <dgm:cxn modelId="{A1069ACD-B988-4FFE-897E-DCD396F13615}" type="presOf" srcId="{74426538-F792-4259-9824-9BC90661945F}" destId="{85D9C612-443D-470E-840E-E217FEDB2EED}" srcOrd="0" destOrd="0" presId="urn:microsoft.com/office/officeart/2008/layout/LinedList"/>
    <dgm:cxn modelId="{6C073DDB-1486-41BE-899D-ED6A220C209A}" srcId="{5DA344D0-5664-430D-AA03-7BC9E3E766CF}" destId="{80E78C83-407C-402E-A393-7BF025F1481D}" srcOrd="2" destOrd="0" parTransId="{192D55AE-E739-4BDB-8A55-36C7BF760F08}" sibTransId="{2CF13128-8A62-405A-A9C8-F33CFA5CBC4B}"/>
    <dgm:cxn modelId="{4459DCE2-7287-485A-B88E-3F36019C9E9B}" type="presOf" srcId="{80E78C83-407C-402E-A393-7BF025F1481D}" destId="{A6DACB23-A8FD-4E2E-BB7F-A0F9E0F0C8F0}" srcOrd="0" destOrd="0" presId="urn:microsoft.com/office/officeart/2008/layout/LinedList"/>
    <dgm:cxn modelId="{D0EEA7EB-05B4-4F32-ACC7-82C8DDA0F6B9}" srcId="{5DA344D0-5664-430D-AA03-7BC9E3E766CF}" destId="{74426538-F792-4259-9824-9BC90661945F}" srcOrd="1" destOrd="0" parTransId="{10DCFBD4-04F9-4BA3-B477-9BAB7F3DECC3}" sibTransId="{FD5A7532-B516-4F83-8C73-6D3CEB6217BB}"/>
    <dgm:cxn modelId="{8359AEF2-BBD9-4F57-A45A-A0401C98049E}" type="presOf" srcId="{94977C09-EFD5-4D3F-A7C5-316756317BB5}" destId="{60AE0A23-EF89-441B-B16E-64CF6D2FF0CC}" srcOrd="0" destOrd="0" presId="urn:microsoft.com/office/officeart/2008/layout/LinedList"/>
    <dgm:cxn modelId="{9B6539F6-4E0B-47FA-870D-2285364F57A0}" srcId="{5DA344D0-5664-430D-AA03-7BC9E3E766CF}" destId="{9268DA47-69E3-4099-A77A-AA1EE7DE7BC2}" srcOrd="0" destOrd="0" parTransId="{86322E62-B7E3-49F4-90FE-23E350EECE05}" sibTransId="{A613B937-A9B5-41AB-9B3D-2097EDB1D551}"/>
    <dgm:cxn modelId="{874A16D5-1333-4BAA-8562-4BB96563C126}" type="presParOf" srcId="{60446697-8489-4223-88DB-AE1FAFC81EAF}" destId="{C1F0A7EB-35CA-4E9F-8182-BE651DE11644}" srcOrd="0" destOrd="0" presId="urn:microsoft.com/office/officeart/2008/layout/LinedList"/>
    <dgm:cxn modelId="{81C53B2A-F040-4CC4-97F0-110EDE78DCB1}" type="presParOf" srcId="{60446697-8489-4223-88DB-AE1FAFC81EAF}" destId="{DDCDEC39-63F2-429B-9DB8-9B031C9BBDA7}" srcOrd="1" destOrd="0" presId="urn:microsoft.com/office/officeart/2008/layout/LinedList"/>
    <dgm:cxn modelId="{E94E289E-C88C-494E-835F-2C9CEDB28D30}" type="presParOf" srcId="{DDCDEC39-63F2-429B-9DB8-9B031C9BBDA7}" destId="{B65D55E0-03B4-4032-8FF6-01186A58FABC}" srcOrd="0" destOrd="0" presId="urn:microsoft.com/office/officeart/2008/layout/LinedList"/>
    <dgm:cxn modelId="{73E0A71E-0260-4BF6-BD8A-4C66CD623EE2}" type="presParOf" srcId="{DDCDEC39-63F2-429B-9DB8-9B031C9BBDA7}" destId="{AE5F6157-0F60-42A4-8095-6099143F893F}" srcOrd="1" destOrd="0" presId="urn:microsoft.com/office/officeart/2008/layout/LinedList"/>
    <dgm:cxn modelId="{7B1610F0-0B66-42CA-A663-013D8118EF7F}" type="presParOf" srcId="{60446697-8489-4223-88DB-AE1FAFC81EAF}" destId="{C15DB1D0-3545-4063-982F-290FB204D331}" srcOrd="2" destOrd="0" presId="urn:microsoft.com/office/officeart/2008/layout/LinedList"/>
    <dgm:cxn modelId="{A84CB31B-22C6-4917-9088-659066467D67}" type="presParOf" srcId="{60446697-8489-4223-88DB-AE1FAFC81EAF}" destId="{A17CB7FB-41CA-482E-9BF8-143F5FC96E7D}" srcOrd="3" destOrd="0" presId="urn:microsoft.com/office/officeart/2008/layout/LinedList"/>
    <dgm:cxn modelId="{36558B58-D5DE-411E-8AE3-4663121F4D76}" type="presParOf" srcId="{A17CB7FB-41CA-482E-9BF8-143F5FC96E7D}" destId="{85D9C612-443D-470E-840E-E217FEDB2EED}" srcOrd="0" destOrd="0" presId="urn:microsoft.com/office/officeart/2008/layout/LinedList"/>
    <dgm:cxn modelId="{F27DC142-48B0-4AEC-B7BE-AEC46CCBCEC7}" type="presParOf" srcId="{A17CB7FB-41CA-482E-9BF8-143F5FC96E7D}" destId="{58AC0FED-E0C9-488D-BC0F-D8AAC9A944F0}" srcOrd="1" destOrd="0" presId="urn:microsoft.com/office/officeart/2008/layout/LinedList"/>
    <dgm:cxn modelId="{B573F74D-5500-4EE3-A0DC-039EFAEF21F2}" type="presParOf" srcId="{60446697-8489-4223-88DB-AE1FAFC81EAF}" destId="{FAF08160-8236-4621-9A4B-05633E6DBF4E}" srcOrd="4" destOrd="0" presId="urn:microsoft.com/office/officeart/2008/layout/LinedList"/>
    <dgm:cxn modelId="{9FBC26FC-68D6-4A17-AE17-E6261C96EC82}" type="presParOf" srcId="{60446697-8489-4223-88DB-AE1FAFC81EAF}" destId="{DEF9EA22-FDBA-4270-AD61-96F24CE0F875}" srcOrd="5" destOrd="0" presId="urn:microsoft.com/office/officeart/2008/layout/LinedList"/>
    <dgm:cxn modelId="{5F9FAAE8-0CFE-4501-912D-1F9AAA110E70}" type="presParOf" srcId="{DEF9EA22-FDBA-4270-AD61-96F24CE0F875}" destId="{A6DACB23-A8FD-4E2E-BB7F-A0F9E0F0C8F0}" srcOrd="0" destOrd="0" presId="urn:microsoft.com/office/officeart/2008/layout/LinedList"/>
    <dgm:cxn modelId="{BD47815F-AB7D-4FA0-B284-1AAABF2EB948}" type="presParOf" srcId="{DEF9EA22-FDBA-4270-AD61-96F24CE0F875}" destId="{C3113BD2-C3D6-4ADD-AC00-AA7D713914C2}" srcOrd="1" destOrd="0" presId="urn:microsoft.com/office/officeart/2008/layout/LinedList"/>
    <dgm:cxn modelId="{F539C234-B5A9-4F7E-B86E-0021DD5E863D}" type="presParOf" srcId="{60446697-8489-4223-88DB-AE1FAFC81EAF}" destId="{7750F553-79B4-4482-81ED-909020A7135D}" srcOrd="6" destOrd="0" presId="urn:microsoft.com/office/officeart/2008/layout/LinedList"/>
    <dgm:cxn modelId="{89D7529D-ABE5-459D-B707-1E2168DA4B94}" type="presParOf" srcId="{60446697-8489-4223-88DB-AE1FAFC81EAF}" destId="{8CF16104-CC01-45CA-9893-2ECE9E688939}" srcOrd="7" destOrd="0" presId="urn:microsoft.com/office/officeart/2008/layout/LinedList"/>
    <dgm:cxn modelId="{9F44C33E-F684-415E-9AB6-57CC90A490AB}" type="presParOf" srcId="{8CF16104-CC01-45CA-9893-2ECE9E688939}" destId="{60AE0A23-EF89-441B-B16E-64CF6D2FF0CC}" srcOrd="0" destOrd="0" presId="urn:microsoft.com/office/officeart/2008/layout/LinedList"/>
    <dgm:cxn modelId="{3156493F-0D90-4258-B1D0-2ED6381E5A45}" type="presParOf" srcId="{8CF16104-CC01-45CA-9893-2ECE9E688939}" destId="{0A565DE9-B35C-4EE7-9607-5A2DAF07567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F92E5B-5DAF-449C-8492-B81D368D26F2}"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702E5CF2-6A14-4544-8506-AA58BC171C1F}">
      <dgm:prSet/>
      <dgm:spPr/>
      <dgm:t>
        <a:bodyPr/>
        <a:lstStyle/>
        <a:p>
          <a:r>
            <a:rPr lang="zh-CN"/>
            <a:t>the robustness of </a:t>
          </a:r>
          <a:r>
            <a:rPr lang="zh-CN" i="1"/>
            <a:t>Low Frequency</a:t>
          </a:r>
          <a:r>
            <a:rPr lang="zh-CN"/>
            <a:t> and </a:t>
          </a:r>
          <a:r>
            <a:rPr lang="zh-CN" i="1"/>
            <a:t>Additive</a:t>
          </a:r>
          <a:r>
            <a:rPr lang="zh-CN"/>
            <a:t> is better than the </a:t>
          </a:r>
          <a:r>
            <a:rPr lang="zh-CN" i="1"/>
            <a:t>Reference</a:t>
          </a:r>
          <a:r>
            <a:rPr lang="en-US" i="1"/>
            <a:t>,</a:t>
          </a:r>
          <a:r>
            <a:rPr lang="zh-CN" i="1"/>
            <a:t> </a:t>
          </a:r>
          <a:r>
            <a:rPr lang="en-US" i="1"/>
            <a:t>especially the Low Frequency</a:t>
          </a:r>
          <a:endParaRPr lang="en-US"/>
        </a:p>
      </dgm:t>
    </dgm:pt>
    <dgm:pt modelId="{7845FEB8-DCC3-4AC9-8057-0C0E08B4BAA2}" type="parTrans" cxnId="{298E57D7-1051-433F-9E14-19517F3C7FE0}">
      <dgm:prSet/>
      <dgm:spPr/>
      <dgm:t>
        <a:bodyPr/>
        <a:lstStyle/>
        <a:p>
          <a:endParaRPr lang="en-US"/>
        </a:p>
      </dgm:t>
    </dgm:pt>
    <dgm:pt modelId="{B2842445-A5C1-45CD-B982-7BC9BE8CEED8}" type="sibTrans" cxnId="{298E57D7-1051-433F-9E14-19517F3C7FE0}">
      <dgm:prSet/>
      <dgm:spPr/>
      <dgm:t>
        <a:bodyPr/>
        <a:lstStyle/>
        <a:p>
          <a:endParaRPr lang="en-US"/>
        </a:p>
      </dgm:t>
    </dgm:pt>
    <dgm:pt modelId="{F0E84DC9-ABCF-4A37-83CC-3231A7C73EB1}">
      <dgm:prSet/>
      <dgm:spPr/>
      <dgm:t>
        <a:bodyPr/>
        <a:lstStyle/>
        <a:p>
          <a:r>
            <a:rPr lang="en-US"/>
            <a:t>But the watermark embedded in low-pass bands of the wavelet domain affects the fidelity of the watermarked image</a:t>
          </a:r>
        </a:p>
      </dgm:t>
    </dgm:pt>
    <dgm:pt modelId="{E0012E71-A2D6-4462-A818-57C7674CE5F5}" type="parTrans" cxnId="{E37C9888-7898-47E6-AC4E-0FFA4F6D0448}">
      <dgm:prSet/>
      <dgm:spPr/>
      <dgm:t>
        <a:bodyPr/>
        <a:lstStyle/>
        <a:p>
          <a:endParaRPr lang="en-US"/>
        </a:p>
      </dgm:t>
    </dgm:pt>
    <dgm:pt modelId="{E07D5CA5-066E-49E5-97CE-0C6FBBEC76F0}" type="sibTrans" cxnId="{E37C9888-7898-47E6-AC4E-0FFA4F6D0448}">
      <dgm:prSet/>
      <dgm:spPr/>
      <dgm:t>
        <a:bodyPr/>
        <a:lstStyle/>
        <a:p>
          <a:endParaRPr lang="en-US"/>
        </a:p>
      </dgm:t>
    </dgm:pt>
    <dgm:pt modelId="{056915DE-58C7-4AB2-939E-27206A34BFF7}">
      <dgm:prSet/>
      <dgm:spPr/>
      <dgm:t>
        <a:bodyPr/>
        <a:lstStyle/>
        <a:p>
          <a:r>
            <a:rPr lang="en-US"/>
            <a:t>the watermark embedded in low-pass bands of the wavelet domain </a:t>
          </a:r>
        </a:p>
      </dgm:t>
    </dgm:pt>
    <dgm:pt modelId="{094320BC-0362-49C9-B297-02DB865F934C}" type="parTrans" cxnId="{E90C7A3B-323A-4DF8-B76C-9498F8AFA2FE}">
      <dgm:prSet/>
      <dgm:spPr/>
      <dgm:t>
        <a:bodyPr/>
        <a:lstStyle/>
        <a:p>
          <a:endParaRPr lang="en-US"/>
        </a:p>
      </dgm:t>
    </dgm:pt>
    <dgm:pt modelId="{1E6E458F-47BC-4C8C-A3BD-D73BEFFE53D2}" type="sibTrans" cxnId="{E90C7A3B-323A-4DF8-B76C-9498F8AFA2FE}">
      <dgm:prSet/>
      <dgm:spPr/>
      <dgm:t>
        <a:bodyPr/>
        <a:lstStyle/>
        <a:p>
          <a:endParaRPr lang="en-US"/>
        </a:p>
      </dgm:t>
    </dgm:pt>
    <dgm:pt modelId="{43D72286-88D8-49E1-B33B-E81A1F882E2C}">
      <dgm:prSet/>
      <dgm:spPr/>
      <dgm:t>
        <a:bodyPr/>
        <a:lstStyle/>
        <a:p>
          <a:r>
            <a:rPr lang="en-US"/>
            <a:t>the watermark in high-pass bands is resistant to another set of attacks such as histogram equalization, intensity adjustment, and gamma correction </a:t>
          </a:r>
        </a:p>
      </dgm:t>
    </dgm:pt>
    <dgm:pt modelId="{C241EEF6-0A84-474A-B812-D1A17873ADDC}" type="parTrans" cxnId="{D21C5011-49F0-4496-AD68-4FE10D956681}">
      <dgm:prSet/>
      <dgm:spPr/>
      <dgm:t>
        <a:bodyPr/>
        <a:lstStyle/>
        <a:p>
          <a:endParaRPr lang="en-US"/>
        </a:p>
      </dgm:t>
    </dgm:pt>
    <dgm:pt modelId="{9960175C-5C04-4716-9126-08B02A8FD877}" type="sibTrans" cxnId="{D21C5011-49F0-4496-AD68-4FE10D956681}">
      <dgm:prSet/>
      <dgm:spPr/>
      <dgm:t>
        <a:bodyPr/>
        <a:lstStyle/>
        <a:p>
          <a:endParaRPr lang="en-US"/>
        </a:p>
      </dgm:t>
    </dgm:pt>
    <dgm:pt modelId="{3DB16621-1223-4378-9380-47BF4B1FC3EA}">
      <dgm:prSet/>
      <dgm:spPr/>
      <dgm:t>
        <a:bodyPr/>
        <a:lstStyle/>
        <a:p>
          <a:r>
            <a:rPr lang="en-US"/>
            <a:t>it seems that the Fourier transform is more suitable to collocate with the additive algorithm</a:t>
          </a:r>
        </a:p>
      </dgm:t>
    </dgm:pt>
    <dgm:pt modelId="{3FC0C6D2-0E8E-41DF-AE37-5E0A7E8CAEAA}" type="parTrans" cxnId="{1CFBD3D6-5028-4863-BC79-E8121205322D}">
      <dgm:prSet/>
      <dgm:spPr/>
      <dgm:t>
        <a:bodyPr/>
        <a:lstStyle/>
        <a:p>
          <a:endParaRPr lang="en-US"/>
        </a:p>
      </dgm:t>
    </dgm:pt>
    <dgm:pt modelId="{B73B80AE-6013-4985-A33D-B23A7C21F77D}" type="sibTrans" cxnId="{1CFBD3D6-5028-4863-BC79-E8121205322D}">
      <dgm:prSet/>
      <dgm:spPr/>
      <dgm:t>
        <a:bodyPr/>
        <a:lstStyle/>
        <a:p>
          <a:endParaRPr lang="en-US"/>
        </a:p>
      </dgm:t>
    </dgm:pt>
    <dgm:pt modelId="{80AB02DD-B254-4D43-A2CB-E84880E3FF4F}" type="pres">
      <dgm:prSet presAssocID="{0EF92E5B-5DAF-449C-8492-B81D368D26F2}" presName="diagram" presStyleCnt="0">
        <dgm:presLayoutVars>
          <dgm:dir/>
          <dgm:resizeHandles val="exact"/>
        </dgm:presLayoutVars>
      </dgm:prSet>
      <dgm:spPr/>
    </dgm:pt>
    <dgm:pt modelId="{B7C87E98-585E-4AF4-AB9D-C7E910FC1CF2}" type="pres">
      <dgm:prSet presAssocID="{702E5CF2-6A14-4544-8506-AA58BC171C1F}" presName="node" presStyleLbl="node1" presStyleIdx="0" presStyleCnt="5">
        <dgm:presLayoutVars>
          <dgm:bulletEnabled val="1"/>
        </dgm:presLayoutVars>
      </dgm:prSet>
      <dgm:spPr/>
    </dgm:pt>
    <dgm:pt modelId="{9EC6352D-1995-4BBA-BA79-F5F4221B0F33}" type="pres">
      <dgm:prSet presAssocID="{B2842445-A5C1-45CD-B982-7BC9BE8CEED8}" presName="sibTrans" presStyleCnt="0"/>
      <dgm:spPr/>
    </dgm:pt>
    <dgm:pt modelId="{A1037D42-5216-4D44-BDA7-432FA31E44A4}" type="pres">
      <dgm:prSet presAssocID="{F0E84DC9-ABCF-4A37-83CC-3231A7C73EB1}" presName="node" presStyleLbl="node1" presStyleIdx="1" presStyleCnt="5">
        <dgm:presLayoutVars>
          <dgm:bulletEnabled val="1"/>
        </dgm:presLayoutVars>
      </dgm:prSet>
      <dgm:spPr/>
    </dgm:pt>
    <dgm:pt modelId="{A691B52D-1569-4A69-AAD5-427802E207F5}" type="pres">
      <dgm:prSet presAssocID="{E07D5CA5-066E-49E5-97CE-0C6FBBEC76F0}" presName="sibTrans" presStyleCnt="0"/>
      <dgm:spPr/>
    </dgm:pt>
    <dgm:pt modelId="{3FE66DAB-167A-46DA-8611-467288269FDE}" type="pres">
      <dgm:prSet presAssocID="{056915DE-58C7-4AB2-939E-27206A34BFF7}" presName="node" presStyleLbl="node1" presStyleIdx="2" presStyleCnt="5">
        <dgm:presLayoutVars>
          <dgm:bulletEnabled val="1"/>
        </dgm:presLayoutVars>
      </dgm:prSet>
      <dgm:spPr/>
    </dgm:pt>
    <dgm:pt modelId="{360AB1BA-6063-4249-B308-C78884C43DE5}" type="pres">
      <dgm:prSet presAssocID="{1E6E458F-47BC-4C8C-A3BD-D73BEFFE53D2}" presName="sibTrans" presStyleCnt="0"/>
      <dgm:spPr/>
    </dgm:pt>
    <dgm:pt modelId="{34A0E3BB-5B7B-4A68-BB3F-A428DED32BC4}" type="pres">
      <dgm:prSet presAssocID="{43D72286-88D8-49E1-B33B-E81A1F882E2C}" presName="node" presStyleLbl="node1" presStyleIdx="3" presStyleCnt="5">
        <dgm:presLayoutVars>
          <dgm:bulletEnabled val="1"/>
        </dgm:presLayoutVars>
      </dgm:prSet>
      <dgm:spPr/>
    </dgm:pt>
    <dgm:pt modelId="{AE03C03B-1C4A-4E09-9B9E-7C001B6EC8B4}" type="pres">
      <dgm:prSet presAssocID="{9960175C-5C04-4716-9126-08B02A8FD877}" presName="sibTrans" presStyleCnt="0"/>
      <dgm:spPr/>
    </dgm:pt>
    <dgm:pt modelId="{75EBC39C-34B5-430B-8689-CCF919BD78F5}" type="pres">
      <dgm:prSet presAssocID="{3DB16621-1223-4378-9380-47BF4B1FC3EA}" presName="node" presStyleLbl="node1" presStyleIdx="4" presStyleCnt="5">
        <dgm:presLayoutVars>
          <dgm:bulletEnabled val="1"/>
        </dgm:presLayoutVars>
      </dgm:prSet>
      <dgm:spPr/>
    </dgm:pt>
  </dgm:ptLst>
  <dgm:cxnLst>
    <dgm:cxn modelId="{7EBD9F01-F652-4FCB-B643-CA5D14FA86FE}" type="presOf" srcId="{3DB16621-1223-4378-9380-47BF4B1FC3EA}" destId="{75EBC39C-34B5-430B-8689-CCF919BD78F5}" srcOrd="0" destOrd="0" presId="urn:microsoft.com/office/officeart/2005/8/layout/default"/>
    <dgm:cxn modelId="{23838D04-E611-45EF-9907-05C444A6A6AD}" type="presOf" srcId="{056915DE-58C7-4AB2-939E-27206A34BFF7}" destId="{3FE66DAB-167A-46DA-8611-467288269FDE}" srcOrd="0" destOrd="0" presId="urn:microsoft.com/office/officeart/2005/8/layout/default"/>
    <dgm:cxn modelId="{D21C5011-49F0-4496-AD68-4FE10D956681}" srcId="{0EF92E5B-5DAF-449C-8492-B81D368D26F2}" destId="{43D72286-88D8-49E1-B33B-E81A1F882E2C}" srcOrd="3" destOrd="0" parTransId="{C241EEF6-0A84-474A-B812-D1A17873ADDC}" sibTransId="{9960175C-5C04-4716-9126-08B02A8FD877}"/>
    <dgm:cxn modelId="{E90C7A3B-323A-4DF8-B76C-9498F8AFA2FE}" srcId="{0EF92E5B-5DAF-449C-8492-B81D368D26F2}" destId="{056915DE-58C7-4AB2-939E-27206A34BFF7}" srcOrd="2" destOrd="0" parTransId="{094320BC-0362-49C9-B297-02DB865F934C}" sibTransId="{1E6E458F-47BC-4C8C-A3BD-D73BEFFE53D2}"/>
    <dgm:cxn modelId="{E37C9888-7898-47E6-AC4E-0FFA4F6D0448}" srcId="{0EF92E5B-5DAF-449C-8492-B81D368D26F2}" destId="{F0E84DC9-ABCF-4A37-83CC-3231A7C73EB1}" srcOrd="1" destOrd="0" parTransId="{E0012E71-A2D6-4462-A818-57C7674CE5F5}" sibTransId="{E07D5CA5-066E-49E5-97CE-0C6FBBEC76F0}"/>
    <dgm:cxn modelId="{7FEF4C9C-B4B1-4362-9FD9-23AF0378E53A}" type="presOf" srcId="{0EF92E5B-5DAF-449C-8492-B81D368D26F2}" destId="{80AB02DD-B254-4D43-A2CB-E84880E3FF4F}" srcOrd="0" destOrd="0" presId="urn:microsoft.com/office/officeart/2005/8/layout/default"/>
    <dgm:cxn modelId="{21786CC0-44F8-4822-AE22-33E1A65C2E92}" type="presOf" srcId="{43D72286-88D8-49E1-B33B-E81A1F882E2C}" destId="{34A0E3BB-5B7B-4A68-BB3F-A428DED32BC4}" srcOrd="0" destOrd="0" presId="urn:microsoft.com/office/officeart/2005/8/layout/default"/>
    <dgm:cxn modelId="{F6A5E0C0-6DAC-4A96-AA9B-94F30900C8CB}" type="presOf" srcId="{F0E84DC9-ABCF-4A37-83CC-3231A7C73EB1}" destId="{A1037D42-5216-4D44-BDA7-432FA31E44A4}" srcOrd="0" destOrd="0" presId="urn:microsoft.com/office/officeart/2005/8/layout/default"/>
    <dgm:cxn modelId="{1CFBD3D6-5028-4863-BC79-E8121205322D}" srcId="{0EF92E5B-5DAF-449C-8492-B81D368D26F2}" destId="{3DB16621-1223-4378-9380-47BF4B1FC3EA}" srcOrd="4" destOrd="0" parTransId="{3FC0C6D2-0E8E-41DF-AE37-5E0A7E8CAEAA}" sibTransId="{B73B80AE-6013-4985-A33D-B23A7C21F77D}"/>
    <dgm:cxn modelId="{298E57D7-1051-433F-9E14-19517F3C7FE0}" srcId="{0EF92E5B-5DAF-449C-8492-B81D368D26F2}" destId="{702E5CF2-6A14-4544-8506-AA58BC171C1F}" srcOrd="0" destOrd="0" parTransId="{7845FEB8-DCC3-4AC9-8057-0C0E08B4BAA2}" sibTransId="{B2842445-A5C1-45CD-B982-7BC9BE8CEED8}"/>
    <dgm:cxn modelId="{2858CAE0-FA98-4120-8A68-309663F169C8}" type="presOf" srcId="{702E5CF2-6A14-4544-8506-AA58BC171C1F}" destId="{B7C87E98-585E-4AF4-AB9D-C7E910FC1CF2}" srcOrd="0" destOrd="0" presId="urn:microsoft.com/office/officeart/2005/8/layout/default"/>
    <dgm:cxn modelId="{0087320B-0511-4705-AEC1-FFAC7A37F579}" type="presParOf" srcId="{80AB02DD-B254-4D43-A2CB-E84880E3FF4F}" destId="{B7C87E98-585E-4AF4-AB9D-C7E910FC1CF2}" srcOrd="0" destOrd="0" presId="urn:microsoft.com/office/officeart/2005/8/layout/default"/>
    <dgm:cxn modelId="{68866BCE-9E19-4C3D-9FB2-4103BBB56D21}" type="presParOf" srcId="{80AB02DD-B254-4D43-A2CB-E84880E3FF4F}" destId="{9EC6352D-1995-4BBA-BA79-F5F4221B0F33}" srcOrd="1" destOrd="0" presId="urn:microsoft.com/office/officeart/2005/8/layout/default"/>
    <dgm:cxn modelId="{68D10C53-9CB3-4F02-9B9F-278EC2515041}" type="presParOf" srcId="{80AB02DD-B254-4D43-A2CB-E84880E3FF4F}" destId="{A1037D42-5216-4D44-BDA7-432FA31E44A4}" srcOrd="2" destOrd="0" presId="urn:microsoft.com/office/officeart/2005/8/layout/default"/>
    <dgm:cxn modelId="{B3026781-69F6-40C7-A21A-A60E07B975F5}" type="presParOf" srcId="{80AB02DD-B254-4D43-A2CB-E84880E3FF4F}" destId="{A691B52D-1569-4A69-AAD5-427802E207F5}" srcOrd="3" destOrd="0" presId="urn:microsoft.com/office/officeart/2005/8/layout/default"/>
    <dgm:cxn modelId="{D76284E8-D22F-4E5A-8DB8-49CB6768E0C0}" type="presParOf" srcId="{80AB02DD-B254-4D43-A2CB-E84880E3FF4F}" destId="{3FE66DAB-167A-46DA-8611-467288269FDE}" srcOrd="4" destOrd="0" presId="urn:microsoft.com/office/officeart/2005/8/layout/default"/>
    <dgm:cxn modelId="{E1B8FFCD-629B-4280-A209-3F13BE390850}" type="presParOf" srcId="{80AB02DD-B254-4D43-A2CB-E84880E3FF4F}" destId="{360AB1BA-6063-4249-B308-C78884C43DE5}" srcOrd="5" destOrd="0" presId="urn:microsoft.com/office/officeart/2005/8/layout/default"/>
    <dgm:cxn modelId="{14481819-4DD6-49A3-8F8C-DE99940B2671}" type="presParOf" srcId="{80AB02DD-B254-4D43-A2CB-E84880E3FF4F}" destId="{34A0E3BB-5B7B-4A68-BB3F-A428DED32BC4}" srcOrd="6" destOrd="0" presId="urn:microsoft.com/office/officeart/2005/8/layout/default"/>
    <dgm:cxn modelId="{E5F09579-9ED4-442C-9453-9D414395CD7D}" type="presParOf" srcId="{80AB02DD-B254-4D43-A2CB-E84880E3FF4F}" destId="{AE03C03B-1C4A-4E09-9B9E-7C001B6EC8B4}" srcOrd="7" destOrd="0" presId="urn:microsoft.com/office/officeart/2005/8/layout/default"/>
    <dgm:cxn modelId="{C1B8EE2E-4A54-42DC-8D71-EA50918EA481}" type="presParOf" srcId="{80AB02DD-B254-4D43-A2CB-E84880E3FF4F}" destId="{75EBC39C-34B5-430B-8689-CCF919BD78F5}"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B5A738-9C3C-435D-B573-D33AF99FAD41}">
      <dsp:nvSpPr>
        <dsp:cNvPr id="0" name=""/>
        <dsp:cNvSpPr/>
      </dsp:nvSpPr>
      <dsp:spPr>
        <a:xfrm>
          <a:off x="540909" y="986108"/>
          <a:ext cx="1612687" cy="161268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E7115C-C1D8-4115-994B-F0E389101F5D}">
      <dsp:nvSpPr>
        <dsp:cNvPr id="0" name=""/>
        <dsp:cNvSpPr/>
      </dsp:nvSpPr>
      <dsp:spPr>
        <a:xfrm>
          <a:off x="884597" y="1329795"/>
          <a:ext cx="925312" cy="925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E24351-A82A-4E38-AAFD-C2ABD06620F2}">
      <dsp:nvSpPr>
        <dsp:cNvPr id="0" name=""/>
        <dsp:cNvSpPr/>
      </dsp:nvSpPr>
      <dsp:spPr>
        <a:xfrm>
          <a:off x="25378" y="3101108"/>
          <a:ext cx="26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zh-CN" sz="1800" kern="1200"/>
            <a:t>identify the source of some image</a:t>
          </a:r>
          <a:endParaRPr lang="en-US" sz="1800" kern="1200"/>
        </a:p>
      </dsp:txBody>
      <dsp:txXfrm>
        <a:off x="25378" y="3101108"/>
        <a:ext cx="2643750" cy="720000"/>
      </dsp:txXfrm>
    </dsp:sp>
    <dsp:sp modelId="{B5126FC2-21B5-4C67-AA53-6B8E18E1A207}">
      <dsp:nvSpPr>
        <dsp:cNvPr id="0" name=""/>
        <dsp:cNvSpPr/>
      </dsp:nvSpPr>
      <dsp:spPr>
        <a:xfrm>
          <a:off x="3647315" y="986108"/>
          <a:ext cx="1612687" cy="16126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6F0AF3-63CB-4E0E-9B53-8BFD72903708}">
      <dsp:nvSpPr>
        <dsp:cNvPr id="0" name=""/>
        <dsp:cNvSpPr/>
      </dsp:nvSpPr>
      <dsp:spPr>
        <a:xfrm>
          <a:off x="3991003" y="1329795"/>
          <a:ext cx="925312" cy="925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1CDD34-DA28-4CC2-A879-88B13C92F9D6}">
      <dsp:nvSpPr>
        <dsp:cNvPr id="0" name=""/>
        <dsp:cNvSpPr/>
      </dsp:nvSpPr>
      <dsp:spPr>
        <a:xfrm>
          <a:off x="3131784" y="3101108"/>
          <a:ext cx="26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claim</a:t>
          </a:r>
          <a:r>
            <a:rPr lang="zh-CN" sz="1800" kern="1200"/>
            <a:t> </a:t>
          </a:r>
          <a:r>
            <a:rPr lang="en-US" sz="1800" kern="1200"/>
            <a:t>the</a:t>
          </a:r>
          <a:r>
            <a:rPr lang="zh-CN" sz="1800" kern="1200"/>
            <a:t> </a:t>
          </a:r>
          <a:r>
            <a:rPr lang="en-US" sz="1800" kern="1200"/>
            <a:t>copyright</a:t>
          </a:r>
          <a:r>
            <a:rPr lang="zh-CN" sz="1800" kern="1200"/>
            <a:t> </a:t>
          </a:r>
          <a:r>
            <a:rPr lang="en-US" sz="1800" kern="1200"/>
            <a:t>of</a:t>
          </a:r>
          <a:r>
            <a:rPr lang="zh-CN" sz="1800" kern="1200"/>
            <a:t> </a:t>
          </a:r>
          <a:r>
            <a:rPr lang="en-US" sz="1800" kern="1200"/>
            <a:t>it</a:t>
          </a:r>
        </a:p>
      </dsp:txBody>
      <dsp:txXfrm>
        <a:off x="3131784" y="3101108"/>
        <a:ext cx="264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0A7EB-35CA-4E9F-8182-BE651DE11644}">
      <dsp:nvSpPr>
        <dsp:cNvPr id="0" name=""/>
        <dsp:cNvSpPr/>
      </dsp:nvSpPr>
      <dsp:spPr>
        <a:xfrm>
          <a:off x="0" y="0"/>
          <a:ext cx="504787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5D55E0-03B4-4032-8FF6-01186A58FABC}">
      <dsp:nvSpPr>
        <dsp:cNvPr id="0" name=""/>
        <dsp:cNvSpPr/>
      </dsp:nvSpPr>
      <dsp:spPr>
        <a:xfrm>
          <a:off x="0" y="0"/>
          <a:ext cx="5047873" cy="1174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zh-CN" sz="2200" kern="1200"/>
            <a:t>D: the value measuring the  degeneration of the watermark</a:t>
          </a:r>
          <a:endParaRPr lang="en-US" sz="2200" kern="1200"/>
        </a:p>
      </dsp:txBody>
      <dsp:txXfrm>
        <a:off x="0" y="0"/>
        <a:ext cx="5047873" cy="1174312"/>
      </dsp:txXfrm>
    </dsp:sp>
    <dsp:sp modelId="{C15DB1D0-3545-4063-982F-290FB204D331}">
      <dsp:nvSpPr>
        <dsp:cNvPr id="0" name=""/>
        <dsp:cNvSpPr/>
      </dsp:nvSpPr>
      <dsp:spPr>
        <a:xfrm>
          <a:off x="0" y="1174313"/>
          <a:ext cx="504787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D9C612-443D-470E-840E-E217FEDB2EED}">
      <dsp:nvSpPr>
        <dsp:cNvPr id="0" name=""/>
        <dsp:cNvSpPr/>
      </dsp:nvSpPr>
      <dsp:spPr>
        <a:xfrm>
          <a:off x="0" y="1174312"/>
          <a:ext cx="5047873" cy="1174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err="1"/>
            <a:t>Rbase</a:t>
          </a:r>
          <a:r>
            <a:rPr lang="en-US" sz="2200" kern="1200"/>
            <a:t>: the similarity ratio of detecting the watermark instantly after embedding the watermark</a:t>
          </a:r>
        </a:p>
      </dsp:txBody>
      <dsp:txXfrm>
        <a:off x="0" y="1174312"/>
        <a:ext cx="5047873" cy="1174312"/>
      </dsp:txXfrm>
    </dsp:sp>
    <dsp:sp modelId="{FAF08160-8236-4621-9A4B-05633E6DBF4E}">
      <dsp:nvSpPr>
        <dsp:cNvPr id="0" name=""/>
        <dsp:cNvSpPr/>
      </dsp:nvSpPr>
      <dsp:spPr>
        <a:xfrm>
          <a:off x="0" y="2348626"/>
          <a:ext cx="504787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DACB23-A8FD-4E2E-BB7F-A0F9E0F0C8F0}">
      <dsp:nvSpPr>
        <dsp:cNvPr id="0" name=""/>
        <dsp:cNvSpPr/>
      </dsp:nvSpPr>
      <dsp:spPr>
        <a:xfrm>
          <a:off x="0" y="2348625"/>
          <a:ext cx="5047873" cy="1174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err="1"/>
            <a:t>Rbefore</a:t>
          </a:r>
          <a:r>
            <a:rPr lang="en-US" sz="2200" kern="1200"/>
            <a:t>: the similarity ratio of detecting the watermark before embedding</a:t>
          </a:r>
        </a:p>
      </dsp:txBody>
      <dsp:txXfrm>
        <a:off x="0" y="2348625"/>
        <a:ext cx="5047873" cy="1174312"/>
      </dsp:txXfrm>
    </dsp:sp>
    <dsp:sp modelId="{7750F553-79B4-4482-81ED-909020A7135D}">
      <dsp:nvSpPr>
        <dsp:cNvPr id="0" name=""/>
        <dsp:cNvSpPr/>
      </dsp:nvSpPr>
      <dsp:spPr>
        <a:xfrm>
          <a:off x="0" y="3522938"/>
          <a:ext cx="504787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AE0A23-EF89-441B-B16E-64CF6D2FF0CC}">
      <dsp:nvSpPr>
        <dsp:cNvPr id="0" name=""/>
        <dsp:cNvSpPr/>
      </dsp:nvSpPr>
      <dsp:spPr>
        <a:xfrm>
          <a:off x="0" y="3522938"/>
          <a:ext cx="5047873" cy="1174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err="1"/>
            <a:t>Rattacki</a:t>
          </a:r>
          <a:r>
            <a:rPr lang="en-US" sz="2200" kern="1200"/>
            <a:t>: the similarity ratio of detecting the watermark under attack </a:t>
          </a:r>
          <a:r>
            <a:rPr lang="en-US" sz="2200" kern="1200" err="1"/>
            <a:t>i</a:t>
          </a:r>
        </a:p>
      </dsp:txBody>
      <dsp:txXfrm>
        <a:off x="0" y="3522938"/>
        <a:ext cx="5047873" cy="11743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C87E98-585E-4AF4-AB9D-C7E910FC1CF2}">
      <dsp:nvSpPr>
        <dsp:cNvPr id="0" name=""/>
        <dsp:cNvSpPr/>
      </dsp:nvSpPr>
      <dsp:spPr>
        <a:xfrm>
          <a:off x="240316" y="1428"/>
          <a:ext cx="2950665" cy="17703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sz="1700" kern="1200"/>
            <a:t>the robustness of </a:t>
          </a:r>
          <a:r>
            <a:rPr lang="zh-CN" sz="1700" i="1" kern="1200"/>
            <a:t>Low Frequency</a:t>
          </a:r>
          <a:r>
            <a:rPr lang="zh-CN" sz="1700" kern="1200"/>
            <a:t> and </a:t>
          </a:r>
          <a:r>
            <a:rPr lang="zh-CN" sz="1700" i="1" kern="1200"/>
            <a:t>Additive</a:t>
          </a:r>
          <a:r>
            <a:rPr lang="zh-CN" sz="1700" kern="1200"/>
            <a:t> is better than the </a:t>
          </a:r>
          <a:r>
            <a:rPr lang="zh-CN" sz="1700" i="1" kern="1200"/>
            <a:t>Reference</a:t>
          </a:r>
          <a:r>
            <a:rPr lang="en-US" sz="1700" i="1" kern="1200"/>
            <a:t>,</a:t>
          </a:r>
          <a:r>
            <a:rPr lang="zh-CN" sz="1700" i="1" kern="1200"/>
            <a:t> </a:t>
          </a:r>
          <a:r>
            <a:rPr lang="en-US" sz="1700" i="1" kern="1200"/>
            <a:t>especially the Low Frequency</a:t>
          </a:r>
          <a:endParaRPr lang="en-US" sz="1700" kern="1200"/>
        </a:p>
      </dsp:txBody>
      <dsp:txXfrm>
        <a:off x="240316" y="1428"/>
        <a:ext cx="2950665" cy="1770399"/>
      </dsp:txXfrm>
    </dsp:sp>
    <dsp:sp modelId="{A1037D42-5216-4D44-BDA7-432FA31E44A4}">
      <dsp:nvSpPr>
        <dsp:cNvPr id="0" name=""/>
        <dsp:cNvSpPr/>
      </dsp:nvSpPr>
      <dsp:spPr>
        <a:xfrm>
          <a:off x="3486049" y="1428"/>
          <a:ext cx="2950665" cy="17703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But the watermark embedded in low-pass bands of the wavelet domain affects the fidelity of the watermarked image</a:t>
          </a:r>
        </a:p>
      </dsp:txBody>
      <dsp:txXfrm>
        <a:off x="3486049" y="1428"/>
        <a:ext cx="2950665" cy="1770399"/>
      </dsp:txXfrm>
    </dsp:sp>
    <dsp:sp modelId="{3FE66DAB-167A-46DA-8611-467288269FDE}">
      <dsp:nvSpPr>
        <dsp:cNvPr id="0" name=""/>
        <dsp:cNvSpPr/>
      </dsp:nvSpPr>
      <dsp:spPr>
        <a:xfrm>
          <a:off x="6731781" y="1428"/>
          <a:ext cx="2950665" cy="17703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the watermark embedded in low-pass bands of the wavelet domain </a:t>
          </a:r>
        </a:p>
      </dsp:txBody>
      <dsp:txXfrm>
        <a:off x="6731781" y="1428"/>
        <a:ext cx="2950665" cy="1770399"/>
      </dsp:txXfrm>
    </dsp:sp>
    <dsp:sp modelId="{34A0E3BB-5B7B-4A68-BB3F-A428DED32BC4}">
      <dsp:nvSpPr>
        <dsp:cNvPr id="0" name=""/>
        <dsp:cNvSpPr/>
      </dsp:nvSpPr>
      <dsp:spPr>
        <a:xfrm>
          <a:off x="1863183" y="2066894"/>
          <a:ext cx="2950665" cy="17703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the watermark in high-pass bands is resistant to another set of attacks such as histogram equalization, intensity adjustment, and gamma correction </a:t>
          </a:r>
        </a:p>
      </dsp:txBody>
      <dsp:txXfrm>
        <a:off x="1863183" y="2066894"/>
        <a:ext cx="2950665" cy="1770399"/>
      </dsp:txXfrm>
    </dsp:sp>
    <dsp:sp modelId="{75EBC39C-34B5-430B-8689-CCF919BD78F5}">
      <dsp:nvSpPr>
        <dsp:cNvPr id="0" name=""/>
        <dsp:cNvSpPr/>
      </dsp:nvSpPr>
      <dsp:spPr>
        <a:xfrm>
          <a:off x="5108915" y="2066894"/>
          <a:ext cx="2950665" cy="17703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it seems that the Fourier transform is more suitable to collocate with the additive algorithm</a:t>
          </a:r>
        </a:p>
      </dsp:txBody>
      <dsp:txXfrm>
        <a:off x="5108915" y="2066894"/>
        <a:ext cx="2950665" cy="1770399"/>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E17E11-E747-485C-91F1-B494A6ADF6A2}" type="datetimeFigureOut">
              <a:rPr lang="zh-CN" altLang="en-US" smtClean="0"/>
              <a:t>2022/12/18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6915C4-B14C-4B17-84BC-20259BAD4A2F}" type="slidenum">
              <a:rPr lang="zh-CN" altLang="en-US" smtClean="0"/>
              <a:t>‹#›</a:t>
            </a:fld>
            <a:endParaRPr lang="zh-CN" altLang="en-US"/>
          </a:p>
        </p:txBody>
      </p:sp>
    </p:spTree>
    <p:extLst>
      <p:ext uri="{BB962C8B-B14F-4D97-AF65-F5344CB8AC3E}">
        <p14:creationId xmlns:p14="http://schemas.microsoft.com/office/powerpoint/2010/main" val="2165062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Watermark is usually used to identify the source of some image or claim the copyright of it. In this essay, we are talking about the blind watermark.</a:t>
            </a:r>
            <a:endParaRPr lang="zh-CN" altLang="en-US" dirty="0"/>
          </a:p>
        </p:txBody>
      </p:sp>
      <p:sp>
        <p:nvSpPr>
          <p:cNvPr id="4" name="灯片编号占位符 3"/>
          <p:cNvSpPr>
            <a:spLocks noGrp="1"/>
          </p:cNvSpPr>
          <p:nvPr>
            <p:ph type="sldNum" sz="quarter" idx="5"/>
          </p:nvPr>
        </p:nvSpPr>
        <p:spPr/>
        <p:txBody>
          <a:bodyPr/>
          <a:lstStyle/>
          <a:p>
            <a:fld id="{156915C4-B14C-4B17-84BC-20259BAD4A2F}" type="slidenum">
              <a:rPr lang="zh-CN" altLang="en-US" smtClean="0"/>
              <a:t>2</a:t>
            </a:fld>
            <a:endParaRPr lang="zh-CN" altLang="en-US"/>
          </a:p>
        </p:txBody>
      </p:sp>
    </p:spTree>
    <p:extLst>
      <p:ext uri="{BB962C8B-B14F-4D97-AF65-F5344CB8AC3E}">
        <p14:creationId xmlns:p14="http://schemas.microsoft.com/office/powerpoint/2010/main" val="1605560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This maintains that all the marked coefficients are recovered and dequantized after being attacked.</a:t>
            </a:r>
          </a:p>
          <a:p>
            <a:endParaRPr lang="zh-CN" altLang="en-US" dirty="0"/>
          </a:p>
        </p:txBody>
      </p:sp>
      <p:sp>
        <p:nvSpPr>
          <p:cNvPr id="4" name="灯片编号占位符 3"/>
          <p:cNvSpPr>
            <a:spLocks noGrp="1"/>
          </p:cNvSpPr>
          <p:nvPr>
            <p:ph type="sldNum" sz="quarter" idx="5"/>
          </p:nvPr>
        </p:nvSpPr>
        <p:spPr/>
        <p:txBody>
          <a:bodyPr/>
          <a:lstStyle/>
          <a:p>
            <a:fld id="{156915C4-B14C-4B17-84BC-20259BAD4A2F}" type="slidenum">
              <a:rPr lang="zh-CN" altLang="en-US" smtClean="0"/>
              <a:t>18</a:t>
            </a:fld>
            <a:endParaRPr lang="zh-CN" altLang="en-US"/>
          </a:p>
        </p:txBody>
      </p:sp>
    </p:spTree>
    <p:extLst>
      <p:ext uri="{BB962C8B-B14F-4D97-AF65-F5344CB8AC3E}">
        <p14:creationId xmlns:p14="http://schemas.microsoft.com/office/powerpoint/2010/main" val="4089948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correlation is acquired by using.</a:t>
            </a:r>
          </a:p>
          <a:p>
            <a:r>
              <a:rPr lang="en-US" altLang="zh-CN" dirty="0"/>
              <a:t>But practically, we</a:t>
            </a:r>
            <a:endParaRPr lang="zh-CN" altLang="en-US" dirty="0"/>
          </a:p>
        </p:txBody>
      </p:sp>
      <p:sp>
        <p:nvSpPr>
          <p:cNvPr id="4" name="灯片编号占位符 3"/>
          <p:cNvSpPr>
            <a:spLocks noGrp="1"/>
          </p:cNvSpPr>
          <p:nvPr>
            <p:ph type="sldNum" sz="quarter" idx="5"/>
          </p:nvPr>
        </p:nvSpPr>
        <p:spPr/>
        <p:txBody>
          <a:bodyPr/>
          <a:lstStyle/>
          <a:p>
            <a:fld id="{156915C4-B14C-4B17-84BC-20259BAD4A2F}" type="slidenum">
              <a:rPr lang="zh-CN" altLang="en-US" smtClean="0"/>
              <a:t>20</a:t>
            </a:fld>
            <a:endParaRPr lang="zh-CN" altLang="en-US"/>
          </a:p>
        </p:txBody>
      </p:sp>
    </p:spTree>
    <p:extLst>
      <p:ext uri="{BB962C8B-B14F-4D97-AF65-F5344CB8AC3E}">
        <p14:creationId xmlns:p14="http://schemas.microsoft.com/office/powerpoint/2010/main" val="4125901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correlation δ is estimated by correlating the watermark sequence w directly with all N coefficients of the embedded image V*</a:t>
            </a:r>
          </a:p>
          <a:p>
            <a:r>
              <a:rPr lang="en-US" altLang="zh-CN" dirty="0"/>
              <a:t>Usually, a detection threshold τ is established to make the detection decision if δ τ, where only the coefficients above the detection threshold are considered.</a:t>
            </a:r>
          </a:p>
          <a:p>
            <a:r>
              <a:rPr lang="en-US" altLang="zh-CN" dirty="0"/>
              <a:t>But here, we only need to verify the robustness of the watermark instead of ensuring whether the watermark exist or not, so there is no need to set the threshold.</a:t>
            </a:r>
            <a:endParaRPr lang="zh-CN" altLang="en-US" dirty="0"/>
          </a:p>
        </p:txBody>
      </p:sp>
      <p:sp>
        <p:nvSpPr>
          <p:cNvPr id="4" name="灯片编号占位符 3"/>
          <p:cNvSpPr>
            <a:spLocks noGrp="1"/>
          </p:cNvSpPr>
          <p:nvPr>
            <p:ph type="sldNum" sz="quarter" idx="5"/>
          </p:nvPr>
        </p:nvSpPr>
        <p:spPr/>
        <p:txBody>
          <a:bodyPr/>
          <a:lstStyle/>
          <a:p>
            <a:fld id="{156915C4-B14C-4B17-84BC-20259BAD4A2F}" type="slidenum">
              <a:rPr lang="zh-CN" altLang="en-US" smtClean="0"/>
              <a:t>23</a:t>
            </a:fld>
            <a:endParaRPr lang="zh-CN" altLang="en-US"/>
          </a:p>
        </p:txBody>
      </p:sp>
    </p:spTree>
    <p:extLst>
      <p:ext uri="{BB962C8B-B14F-4D97-AF65-F5344CB8AC3E}">
        <p14:creationId xmlns:p14="http://schemas.microsoft.com/office/powerpoint/2010/main" val="3649995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Qualitative, quantitative</a:t>
            </a:r>
            <a:endParaRPr lang="zh-CN" altLang="en-US" dirty="0"/>
          </a:p>
        </p:txBody>
      </p:sp>
      <p:sp>
        <p:nvSpPr>
          <p:cNvPr id="4" name="灯片编号占位符 3"/>
          <p:cNvSpPr>
            <a:spLocks noGrp="1"/>
          </p:cNvSpPr>
          <p:nvPr>
            <p:ph type="sldNum" sz="quarter" idx="5"/>
          </p:nvPr>
        </p:nvSpPr>
        <p:spPr/>
        <p:txBody>
          <a:bodyPr/>
          <a:lstStyle/>
          <a:p>
            <a:fld id="{156915C4-B14C-4B17-84BC-20259BAD4A2F}" type="slidenum">
              <a:rPr lang="zh-CN" altLang="en-US" smtClean="0"/>
              <a:t>28</a:t>
            </a:fld>
            <a:endParaRPr lang="zh-CN" altLang="en-US"/>
          </a:p>
        </p:txBody>
      </p:sp>
    </p:spTree>
    <p:extLst>
      <p:ext uri="{BB962C8B-B14F-4D97-AF65-F5344CB8AC3E}">
        <p14:creationId xmlns:p14="http://schemas.microsoft.com/office/powerpoint/2010/main" val="1886349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Comparatively speaking, the robustness of *Low Frequency* and *Additive* is better than the *Reference*.  Especially, the *Low Frequency*, it is quite robust to the attacks in this experiment. While according to the authoritative essay[^1], the watermark embedded in low-pass bands of the wavelet domain  affects the fidelity of the watermarked image and the additive algorithm needs a lot of trails to obtain the most possible watermark serial. Furthermore, the watermark in high-pass bands is resistant to another set of attacks such as histogram equalization, intensity adjustment, and gamma correction which are lack tested here. There is no denying that the experiment is still one-sided. As for the *Fourier*, it seems that the Fourier transform is not suitable to collocate with the quantized algorithm, which is consistent to some popular watermark embedding methods[^3]. They usually use additive algorithm to embed into Fourier high-frequency band.</a:t>
            </a:r>
            <a:endParaRPr lang="zh-CN" altLang="en-US" dirty="0"/>
          </a:p>
        </p:txBody>
      </p:sp>
      <p:sp>
        <p:nvSpPr>
          <p:cNvPr id="4" name="灯片编号占位符 3"/>
          <p:cNvSpPr>
            <a:spLocks noGrp="1"/>
          </p:cNvSpPr>
          <p:nvPr>
            <p:ph type="sldNum" sz="quarter" idx="5"/>
          </p:nvPr>
        </p:nvSpPr>
        <p:spPr/>
        <p:txBody>
          <a:bodyPr/>
          <a:lstStyle/>
          <a:p>
            <a:fld id="{156915C4-B14C-4B17-84BC-20259BAD4A2F}" type="slidenum">
              <a:rPr lang="zh-CN" altLang="en-US" smtClean="0"/>
              <a:t>29</a:t>
            </a:fld>
            <a:endParaRPr lang="zh-CN" altLang="en-US"/>
          </a:p>
        </p:txBody>
      </p:sp>
    </p:spTree>
    <p:extLst>
      <p:ext uri="{BB962C8B-B14F-4D97-AF65-F5344CB8AC3E}">
        <p14:creationId xmlns:p14="http://schemas.microsoft.com/office/powerpoint/2010/main" val="599408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some unprofessional blogs, the blind watermark is confused with the watermark with good invisibility. However, the blind doesn’t mean invisible</a:t>
            </a:r>
          </a:p>
          <a:p>
            <a:r>
              <a:rPr lang="en-US" altLang="zh-CN" dirty="0"/>
              <a:t>Actually, the so-called blind watermark is referred that</a:t>
            </a:r>
            <a:endParaRPr lang="zh-CN" altLang="en-US" dirty="0"/>
          </a:p>
        </p:txBody>
      </p:sp>
      <p:sp>
        <p:nvSpPr>
          <p:cNvPr id="4" name="灯片编号占位符 3"/>
          <p:cNvSpPr>
            <a:spLocks noGrp="1"/>
          </p:cNvSpPr>
          <p:nvPr>
            <p:ph type="sldNum" sz="quarter" idx="5"/>
          </p:nvPr>
        </p:nvSpPr>
        <p:spPr/>
        <p:txBody>
          <a:bodyPr/>
          <a:lstStyle/>
          <a:p>
            <a:fld id="{156915C4-B14C-4B17-84BC-20259BAD4A2F}" type="slidenum">
              <a:rPr lang="zh-CN" altLang="en-US" smtClean="0"/>
              <a:t>3</a:t>
            </a:fld>
            <a:endParaRPr lang="zh-CN" altLang="en-US"/>
          </a:p>
        </p:txBody>
      </p:sp>
    </p:spTree>
    <p:extLst>
      <p:ext uri="{BB962C8B-B14F-4D97-AF65-F5344CB8AC3E}">
        <p14:creationId xmlns:p14="http://schemas.microsoft.com/office/powerpoint/2010/main" val="3501782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kind of method that the blind watermark is embedded into the high-frequency band of the 3-level wavelet transform by quantized algorithm  is recommended by an authoritative essay that I referred to. So, I am curious about the different effects if I take different process to the image from what the essay recommends. Then, the recommended method as reference, I began to explore the robustness of similar methods based on it by changing one factor at a time.</a:t>
            </a:r>
          </a:p>
          <a:p>
            <a:r>
              <a:rPr lang="en-US" altLang="zh-CN" dirty="0"/>
              <a:t>In other words, the method that the blind watermark is embedded into low-frequency band of 3-level wavelet transform by quantized algorithm, the method that the blind watermark is embedded into high-frequency band of Fourier transform by quantize algorithm and the method that the blind watermark is embedded into high-frequency band of 3-level wavelet transform by additive algorithm are involved into this report. </a:t>
            </a:r>
            <a:endParaRPr lang="zh-CN" altLang="en-US" dirty="0"/>
          </a:p>
        </p:txBody>
      </p:sp>
      <p:sp>
        <p:nvSpPr>
          <p:cNvPr id="4" name="灯片编号占位符 3"/>
          <p:cNvSpPr>
            <a:spLocks noGrp="1"/>
          </p:cNvSpPr>
          <p:nvPr>
            <p:ph type="sldNum" sz="quarter" idx="5"/>
          </p:nvPr>
        </p:nvSpPr>
        <p:spPr/>
        <p:txBody>
          <a:bodyPr/>
          <a:lstStyle/>
          <a:p>
            <a:fld id="{156915C4-B14C-4B17-84BC-20259BAD4A2F}" type="slidenum">
              <a:rPr lang="zh-CN" altLang="en-US" smtClean="0"/>
              <a:t>4</a:t>
            </a:fld>
            <a:endParaRPr lang="zh-CN" altLang="en-US"/>
          </a:p>
        </p:txBody>
      </p:sp>
    </p:spTree>
    <p:extLst>
      <p:ext uri="{BB962C8B-B14F-4D97-AF65-F5344CB8AC3E}">
        <p14:creationId xmlns:p14="http://schemas.microsoft.com/office/powerpoint/2010/main" val="1679449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compare their robustness, the attacks including blurring, sharpening, cropping, rotating, compressing, salt and pepper noise are imposed. The degree of the watermark degeneration will be recorded as according.</a:t>
            </a:r>
            <a:endParaRPr lang="zh-CN" altLang="en-US" dirty="0"/>
          </a:p>
        </p:txBody>
      </p:sp>
      <p:sp>
        <p:nvSpPr>
          <p:cNvPr id="4" name="灯片编号占位符 3"/>
          <p:cNvSpPr>
            <a:spLocks noGrp="1"/>
          </p:cNvSpPr>
          <p:nvPr>
            <p:ph type="sldNum" sz="quarter" idx="5"/>
          </p:nvPr>
        </p:nvSpPr>
        <p:spPr/>
        <p:txBody>
          <a:bodyPr/>
          <a:lstStyle/>
          <a:p>
            <a:fld id="{156915C4-B14C-4B17-84BC-20259BAD4A2F}" type="slidenum">
              <a:rPr lang="zh-CN" altLang="en-US" smtClean="0"/>
              <a:t>5</a:t>
            </a:fld>
            <a:endParaRPr lang="zh-CN" altLang="en-US"/>
          </a:p>
        </p:txBody>
      </p:sp>
    </p:spTree>
    <p:extLst>
      <p:ext uri="{BB962C8B-B14F-4D97-AF65-F5344CB8AC3E}">
        <p14:creationId xmlns:p14="http://schemas.microsoft.com/office/powerpoint/2010/main" val="2053405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we mainly focus on how I carry out the exploration</a:t>
            </a:r>
            <a:endParaRPr lang="zh-CN" altLang="en-US" dirty="0"/>
          </a:p>
        </p:txBody>
      </p:sp>
      <p:sp>
        <p:nvSpPr>
          <p:cNvPr id="4" name="灯片编号占位符 3"/>
          <p:cNvSpPr>
            <a:spLocks noGrp="1"/>
          </p:cNvSpPr>
          <p:nvPr>
            <p:ph type="sldNum" sz="quarter" idx="5"/>
          </p:nvPr>
        </p:nvSpPr>
        <p:spPr/>
        <p:txBody>
          <a:bodyPr/>
          <a:lstStyle/>
          <a:p>
            <a:fld id="{156915C4-B14C-4B17-84BC-20259BAD4A2F}" type="slidenum">
              <a:rPr lang="zh-CN" altLang="en-US" smtClean="0"/>
              <a:t>6</a:t>
            </a:fld>
            <a:endParaRPr lang="zh-CN" altLang="en-US"/>
          </a:p>
        </p:txBody>
      </p:sp>
    </p:spTree>
    <p:extLst>
      <p:ext uri="{BB962C8B-B14F-4D97-AF65-F5344CB8AC3E}">
        <p14:creationId xmlns:p14="http://schemas.microsoft.com/office/powerpoint/2010/main" val="388104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are 2 kinds of transform involved.</a:t>
            </a:r>
            <a:endParaRPr lang="zh-CN" altLang="en-US" dirty="0"/>
          </a:p>
        </p:txBody>
      </p:sp>
      <p:sp>
        <p:nvSpPr>
          <p:cNvPr id="4" name="灯片编号占位符 3"/>
          <p:cNvSpPr>
            <a:spLocks noGrp="1"/>
          </p:cNvSpPr>
          <p:nvPr>
            <p:ph type="sldNum" sz="quarter" idx="5"/>
          </p:nvPr>
        </p:nvSpPr>
        <p:spPr/>
        <p:txBody>
          <a:bodyPr/>
          <a:lstStyle/>
          <a:p>
            <a:fld id="{156915C4-B14C-4B17-84BC-20259BAD4A2F}" type="slidenum">
              <a:rPr lang="zh-CN" altLang="en-US" smtClean="0"/>
              <a:t>7</a:t>
            </a:fld>
            <a:endParaRPr lang="zh-CN" altLang="en-US"/>
          </a:p>
        </p:txBody>
      </p:sp>
    </p:spTree>
    <p:extLst>
      <p:ext uri="{BB962C8B-B14F-4D97-AF65-F5344CB8AC3E}">
        <p14:creationId xmlns:p14="http://schemas.microsoft.com/office/powerpoint/2010/main" val="3201400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It is widely acknowledged that the obvious advantage the wavelet transform has over Fourier transform is that it contains time information because of using local base as the picture shows. If this is the sin function, it will circulate infinitely. But in the field of watermark embedding. The reason of choosing wavelet transform is that</a:t>
            </a:r>
            <a:r>
              <a:rPr lang="en-US" altLang="zh-CN" b="0" i="0" dirty="0">
                <a:solidFill>
                  <a:srgbClr val="F5F7FA"/>
                </a:solidFill>
                <a:effectLst/>
                <a:latin typeface="PingFang SC"/>
              </a:rPr>
              <a:t> it is able to decompose the available images into sub-bands, in which watermarks can be embedded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F5F7FA"/>
                </a:solidFill>
                <a:effectLst/>
                <a:latin typeface="PingFang SC"/>
              </a:rPr>
              <a:t>And in this report, we use </a:t>
            </a:r>
            <a:r>
              <a:rPr lang="zh-CN" altLang="zh-CN" sz="1200" dirty="0">
                <a:ea typeface="+mn-lt"/>
                <a:cs typeface="+mn-lt"/>
              </a:rPr>
              <a:t>Daubechies-8 filter</a:t>
            </a:r>
            <a:r>
              <a:rPr lang="en-US" altLang="zh-CN" sz="1200" dirty="0">
                <a:ea typeface="+mn-lt"/>
                <a:cs typeface="+mn-lt"/>
              </a:rPr>
              <a:t> to proceed 3-level wavelet transform</a:t>
            </a:r>
            <a:endParaRPr lang="zh-CN" altLang="zh-CN" sz="1200" dirty="0">
              <a:ea typeface="+mn-lt"/>
              <a:cs typeface="+mn-lt"/>
            </a:endParaRPr>
          </a:p>
          <a:p>
            <a:endParaRPr lang="zh-CN" altLang="en-US" dirty="0"/>
          </a:p>
        </p:txBody>
      </p:sp>
      <p:sp>
        <p:nvSpPr>
          <p:cNvPr id="4" name="灯片编号占位符 3"/>
          <p:cNvSpPr>
            <a:spLocks noGrp="1"/>
          </p:cNvSpPr>
          <p:nvPr>
            <p:ph type="sldNum" sz="quarter" idx="5"/>
          </p:nvPr>
        </p:nvSpPr>
        <p:spPr/>
        <p:txBody>
          <a:bodyPr/>
          <a:lstStyle/>
          <a:p>
            <a:fld id="{156915C4-B14C-4B17-84BC-20259BAD4A2F}" type="slidenum">
              <a:rPr lang="zh-CN" altLang="en-US" smtClean="0"/>
              <a:t>8</a:t>
            </a:fld>
            <a:endParaRPr lang="zh-CN" altLang="en-US"/>
          </a:p>
        </p:txBody>
      </p:sp>
    </p:spTree>
    <p:extLst>
      <p:ext uri="{BB962C8B-B14F-4D97-AF65-F5344CB8AC3E}">
        <p14:creationId xmlns:p14="http://schemas.microsoft.com/office/powerpoint/2010/main" val="7954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After the transform, different frequency components are located as shown. The peripheral parts is the first level transform. diagonal</a:t>
            </a:r>
            <a:endParaRPr lang="zh-CN" altLang="en-US" dirty="0"/>
          </a:p>
        </p:txBody>
      </p:sp>
      <p:sp>
        <p:nvSpPr>
          <p:cNvPr id="4" name="灯片编号占位符 3"/>
          <p:cNvSpPr>
            <a:spLocks noGrp="1"/>
          </p:cNvSpPr>
          <p:nvPr>
            <p:ph type="sldNum" sz="quarter" idx="5"/>
          </p:nvPr>
        </p:nvSpPr>
        <p:spPr/>
        <p:txBody>
          <a:bodyPr/>
          <a:lstStyle/>
          <a:p>
            <a:fld id="{156915C4-B14C-4B17-84BC-20259BAD4A2F}" type="slidenum">
              <a:rPr lang="zh-CN" altLang="en-US" smtClean="0"/>
              <a:t>9</a:t>
            </a:fld>
            <a:endParaRPr lang="zh-CN" altLang="en-US"/>
          </a:p>
        </p:txBody>
      </p:sp>
    </p:spTree>
    <p:extLst>
      <p:ext uri="{BB962C8B-B14F-4D97-AF65-F5344CB8AC3E}">
        <p14:creationId xmlns:p14="http://schemas.microsoft.com/office/powerpoint/2010/main" val="3361687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rest can be done in the same manner</a:t>
            </a:r>
            <a:endParaRPr lang="zh-CN" altLang="en-US" dirty="0"/>
          </a:p>
        </p:txBody>
      </p:sp>
      <p:sp>
        <p:nvSpPr>
          <p:cNvPr id="4" name="灯片编号占位符 3"/>
          <p:cNvSpPr>
            <a:spLocks noGrp="1"/>
          </p:cNvSpPr>
          <p:nvPr>
            <p:ph type="sldNum" sz="quarter" idx="5"/>
          </p:nvPr>
        </p:nvSpPr>
        <p:spPr/>
        <p:txBody>
          <a:bodyPr/>
          <a:lstStyle/>
          <a:p>
            <a:fld id="{156915C4-B14C-4B17-84BC-20259BAD4A2F}" type="slidenum">
              <a:rPr lang="zh-CN" altLang="en-US" smtClean="0"/>
              <a:t>16</a:t>
            </a:fld>
            <a:endParaRPr lang="zh-CN" altLang="en-US"/>
          </a:p>
        </p:txBody>
      </p:sp>
    </p:spTree>
    <p:extLst>
      <p:ext uri="{BB962C8B-B14F-4D97-AF65-F5344CB8AC3E}">
        <p14:creationId xmlns:p14="http://schemas.microsoft.com/office/powerpoint/2010/main" val="619864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12/18/2022</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64707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12/18/2022</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44250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12/18/2022</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613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12/18/2022</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342119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12/18/2022</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664303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12/18/2022</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9616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12/18/2022</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749202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12/18/2022</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716323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12/18/2022</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10230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12/18/2022</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17432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12/18/2022</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546956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12/18/2022</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6859060"/>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jpeg"/></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blog.csdn.net/wsp_1138886114/article/details/116780542" TargetMode="External"/><Relationship Id="rId2" Type="http://schemas.openxmlformats.org/officeDocument/2006/relationships/hyperlink" Target="https://zhuanlan.zhihu.com/p/379228103" TargetMode="External"/><Relationship Id="rId1" Type="http://schemas.openxmlformats.org/officeDocument/2006/relationships/slideLayout" Target="../slideLayouts/slideLayout2.xml"/><Relationship Id="rId5" Type="http://schemas.openxmlformats.org/officeDocument/2006/relationships/hyperlink" Target="https://github.com/guofei9987/blind_watermark" TargetMode="External"/><Relationship Id="rId4" Type="http://schemas.openxmlformats.org/officeDocument/2006/relationships/hyperlink" Target="https://pywavelets.readthedocs.io/en/latest/ref/index.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8">
            <a:extLst>
              <a:ext uri="{FF2B5EF4-FFF2-40B4-BE49-F238E27FC236}">
                <a16:creationId xmlns:a16="http://schemas.microsoft.com/office/drawing/2014/main" id="{A37F4A8A-7B54-4D8D-933A-8921996A0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81C4404-4B60-6DB8-E6F2-229E88F6E578}"/>
              </a:ext>
            </a:extLst>
          </p:cNvPr>
          <p:cNvSpPr>
            <a:spLocks noGrp="1"/>
          </p:cNvSpPr>
          <p:nvPr>
            <p:ph type="ctrTitle"/>
          </p:nvPr>
        </p:nvSpPr>
        <p:spPr>
          <a:xfrm>
            <a:off x="1068818" y="1076635"/>
            <a:ext cx="6859225" cy="3495365"/>
          </a:xfrm>
        </p:spPr>
        <p:txBody>
          <a:bodyPr anchor="t">
            <a:normAutofit/>
          </a:bodyPr>
          <a:lstStyle/>
          <a:p>
            <a:r>
              <a:rPr lang="zh-CN" sz="3200" dirty="0">
                <a:ea typeface="+mj-lt"/>
                <a:cs typeface="+mj-lt"/>
              </a:rPr>
              <a:t>The Robustness of Watermark Embedd</a:t>
            </a:r>
            <a:r>
              <a:rPr lang="en-US" altLang="zh-CN" sz="3200" dirty="0" err="1">
                <a:ea typeface="+mj-lt"/>
                <a:cs typeface="+mj-lt"/>
              </a:rPr>
              <a:t>ing</a:t>
            </a:r>
            <a:r>
              <a:rPr lang="zh-CN" sz="3200" dirty="0">
                <a:ea typeface="+mj-lt"/>
                <a:cs typeface="+mj-lt"/>
              </a:rPr>
              <a:t> Based on Different Transfor</a:t>
            </a:r>
            <a:r>
              <a:rPr lang="en-US" altLang="zh-CN" sz="3200" dirty="0" err="1">
                <a:ea typeface="+mj-lt"/>
                <a:cs typeface="+mj-lt"/>
              </a:rPr>
              <a:t>ms</a:t>
            </a:r>
            <a:r>
              <a:rPr lang="zh-CN" sz="3200" dirty="0">
                <a:ea typeface="+mj-lt"/>
                <a:cs typeface="+mj-lt"/>
              </a:rPr>
              <a:t> with Different Algorithms into Different Fre</a:t>
            </a:r>
            <a:r>
              <a:rPr lang="en-US" altLang="zh-CN" sz="3200" dirty="0" err="1">
                <a:ea typeface="+mj-lt"/>
                <a:cs typeface="+mj-lt"/>
              </a:rPr>
              <a:t>quency</a:t>
            </a:r>
            <a:endParaRPr lang="zh-CN" sz="3200" dirty="0"/>
          </a:p>
        </p:txBody>
      </p:sp>
      <p:sp>
        <p:nvSpPr>
          <p:cNvPr id="3" name="副标题 2">
            <a:extLst>
              <a:ext uri="{FF2B5EF4-FFF2-40B4-BE49-F238E27FC236}">
                <a16:creationId xmlns:a16="http://schemas.microsoft.com/office/drawing/2014/main" id="{FEAC63ED-3569-ABF5-07C7-BBE143B23831}"/>
              </a:ext>
            </a:extLst>
          </p:cNvPr>
          <p:cNvSpPr>
            <a:spLocks noGrp="1"/>
          </p:cNvSpPr>
          <p:nvPr>
            <p:ph type="subTitle" idx="1"/>
          </p:nvPr>
        </p:nvSpPr>
        <p:spPr>
          <a:xfrm>
            <a:off x="1097280" y="4572000"/>
            <a:ext cx="5732851" cy="1268361"/>
          </a:xfrm>
        </p:spPr>
        <p:txBody>
          <a:bodyPr anchor="b">
            <a:normAutofit/>
          </a:bodyPr>
          <a:lstStyle/>
          <a:p>
            <a:endParaRPr lang="zh-CN" altLang="en-US"/>
          </a:p>
        </p:txBody>
      </p:sp>
      <p:cxnSp>
        <p:nvCxnSpPr>
          <p:cNvPr id="41" name="Straight Connector 10">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07120"/>
            <a:ext cx="804195" cy="0"/>
          </a:xfrm>
          <a:prstGeom prst="line">
            <a:avLst/>
          </a:prstGeom>
          <a:ln w="123825">
            <a:solidFill>
              <a:schemeClr val="tx1"/>
            </a:solidFill>
          </a:ln>
        </p:spPr>
        <p:style>
          <a:lnRef idx="1">
            <a:schemeClr val="accent1"/>
          </a:lnRef>
          <a:fillRef idx="0">
            <a:schemeClr val="accent1"/>
          </a:fillRef>
          <a:effectRef idx="0">
            <a:schemeClr val="accent1"/>
          </a:effectRef>
          <a:fontRef idx="minor">
            <a:schemeClr val="tx1"/>
          </a:fontRef>
        </p:style>
      </p:cxnSp>
      <p:pic>
        <p:nvPicPr>
          <p:cNvPr id="42" name="Picture 3">
            <a:extLst>
              <a:ext uri="{FF2B5EF4-FFF2-40B4-BE49-F238E27FC236}">
                <a16:creationId xmlns:a16="http://schemas.microsoft.com/office/drawing/2014/main" id="{8620C9B0-FAAF-1A9D-B269-2E62B2293586}"/>
              </a:ext>
            </a:extLst>
          </p:cNvPr>
          <p:cNvPicPr>
            <a:picLocks noChangeAspect="1"/>
          </p:cNvPicPr>
          <p:nvPr/>
        </p:nvPicPr>
        <p:blipFill rotWithShape="1">
          <a:blip r:embed="rId2"/>
          <a:srcRect l="56782" r="3201" b="4"/>
          <a:stretch/>
        </p:blipFill>
        <p:spPr>
          <a:xfrm>
            <a:off x="8532727" y="1"/>
            <a:ext cx="3659274" cy="6857999"/>
          </a:xfrm>
          <a:prstGeom prst="rect">
            <a:avLst/>
          </a:prstGeom>
        </p:spPr>
      </p:pic>
    </p:spTree>
    <p:extLst>
      <p:ext uri="{BB962C8B-B14F-4D97-AF65-F5344CB8AC3E}">
        <p14:creationId xmlns:p14="http://schemas.microsoft.com/office/powerpoint/2010/main" val="375415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E587EF-B00B-729E-5D15-9ACA60A8B0C8}"/>
              </a:ext>
            </a:extLst>
          </p:cNvPr>
          <p:cNvSpPr>
            <a:spLocks noGrp="1"/>
          </p:cNvSpPr>
          <p:nvPr>
            <p:ph type="title"/>
          </p:nvPr>
        </p:nvSpPr>
        <p:spPr/>
        <p:txBody>
          <a:bodyPr/>
          <a:lstStyle/>
          <a:p>
            <a:r>
              <a:rPr lang="zh-CN" altLang="en-US"/>
              <a:t>Fourier Transform</a:t>
            </a:r>
          </a:p>
        </p:txBody>
      </p:sp>
      <p:sp>
        <p:nvSpPr>
          <p:cNvPr id="3" name="内容占位符 2">
            <a:extLst>
              <a:ext uri="{FF2B5EF4-FFF2-40B4-BE49-F238E27FC236}">
                <a16:creationId xmlns:a16="http://schemas.microsoft.com/office/drawing/2014/main" id="{0282348C-5B6C-6255-E206-A61D681B6C88}"/>
              </a:ext>
            </a:extLst>
          </p:cNvPr>
          <p:cNvSpPr>
            <a:spLocks noGrp="1"/>
          </p:cNvSpPr>
          <p:nvPr>
            <p:ph idx="1"/>
          </p:nvPr>
        </p:nvSpPr>
        <p:spPr/>
        <p:txBody>
          <a:bodyPr vert="horz" lIns="91440" tIns="45720" rIns="91440" bIns="45720" rtlCol="0" anchor="t">
            <a:normAutofit/>
          </a:bodyPr>
          <a:lstStyle/>
          <a:p>
            <a:r>
              <a:rPr lang="zh-CN" sz="2000">
                <a:ea typeface="+mn-lt"/>
                <a:cs typeface="+mn-lt"/>
              </a:rPr>
              <a:t>imageAftDft=</a:t>
            </a:r>
            <a:r>
              <a:rPr lang="zh-CN" sz="2000">
                <a:solidFill>
                  <a:srgbClr val="FF0000"/>
                </a:solidFill>
                <a:ea typeface="+mn-lt"/>
                <a:cs typeface="+mn-lt"/>
              </a:rPr>
              <a:t>cv2.dft(np.float32(image), flags = cv2.DFT_REAL_OUTPUT)</a:t>
            </a:r>
          </a:p>
          <a:p>
            <a:r>
              <a:rPr lang="en-US" altLang="zh-CN" sz="2000">
                <a:ea typeface="+mn-lt"/>
                <a:cs typeface="+mn-lt"/>
              </a:rPr>
              <a:t>The</a:t>
            </a:r>
            <a:r>
              <a:rPr lang="zh-CN" altLang="en-US" sz="2000">
                <a:ea typeface="+mn-lt"/>
                <a:cs typeface="+mn-lt"/>
              </a:rPr>
              <a:t> </a:t>
            </a:r>
            <a:r>
              <a:rPr lang="en-US" altLang="zh-CN" sz="2000">
                <a:ea typeface="+mn-lt"/>
                <a:cs typeface="+mn-lt"/>
              </a:rPr>
              <a:t>low-frequency</a:t>
            </a:r>
            <a:r>
              <a:rPr lang="zh-CN" altLang="en-US" sz="2000">
                <a:ea typeface="+mn-lt"/>
                <a:cs typeface="+mn-lt"/>
              </a:rPr>
              <a:t> </a:t>
            </a:r>
            <a:r>
              <a:rPr lang="en-US" altLang="zh-CN" sz="2000">
                <a:ea typeface="+mn-lt"/>
                <a:cs typeface="+mn-lt"/>
              </a:rPr>
              <a:t>band</a:t>
            </a:r>
            <a:r>
              <a:rPr lang="zh-CN" altLang="en-US" sz="2000">
                <a:ea typeface="+mn-lt"/>
                <a:cs typeface="+mn-lt"/>
              </a:rPr>
              <a:t> </a:t>
            </a:r>
            <a:r>
              <a:rPr lang="en-US" altLang="zh-CN" sz="2000">
                <a:solidFill>
                  <a:srgbClr val="FF0000"/>
                </a:solidFill>
                <a:ea typeface="+mn-lt"/>
                <a:cs typeface="+mn-lt"/>
              </a:rPr>
              <a:t>is</a:t>
            </a:r>
            <a:r>
              <a:rPr lang="zh-CN" altLang="en-US" sz="2000">
                <a:solidFill>
                  <a:srgbClr val="FF0000"/>
                </a:solidFill>
                <a:ea typeface="+mn-lt"/>
                <a:cs typeface="+mn-lt"/>
              </a:rPr>
              <a:t> </a:t>
            </a:r>
            <a:r>
              <a:rPr lang="en-US" altLang="zh-CN" sz="2000">
                <a:solidFill>
                  <a:srgbClr val="FF0000"/>
                </a:solidFill>
                <a:ea typeface="+mn-lt"/>
                <a:cs typeface="+mn-lt"/>
              </a:rPr>
              <a:t>not</a:t>
            </a:r>
            <a:r>
              <a:rPr lang="zh-CN" altLang="en-US" sz="2000">
                <a:solidFill>
                  <a:srgbClr val="FF0000"/>
                </a:solidFill>
                <a:ea typeface="+mn-lt"/>
                <a:cs typeface="+mn-lt"/>
              </a:rPr>
              <a:t> </a:t>
            </a:r>
            <a:r>
              <a:rPr lang="en-US" altLang="zh-CN" sz="2000">
                <a:solidFill>
                  <a:srgbClr val="FF0000"/>
                </a:solidFill>
                <a:ea typeface="+mn-lt"/>
                <a:cs typeface="+mn-lt"/>
              </a:rPr>
              <a:t>shifted</a:t>
            </a:r>
            <a:r>
              <a:rPr lang="zh-CN" altLang="en-US" sz="2000">
                <a:solidFill>
                  <a:srgbClr val="FF0000"/>
                </a:solidFill>
                <a:ea typeface="+mn-lt"/>
                <a:cs typeface="+mn-lt"/>
              </a:rPr>
              <a:t> </a:t>
            </a:r>
            <a:r>
              <a:rPr lang="en-US" altLang="zh-CN" sz="2000">
                <a:solidFill>
                  <a:srgbClr val="FF0000"/>
                </a:solidFill>
                <a:ea typeface="+mn-lt"/>
                <a:cs typeface="+mn-lt"/>
              </a:rPr>
              <a:t>to</a:t>
            </a:r>
            <a:r>
              <a:rPr lang="zh-CN" altLang="en-US" sz="2000">
                <a:solidFill>
                  <a:srgbClr val="FF0000"/>
                </a:solidFill>
                <a:ea typeface="+mn-lt"/>
                <a:cs typeface="+mn-lt"/>
              </a:rPr>
              <a:t> </a:t>
            </a:r>
            <a:r>
              <a:rPr lang="en-US" altLang="zh-CN" sz="2000">
                <a:solidFill>
                  <a:srgbClr val="FF0000"/>
                </a:solidFill>
                <a:ea typeface="+mn-lt"/>
                <a:cs typeface="+mn-lt"/>
              </a:rPr>
              <a:t>the</a:t>
            </a:r>
            <a:r>
              <a:rPr lang="zh-CN" altLang="en-US" sz="2000">
                <a:solidFill>
                  <a:srgbClr val="FF0000"/>
                </a:solidFill>
                <a:ea typeface="+mn-lt"/>
                <a:cs typeface="+mn-lt"/>
              </a:rPr>
              <a:t> </a:t>
            </a:r>
            <a:r>
              <a:rPr lang="en-US" altLang="zh-CN" sz="2000">
                <a:solidFill>
                  <a:srgbClr val="FF0000"/>
                </a:solidFill>
                <a:ea typeface="+mn-lt"/>
                <a:cs typeface="+mn-lt"/>
              </a:rPr>
              <a:t>center</a:t>
            </a:r>
            <a:r>
              <a:rPr lang="en-US" altLang="zh-CN" sz="2000">
                <a:ea typeface="+mn-lt"/>
                <a:cs typeface="+mn-lt"/>
              </a:rPr>
              <a:t>, </a:t>
            </a:r>
            <a:r>
              <a:rPr lang="en-US" sz="2000">
                <a:ea typeface="+mn-lt"/>
                <a:cs typeface="+mn-lt"/>
              </a:rPr>
              <a:t>gain the middle square to get the high-frequency band.</a:t>
            </a:r>
            <a:endParaRPr lang="zh-CN" sz="2000"/>
          </a:p>
        </p:txBody>
      </p:sp>
    </p:spTree>
    <p:extLst>
      <p:ext uri="{BB962C8B-B14F-4D97-AF65-F5344CB8AC3E}">
        <p14:creationId xmlns:p14="http://schemas.microsoft.com/office/powerpoint/2010/main" val="1034323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439723-1C80-86F5-9300-0E277E4DEB8C}"/>
              </a:ext>
            </a:extLst>
          </p:cNvPr>
          <p:cNvSpPr>
            <a:spLocks noGrp="1"/>
          </p:cNvSpPr>
          <p:nvPr>
            <p:ph type="title"/>
          </p:nvPr>
        </p:nvSpPr>
        <p:spPr/>
        <p:txBody>
          <a:bodyPr/>
          <a:lstStyle/>
          <a:p>
            <a:r>
              <a:rPr lang="zh-CN" b="0"/>
              <a:t>Algorithm</a:t>
            </a:r>
            <a:endParaRPr lang="zh-CN"/>
          </a:p>
          <a:p>
            <a:endParaRPr lang="zh-CN" altLang="en-US"/>
          </a:p>
        </p:txBody>
      </p:sp>
      <p:sp>
        <p:nvSpPr>
          <p:cNvPr id="3" name="内容占位符 2">
            <a:extLst>
              <a:ext uri="{FF2B5EF4-FFF2-40B4-BE49-F238E27FC236}">
                <a16:creationId xmlns:a16="http://schemas.microsoft.com/office/drawing/2014/main" id="{C74CA79A-6C37-A187-A4A7-248256C61DEF}"/>
              </a:ext>
            </a:extLst>
          </p:cNvPr>
          <p:cNvSpPr>
            <a:spLocks noGrp="1"/>
          </p:cNvSpPr>
          <p:nvPr>
            <p:ph idx="1"/>
          </p:nvPr>
        </p:nvSpPr>
        <p:spPr/>
        <p:txBody>
          <a:bodyPr vert="horz" lIns="91440" tIns="45720" rIns="91440" bIns="45720" rtlCol="0" anchor="t">
            <a:normAutofit/>
          </a:bodyPr>
          <a:lstStyle/>
          <a:p>
            <a:pPr>
              <a:buFont typeface="Arial"/>
              <a:buChar char="•"/>
            </a:pPr>
            <a:r>
              <a:rPr lang="zh-CN" sz="2400"/>
              <a:t>Quantized algorithm</a:t>
            </a:r>
            <a:endParaRPr lang="zh-CN" altLang="en-US" sz="2400"/>
          </a:p>
          <a:p>
            <a:pPr>
              <a:buFont typeface="Arial"/>
              <a:buChar char="•"/>
            </a:pPr>
            <a:r>
              <a:rPr lang="zh-CN" sz="2400"/>
              <a:t>Additive algorithm(Dugad’s method)</a:t>
            </a:r>
            <a:endParaRPr lang="zh-CN" altLang="en-US" sz="2400"/>
          </a:p>
          <a:p>
            <a:pPr>
              <a:buFont typeface="Arial"/>
              <a:buChar char="•"/>
            </a:pPr>
            <a:endParaRPr lang="zh-CN" altLang="en-US" sz="2400"/>
          </a:p>
        </p:txBody>
      </p:sp>
    </p:spTree>
    <p:extLst>
      <p:ext uri="{BB962C8B-B14F-4D97-AF65-F5344CB8AC3E}">
        <p14:creationId xmlns:p14="http://schemas.microsoft.com/office/powerpoint/2010/main" val="3469462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B8AEF1-9401-D37F-B962-1C79BB6895B5}"/>
              </a:ext>
            </a:extLst>
          </p:cNvPr>
          <p:cNvSpPr>
            <a:spLocks noGrp="1"/>
          </p:cNvSpPr>
          <p:nvPr>
            <p:ph type="title"/>
          </p:nvPr>
        </p:nvSpPr>
        <p:spPr/>
        <p:txBody>
          <a:bodyPr/>
          <a:lstStyle/>
          <a:p>
            <a:r>
              <a:rPr lang="zh-CN" b="0">
                <a:ea typeface="+mj-lt"/>
                <a:cs typeface="+mj-lt"/>
              </a:rPr>
              <a:t>Quantized algorithm</a:t>
            </a:r>
            <a:endParaRPr lang="zh-CN"/>
          </a:p>
        </p:txBody>
      </p:sp>
      <p:sp>
        <p:nvSpPr>
          <p:cNvPr id="3" name="内容占位符 2">
            <a:extLst>
              <a:ext uri="{FF2B5EF4-FFF2-40B4-BE49-F238E27FC236}">
                <a16:creationId xmlns:a16="http://schemas.microsoft.com/office/drawing/2014/main" id="{087F3A20-4F1C-1BE9-9AD4-635383BA0A82}"/>
              </a:ext>
            </a:extLst>
          </p:cNvPr>
          <p:cNvSpPr>
            <a:spLocks noGrp="1"/>
          </p:cNvSpPr>
          <p:nvPr>
            <p:ph idx="1"/>
          </p:nvPr>
        </p:nvSpPr>
        <p:spPr/>
        <p:txBody>
          <a:bodyPr vert="horz" lIns="91440" tIns="45720" rIns="91440" bIns="45720" rtlCol="0" anchor="t">
            <a:normAutofit/>
          </a:bodyPr>
          <a:lstStyle/>
          <a:p>
            <a:pPr>
              <a:buFont typeface="Arial"/>
              <a:buChar char="•"/>
            </a:pPr>
            <a:r>
              <a:rPr lang="zh-CN" sz="2800"/>
              <a:t>Embedding</a:t>
            </a:r>
            <a:endParaRPr lang="zh-CN" altLang="en-US" sz="2800"/>
          </a:p>
          <a:p>
            <a:pPr>
              <a:buFont typeface="Arial"/>
              <a:buChar char="•"/>
            </a:pPr>
            <a:r>
              <a:rPr lang="en-US" altLang="zh-CN" sz="2800"/>
              <a:t>Detection</a:t>
            </a:r>
            <a:endParaRPr lang="zh-CN" altLang="en-US" sz="2800"/>
          </a:p>
          <a:p>
            <a:pPr>
              <a:buFont typeface="Arial"/>
              <a:buChar char="•"/>
            </a:pPr>
            <a:endParaRPr lang="zh-CN" sz="2800"/>
          </a:p>
          <a:p>
            <a:pPr>
              <a:buFont typeface="Arial"/>
              <a:buChar char="•"/>
            </a:pPr>
            <a:endParaRPr lang="zh-CN" altLang="en-US" sz="2800"/>
          </a:p>
        </p:txBody>
      </p:sp>
    </p:spTree>
    <p:extLst>
      <p:ext uri="{BB962C8B-B14F-4D97-AF65-F5344CB8AC3E}">
        <p14:creationId xmlns:p14="http://schemas.microsoft.com/office/powerpoint/2010/main" val="779751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F15FB5-9B3C-FF97-E0C3-B8B236C95EB0}"/>
              </a:ext>
            </a:extLst>
          </p:cNvPr>
          <p:cNvSpPr>
            <a:spLocks noGrp="1"/>
          </p:cNvSpPr>
          <p:nvPr>
            <p:ph type="title"/>
          </p:nvPr>
        </p:nvSpPr>
        <p:spPr/>
        <p:txBody>
          <a:bodyPr/>
          <a:lstStyle/>
          <a:p>
            <a:r>
              <a:rPr lang="zh-CN" b="0">
                <a:ea typeface="+mj-lt"/>
                <a:cs typeface="+mj-lt"/>
              </a:rPr>
              <a:t>Embedding</a:t>
            </a:r>
            <a:endParaRPr lang="zh-CN"/>
          </a:p>
        </p:txBody>
      </p:sp>
      <p:sp>
        <p:nvSpPr>
          <p:cNvPr id="3" name="内容占位符 2">
            <a:extLst>
              <a:ext uri="{FF2B5EF4-FFF2-40B4-BE49-F238E27FC236}">
                <a16:creationId xmlns:a16="http://schemas.microsoft.com/office/drawing/2014/main" id="{9B8FCB20-C650-A787-9DCF-48E973E1DFAF}"/>
              </a:ext>
            </a:extLst>
          </p:cNvPr>
          <p:cNvSpPr>
            <a:spLocks noGrp="1"/>
          </p:cNvSpPr>
          <p:nvPr>
            <p:ph idx="1"/>
          </p:nvPr>
        </p:nvSpPr>
        <p:spPr/>
        <p:txBody>
          <a:bodyPr vert="horz" lIns="91440" tIns="45720" rIns="91440" bIns="45720" rtlCol="0" anchor="t">
            <a:normAutofit/>
          </a:bodyPr>
          <a:lstStyle/>
          <a:p>
            <a:pPr marL="0" indent="0">
              <a:buNone/>
            </a:pPr>
            <a:endParaRPr lang="zh-CN" altLang="en-US" sz="2400"/>
          </a:p>
          <a:p>
            <a:pPr marL="342900" indent="-342900">
              <a:buAutoNum type="arabicPeriod"/>
            </a:pPr>
            <a:endParaRPr lang="zh-CN" altLang="en-US"/>
          </a:p>
        </p:txBody>
      </p:sp>
      <p:pic>
        <p:nvPicPr>
          <p:cNvPr id="4" name="图片 4" descr="箱线图&#10;&#10;已自动生成说明">
            <a:extLst>
              <a:ext uri="{FF2B5EF4-FFF2-40B4-BE49-F238E27FC236}">
                <a16:creationId xmlns:a16="http://schemas.microsoft.com/office/drawing/2014/main" id="{AD3A5EDD-94E7-A49E-F928-F8608665B99B}"/>
              </a:ext>
            </a:extLst>
          </p:cNvPr>
          <p:cNvPicPr>
            <a:picLocks noChangeAspect="1"/>
          </p:cNvPicPr>
          <p:nvPr/>
        </p:nvPicPr>
        <p:blipFill>
          <a:blip r:embed="rId2"/>
          <a:stretch>
            <a:fillRect/>
          </a:stretch>
        </p:blipFill>
        <p:spPr>
          <a:xfrm>
            <a:off x="401781" y="2571807"/>
            <a:ext cx="11388435" cy="1548130"/>
          </a:xfrm>
          <a:prstGeom prst="rect">
            <a:avLst/>
          </a:prstGeom>
        </p:spPr>
      </p:pic>
    </p:spTree>
    <p:extLst>
      <p:ext uri="{BB962C8B-B14F-4D97-AF65-F5344CB8AC3E}">
        <p14:creationId xmlns:p14="http://schemas.microsoft.com/office/powerpoint/2010/main" val="1162690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81365B-DAA7-4711-9709-FC37B40A6D75}"/>
              </a:ext>
            </a:extLst>
          </p:cNvPr>
          <p:cNvSpPr>
            <a:spLocks noGrp="1"/>
          </p:cNvSpPr>
          <p:nvPr>
            <p:ph type="title"/>
          </p:nvPr>
        </p:nvSpPr>
        <p:spPr/>
        <p:txBody>
          <a:bodyPr/>
          <a:lstStyle/>
          <a:p>
            <a:r>
              <a:rPr lang="zh-CN" b="0">
                <a:ea typeface="+mj-lt"/>
                <a:cs typeface="+mj-lt"/>
              </a:rPr>
              <a:t>Generate wateramark</a:t>
            </a:r>
            <a:endParaRPr lang="zh-CN"/>
          </a:p>
        </p:txBody>
      </p:sp>
      <p:sp>
        <p:nvSpPr>
          <p:cNvPr id="3" name="内容占位符 2">
            <a:extLst>
              <a:ext uri="{FF2B5EF4-FFF2-40B4-BE49-F238E27FC236}">
                <a16:creationId xmlns:a16="http://schemas.microsoft.com/office/drawing/2014/main" id="{18A89CF0-EB42-9F36-D65E-AC76475F711D}"/>
              </a:ext>
            </a:extLst>
          </p:cNvPr>
          <p:cNvSpPr>
            <a:spLocks noGrp="1"/>
          </p:cNvSpPr>
          <p:nvPr>
            <p:ph idx="1"/>
          </p:nvPr>
        </p:nvSpPr>
        <p:spPr/>
        <p:txBody>
          <a:bodyPr vert="horz" lIns="91440" tIns="45720" rIns="91440" bIns="45720" rtlCol="0" anchor="t">
            <a:normAutofit/>
          </a:bodyPr>
          <a:lstStyle/>
          <a:p>
            <a:pPr marL="342900" indent="-342900">
              <a:buAutoNum type="arabicPeriod"/>
            </a:pPr>
            <a:endParaRPr lang="zh-CN" sz="2400" dirty="0">
              <a:ea typeface="+mn-lt"/>
              <a:cs typeface="+mn-lt"/>
            </a:endParaRPr>
          </a:p>
          <a:p>
            <a:pPr>
              <a:buFont typeface="Arial,Sans-Serif" panose="020B0504020202020204" pitchFamily="34" charset="0"/>
              <a:buChar char="•"/>
            </a:pPr>
            <a:r>
              <a:rPr lang="zh-CN" sz="2400" dirty="0">
                <a:ea typeface="+mn-lt"/>
                <a:cs typeface="+mn-lt"/>
              </a:rPr>
              <a:t>Boolean </a:t>
            </a:r>
          </a:p>
          <a:p>
            <a:pPr>
              <a:buFont typeface="Arial,Sans-Serif" panose="020B0504020202020204" pitchFamily="34" charset="0"/>
              <a:buChar char="•"/>
            </a:pPr>
            <a:r>
              <a:rPr lang="en-US" altLang="zh-CN" sz="2400" dirty="0">
                <a:ea typeface="+mn-lt"/>
                <a:cs typeface="+mn-lt"/>
              </a:rPr>
              <a:t>The</a:t>
            </a:r>
            <a:r>
              <a:rPr lang="zh-CN" sz="2400" dirty="0">
                <a:ea typeface="+mn-lt"/>
                <a:cs typeface="+mn-lt"/>
              </a:rPr>
              <a:t> </a:t>
            </a:r>
            <a:r>
              <a:rPr lang="en-US" altLang="zh-CN" sz="2400" dirty="0">
                <a:ea typeface="+mn-lt"/>
                <a:cs typeface="+mn-lt"/>
              </a:rPr>
              <a:t>same</a:t>
            </a:r>
            <a:r>
              <a:rPr lang="zh-CN" sz="2400" dirty="0">
                <a:ea typeface="+mn-lt"/>
                <a:cs typeface="+mn-lt"/>
              </a:rPr>
              <a:t> </a:t>
            </a:r>
            <a:r>
              <a:rPr lang="en-US" altLang="zh-CN" sz="2400" dirty="0">
                <a:ea typeface="+mn-lt"/>
                <a:cs typeface="+mn-lt"/>
              </a:rPr>
              <a:t>size</a:t>
            </a:r>
            <a:r>
              <a:rPr lang="zh-CN" sz="2400" dirty="0">
                <a:ea typeface="+mn-lt"/>
                <a:cs typeface="+mn-lt"/>
              </a:rPr>
              <a:t> as e</a:t>
            </a:r>
            <a:r>
              <a:rPr lang="en-US" altLang="zh-CN" sz="2400" dirty="0" err="1">
                <a:ea typeface="+mn-lt"/>
                <a:cs typeface="+mn-lt"/>
              </a:rPr>
              <a:t>mbedded</a:t>
            </a:r>
            <a:r>
              <a:rPr lang="en-US" altLang="zh-CN" sz="2400" dirty="0">
                <a:ea typeface="+mn-lt"/>
                <a:cs typeface="+mn-lt"/>
              </a:rPr>
              <a:t> band</a:t>
            </a:r>
            <a:endParaRPr lang="zh-CN" sz="2400" dirty="0">
              <a:ea typeface="+mn-lt"/>
              <a:cs typeface="+mn-lt"/>
            </a:endParaRPr>
          </a:p>
          <a:p>
            <a:pPr>
              <a:buFont typeface="Arial,Sans-Serif" panose="020B0504020202020204" pitchFamily="34" charset="0"/>
              <a:buChar char="•"/>
            </a:pPr>
            <a:r>
              <a:rPr lang="en-US" altLang="zh-CN" sz="2400" dirty="0">
                <a:ea typeface="+mn-lt"/>
                <a:cs typeface="+mn-lt"/>
              </a:rPr>
              <a:t>A certain seed</a:t>
            </a:r>
            <a:endParaRPr lang="zh-CN" sz="2400" dirty="0"/>
          </a:p>
        </p:txBody>
      </p:sp>
    </p:spTree>
    <p:extLst>
      <p:ext uri="{BB962C8B-B14F-4D97-AF65-F5344CB8AC3E}">
        <p14:creationId xmlns:p14="http://schemas.microsoft.com/office/powerpoint/2010/main" val="1273898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DB66D0-73A7-3C58-C9B5-DF1B69A58E80}"/>
              </a:ext>
            </a:extLst>
          </p:cNvPr>
          <p:cNvSpPr>
            <a:spLocks noGrp="1"/>
          </p:cNvSpPr>
          <p:nvPr>
            <p:ph type="title"/>
          </p:nvPr>
        </p:nvSpPr>
        <p:spPr/>
        <p:txBody>
          <a:bodyPr/>
          <a:lstStyle/>
          <a:p>
            <a:r>
              <a:rPr lang="zh-CN" b="0">
                <a:ea typeface="+mj-lt"/>
                <a:cs typeface="+mj-lt"/>
              </a:rPr>
              <a:t>Select satisfied coefficients </a:t>
            </a:r>
            <a:endParaRPr lang="zh-CN"/>
          </a:p>
        </p:txBody>
      </p:sp>
      <p:sp>
        <p:nvSpPr>
          <p:cNvPr id="3" name="内容占位符 2">
            <a:extLst>
              <a:ext uri="{FF2B5EF4-FFF2-40B4-BE49-F238E27FC236}">
                <a16:creationId xmlns:a16="http://schemas.microsoft.com/office/drawing/2014/main" id="{A3FDD3B8-0CE4-34FA-8DBB-EB135ACCC484}"/>
              </a:ext>
            </a:extLst>
          </p:cNvPr>
          <p:cNvSpPr>
            <a:spLocks noGrp="1"/>
          </p:cNvSpPr>
          <p:nvPr>
            <p:ph idx="1"/>
          </p:nvPr>
        </p:nvSpPr>
        <p:spPr/>
        <p:txBody>
          <a:bodyPr vert="horz" lIns="91440" tIns="45720" rIns="91440" bIns="45720" rtlCol="0" anchor="t">
            <a:normAutofit/>
          </a:bodyPr>
          <a:lstStyle/>
          <a:p>
            <a:pPr marL="0" indent="0">
              <a:buNone/>
            </a:pPr>
            <a:endParaRPr lang="zh-CN" altLang="en-US" sz="2400" dirty="0"/>
          </a:p>
          <a:p>
            <a:pPr>
              <a:buFont typeface="Arial" panose="020B0504020202020204" pitchFamily="34" charset="0"/>
              <a:buChar char="•"/>
            </a:pPr>
            <a:r>
              <a:rPr lang="zh-CN" sz="2400" dirty="0">
                <a:ea typeface="+mn-lt"/>
                <a:cs typeface="+mn-lt"/>
              </a:rPr>
              <a:t>higher than t1 and lower than t2</a:t>
            </a:r>
            <a:endParaRPr lang="zh-CN" altLang="en-US" sz="2400" dirty="0"/>
          </a:p>
          <a:p>
            <a:pPr>
              <a:buFont typeface="Arial" panose="020B0504020202020204" pitchFamily="34" charset="0"/>
              <a:buChar char="•"/>
            </a:pPr>
            <a:r>
              <a:rPr lang="en-US" altLang="zh-CN" sz="2400" dirty="0"/>
              <a:t> t</a:t>
            </a:r>
          </a:p>
          <a:p>
            <a:pPr>
              <a:buFont typeface="Arial" panose="020B0504020202020204" pitchFamily="34" charset="0"/>
              <a:buChar char="•"/>
            </a:pPr>
            <a:r>
              <a:rPr lang="en-US" sz="2400" i="1" dirty="0">
                <a:ea typeface="+mn-lt"/>
                <a:cs typeface="+mn-lt"/>
              </a:rPr>
              <a:t>0.01&lt; α&lt;0.1 and t2&gt;t1&gt;t</a:t>
            </a:r>
            <a:endParaRPr lang="en-US" altLang="zh-CN" sz="2400" dirty="0"/>
          </a:p>
          <a:p>
            <a:pPr>
              <a:buFont typeface="Arial" panose="020B0504020202020204" pitchFamily="34" charset="0"/>
              <a:buChar char="•"/>
            </a:pPr>
            <a:endParaRPr lang="zh-CN" sz="2400" dirty="0"/>
          </a:p>
          <a:p>
            <a:pPr marL="0" indent="0">
              <a:buNone/>
            </a:pPr>
            <a:endParaRPr lang="zh-CN" altLang="en-US" sz="2400" dirty="0"/>
          </a:p>
        </p:txBody>
      </p:sp>
      <p:pic>
        <p:nvPicPr>
          <p:cNvPr id="5" name="图片 5">
            <a:extLst>
              <a:ext uri="{FF2B5EF4-FFF2-40B4-BE49-F238E27FC236}">
                <a16:creationId xmlns:a16="http://schemas.microsoft.com/office/drawing/2014/main" id="{B334246A-7DB1-85C9-6219-7D0E6A4DE012}"/>
              </a:ext>
            </a:extLst>
          </p:cNvPr>
          <p:cNvPicPr>
            <a:picLocks noChangeAspect="1"/>
          </p:cNvPicPr>
          <p:nvPr/>
        </p:nvPicPr>
        <p:blipFill>
          <a:blip r:embed="rId2"/>
          <a:stretch>
            <a:fillRect/>
          </a:stretch>
        </p:blipFill>
        <p:spPr>
          <a:xfrm>
            <a:off x="1675874" y="3742364"/>
            <a:ext cx="1143577" cy="449406"/>
          </a:xfrm>
          <a:prstGeom prst="rect">
            <a:avLst/>
          </a:prstGeom>
        </p:spPr>
      </p:pic>
    </p:spTree>
    <p:extLst>
      <p:ext uri="{BB962C8B-B14F-4D97-AF65-F5344CB8AC3E}">
        <p14:creationId xmlns:p14="http://schemas.microsoft.com/office/powerpoint/2010/main" val="1558989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2145F0-5149-412D-9A3F-1E3051B3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DAF41E39-1062-FB69-6348-E68CD7CB446C}"/>
              </a:ext>
            </a:extLst>
          </p:cNvPr>
          <p:cNvSpPr>
            <a:spLocks noGrp="1"/>
          </p:cNvSpPr>
          <p:nvPr>
            <p:ph type="title"/>
          </p:nvPr>
        </p:nvSpPr>
        <p:spPr>
          <a:xfrm>
            <a:off x="1090940" y="1097279"/>
            <a:ext cx="10529560" cy="1225587"/>
          </a:xfrm>
        </p:spPr>
        <p:txBody>
          <a:bodyPr>
            <a:normAutofit/>
          </a:bodyPr>
          <a:lstStyle/>
          <a:p>
            <a:r>
              <a:rPr lang="zh-CN" sz="4000" b="0">
                <a:ea typeface="+mj-lt"/>
                <a:cs typeface="+mj-lt"/>
              </a:rPr>
              <a:t>Embedding</a:t>
            </a:r>
            <a:endParaRPr lang="zh-CN"/>
          </a:p>
        </p:txBody>
      </p:sp>
      <p:cxnSp>
        <p:nvCxnSpPr>
          <p:cNvPr id="11"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5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8AFC49E1-63C4-6F00-3D9C-9A08DDB1DB78}"/>
              </a:ext>
            </a:extLst>
          </p:cNvPr>
          <p:cNvSpPr>
            <a:spLocks noGrp="1"/>
          </p:cNvSpPr>
          <p:nvPr>
            <p:ph idx="1"/>
          </p:nvPr>
        </p:nvSpPr>
        <p:spPr>
          <a:xfrm>
            <a:off x="1096684" y="2455816"/>
            <a:ext cx="5188110" cy="3830683"/>
          </a:xfrm>
        </p:spPr>
        <p:txBody>
          <a:bodyPr vert="horz" lIns="91440" tIns="45720" rIns="91440" bIns="45720" rtlCol="0" anchor="t">
            <a:normAutofit/>
          </a:bodyPr>
          <a:lstStyle/>
          <a:p>
            <a:pPr>
              <a:buFont typeface="Arial" panose="020B0504020202020204" pitchFamily="34" charset="0"/>
              <a:buChar char="•"/>
            </a:pPr>
            <a:r>
              <a:rPr lang="en-US" altLang="zh-CN" err="1"/>
              <a:t>Cij</a:t>
            </a:r>
            <a:r>
              <a:rPr lang="en-US" altLang="zh-CN"/>
              <a:t>: the coefficient</a:t>
            </a:r>
            <a:r>
              <a:rPr lang="zh-CN"/>
              <a:t> </a:t>
            </a:r>
            <a:r>
              <a:rPr lang="en-US" altLang="zh-CN"/>
              <a:t>satisfying</a:t>
            </a:r>
            <a:r>
              <a:rPr lang="zh-CN"/>
              <a:t> </a:t>
            </a:r>
            <a:r>
              <a:rPr lang="en-US" altLang="zh-CN"/>
              <a:t>the</a:t>
            </a:r>
            <a:r>
              <a:rPr lang="zh-CN"/>
              <a:t> </a:t>
            </a:r>
            <a:r>
              <a:rPr lang="en-US" altLang="zh-CN"/>
              <a:t>condition</a:t>
            </a:r>
            <a:endParaRPr lang="zh-CN" altLang="en-US"/>
          </a:p>
          <a:p>
            <a:pPr>
              <a:buFont typeface="Arial" panose="020B0504020202020204" pitchFamily="34" charset="0"/>
              <a:buChar char="•"/>
            </a:pPr>
            <a:r>
              <a:rPr lang="en-US" altLang="zh-CN" err="1"/>
              <a:t>Wij</a:t>
            </a:r>
            <a:r>
              <a:rPr lang="en-US" altLang="zh-CN"/>
              <a:t>:</a:t>
            </a:r>
            <a:r>
              <a:rPr lang="en-US" altLang="zh-CN">
                <a:ea typeface="+mn-lt"/>
                <a:cs typeface="+mn-lt"/>
              </a:rPr>
              <a:t> </a:t>
            </a:r>
            <a:r>
              <a:rPr lang="en-US">
                <a:ea typeface="+mn-lt"/>
                <a:cs typeface="+mn-lt"/>
              </a:rPr>
              <a:t>the watermark value at the corresponding position</a:t>
            </a:r>
            <a:endParaRPr lang="zh-CN"/>
          </a:p>
          <a:p>
            <a:pPr>
              <a:buFont typeface="Arial" panose="020B0504020202020204" pitchFamily="34" charset="0"/>
              <a:buChar char="•"/>
            </a:pPr>
            <a:r>
              <a:rPr lang="en-US" err="1">
                <a:ea typeface="+mn-lt"/>
                <a:cs typeface="+mn-lt"/>
              </a:rPr>
              <a:t>C'ij</a:t>
            </a:r>
            <a:r>
              <a:rPr lang="en-US">
                <a:ea typeface="+mn-lt"/>
                <a:cs typeface="+mn-lt"/>
              </a:rPr>
              <a:t>: the coefficient after quantization</a:t>
            </a:r>
          </a:p>
          <a:p>
            <a:pPr>
              <a:buFont typeface="Arial" panose="020B0504020202020204" pitchFamily="34" charset="0"/>
              <a:buChar char="•"/>
            </a:pPr>
            <a:r>
              <a:rPr lang="en-US">
                <a:ea typeface="+mn-lt"/>
                <a:cs typeface="+mn-lt"/>
              </a:rPr>
              <a:t>X1: a value narrowing the range between the two quantization</a:t>
            </a:r>
          </a:p>
        </p:txBody>
      </p:sp>
      <p:pic>
        <p:nvPicPr>
          <p:cNvPr id="4" name="图片 4" descr="文本, 信件&#10;&#10;已自动生成说明">
            <a:extLst>
              <a:ext uri="{FF2B5EF4-FFF2-40B4-BE49-F238E27FC236}">
                <a16:creationId xmlns:a16="http://schemas.microsoft.com/office/drawing/2014/main" id="{99338BC7-33A2-02D7-CA6E-32C6AF080511}"/>
              </a:ext>
            </a:extLst>
          </p:cNvPr>
          <p:cNvPicPr>
            <a:picLocks noChangeAspect="1"/>
          </p:cNvPicPr>
          <p:nvPr/>
        </p:nvPicPr>
        <p:blipFill>
          <a:blip r:embed="rId3"/>
          <a:stretch>
            <a:fillRect/>
          </a:stretch>
        </p:blipFill>
        <p:spPr>
          <a:xfrm>
            <a:off x="6096001" y="2455817"/>
            <a:ext cx="6066430" cy="2414601"/>
          </a:xfrm>
          <a:prstGeom prst="rect">
            <a:avLst/>
          </a:prstGeom>
        </p:spPr>
      </p:pic>
    </p:spTree>
    <p:extLst>
      <p:ext uri="{BB962C8B-B14F-4D97-AF65-F5344CB8AC3E}">
        <p14:creationId xmlns:p14="http://schemas.microsoft.com/office/powerpoint/2010/main" val="3899402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 name="Straight Connector 8">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 name="Rectangle 10">
            <a:extLst>
              <a:ext uri="{FF2B5EF4-FFF2-40B4-BE49-F238E27FC236}">
                <a16:creationId xmlns:a16="http://schemas.microsoft.com/office/drawing/2014/main" id="{F96187D8-B32D-4D1A-8C48-A15933DDC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4" descr="Padlock on computer motherboard">
            <a:extLst>
              <a:ext uri="{FF2B5EF4-FFF2-40B4-BE49-F238E27FC236}">
                <a16:creationId xmlns:a16="http://schemas.microsoft.com/office/drawing/2014/main" id="{DCA7270B-B662-B82A-EF8E-3BEA8A0197AA}"/>
              </a:ext>
            </a:extLst>
          </p:cNvPr>
          <p:cNvPicPr>
            <a:picLocks noChangeAspect="1"/>
          </p:cNvPicPr>
          <p:nvPr/>
        </p:nvPicPr>
        <p:blipFill rotWithShape="1">
          <a:blip r:embed="rId2">
            <a:alphaModFix/>
          </a:blip>
          <a:srcRect r="-2" b="15726"/>
          <a:stretch/>
        </p:blipFill>
        <p:spPr>
          <a:xfrm>
            <a:off x="20" y="10"/>
            <a:ext cx="12191979" cy="6857990"/>
          </a:xfrm>
          <a:prstGeom prst="rect">
            <a:avLst/>
          </a:prstGeom>
        </p:spPr>
      </p:pic>
      <p:sp>
        <p:nvSpPr>
          <p:cNvPr id="22" name="Rectangle 12">
            <a:extLst>
              <a:ext uri="{FF2B5EF4-FFF2-40B4-BE49-F238E27FC236}">
                <a16:creationId xmlns:a16="http://schemas.microsoft.com/office/drawing/2014/main" id="{D019BB32-A409-4C93-9090-8BDDC45E5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657600"/>
          </a:xfrm>
          <a:prstGeom prst="rect">
            <a:avLst/>
          </a:prstGeom>
          <a:gradFill>
            <a:gsLst>
              <a:gs pos="0">
                <a:srgbClr val="000000">
                  <a:alpha val="5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D8CE33FD-F019-770C-2B72-EAD96D1EA1AC}"/>
              </a:ext>
            </a:extLst>
          </p:cNvPr>
          <p:cNvSpPr>
            <a:spLocks noGrp="1"/>
          </p:cNvSpPr>
          <p:nvPr>
            <p:ph type="title"/>
          </p:nvPr>
        </p:nvSpPr>
        <p:spPr>
          <a:xfrm>
            <a:off x="1074314" y="1088571"/>
            <a:ext cx="9958356" cy="2050908"/>
          </a:xfrm>
        </p:spPr>
        <p:txBody>
          <a:bodyPr vert="horz" lIns="91440" tIns="45720" rIns="91440" bIns="45720" rtlCol="0" anchor="t">
            <a:normAutofit/>
          </a:bodyPr>
          <a:lstStyle/>
          <a:p>
            <a:r>
              <a:rPr lang="en-US" altLang="zh-CN" sz="4000" cap="all">
                <a:solidFill>
                  <a:srgbClr val="FFFFFF"/>
                </a:solidFill>
              </a:rPr>
              <a:t>Detection</a:t>
            </a:r>
          </a:p>
        </p:txBody>
      </p:sp>
      <p:cxnSp>
        <p:nvCxnSpPr>
          <p:cNvPr id="23" name="Straight Connector 14">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97558"/>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16">
            <a:extLst>
              <a:ext uri="{FF2B5EF4-FFF2-40B4-BE49-F238E27FC236}">
                <a16:creationId xmlns:a16="http://schemas.microsoft.com/office/drawing/2014/main" id="{74ED70DB-1943-4E5C-A1B6-D49DFE440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677195"/>
            <a:ext cx="12192000" cy="2180805"/>
          </a:xfrm>
          <a:prstGeom prst="rect">
            <a:avLst/>
          </a:prstGeom>
          <a:gradFill>
            <a:gsLst>
              <a:gs pos="0">
                <a:srgbClr val="000000">
                  <a:alpha val="5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5" descr="图示&#10;&#10;已自动生成说明">
            <a:extLst>
              <a:ext uri="{FF2B5EF4-FFF2-40B4-BE49-F238E27FC236}">
                <a16:creationId xmlns:a16="http://schemas.microsoft.com/office/drawing/2014/main" id="{0EB920CF-34A8-6BBC-9299-4F9C7A6DD9A6}"/>
              </a:ext>
            </a:extLst>
          </p:cNvPr>
          <p:cNvPicPr>
            <a:picLocks noChangeAspect="1"/>
          </p:cNvPicPr>
          <p:nvPr/>
        </p:nvPicPr>
        <p:blipFill>
          <a:blip r:embed="rId3"/>
          <a:stretch>
            <a:fillRect/>
          </a:stretch>
        </p:blipFill>
        <p:spPr>
          <a:xfrm>
            <a:off x="471054" y="2529084"/>
            <a:ext cx="11485417" cy="2506412"/>
          </a:xfrm>
          <a:prstGeom prst="rect">
            <a:avLst/>
          </a:prstGeom>
        </p:spPr>
      </p:pic>
    </p:spTree>
    <p:extLst>
      <p:ext uri="{BB962C8B-B14F-4D97-AF65-F5344CB8AC3E}">
        <p14:creationId xmlns:p14="http://schemas.microsoft.com/office/powerpoint/2010/main" val="867675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9F2E63-83F5-C3AC-A1AA-0E9F43060E0B}"/>
              </a:ext>
            </a:extLst>
          </p:cNvPr>
          <p:cNvSpPr>
            <a:spLocks noGrp="1"/>
          </p:cNvSpPr>
          <p:nvPr>
            <p:ph type="title"/>
          </p:nvPr>
        </p:nvSpPr>
        <p:spPr/>
        <p:txBody>
          <a:bodyPr/>
          <a:lstStyle/>
          <a:p>
            <a:r>
              <a:rPr lang="zh-CN" b="0">
                <a:ea typeface="+mj-lt"/>
                <a:cs typeface="+mj-lt"/>
              </a:rPr>
              <a:t>Select satisfied coefficients</a:t>
            </a:r>
            <a:endParaRPr lang="zh-CN">
              <a:ea typeface="+mj-lt"/>
              <a:cs typeface="+mj-lt"/>
            </a:endParaRPr>
          </a:p>
        </p:txBody>
      </p:sp>
      <p:sp>
        <p:nvSpPr>
          <p:cNvPr id="3" name="内容占位符 2">
            <a:extLst>
              <a:ext uri="{FF2B5EF4-FFF2-40B4-BE49-F238E27FC236}">
                <a16:creationId xmlns:a16="http://schemas.microsoft.com/office/drawing/2014/main" id="{AB4701B8-B714-2F8A-6042-CC30A88F4674}"/>
              </a:ext>
            </a:extLst>
          </p:cNvPr>
          <p:cNvSpPr>
            <a:spLocks noGrp="1"/>
          </p:cNvSpPr>
          <p:nvPr>
            <p:ph idx="1"/>
          </p:nvPr>
        </p:nvSpPr>
        <p:spPr/>
        <p:txBody>
          <a:bodyPr vert="horz" lIns="91440" tIns="45720" rIns="91440" bIns="45720" rtlCol="0" anchor="t">
            <a:normAutofit/>
          </a:bodyPr>
          <a:lstStyle/>
          <a:p>
            <a:pPr>
              <a:buFont typeface="Arial"/>
              <a:buChar char="•"/>
            </a:pPr>
            <a:r>
              <a:rPr lang="zh-CN" sz="2400">
                <a:ea typeface="+mn-lt"/>
                <a:cs typeface="+mn-lt"/>
              </a:rPr>
              <a:t>higher than or equal to t1 + X2 and less than or equal to t2 </a:t>
            </a:r>
            <a:r>
              <a:rPr lang="en-US" altLang="zh-CN" sz="2400">
                <a:ea typeface="+mn-lt"/>
                <a:cs typeface="+mn-lt"/>
              </a:rPr>
              <a:t>–</a:t>
            </a:r>
            <a:r>
              <a:rPr lang="zh-CN" sz="2400">
                <a:ea typeface="+mn-lt"/>
                <a:cs typeface="+mn-lt"/>
              </a:rPr>
              <a:t> X2</a:t>
            </a:r>
            <a:endParaRPr lang="zh-CN" altLang="en-US" sz="2400">
              <a:ea typeface="+mn-lt"/>
              <a:cs typeface="+mn-lt"/>
            </a:endParaRPr>
          </a:p>
          <a:p>
            <a:pPr>
              <a:buFont typeface="Arial"/>
              <a:buChar char="•"/>
            </a:pPr>
            <a:r>
              <a:rPr lang="en-US" altLang="zh-CN" sz="2400">
                <a:ea typeface="+mn-lt"/>
                <a:cs typeface="+mn-lt"/>
              </a:rPr>
              <a:t>the</a:t>
            </a:r>
            <a:r>
              <a:rPr lang="zh-CN" altLang="en-US" sz="2400">
                <a:ea typeface="+mn-lt"/>
                <a:cs typeface="+mn-lt"/>
              </a:rPr>
              <a:t> </a:t>
            </a:r>
            <a:r>
              <a:rPr lang="en-US" altLang="zh-CN" sz="2400">
                <a:ea typeface="+mn-lt"/>
                <a:cs typeface="+mn-lt"/>
              </a:rPr>
              <a:t>value</a:t>
            </a:r>
            <a:r>
              <a:rPr lang="zh-CN" altLang="en-US" sz="2400">
                <a:ea typeface="+mn-lt"/>
                <a:cs typeface="+mn-lt"/>
              </a:rPr>
              <a:t> </a:t>
            </a:r>
            <a:r>
              <a:rPr lang="en-US" altLang="zh-CN" sz="2400">
                <a:ea typeface="+mn-lt"/>
                <a:cs typeface="+mn-lt"/>
              </a:rPr>
              <a:t>of</a:t>
            </a:r>
            <a:r>
              <a:rPr lang="zh-CN" altLang="en-US" sz="2400">
                <a:ea typeface="+mn-lt"/>
                <a:cs typeface="+mn-lt"/>
              </a:rPr>
              <a:t> </a:t>
            </a:r>
            <a:r>
              <a:rPr lang="en-US" altLang="zh-CN" sz="2400">
                <a:ea typeface="+mn-lt"/>
                <a:cs typeface="+mn-lt"/>
              </a:rPr>
              <a:t>X2</a:t>
            </a:r>
            <a:r>
              <a:rPr lang="zh-CN" altLang="en-US" sz="2400">
                <a:ea typeface="+mn-lt"/>
                <a:cs typeface="+mn-lt"/>
              </a:rPr>
              <a:t> </a:t>
            </a:r>
            <a:r>
              <a:rPr lang="en-US" altLang="zh-CN" sz="2400">
                <a:ea typeface="+mn-lt"/>
                <a:cs typeface="+mn-lt"/>
              </a:rPr>
              <a:t>should</a:t>
            </a:r>
            <a:r>
              <a:rPr lang="zh-CN" altLang="en-US" sz="2400">
                <a:ea typeface="+mn-lt"/>
                <a:cs typeface="+mn-lt"/>
              </a:rPr>
              <a:t> </a:t>
            </a:r>
            <a:r>
              <a:rPr lang="en-US" altLang="zh-CN" sz="2400">
                <a:ea typeface="+mn-lt"/>
                <a:cs typeface="+mn-lt"/>
              </a:rPr>
              <a:t>be</a:t>
            </a:r>
            <a:r>
              <a:rPr lang="zh-CN" altLang="en-US" sz="2400">
                <a:ea typeface="+mn-lt"/>
                <a:cs typeface="+mn-lt"/>
              </a:rPr>
              <a:t> </a:t>
            </a:r>
            <a:r>
              <a:rPr lang="en-US" altLang="zh-CN" sz="2400">
                <a:ea typeface="+mn-lt"/>
                <a:cs typeface="+mn-lt"/>
              </a:rPr>
              <a:t>lower</a:t>
            </a:r>
            <a:r>
              <a:rPr lang="zh-CN" altLang="en-US" sz="2400">
                <a:ea typeface="+mn-lt"/>
                <a:cs typeface="+mn-lt"/>
              </a:rPr>
              <a:t> </a:t>
            </a:r>
            <a:r>
              <a:rPr lang="en-US" altLang="zh-CN" sz="2400">
                <a:ea typeface="+mn-lt"/>
                <a:cs typeface="+mn-lt"/>
              </a:rPr>
              <a:t>than</a:t>
            </a:r>
            <a:r>
              <a:rPr lang="zh-CN" altLang="en-US" sz="2400">
                <a:ea typeface="+mn-lt"/>
                <a:cs typeface="+mn-lt"/>
              </a:rPr>
              <a:t> </a:t>
            </a:r>
            <a:r>
              <a:rPr lang="en-US" altLang="zh-CN" sz="2400">
                <a:ea typeface="+mn-lt"/>
                <a:cs typeface="+mn-lt"/>
              </a:rPr>
              <a:t>the</a:t>
            </a:r>
            <a:r>
              <a:rPr lang="zh-CN" altLang="en-US" sz="2400">
                <a:ea typeface="+mn-lt"/>
                <a:cs typeface="+mn-lt"/>
              </a:rPr>
              <a:t> </a:t>
            </a:r>
            <a:r>
              <a:rPr lang="en-US" altLang="zh-CN" sz="2400">
                <a:ea typeface="+mn-lt"/>
                <a:cs typeface="+mn-lt"/>
              </a:rPr>
              <a:t>value</a:t>
            </a:r>
            <a:r>
              <a:rPr lang="zh-CN" altLang="en-US" sz="2400">
                <a:ea typeface="+mn-lt"/>
                <a:cs typeface="+mn-lt"/>
              </a:rPr>
              <a:t> </a:t>
            </a:r>
            <a:r>
              <a:rPr lang="en-US" altLang="zh-CN" sz="2400">
                <a:ea typeface="+mn-lt"/>
                <a:cs typeface="+mn-lt"/>
              </a:rPr>
              <a:t>of</a:t>
            </a:r>
            <a:r>
              <a:rPr lang="zh-CN" altLang="en-US" sz="2400">
                <a:ea typeface="+mn-lt"/>
                <a:cs typeface="+mn-lt"/>
              </a:rPr>
              <a:t> </a:t>
            </a:r>
            <a:r>
              <a:rPr lang="en-US" altLang="zh-CN" sz="2400">
                <a:ea typeface="+mn-lt"/>
                <a:cs typeface="+mn-lt"/>
              </a:rPr>
              <a:t>X1</a:t>
            </a:r>
            <a:endParaRPr lang="zh-CN" sz="2400"/>
          </a:p>
        </p:txBody>
      </p:sp>
    </p:spTree>
    <p:extLst>
      <p:ext uri="{BB962C8B-B14F-4D97-AF65-F5344CB8AC3E}">
        <p14:creationId xmlns:p14="http://schemas.microsoft.com/office/powerpoint/2010/main" val="2084956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62739A-B85C-AFAD-3D54-E0944BFBB940}"/>
              </a:ext>
            </a:extLst>
          </p:cNvPr>
          <p:cNvSpPr>
            <a:spLocks noGrp="1"/>
          </p:cNvSpPr>
          <p:nvPr>
            <p:ph type="title"/>
          </p:nvPr>
        </p:nvSpPr>
        <p:spPr/>
        <p:txBody>
          <a:bodyPr/>
          <a:lstStyle/>
          <a:p>
            <a:r>
              <a:rPr lang="zh-CN" altLang="en-US" b="0"/>
              <a:t>Extraction</a:t>
            </a:r>
          </a:p>
        </p:txBody>
      </p:sp>
      <p:sp>
        <p:nvSpPr>
          <p:cNvPr id="6" name="内容占位符 5">
            <a:extLst>
              <a:ext uri="{FF2B5EF4-FFF2-40B4-BE49-F238E27FC236}">
                <a16:creationId xmlns:a16="http://schemas.microsoft.com/office/drawing/2014/main" id="{D511EED7-C1FE-A2A0-A4AD-3405C3FCC7A1}"/>
              </a:ext>
            </a:extLst>
          </p:cNvPr>
          <p:cNvSpPr>
            <a:spLocks noGrp="1"/>
          </p:cNvSpPr>
          <p:nvPr>
            <p:ph idx="1"/>
          </p:nvPr>
        </p:nvSpPr>
        <p:spPr/>
        <p:txBody>
          <a:bodyPr vert="horz" lIns="91440" tIns="45720" rIns="91440" bIns="45720" rtlCol="0" anchor="t">
            <a:normAutofit/>
          </a:bodyPr>
          <a:lstStyle/>
          <a:p>
            <a:r>
              <a:rPr lang="en-US" altLang="zh-CN" dirty="0" err="1">
                <a:ea typeface="+mn-lt"/>
                <a:cs typeface="+mn-lt"/>
              </a:rPr>
              <a:t>W'ij</a:t>
            </a:r>
            <a:r>
              <a:rPr lang="en-US" altLang="zh-CN" dirty="0">
                <a:ea typeface="+mn-lt"/>
                <a:cs typeface="+mn-lt"/>
              </a:rPr>
              <a:t> : </a:t>
            </a:r>
            <a:r>
              <a:rPr lang="zh-CN" dirty="0">
                <a:ea typeface="+mn-lt"/>
                <a:cs typeface="+mn-lt"/>
              </a:rPr>
              <a:t>the watermark detected at the corresponding position.</a:t>
            </a:r>
            <a:endParaRPr lang="zh-CN" altLang="en-US" dirty="0"/>
          </a:p>
        </p:txBody>
      </p:sp>
      <p:pic>
        <p:nvPicPr>
          <p:cNvPr id="7" name="图片 7" descr="文本, 信件&#10;&#10;已自动生成说明">
            <a:extLst>
              <a:ext uri="{FF2B5EF4-FFF2-40B4-BE49-F238E27FC236}">
                <a16:creationId xmlns:a16="http://schemas.microsoft.com/office/drawing/2014/main" id="{1651A839-C697-B900-C24F-7D5777897E62}"/>
              </a:ext>
            </a:extLst>
          </p:cNvPr>
          <p:cNvPicPr>
            <a:picLocks noChangeAspect="1"/>
          </p:cNvPicPr>
          <p:nvPr/>
        </p:nvPicPr>
        <p:blipFill>
          <a:blip r:embed="rId2"/>
          <a:stretch>
            <a:fillRect/>
          </a:stretch>
        </p:blipFill>
        <p:spPr>
          <a:xfrm>
            <a:off x="1094509" y="3202047"/>
            <a:ext cx="9116290" cy="1700814"/>
          </a:xfrm>
          <a:prstGeom prst="rect">
            <a:avLst/>
          </a:prstGeom>
        </p:spPr>
      </p:pic>
    </p:spTree>
    <p:extLst>
      <p:ext uri="{BB962C8B-B14F-4D97-AF65-F5344CB8AC3E}">
        <p14:creationId xmlns:p14="http://schemas.microsoft.com/office/powerpoint/2010/main" val="902553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CAA6A2E0-18A1-4B22-8F61-5E162B674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DB59871-E909-4296-9845-3DA696DC00D1}"/>
              </a:ext>
            </a:extLst>
          </p:cNvPr>
          <p:cNvSpPr>
            <a:spLocks noGrp="1"/>
          </p:cNvSpPr>
          <p:nvPr>
            <p:ph type="title"/>
          </p:nvPr>
        </p:nvSpPr>
        <p:spPr>
          <a:xfrm>
            <a:off x="1088136" y="1090244"/>
            <a:ext cx="3763693" cy="2338756"/>
          </a:xfrm>
        </p:spPr>
        <p:txBody>
          <a:bodyPr anchor="t">
            <a:normAutofit/>
          </a:bodyPr>
          <a:lstStyle/>
          <a:p>
            <a:r>
              <a:rPr lang="zh-CN" sz="4000">
                <a:ea typeface="+mj-lt"/>
                <a:cs typeface="+mj-lt"/>
              </a:rPr>
              <a:t>Introduce</a:t>
            </a:r>
            <a:endParaRPr lang="zh-CN" sz="4000"/>
          </a:p>
        </p:txBody>
      </p:sp>
      <p:cxnSp>
        <p:nvCxnSpPr>
          <p:cNvPr id="7" name="Straight Connector 10">
            <a:extLst>
              <a:ext uri="{FF2B5EF4-FFF2-40B4-BE49-F238E27FC236}">
                <a16:creationId xmlns:a16="http://schemas.microsoft.com/office/drawing/2014/main" id="{8F5909CB-6CD3-45DF-9920-8D81824854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7244"/>
            <a:ext cx="804195" cy="0"/>
          </a:xfrm>
          <a:prstGeom prst="line">
            <a:avLst/>
          </a:prstGeom>
          <a:ln w="825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8" name="内容占位符 2">
            <a:extLst>
              <a:ext uri="{FF2B5EF4-FFF2-40B4-BE49-F238E27FC236}">
                <a16:creationId xmlns:a16="http://schemas.microsoft.com/office/drawing/2014/main" id="{29B3123F-6E70-2A1F-AC68-F9B2C18B5A60}"/>
              </a:ext>
            </a:extLst>
          </p:cNvPr>
          <p:cNvGraphicFramePr>
            <a:graphicFrameLocks noGrp="1"/>
          </p:cNvGraphicFramePr>
          <p:nvPr>
            <p:ph idx="1"/>
            <p:extLst>
              <p:ext uri="{D42A27DB-BD31-4B8C-83A1-F6EECF244321}">
                <p14:modId xmlns:p14="http://schemas.microsoft.com/office/powerpoint/2010/main" val="2090322390"/>
              </p:ext>
            </p:extLst>
          </p:nvPr>
        </p:nvGraphicFramePr>
        <p:xfrm>
          <a:off x="3196935" y="1560755"/>
          <a:ext cx="5800913" cy="4807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24685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BEAA5-D41B-C985-D3A6-C4040469EB9D}"/>
              </a:ext>
            </a:extLst>
          </p:cNvPr>
          <p:cNvSpPr>
            <a:spLocks noGrp="1"/>
          </p:cNvSpPr>
          <p:nvPr>
            <p:ph type="title"/>
          </p:nvPr>
        </p:nvSpPr>
        <p:spPr/>
        <p:txBody>
          <a:bodyPr/>
          <a:lstStyle/>
          <a:p>
            <a:r>
              <a:rPr lang="zh-CN" altLang="en-US"/>
              <a:t>comparison</a:t>
            </a:r>
          </a:p>
        </p:txBody>
      </p:sp>
      <p:sp>
        <p:nvSpPr>
          <p:cNvPr id="3" name="内容占位符 2">
            <a:extLst>
              <a:ext uri="{FF2B5EF4-FFF2-40B4-BE49-F238E27FC236}">
                <a16:creationId xmlns:a16="http://schemas.microsoft.com/office/drawing/2014/main" id="{CDAFE5F3-E594-4BC0-27E9-D7FC0EDCE6DA}"/>
              </a:ext>
            </a:extLst>
          </p:cNvPr>
          <p:cNvSpPr>
            <a:spLocks noGrp="1"/>
          </p:cNvSpPr>
          <p:nvPr>
            <p:ph idx="1"/>
          </p:nvPr>
        </p:nvSpPr>
        <p:spPr/>
        <p:txBody>
          <a:bodyPr vert="horz" lIns="91440" tIns="45720" rIns="91440" bIns="45720" rtlCol="0" anchor="t">
            <a:normAutofit/>
          </a:bodyPr>
          <a:lstStyle/>
          <a:p>
            <a:r>
              <a:rPr lang="en-US" altLang="zh-CN" sz="2800">
                <a:ea typeface="+mn-lt"/>
                <a:cs typeface="+mn-lt"/>
              </a:rPr>
              <a:t>D</a:t>
            </a:r>
            <a:r>
              <a:rPr lang="zh-CN" sz="2800">
                <a:ea typeface="+mn-lt"/>
                <a:cs typeface="+mn-lt"/>
              </a:rPr>
              <a:t>ifflib.SequenceMatcher</a:t>
            </a:r>
            <a:r>
              <a:rPr lang="en-US" altLang="zh-CN" sz="2800">
                <a:ea typeface="+mn-lt"/>
                <a:cs typeface="+mn-lt"/>
              </a:rPr>
              <a:t>()</a:t>
            </a:r>
            <a:endParaRPr lang="zh-CN" altLang="en-US" sz="2800"/>
          </a:p>
        </p:txBody>
      </p:sp>
    </p:spTree>
    <p:extLst>
      <p:ext uri="{BB962C8B-B14F-4D97-AF65-F5344CB8AC3E}">
        <p14:creationId xmlns:p14="http://schemas.microsoft.com/office/powerpoint/2010/main" val="2048049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697FC-DD44-7C16-5F56-0CA437F27EEE}"/>
              </a:ext>
            </a:extLst>
          </p:cNvPr>
          <p:cNvSpPr>
            <a:spLocks noGrp="1"/>
          </p:cNvSpPr>
          <p:nvPr>
            <p:ph type="title"/>
          </p:nvPr>
        </p:nvSpPr>
        <p:spPr/>
        <p:txBody>
          <a:bodyPr/>
          <a:lstStyle/>
          <a:p>
            <a:r>
              <a:rPr lang="zh-CN"/>
              <a:t>Additive algorithm</a:t>
            </a:r>
            <a:br>
              <a:rPr lang="zh-CN" altLang="en-US"/>
            </a:br>
            <a:r>
              <a:rPr lang="zh-CN"/>
              <a:t>(Dugad’s method)</a:t>
            </a:r>
          </a:p>
          <a:p>
            <a:endParaRPr lang="zh-CN" altLang="en-US"/>
          </a:p>
        </p:txBody>
      </p:sp>
      <p:sp>
        <p:nvSpPr>
          <p:cNvPr id="3" name="内容占位符 2">
            <a:extLst>
              <a:ext uri="{FF2B5EF4-FFF2-40B4-BE49-F238E27FC236}">
                <a16:creationId xmlns:a16="http://schemas.microsoft.com/office/drawing/2014/main" id="{35B1E1B2-3EC7-762F-5D67-0665734680CD}"/>
              </a:ext>
            </a:extLst>
          </p:cNvPr>
          <p:cNvSpPr>
            <a:spLocks noGrp="1"/>
          </p:cNvSpPr>
          <p:nvPr>
            <p:ph idx="1"/>
          </p:nvPr>
        </p:nvSpPr>
        <p:spPr/>
        <p:txBody>
          <a:bodyPr vert="horz" lIns="91440" tIns="45720" rIns="91440" bIns="45720" rtlCol="0" anchor="t">
            <a:normAutofit/>
          </a:bodyPr>
          <a:lstStyle/>
          <a:p>
            <a:pPr>
              <a:buFont typeface="Arial,Sans-Serif" panose="020B0504020202020204" pitchFamily="34" charset="0"/>
              <a:buChar char="•"/>
            </a:pPr>
            <a:r>
              <a:rPr lang="zh-CN" sz="2800">
                <a:ea typeface="+mn-lt"/>
                <a:cs typeface="+mn-lt"/>
              </a:rPr>
              <a:t>Embedding</a:t>
            </a:r>
          </a:p>
          <a:p>
            <a:pPr>
              <a:buFont typeface="Arial,Sans-Serif" panose="020B0504020202020204" pitchFamily="34" charset="0"/>
              <a:buChar char="•"/>
            </a:pPr>
            <a:r>
              <a:rPr lang="en-US" altLang="zh-CN" sz="2800">
                <a:ea typeface="+mn-lt"/>
                <a:cs typeface="+mn-lt"/>
              </a:rPr>
              <a:t>Detection</a:t>
            </a:r>
            <a:endParaRPr lang="zh-CN" sz="2800"/>
          </a:p>
        </p:txBody>
      </p:sp>
    </p:spTree>
    <p:extLst>
      <p:ext uri="{BB962C8B-B14F-4D97-AF65-F5344CB8AC3E}">
        <p14:creationId xmlns:p14="http://schemas.microsoft.com/office/powerpoint/2010/main" val="1432014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75A73A0-BB15-427A-AB69-E8FF2A9E4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A6AC203-1BC9-907B-E807-AAC36A88BAE8}"/>
              </a:ext>
            </a:extLst>
          </p:cNvPr>
          <p:cNvSpPr>
            <a:spLocks noGrp="1"/>
          </p:cNvSpPr>
          <p:nvPr>
            <p:ph type="title"/>
          </p:nvPr>
        </p:nvSpPr>
        <p:spPr>
          <a:xfrm>
            <a:off x="1088136" y="1084946"/>
            <a:ext cx="3796542" cy="3487054"/>
          </a:xfrm>
        </p:spPr>
        <p:txBody>
          <a:bodyPr>
            <a:normAutofit/>
          </a:bodyPr>
          <a:lstStyle/>
          <a:p>
            <a:r>
              <a:rPr lang="zh-CN" altLang="en-US" sz="4000"/>
              <a:t>Embedding</a:t>
            </a:r>
          </a:p>
        </p:txBody>
      </p:sp>
      <p:cxnSp>
        <p:nvCxnSpPr>
          <p:cNvPr id="13" name="Straight Connector 12">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078"/>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77643983-2450-DEB2-C7E9-D3F965EE286A}"/>
              </a:ext>
            </a:extLst>
          </p:cNvPr>
          <p:cNvSpPr>
            <a:spLocks noGrp="1"/>
          </p:cNvSpPr>
          <p:nvPr>
            <p:ph idx="1"/>
          </p:nvPr>
        </p:nvSpPr>
        <p:spPr>
          <a:xfrm>
            <a:off x="5453547" y="1035247"/>
            <a:ext cx="5548695" cy="3155213"/>
          </a:xfrm>
        </p:spPr>
        <p:txBody>
          <a:bodyPr vert="horz" lIns="91440" tIns="45720" rIns="91440" bIns="45720" rtlCol="0" anchor="t">
            <a:normAutofit/>
          </a:bodyPr>
          <a:lstStyle/>
          <a:p>
            <a:pPr>
              <a:buFont typeface="Arial" panose="020B0504020202020204" pitchFamily="34" charset="0"/>
              <a:buChar char="•"/>
            </a:pPr>
            <a:r>
              <a:rPr lang="en-US" dirty="0" err="1"/>
              <a:t>Wij</a:t>
            </a:r>
            <a:r>
              <a:rPr lang="en-US" dirty="0"/>
              <a:t> is the coefficient </a:t>
            </a:r>
            <a:r>
              <a:rPr lang="en-US" dirty="0">
                <a:ea typeface="+mn-lt"/>
                <a:cs typeface="+mn-lt"/>
              </a:rPr>
              <a:t>with value higher than t1</a:t>
            </a:r>
            <a:endParaRPr lang="zh-CN" dirty="0"/>
          </a:p>
          <a:p>
            <a:pPr>
              <a:buFont typeface="Arial" panose="020B0504020202020204" pitchFamily="34" charset="0"/>
              <a:buChar char="•"/>
            </a:pPr>
            <a:r>
              <a:rPr lang="en-US" dirty="0" err="1"/>
              <a:t>Xij</a:t>
            </a:r>
            <a:r>
              <a:rPr lang="en-US" dirty="0"/>
              <a:t> is the watermark: </a:t>
            </a:r>
            <a:endParaRPr lang="en-US" dirty="0">
              <a:ea typeface="+mn-lt"/>
              <a:cs typeface="+mn-lt"/>
            </a:endParaRPr>
          </a:p>
          <a:p>
            <a:pPr marL="342900" indent="-342900">
              <a:buAutoNum type="arabicPeriod"/>
            </a:pPr>
            <a:r>
              <a:rPr lang="en-US" dirty="0">
                <a:ea typeface="+mn-lt"/>
                <a:cs typeface="+mn-lt"/>
              </a:rPr>
              <a:t>fits the standard normal distribution</a:t>
            </a:r>
          </a:p>
          <a:p>
            <a:pPr marL="342900" indent="-342900">
              <a:buAutoNum type="arabicPeriod"/>
            </a:pPr>
            <a:r>
              <a:rPr lang="en-US" dirty="0">
                <a:ea typeface="+mn-lt"/>
                <a:cs typeface="+mn-lt"/>
              </a:rPr>
              <a:t>a known seed value</a:t>
            </a:r>
          </a:p>
          <a:p>
            <a:pPr marL="342900" indent="-342900">
              <a:buAutoNum type="arabicPeriod"/>
            </a:pPr>
            <a:r>
              <a:rPr lang="en-US" dirty="0">
                <a:ea typeface="+mn-lt"/>
                <a:cs typeface="+mn-lt"/>
              </a:rPr>
              <a:t>equal in size to the input image</a:t>
            </a:r>
            <a:endParaRPr lang="en-US" dirty="0"/>
          </a:p>
          <a:p>
            <a:endParaRPr lang="en-US" dirty="0"/>
          </a:p>
        </p:txBody>
      </p:sp>
      <p:pic>
        <p:nvPicPr>
          <p:cNvPr id="4" name="图片 4" descr="图示&#10;&#10;已自动生成说明">
            <a:extLst>
              <a:ext uri="{FF2B5EF4-FFF2-40B4-BE49-F238E27FC236}">
                <a16:creationId xmlns:a16="http://schemas.microsoft.com/office/drawing/2014/main" id="{1F71A866-4C6C-A888-31BD-E6FE11ADEE0F}"/>
              </a:ext>
            </a:extLst>
          </p:cNvPr>
          <p:cNvPicPr>
            <a:picLocks noChangeAspect="1"/>
          </p:cNvPicPr>
          <p:nvPr/>
        </p:nvPicPr>
        <p:blipFill rotWithShape="1">
          <a:blip r:embed="rId2"/>
          <a:srcRect l="10722" r="2" b="2"/>
          <a:stretch/>
        </p:blipFill>
        <p:spPr>
          <a:xfrm>
            <a:off x="5524500" y="4572942"/>
            <a:ext cx="6667501" cy="2285058"/>
          </a:xfrm>
          <a:prstGeom prst="rect">
            <a:avLst/>
          </a:prstGeom>
        </p:spPr>
      </p:pic>
    </p:spTree>
    <p:extLst>
      <p:ext uri="{BB962C8B-B14F-4D97-AF65-F5344CB8AC3E}">
        <p14:creationId xmlns:p14="http://schemas.microsoft.com/office/powerpoint/2010/main" val="1930435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4">
            <a:extLst>
              <a:ext uri="{FF2B5EF4-FFF2-40B4-BE49-F238E27FC236}">
                <a16:creationId xmlns:a16="http://schemas.microsoft.com/office/drawing/2014/main" id="{E75A73A0-BB15-427A-AB69-E8FF2A9E4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95B66BB-60AE-BEBE-468F-E8F2CD0CE8DC}"/>
              </a:ext>
            </a:extLst>
          </p:cNvPr>
          <p:cNvSpPr>
            <a:spLocks noGrp="1"/>
          </p:cNvSpPr>
          <p:nvPr>
            <p:ph type="title"/>
          </p:nvPr>
        </p:nvSpPr>
        <p:spPr>
          <a:xfrm>
            <a:off x="1088136" y="1084946"/>
            <a:ext cx="3796542" cy="3487054"/>
          </a:xfrm>
        </p:spPr>
        <p:txBody>
          <a:bodyPr>
            <a:normAutofit/>
          </a:bodyPr>
          <a:lstStyle/>
          <a:p>
            <a:r>
              <a:rPr lang="zh-CN" altLang="en-US" sz="4000"/>
              <a:t>Detection</a:t>
            </a:r>
          </a:p>
        </p:txBody>
      </p:sp>
      <p:cxnSp>
        <p:nvCxnSpPr>
          <p:cNvPr id="20" name="Straight Connector 16">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078"/>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内容占位符 6">
            <a:extLst>
              <a:ext uri="{FF2B5EF4-FFF2-40B4-BE49-F238E27FC236}">
                <a16:creationId xmlns:a16="http://schemas.microsoft.com/office/drawing/2014/main" id="{B874B30B-1062-6E63-3366-2CB9753583D0}"/>
              </a:ext>
            </a:extLst>
          </p:cNvPr>
          <p:cNvSpPr>
            <a:spLocks noGrp="1"/>
          </p:cNvSpPr>
          <p:nvPr>
            <p:ph idx="1"/>
          </p:nvPr>
        </p:nvSpPr>
        <p:spPr>
          <a:xfrm>
            <a:off x="4220493" y="1035247"/>
            <a:ext cx="6781749" cy="3363031"/>
          </a:xfrm>
        </p:spPr>
        <p:txBody>
          <a:bodyPr vert="horz" lIns="91440" tIns="45720" rIns="91440" bIns="45720" rtlCol="0">
            <a:normAutofit/>
          </a:bodyPr>
          <a:lstStyle/>
          <a:p>
            <a:pPr>
              <a:buFont typeface="Arial"/>
              <a:buChar char="•"/>
            </a:pPr>
            <a:r>
              <a:rPr lang="zh-CN" altLang="en-US" sz="2000"/>
              <a:t>V*i is the coefficient </a:t>
            </a:r>
            <a:r>
              <a:rPr lang="zh-CN" sz="2000">
                <a:ea typeface="+mn-lt"/>
                <a:cs typeface="+mn-lt"/>
              </a:rPr>
              <a:t>of magnitude greater than t2</a:t>
            </a:r>
            <a:r>
              <a:rPr lang="zh-CN" sz="2000"/>
              <a:t>:</a:t>
            </a:r>
          </a:p>
          <a:p>
            <a:pPr marL="0" indent="0">
              <a:buNone/>
            </a:pPr>
            <a:r>
              <a:rPr lang="en-US" altLang="zh-CN" sz="2000"/>
              <a:t>         t2</a:t>
            </a:r>
            <a:r>
              <a:rPr lang="zh-CN" sz="2000"/>
              <a:t> </a:t>
            </a:r>
            <a:r>
              <a:rPr lang="en-US" altLang="zh-CN" sz="2000"/>
              <a:t>is</a:t>
            </a:r>
            <a:r>
              <a:rPr lang="zh-CN" sz="2000"/>
              <a:t> g</a:t>
            </a:r>
            <a:r>
              <a:rPr lang="en-US" altLang="zh-CN" sz="2000"/>
              <a:t>r</a:t>
            </a:r>
            <a:r>
              <a:rPr lang="zh-CN" sz="2000"/>
              <a:t>e</a:t>
            </a:r>
            <a:r>
              <a:rPr lang="en-US" altLang="zh-CN" sz="2000" err="1"/>
              <a:t>ater</a:t>
            </a:r>
            <a:r>
              <a:rPr lang="zh-CN" sz="2000"/>
              <a:t> </a:t>
            </a:r>
            <a:r>
              <a:rPr lang="en-US" altLang="zh-CN" sz="2000"/>
              <a:t>than</a:t>
            </a:r>
            <a:r>
              <a:rPr lang="zh-CN" sz="2000"/>
              <a:t> </a:t>
            </a:r>
            <a:r>
              <a:rPr lang="en-US" altLang="zh-CN" sz="2000"/>
              <a:t>t1</a:t>
            </a:r>
          </a:p>
          <a:p>
            <a:pPr>
              <a:buFont typeface="Arial"/>
              <a:buChar char="•"/>
            </a:pPr>
            <a:r>
              <a:rPr lang="zh-CN" altLang="en-US" sz="2000"/>
              <a:t>Wi: </a:t>
            </a:r>
            <a:r>
              <a:rPr lang="zh-CN" sz="2000">
                <a:ea typeface="+mn-lt"/>
                <a:cs typeface="+mn-lt"/>
              </a:rPr>
              <a:t>the watermark values at the same locations.</a:t>
            </a:r>
          </a:p>
          <a:p>
            <a:pPr>
              <a:buFont typeface="Arial"/>
              <a:buChar char="•"/>
            </a:pPr>
            <a:r>
              <a:rPr lang="zh-CN" altLang="en-US" sz="2000"/>
              <a:t>N: number of the satisfied coefficients</a:t>
            </a:r>
          </a:p>
        </p:txBody>
      </p:sp>
      <p:pic>
        <p:nvPicPr>
          <p:cNvPr id="10" name="图片 11" descr="文本&#10;&#10;已自动生成说明">
            <a:extLst>
              <a:ext uri="{FF2B5EF4-FFF2-40B4-BE49-F238E27FC236}">
                <a16:creationId xmlns:a16="http://schemas.microsoft.com/office/drawing/2014/main" id="{6BDF8B26-1B0A-A276-5F8B-5C661E040DFD}"/>
              </a:ext>
            </a:extLst>
          </p:cNvPr>
          <p:cNvPicPr>
            <a:picLocks noChangeAspect="1"/>
          </p:cNvPicPr>
          <p:nvPr/>
        </p:nvPicPr>
        <p:blipFill rotWithShape="1">
          <a:blip r:embed="rId3"/>
          <a:srcRect l="8820" r="6298" b="1"/>
          <a:stretch/>
        </p:blipFill>
        <p:spPr>
          <a:xfrm>
            <a:off x="5524500" y="4572942"/>
            <a:ext cx="6667501" cy="2285058"/>
          </a:xfrm>
          <a:prstGeom prst="rect">
            <a:avLst/>
          </a:prstGeom>
        </p:spPr>
      </p:pic>
    </p:spTree>
    <p:extLst>
      <p:ext uri="{BB962C8B-B14F-4D97-AF65-F5344CB8AC3E}">
        <p14:creationId xmlns:p14="http://schemas.microsoft.com/office/powerpoint/2010/main" val="4154736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902D1A37-7C2A-4258-95A8-919D781C6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0AB6DFB4-9CF4-5C50-5DE8-682F914DE18A}"/>
              </a:ext>
            </a:extLst>
          </p:cNvPr>
          <p:cNvSpPr>
            <a:spLocks noGrp="1"/>
          </p:cNvSpPr>
          <p:nvPr>
            <p:ph type="title"/>
          </p:nvPr>
        </p:nvSpPr>
        <p:spPr>
          <a:xfrm>
            <a:off x="1069646" y="1092848"/>
            <a:ext cx="9958753" cy="680144"/>
          </a:xfrm>
        </p:spPr>
        <p:txBody>
          <a:bodyPr vert="horz" lIns="91440" tIns="45720" rIns="91440" bIns="45720" rtlCol="0" anchor="t">
            <a:normAutofit/>
          </a:bodyPr>
          <a:lstStyle/>
          <a:p>
            <a:r>
              <a:rPr lang="en-US" altLang="zh-CN" sz="4000" cap="all"/>
              <a:t>Attacks</a:t>
            </a:r>
          </a:p>
        </p:txBody>
      </p:sp>
      <p:cxnSp>
        <p:nvCxnSpPr>
          <p:cNvPr id="16" name="Straight Connector 15">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6" y="1185999"/>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图片 7" descr="文本&#10;&#10;已自动生成说明">
            <a:extLst>
              <a:ext uri="{FF2B5EF4-FFF2-40B4-BE49-F238E27FC236}">
                <a16:creationId xmlns:a16="http://schemas.microsoft.com/office/drawing/2014/main" id="{B1B287DA-8BF8-6345-A2F9-35DF4CA853E2}"/>
              </a:ext>
            </a:extLst>
          </p:cNvPr>
          <p:cNvPicPr>
            <a:picLocks noGrp="1" noChangeAspect="1"/>
          </p:cNvPicPr>
          <p:nvPr>
            <p:ph idx="1"/>
          </p:nvPr>
        </p:nvPicPr>
        <p:blipFill>
          <a:blip r:embed="rId2"/>
          <a:stretch>
            <a:fillRect/>
          </a:stretch>
        </p:blipFill>
        <p:spPr>
          <a:xfrm>
            <a:off x="1181100" y="2403230"/>
            <a:ext cx="7612993" cy="3883270"/>
          </a:xfrm>
          <a:prstGeom prst="rect">
            <a:avLst/>
          </a:prstGeom>
        </p:spPr>
      </p:pic>
    </p:spTree>
    <p:extLst>
      <p:ext uri="{BB962C8B-B14F-4D97-AF65-F5344CB8AC3E}">
        <p14:creationId xmlns:p14="http://schemas.microsoft.com/office/powerpoint/2010/main" val="3852914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511C99DC-C3C5-4EBE-91DD-345109C3D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8F1AC17-CC73-BE22-03E9-43B8E3AF3EB7}"/>
              </a:ext>
            </a:extLst>
          </p:cNvPr>
          <p:cNvSpPr>
            <a:spLocks noGrp="1"/>
          </p:cNvSpPr>
          <p:nvPr>
            <p:ph type="title"/>
          </p:nvPr>
        </p:nvSpPr>
        <p:spPr>
          <a:xfrm>
            <a:off x="1044516" y="1076635"/>
            <a:ext cx="3930256" cy="3495365"/>
          </a:xfrm>
        </p:spPr>
        <p:txBody>
          <a:bodyPr vert="horz" lIns="91440" tIns="45720" rIns="91440" bIns="45720" rtlCol="0" anchor="t">
            <a:normAutofit/>
          </a:bodyPr>
          <a:lstStyle/>
          <a:p>
            <a:r>
              <a:rPr lang="en-US" altLang="zh-CN" sz="4000" cap="all"/>
              <a:t>Results</a:t>
            </a:r>
          </a:p>
        </p:txBody>
      </p:sp>
      <p:cxnSp>
        <p:nvCxnSpPr>
          <p:cNvPr id="24" name="Straight Connector 23">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84" y="118679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图片 5" descr="文字图案&#10;&#10;已自动生成说明">
            <a:extLst>
              <a:ext uri="{FF2B5EF4-FFF2-40B4-BE49-F238E27FC236}">
                <a16:creationId xmlns:a16="http://schemas.microsoft.com/office/drawing/2014/main" id="{1F8478E4-2DBD-2842-AA9F-558A38B699CF}"/>
              </a:ext>
            </a:extLst>
          </p:cNvPr>
          <p:cNvPicPr>
            <a:picLocks noChangeAspect="1"/>
          </p:cNvPicPr>
          <p:nvPr/>
        </p:nvPicPr>
        <p:blipFill rotWithShape="1">
          <a:blip r:embed="rId2"/>
          <a:srcRect r="2777" b="-1"/>
          <a:stretch/>
        </p:blipFill>
        <p:spPr>
          <a:xfrm>
            <a:off x="5524500" y="1"/>
            <a:ext cx="6667501" cy="6857999"/>
          </a:xfrm>
          <a:prstGeom prst="rect">
            <a:avLst/>
          </a:prstGeom>
        </p:spPr>
      </p:pic>
    </p:spTree>
    <p:extLst>
      <p:ext uri="{BB962C8B-B14F-4D97-AF65-F5344CB8AC3E}">
        <p14:creationId xmlns:p14="http://schemas.microsoft.com/office/powerpoint/2010/main" val="417263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902D1A37-7C2A-4258-95A8-919D781C6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99A9E96-33FF-CDEA-8B1A-AEC4166031C8}"/>
              </a:ext>
            </a:extLst>
          </p:cNvPr>
          <p:cNvSpPr>
            <a:spLocks noGrp="1"/>
          </p:cNvSpPr>
          <p:nvPr>
            <p:ph type="title"/>
          </p:nvPr>
        </p:nvSpPr>
        <p:spPr>
          <a:xfrm>
            <a:off x="1069646" y="1092848"/>
            <a:ext cx="9958753" cy="680144"/>
          </a:xfrm>
        </p:spPr>
        <p:txBody>
          <a:bodyPr vert="horz" lIns="91440" tIns="45720" rIns="91440" bIns="45720" rtlCol="0" anchor="t">
            <a:normAutofit/>
          </a:bodyPr>
          <a:lstStyle/>
          <a:p>
            <a:r>
              <a:rPr lang="en-US" altLang="zh-CN" sz="4000" cap="all"/>
              <a:t>Invisibility</a:t>
            </a:r>
          </a:p>
        </p:txBody>
      </p:sp>
      <p:cxnSp>
        <p:nvCxnSpPr>
          <p:cNvPr id="16" name="Straight Connector 15">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6" y="1185999"/>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6" descr="文字图案&#10;&#10;已自动生成说明">
            <a:extLst>
              <a:ext uri="{FF2B5EF4-FFF2-40B4-BE49-F238E27FC236}">
                <a16:creationId xmlns:a16="http://schemas.microsoft.com/office/drawing/2014/main" id="{44563722-FFD0-4ECC-9499-91B031279221}"/>
              </a:ext>
            </a:extLst>
          </p:cNvPr>
          <p:cNvPicPr>
            <a:picLocks noChangeAspect="1"/>
          </p:cNvPicPr>
          <p:nvPr/>
        </p:nvPicPr>
        <p:blipFill>
          <a:blip r:embed="rId2"/>
          <a:stretch>
            <a:fillRect/>
          </a:stretch>
        </p:blipFill>
        <p:spPr>
          <a:xfrm>
            <a:off x="1181100" y="3628942"/>
            <a:ext cx="2209151" cy="2209151"/>
          </a:xfrm>
          <a:prstGeom prst="rect">
            <a:avLst/>
          </a:prstGeom>
        </p:spPr>
      </p:pic>
      <p:pic>
        <p:nvPicPr>
          <p:cNvPr id="4" name="图片 4" descr="一些文字和图案&#10;&#10;已自动生成说明">
            <a:extLst>
              <a:ext uri="{FF2B5EF4-FFF2-40B4-BE49-F238E27FC236}">
                <a16:creationId xmlns:a16="http://schemas.microsoft.com/office/drawing/2014/main" id="{39767003-7758-4D4C-7408-5E7CF057B98C}"/>
              </a:ext>
            </a:extLst>
          </p:cNvPr>
          <p:cNvPicPr>
            <a:picLocks noGrp="1" noChangeAspect="1"/>
          </p:cNvPicPr>
          <p:nvPr>
            <p:ph idx="1"/>
          </p:nvPr>
        </p:nvPicPr>
        <p:blipFill>
          <a:blip r:embed="rId3"/>
          <a:stretch>
            <a:fillRect/>
          </a:stretch>
        </p:blipFill>
        <p:spPr>
          <a:xfrm>
            <a:off x="3717310" y="3612908"/>
            <a:ext cx="2212013" cy="2212013"/>
          </a:xfrm>
          <a:prstGeom prst="rect">
            <a:avLst/>
          </a:prstGeom>
        </p:spPr>
      </p:pic>
      <p:pic>
        <p:nvPicPr>
          <p:cNvPr id="7" name="图片 7" descr="一些文字和图案&#10;&#10;已自动生成说明">
            <a:extLst>
              <a:ext uri="{FF2B5EF4-FFF2-40B4-BE49-F238E27FC236}">
                <a16:creationId xmlns:a16="http://schemas.microsoft.com/office/drawing/2014/main" id="{C71AC8A8-B11C-9B18-6DA1-C35DAB35B8B8}"/>
              </a:ext>
            </a:extLst>
          </p:cNvPr>
          <p:cNvPicPr>
            <a:picLocks noChangeAspect="1"/>
          </p:cNvPicPr>
          <p:nvPr/>
        </p:nvPicPr>
        <p:blipFill>
          <a:blip r:embed="rId4"/>
          <a:stretch>
            <a:fillRect/>
          </a:stretch>
        </p:blipFill>
        <p:spPr>
          <a:xfrm>
            <a:off x="6267375" y="3626080"/>
            <a:ext cx="2212013" cy="2212013"/>
          </a:xfrm>
          <a:prstGeom prst="rect">
            <a:avLst/>
          </a:prstGeom>
        </p:spPr>
      </p:pic>
      <p:pic>
        <p:nvPicPr>
          <p:cNvPr id="5" name="图片 5" descr="文字图案&#10;&#10;已自动生成说明">
            <a:extLst>
              <a:ext uri="{FF2B5EF4-FFF2-40B4-BE49-F238E27FC236}">
                <a16:creationId xmlns:a16="http://schemas.microsoft.com/office/drawing/2014/main" id="{BF5B201A-A7FA-8B40-4AC4-53365EC46AE1}"/>
              </a:ext>
            </a:extLst>
          </p:cNvPr>
          <p:cNvPicPr>
            <a:picLocks noChangeAspect="1"/>
          </p:cNvPicPr>
          <p:nvPr/>
        </p:nvPicPr>
        <p:blipFill>
          <a:blip r:embed="rId5"/>
          <a:stretch>
            <a:fillRect/>
          </a:stretch>
        </p:blipFill>
        <p:spPr>
          <a:xfrm>
            <a:off x="8816386" y="3626079"/>
            <a:ext cx="2212013" cy="2212013"/>
          </a:xfrm>
          <a:prstGeom prst="rect">
            <a:avLst/>
          </a:prstGeom>
        </p:spPr>
      </p:pic>
      <p:sp>
        <p:nvSpPr>
          <p:cNvPr id="8" name="文本框 7">
            <a:extLst>
              <a:ext uri="{FF2B5EF4-FFF2-40B4-BE49-F238E27FC236}">
                <a16:creationId xmlns:a16="http://schemas.microsoft.com/office/drawing/2014/main" id="{9AE2F147-573D-B753-9998-7BA5065A5E94}"/>
              </a:ext>
            </a:extLst>
          </p:cNvPr>
          <p:cNvSpPr txBox="1"/>
          <p:nvPr/>
        </p:nvSpPr>
        <p:spPr>
          <a:xfrm>
            <a:off x="1236452" y="2387267"/>
            <a:ext cx="206440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CN" altLang="en-US" sz="2800"/>
              <a:t>Fourier</a:t>
            </a:r>
          </a:p>
        </p:txBody>
      </p:sp>
      <p:sp>
        <p:nvSpPr>
          <p:cNvPr id="9" name="文本框 8">
            <a:extLst>
              <a:ext uri="{FF2B5EF4-FFF2-40B4-BE49-F238E27FC236}">
                <a16:creationId xmlns:a16="http://schemas.microsoft.com/office/drawing/2014/main" id="{FBAA95D8-CFC9-AD3B-E188-0C4DA95D1734}"/>
              </a:ext>
            </a:extLst>
          </p:cNvPr>
          <p:cNvSpPr txBox="1"/>
          <p:nvPr/>
        </p:nvSpPr>
        <p:spPr>
          <a:xfrm>
            <a:off x="3781243" y="2387266"/>
            <a:ext cx="206440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CN" altLang="en-US" sz="2800"/>
              <a:t>Reference</a:t>
            </a:r>
          </a:p>
        </p:txBody>
      </p:sp>
      <p:sp>
        <p:nvSpPr>
          <p:cNvPr id="10" name="文本框 9">
            <a:extLst>
              <a:ext uri="{FF2B5EF4-FFF2-40B4-BE49-F238E27FC236}">
                <a16:creationId xmlns:a16="http://schemas.microsoft.com/office/drawing/2014/main" id="{F72C57FA-CF2D-8A51-C51A-CB148926DF44}"/>
              </a:ext>
            </a:extLst>
          </p:cNvPr>
          <p:cNvSpPr txBox="1"/>
          <p:nvPr/>
        </p:nvSpPr>
        <p:spPr>
          <a:xfrm>
            <a:off x="6340412" y="2387265"/>
            <a:ext cx="206440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CN" altLang="en-US" sz="2800"/>
              <a:t>Additive</a:t>
            </a:r>
          </a:p>
        </p:txBody>
      </p:sp>
      <p:sp>
        <p:nvSpPr>
          <p:cNvPr id="11" name="文本框 10">
            <a:extLst>
              <a:ext uri="{FF2B5EF4-FFF2-40B4-BE49-F238E27FC236}">
                <a16:creationId xmlns:a16="http://schemas.microsoft.com/office/drawing/2014/main" id="{839E7116-3136-97AA-F6A1-75F820FA3A5A}"/>
              </a:ext>
            </a:extLst>
          </p:cNvPr>
          <p:cNvSpPr txBox="1"/>
          <p:nvPr/>
        </p:nvSpPr>
        <p:spPr>
          <a:xfrm>
            <a:off x="8497017" y="2387264"/>
            <a:ext cx="285516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CN" altLang="en-US" sz="2800"/>
              <a:t>LowFrequecny</a:t>
            </a:r>
          </a:p>
        </p:txBody>
      </p:sp>
    </p:spTree>
    <p:extLst>
      <p:ext uri="{BB962C8B-B14F-4D97-AF65-F5344CB8AC3E}">
        <p14:creationId xmlns:p14="http://schemas.microsoft.com/office/powerpoint/2010/main" val="4016326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14C423-AB8F-A84B-EA40-CF52BEF07F76}"/>
              </a:ext>
            </a:extLst>
          </p:cNvPr>
          <p:cNvSpPr>
            <a:spLocks noGrp="1"/>
          </p:cNvSpPr>
          <p:nvPr>
            <p:ph type="title"/>
          </p:nvPr>
        </p:nvSpPr>
        <p:spPr/>
        <p:txBody>
          <a:bodyPr/>
          <a:lstStyle/>
          <a:p>
            <a:r>
              <a:rPr lang="zh-CN" altLang="en-US"/>
              <a:t>Data</a:t>
            </a:r>
          </a:p>
        </p:txBody>
      </p:sp>
      <p:pic>
        <p:nvPicPr>
          <p:cNvPr id="11" name="图片 11" descr="文本&#10;&#10;已自动生成说明">
            <a:extLst>
              <a:ext uri="{FF2B5EF4-FFF2-40B4-BE49-F238E27FC236}">
                <a16:creationId xmlns:a16="http://schemas.microsoft.com/office/drawing/2014/main" id="{C98E24A7-2260-AEFC-74B8-16079C9EE1B0}"/>
              </a:ext>
            </a:extLst>
          </p:cNvPr>
          <p:cNvPicPr>
            <a:picLocks noGrp="1" noChangeAspect="1"/>
          </p:cNvPicPr>
          <p:nvPr>
            <p:ph idx="1"/>
          </p:nvPr>
        </p:nvPicPr>
        <p:blipFill>
          <a:blip r:embed="rId2"/>
          <a:stretch>
            <a:fillRect/>
          </a:stretch>
        </p:blipFill>
        <p:spPr>
          <a:xfrm>
            <a:off x="6327360" y="2585874"/>
            <a:ext cx="5525937" cy="1822869"/>
          </a:xfrm>
        </p:spPr>
      </p:pic>
      <p:graphicFrame>
        <p:nvGraphicFramePr>
          <p:cNvPr id="15" name="文本框 12">
            <a:extLst>
              <a:ext uri="{FF2B5EF4-FFF2-40B4-BE49-F238E27FC236}">
                <a16:creationId xmlns:a16="http://schemas.microsoft.com/office/drawing/2014/main" id="{3EE0AF88-06B6-C84A-EAC5-A4870534065C}"/>
              </a:ext>
            </a:extLst>
          </p:cNvPr>
          <p:cNvGraphicFramePr/>
          <p:nvPr>
            <p:extLst>
              <p:ext uri="{D42A27DB-BD31-4B8C-83A1-F6EECF244321}">
                <p14:modId xmlns:p14="http://schemas.microsoft.com/office/powerpoint/2010/main" val="3037215425"/>
              </p:ext>
            </p:extLst>
          </p:nvPr>
        </p:nvGraphicFramePr>
        <p:xfrm>
          <a:off x="798343" y="1714550"/>
          <a:ext cx="5047873" cy="46972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87377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C94D9A-AD56-8B29-7DAA-E9C992B3F9C0}"/>
              </a:ext>
            </a:extLst>
          </p:cNvPr>
          <p:cNvSpPr>
            <a:spLocks noGrp="1"/>
          </p:cNvSpPr>
          <p:nvPr>
            <p:ph type="title"/>
          </p:nvPr>
        </p:nvSpPr>
        <p:spPr/>
        <p:txBody>
          <a:bodyPr/>
          <a:lstStyle/>
          <a:p>
            <a:r>
              <a:rPr lang="zh-CN" b="0"/>
              <a:t>Data Recording</a:t>
            </a:r>
            <a:endParaRPr lang="zh-CN"/>
          </a:p>
          <a:p>
            <a:endParaRPr lang="zh-CN" altLang="en-US"/>
          </a:p>
        </p:txBody>
      </p:sp>
      <p:pic>
        <p:nvPicPr>
          <p:cNvPr id="4" name="图片 4" descr="表格&#10;&#10;已自动生成说明">
            <a:extLst>
              <a:ext uri="{FF2B5EF4-FFF2-40B4-BE49-F238E27FC236}">
                <a16:creationId xmlns:a16="http://schemas.microsoft.com/office/drawing/2014/main" id="{1A5D8954-2967-75EE-4865-B899DF0E7D08}"/>
              </a:ext>
            </a:extLst>
          </p:cNvPr>
          <p:cNvPicPr>
            <a:picLocks noGrp="1" noChangeAspect="1"/>
          </p:cNvPicPr>
          <p:nvPr>
            <p:ph idx="1"/>
          </p:nvPr>
        </p:nvPicPr>
        <p:blipFill>
          <a:blip r:embed="rId3"/>
          <a:stretch>
            <a:fillRect/>
          </a:stretch>
        </p:blipFill>
        <p:spPr>
          <a:xfrm>
            <a:off x="113711" y="2724942"/>
            <a:ext cx="11857759" cy="2342284"/>
          </a:xfrm>
        </p:spPr>
      </p:pic>
    </p:spTree>
    <p:extLst>
      <p:ext uri="{BB962C8B-B14F-4D97-AF65-F5344CB8AC3E}">
        <p14:creationId xmlns:p14="http://schemas.microsoft.com/office/powerpoint/2010/main" val="1863002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55098D-1E36-31E2-B7F5-01CEA86F4BC7}"/>
              </a:ext>
            </a:extLst>
          </p:cNvPr>
          <p:cNvSpPr>
            <a:spLocks noGrp="1"/>
          </p:cNvSpPr>
          <p:nvPr>
            <p:ph type="title"/>
          </p:nvPr>
        </p:nvSpPr>
        <p:spPr/>
        <p:txBody>
          <a:bodyPr/>
          <a:lstStyle/>
          <a:p>
            <a:r>
              <a:rPr lang="zh-CN" altLang="en-US"/>
              <a:t>Discussion</a:t>
            </a:r>
          </a:p>
        </p:txBody>
      </p:sp>
      <p:graphicFrame>
        <p:nvGraphicFramePr>
          <p:cNvPr id="13" name="内容占位符 2">
            <a:extLst>
              <a:ext uri="{FF2B5EF4-FFF2-40B4-BE49-F238E27FC236}">
                <a16:creationId xmlns:a16="http://schemas.microsoft.com/office/drawing/2014/main" id="{D59F7DC7-5B12-51C4-9958-0F0CB05CEB68}"/>
              </a:ext>
            </a:extLst>
          </p:cNvPr>
          <p:cNvGraphicFramePr>
            <a:graphicFrameLocks noGrp="1"/>
          </p:cNvGraphicFramePr>
          <p:nvPr>
            <p:ph idx="1"/>
          </p:nvPr>
        </p:nvGraphicFramePr>
        <p:xfrm>
          <a:off x="1088136" y="2447778"/>
          <a:ext cx="9922764" cy="3838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9487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BF9CE5-C5E2-D7D4-9F4A-DCC9FC272C48}"/>
              </a:ext>
            </a:extLst>
          </p:cNvPr>
          <p:cNvSpPr>
            <a:spLocks noGrp="1"/>
          </p:cNvSpPr>
          <p:nvPr>
            <p:ph type="title"/>
          </p:nvPr>
        </p:nvSpPr>
        <p:spPr/>
        <p:txBody>
          <a:bodyPr/>
          <a:lstStyle/>
          <a:p>
            <a:r>
              <a:rPr lang="zh-CN" b="0">
                <a:ea typeface="+mj-lt"/>
                <a:cs typeface="+mj-lt"/>
              </a:rPr>
              <a:t>Blind---\---&gt;Invisible</a:t>
            </a:r>
            <a:endParaRPr lang="zh-CN"/>
          </a:p>
        </p:txBody>
      </p:sp>
      <p:sp>
        <p:nvSpPr>
          <p:cNvPr id="3" name="内容占位符 2">
            <a:extLst>
              <a:ext uri="{FF2B5EF4-FFF2-40B4-BE49-F238E27FC236}">
                <a16:creationId xmlns:a16="http://schemas.microsoft.com/office/drawing/2014/main" id="{09E0E4A0-34A9-7EED-979D-93A0660014C1}"/>
              </a:ext>
            </a:extLst>
          </p:cNvPr>
          <p:cNvSpPr>
            <a:spLocks noGrp="1"/>
          </p:cNvSpPr>
          <p:nvPr>
            <p:ph idx="1"/>
          </p:nvPr>
        </p:nvSpPr>
        <p:spPr/>
        <p:txBody>
          <a:bodyPr vert="horz" lIns="91440" tIns="45720" rIns="91440" bIns="45720" rtlCol="0" anchor="t">
            <a:normAutofit/>
          </a:bodyPr>
          <a:lstStyle/>
          <a:p>
            <a:pPr>
              <a:buFont typeface="Arial" panose="020B0504020202020204" pitchFamily="34" charset="0"/>
              <a:buChar char="•"/>
            </a:pPr>
            <a:r>
              <a:rPr lang="zh-CN" sz="3200" dirty="0">
                <a:ea typeface="+mn-lt"/>
                <a:cs typeface="+mn-lt"/>
              </a:rPr>
              <a:t>the original picture is not necessary for extracting the watermark from the embedded picture.</a:t>
            </a:r>
            <a:endParaRPr lang="zh-CN" altLang="en-US" sz="3200" dirty="0"/>
          </a:p>
          <a:p>
            <a:pPr marL="0" indent="0">
              <a:buNone/>
            </a:pPr>
            <a:endParaRPr lang="zh-CN" sz="3200" dirty="0"/>
          </a:p>
        </p:txBody>
      </p:sp>
    </p:spTree>
    <p:extLst>
      <p:ext uri="{BB962C8B-B14F-4D97-AF65-F5344CB8AC3E}">
        <p14:creationId xmlns:p14="http://schemas.microsoft.com/office/powerpoint/2010/main" val="322249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920512-79D5-3C37-46B0-621F8201E328}"/>
              </a:ext>
            </a:extLst>
          </p:cNvPr>
          <p:cNvSpPr>
            <a:spLocks noGrp="1"/>
          </p:cNvSpPr>
          <p:nvPr>
            <p:ph type="title"/>
          </p:nvPr>
        </p:nvSpPr>
        <p:spPr/>
        <p:txBody>
          <a:bodyPr/>
          <a:lstStyle/>
          <a:p>
            <a:r>
              <a:rPr lang="zh-CN" altLang="en-US"/>
              <a:t>Reference</a:t>
            </a:r>
          </a:p>
        </p:txBody>
      </p:sp>
      <p:sp>
        <p:nvSpPr>
          <p:cNvPr id="3" name="内容占位符 2">
            <a:extLst>
              <a:ext uri="{FF2B5EF4-FFF2-40B4-BE49-F238E27FC236}">
                <a16:creationId xmlns:a16="http://schemas.microsoft.com/office/drawing/2014/main" id="{F5F52785-996A-0CA5-A65B-732962D9AB28}"/>
              </a:ext>
            </a:extLst>
          </p:cNvPr>
          <p:cNvSpPr>
            <a:spLocks noGrp="1"/>
          </p:cNvSpPr>
          <p:nvPr>
            <p:ph idx="1"/>
          </p:nvPr>
        </p:nvSpPr>
        <p:spPr/>
        <p:txBody>
          <a:bodyPr vert="horz" lIns="91440" tIns="45720" rIns="91440" bIns="45720" rtlCol="0" anchor="t">
            <a:normAutofit/>
          </a:bodyPr>
          <a:lstStyle/>
          <a:p>
            <a:pPr marL="342900" indent="-342900">
              <a:buAutoNum type="arabicPeriod"/>
            </a:pPr>
            <a:r>
              <a:rPr lang="zh-CN">
                <a:ea typeface="+mn-lt"/>
                <a:cs typeface="+mn-lt"/>
              </a:rPr>
              <a:t>Abeer D. Algarni and Hanaa A. Abdallah. Blind Wavelet-Based Image Watermarking</a:t>
            </a:r>
            <a:endParaRPr lang="zh-CN" altLang="en-US">
              <a:ea typeface="+mn-lt"/>
              <a:cs typeface="+mn-lt"/>
            </a:endParaRPr>
          </a:p>
          <a:p>
            <a:pPr marL="342900" indent="-342900">
              <a:buAutoNum type="arabicPeriod"/>
            </a:pPr>
            <a:r>
              <a:rPr lang="zh-CN" dirty="0">
                <a:ea typeface="+mn-lt"/>
                <a:cs typeface="+mn-lt"/>
                <a:hlinkClick r:id="rId2"/>
              </a:rPr>
              <a:t>https://zhuanlan.zhihu.com/p/379228103</a:t>
            </a:r>
            <a:endParaRPr lang="zh-CN" dirty="0">
              <a:ea typeface="+mn-lt"/>
              <a:cs typeface="+mn-lt"/>
            </a:endParaRPr>
          </a:p>
          <a:p>
            <a:pPr marL="342900" indent="-342900">
              <a:buAutoNum type="arabicPeriod"/>
            </a:pPr>
            <a:r>
              <a:rPr lang="en-US" altLang="zh-CN" dirty="0">
                <a:ea typeface="+mn-lt"/>
                <a:cs typeface="+mn-lt"/>
                <a:hlinkClick r:id="rId3"/>
              </a:rPr>
              <a:t>https://blog.csdn.net/wsp_1138886114/article/details/116780542</a:t>
            </a:r>
          </a:p>
          <a:p>
            <a:pPr marL="342900" indent="-342900">
              <a:buAutoNum type="arabicPeriod"/>
            </a:pPr>
            <a:r>
              <a:rPr lang="en-US" dirty="0">
                <a:ea typeface="+mn-lt"/>
                <a:cs typeface="+mn-lt"/>
                <a:hlinkClick r:id="rId4"/>
              </a:rPr>
              <a:t>https://pywavelets.readthedocs.io/en/latest/ref/index.html</a:t>
            </a:r>
          </a:p>
          <a:p>
            <a:pPr marL="342900" indent="-342900">
              <a:buAutoNum type="arabicPeriod"/>
            </a:pPr>
            <a:r>
              <a:rPr lang="en-US" dirty="0">
                <a:ea typeface="+mn-lt"/>
                <a:cs typeface="+mn-lt"/>
                <a:hlinkClick r:id="rId5"/>
              </a:rPr>
              <a:t>https://github.com/guofei9987/blind_watermark</a:t>
            </a:r>
            <a:endParaRPr lang="en-US" dirty="0">
              <a:ea typeface="+mn-lt"/>
              <a:cs typeface="+mn-lt"/>
            </a:endParaRPr>
          </a:p>
        </p:txBody>
      </p:sp>
    </p:spTree>
    <p:extLst>
      <p:ext uri="{BB962C8B-B14F-4D97-AF65-F5344CB8AC3E}">
        <p14:creationId xmlns:p14="http://schemas.microsoft.com/office/powerpoint/2010/main" val="3501906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31807EA-F70D-41DE-A07B-209FD5918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A5CDD583-2C08-B906-C1D5-691BA69F8A5C}"/>
              </a:ext>
            </a:extLst>
          </p:cNvPr>
          <p:cNvSpPr>
            <a:spLocks noGrp="1"/>
          </p:cNvSpPr>
          <p:nvPr>
            <p:ph type="title"/>
          </p:nvPr>
        </p:nvSpPr>
        <p:spPr>
          <a:xfrm>
            <a:off x="4751294" y="1090245"/>
            <a:ext cx="6378797" cy="1563308"/>
          </a:xfrm>
        </p:spPr>
        <p:txBody>
          <a:bodyPr>
            <a:normAutofit/>
          </a:bodyPr>
          <a:lstStyle/>
          <a:p>
            <a:pPr algn="r"/>
            <a:r>
              <a:rPr lang="zh-CN" altLang="en-US" sz="4000"/>
              <a:t>Four Watermark Embedding Method</a:t>
            </a:r>
          </a:p>
        </p:txBody>
      </p:sp>
      <p:cxnSp>
        <p:nvCxnSpPr>
          <p:cNvPr id="29" name="Straight Connector 28">
            <a:extLst>
              <a:ext uri="{FF2B5EF4-FFF2-40B4-BE49-F238E27FC236}">
                <a16:creationId xmlns:a16="http://schemas.microsoft.com/office/drawing/2014/main" id="{D6D3BDB7-6E9F-439D-9E83-9D7F1971D5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1184168"/>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4" name="表格 11">
            <a:extLst>
              <a:ext uri="{FF2B5EF4-FFF2-40B4-BE49-F238E27FC236}">
                <a16:creationId xmlns:a16="http://schemas.microsoft.com/office/drawing/2014/main" id="{9455B781-F6D8-7B06-E87F-AA15CCDFB8B1}"/>
              </a:ext>
            </a:extLst>
          </p:cNvPr>
          <p:cNvGraphicFramePr>
            <a:graphicFrameLocks noGrp="1"/>
          </p:cNvGraphicFramePr>
          <p:nvPr>
            <p:ph idx="1"/>
          </p:nvPr>
        </p:nvGraphicFramePr>
        <p:xfrm>
          <a:off x="1773674" y="2593789"/>
          <a:ext cx="8644653" cy="3115742"/>
        </p:xfrm>
        <a:graphic>
          <a:graphicData uri="http://schemas.openxmlformats.org/drawingml/2006/table">
            <a:tbl>
              <a:tblPr firstRow="1" bandRow="1">
                <a:tableStyleId>{5C22544A-7EE6-4342-B048-85BDC9FD1C3A}</a:tableStyleId>
              </a:tblPr>
              <a:tblGrid>
                <a:gridCol w="1881154">
                  <a:extLst>
                    <a:ext uri="{9D8B030D-6E8A-4147-A177-3AD203B41FA5}">
                      <a16:colId xmlns:a16="http://schemas.microsoft.com/office/drawing/2014/main" val="3449210561"/>
                    </a:ext>
                  </a:extLst>
                </a:gridCol>
                <a:gridCol w="3332111">
                  <a:extLst>
                    <a:ext uri="{9D8B030D-6E8A-4147-A177-3AD203B41FA5}">
                      <a16:colId xmlns:a16="http://schemas.microsoft.com/office/drawing/2014/main" val="3844110835"/>
                    </a:ext>
                  </a:extLst>
                </a:gridCol>
                <a:gridCol w="1753877">
                  <a:extLst>
                    <a:ext uri="{9D8B030D-6E8A-4147-A177-3AD203B41FA5}">
                      <a16:colId xmlns:a16="http://schemas.microsoft.com/office/drawing/2014/main" val="4080339703"/>
                    </a:ext>
                  </a:extLst>
                </a:gridCol>
                <a:gridCol w="1677511">
                  <a:extLst>
                    <a:ext uri="{9D8B030D-6E8A-4147-A177-3AD203B41FA5}">
                      <a16:colId xmlns:a16="http://schemas.microsoft.com/office/drawing/2014/main" val="3979095733"/>
                    </a:ext>
                  </a:extLst>
                </a:gridCol>
              </a:tblGrid>
              <a:tr h="678132">
                <a:tc>
                  <a:txBody>
                    <a:bodyPr/>
                    <a:lstStyle/>
                    <a:p>
                      <a:pPr algn="l"/>
                      <a:r>
                        <a:rPr lang="af-ZA" sz="1800" cap="all">
                          <a:effectLst/>
                        </a:rPr>
                        <a:t>WATERMARK SORT</a:t>
                      </a:r>
                    </a:p>
                  </a:txBody>
                  <a:tcPr marL="91639" marR="91639" marT="45820" marB="45820" anchor="ctr"/>
                </a:tc>
                <a:tc>
                  <a:txBody>
                    <a:bodyPr/>
                    <a:lstStyle/>
                    <a:p>
                      <a:pPr algn="l"/>
                      <a:r>
                        <a:rPr lang="af-ZA" sz="1800" cap="all">
                          <a:effectLst/>
                        </a:rPr>
                        <a:t>TRANSFORM</a:t>
                      </a:r>
                    </a:p>
                  </a:txBody>
                  <a:tcPr marL="91639" marR="91639" marT="45820" marB="45820" anchor="ctr"/>
                </a:tc>
                <a:tc>
                  <a:txBody>
                    <a:bodyPr/>
                    <a:lstStyle/>
                    <a:p>
                      <a:pPr algn="l"/>
                      <a:r>
                        <a:rPr lang="af-ZA" sz="1800" cap="all">
                          <a:effectLst/>
                        </a:rPr>
                        <a:t>FREQUENCY</a:t>
                      </a:r>
                    </a:p>
                  </a:txBody>
                  <a:tcPr marL="91639" marR="91639" marT="45820" marB="45820" anchor="ctr"/>
                </a:tc>
                <a:tc>
                  <a:txBody>
                    <a:bodyPr/>
                    <a:lstStyle/>
                    <a:p>
                      <a:pPr algn="l"/>
                      <a:r>
                        <a:rPr lang="af-ZA" sz="1800" cap="all">
                          <a:effectLst/>
                        </a:rPr>
                        <a:t>ALGORITHM</a:t>
                      </a:r>
                    </a:p>
                  </a:txBody>
                  <a:tcPr marL="91639" marR="91639" marT="45820" marB="45820" anchor="ctr"/>
                </a:tc>
                <a:extLst>
                  <a:ext uri="{0D108BD9-81ED-4DB2-BD59-A6C34878D82A}">
                    <a16:rowId xmlns:a16="http://schemas.microsoft.com/office/drawing/2014/main" val="3807166612"/>
                  </a:ext>
                </a:extLst>
              </a:tr>
              <a:tr h="678132">
                <a:tc>
                  <a:txBody>
                    <a:bodyPr/>
                    <a:lstStyle/>
                    <a:p>
                      <a:pPr fontAlgn="t"/>
                      <a:r>
                        <a:rPr lang="af-ZA" sz="1800">
                          <a:effectLst/>
                        </a:rPr>
                        <a:t>Reference</a:t>
                      </a:r>
                    </a:p>
                  </a:txBody>
                  <a:tcPr marL="91639" marR="91639" marT="45820" marB="45820"/>
                </a:tc>
                <a:tc>
                  <a:txBody>
                    <a:bodyPr/>
                    <a:lstStyle/>
                    <a:p>
                      <a:pPr fontAlgn="t"/>
                      <a:r>
                        <a:rPr lang="af-ZA" sz="1800">
                          <a:effectLst/>
                        </a:rPr>
                        <a:t>3-level wavelet transform with Daubechies-8 filters</a:t>
                      </a:r>
                    </a:p>
                  </a:txBody>
                  <a:tcPr marL="91639" marR="91639" marT="45820" marB="45820"/>
                </a:tc>
                <a:tc>
                  <a:txBody>
                    <a:bodyPr/>
                    <a:lstStyle/>
                    <a:p>
                      <a:pPr fontAlgn="t"/>
                      <a:r>
                        <a:rPr lang="af-ZA" sz="1800">
                          <a:effectLst/>
                        </a:rPr>
                        <a:t>high</a:t>
                      </a:r>
                    </a:p>
                  </a:txBody>
                  <a:tcPr marL="91639" marR="91639" marT="45820" marB="45820"/>
                </a:tc>
                <a:tc>
                  <a:txBody>
                    <a:bodyPr/>
                    <a:lstStyle/>
                    <a:p>
                      <a:pPr fontAlgn="t"/>
                      <a:r>
                        <a:rPr lang="af-ZA" sz="1800">
                          <a:effectLst/>
                        </a:rPr>
                        <a:t>quantized</a:t>
                      </a:r>
                    </a:p>
                  </a:txBody>
                  <a:tcPr marL="91639" marR="91639" marT="45820" marB="45820"/>
                </a:tc>
                <a:extLst>
                  <a:ext uri="{0D108BD9-81ED-4DB2-BD59-A6C34878D82A}">
                    <a16:rowId xmlns:a16="http://schemas.microsoft.com/office/drawing/2014/main" val="3750888835"/>
                  </a:ext>
                </a:extLst>
              </a:tr>
              <a:tr h="678132">
                <a:tc>
                  <a:txBody>
                    <a:bodyPr/>
                    <a:lstStyle/>
                    <a:p>
                      <a:pPr fontAlgn="t"/>
                      <a:r>
                        <a:rPr lang="af-ZA" sz="1800">
                          <a:effectLst/>
                        </a:rPr>
                        <a:t>Low Frequency</a:t>
                      </a:r>
                    </a:p>
                  </a:txBody>
                  <a:tcPr marL="91639" marR="91639" marT="45820" marB="45820"/>
                </a:tc>
                <a:tc>
                  <a:txBody>
                    <a:bodyPr/>
                    <a:lstStyle/>
                    <a:p>
                      <a:pPr fontAlgn="t"/>
                      <a:r>
                        <a:rPr lang="af-ZA" sz="1800">
                          <a:effectLst/>
                        </a:rPr>
                        <a:t>3-level wavelet transform with Daubechies-8 filters</a:t>
                      </a:r>
                    </a:p>
                  </a:txBody>
                  <a:tcPr marL="91639" marR="91639" marT="45820" marB="45820"/>
                </a:tc>
                <a:tc>
                  <a:txBody>
                    <a:bodyPr/>
                    <a:lstStyle/>
                    <a:p>
                      <a:pPr fontAlgn="t"/>
                      <a:r>
                        <a:rPr lang="af-ZA" sz="1800">
                          <a:effectLst/>
                        </a:rPr>
                        <a:t>low</a:t>
                      </a:r>
                    </a:p>
                  </a:txBody>
                  <a:tcPr marL="91639" marR="91639" marT="45820" marB="45820"/>
                </a:tc>
                <a:tc>
                  <a:txBody>
                    <a:bodyPr/>
                    <a:lstStyle/>
                    <a:p>
                      <a:pPr fontAlgn="t"/>
                      <a:r>
                        <a:rPr lang="af-ZA" sz="1800">
                          <a:effectLst/>
                        </a:rPr>
                        <a:t>quantized</a:t>
                      </a:r>
                    </a:p>
                  </a:txBody>
                  <a:tcPr marL="91639" marR="91639" marT="45820" marB="45820"/>
                </a:tc>
                <a:extLst>
                  <a:ext uri="{0D108BD9-81ED-4DB2-BD59-A6C34878D82A}">
                    <a16:rowId xmlns:a16="http://schemas.microsoft.com/office/drawing/2014/main" val="2184313638"/>
                  </a:ext>
                </a:extLst>
              </a:tr>
              <a:tr h="403214">
                <a:tc>
                  <a:txBody>
                    <a:bodyPr/>
                    <a:lstStyle/>
                    <a:p>
                      <a:pPr fontAlgn="t"/>
                      <a:r>
                        <a:rPr lang="af-ZA" sz="1800">
                          <a:effectLst/>
                        </a:rPr>
                        <a:t>Fourier</a:t>
                      </a:r>
                    </a:p>
                  </a:txBody>
                  <a:tcPr marL="91639" marR="91639" marT="45820" marB="45820"/>
                </a:tc>
                <a:tc>
                  <a:txBody>
                    <a:bodyPr/>
                    <a:lstStyle/>
                    <a:p>
                      <a:pPr fontAlgn="t"/>
                      <a:r>
                        <a:rPr lang="af-ZA" sz="1800">
                          <a:effectLst/>
                        </a:rPr>
                        <a:t>Fourier</a:t>
                      </a:r>
                    </a:p>
                  </a:txBody>
                  <a:tcPr marL="91639" marR="91639" marT="45820" marB="45820"/>
                </a:tc>
                <a:tc>
                  <a:txBody>
                    <a:bodyPr/>
                    <a:lstStyle/>
                    <a:p>
                      <a:pPr fontAlgn="t"/>
                      <a:r>
                        <a:rPr lang="af-ZA" sz="1800">
                          <a:effectLst/>
                        </a:rPr>
                        <a:t>high</a:t>
                      </a:r>
                    </a:p>
                  </a:txBody>
                  <a:tcPr marL="91639" marR="91639" marT="45820" marB="45820"/>
                </a:tc>
                <a:tc>
                  <a:txBody>
                    <a:bodyPr/>
                    <a:lstStyle/>
                    <a:p>
                      <a:pPr fontAlgn="t"/>
                      <a:r>
                        <a:rPr lang="af-ZA" sz="1800">
                          <a:effectLst/>
                        </a:rPr>
                        <a:t>quantized</a:t>
                      </a:r>
                    </a:p>
                  </a:txBody>
                  <a:tcPr marL="91639" marR="91639" marT="45820" marB="45820"/>
                </a:tc>
                <a:extLst>
                  <a:ext uri="{0D108BD9-81ED-4DB2-BD59-A6C34878D82A}">
                    <a16:rowId xmlns:a16="http://schemas.microsoft.com/office/drawing/2014/main" val="247579474"/>
                  </a:ext>
                </a:extLst>
              </a:tr>
              <a:tr h="678132">
                <a:tc>
                  <a:txBody>
                    <a:bodyPr/>
                    <a:lstStyle/>
                    <a:p>
                      <a:pPr fontAlgn="t"/>
                      <a:r>
                        <a:rPr lang="af-ZA" sz="1800">
                          <a:effectLst/>
                        </a:rPr>
                        <a:t>Additive</a:t>
                      </a:r>
                    </a:p>
                  </a:txBody>
                  <a:tcPr marL="91639" marR="91639" marT="45820" marB="45820"/>
                </a:tc>
                <a:tc>
                  <a:txBody>
                    <a:bodyPr/>
                    <a:lstStyle/>
                    <a:p>
                      <a:pPr fontAlgn="t"/>
                      <a:r>
                        <a:rPr lang="af-ZA" sz="1800">
                          <a:effectLst/>
                        </a:rPr>
                        <a:t>3-level wavelet transform with Daubechies-8 filters</a:t>
                      </a:r>
                    </a:p>
                  </a:txBody>
                  <a:tcPr marL="91639" marR="91639" marT="45820" marB="45820"/>
                </a:tc>
                <a:tc>
                  <a:txBody>
                    <a:bodyPr/>
                    <a:lstStyle/>
                    <a:p>
                      <a:pPr fontAlgn="t"/>
                      <a:r>
                        <a:rPr lang="af-ZA" sz="1800">
                          <a:effectLst/>
                        </a:rPr>
                        <a:t>high</a:t>
                      </a:r>
                    </a:p>
                  </a:txBody>
                  <a:tcPr marL="91639" marR="91639" marT="45820" marB="45820"/>
                </a:tc>
                <a:tc>
                  <a:txBody>
                    <a:bodyPr/>
                    <a:lstStyle/>
                    <a:p>
                      <a:pPr fontAlgn="t"/>
                      <a:r>
                        <a:rPr lang="af-ZA" sz="1800">
                          <a:effectLst/>
                        </a:rPr>
                        <a:t>additive</a:t>
                      </a:r>
                    </a:p>
                  </a:txBody>
                  <a:tcPr marL="91639" marR="91639" marT="45820" marB="45820"/>
                </a:tc>
                <a:extLst>
                  <a:ext uri="{0D108BD9-81ED-4DB2-BD59-A6C34878D82A}">
                    <a16:rowId xmlns:a16="http://schemas.microsoft.com/office/drawing/2014/main" val="936649253"/>
                  </a:ext>
                </a:extLst>
              </a:tr>
            </a:tbl>
          </a:graphicData>
        </a:graphic>
      </p:graphicFrame>
    </p:spTree>
    <p:extLst>
      <p:ext uri="{BB962C8B-B14F-4D97-AF65-F5344CB8AC3E}">
        <p14:creationId xmlns:p14="http://schemas.microsoft.com/office/powerpoint/2010/main" val="1150635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7911F1-B14F-5603-F54A-14975ECE9EB2}"/>
              </a:ext>
            </a:extLst>
          </p:cNvPr>
          <p:cNvSpPr>
            <a:spLocks noGrp="1"/>
          </p:cNvSpPr>
          <p:nvPr>
            <p:ph type="title"/>
          </p:nvPr>
        </p:nvSpPr>
        <p:spPr/>
        <p:txBody>
          <a:bodyPr/>
          <a:lstStyle/>
          <a:p>
            <a:r>
              <a:rPr lang="zh-CN" altLang="en-US"/>
              <a:t>Attack</a:t>
            </a:r>
          </a:p>
        </p:txBody>
      </p:sp>
      <p:sp>
        <p:nvSpPr>
          <p:cNvPr id="3" name="内容占位符 2">
            <a:extLst>
              <a:ext uri="{FF2B5EF4-FFF2-40B4-BE49-F238E27FC236}">
                <a16:creationId xmlns:a16="http://schemas.microsoft.com/office/drawing/2014/main" id="{C241066F-D4D1-0E39-1D21-DCA91B732DB4}"/>
              </a:ext>
            </a:extLst>
          </p:cNvPr>
          <p:cNvSpPr>
            <a:spLocks noGrp="1"/>
          </p:cNvSpPr>
          <p:nvPr>
            <p:ph idx="1"/>
          </p:nvPr>
        </p:nvSpPr>
        <p:spPr/>
        <p:txBody>
          <a:bodyPr vert="horz" lIns="91440" tIns="45720" rIns="91440" bIns="45720" rtlCol="0" anchor="t">
            <a:normAutofit/>
          </a:bodyPr>
          <a:lstStyle/>
          <a:p>
            <a:pPr>
              <a:buFont typeface="Arial" panose="020B0504020202020204" pitchFamily="34" charset="0"/>
              <a:buChar char="•"/>
            </a:pPr>
            <a:r>
              <a:rPr lang="zh-CN">
                <a:ea typeface="+mn-lt"/>
                <a:cs typeface="+mn-lt"/>
              </a:rPr>
              <a:t>Blurring</a:t>
            </a:r>
            <a:endParaRPr lang="zh-CN" altLang="en-US"/>
          </a:p>
          <a:p>
            <a:pPr>
              <a:buFont typeface="Arial" panose="020B0504020202020204" pitchFamily="34" charset="0"/>
              <a:buChar char="•"/>
            </a:pPr>
            <a:r>
              <a:rPr lang="zh-CN">
                <a:ea typeface="+mn-lt"/>
                <a:cs typeface="+mn-lt"/>
              </a:rPr>
              <a:t>Sharpening</a:t>
            </a:r>
            <a:endParaRPr lang="zh-CN"/>
          </a:p>
          <a:p>
            <a:pPr>
              <a:buFont typeface="Arial" panose="020B0504020202020204" pitchFamily="34" charset="0"/>
              <a:buChar char="•"/>
            </a:pPr>
            <a:r>
              <a:rPr lang="zh-CN">
                <a:ea typeface="+mn-lt"/>
                <a:cs typeface="+mn-lt"/>
              </a:rPr>
              <a:t>Rotate</a:t>
            </a:r>
            <a:endParaRPr lang="zh-CN"/>
          </a:p>
          <a:p>
            <a:pPr>
              <a:buFont typeface="Arial" panose="020B0504020202020204" pitchFamily="34" charset="0"/>
              <a:buChar char="•"/>
            </a:pPr>
            <a:r>
              <a:rPr lang="zh-CN">
                <a:ea typeface="+mn-lt"/>
                <a:cs typeface="+mn-lt"/>
              </a:rPr>
              <a:t>Crop</a:t>
            </a:r>
            <a:r>
              <a:rPr lang="en-US" altLang="zh-CN">
                <a:ea typeface="+mn-lt"/>
                <a:cs typeface="+mn-lt"/>
              </a:rPr>
              <a:t>ping</a:t>
            </a:r>
            <a:endParaRPr lang="zh-CN"/>
          </a:p>
          <a:p>
            <a:pPr>
              <a:buFont typeface="Arial" panose="020B0504020202020204" pitchFamily="34" charset="0"/>
              <a:buChar char="•"/>
            </a:pPr>
            <a:r>
              <a:rPr lang="zh-CN">
                <a:ea typeface="+mn-lt"/>
                <a:cs typeface="+mn-lt"/>
              </a:rPr>
              <a:t>Compress</a:t>
            </a:r>
            <a:endParaRPr lang="zh-CN"/>
          </a:p>
          <a:p>
            <a:pPr>
              <a:buFont typeface="Arial" panose="020B0504020202020204" pitchFamily="34" charset="0"/>
              <a:buChar char="•"/>
            </a:pPr>
            <a:r>
              <a:rPr lang="zh-CN">
                <a:ea typeface="+mn-lt"/>
                <a:cs typeface="+mn-lt"/>
              </a:rPr>
              <a:t>Salt and Pepper</a:t>
            </a:r>
            <a:endParaRPr lang="zh-CN"/>
          </a:p>
          <a:p>
            <a:pPr>
              <a:buFont typeface="Arial" panose="020B0504020202020204" pitchFamily="34" charset="0"/>
              <a:buChar char="•"/>
            </a:pPr>
            <a:endParaRPr lang="zh-CN" altLang="en-US"/>
          </a:p>
        </p:txBody>
      </p:sp>
    </p:spTree>
    <p:extLst>
      <p:ext uri="{BB962C8B-B14F-4D97-AF65-F5344CB8AC3E}">
        <p14:creationId xmlns:p14="http://schemas.microsoft.com/office/powerpoint/2010/main" val="2800236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8689CE0-64D2-447C-9C1F-872D111D8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9BE9CBBE-AC27-4CB2-9A8C-6DA97C851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lex maths formulae on a blackboard">
            <a:extLst>
              <a:ext uri="{FF2B5EF4-FFF2-40B4-BE49-F238E27FC236}">
                <a16:creationId xmlns:a16="http://schemas.microsoft.com/office/drawing/2014/main" id="{C2FDA702-1B63-6C41-49C7-2F844EE8C703}"/>
              </a:ext>
            </a:extLst>
          </p:cNvPr>
          <p:cNvPicPr>
            <a:picLocks noChangeAspect="1"/>
          </p:cNvPicPr>
          <p:nvPr/>
        </p:nvPicPr>
        <p:blipFill rotWithShape="1">
          <a:blip r:embed="rId3">
            <a:alphaModFix/>
          </a:blip>
          <a:srcRect t="17107" r="-2" b="5731"/>
          <a:stretch/>
        </p:blipFill>
        <p:spPr>
          <a:xfrm>
            <a:off x="20" y="-2"/>
            <a:ext cx="12191979" cy="6857999"/>
          </a:xfrm>
          <a:prstGeom prst="rect">
            <a:avLst/>
          </a:prstGeom>
        </p:spPr>
      </p:pic>
      <p:sp>
        <p:nvSpPr>
          <p:cNvPr id="13" name="Rectangle 12">
            <a:extLst>
              <a:ext uri="{FF2B5EF4-FFF2-40B4-BE49-F238E27FC236}">
                <a16:creationId xmlns:a16="http://schemas.microsoft.com/office/drawing/2014/main" id="{1510558D-AB62-4468-A217-6D39626A6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922924"/>
          </a:xfrm>
          <a:prstGeom prst="rect">
            <a:avLst/>
          </a:prstGeom>
          <a:gradFill>
            <a:gsLst>
              <a:gs pos="10000">
                <a:srgbClr val="000000">
                  <a:alpha val="38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A21C65EA-B059-35C9-04F7-F870C0DE0F53}"/>
              </a:ext>
            </a:extLst>
          </p:cNvPr>
          <p:cNvSpPr>
            <a:spLocks noGrp="1"/>
          </p:cNvSpPr>
          <p:nvPr>
            <p:ph type="title"/>
          </p:nvPr>
        </p:nvSpPr>
        <p:spPr>
          <a:xfrm>
            <a:off x="1051560" y="1078992"/>
            <a:ext cx="10241280" cy="2732775"/>
          </a:xfrm>
        </p:spPr>
        <p:txBody>
          <a:bodyPr vert="horz" lIns="91440" tIns="45720" rIns="91440" bIns="45720" rtlCol="0" anchor="t">
            <a:normAutofit/>
          </a:bodyPr>
          <a:lstStyle/>
          <a:p>
            <a:r>
              <a:rPr lang="en-US" altLang="zh-CN" sz="8000" cap="all">
                <a:solidFill>
                  <a:srgbClr val="FFFFFF"/>
                </a:solidFill>
              </a:rPr>
              <a:t>Method</a:t>
            </a:r>
          </a:p>
        </p:txBody>
      </p:sp>
      <p:sp useBgFill="1">
        <p:nvSpPr>
          <p:cNvPr id="15" name="Rectangle 14">
            <a:extLst>
              <a:ext uri="{FF2B5EF4-FFF2-40B4-BE49-F238E27FC236}">
                <a16:creationId xmlns:a16="http://schemas.microsoft.com/office/drawing/2014/main" id="{BF0EF3CC-90B1-4D25-8757-67F368728E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72001"/>
            <a:ext cx="12192000" cy="22859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75585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20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DC026F-444B-46C9-BCBE-329183BF5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F9B549A-4026-AD22-77F2-9EF51E1D7F4D}"/>
              </a:ext>
            </a:extLst>
          </p:cNvPr>
          <p:cNvSpPr>
            <a:spLocks noGrp="1"/>
          </p:cNvSpPr>
          <p:nvPr>
            <p:ph type="title"/>
          </p:nvPr>
        </p:nvSpPr>
        <p:spPr>
          <a:xfrm>
            <a:off x="1088136" y="1088136"/>
            <a:ext cx="10270671" cy="1188720"/>
          </a:xfrm>
        </p:spPr>
        <p:txBody>
          <a:bodyPr>
            <a:normAutofit/>
          </a:bodyPr>
          <a:lstStyle/>
          <a:p>
            <a:r>
              <a:rPr lang="zh-CN" sz="4000" b="0">
                <a:ea typeface="+mj-lt"/>
                <a:cs typeface="+mj-lt"/>
              </a:rPr>
              <a:t>Transform</a:t>
            </a:r>
            <a:endParaRPr lang="zh-CN" sz="4000"/>
          </a:p>
        </p:txBody>
      </p:sp>
      <p:cxnSp>
        <p:nvCxnSpPr>
          <p:cNvPr id="11"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5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F0ABE6CB-EBB2-EAC2-AF05-5EE67C283525}"/>
              </a:ext>
            </a:extLst>
          </p:cNvPr>
          <p:cNvSpPr>
            <a:spLocks noGrp="1"/>
          </p:cNvSpPr>
          <p:nvPr>
            <p:ph idx="1"/>
          </p:nvPr>
        </p:nvSpPr>
        <p:spPr>
          <a:xfrm>
            <a:off x="1096684" y="2593181"/>
            <a:ext cx="4868347" cy="3693319"/>
          </a:xfrm>
        </p:spPr>
        <p:txBody>
          <a:bodyPr vert="horz" lIns="91440" tIns="45720" rIns="91440" bIns="45720" rtlCol="0">
            <a:normAutofit/>
          </a:bodyPr>
          <a:lstStyle/>
          <a:p>
            <a:pPr>
              <a:buFont typeface="Arial"/>
              <a:buChar char="•"/>
            </a:pPr>
            <a:r>
              <a:rPr lang="zh-CN" altLang="en-US" sz="2400"/>
              <a:t>Wavelet Transform</a:t>
            </a:r>
            <a:endParaRPr lang="zh-CN" sz="2400"/>
          </a:p>
          <a:p>
            <a:pPr>
              <a:buFont typeface="Arial"/>
              <a:buChar char="•"/>
            </a:pPr>
            <a:r>
              <a:rPr lang="zh-CN" altLang="en-US" sz="2400"/>
              <a:t>Fourier Transform</a:t>
            </a:r>
          </a:p>
        </p:txBody>
      </p:sp>
      <p:pic>
        <p:nvPicPr>
          <p:cNvPr id="5" name="Picture 4" descr="A picture of an electromagnetic radiation">
            <a:extLst>
              <a:ext uri="{FF2B5EF4-FFF2-40B4-BE49-F238E27FC236}">
                <a16:creationId xmlns:a16="http://schemas.microsoft.com/office/drawing/2014/main" id="{60A389BD-48E9-7EAA-83E8-E74DFAE771BC}"/>
              </a:ext>
            </a:extLst>
          </p:cNvPr>
          <p:cNvPicPr>
            <a:picLocks noChangeAspect="1"/>
          </p:cNvPicPr>
          <p:nvPr/>
        </p:nvPicPr>
        <p:blipFill rotWithShape="1">
          <a:blip r:embed="rId3"/>
          <a:srcRect l="6053" r="6516" b="5"/>
          <a:stretch/>
        </p:blipFill>
        <p:spPr>
          <a:xfrm>
            <a:off x="6705600" y="2657475"/>
            <a:ext cx="5486401" cy="4200526"/>
          </a:xfrm>
          <a:prstGeom prst="rect">
            <a:avLst/>
          </a:prstGeom>
        </p:spPr>
      </p:pic>
    </p:spTree>
    <p:extLst>
      <p:ext uri="{BB962C8B-B14F-4D97-AF65-F5344CB8AC3E}">
        <p14:creationId xmlns:p14="http://schemas.microsoft.com/office/powerpoint/2010/main" val="3219309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2145F0-5149-412D-9A3F-1E3051B3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F77DC06-B73D-FE89-658B-712799018818}"/>
              </a:ext>
            </a:extLst>
          </p:cNvPr>
          <p:cNvSpPr>
            <a:spLocks noGrp="1"/>
          </p:cNvSpPr>
          <p:nvPr>
            <p:ph type="title"/>
          </p:nvPr>
        </p:nvSpPr>
        <p:spPr>
          <a:xfrm>
            <a:off x="1090940" y="1097279"/>
            <a:ext cx="10529560" cy="1225587"/>
          </a:xfrm>
        </p:spPr>
        <p:txBody>
          <a:bodyPr>
            <a:normAutofit/>
          </a:bodyPr>
          <a:lstStyle/>
          <a:p>
            <a:r>
              <a:rPr lang="zh-CN" altLang="en-US" sz="4000"/>
              <a:t>Wavelet Transform</a:t>
            </a:r>
          </a:p>
        </p:txBody>
      </p:sp>
      <p:cxnSp>
        <p:nvCxnSpPr>
          <p:cNvPr id="11"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5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630BC7D3-7D4D-A052-159C-5413252479E5}"/>
              </a:ext>
            </a:extLst>
          </p:cNvPr>
          <p:cNvSpPr>
            <a:spLocks noGrp="1"/>
          </p:cNvSpPr>
          <p:nvPr>
            <p:ph idx="1"/>
          </p:nvPr>
        </p:nvSpPr>
        <p:spPr>
          <a:xfrm>
            <a:off x="1096684" y="2455816"/>
            <a:ext cx="5188110" cy="3830683"/>
          </a:xfrm>
        </p:spPr>
        <p:txBody>
          <a:bodyPr vert="horz" lIns="91440" tIns="45720" rIns="91440" bIns="45720" rtlCol="0" anchor="t">
            <a:normAutofit/>
          </a:bodyPr>
          <a:lstStyle/>
          <a:p>
            <a:pPr marL="285750" indent="-285750">
              <a:buFont typeface="Arial" panose="020B0504020202020204" pitchFamily="34" charset="0"/>
              <a:buChar char="•"/>
            </a:pPr>
            <a:r>
              <a:rPr lang="zh-CN" sz="2400" dirty="0">
                <a:ea typeface="+mn-lt"/>
                <a:cs typeface="+mn-lt"/>
              </a:rPr>
              <a:t>Daubechies-8 filter</a:t>
            </a:r>
          </a:p>
          <a:p>
            <a:pPr marL="285750" indent="-285750">
              <a:buFont typeface="Arial" panose="020B0504020202020204" pitchFamily="34" charset="0"/>
              <a:buChar char="•"/>
            </a:pPr>
            <a:r>
              <a:rPr lang="en-US" altLang="zh-CN" sz="2400" dirty="0">
                <a:ea typeface="+mn-lt"/>
                <a:cs typeface="+mn-lt"/>
              </a:rPr>
              <a:t>3</a:t>
            </a:r>
            <a:r>
              <a:rPr lang="zh-CN" altLang="en-US" sz="2400" dirty="0">
                <a:ea typeface="+mn-lt"/>
                <a:cs typeface="+mn-lt"/>
              </a:rPr>
              <a:t> </a:t>
            </a:r>
            <a:r>
              <a:rPr lang="en-US" altLang="zh-CN" sz="2400" dirty="0">
                <a:ea typeface="+mn-lt"/>
                <a:cs typeface="+mn-lt"/>
              </a:rPr>
              <a:t>levels</a:t>
            </a:r>
            <a:endParaRPr lang="zh-CN" sz="2400" dirty="0"/>
          </a:p>
        </p:txBody>
      </p:sp>
      <p:pic>
        <p:nvPicPr>
          <p:cNvPr id="4" name="图片 4" descr="图表&#10;&#10;已自动生成说明">
            <a:extLst>
              <a:ext uri="{FF2B5EF4-FFF2-40B4-BE49-F238E27FC236}">
                <a16:creationId xmlns:a16="http://schemas.microsoft.com/office/drawing/2014/main" id="{602DB238-FC77-57CA-54FA-D6FCF1C17B6C}"/>
              </a:ext>
            </a:extLst>
          </p:cNvPr>
          <p:cNvPicPr>
            <a:picLocks noChangeAspect="1"/>
          </p:cNvPicPr>
          <p:nvPr/>
        </p:nvPicPr>
        <p:blipFill>
          <a:blip r:embed="rId3"/>
          <a:stretch>
            <a:fillRect/>
          </a:stretch>
        </p:blipFill>
        <p:spPr>
          <a:xfrm>
            <a:off x="7315201" y="2455816"/>
            <a:ext cx="4237630" cy="3719358"/>
          </a:xfrm>
          <a:prstGeom prst="rect">
            <a:avLst/>
          </a:prstGeom>
        </p:spPr>
      </p:pic>
    </p:spTree>
    <p:extLst>
      <p:ext uri="{BB962C8B-B14F-4D97-AF65-F5344CB8AC3E}">
        <p14:creationId xmlns:p14="http://schemas.microsoft.com/office/powerpoint/2010/main" val="427864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ADC761-02E6-639F-6D28-1426F7DF6634}"/>
              </a:ext>
            </a:extLst>
          </p:cNvPr>
          <p:cNvSpPr>
            <a:spLocks noGrp="1"/>
          </p:cNvSpPr>
          <p:nvPr>
            <p:ph type="title"/>
          </p:nvPr>
        </p:nvSpPr>
        <p:spPr/>
        <p:txBody>
          <a:bodyPr/>
          <a:lstStyle/>
          <a:p>
            <a:endParaRPr lang="zh-CN" altLang="en-US"/>
          </a:p>
        </p:txBody>
      </p:sp>
      <p:pic>
        <p:nvPicPr>
          <p:cNvPr id="7" name="图片 7" descr="表格&#10;&#10;已自动生成说明">
            <a:extLst>
              <a:ext uri="{FF2B5EF4-FFF2-40B4-BE49-F238E27FC236}">
                <a16:creationId xmlns:a16="http://schemas.microsoft.com/office/drawing/2014/main" id="{601B50A2-27AC-6084-67AB-E671B658684D}"/>
              </a:ext>
            </a:extLst>
          </p:cNvPr>
          <p:cNvPicPr>
            <a:picLocks noGrp="1" noChangeAspect="1"/>
          </p:cNvPicPr>
          <p:nvPr>
            <p:ph idx="1"/>
          </p:nvPr>
        </p:nvPicPr>
        <p:blipFill>
          <a:blip r:embed="rId3"/>
          <a:stretch>
            <a:fillRect/>
          </a:stretch>
        </p:blipFill>
        <p:spPr>
          <a:xfrm>
            <a:off x="3230274" y="539894"/>
            <a:ext cx="5731452" cy="5778211"/>
          </a:xfrm>
        </p:spPr>
      </p:pic>
    </p:spTree>
    <p:extLst>
      <p:ext uri="{BB962C8B-B14F-4D97-AF65-F5344CB8AC3E}">
        <p14:creationId xmlns:p14="http://schemas.microsoft.com/office/powerpoint/2010/main" val="2890977975"/>
      </p:ext>
    </p:extLst>
  </p:cSld>
  <p:clrMapOvr>
    <a:masterClrMapping/>
  </p:clrMapOvr>
</p:sld>
</file>

<file path=ppt/theme/theme1.xml><?xml version="1.0" encoding="utf-8"?>
<a:theme xmlns:a="http://schemas.openxmlformats.org/drawingml/2006/main" name="BjornVTI">
  <a:themeElements>
    <a:clrScheme name="AnalogousFromLightSeedLeftStep">
      <a:dk1>
        <a:srgbClr val="000000"/>
      </a:dk1>
      <a:lt1>
        <a:srgbClr val="FFFFFF"/>
      </a:lt1>
      <a:dk2>
        <a:srgbClr val="242C41"/>
      </a:dk2>
      <a:lt2>
        <a:srgbClr val="E7E8E2"/>
      </a:lt2>
      <a:accent1>
        <a:srgbClr val="806EEE"/>
      </a:accent1>
      <a:accent2>
        <a:srgbClr val="4E7AEB"/>
      </a:accent2>
      <a:accent3>
        <a:srgbClr val="30B0E8"/>
      </a:accent3>
      <a:accent4>
        <a:srgbClr val="37B4A6"/>
      </a:accent4>
      <a:accent5>
        <a:srgbClr val="32BB73"/>
      </a:accent5>
      <a:accent6>
        <a:srgbClr val="2DBB35"/>
      </a:accent6>
      <a:hlink>
        <a:srgbClr val="808752"/>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578</TotalTime>
  <Words>1290</Words>
  <Application>Microsoft Office PowerPoint</Application>
  <PresentationFormat>宽屏</PresentationFormat>
  <Paragraphs>147</Paragraphs>
  <Slides>30</Slides>
  <Notes>14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30</vt:i4>
      </vt:variant>
    </vt:vector>
  </HeadingPairs>
  <TitlesOfParts>
    <vt:vector size="36" baseType="lpstr">
      <vt:lpstr>Arial,Sans-Serif</vt:lpstr>
      <vt:lpstr>PingFang SC</vt:lpstr>
      <vt:lpstr>等线</vt:lpstr>
      <vt:lpstr>Arial</vt:lpstr>
      <vt:lpstr>Neue Haas Grotesk Text Pro</vt:lpstr>
      <vt:lpstr>BjornVTI</vt:lpstr>
      <vt:lpstr>The Robustness of Watermark Embedding Based on Different Transforms with Different Algorithms into Different Frequency</vt:lpstr>
      <vt:lpstr>Introduce</vt:lpstr>
      <vt:lpstr>Blind---\---&gt;Invisible</vt:lpstr>
      <vt:lpstr>Four Watermark Embedding Method</vt:lpstr>
      <vt:lpstr>Attack</vt:lpstr>
      <vt:lpstr>Method</vt:lpstr>
      <vt:lpstr>Transform</vt:lpstr>
      <vt:lpstr>Wavelet Transform</vt:lpstr>
      <vt:lpstr>PowerPoint 演示文稿</vt:lpstr>
      <vt:lpstr>Fourier Transform</vt:lpstr>
      <vt:lpstr>Algorithm </vt:lpstr>
      <vt:lpstr>Quantized algorithm</vt:lpstr>
      <vt:lpstr>Embedding</vt:lpstr>
      <vt:lpstr>Generate wateramark</vt:lpstr>
      <vt:lpstr>Select satisfied coefficients </vt:lpstr>
      <vt:lpstr>Embedding</vt:lpstr>
      <vt:lpstr>Detection</vt:lpstr>
      <vt:lpstr>Select satisfied coefficients</vt:lpstr>
      <vt:lpstr>Extraction</vt:lpstr>
      <vt:lpstr>comparison</vt:lpstr>
      <vt:lpstr>Additive algorithm (Dugad’s method) </vt:lpstr>
      <vt:lpstr>Embedding</vt:lpstr>
      <vt:lpstr>Detection</vt:lpstr>
      <vt:lpstr>Attacks</vt:lpstr>
      <vt:lpstr>Results</vt:lpstr>
      <vt:lpstr>Invisibility</vt:lpstr>
      <vt:lpstr>Data</vt:lpstr>
      <vt:lpstr>Data Recording </vt:lpstr>
      <vt:lpstr>Discussion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He Ziang</cp:lastModifiedBy>
  <cp:revision>21</cp:revision>
  <dcterms:created xsi:type="dcterms:W3CDTF">2013-07-15T20:26:40Z</dcterms:created>
  <dcterms:modified xsi:type="dcterms:W3CDTF">2022-12-18T13:22:29Z</dcterms:modified>
</cp:coreProperties>
</file>