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4032-FFB8-47A5-AF7B-AB70496185D0}" v="21" dt="2021-04-23T22:05:3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" userId="2833c52082fd3a3f" providerId="LiveId" clId="{13DC4032-FFB8-47A5-AF7B-AB70496185D0}"/>
    <pc:docChg chg="custSel addSld delSld modSld addMainMaster delMainMaster">
      <pc:chgData name="Timothy B" userId="2833c52082fd3a3f" providerId="LiveId" clId="{13DC4032-FFB8-47A5-AF7B-AB70496185D0}" dt="2021-04-23T22:10:18.827" v="4094" actId="27614"/>
      <pc:docMkLst>
        <pc:docMk/>
      </pc:docMkLst>
      <pc:sldChg chg="addSp delSp modSp mod setBg modClrScheme chgLayout">
        <pc:chgData name="Timothy B" userId="2833c52082fd3a3f" providerId="LiveId" clId="{13DC4032-FFB8-47A5-AF7B-AB70496185D0}" dt="2021-04-23T22:10:18.827" v="4094" actId="27614"/>
        <pc:sldMkLst>
          <pc:docMk/>
          <pc:sldMk cId="1165884442" sldId="256"/>
        </pc:sldMkLst>
        <pc:spChg chg="mod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2" creationId="{99AFD724-4943-4A1C-AC0C-AE6CE653871F}"/>
          </ac:spMkLst>
        </pc:spChg>
        <pc:spChg chg="mod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3" creationId="{63CAA426-1FEF-45D3-92D5-AD344790452A}"/>
          </ac:spMkLst>
        </pc:spChg>
        <pc:spChg chg="add del">
          <ac:chgData name="Timothy B" userId="2833c52082fd3a3f" providerId="LiveId" clId="{13DC4032-FFB8-47A5-AF7B-AB70496185D0}" dt="2021-04-23T19:35:45.964" v="80" actId="26606"/>
          <ac:spMkLst>
            <pc:docMk/>
            <pc:sldMk cId="1165884442" sldId="256"/>
            <ac:spMk id="9" creationId="{87CC2527-562A-4F69-B487-4371E5B243E7}"/>
          </ac:spMkLst>
        </pc:spChg>
        <pc:spChg chg="add del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16" creationId="{37FDDF72-DE39-4F99-A3C1-DD9D7815D7DB}"/>
          </ac:spMkLst>
        </pc:spChg>
        <pc:spChg chg="add del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18" creationId="{5E4ECE80-3AD1-450C-B62A-98788F193948}"/>
          </ac:spMkLst>
        </pc:spChg>
        <pc:spChg chg="add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23" creationId="{E2748806-3AF5-4078-830A-C1F26BF1B200}"/>
          </ac:spMkLst>
        </pc:spChg>
        <pc:spChg chg="add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25" creationId="{BF991FCB-5132-414C-B377-526F56121B69}"/>
          </ac:spMkLst>
        </pc:spChg>
        <pc:spChg chg="add">
          <ac:chgData name="Timothy B" userId="2833c52082fd3a3f" providerId="LiveId" clId="{13DC4032-FFB8-47A5-AF7B-AB70496185D0}" dt="2021-04-23T22:10:14.469" v="4093" actId="26606"/>
          <ac:spMkLst>
            <pc:docMk/>
            <pc:sldMk cId="1165884442" sldId="256"/>
            <ac:spMk id="27" creationId="{F23DAFF7-4C98-4E0E-8986-198D54B6C1F0}"/>
          </ac:spMkLst>
        </pc:spChg>
        <pc:picChg chg="add mod">
          <ac:chgData name="Timothy B" userId="2833c52082fd3a3f" providerId="LiveId" clId="{13DC4032-FFB8-47A5-AF7B-AB70496185D0}" dt="2021-04-23T22:10:18.827" v="4094" actId="27614"/>
          <ac:picMkLst>
            <pc:docMk/>
            <pc:sldMk cId="1165884442" sldId="256"/>
            <ac:picMk id="5" creationId="{343702E4-2B44-40BC-9E93-39C05DD93EE2}"/>
          </ac:picMkLst>
        </pc:picChg>
        <pc:cxnChg chg="add del">
          <ac:chgData name="Timothy B" userId="2833c52082fd3a3f" providerId="LiveId" clId="{13DC4032-FFB8-47A5-AF7B-AB70496185D0}" dt="2021-04-23T19:35:45.964" v="80" actId="26606"/>
          <ac:cxnSpMkLst>
            <pc:docMk/>
            <pc:sldMk cId="1165884442" sldId="256"/>
            <ac:cxnSpMk id="11" creationId="{BCDAEC91-5BCE-4B55-9CC0-43EF94CB734B}"/>
          </ac:cxnSpMkLst>
        </pc:cxnChg>
      </pc:sldChg>
      <pc:sldChg chg="addSp delSp modSp new mod setBg">
        <pc:chgData name="Timothy B" userId="2833c52082fd3a3f" providerId="LiveId" clId="{13DC4032-FFB8-47A5-AF7B-AB70496185D0}" dt="2021-04-23T19:50:24.506" v="876" actId="26606"/>
        <pc:sldMkLst>
          <pc:docMk/>
          <pc:sldMk cId="3668086467" sldId="257"/>
        </pc:sldMkLst>
        <pc:spChg chg="mod">
          <ac:chgData name="Timothy B" userId="2833c52082fd3a3f" providerId="LiveId" clId="{13DC4032-FFB8-47A5-AF7B-AB70496185D0}" dt="2021-04-23T19:50:24.506" v="876" actId="26606"/>
          <ac:spMkLst>
            <pc:docMk/>
            <pc:sldMk cId="3668086467" sldId="257"/>
            <ac:spMk id="2" creationId="{841ACDE9-B6B6-4BC4-86FA-DE3A7E3204E5}"/>
          </ac:spMkLst>
        </pc:spChg>
        <pc:spChg chg="del mod">
          <ac:chgData name="Timothy B" userId="2833c52082fd3a3f" providerId="LiveId" clId="{13DC4032-FFB8-47A5-AF7B-AB70496185D0}" dt="2021-04-23T19:50:24.506" v="876" actId="26606"/>
          <ac:spMkLst>
            <pc:docMk/>
            <pc:sldMk cId="3668086467" sldId="257"/>
            <ac:spMk id="3" creationId="{45840248-34E1-42EC-B087-EFB347E25176}"/>
          </ac:spMkLst>
        </pc:spChg>
        <pc:spChg chg="add">
          <ac:chgData name="Timothy B" userId="2833c52082fd3a3f" providerId="LiveId" clId="{13DC4032-FFB8-47A5-AF7B-AB70496185D0}" dt="2021-04-23T19:50:24.506" v="876" actId="26606"/>
          <ac:spMkLst>
            <pc:docMk/>
            <pc:sldMk cId="3668086467" sldId="257"/>
            <ac:spMk id="9" creationId="{8651CFA9-6065-4243-AC48-858E359780B1}"/>
          </ac:spMkLst>
        </pc:spChg>
        <pc:spChg chg="add">
          <ac:chgData name="Timothy B" userId="2833c52082fd3a3f" providerId="LiveId" clId="{13DC4032-FFB8-47A5-AF7B-AB70496185D0}" dt="2021-04-23T19:50:24.506" v="876" actId="26606"/>
          <ac:spMkLst>
            <pc:docMk/>
            <pc:sldMk cId="3668086467" sldId="257"/>
            <ac:spMk id="11" creationId="{37962AE0-6A1C-4B76-9D52-10E5E6D7D3BB}"/>
          </ac:spMkLst>
        </pc:spChg>
        <pc:grpChg chg="add">
          <ac:chgData name="Timothy B" userId="2833c52082fd3a3f" providerId="LiveId" clId="{13DC4032-FFB8-47A5-AF7B-AB70496185D0}" dt="2021-04-23T19:50:24.506" v="876" actId="26606"/>
          <ac:grpSpMkLst>
            <pc:docMk/>
            <pc:sldMk cId="3668086467" sldId="257"/>
            <ac:grpSpMk id="13" creationId="{7AB7BDB5-BE0D-446B-AA57-16A1D859E52B}"/>
          </ac:grpSpMkLst>
        </pc:grpChg>
        <pc:graphicFrameChg chg="add">
          <ac:chgData name="Timothy B" userId="2833c52082fd3a3f" providerId="LiveId" clId="{13DC4032-FFB8-47A5-AF7B-AB70496185D0}" dt="2021-04-23T19:50:24.506" v="876" actId="26606"/>
          <ac:graphicFrameMkLst>
            <pc:docMk/>
            <pc:sldMk cId="3668086467" sldId="257"/>
            <ac:graphicFrameMk id="5" creationId="{CF540FAD-E05C-4CBA-AF23-1688365D7F4E}"/>
          </ac:graphicFrameMkLst>
        </pc:graphicFrameChg>
      </pc:sldChg>
      <pc:sldChg chg="addSp delSp modSp new del mod setBg">
        <pc:chgData name="Timothy B" userId="2833c52082fd3a3f" providerId="LiveId" clId="{13DC4032-FFB8-47A5-AF7B-AB70496185D0}" dt="2021-04-23T21:15:03.145" v="930" actId="2696"/>
        <pc:sldMkLst>
          <pc:docMk/>
          <pc:sldMk cId="1178043998" sldId="258"/>
        </pc:sldMkLst>
        <pc:spChg chg="mod">
          <ac:chgData name="Timothy B" userId="2833c52082fd3a3f" providerId="LiveId" clId="{13DC4032-FFB8-47A5-AF7B-AB70496185D0}" dt="2021-04-23T21:14:22.236" v="910" actId="1076"/>
          <ac:spMkLst>
            <pc:docMk/>
            <pc:sldMk cId="1178043998" sldId="258"/>
            <ac:spMk id="2" creationId="{51E36EBE-1DDB-4B13-9974-E63F401BD237}"/>
          </ac:spMkLst>
        </pc:spChg>
        <pc:spChg chg="del">
          <ac:chgData name="Timothy B" userId="2833c52082fd3a3f" providerId="LiveId" clId="{13DC4032-FFB8-47A5-AF7B-AB70496185D0}" dt="2021-04-23T21:12:56.853" v="898" actId="931"/>
          <ac:spMkLst>
            <pc:docMk/>
            <pc:sldMk cId="1178043998" sldId="258"/>
            <ac:spMk id="3" creationId="{3F3D5A0F-EFCB-4EF1-AEF3-BBBB95F0708C}"/>
          </ac:spMkLst>
        </pc:spChg>
        <pc:spChg chg="add">
          <ac:chgData name="Timothy B" userId="2833c52082fd3a3f" providerId="LiveId" clId="{13DC4032-FFB8-47A5-AF7B-AB70496185D0}" dt="2021-04-23T21:13:16.064" v="902" actId="26606"/>
          <ac:spMkLst>
            <pc:docMk/>
            <pc:sldMk cId="1178043998" sldId="258"/>
            <ac:spMk id="10" creationId="{0BABF38A-8A0D-492E-BD20-6CF4D46B50BD}"/>
          </ac:spMkLst>
        </pc:spChg>
        <pc:spChg chg="add">
          <ac:chgData name="Timothy B" userId="2833c52082fd3a3f" providerId="LiveId" clId="{13DC4032-FFB8-47A5-AF7B-AB70496185D0}" dt="2021-04-23T21:13:16.064" v="902" actId="26606"/>
          <ac:spMkLst>
            <pc:docMk/>
            <pc:sldMk cId="1178043998" sldId="258"/>
            <ac:spMk id="14" creationId="{DE61FBD7-E37C-4B38-BE44-A6D4978D7486}"/>
          </ac:spMkLst>
        </pc:spChg>
        <pc:spChg chg="add">
          <ac:chgData name="Timothy B" userId="2833c52082fd3a3f" providerId="LiveId" clId="{13DC4032-FFB8-47A5-AF7B-AB70496185D0}" dt="2021-04-23T21:13:16.064" v="902" actId="26606"/>
          <ac:spMkLst>
            <pc:docMk/>
            <pc:sldMk cId="1178043998" sldId="258"/>
            <ac:spMk id="16" creationId="{392BFCFE-FD78-4EDF-BEFE-CC444DC5F307}"/>
          </ac:spMkLst>
        </pc:spChg>
        <pc:spChg chg="add">
          <ac:chgData name="Timothy B" userId="2833c52082fd3a3f" providerId="LiveId" clId="{13DC4032-FFB8-47A5-AF7B-AB70496185D0}" dt="2021-04-23T21:13:16.064" v="902" actId="26606"/>
          <ac:spMkLst>
            <pc:docMk/>
            <pc:sldMk cId="1178043998" sldId="258"/>
            <ac:spMk id="22" creationId="{8B5FAB37-BB0D-41A8-A5C8-65ADE0F008A1}"/>
          </ac:spMkLst>
        </pc:spChg>
        <pc:grpChg chg="add">
          <ac:chgData name="Timothy B" userId="2833c52082fd3a3f" providerId="LiveId" clId="{13DC4032-FFB8-47A5-AF7B-AB70496185D0}" dt="2021-04-23T21:13:16.064" v="902" actId="26606"/>
          <ac:grpSpMkLst>
            <pc:docMk/>
            <pc:sldMk cId="1178043998" sldId="258"/>
            <ac:grpSpMk id="18" creationId="{D7102190-C0A1-4788-99F6-6A2F54444324}"/>
          </ac:grpSpMkLst>
        </pc:grpChg>
        <pc:picChg chg="add mod">
          <ac:chgData name="Timothy B" userId="2833c52082fd3a3f" providerId="LiveId" clId="{13DC4032-FFB8-47A5-AF7B-AB70496185D0}" dt="2021-04-23T21:14:09.430" v="909" actId="14861"/>
          <ac:picMkLst>
            <pc:docMk/>
            <pc:sldMk cId="1178043998" sldId="258"/>
            <ac:picMk id="5" creationId="{2726A904-7E2C-491E-87D6-BCEAA13D10DB}"/>
          </ac:picMkLst>
        </pc:picChg>
        <pc:picChg chg="add">
          <ac:chgData name="Timothy B" userId="2833c52082fd3a3f" providerId="LiveId" clId="{13DC4032-FFB8-47A5-AF7B-AB70496185D0}" dt="2021-04-23T21:13:16.064" v="902" actId="26606"/>
          <ac:picMkLst>
            <pc:docMk/>
            <pc:sldMk cId="1178043998" sldId="258"/>
            <ac:picMk id="12" creationId="{BC526B7A-4801-4FD1-95C8-03AF22629E87}"/>
          </ac:picMkLst>
        </pc:picChg>
      </pc:sldChg>
      <pc:sldChg chg="addSp modSp new mod setBg">
        <pc:chgData name="Timothy B" userId="2833c52082fd3a3f" providerId="LiveId" clId="{13DC4032-FFB8-47A5-AF7B-AB70496185D0}" dt="2021-04-23T19:49:56.561" v="875" actId="26606"/>
        <pc:sldMkLst>
          <pc:docMk/>
          <pc:sldMk cId="3601502246" sldId="259"/>
        </pc:sldMkLst>
        <pc:spChg chg="mod">
          <ac:chgData name="Timothy B" userId="2833c52082fd3a3f" providerId="LiveId" clId="{13DC4032-FFB8-47A5-AF7B-AB70496185D0}" dt="2021-04-23T19:49:56.561" v="875" actId="26606"/>
          <ac:spMkLst>
            <pc:docMk/>
            <pc:sldMk cId="3601502246" sldId="259"/>
            <ac:spMk id="2" creationId="{4FBAD2F0-D2F1-4B00-BFB9-C5E4E3BBF8E0}"/>
          </ac:spMkLst>
        </pc:spChg>
        <pc:spChg chg="mod">
          <ac:chgData name="Timothy B" userId="2833c52082fd3a3f" providerId="LiveId" clId="{13DC4032-FFB8-47A5-AF7B-AB70496185D0}" dt="2021-04-23T19:49:56.561" v="875" actId="26606"/>
          <ac:spMkLst>
            <pc:docMk/>
            <pc:sldMk cId="3601502246" sldId="259"/>
            <ac:spMk id="3" creationId="{00D0E4A2-D5C4-45C8-8DCA-D905743EB25E}"/>
          </ac:spMkLst>
        </pc:spChg>
        <pc:spChg chg="add">
          <ac:chgData name="Timothy B" userId="2833c52082fd3a3f" providerId="LiveId" clId="{13DC4032-FFB8-47A5-AF7B-AB70496185D0}" dt="2021-04-23T19:49:56.561" v="875" actId="26606"/>
          <ac:spMkLst>
            <pc:docMk/>
            <pc:sldMk cId="3601502246" sldId="259"/>
            <ac:spMk id="10" creationId="{8651CFA9-6065-4243-AC48-858E359780B1}"/>
          </ac:spMkLst>
        </pc:spChg>
        <pc:spChg chg="add">
          <ac:chgData name="Timothy B" userId="2833c52082fd3a3f" providerId="LiveId" clId="{13DC4032-FFB8-47A5-AF7B-AB70496185D0}" dt="2021-04-23T19:49:56.561" v="875" actId="26606"/>
          <ac:spMkLst>
            <pc:docMk/>
            <pc:sldMk cId="3601502246" sldId="259"/>
            <ac:spMk id="12" creationId="{FBC8BBE5-981E-4B0B-9654-32B5668BFF31}"/>
          </ac:spMkLst>
        </pc:spChg>
        <pc:grpChg chg="add">
          <ac:chgData name="Timothy B" userId="2833c52082fd3a3f" providerId="LiveId" clId="{13DC4032-FFB8-47A5-AF7B-AB70496185D0}" dt="2021-04-23T19:49:56.561" v="875" actId="26606"/>
          <ac:grpSpMkLst>
            <pc:docMk/>
            <pc:sldMk cId="3601502246" sldId="259"/>
            <ac:grpSpMk id="14" creationId="{8D6FD602-3113-4FC4-982F-15099614D2A6}"/>
          </ac:grpSpMkLst>
        </pc:grpChg>
        <pc:picChg chg="add">
          <ac:chgData name="Timothy B" userId="2833c52082fd3a3f" providerId="LiveId" clId="{13DC4032-FFB8-47A5-AF7B-AB70496185D0}" dt="2021-04-23T19:49:56.561" v="875" actId="26606"/>
          <ac:picMkLst>
            <pc:docMk/>
            <pc:sldMk cId="3601502246" sldId="259"/>
            <ac:picMk id="7" creationId="{8967D9B0-75C7-49C1-A70A-A0CDB8173FB4}"/>
          </ac:picMkLst>
        </pc:picChg>
      </pc:sldChg>
      <pc:sldChg chg="addSp delSp modSp new mod">
        <pc:chgData name="Timothy B" userId="2833c52082fd3a3f" providerId="LiveId" clId="{13DC4032-FFB8-47A5-AF7B-AB70496185D0}" dt="2021-04-23T21:28:38.168" v="1696" actId="14100"/>
        <pc:sldMkLst>
          <pc:docMk/>
          <pc:sldMk cId="1291595763" sldId="260"/>
        </pc:sldMkLst>
        <pc:spChg chg="mod">
          <ac:chgData name="Timothy B" userId="2833c52082fd3a3f" providerId="LiveId" clId="{13DC4032-FFB8-47A5-AF7B-AB70496185D0}" dt="2021-04-23T21:15:16.509" v="933" actId="20577"/>
          <ac:spMkLst>
            <pc:docMk/>
            <pc:sldMk cId="1291595763" sldId="260"/>
            <ac:spMk id="2" creationId="{0AC69BC3-85D0-4D04-9DB8-8E9820F561E8}"/>
          </ac:spMkLst>
        </pc:spChg>
        <pc:spChg chg="del">
          <ac:chgData name="Timothy B" userId="2833c52082fd3a3f" providerId="LiveId" clId="{13DC4032-FFB8-47A5-AF7B-AB70496185D0}" dt="2021-04-23T21:15:51.665" v="941" actId="931"/>
          <ac:spMkLst>
            <pc:docMk/>
            <pc:sldMk cId="1291595763" sldId="260"/>
            <ac:spMk id="3" creationId="{94060F98-86E4-45CD-A59A-5D887FB8A481}"/>
          </ac:spMkLst>
        </pc:spChg>
        <pc:spChg chg="add mod">
          <ac:chgData name="Timothy B" userId="2833c52082fd3a3f" providerId="LiveId" clId="{13DC4032-FFB8-47A5-AF7B-AB70496185D0}" dt="2021-04-23T21:28:34.689" v="1695" actId="20577"/>
          <ac:spMkLst>
            <pc:docMk/>
            <pc:sldMk cId="1291595763" sldId="260"/>
            <ac:spMk id="6" creationId="{81BDB51A-FD36-4FBC-A166-DA448665F112}"/>
          </ac:spMkLst>
        </pc:spChg>
        <pc:spChg chg="add mod">
          <ac:chgData name="Timothy B" userId="2833c52082fd3a3f" providerId="LiveId" clId="{13DC4032-FFB8-47A5-AF7B-AB70496185D0}" dt="2021-04-23T21:28:38.168" v="1696" actId="14100"/>
          <ac:spMkLst>
            <pc:docMk/>
            <pc:sldMk cId="1291595763" sldId="260"/>
            <ac:spMk id="7" creationId="{7558D7A0-1895-4D5E-A747-DA4E30DAFA65}"/>
          </ac:spMkLst>
        </pc:spChg>
        <pc:picChg chg="add mod">
          <ac:chgData name="Timothy B" userId="2833c52082fd3a3f" providerId="LiveId" clId="{13DC4032-FFB8-47A5-AF7B-AB70496185D0}" dt="2021-04-23T21:16:36.682" v="956" actId="14861"/>
          <ac:picMkLst>
            <pc:docMk/>
            <pc:sldMk cId="1291595763" sldId="260"/>
            <ac:picMk id="5" creationId="{E40ADDE3-2D1E-48B3-A879-BBA3BAEA59C6}"/>
          </ac:picMkLst>
        </pc:picChg>
      </pc:sldChg>
      <pc:sldChg chg="addSp delSp modSp new mod setBg">
        <pc:chgData name="Timothy B" userId="2833c52082fd3a3f" providerId="LiveId" clId="{13DC4032-FFB8-47A5-AF7B-AB70496185D0}" dt="2021-04-23T21:27:09.859" v="1677" actId="1036"/>
        <pc:sldMkLst>
          <pc:docMk/>
          <pc:sldMk cId="53577431" sldId="261"/>
        </pc:sldMkLst>
        <pc:spChg chg="mod">
          <ac:chgData name="Timothy B" userId="2833c52082fd3a3f" providerId="LiveId" clId="{13DC4032-FFB8-47A5-AF7B-AB70496185D0}" dt="2021-04-23T21:27:09.859" v="1677" actId="1036"/>
          <ac:spMkLst>
            <pc:docMk/>
            <pc:sldMk cId="53577431" sldId="261"/>
            <ac:spMk id="2" creationId="{3796407C-DAD3-4414-B776-2056B27B278C}"/>
          </ac:spMkLst>
        </pc:spChg>
        <pc:spChg chg="del">
          <ac:chgData name="Timothy B" userId="2833c52082fd3a3f" providerId="LiveId" clId="{13DC4032-FFB8-47A5-AF7B-AB70496185D0}" dt="2021-04-23T21:15:33.862" v="935" actId="931"/>
          <ac:spMkLst>
            <pc:docMk/>
            <pc:sldMk cId="53577431" sldId="261"/>
            <ac:spMk id="3" creationId="{A64A4E2A-E491-4EC3-98CF-4C21B674891F}"/>
          </ac:spMkLst>
        </pc:spChg>
        <pc:spChg chg="add del mod">
          <ac:chgData name="Timothy B" userId="2833c52082fd3a3f" providerId="LiveId" clId="{13DC4032-FFB8-47A5-AF7B-AB70496185D0}" dt="2021-04-23T21:20:22.645" v="1246" actId="931"/>
          <ac:spMkLst>
            <pc:docMk/>
            <pc:sldMk cId="53577431" sldId="261"/>
            <ac:spMk id="7" creationId="{7EF39F69-5C0C-4A4E-B537-EE2D6BE42068}"/>
          </ac:spMkLst>
        </pc:spChg>
        <pc:spChg chg="add mod">
          <ac:chgData name="Timothy B" userId="2833c52082fd3a3f" providerId="LiveId" clId="{13DC4032-FFB8-47A5-AF7B-AB70496185D0}" dt="2021-04-23T21:26:47.934" v="1671" actId="1076"/>
          <ac:spMkLst>
            <pc:docMk/>
            <pc:sldMk cId="53577431" sldId="261"/>
            <ac:spMk id="10" creationId="{58078DDF-8330-4515-A9B9-66EBCA641990}"/>
          </ac:spMkLst>
        </pc:spChg>
        <pc:spChg chg="add">
          <ac:chgData name="Timothy B" userId="2833c52082fd3a3f" providerId="LiveId" clId="{13DC4032-FFB8-47A5-AF7B-AB70496185D0}" dt="2021-04-23T21:22:24.003" v="1409" actId="26606"/>
          <ac:spMkLst>
            <pc:docMk/>
            <pc:sldMk cId="53577431" sldId="261"/>
            <ac:spMk id="15" creationId="{8651CFA9-6065-4243-AC48-858E359780B1}"/>
          </ac:spMkLst>
        </pc:spChg>
        <pc:spChg chg="add">
          <ac:chgData name="Timothy B" userId="2833c52082fd3a3f" providerId="LiveId" clId="{13DC4032-FFB8-47A5-AF7B-AB70496185D0}" dt="2021-04-23T21:22:24.003" v="1409" actId="26606"/>
          <ac:spMkLst>
            <pc:docMk/>
            <pc:sldMk cId="53577431" sldId="261"/>
            <ac:spMk id="17" creationId="{8B7CC9ED-57A2-429E-8FD9-D55F47275908}"/>
          </ac:spMkLst>
        </pc:spChg>
        <pc:spChg chg="add">
          <ac:chgData name="Timothy B" userId="2833c52082fd3a3f" providerId="LiveId" clId="{13DC4032-FFB8-47A5-AF7B-AB70496185D0}" dt="2021-04-23T21:22:24.003" v="1409" actId="26606"/>
          <ac:spMkLst>
            <pc:docMk/>
            <pc:sldMk cId="53577431" sldId="261"/>
            <ac:spMk id="19" creationId="{A3EF0E40-AEB8-4DF7-A67A-7317B3BF94CA}"/>
          </ac:spMkLst>
        </pc:spChg>
        <pc:grpChg chg="add">
          <ac:chgData name="Timothy B" userId="2833c52082fd3a3f" providerId="LiveId" clId="{13DC4032-FFB8-47A5-AF7B-AB70496185D0}" dt="2021-04-23T21:22:24.003" v="1409" actId="26606"/>
          <ac:grpSpMkLst>
            <pc:docMk/>
            <pc:sldMk cId="53577431" sldId="261"/>
            <ac:grpSpMk id="21" creationId="{739BAE37-B96C-4F71-BC0F-C5F3C7DFDE2A}"/>
          </ac:grpSpMkLst>
        </pc:grpChg>
        <pc:picChg chg="add del mod">
          <ac:chgData name="Timothy B" userId="2833c52082fd3a3f" providerId="LiveId" clId="{13DC4032-FFB8-47A5-AF7B-AB70496185D0}" dt="2021-04-23T21:15:44.612" v="940" actId="21"/>
          <ac:picMkLst>
            <pc:docMk/>
            <pc:sldMk cId="53577431" sldId="261"/>
            <ac:picMk id="5" creationId="{9B18205F-B083-4A76-867A-4147E567A242}"/>
          </ac:picMkLst>
        </pc:picChg>
        <pc:picChg chg="add mod ord modCrop">
          <ac:chgData name="Timothy B" userId="2833c52082fd3a3f" providerId="LiveId" clId="{13DC4032-FFB8-47A5-AF7B-AB70496185D0}" dt="2021-04-23T21:27:02.102" v="1675" actId="14100"/>
          <ac:picMkLst>
            <pc:docMk/>
            <pc:sldMk cId="53577431" sldId="261"/>
            <ac:picMk id="9" creationId="{E8DBCC9A-359B-4AA3-8BD2-2919DE855FAE}"/>
          </ac:picMkLst>
        </pc:picChg>
      </pc:sldChg>
      <pc:sldChg chg="addSp delSp modSp new mod">
        <pc:chgData name="Timothy B" userId="2833c52082fd3a3f" providerId="LiveId" clId="{13DC4032-FFB8-47A5-AF7B-AB70496185D0}" dt="2021-04-23T21:25:23.858" v="1653" actId="26606"/>
        <pc:sldMkLst>
          <pc:docMk/>
          <pc:sldMk cId="3247066716" sldId="262"/>
        </pc:sldMkLst>
        <pc:spChg chg="mod">
          <ac:chgData name="Timothy B" userId="2833c52082fd3a3f" providerId="LiveId" clId="{13DC4032-FFB8-47A5-AF7B-AB70496185D0}" dt="2021-04-23T21:25:09.586" v="1652" actId="20577"/>
          <ac:spMkLst>
            <pc:docMk/>
            <pc:sldMk cId="3247066716" sldId="262"/>
            <ac:spMk id="2" creationId="{4D1B5917-BFE1-4C09-8323-56FBDB738D14}"/>
          </ac:spMkLst>
        </pc:spChg>
        <pc:spChg chg="del mod">
          <ac:chgData name="Timothy B" userId="2833c52082fd3a3f" providerId="LiveId" clId="{13DC4032-FFB8-47A5-AF7B-AB70496185D0}" dt="2021-04-23T21:25:23.858" v="1653" actId="26606"/>
          <ac:spMkLst>
            <pc:docMk/>
            <pc:sldMk cId="3247066716" sldId="262"/>
            <ac:spMk id="3" creationId="{26CDA595-21CC-43F3-A9BE-E147AF61A439}"/>
          </ac:spMkLst>
        </pc:spChg>
        <pc:graphicFrameChg chg="add">
          <ac:chgData name="Timothy B" userId="2833c52082fd3a3f" providerId="LiveId" clId="{13DC4032-FFB8-47A5-AF7B-AB70496185D0}" dt="2021-04-23T21:25:23.858" v="1653" actId="26606"/>
          <ac:graphicFrameMkLst>
            <pc:docMk/>
            <pc:sldMk cId="3247066716" sldId="262"/>
            <ac:graphicFrameMk id="7" creationId="{73D95BBA-EC0F-4AE0-9F7D-5C81CCCEDBEC}"/>
          </ac:graphicFrameMkLst>
        </pc:graphicFrameChg>
        <pc:picChg chg="add mod">
          <ac:chgData name="Timothy B" userId="2833c52082fd3a3f" providerId="LiveId" clId="{13DC4032-FFB8-47A5-AF7B-AB70496185D0}" dt="2021-04-23T21:24:16.321" v="1567" actId="14861"/>
          <ac:picMkLst>
            <pc:docMk/>
            <pc:sldMk cId="3247066716" sldId="262"/>
            <ac:picMk id="5" creationId="{170F0088-207F-4207-A47F-8E77CB571CE8}"/>
          </ac:picMkLst>
        </pc:picChg>
      </pc:sldChg>
      <pc:sldChg chg="addSp delSp modSp new mod">
        <pc:chgData name="Timothy B" userId="2833c52082fd3a3f" providerId="LiveId" clId="{13DC4032-FFB8-47A5-AF7B-AB70496185D0}" dt="2021-04-23T21:46:37.207" v="2154" actId="20577"/>
        <pc:sldMkLst>
          <pc:docMk/>
          <pc:sldMk cId="2919026011" sldId="263"/>
        </pc:sldMkLst>
        <pc:spChg chg="mod">
          <ac:chgData name="Timothy B" userId="2833c52082fd3a3f" providerId="LiveId" clId="{13DC4032-FFB8-47A5-AF7B-AB70496185D0}" dt="2021-04-23T21:35:19.322" v="1889" actId="20577"/>
          <ac:spMkLst>
            <pc:docMk/>
            <pc:sldMk cId="2919026011" sldId="263"/>
            <ac:spMk id="2" creationId="{F994EF02-9ECA-4555-9601-CE9B341DACAB}"/>
          </ac:spMkLst>
        </pc:spChg>
        <pc:spChg chg="del">
          <ac:chgData name="Timothy B" userId="2833c52082fd3a3f" providerId="LiveId" clId="{13DC4032-FFB8-47A5-AF7B-AB70496185D0}" dt="2021-04-23T21:23:32.775" v="1550" actId="931"/>
          <ac:spMkLst>
            <pc:docMk/>
            <pc:sldMk cId="2919026011" sldId="263"/>
            <ac:spMk id="3" creationId="{C5E9A4FA-0508-4FDA-8F4F-9B4E295C9DA4}"/>
          </ac:spMkLst>
        </pc:spChg>
        <pc:spChg chg="add del mod">
          <ac:chgData name="Timothy B" userId="2833c52082fd3a3f" providerId="LiveId" clId="{13DC4032-FFB8-47A5-AF7B-AB70496185D0}" dt="2021-04-23T21:35:31.339" v="1890" actId="931"/>
          <ac:spMkLst>
            <pc:docMk/>
            <pc:sldMk cId="2919026011" sldId="263"/>
            <ac:spMk id="7" creationId="{752D0CDA-A31A-4A15-9AEC-F9A14000F712}"/>
          </ac:spMkLst>
        </pc:spChg>
        <pc:spChg chg="add del mod">
          <ac:chgData name="Timothy B" userId="2833c52082fd3a3f" providerId="LiveId" clId="{13DC4032-FFB8-47A5-AF7B-AB70496185D0}" dt="2021-04-23T21:35:44.379" v="1894"/>
          <ac:spMkLst>
            <pc:docMk/>
            <pc:sldMk cId="2919026011" sldId="263"/>
            <ac:spMk id="10" creationId="{6689174D-136A-409A-BC19-79969A6DA8D4}"/>
          </ac:spMkLst>
        </pc:spChg>
        <pc:spChg chg="add mod">
          <ac:chgData name="Timothy B" userId="2833c52082fd3a3f" providerId="LiveId" clId="{13DC4032-FFB8-47A5-AF7B-AB70496185D0}" dt="2021-04-23T21:46:37.207" v="2154" actId="20577"/>
          <ac:spMkLst>
            <pc:docMk/>
            <pc:sldMk cId="2919026011" sldId="263"/>
            <ac:spMk id="11" creationId="{4CC68FE4-EADF-4B85-A65A-3C3F544A9F39}"/>
          </ac:spMkLst>
        </pc:spChg>
        <pc:picChg chg="add del mod">
          <ac:chgData name="Timothy B" userId="2833c52082fd3a3f" providerId="LiveId" clId="{13DC4032-FFB8-47A5-AF7B-AB70496185D0}" dt="2021-04-23T21:23:36.187" v="1553" actId="21"/>
          <ac:picMkLst>
            <pc:docMk/>
            <pc:sldMk cId="2919026011" sldId="263"/>
            <ac:picMk id="5" creationId="{DF322A30-9FFC-4717-A15C-1CCCA782EB25}"/>
          </ac:picMkLst>
        </pc:picChg>
        <pc:picChg chg="add mod">
          <ac:chgData name="Timothy B" userId="2833c52082fd3a3f" providerId="LiveId" clId="{13DC4032-FFB8-47A5-AF7B-AB70496185D0}" dt="2021-04-23T21:46:34.082" v="2152" actId="14861"/>
          <ac:picMkLst>
            <pc:docMk/>
            <pc:sldMk cId="2919026011" sldId="263"/>
            <ac:picMk id="9" creationId="{D8304EA4-7614-4571-81A4-45C01F2825E4}"/>
          </ac:picMkLst>
        </pc:picChg>
      </pc:sldChg>
      <pc:sldChg chg="addSp modSp new mod setBg">
        <pc:chgData name="Timothy B" userId="2833c52082fd3a3f" providerId="LiveId" clId="{13DC4032-FFB8-47A5-AF7B-AB70496185D0}" dt="2021-04-23T21:33:46.656" v="1856" actId="122"/>
        <pc:sldMkLst>
          <pc:docMk/>
          <pc:sldMk cId="38119122" sldId="264"/>
        </pc:sldMkLst>
        <pc:spChg chg="mod">
          <ac:chgData name="Timothy B" userId="2833c52082fd3a3f" providerId="LiveId" clId="{13DC4032-FFB8-47A5-AF7B-AB70496185D0}" dt="2021-04-23T21:33:46.656" v="1856" actId="122"/>
          <ac:spMkLst>
            <pc:docMk/>
            <pc:sldMk cId="38119122" sldId="264"/>
            <ac:spMk id="2" creationId="{457E508E-0C7B-45F8-8BCA-24232884B5B3}"/>
          </ac:spMkLst>
        </pc:spChg>
        <pc:spChg chg="mod">
          <ac:chgData name="Timothy B" userId="2833c52082fd3a3f" providerId="LiveId" clId="{13DC4032-FFB8-47A5-AF7B-AB70496185D0}" dt="2021-04-23T21:32:55.815" v="1842" actId="26606"/>
          <ac:spMkLst>
            <pc:docMk/>
            <pc:sldMk cId="38119122" sldId="264"/>
            <ac:spMk id="3" creationId="{69733FBB-2B2A-4F22-8052-C90691A88C4B}"/>
          </ac:spMkLst>
        </pc:spChg>
        <pc:spChg chg="add">
          <ac:chgData name="Timothy B" userId="2833c52082fd3a3f" providerId="LiveId" clId="{13DC4032-FFB8-47A5-AF7B-AB70496185D0}" dt="2021-04-23T21:32:55.815" v="1842" actId="26606"/>
          <ac:spMkLst>
            <pc:docMk/>
            <pc:sldMk cId="38119122" sldId="264"/>
            <ac:spMk id="10" creationId="{A4FB2F27-3F7D-440E-A905-86607A926A29}"/>
          </ac:spMkLst>
        </pc:spChg>
        <pc:spChg chg="add">
          <ac:chgData name="Timothy B" userId="2833c52082fd3a3f" providerId="LiveId" clId="{13DC4032-FFB8-47A5-AF7B-AB70496185D0}" dt="2021-04-23T21:32:55.815" v="1842" actId="26606"/>
          <ac:spMkLst>
            <pc:docMk/>
            <pc:sldMk cId="38119122" sldId="264"/>
            <ac:spMk id="12" creationId="{AF678C14-A033-4139-BCA9-8382B039648B}"/>
          </ac:spMkLst>
        </pc:spChg>
        <pc:grpChg chg="add">
          <ac:chgData name="Timothy B" userId="2833c52082fd3a3f" providerId="LiveId" clId="{13DC4032-FFB8-47A5-AF7B-AB70496185D0}" dt="2021-04-23T21:32:55.815" v="1842" actId="26606"/>
          <ac:grpSpMkLst>
            <pc:docMk/>
            <pc:sldMk cId="38119122" sldId="264"/>
            <ac:grpSpMk id="14" creationId="{14763DA8-CE3A-4B30-B2F5-0D128777F742}"/>
          </ac:grpSpMkLst>
        </pc:grpChg>
        <pc:picChg chg="add mod modCrop">
          <ac:chgData name="Timothy B" userId="2833c52082fd3a3f" providerId="LiveId" clId="{13DC4032-FFB8-47A5-AF7B-AB70496185D0}" dt="2021-04-23T21:33:27.125" v="1852" actId="14861"/>
          <ac:picMkLst>
            <pc:docMk/>
            <pc:sldMk cId="38119122" sldId="264"/>
            <ac:picMk id="5" creationId="{85266B04-E7EA-475B-AF9F-D08941CE1D9C}"/>
          </ac:picMkLst>
        </pc:picChg>
      </pc:sldChg>
      <pc:sldChg chg="addSp modSp new mod setBg">
        <pc:chgData name="Timothy B" userId="2833c52082fd3a3f" providerId="LiveId" clId="{13DC4032-FFB8-47A5-AF7B-AB70496185D0}" dt="2021-04-23T21:56:56.434" v="2867" actId="20577"/>
        <pc:sldMkLst>
          <pc:docMk/>
          <pc:sldMk cId="4282843852" sldId="265"/>
        </pc:sldMkLst>
        <pc:spChg chg="mod">
          <ac:chgData name="Timothy B" userId="2833c52082fd3a3f" providerId="LiveId" clId="{13DC4032-FFB8-47A5-AF7B-AB70496185D0}" dt="2021-04-23T21:53:09.272" v="2783" actId="26606"/>
          <ac:spMkLst>
            <pc:docMk/>
            <pc:sldMk cId="4282843852" sldId="265"/>
            <ac:spMk id="2" creationId="{0D052FD7-F08B-4146-95E2-44816D4712EE}"/>
          </ac:spMkLst>
        </pc:spChg>
        <pc:spChg chg="mod">
          <ac:chgData name="Timothy B" userId="2833c52082fd3a3f" providerId="LiveId" clId="{13DC4032-FFB8-47A5-AF7B-AB70496185D0}" dt="2021-04-23T21:56:56.434" v="2867" actId="20577"/>
          <ac:spMkLst>
            <pc:docMk/>
            <pc:sldMk cId="4282843852" sldId="265"/>
            <ac:spMk id="3" creationId="{287D8F5C-8FEA-44C1-AC94-2FDF65091356}"/>
          </ac:spMkLst>
        </pc:spChg>
        <pc:spChg chg="add mod">
          <ac:chgData name="Timothy B" userId="2833c52082fd3a3f" providerId="LiveId" clId="{13DC4032-FFB8-47A5-AF7B-AB70496185D0}" dt="2021-04-23T21:54:45.326" v="2862" actId="20577"/>
          <ac:spMkLst>
            <pc:docMk/>
            <pc:sldMk cId="4282843852" sldId="265"/>
            <ac:spMk id="6" creationId="{62315040-DC7C-4051-86E5-CF24025437D0}"/>
          </ac:spMkLst>
        </pc:spChg>
        <pc:spChg chg="add">
          <ac:chgData name="Timothy B" userId="2833c52082fd3a3f" providerId="LiveId" clId="{13DC4032-FFB8-47A5-AF7B-AB70496185D0}" dt="2021-04-23T21:53:09.272" v="2783" actId="26606"/>
          <ac:spMkLst>
            <pc:docMk/>
            <pc:sldMk cId="4282843852" sldId="265"/>
            <ac:spMk id="10" creationId="{A4FB2F27-3F7D-440E-A905-86607A926A29}"/>
          </ac:spMkLst>
        </pc:spChg>
        <pc:spChg chg="add">
          <ac:chgData name="Timothy B" userId="2833c52082fd3a3f" providerId="LiveId" clId="{13DC4032-FFB8-47A5-AF7B-AB70496185D0}" dt="2021-04-23T21:53:09.272" v="2783" actId="26606"/>
          <ac:spMkLst>
            <pc:docMk/>
            <pc:sldMk cId="4282843852" sldId="265"/>
            <ac:spMk id="12" creationId="{AF678C14-A033-4139-BCA9-8382B039648B}"/>
          </ac:spMkLst>
        </pc:spChg>
        <pc:grpChg chg="add">
          <ac:chgData name="Timothy B" userId="2833c52082fd3a3f" providerId="LiveId" clId="{13DC4032-FFB8-47A5-AF7B-AB70496185D0}" dt="2021-04-23T21:53:09.272" v="2783" actId="26606"/>
          <ac:grpSpMkLst>
            <pc:docMk/>
            <pc:sldMk cId="4282843852" sldId="265"/>
            <ac:grpSpMk id="14" creationId="{14763DA8-CE3A-4B30-B2F5-0D128777F742}"/>
          </ac:grpSpMkLst>
        </pc:grpChg>
        <pc:picChg chg="add mod modCrop">
          <ac:chgData name="Timothy B" userId="2833c52082fd3a3f" providerId="LiveId" clId="{13DC4032-FFB8-47A5-AF7B-AB70496185D0}" dt="2021-04-23T21:54:07.960" v="2839" actId="14861"/>
          <ac:picMkLst>
            <pc:docMk/>
            <pc:sldMk cId="4282843852" sldId="265"/>
            <ac:picMk id="5" creationId="{61D00D10-1143-48BF-990F-35CC9FBE8C62}"/>
          </ac:picMkLst>
        </pc:picChg>
      </pc:sldChg>
      <pc:sldChg chg="addSp delSp modSp new mod setBg">
        <pc:chgData name="Timothy B" userId="2833c52082fd3a3f" providerId="LiveId" clId="{13DC4032-FFB8-47A5-AF7B-AB70496185D0}" dt="2021-04-23T21:49:43.722" v="2556" actId="26606"/>
        <pc:sldMkLst>
          <pc:docMk/>
          <pc:sldMk cId="3149772909" sldId="266"/>
        </pc:sldMkLst>
        <pc:spChg chg="mod">
          <ac:chgData name="Timothy B" userId="2833c52082fd3a3f" providerId="LiveId" clId="{13DC4032-FFB8-47A5-AF7B-AB70496185D0}" dt="2021-04-23T21:49:43.722" v="2556" actId="26606"/>
          <ac:spMkLst>
            <pc:docMk/>
            <pc:sldMk cId="3149772909" sldId="266"/>
            <ac:spMk id="2" creationId="{16E0191A-1AB8-4F09-850A-B290B908F81E}"/>
          </ac:spMkLst>
        </pc:spChg>
        <pc:spChg chg="del mod">
          <ac:chgData name="Timothy B" userId="2833c52082fd3a3f" providerId="LiveId" clId="{13DC4032-FFB8-47A5-AF7B-AB70496185D0}" dt="2021-04-23T21:49:43.722" v="2556" actId="26606"/>
          <ac:spMkLst>
            <pc:docMk/>
            <pc:sldMk cId="3149772909" sldId="266"/>
            <ac:spMk id="3" creationId="{D75915FD-2D07-4DDE-8A10-A66BA87D9124}"/>
          </ac:spMkLst>
        </pc:spChg>
        <pc:spChg chg="add">
          <ac:chgData name="Timothy B" userId="2833c52082fd3a3f" providerId="LiveId" clId="{13DC4032-FFB8-47A5-AF7B-AB70496185D0}" dt="2021-04-23T21:49:43.722" v="2556" actId="26606"/>
          <ac:spMkLst>
            <pc:docMk/>
            <pc:sldMk cId="3149772909" sldId="266"/>
            <ac:spMk id="9" creationId="{8651CFA9-6065-4243-AC48-858E359780B1}"/>
          </ac:spMkLst>
        </pc:spChg>
        <pc:spChg chg="add">
          <ac:chgData name="Timothy B" userId="2833c52082fd3a3f" providerId="LiveId" clId="{13DC4032-FFB8-47A5-AF7B-AB70496185D0}" dt="2021-04-23T21:49:43.722" v="2556" actId="26606"/>
          <ac:spMkLst>
            <pc:docMk/>
            <pc:sldMk cId="3149772909" sldId="266"/>
            <ac:spMk id="11" creationId="{37962AE0-6A1C-4B76-9D52-10E5E6D7D3BB}"/>
          </ac:spMkLst>
        </pc:spChg>
        <pc:grpChg chg="add">
          <ac:chgData name="Timothy B" userId="2833c52082fd3a3f" providerId="LiveId" clId="{13DC4032-FFB8-47A5-AF7B-AB70496185D0}" dt="2021-04-23T21:49:43.722" v="2556" actId="26606"/>
          <ac:grpSpMkLst>
            <pc:docMk/>
            <pc:sldMk cId="3149772909" sldId="266"/>
            <ac:grpSpMk id="13" creationId="{7AB7BDB5-BE0D-446B-AA57-16A1D859E52B}"/>
          </ac:grpSpMkLst>
        </pc:grpChg>
        <pc:graphicFrameChg chg="add">
          <ac:chgData name="Timothy B" userId="2833c52082fd3a3f" providerId="LiveId" clId="{13DC4032-FFB8-47A5-AF7B-AB70496185D0}" dt="2021-04-23T21:49:43.722" v="2556" actId="26606"/>
          <ac:graphicFrameMkLst>
            <pc:docMk/>
            <pc:sldMk cId="3149772909" sldId="266"/>
            <ac:graphicFrameMk id="5" creationId="{D8B25063-7273-42F3-B8D4-570ECDDAA9DD}"/>
          </ac:graphicFrameMkLst>
        </pc:graphicFrameChg>
      </pc:sldChg>
      <pc:sldChg chg="addSp modSp new mod setBg">
        <pc:chgData name="Timothy B" userId="2833c52082fd3a3f" providerId="LiveId" clId="{13DC4032-FFB8-47A5-AF7B-AB70496185D0}" dt="2021-04-23T21:59:48.254" v="3233" actId="20577"/>
        <pc:sldMkLst>
          <pc:docMk/>
          <pc:sldMk cId="3384367526" sldId="267"/>
        </pc:sldMkLst>
        <pc:spChg chg="mod">
          <ac:chgData name="Timothy B" userId="2833c52082fd3a3f" providerId="LiveId" clId="{13DC4032-FFB8-47A5-AF7B-AB70496185D0}" dt="2021-04-23T21:59:13.064" v="3156" actId="26606"/>
          <ac:spMkLst>
            <pc:docMk/>
            <pc:sldMk cId="3384367526" sldId="267"/>
            <ac:spMk id="2" creationId="{EA3942CC-0699-43CF-B06E-34DF0871DB58}"/>
          </ac:spMkLst>
        </pc:spChg>
        <pc:spChg chg="mod">
          <ac:chgData name="Timothy B" userId="2833c52082fd3a3f" providerId="LiveId" clId="{13DC4032-FFB8-47A5-AF7B-AB70496185D0}" dt="2021-04-23T21:59:48.254" v="3233" actId="20577"/>
          <ac:spMkLst>
            <pc:docMk/>
            <pc:sldMk cId="3384367526" sldId="267"/>
            <ac:spMk id="3" creationId="{8243FEB9-C949-4D15-B128-340ECDEAF8AB}"/>
          </ac:spMkLst>
        </pc:spChg>
        <pc:spChg chg="add">
          <ac:chgData name="Timothy B" userId="2833c52082fd3a3f" providerId="LiveId" clId="{13DC4032-FFB8-47A5-AF7B-AB70496185D0}" dt="2021-04-23T21:59:13.064" v="3156" actId="26606"/>
          <ac:spMkLst>
            <pc:docMk/>
            <pc:sldMk cId="3384367526" sldId="267"/>
            <ac:spMk id="10" creationId="{A4FB2F27-3F7D-440E-A905-86607A926A29}"/>
          </ac:spMkLst>
        </pc:spChg>
        <pc:spChg chg="add">
          <ac:chgData name="Timothy B" userId="2833c52082fd3a3f" providerId="LiveId" clId="{13DC4032-FFB8-47A5-AF7B-AB70496185D0}" dt="2021-04-23T21:59:13.064" v="3156" actId="26606"/>
          <ac:spMkLst>
            <pc:docMk/>
            <pc:sldMk cId="3384367526" sldId="267"/>
            <ac:spMk id="12" creationId="{AF678C14-A033-4139-BCA9-8382B039648B}"/>
          </ac:spMkLst>
        </pc:spChg>
        <pc:grpChg chg="add">
          <ac:chgData name="Timothy B" userId="2833c52082fd3a3f" providerId="LiveId" clId="{13DC4032-FFB8-47A5-AF7B-AB70496185D0}" dt="2021-04-23T21:59:13.064" v="3156" actId="26606"/>
          <ac:grpSpMkLst>
            <pc:docMk/>
            <pc:sldMk cId="3384367526" sldId="267"/>
            <ac:grpSpMk id="14" creationId="{14763DA8-CE3A-4B30-B2F5-0D128777F742}"/>
          </ac:grpSpMkLst>
        </pc:grpChg>
        <pc:picChg chg="add mod">
          <ac:chgData name="Timothy B" userId="2833c52082fd3a3f" providerId="LiveId" clId="{13DC4032-FFB8-47A5-AF7B-AB70496185D0}" dt="2021-04-23T21:59:27.807" v="3166" actId="14861"/>
          <ac:picMkLst>
            <pc:docMk/>
            <pc:sldMk cId="3384367526" sldId="267"/>
            <ac:picMk id="5" creationId="{6F9C34E0-4CCB-436A-B6C4-78E765712663}"/>
          </ac:picMkLst>
        </pc:picChg>
      </pc:sldChg>
      <pc:sldChg chg="addSp modSp new mod">
        <pc:chgData name="Timothy B" userId="2833c52082fd3a3f" providerId="LiveId" clId="{13DC4032-FFB8-47A5-AF7B-AB70496185D0}" dt="2021-04-23T22:06:13.558" v="3609" actId="20577"/>
        <pc:sldMkLst>
          <pc:docMk/>
          <pc:sldMk cId="3992739102" sldId="268"/>
        </pc:sldMkLst>
        <pc:spChg chg="mod">
          <ac:chgData name="Timothy B" userId="2833c52082fd3a3f" providerId="LiveId" clId="{13DC4032-FFB8-47A5-AF7B-AB70496185D0}" dt="2021-04-23T22:00:04.249" v="3299" actId="20577"/>
          <ac:spMkLst>
            <pc:docMk/>
            <pc:sldMk cId="3992739102" sldId="268"/>
            <ac:spMk id="2" creationId="{961CEBA0-D7EA-4E67-BD02-1171FCF08C24}"/>
          </ac:spMkLst>
        </pc:spChg>
        <pc:spChg chg="mod">
          <ac:chgData name="Timothy B" userId="2833c52082fd3a3f" providerId="LiveId" clId="{13DC4032-FFB8-47A5-AF7B-AB70496185D0}" dt="2021-04-23T22:06:13.558" v="3609" actId="20577"/>
          <ac:spMkLst>
            <pc:docMk/>
            <pc:sldMk cId="3992739102" sldId="268"/>
            <ac:spMk id="3" creationId="{BEC873F3-A715-4CD7-8D55-103DC7082025}"/>
          </ac:spMkLst>
        </pc:spChg>
        <pc:spChg chg="add mod">
          <ac:chgData name="Timothy B" userId="2833c52082fd3a3f" providerId="LiveId" clId="{13DC4032-FFB8-47A5-AF7B-AB70496185D0}" dt="2021-04-23T22:05:57.033" v="3606" actId="1076"/>
          <ac:spMkLst>
            <pc:docMk/>
            <pc:sldMk cId="3992739102" sldId="268"/>
            <ac:spMk id="6" creationId="{1D14FB90-7B0F-4166-BB98-EBE726DA3F68}"/>
          </ac:spMkLst>
        </pc:spChg>
        <pc:picChg chg="add mod">
          <ac:chgData name="Timothy B" userId="2833c52082fd3a3f" providerId="LiveId" clId="{13DC4032-FFB8-47A5-AF7B-AB70496185D0}" dt="2021-04-23T22:05:30.440" v="3584" actId="14861"/>
          <ac:picMkLst>
            <pc:docMk/>
            <pc:sldMk cId="3992739102" sldId="268"/>
            <ac:picMk id="5" creationId="{3B38B688-D6E7-4A4B-9406-85EE41338AA4}"/>
          </ac:picMkLst>
        </pc:picChg>
      </pc:sldChg>
      <pc:sldChg chg="addSp delSp modSp new mod setBg">
        <pc:chgData name="Timothy B" userId="2833c52082fd3a3f" providerId="LiveId" clId="{13DC4032-FFB8-47A5-AF7B-AB70496185D0}" dt="2021-04-23T22:09:30.510" v="4090" actId="26606"/>
        <pc:sldMkLst>
          <pc:docMk/>
          <pc:sldMk cId="3663898668" sldId="269"/>
        </pc:sldMkLst>
        <pc:spChg chg="mod">
          <ac:chgData name="Timothy B" userId="2833c52082fd3a3f" providerId="LiveId" clId="{13DC4032-FFB8-47A5-AF7B-AB70496185D0}" dt="2021-04-23T22:09:30.510" v="4090" actId="26606"/>
          <ac:spMkLst>
            <pc:docMk/>
            <pc:sldMk cId="3663898668" sldId="269"/>
            <ac:spMk id="2" creationId="{E9FD9F89-2B45-4715-882C-E92A673A66C9}"/>
          </ac:spMkLst>
        </pc:spChg>
        <pc:spChg chg="del mod">
          <ac:chgData name="Timothy B" userId="2833c52082fd3a3f" providerId="LiveId" clId="{13DC4032-FFB8-47A5-AF7B-AB70496185D0}" dt="2021-04-23T22:09:30.510" v="4090" actId="26606"/>
          <ac:spMkLst>
            <pc:docMk/>
            <pc:sldMk cId="3663898668" sldId="269"/>
            <ac:spMk id="3" creationId="{DD8BADA5-5EB5-44E8-AE95-E04785628626}"/>
          </ac:spMkLst>
        </pc:spChg>
        <pc:spChg chg="add">
          <ac:chgData name="Timothy B" userId="2833c52082fd3a3f" providerId="LiveId" clId="{13DC4032-FFB8-47A5-AF7B-AB70496185D0}" dt="2021-04-23T22:09:30.510" v="4090" actId="26606"/>
          <ac:spMkLst>
            <pc:docMk/>
            <pc:sldMk cId="3663898668" sldId="269"/>
            <ac:spMk id="9" creationId="{43A9B7B3-F171-4C25-99FC-C54250F0649B}"/>
          </ac:spMkLst>
        </pc:spChg>
        <pc:spChg chg="add">
          <ac:chgData name="Timothy B" userId="2833c52082fd3a3f" providerId="LiveId" clId="{13DC4032-FFB8-47A5-AF7B-AB70496185D0}" dt="2021-04-23T22:09:30.510" v="4090" actId="26606"/>
          <ac:spMkLst>
            <pc:docMk/>
            <pc:sldMk cId="3663898668" sldId="269"/>
            <ac:spMk id="11" creationId="{D2D5C7C5-9C27-4A61-9F57-1857D45320FD}"/>
          </ac:spMkLst>
        </pc:spChg>
        <pc:grpChg chg="add">
          <ac:chgData name="Timothy B" userId="2833c52082fd3a3f" providerId="LiveId" clId="{13DC4032-FFB8-47A5-AF7B-AB70496185D0}" dt="2021-04-23T22:09:30.510" v="4090" actId="26606"/>
          <ac:grpSpMkLst>
            <pc:docMk/>
            <pc:sldMk cId="3663898668" sldId="269"/>
            <ac:grpSpMk id="13" creationId="{12B335A1-0110-4D6F-BC0E-DCDCB432032B}"/>
          </ac:grpSpMkLst>
        </pc:grpChg>
        <pc:graphicFrameChg chg="add">
          <ac:chgData name="Timothy B" userId="2833c52082fd3a3f" providerId="LiveId" clId="{13DC4032-FFB8-47A5-AF7B-AB70496185D0}" dt="2021-04-23T22:09:30.510" v="4090" actId="26606"/>
          <ac:graphicFrameMkLst>
            <pc:docMk/>
            <pc:sldMk cId="3663898668" sldId="269"/>
            <ac:graphicFrameMk id="5" creationId="{70FF6A73-F938-48DA-B59E-68DAB270BDC8}"/>
          </ac:graphicFrameMkLst>
        </pc:graphicFrameChg>
      </pc:sldChg>
      <pc:sldChg chg="new del">
        <pc:chgData name="Timothy B" userId="2833c52082fd3a3f" providerId="LiveId" clId="{13DC4032-FFB8-47A5-AF7B-AB70496185D0}" dt="2021-04-23T22:10:10.070" v="4092" actId="2696"/>
        <pc:sldMkLst>
          <pc:docMk/>
          <pc:sldMk cId="1377560691" sldId="270"/>
        </pc:sldMkLst>
      </pc:sldChg>
      <pc:sldMasterChg chg="del delSldLayout">
        <pc:chgData name="Timothy B" userId="2833c52082fd3a3f" providerId="LiveId" clId="{13DC4032-FFB8-47A5-AF7B-AB70496185D0}" dt="2021-04-23T19:35:45.964" v="80" actId="26606"/>
        <pc:sldMasterMkLst>
          <pc:docMk/>
          <pc:sldMasterMk cId="2543083446" sldId="2147483648"/>
        </pc:sldMasterMkLst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3712345843" sldId="2147483649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4189402862" sldId="2147483650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1185170625" sldId="2147483651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838393176" sldId="2147483652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1432648570" sldId="2147483653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3694676398" sldId="2147483654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273325279" sldId="2147483655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2816577682" sldId="2147483656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1068782771" sldId="2147483657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929049157" sldId="2147483658"/>
          </pc:sldLayoutMkLst>
        </pc:sldLayoutChg>
        <pc:sldLayoutChg chg="del">
          <pc:chgData name="Timothy B" userId="2833c52082fd3a3f" providerId="LiveId" clId="{13DC4032-FFB8-47A5-AF7B-AB70496185D0}" dt="2021-04-23T19:35:45.964" v="80" actId="26606"/>
          <pc:sldLayoutMkLst>
            <pc:docMk/>
            <pc:sldMasterMk cId="2543083446" sldId="2147483648"/>
            <pc:sldLayoutMk cId="3109781205" sldId="2147483659"/>
          </pc:sldLayoutMkLst>
        </pc:sldLayoutChg>
      </pc:sldMasterChg>
      <pc:sldMasterChg chg="add addSldLayout">
        <pc:chgData name="Timothy B" userId="2833c52082fd3a3f" providerId="LiveId" clId="{13DC4032-FFB8-47A5-AF7B-AB70496185D0}" dt="2021-04-23T19:35:45.964" v="80" actId="26606"/>
        <pc:sldMasterMkLst>
          <pc:docMk/>
          <pc:sldMasterMk cId="3967286124" sldId="2147483699"/>
        </pc:sldMasterMkLst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324734975" sldId="2147483688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2032507216" sldId="2147483689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3529746167" sldId="2147483690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820107881" sldId="2147483691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241625042" sldId="2147483692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2973300931" sldId="2147483693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3618951614" sldId="2147483694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217556613" sldId="2147483695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764793742" sldId="2147483696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426277032" sldId="2147483697"/>
          </pc:sldLayoutMkLst>
        </pc:sldLayoutChg>
        <pc:sldLayoutChg chg="add">
          <pc:chgData name="Timothy B" userId="2833c52082fd3a3f" providerId="LiveId" clId="{13DC4032-FFB8-47A5-AF7B-AB70496185D0}" dt="2021-04-23T19:35:45.964" v="80" actId="26606"/>
          <pc:sldLayoutMkLst>
            <pc:docMk/>
            <pc:sldMasterMk cId="3967286124" sldId="2147483699"/>
            <pc:sldLayoutMk cId="1932094124" sldId="214748369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7F8D9-B18B-460B-9518-FB6BB6E3ED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F5211B-1292-4FFD-BDC3-FE93D46F98A1}">
      <dgm:prSet/>
      <dgm:spPr/>
      <dgm:t>
        <a:bodyPr/>
        <a:lstStyle/>
        <a:p>
          <a:r>
            <a:rPr lang="en-US"/>
            <a:t>Perform data analysis</a:t>
          </a:r>
        </a:p>
      </dgm:t>
    </dgm:pt>
    <dgm:pt modelId="{1AFF6599-2CDF-40FF-AD01-9E13ECFAA703}" type="parTrans" cxnId="{98F44A02-E374-445C-9555-4D1F5DCDFF22}">
      <dgm:prSet/>
      <dgm:spPr/>
      <dgm:t>
        <a:bodyPr/>
        <a:lstStyle/>
        <a:p>
          <a:endParaRPr lang="en-US"/>
        </a:p>
      </dgm:t>
    </dgm:pt>
    <dgm:pt modelId="{54DF00B8-1B7C-48F1-97BF-D6B11D1674FC}" type="sibTrans" cxnId="{98F44A02-E374-445C-9555-4D1F5DCDFF22}">
      <dgm:prSet/>
      <dgm:spPr/>
      <dgm:t>
        <a:bodyPr/>
        <a:lstStyle/>
        <a:p>
          <a:endParaRPr lang="en-US"/>
        </a:p>
      </dgm:t>
    </dgm:pt>
    <dgm:pt modelId="{F01A32CF-D437-4D01-B0FD-950346B959F5}">
      <dgm:prSet/>
      <dgm:spPr/>
      <dgm:t>
        <a:bodyPr/>
        <a:lstStyle/>
        <a:p>
          <a:r>
            <a:rPr lang="en-US"/>
            <a:t>Determine high correlations</a:t>
          </a:r>
        </a:p>
      </dgm:t>
    </dgm:pt>
    <dgm:pt modelId="{D7960E3B-A1AF-4ABB-88B8-03F814DBE23A}" type="parTrans" cxnId="{304B6C40-2B7E-4CE8-90B7-3554B53B8F25}">
      <dgm:prSet/>
      <dgm:spPr/>
      <dgm:t>
        <a:bodyPr/>
        <a:lstStyle/>
        <a:p>
          <a:endParaRPr lang="en-US"/>
        </a:p>
      </dgm:t>
    </dgm:pt>
    <dgm:pt modelId="{12149FAD-B207-4F48-9BB3-77CC041EDB4C}" type="sibTrans" cxnId="{304B6C40-2B7E-4CE8-90B7-3554B53B8F25}">
      <dgm:prSet/>
      <dgm:spPr/>
      <dgm:t>
        <a:bodyPr/>
        <a:lstStyle/>
        <a:p>
          <a:endParaRPr lang="en-US"/>
        </a:p>
      </dgm:t>
    </dgm:pt>
    <dgm:pt modelId="{E4457496-9BC5-40F1-ABE0-5D370BB6B6AF}">
      <dgm:prSet/>
      <dgm:spPr/>
      <dgm:t>
        <a:bodyPr/>
        <a:lstStyle/>
        <a:p>
          <a:r>
            <a:rPr lang="en-US"/>
            <a:t>What makes a good wine?</a:t>
          </a:r>
        </a:p>
      </dgm:t>
    </dgm:pt>
    <dgm:pt modelId="{5A5743D2-D36A-40C2-8621-53D6ADA2812E}" type="parTrans" cxnId="{74CE7A9B-5B82-459F-8648-86C1B43936B3}">
      <dgm:prSet/>
      <dgm:spPr/>
      <dgm:t>
        <a:bodyPr/>
        <a:lstStyle/>
        <a:p>
          <a:endParaRPr lang="en-US"/>
        </a:p>
      </dgm:t>
    </dgm:pt>
    <dgm:pt modelId="{61E5721F-C046-4D17-9ADF-5357A96787E4}" type="sibTrans" cxnId="{74CE7A9B-5B82-459F-8648-86C1B43936B3}">
      <dgm:prSet/>
      <dgm:spPr/>
      <dgm:t>
        <a:bodyPr/>
        <a:lstStyle/>
        <a:p>
          <a:endParaRPr lang="en-US"/>
        </a:p>
      </dgm:t>
    </dgm:pt>
    <dgm:pt modelId="{4135F720-E49F-49E6-A739-8B602ED572D4}">
      <dgm:prSet/>
      <dgm:spPr/>
      <dgm:t>
        <a:bodyPr/>
        <a:lstStyle/>
        <a:p>
          <a:r>
            <a:rPr lang="en-US"/>
            <a:t>Pre-Processing</a:t>
          </a:r>
        </a:p>
      </dgm:t>
    </dgm:pt>
    <dgm:pt modelId="{4153D2CF-A161-4116-B5AD-BE7EC6E460B1}" type="parTrans" cxnId="{1BA32C06-F55C-43B1-8B0E-719209FFDDDD}">
      <dgm:prSet/>
      <dgm:spPr/>
      <dgm:t>
        <a:bodyPr/>
        <a:lstStyle/>
        <a:p>
          <a:endParaRPr lang="en-US"/>
        </a:p>
      </dgm:t>
    </dgm:pt>
    <dgm:pt modelId="{0627F0B3-388A-43AE-B8EB-F64A82450C85}" type="sibTrans" cxnId="{1BA32C06-F55C-43B1-8B0E-719209FFDDDD}">
      <dgm:prSet/>
      <dgm:spPr/>
      <dgm:t>
        <a:bodyPr/>
        <a:lstStyle/>
        <a:p>
          <a:endParaRPr lang="en-US"/>
        </a:p>
      </dgm:t>
    </dgm:pt>
    <dgm:pt modelId="{094B1C46-C63B-4FE4-81DB-AB2BE344408A}">
      <dgm:prSet/>
      <dgm:spPr/>
      <dgm:t>
        <a:bodyPr/>
        <a:lstStyle/>
        <a:p>
          <a:r>
            <a:rPr lang="en-US"/>
            <a:t>Create and train a Keras neural network</a:t>
          </a:r>
        </a:p>
      </dgm:t>
    </dgm:pt>
    <dgm:pt modelId="{64F5033B-A590-4214-BB20-99991B93AE45}" type="parTrans" cxnId="{FDA74418-DB6B-46B3-9461-752234FE1BB9}">
      <dgm:prSet/>
      <dgm:spPr/>
      <dgm:t>
        <a:bodyPr/>
        <a:lstStyle/>
        <a:p>
          <a:endParaRPr lang="en-US"/>
        </a:p>
      </dgm:t>
    </dgm:pt>
    <dgm:pt modelId="{21A1C201-174F-4A35-8960-0BE3D0094E8C}" type="sibTrans" cxnId="{FDA74418-DB6B-46B3-9461-752234FE1BB9}">
      <dgm:prSet/>
      <dgm:spPr/>
      <dgm:t>
        <a:bodyPr/>
        <a:lstStyle/>
        <a:p>
          <a:endParaRPr lang="en-US"/>
        </a:p>
      </dgm:t>
    </dgm:pt>
    <dgm:pt modelId="{3FF41C22-B12A-4C4A-8C5D-0F8BDD215AB7}">
      <dgm:prSet/>
      <dgm:spPr/>
      <dgm:t>
        <a:bodyPr/>
        <a:lstStyle/>
        <a:p>
          <a:r>
            <a:rPr lang="en-US"/>
            <a:t>Evaluate model and recommend improvements</a:t>
          </a:r>
        </a:p>
      </dgm:t>
    </dgm:pt>
    <dgm:pt modelId="{463A8CF4-F25B-48A4-89BC-3EF90F0E21BB}" type="parTrans" cxnId="{575F233C-D289-4EAD-921D-6E93CCA81885}">
      <dgm:prSet/>
      <dgm:spPr/>
      <dgm:t>
        <a:bodyPr/>
        <a:lstStyle/>
        <a:p>
          <a:endParaRPr lang="en-US"/>
        </a:p>
      </dgm:t>
    </dgm:pt>
    <dgm:pt modelId="{986BD570-4C08-467D-A4F4-90DC2E094C67}" type="sibTrans" cxnId="{575F233C-D289-4EAD-921D-6E93CCA81885}">
      <dgm:prSet/>
      <dgm:spPr/>
      <dgm:t>
        <a:bodyPr/>
        <a:lstStyle/>
        <a:p>
          <a:endParaRPr lang="en-US"/>
        </a:p>
      </dgm:t>
    </dgm:pt>
    <dgm:pt modelId="{B4ADBEF6-19B8-4427-886B-C8E9B0C8C296}" type="pres">
      <dgm:prSet presAssocID="{B137F8D9-B18B-460B-9518-FB6BB6E3ED3F}" presName="root" presStyleCnt="0">
        <dgm:presLayoutVars>
          <dgm:dir/>
          <dgm:resizeHandles val="exact"/>
        </dgm:presLayoutVars>
      </dgm:prSet>
      <dgm:spPr/>
    </dgm:pt>
    <dgm:pt modelId="{CCABDD79-5815-412E-A1CF-202D90389471}" type="pres">
      <dgm:prSet presAssocID="{67F5211B-1292-4FFD-BDC3-FE93D46F98A1}" presName="compNode" presStyleCnt="0"/>
      <dgm:spPr/>
    </dgm:pt>
    <dgm:pt modelId="{B5C9143C-8B0A-45DF-910A-757CED403E95}" type="pres">
      <dgm:prSet presAssocID="{67F5211B-1292-4FFD-BDC3-FE93D46F98A1}" presName="bgRect" presStyleLbl="bgShp" presStyleIdx="0" presStyleCnt="6"/>
      <dgm:spPr/>
    </dgm:pt>
    <dgm:pt modelId="{CED54B85-B011-450F-8EA3-E34D3C7EA99C}" type="pres">
      <dgm:prSet presAssocID="{67F5211B-1292-4FFD-BDC3-FE93D46F98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ED771E-2A8C-4D93-86D2-4BDAC069A627}" type="pres">
      <dgm:prSet presAssocID="{67F5211B-1292-4FFD-BDC3-FE93D46F98A1}" presName="spaceRect" presStyleCnt="0"/>
      <dgm:spPr/>
    </dgm:pt>
    <dgm:pt modelId="{F58375D5-2856-4146-954E-9EE7605CC75B}" type="pres">
      <dgm:prSet presAssocID="{67F5211B-1292-4FFD-BDC3-FE93D46F98A1}" presName="parTx" presStyleLbl="revTx" presStyleIdx="0" presStyleCnt="6">
        <dgm:presLayoutVars>
          <dgm:chMax val="0"/>
          <dgm:chPref val="0"/>
        </dgm:presLayoutVars>
      </dgm:prSet>
      <dgm:spPr/>
    </dgm:pt>
    <dgm:pt modelId="{B212F91F-3B93-4A74-8D6A-7AB940B1255C}" type="pres">
      <dgm:prSet presAssocID="{54DF00B8-1B7C-48F1-97BF-D6B11D1674FC}" presName="sibTrans" presStyleCnt="0"/>
      <dgm:spPr/>
    </dgm:pt>
    <dgm:pt modelId="{9A3ADBA7-5005-415F-8326-FF39C55961E1}" type="pres">
      <dgm:prSet presAssocID="{F01A32CF-D437-4D01-B0FD-950346B959F5}" presName="compNode" presStyleCnt="0"/>
      <dgm:spPr/>
    </dgm:pt>
    <dgm:pt modelId="{D07525D7-3381-420A-A742-3A2ED31A7BB2}" type="pres">
      <dgm:prSet presAssocID="{F01A32CF-D437-4D01-B0FD-950346B959F5}" presName="bgRect" presStyleLbl="bgShp" presStyleIdx="1" presStyleCnt="6"/>
      <dgm:spPr/>
    </dgm:pt>
    <dgm:pt modelId="{9CAA3023-B063-4CC2-99C9-A6D6FEC13291}" type="pres">
      <dgm:prSet presAssocID="{F01A32CF-D437-4D01-B0FD-950346B959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FD8AA6-EA4B-4B1E-8B13-848683A81AC8}" type="pres">
      <dgm:prSet presAssocID="{F01A32CF-D437-4D01-B0FD-950346B959F5}" presName="spaceRect" presStyleCnt="0"/>
      <dgm:spPr/>
    </dgm:pt>
    <dgm:pt modelId="{FBD19680-E793-4F11-B663-B1A3536BD493}" type="pres">
      <dgm:prSet presAssocID="{F01A32CF-D437-4D01-B0FD-950346B959F5}" presName="parTx" presStyleLbl="revTx" presStyleIdx="1" presStyleCnt="6">
        <dgm:presLayoutVars>
          <dgm:chMax val="0"/>
          <dgm:chPref val="0"/>
        </dgm:presLayoutVars>
      </dgm:prSet>
      <dgm:spPr/>
    </dgm:pt>
    <dgm:pt modelId="{2D168489-97D0-43E3-BCBA-58806095E09B}" type="pres">
      <dgm:prSet presAssocID="{12149FAD-B207-4F48-9BB3-77CC041EDB4C}" presName="sibTrans" presStyleCnt="0"/>
      <dgm:spPr/>
    </dgm:pt>
    <dgm:pt modelId="{AFC17EBF-93AE-4F2C-B519-50D50A974EDD}" type="pres">
      <dgm:prSet presAssocID="{E4457496-9BC5-40F1-ABE0-5D370BB6B6AF}" presName="compNode" presStyleCnt="0"/>
      <dgm:spPr/>
    </dgm:pt>
    <dgm:pt modelId="{0983C604-447B-43C1-8424-725613F1C311}" type="pres">
      <dgm:prSet presAssocID="{E4457496-9BC5-40F1-ABE0-5D370BB6B6AF}" presName="bgRect" presStyleLbl="bgShp" presStyleIdx="2" presStyleCnt="6"/>
      <dgm:spPr/>
    </dgm:pt>
    <dgm:pt modelId="{98BB2032-0DE0-45ED-866E-7EB71F6B5D9A}" type="pres">
      <dgm:prSet presAssocID="{E4457496-9BC5-40F1-ABE0-5D370BB6B6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5366BEFE-D6CB-43CA-9E80-85AEF50EBE5F}" type="pres">
      <dgm:prSet presAssocID="{E4457496-9BC5-40F1-ABE0-5D370BB6B6AF}" presName="spaceRect" presStyleCnt="0"/>
      <dgm:spPr/>
    </dgm:pt>
    <dgm:pt modelId="{AF81643F-82AF-4732-A66C-F3E3C9EB6C37}" type="pres">
      <dgm:prSet presAssocID="{E4457496-9BC5-40F1-ABE0-5D370BB6B6AF}" presName="parTx" presStyleLbl="revTx" presStyleIdx="2" presStyleCnt="6">
        <dgm:presLayoutVars>
          <dgm:chMax val="0"/>
          <dgm:chPref val="0"/>
        </dgm:presLayoutVars>
      </dgm:prSet>
      <dgm:spPr/>
    </dgm:pt>
    <dgm:pt modelId="{315772FF-905C-4E3F-A994-E684EE48D8FD}" type="pres">
      <dgm:prSet presAssocID="{61E5721F-C046-4D17-9ADF-5357A96787E4}" presName="sibTrans" presStyleCnt="0"/>
      <dgm:spPr/>
    </dgm:pt>
    <dgm:pt modelId="{A9013DAB-E8E9-490A-9417-61872C8F23A0}" type="pres">
      <dgm:prSet presAssocID="{4135F720-E49F-49E6-A739-8B602ED572D4}" presName="compNode" presStyleCnt="0"/>
      <dgm:spPr/>
    </dgm:pt>
    <dgm:pt modelId="{3BACA795-5D12-423F-AA82-1CA31DBC3D9B}" type="pres">
      <dgm:prSet presAssocID="{4135F720-E49F-49E6-A739-8B602ED572D4}" presName="bgRect" presStyleLbl="bgShp" presStyleIdx="3" presStyleCnt="6"/>
      <dgm:spPr/>
    </dgm:pt>
    <dgm:pt modelId="{85D2783F-BB7C-460C-8DF2-B21F96F278B9}" type="pres">
      <dgm:prSet presAssocID="{4135F720-E49F-49E6-A739-8B602ED572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A6FE0F-1A28-42AA-8245-29FE46C6FFDF}" type="pres">
      <dgm:prSet presAssocID="{4135F720-E49F-49E6-A739-8B602ED572D4}" presName="spaceRect" presStyleCnt="0"/>
      <dgm:spPr/>
    </dgm:pt>
    <dgm:pt modelId="{18A66F4E-1EB0-4437-88A7-EE25274EF2AF}" type="pres">
      <dgm:prSet presAssocID="{4135F720-E49F-49E6-A739-8B602ED572D4}" presName="parTx" presStyleLbl="revTx" presStyleIdx="3" presStyleCnt="6">
        <dgm:presLayoutVars>
          <dgm:chMax val="0"/>
          <dgm:chPref val="0"/>
        </dgm:presLayoutVars>
      </dgm:prSet>
      <dgm:spPr/>
    </dgm:pt>
    <dgm:pt modelId="{FA03B33C-036A-46A1-A7E9-C16E716E184D}" type="pres">
      <dgm:prSet presAssocID="{0627F0B3-388A-43AE-B8EB-F64A82450C85}" presName="sibTrans" presStyleCnt="0"/>
      <dgm:spPr/>
    </dgm:pt>
    <dgm:pt modelId="{50AF1832-56DC-4B94-A717-9E667BE89C66}" type="pres">
      <dgm:prSet presAssocID="{094B1C46-C63B-4FE4-81DB-AB2BE344408A}" presName="compNode" presStyleCnt="0"/>
      <dgm:spPr/>
    </dgm:pt>
    <dgm:pt modelId="{8296AAC6-7C91-46C6-90F0-2E0580FE8F45}" type="pres">
      <dgm:prSet presAssocID="{094B1C46-C63B-4FE4-81DB-AB2BE344408A}" presName="bgRect" presStyleLbl="bgShp" presStyleIdx="4" presStyleCnt="6"/>
      <dgm:spPr/>
    </dgm:pt>
    <dgm:pt modelId="{F71792F6-9E58-4EFD-AE9B-3B2A12F2FDE1}" type="pres">
      <dgm:prSet presAssocID="{094B1C46-C63B-4FE4-81DB-AB2BE34440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0A82E2-B7B9-40C3-80DF-8089E5CEE707}" type="pres">
      <dgm:prSet presAssocID="{094B1C46-C63B-4FE4-81DB-AB2BE344408A}" presName="spaceRect" presStyleCnt="0"/>
      <dgm:spPr/>
    </dgm:pt>
    <dgm:pt modelId="{34858D6B-C818-47E2-969B-8542148EA689}" type="pres">
      <dgm:prSet presAssocID="{094B1C46-C63B-4FE4-81DB-AB2BE344408A}" presName="parTx" presStyleLbl="revTx" presStyleIdx="4" presStyleCnt="6">
        <dgm:presLayoutVars>
          <dgm:chMax val="0"/>
          <dgm:chPref val="0"/>
        </dgm:presLayoutVars>
      </dgm:prSet>
      <dgm:spPr/>
    </dgm:pt>
    <dgm:pt modelId="{44A52475-707A-4A6F-9CB2-1760A271994C}" type="pres">
      <dgm:prSet presAssocID="{21A1C201-174F-4A35-8960-0BE3D0094E8C}" presName="sibTrans" presStyleCnt="0"/>
      <dgm:spPr/>
    </dgm:pt>
    <dgm:pt modelId="{B00423F1-2A1D-4A18-AD58-8A8C459B0ED8}" type="pres">
      <dgm:prSet presAssocID="{3FF41C22-B12A-4C4A-8C5D-0F8BDD215AB7}" presName="compNode" presStyleCnt="0"/>
      <dgm:spPr/>
    </dgm:pt>
    <dgm:pt modelId="{FAB85661-D8FF-421E-94AF-129BB1163DB4}" type="pres">
      <dgm:prSet presAssocID="{3FF41C22-B12A-4C4A-8C5D-0F8BDD215AB7}" presName="bgRect" presStyleLbl="bgShp" presStyleIdx="5" presStyleCnt="6"/>
      <dgm:spPr/>
    </dgm:pt>
    <dgm:pt modelId="{B4992762-C200-4092-8959-DB6A6F241548}" type="pres">
      <dgm:prSet presAssocID="{3FF41C22-B12A-4C4A-8C5D-0F8BDD215A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50F9EE-0FEB-4D51-9CF6-D27294670AC5}" type="pres">
      <dgm:prSet presAssocID="{3FF41C22-B12A-4C4A-8C5D-0F8BDD215AB7}" presName="spaceRect" presStyleCnt="0"/>
      <dgm:spPr/>
    </dgm:pt>
    <dgm:pt modelId="{3FC8FB77-3F57-41D0-B5E6-7BC0421BCDE0}" type="pres">
      <dgm:prSet presAssocID="{3FF41C22-B12A-4C4A-8C5D-0F8BDD215AB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8F44A02-E374-445C-9555-4D1F5DCDFF22}" srcId="{B137F8D9-B18B-460B-9518-FB6BB6E3ED3F}" destId="{67F5211B-1292-4FFD-BDC3-FE93D46F98A1}" srcOrd="0" destOrd="0" parTransId="{1AFF6599-2CDF-40FF-AD01-9E13ECFAA703}" sibTransId="{54DF00B8-1B7C-48F1-97BF-D6B11D1674FC}"/>
    <dgm:cxn modelId="{1BA32C06-F55C-43B1-8B0E-719209FFDDDD}" srcId="{B137F8D9-B18B-460B-9518-FB6BB6E3ED3F}" destId="{4135F720-E49F-49E6-A739-8B602ED572D4}" srcOrd="3" destOrd="0" parTransId="{4153D2CF-A161-4116-B5AD-BE7EC6E460B1}" sibTransId="{0627F0B3-388A-43AE-B8EB-F64A82450C85}"/>
    <dgm:cxn modelId="{FDA74418-DB6B-46B3-9461-752234FE1BB9}" srcId="{B137F8D9-B18B-460B-9518-FB6BB6E3ED3F}" destId="{094B1C46-C63B-4FE4-81DB-AB2BE344408A}" srcOrd="4" destOrd="0" parTransId="{64F5033B-A590-4214-BB20-99991B93AE45}" sibTransId="{21A1C201-174F-4A35-8960-0BE3D0094E8C}"/>
    <dgm:cxn modelId="{FC09451A-F3F0-4BF2-8439-80E2197BADF9}" type="presOf" srcId="{094B1C46-C63B-4FE4-81DB-AB2BE344408A}" destId="{34858D6B-C818-47E2-969B-8542148EA689}" srcOrd="0" destOrd="0" presId="urn:microsoft.com/office/officeart/2018/2/layout/IconVerticalSolidList"/>
    <dgm:cxn modelId="{A33BE92D-7DF7-4339-9BEE-6A4744E01DFA}" type="presOf" srcId="{3FF41C22-B12A-4C4A-8C5D-0F8BDD215AB7}" destId="{3FC8FB77-3F57-41D0-B5E6-7BC0421BCDE0}" srcOrd="0" destOrd="0" presId="urn:microsoft.com/office/officeart/2018/2/layout/IconVerticalSolidList"/>
    <dgm:cxn modelId="{575F233C-D289-4EAD-921D-6E93CCA81885}" srcId="{B137F8D9-B18B-460B-9518-FB6BB6E3ED3F}" destId="{3FF41C22-B12A-4C4A-8C5D-0F8BDD215AB7}" srcOrd="5" destOrd="0" parTransId="{463A8CF4-F25B-48A4-89BC-3EF90F0E21BB}" sibTransId="{986BD570-4C08-467D-A4F4-90DC2E094C67}"/>
    <dgm:cxn modelId="{304B6C40-2B7E-4CE8-90B7-3554B53B8F25}" srcId="{B137F8D9-B18B-460B-9518-FB6BB6E3ED3F}" destId="{F01A32CF-D437-4D01-B0FD-950346B959F5}" srcOrd="1" destOrd="0" parTransId="{D7960E3B-A1AF-4ABB-88B8-03F814DBE23A}" sibTransId="{12149FAD-B207-4F48-9BB3-77CC041EDB4C}"/>
    <dgm:cxn modelId="{FF554761-0BE8-42AB-9B15-1C6D4C02E3F0}" type="presOf" srcId="{F01A32CF-D437-4D01-B0FD-950346B959F5}" destId="{FBD19680-E793-4F11-B663-B1A3536BD493}" srcOrd="0" destOrd="0" presId="urn:microsoft.com/office/officeart/2018/2/layout/IconVerticalSolidList"/>
    <dgm:cxn modelId="{123AF04F-54FB-4C77-A8C0-DCCF28A9FAAC}" type="presOf" srcId="{4135F720-E49F-49E6-A739-8B602ED572D4}" destId="{18A66F4E-1EB0-4437-88A7-EE25274EF2AF}" srcOrd="0" destOrd="0" presId="urn:microsoft.com/office/officeart/2018/2/layout/IconVerticalSolidList"/>
    <dgm:cxn modelId="{D6A74972-88DE-435A-92B1-29F054105E81}" type="presOf" srcId="{B137F8D9-B18B-460B-9518-FB6BB6E3ED3F}" destId="{B4ADBEF6-19B8-4427-886B-C8E9B0C8C296}" srcOrd="0" destOrd="0" presId="urn:microsoft.com/office/officeart/2018/2/layout/IconVerticalSolidList"/>
    <dgm:cxn modelId="{74CE7A9B-5B82-459F-8648-86C1B43936B3}" srcId="{B137F8D9-B18B-460B-9518-FB6BB6E3ED3F}" destId="{E4457496-9BC5-40F1-ABE0-5D370BB6B6AF}" srcOrd="2" destOrd="0" parTransId="{5A5743D2-D36A-40C2-8621-53D6ADA2812E}" sibTransId="{61E5721F-C046-4D17-9ADF-5357A96787E4}"/>
    <dgm:cxn modelId="{BA1F5CD9-5F9E-4E3A-B67A-400F74AA6F13}" type="presOf" srcId="{E4457496-9BC5-40F1-ABE0-5D370BB6B6AF}" destId="{AF81643F-82AF-4732-A66C-F3E3C9EB6C37}" srcOrd="0" destOrd="0" presId="urn:microsoft.com/office/officeart/2018/2/layout/IconVerticalSolidList"/>
    <dgm:cxn modelId="{9B724FFD-0F5E-4E1A-B958-9E0A91731F8F}" type="presOf" srcId="{67F5211B-1292-4FFD-BDC3-FE93D46F98A1}" destId="{F58375D5-2856-4146-954E-9EE7605CC75B}" srcOrd="0" destOrd="0" presId="urn:microsoft.com/office/officeart/2018/2/layout/IconVerticalSolidList"/>
    <dgm:cxn modelId="{239FFCCF-C403-440D-AF4A-E4DDA46673BD}" type="presParOf" srcId="{B4ADBEF6-19B8-4427-886B-C8E9B0C8C296}" destId="{CCABDD79-5815-412E-A1CF-202D90389471}" srcOrd="0" destOrd="0" presId="urn:microsoft.com/office/officeart/2018/2/layout/IconVerticalSolidList"/>
    <dgm:cxn modelId="{85233D07-8974-4F58-87CF-75B7D7CA2EBD}" type="presParOf" srcId="{CCABDD79-5815-412E-A1CF-202D90389471}" destId="{B5C9143C-8B0A-45DF-910A-757CED403E95}" srcOrd="0" destOrd="0" presId="urn:microsoft.com/office/officeart/2018/2/layout/IconVerticalSolidList"/>
    <dgm:cxn modelId="{0B8C9954-14E3-470C-AE26-2E7CD9875342}" type="presParOf" srcId="{CCABDD79-5815-412E-A1CF-202D90389471}" destId="{CED54B85-B011-450F-8EA3-E34D3C7EA99C}" srcOrd="1" destOrd="0" presId="urn:microsoft.com/office/officeart/2018/2/layout/IconVerticalSolidList"/>
    <dgm:cxn modelId="{02F7AAFA-6934-4FAF-BB57-185CC9410FEF}" type="presParOf" srcId="{CCABDD79-5815-412E-A1CF-202D90389471}" destId="{6CED771E-2A8C-4D93-86D2-4BDAC069A627}" srcOrd="2" destOrd="0" presId="urn:microsoft.com/office/officeart/2018/2/layout/IconVerticalSolidList"/>
    <dgm:cxn modelId="{9F3F3314-1851-430B-8277-124FBE3DF846}" type="presParOf" srcId="{CCABDD79-5815-412E-A1CF-202D90389471}" destId="{F58375D5-2856-4146-954E-9EE7605CC75B}" srcOrd="3" destOrd="0" presId="urn:microsoft.com/office/officeart/2018/2/layout/IconVerticalSolidList"/>
    <dgm:cxn modelId="{99945386-5492-4824-B641-E71E4234763A}" type="presParOf" srcId="{B4ADBEF6-19B8-4427-886B-C8E9B0C8C296}" destId="{B212F91F-3B93-4A74-8D6A-7AB940B1255C}" srcOrd="1" destOrd="0" presId="urn:microsoft.com/office/officeart/2018/2/layout/IconVerticalSolidList"/>
    <dgm:cxn modelId="{4845095E-1129-406C-92DC-85DE844B9773}" type="presParOf" srcId="{B4ADBEF6-19B8-4427-886B-C8E9B0C8C296}" destId="{9A3ADBA7-5005-415F-8326-FF39C55961E1}" srcOrd="2" destOrd="0" presId="urn:microsoft.com/office/officeart/2018/2/layout/IconVerticalSolidList"/>
    <dgm:cxn modelId="{7559AB0E-BC98-45B5-A6E9-20448946B023}" type="presParOf" srcId="{9A3ADBA7-5005-415F-8326-FF39C55961E1}" destId="{D07525D7-3381-420A-A742-3A2ED31A7BB2}" srcOrd="0" destOrd="0" presId="urn:microsoft.com/office/officeart/2018/2/layout/IconVerticalSolidList"/>
    <dgm:cxn modelId="{1AF1AA53-1C87-4568-B3D3-571F0453367C}" type="presParOf" srcId="{9A3ADBA7-5005-415F-8326-FF39C55961E1}" destId="{9CAA3023-B063-4CC2-99C9-A6D6FEC13291}" srcOrd="1" destOrd="0" presId="urn:microsoft.com/office/officeart/2018/2/layout/IconVerticalSolidList"/>
    <dgm:cxn modelId="{48C138A6-2AB0-41AD-9990-AC4F0AF9C09E}" type="presParOf" srcId="{9A3ADBA7-5005-415F-8326-FF39C55961E1}" destId="{69FD8AA6-EA4B-4B1E-8B13-848683A81AC8}" srcOrd="2" destOrd="0" presId="urn:microsoft.com/office/officeart/2018/2/layout/IconVerticalSolidList"/>
    <dgm:cxn modelId="{53C56F46-6DCC-4383-9449-796EDC078A65}" type="presParOf" srcId="{9A3ADBA7-5005-415F-8326-FF39C55961E1}" destId="{FBD19680-E793-4F11-B663-B1A3536BD493}" srcOrd="3" destOrd="0" presId="urn:microsoft.com/office/officeart/2018/2/layout/IconVerticalSolidList"/>
    <dgm:cxn modelId="{BCE57187-2210-43FA-ACAE-408EA018DCAA}" type="presParOf" srcId="{B4ADBEF6-19B8-4427-886B-C8E9B0C8C296}" destId="{2D168489-97D0-43E3-BCBA-58806095E09B}" srcOrd="3" destOrd="0" presId="urn:microsoft.com/office/officeart/2018/2/layout/IconVerticalSolidList"/>
    <dgm:cxn modelId="{FDD847F1-EE9A-47BA-B02F-AEFEE61FEC9E}" type="presParOf" srcId="{B4ADBEF6-19B8-4427-886B-C8E9B0C8C296}" destId="{AFC17EBF-93AE-4F2C-B519-50D50A974EDD}" srcOrd="4" destOrd="0" presId="urn:microsoft.com/office/officeart/2018/2/layout/IconVerticalSolidList"/>
    <dgm:cxn modelId="{FE1C8228-DE87-4A35-A61C-ED60A8259C8D}" type="presParOf" srcId="{AFC17EBF-93AE-4F2C-B519-50D50A974EDD}" destId="{0983C604-447B-43C1-8424-725613F1C311}" srcOrd="0" destOrd="0" presId="urn:microsoft.com/office/officeart/2018/2/layout/IconVerticalSolidList"/>
    <dgm:cxn modelId="{E08C5158-FAAB-4754-861C-E7C7A312DF5E}" type="presParOf" srcId="{AFC17EBF-93AE-4F2C-B519-50D50A974EDD}" destId="{98BB2032-0DE0-45ED-866E-7EB71F6B5D9A}" srcOrd="1" destOrd="0" presId="urn:microsoft.com/office/officeart/2018/2/layout/IconVerticalSolidList"/>
    <dgm:cxn modelId="{870055E8-F01B-4992-9770-BB32274F8818}" type="presParOf" srcId="{AFC17EBF-93AE-4F2C-B519-50D50A974EDD}" destId="{5366BEFE-D6CB-43CA-9E80-85AEF50EBE5F}" srcOrd="2" destOrd="0" presId="urn:microsoft.com/office/officeart/2018/2/layout/IconVerticalSolidList"/>
    <dgm:cxn modelId="{658B189A-FE01-4CA3-8986-0AA2061F27EE}" type="presParOf" srcId="{AFC17EBF-93AE-4F2C-B519-50D50A974EDD}" destId="{AF81643F-82AF-4732-A66C-F3E3C9EB6C37}" srcOrd="3" destOrd="0" presId="urn:microsoft.com/office/officeart/2018/2/layout/IconVerticalSolidList"/>
    <dgm:cxn modelId="{EF8C82B0-D268-4FAA-8AD2-90EEBE2A53E2}" type="presParOf" srcId="{B4ADBEF6-19B8-4427-886B-C8E9B0C8C296}" destId="{315772FF-905C-4E3F-A994-E684EE48D8FD}" srcOrd="5" destOrd="0" presId="urn:microsoft.com/office/officeart/2018/2/layout/IconVerticalSolidList"/>
    <dgm:cxn modelId="{66D017F5-9BA0-40E6-BE80-5B6955FAB46D}" type="presParOf" srcId="{B4ADBEF6-19B8-4427-886B-C8E9B0C8C296}" destId="{A9013DAB-E8E9-490A-9417-61872C8F23A0}" srcOrd="6" destOrd="0" presId="urn:microsoft.com/office/officeart/2018/2/layout/IconVerticalSolidList"/>
    <dgm:cxn modelId="{F7E07B31-B809-4CE2-A294-85BACE3D02E8}" type="presParOf" srcId="{A9013DAB-E8E9-490A-9417-61872C8F23A0}" destId="{3BACA795-5D12-423F-AA82-1CA31DBC3D9B}" srcOrd="0" destOrd="0" presId="urn:microsoft.com/office/officeart/2018/2/layout/IconVerticalSolidList"/>
    <dgm:cxn modelId="{DC8C67AA-75DA-4385-A320-5E96D2A0FD72}" type="presParOf" srcId="{A9013DAB-E8E9-490A-9417-61872C8F23A0}" destId="{85D2783F-BB7C-460C-8DF2-B21F96F278B9}" srcOrd="1" destOrd="0" presId="urn:microsoft.com/office/officeart/2018/2/layout/IconVerticalSolidList"/>
    <dgm:cxn modelId="{E643457A-86BD-4BD6-AB87-034E505A4BB6}" type="presParOf" srcId="{A9013DAB-E8E9-490A-9417-61872C8F23A0}" destId="{47A6FE0F-1A28-42AA-8245-29FE46C6FFDF}" srcOrd="2" destOrd="0" presId="urn:microsoft.com/office/officeart/2018/2/layout/IconVerticalSolidList"/>
    <dgm:cxn modelId="{F6B23E15-5C4C-4D2C-A59C-2341D017DF36}" type="presParOf" srcId="{A9013DAB-E8E9-490A-9417-61872C8F23A0}" destId="{18A66F4E-1EB0-4437-88A7-EE25274EF2AF}" srcOrd="3" destOrd="0" presId="urn:microsoft.com/office/officeart/2018/2/layout/IconVerticalSolidList"/>
    <dgm:cxn modelId="{B2557226-F4B6-4F4E-9B62-B39CCCEA6FFE}" type="presParOf" srcId="{B4ADBEF6-19B8-4427-886B-C8E9B0C8C296}" destId="{FA03B33C-036A-46A1-A7E9-C16E716E184D}" srcOrd="7" destOrd="0" presId="urn:microsoft.com/office/officeart/2018/2/layout/IconVerticalSolidList"/>
    <dgm:cxn modelId="{A404D9E0-C76A-46E5-9858-8CBE6FE399D8}" type="presParOf" srcId="{B4ADBEF6-19B8-4427-886B-C8E9B0C8C296}" destId="{50AF1832-56DC-4B94-A717-9E667BE89C66}" srcOrd="8" destOrd="0" presId="urn:microsoft.com/office/officeart/2018/2/layout/IconVerticalSolidList"/>
    <dgm:cxn modelId="{0F51FD97-2371-4C17-AFFC-5EE12D1C6380}" type="presParOf" srcId="{50AF1832-56DC-4B94-A717-9E667BE89C66}" destId="{8296AAC6-7C91-46C6-90F0-2E0580FE8F45}" srcOrd="0" destOrd="0" presId="urn:microsoft.com/office/officeart/2018/2/layout/IconVerticalSolidList"/>
    <dgm:cxn modelId="{F5EDF028-AC51-4CC6-ADF0-76FA6FD93F6D}" type="presParOf" srcId="{50AF1832-56DC-4B94-A717-9E667BE89C66}" destId="{F71792F6-9E58-4EFD-AE9B-3B2A12F2FDE1}" srcOrd="1" destOrd="0" presId="urn:microsoft.com/office/officeart/2018/2/layout/IconVerticalSolidList"/>
    <dgm:cxn modelId="{6ABADBC3-1234-4C32-8274-5322CDF1CB39}" type="presParOf" srcId="{50AF1832-56DC-4B94-A717-9E667BE89C66}" destId="{340A82E2-B7B9-40C3-80DF-8089E5CEE707}" srcOrd="2" destOrd="0" presId="urn:microsoft.com/office/officeart/2018/2/layout/IconVerticalSolidList"/>
    <dgm:cxn modelId="{4DA0DB9A-0AEA-4E31-BDA8-344208FABA46}" type="presParOf" srcId="{50AF1832-56DC-4B94-A717-9E667BE89C66}" destId="{34858D6B-C818-47E2-969B-8542148EA689}" srcOrd="3" destOrd="0" presId="urn:microsoft.com/office/officeart/2018/2/layout/IconVerticalSolidList"/>
    <dgm:cxn modelId="{EBE99680-5252-46EA-9D9F-ECF3D7A1452C}" type="presParOf" srcId="{B4ADBEF6-19B8-4427-886B-C8E9B0C8C296}" destId="{44A52475-707A-4A6F-9CB2-1760A271994C}" srcOrd="9" destOrd="0" presId="urn:microsoft.com/office/officeart/2018/2/layout/IconVerticalSolidList"/>
    <dgm:cxn modelId="{F966DEB0-5436-4640-996E-AD3E7B3B1C9D}" type="presParOf" srcId="{B4ADBEF6-19B8-4427-886B-C8E9B0C8C296}" destId="{B00423F1-2A1D-4A18-AD58-8A8C459B0ED8}" srcOrd="10" destOrd="0" presId="urn:microsoft.com/office/officeart/2018/2/layout/IconVerticalSolidList"/>
    <dgm:cxn modelId="{E00DA860-F86C-45BD-A5D9-6268C7D8CEF9}" type="presParOf" srcId="{B00423F1-2A1D-4A18-AD58-8A8C459B0ED8}" destId="{FAB85661-D8FF-421E-94AF-129BB1163DB4}" srcOrd="0" destOrd="0" presId="urn:microsoft.com/office/officeart/2018/2/layout/IconVerticalSolidList"/>
    <dgm:cxn modelId="{FB4466D2-6EFA-40BD-88F4-B4536C547740}" type="presParOf" srcId="{B00423F1-2A1D-4A18-AD58-8A8C459B0ED8}" destId="{B4992762-C200-4092-8959-DB6A6F241548}" srcOrd="1" destOrd="0" presId="urn:microsoft.com/office/officeart/2018/2/layout/IconVerticalSolidList"/>
    <dgm:cxn modelId="{0EE71C60-0744-40F0-917B-5E8940004FD3}" type="presParOf" srcId="{B00423F1-2A1D-4A18-AD58-8A8C459B0ED8}" destId="{3D50F9EE-0FEB-4D51-9CF6-D27294670AC5}" srcOrd="2" destOrd="0" presId="urn:microsoft.com/office/officeart/2018/2/layout/IconVerticalSolidList"/>
    <dgm:cxn modelId="{CBCF3A52-9307-4AA6-9DEC-1F937C068120}" type="presParOf" srcId="{B00423F1-2A1D-4A18-AD58-8A8C459B0ED8}" destId="{3FC8FB77-3F57-41D0-B5E6-7BC0421BCD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B4E70-19D5-4F70-AF28-DE7B0FE9F0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E9D5B-AEC6-4808-9760-CB0CDB277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Definite linear relation between Alcohol content and the quality of red wine.</a:t>
          </a:r>
        </a:p>
      </dgm:t>
    </dgm:pt>
    <dgm:pt modelId="{8884A30F-2BC4-415D-8338-1B3B91E26552}" type="parTrans" cxnId="{76E9B1EE-38CC-4A29-A4BF-A7743F123883}">
      <dgm:prSet/>
      <dgm:spPr/>
      <dgm:t>
        <a:bodyPr/>
        <a:lstStyle/>
        <a:p>
          <a:endParaRPr lang="en-US"/>
        </a:p>
      </dgm:t>
    </dgm:pt>
    <dgm:pt modelId="{961D2839-1798-4DB1-915E-6FB1998F1D4D}" type="sibTrans" cxnId="{76E9B1EE-38CC-4A29-A4BF-A7743F123883}">
      <dgm:prSet/>
      <dgm:spPr/>
      <dgm:t>
        <a:bodyPr/>
        <a:lstStyle/>
        <a:p>
          <a:endParaRPr lang="en-US"/>
        </a:p>
      </dgm:t>
    </dgm:pt>
    <dgm:pt modelId="{239ED21E-0343-4E4D-AB6E-093B35942D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not strong enough to predict based on one attribute.  </a:t>
          </a:r>
        </a:p>
      </dgm:t>
    </dgm:pt>
    <dgm:pt modelId="{7E389651-6E99-46C3-AD90-C2820096E0C1}" type="parTrans" cxnId="{0A0276BE-68DB-4322-9C19-1943CB387376}">
      <dgm:prSet/>
      <dgm:spPr/>
      <dgm:t>
        <a:bodyPr/>
        <a:lstStyle/>
        <a:p>
          <a:endParaRPr lang="en-US"/>
        </a:p>
      </dgm:t>
    </dgm:pt>
    <dgm:pt modelId="{AA311CF4-02CC-4F85-AC04-70FD37E8A738}" type="sibTrans" cxnId="{0A0276BE-68DB-4322-9C19-1943CB387376}">
      <dgm:prSet/>
      <dgm:spPr/>
      <dgm:t>
        <a:bodyPr/>
        <a:lstStyle/>
        <a:p>
          <a:endParaRPr lang="en-US"/>
        </a:p>
      </dgm:t>
    </dgm:pt>
    <dgm:pt modelId="{D49FED43-0AFD-43B4-88A0-3F201ED7615B}" type="pres">
      <dgm:prSet presAssocID="{E61B4E70-19D5-4F70-AF28-DE7B0FE9F05D}" presName="root" presStyleCnt="0">
        <dgm:presLayoutVars>
          <dgm:dir/>
          <dgm:resizeHandles val="exact"/>
        </dgm:presLayoutVars>
      </dgm:prSet>
      <dgm:spPr/>
    </dgm:pt>
    <dgm:pt modelId="{FB91ED46-F38F-4C04-A626-4DAE40A807A6}" type="pres">
      <dgm:prSet presAssocID="{4C5E9D5B-AEC6-4808-9760-CB0CDB277E2D}" presName="compNode" presStyleCnt="0"/>
      <dgm:spPr/>
    </dgm:pt>
    <dgm:pt modelId="{D68D83ED-815A-4478-81D6-B25E85203E19}" type="pres">
      <dgm:prSet presAssocID="{4C5E9D5B-AEC6-4808-9760-CB0CDB277E2D}" presName="bgRect" presStyleLbl="bgShp" presStyleIdx="0" presStyleCnt="2"/>
      <dgm:spPr/>
    </dgm:pt>
    <dgm:pt modelId="{78A0A620-BEC6-4120-B529-BE448E5F5F8C}" type="pres">
      <dgm:prSet presAssocID="{4C5E9D5B-AEC6-4808-9760-CB0CDB277E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6F4ED776-74D8-4D4A-BAF2-EF29CB4C883E}" type="pres">
      <dgm:prSet presAssocID="{4C5E9D5B-AEC6-4808-9760-CB0CDB277E2D}" presName="spaceRect" presStyleCnt="0"/>
      <dgm:spPr/>
    </dgm:pt>
    <dgm:pt modelId="{715AC683-C277-4D3F-8955-55713311D1FF}" type="pres">
      <dgm:prSet presAssocID="{4C5E9D5B-AEC6-4808-9760-CB0CDB277E2D}" presName="parTx" presStyleLbl="revTx" presStyleIdx="0" presStyleCnt="2">
        <dgm:presLayoutVars>
          <dgm:chMax val="0"/>
          <dgm:chPref val="0"/>
        </dgm:presLayoutVars>
      </dgm:prSet>
      <dgm:spPr/>
    </dgm:pt>
    <dgm:pt modelId="{5CF805E0-B397-40F4-BB0A-F9CFF9162AC9}" type="pres">
      <dgm:prSet presAssocID="{961D2839-1798-4DB1-915E-6FB1998F1D4D}" presName="sibTrans" presStyleCnt="0"/>
      <dgm:spPr/>
    </dgm:pt>
    <dgm:pt modelId="{E30D0FBB-ABF8-422B-8595-1C43DCC01E45}" type="pres">
      <dgm:prSet presAssocID="{239ED21E-0343-4E4D-AB6E-093B35942D39}" presName="compNode" presStyleCnt="0"/>
      <dgm:spPr/>
    </dgm:pt>
    <dgm:pt modelId="{916F4FF2-79FE-469B-9CBE-B42F17CB75AD}" type="pres">
      <dgm:prSet presAssocID="{239ED21E-0343-4E4D-AB6E-093B35942D39}" presName="bgRect" presStyleLbl="bgShp" presStyleIdx="1" presStyleCnt="2"/>
      <dgm:spPr/>
    </dgm:pt>
    <dgm:pt modelId="{6ED1CD55-7A76-48DF-9800-7945DC9C13EA}" type="pres">
      <dgm:prSet presAssocID="{239ED21E-0343-4E4D-AB6E-093B35942D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7E0726-AF4A-433A-95F1-25DE9B0FCA10}" type="pres">
      <dgm:prSet presAssocID="{239ED21E-0343-4E4D-AB6E-093B35942D39}" presName="spaceRect" presStyleCnt="0"/>
      <dgm:spPr/>
    </dgm:pt>
    <dgm:pt modelId="{17AEEE78-577C-43D0-8CCD-50C3261A24B9}" type="pres">
      <dgm:prSet presAssocID="{239ED21E-0343-4E4D-AB6E-093B35942D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7394521-E01F-49E3-AAF9-9DE0F0928089}" type="presOf" srcId="{4C5E9D5B-AEC6-4808-9760-CB0CDB277E2D}" destId="{715AC683-C277-4D3F-8955-55713311D1FF}" srcOrd="0" destOrd="0" presId="urn:microsoft.com/office/officeart/2018/2/layout/IconVerticalSolidList"/>
    <dgm:cxn modelId="{CD0358B4-86B1-4CF5-9240-A91B25A22281}" type="presOf" srcId="{239ED21E-0343-4E4D-AB6E-093B35942D39}" destId="{17AEEE78-577C-43D0-8CCD-50C3261A24B9}" srcOrd="0" destOrd="0" presId="urn:microsoft.com/office/officeart/2018/2/layout/IconVerticalSolidList"/>
    <dgm:cxn modelId="{0A0276BE-68DB-4322-9C19-1943CB387376}" srcId="{E61B4E70-19D5-4F70-AF28-DE7B0FE9F05D}" destId="{239ED21E-0343-4E4D-AB6E-093B35942D39}" srcOrd="1" destOrd="0" parTransId="{7E389651-6E99-46C3-AD90-C2820096E0C1}" sibTransId="{AA311CF4-02CC-4F85-AC04-70FD37E8A738}"/>
    <dgm:cxn modelId="{F8D3BAC4-212F-42B3-8A3A-8F05549D98F8}" type="presOf" srcId="{E61B4E70-19D5-4F70-AF28-DE7B0FE9F05D}" destId="{D49FED43-0AFD-43B4-88A0-3F201ED7615B}" srcOrd="0" destOrd="0" presId="urn:microsoft.com/office/officeart/2018/2/layout/IconVerticalSolidList"/>
    <dgm:cxn modelId="{76E9B1EE-38CC-4A29-A4BF-A7743F123883}" srcId="{E61B4E70-19D5-4F70-AF28-DE7B0FE9F05D}" destId="{4C5E9D5B-AEC6-4808-9760-CB0CDB277E2D}" srcOrd="0" destOrd="0" parTransId="{8884A30F-2BC4-415D-8338-1B3B91E26552}" sibTransId="{961D2839-1798-4DB1-915E-6FB1998F1D4D}"/>
    <dgm:cxn modelId="{1A217CB3-3C60-4291-A2DF-9DFF86C2725D}" type="presParOf" srcId="{D49FED43-0AFD-43B4-88A0-3F201ED7615B}" destId="{FB91ED46-F38F-4C04-A626-4DAE40A807A6}" srcOrd="0" destOrd="0" presId="urn:microsoft.com/office/officeart/2018/2/layout/IconVerticalSolidList"/>
    <dgm:cxn modelId="{13EDC7B5-5CBB-4C77-AE88-09D6D179F9D3}" type="presParOf" srcId="{FB91ED46-F38F-4C04-A626-4DAE40A807A6}" destId="{D68D83ED-815A-4478-81D6-B25E85203E19}" srcOrd="0" destOrd="0" presId="urn:microsoft.com/office/officeart/2018/2/layout/IconVerticalSolidList"/>
    <dgm:cxn modelId="{8357B0E7-D844-49F1-8478-8CDAC98F51FD}" type="presParOf" srcId="{FB91ED46-F38F-4C04-A626-4DAE40A807A6}" destId="{78A0A620-BEC6-4120-B529-BE448E5F5F8C}" srcOrd="1" destOrd="0" presId="urn:microsoft.com/office/officeart/2018/2/layout/IconVerticalSolidList"/>
    <dgm:cxn modelId="{5FD73857-B96C-43DE-B8A5-C43372B22DF4}" type="presParOf" srcId="{FB91ED46-F38F-4C04-A626-4DAE40A807A6}" destId="{6F4ED776-74D8-4D4A-BAF2-EF29CB4C883E}" srcOrd="2" destOrd="0" presId="urn:microsoft.com/office/officeart/2018/2/layout/IconVerticalSolidList"/>
    <dgm:cxn modelId="{ADA54D35-0E96-45C5-806C-D5729BF0B246}" type="presParOf" srcId="{FB91ED46-F38F-4C04-A626-4DAE40A807A6}" destId="{715AC683-C277-4D3F-8955-55713311D1FF}" srcOrd="3" destOrd="0" presId="urn:microsoft.com/office/officeart/2018/2/layout/IconVerticalSolidList"/>
    <dgm:cxn modelId="{29BBECE6-5441-4895-AE42-1C95F669AD79}" type="presParOf" srcId="{D49FED43-0AFD-43B4-88A0-3F201ED7615B}" destId="{5CF805E0-B397-40F4-BB0A-F9CFF9162AC9}" srcOrd="1" destOrd="0" presId="urn:microsoft.com/office/officeart/2018/2/layout/IconVerticalSolidList"/>
    <dgm:cxn modelId="{C2B4DC24-287C-4931-AF8E-E8369CC34D84}" type="presParOf" srcId="{D49FED43-0AFD-43B4-88A0-3F201ED7615B}" destId="{E30D0FBB-ABF8-422B-8595-1C43DCC01E45}" srcOrd="2" destOrd="0" presId="urn:microsoft.com/office/officeart/2018/2/layout/IconVerticalSolidList"/>
    <dgm:cxn modelId="{3147A635-F2C8-4D90-983A-890371195ED3}" type="presParOf" srcId="{E30D0FBB-ABF8-422B-8595-1C43DCC01E45}" destId="{916F4FF2-79FE-469B-9CBE-B42F17CB75AD}" srcOrd="0" destOrd="0" presId="urn:microsoft.com/office/officeart/2018/2/layout/IconVerticalSolidList"/>
    <dgm:cxn modelId="{D6B71A6D-ACBD-4438-A38C-E105B8DD0A5B}" type="presParOf" srcId="{E30D0FBB-ABF8-422B-8595-1C43DCC01E45}" destId="{6ED1CD55-7A76-48DF-9800-7945DC9C13EA}" srcOrd="1" destOrd="0" presId="urn:microsoft.com/office/officeart/2018/2/layout/IconVerticalSolidList"/>
    <dgm:cxn modelId="{A20025EF-DF0F-4A3E-B0F9-222B62F6590B}" type="presParOf" srcId="{E30D0FBB-ABF8-422B-8595-1C43DCC01E45}" destId="{457E0726-AF4A-433A-95F1-25DE9B0FCA10}" srcOrd="2" destOrd="0" presId="urn:microsoft.com/office/officeart/2018/2/layout/IconVerticalSolidList"/>
    <dgm:cxn modelId="{12338219-651C-4EC7-8160-96D28D0D7C8E}" type="presParOf" srcId="{E30D0FBB-ABF8-422B-8595-1C43DCC01E45}" destId="{17AEEE78-577C-43D0-8CCD-50C3261A24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60433-32CD-4136-BE33-E89951BF24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3750DB-4F24-4ECC-9417-98FD8FBCAE7A}">
      <dgm:prSet/>
      <dgm:spPr/>
      <dgm:t>
        <a:bodyPr/>
        <a:lstStyle/>
        <a:p>
          <a:r>
            <a:rPr lang="en-US"/>
            <a:t>Label encoding was used to prepare the quality attribute for binary classification. </a:t>
          </a:r>
        </a:p>
      </dgm:t>
    </dgm:pt>
    <dgm:pt modelId="{A054E621-B1B1-44B6-89D3-EE246B05B087}" type="parTrans" cxnId="{5E2447E1-7CFC-475B-B1BD-6D46C2D6CFBA}">
      <dgm:prSet/>
      <dgm:spPr/>
      <dgm:t>
        <a:bodyPr/>
        <a:lstStyle/>
        <a:p>
          <a:endParaRPr lang="en-US"/>
        </a:p>
      </dgm:t>
    </dgm:pt>
    <dgm:pt modelId="{74D3EC22-F03D-4C24-830B-D6A6957F7906}" type="sibTrans" cxnId="{5E2447E1-7CFC-475B-B1BD-6D46C2D6CFBA}">
      <dgm:prSet/>
      <dgm:spPr/>
      <dgm:t>
        <a:bodyPr/>
        <a:lstStyle/>
        <a:p>
          <a:endParaRPr lang="en-US"/>
        </a:p>
      </dgm:t>
    </dgm:pt>
    <dgm:pt modelId="{4FBE5AD0-8E4E-4917-8E98-9DB484FCA581}">
      <dgm:prSet/>
      <dgm:spPr/>
      <dgm:t>
        <a:bodyPr/>
        <a:lstStyle/>
        <a:p>
          <a:r>
            <a:rPr lang="en-US"/>
            <a:t>Data was split into training and test subsets.</a:t>
          </a:r>
        </a:p>
      </dgm:t>
    </dgm:pt>
    <dgm:pt modelId="{D03DB084-CE46-405D-83AA-5A2A5AD82C09}" type="parTrans" cxnId="{7460DF50-AEF1-4F55-9BA3-457B7F90C5DF}">
      <dgm:prSet/>
      <dgm:spPr/>
      <dgm:t>
        <a:bodyPr/>
        <a:lstStyle/>
        <a:p>
          <a:endParaRPr lang="en-US"/>
        </a:p>
      </dgm:t>
    </dgm:pt>
    <dgm:pt modelId="{61963E0A-B626-4293-A489-2DC4B015B17B}" type="sibTrans" cxnId="{7460DF50-AEF1-4F55-9BA3-457B7F90C5DF}">
      <dgm:prSet/>
      <dgm:spPr/>
      <dgm:t>
        <a:bodyPr/>
        <a:lstStyle/>
        <a:p>
          <a:endParaRPr lang="en-US"/>
        </a:p>
      </dgm:t>
    </dgm:pt>
    <dgm:pt modelId="{0B8157B5-44D0-4C42-980F-66D11BA1D04C}">
      <dgm:prSet/>
      <dgm:spPr/>
      <dgm:t>
        <a:bodyPr/>
        <a:lstStyle/>
        <a:p>
          <a:r>
            <a:rPr lang="en-US"/>
            <a:t>10% - Testing</a:t>
          </a:r>
        </a:p>
      </dgm:t>
    </dgm:pt>
    <dgm:pt modelId="{85EA06CF-BD30-4A64-904D-FC7405A804F1}" type="parTrans" cxnId="{D3B64A16-0C0F-4F36-A982-EE814D9E2304}">
      <dgm:prSet/>
      <dgm:spPr/>
      <dgm:t>
        <a:bodyPr/>
        <a:lstStyle/>
        <a:p>
          <a:endParaRPr lang="en-US"/>
        </a:p>
      </dgm:t>
    </dgm:pt>
    <dgm:pt modelId="{E0FA3A54-CCAA-4F9D-A875-40B231821DD9}" type="sibTrans" cxnId="{D3B64A16-0C0F-4F36-A982-EE814D9E2304}">
      <dgm:prSet/>
      <dgm:spPr/>
      <dgm:t>
        <a:bodyPr/>
        <a:lstStyle/>
        <a:p>
          <a:endParaRPr lang="en-US"/>
        </a:p>
      </dgm:t>
    </dgm:pt>
    <dgm:pt modelId="{D5BE1054-96ED-4ECC-A3E0-5C77878D1051}" type="pres">
      <dgm:prSet presAssocID="{EE460433-32CD-4136-BE33-E89951BF2484}" presName="root" presStyleCnt="0">
        <dgm:presLayoutVars>
          <dgm:dir/>
          <dgm:resizeHandles val="exact"/>
        </dgm:presLayoutVars>
      </dgm:prSet>
      <dgm:spPr/>
    </dgm:pt>
    <dgm:pt modelId="{7C3EA63A-0C9F-4409-B120-FEE4CD1ED69B}" type="pres">
      <dgm:prSet presAssocID="{9C3750DB-4F24-4ECC-9417-98FD8FBCAE7A}" presName="compNode" presStyleCnt="0"/>
      <dgm:spPr/>
    </dgm:pt>
    <dgm:pt modelId="{39D4B751-595D-45FA-A50D-2F7A452D347B}" type="pres">
      <dgm:prSet presAssocID="{9C3750DB-4F24-4ECC-9417-98FD8FBCAE7A}" presName="bgRect" presStyleLbl="bgShp" presStyleIdx="0" presStyleCnt="3"/>
      <dgm:spPr/>
    </dgm:pt>
    <dgm:pt modelId="{B92DA496-746C-4E59-8406-17A25D2DDA42}" type="pres">
      <dgm:prSet presAssocID="{9C3750DB-4F24-4ECC-9417-98FD8FBCAE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9651F6-250B-468F-A44C-B4E6A0C11D42}" type="pres">
      <dgm:prSet presAssocID="{9C3750DB-4F24-4ECC-9417-98FD8FBCAE7A}" presName="spaceRect" presStyleCnt="0"/>
      <dgm:spPr/>
    </dgm:pt>
    <dgm:pt modelId="{3B10585F-32C4-43E4-9284-3BF99BA76402}" type="pres">
      <dgm:prSet presAssocID="{9C3750DB-4F24-4ECC-9417-98FD8FBCAE7A}" presName="parTx" presStyleLbl="revTx" presStyleIdx="0" presStyleCnt="3">
        <dgm:presLayoutVars>
          <dgm:chMax val="0"/>
          <dgm:chPref val="0"/>
        </dgm:presLayoutVars>
      </dgm:prSet>
      <dgm:spPr/>
    </dgm:pt>
    <dgm:pt modelId="{AADCAD6D-539E-4261-A88D-BB0DFDFC128D}" type="pres">
      <dgm:prSet presAssocID="{74D3EC22-F03D-4C24-830B-D6A6957F7906}" presName="sibTrans" presStyleCnt="0"/>
      <dgm:spPr/>
    </dgm:pt>
    <dgm:pt modelId="{BB095126-BC75-4E6C-813D-1561A4538752}" type="pres">
      <dgm:prSet presAssocID="{4FBE5AD0-8E4E-4917-8E98-9DB484FCA581}" presName="compNode" presStyleCnt="0"/>
      <dgm:spPr/>
    </dgm:pt>
    <dgm:pt modelId="{F3016DCC-9096-42C6-81DF-8ACDADDB6B31}" type="pres">
      <dgm:prSet presAssocID="{4FBE5AD0-8E4E-4917-8E98-9DB484FCA581}" presName="bgRect" presStyleLbl="bgShp" presStyleIdx="1" presStyleCnt="3"/>
      <dgm:spPr/>
    </dgm:pt>
    <dgm:pt modelId="{748338BE-C1CA-46B5-A2BD-267AA2C35486}" type="pres">
      <dgm:prSet presAssocID="{4FBE5AD0-8E4E-4917-8E98-9DB484FCA5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C24F84-3647-4D5B-8B9A-E7CED7A2E4EF}" type="pres">
      <dgm:prSet presAssocID="{4FBE5AD0-8E4E-4917-8E98-9DB484FCA581}" presName="spaceRect" presStyleCnt="0"/>
      <dgm:spPr/>
    </dgm:pt>
    <dgm:pt modelId="{6226DB4B-FDA8-44F3-9D1D-F7E0EF8A8025}" type="pres">
      <dgm:prSet presAssocID="{4FBE5AD0-8E4E-4917-8E98-9DB484FCA581}" presName="parTx" presStyleLbl="revTx" presStyleIdx="1" presStyleCnt="3">
        <dgm:presLayoutVars>
          <dgm:chMax val="0"/>
          <dgm:chPref val="0"/>
        </dgm:presLayoutVars>
      </dgm:prSet>
      <dgm:spPr/>
    </dgm:pt>
    <dgm:pt modelId="{4181B3DA-14F9-48FC-8D6E-02F951BE1C3E}" type="pres">
      <dgm:prSet presAssocID="{61963E0A-B626-4293-A489-2DC4B015B17B}" presName="sibTrans" presStyleCnt="0"/>
      <dgm:spPr/>
    </dgm:pt>
    <dgm:pt modelId="{792CC60F-FD0D-4161-8E7B-670B46E66CB8}" type="pres">
      <dgm:prSet presAssocID="{0B8157B5-44D0-4C42-980F-66D11BA1D04C}" presName="compNode" presStyleCnt="0"/>
      <dgm:spPr/>
    </dgm:pt>
    <dgm:pt modelId="{E8CC85F3-E6B0-4514-8C36-8312DD9C4D76}" type="pres">
      <dgm:prSet presAssocID="{0B8157B5-44D0-4C42-980F-66D11BA1D04C}" presName="bgRect" presStyleLbl="bgShp" presStyleIdx="2" presStyleCnt="3"/>
      <dgm:spPr/>
    </dgm:pt>
    <dgm:pt modelId="{BF28D0FC-3E94-45E7-859D-0575811A7F72}" type="pres">
      <dgm:prSet presAssocID="{0B8157B5-44D0-4C42-980F-66D11BA1D0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DA7753A-D45B-483A-A830-B2ED5D835FA5}" type="pres">
      <dgm:prSet presAssocID="{0B8157B5-44D0-4C42-980F-66D11BA1D04C}" presName="spaceRect" presStyleCnt="0"/>
      <dgm:spPr/>
    </dgm:pt>
    <dgm:pt modelId="{5A605186-8833-45E6-A84C-2FD8F0AECECF}" type="pres">
      <dgm:prSet presAssocID="{0B8157B5-44D0-4C42-980F-66D11BA1D0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B64A16-0C0F-4F36-A982-EE814D9E2304}" srcId="{EE460433-32CD-4136-BE33-E89951BF2484}" destId="{0B8157B5-44D0-4C42-980F-66D11BA1D04C}" srcOrd="2" destOrd="0" parTransId="{85EA06CF-BD30-4A64-904D-FC7405A804F1}" sibTransId="{E0FA3A54-CCAA-4F9D-A875-40B231821DD9}"/>
    <dgm:cxn modelId="{7DE4B467-5672-478A-9139-7F0D6D69379E}" type="presOf" srcId="{0B8157B5-44D0-4C42-980F-66D11BA1D04C}" destId="{5A605186-8833-45E6-A84C-2FD8F0AECECF}" srcOrd="0" destOrd="0" presId="urn:microsoft.com/office/officeart/2018/2/layout/IconVerticalSolidList"/>
    <dgm:cxn modelId="{987C2468-D621-44F8-AD43-88A592F78F90}" type="presOf" srcId="{9C3750DB-4F24-4ECC-9417-98FD8FBCAE7A}" destId="{3B10585F-32C4-43E4-9284-3BF99BA76402}" srcOrd="0" destOrd="0" presId="urn:microsoft.com/office/officeart/2018/2/layout/IconVerticalSolidList"/>
    <dgm:cxn modelId="{7460DF50-AEF1-4F55-9BA3-457B7F90C5DF}" srcId="{EE460433-32CD-4136-BE33-E89951BF2484}" destId="{4FBE5AD0-8E4E-4917-8E98-9DB484FCA581}" srcOrd="1" destOrd="0" parTransId="{D03DB084-CE46-405D-83AA-5A2A5AD82C09}" sibTransId="{61963E0A-B626-4293-A489-2DC4B015B17B}"/>
    <dgm:cxn modelId="{2F0D02CB-95E2-48FF-9571-10B011251E20}" type="presOf" srcId="{EE460433-32CD-4136-BE33-E89951BF2484}" destId="{D5BE1054-96ED-4ECC-A3E0-5C77878D1051}" srcOrd="0" destOrd="0" presId="urn:microsoft.com/office/officeart/2018/2/layout/IconVerticalSolidList"/>
    <dgm:cxn modelId="{A2AC47DF-985E-472D-8FC8-0043118A837D}" type="presOf" srcId="{4FBE5AD0-8E4E-4917-8E98-9DB484FCA581}" destId="{6226DB4B-FDA8-44F3-9D1D-F7E0EF8A8025}" srcOrd="0" destOrd="0" presId="urn:microsoft.com/office/officeart/2018/2/layout/IconVerticalSolidList"/>
    <dgm:cxn modelId="{5E2447E1-7CFC-475B-B1BD-6D46C2D6CFBA}" srcId="{EE460433-32CD-4136-BE33-E89951BF2484}" destId="{9C3750DB-4F24-4ECC-9417-98FD8FBCAE7A}" srcOrd="0" destOrd="0" parTransId="{A054E621-B1B1-44B6-89D3-EE246B05B087}" sibTransId="{74D3EC22-F03D-4C24-830B-D6A6957F7906}"/>
    <dgm:cxn modelId="{6DAA9007-7D07-4D14-B937-F2F3E37EB4C1}" type="presParOf" srcId="{D5BE1054-96ED-4ECC-A3E0-5C77878D1051}" destId="{7C3EA63A-0C9F-4409-B120-FEE4CD1ED69B}" srcOrd="0" destOrd="0" presId="urn:microsoft.com/office/officeart/2018/2/layout/IconVerticalSolidList"/>
    <dgm:cxn modelId="{130A5F87-4CFE-4E3E-A230-593220A25A59}" type="presParOf" srcId="{7C3EA63A-0C9F-4409-B120-FEE4CD1ED69B}" destId="{39D4B751-595D-45FA-A50D-2F7A452D347B}" srcOrd="0" destOrd="0" presId="urn:microsoft.com/office/officeart/2018/2/layout/IconVerticalSolidList"/>
    <dgm:cxn modelId="{516B70CB-DC2A-4404-B48A-E6DF7F39B366}" type="presParOf" srcId="{7C3EA63A-0C9F-4409-B120-FEE4CD1ED69B}" destId="{B92DA496-746C-4E59-8406-17A25D2DDA42}" srcOrd="1" destOrd="0" presId="urn:microsoft.com/office/officeart/2018/2/layout/IconVerticalSolidList"/>
    <dgm:cxn modelId="{990B1623-7483-4509-B914-BA70D79EDF09}" type="presParOf" srcId="{7C3EA63A-0C9F-4409-B120-FEE4CD1ED69B}" destId="{E19651F6-250B-468F-A44C-B4E6A0C11D42}" srcOrd="2" destOrd="0" presId="urn:microsoft.com/office/officeart/2018/2/layout/IconVerticalSolidList"/>
    <dgm:cxn modelId="{823B8189-9679-4C19-8CDC-FE2AA19E448D}" type="presParOf" srcId="{7C3EA63A-0C9F-4409-B120-FEE4CD1ED69B}" destId="{3B10585F-32C4-43E4-9284-3BF99BA76402}" srcOrd="3" destOrd="0" presId="urn:microsoft.com/office/officeart/2018/2/layout/IconVerticalSolidList"/>
    <dgm:cxn modelId="{B716FCBE-2BF6-42B6-BC66-F565EC15194C}" type="presParOf" srcId="{D5BE1054-96ED-4ECC-A3E0-5C77878D1051}" destId="{AADCAD6D-539E-4261-A88D-BB0DFDFC128D}" srcOrd="1" destOrd="0" presId="urn:microsoft.com/office/officeart/2018/2/layout/IconVerticalSolidList"/>
    <dgm:cxn modelId="{49E98554-A1E6-444C-AEDC-09124F8146F1}" type="presParOf" srcId="{D5BE1054-96ED-4ECC-A3E0-5C77878D1051}" destId="{BB095126-BC75-4E6C-813D-1561A4538752}" srcOrd="2" destOrd="0" presId="urn:microsoft.com/office/officeart/2018/2/layout/IconVerticalSolidList"/>
    <dgm:cxn modelId="{F9DDED3F-E81F-4A6D-817F-03E2D2325443}" type="presParOf" srcId="{BB095126-BC75-4E6C-813D-1561A4538752}" destId="{F3016DCC-9096-42C6-81DF-8ACDADDB6B31}" srcOrd="0" destOrd="0" presId="urn:microsoft.com/office/officeart/2018/2/layout/IconVerticalSolidList"/>
    <dgm:cxn modelId="{9BF60FBB-0286-40D5-98CE-0671D73C4140}" type="presParOf" srcId="{BB095126-BC75-4E6C-813D-1561A4538752}" destId="{748338BE-C1CA-46B5-A2BD-267AA2C35486}" srcOrd="1" destOrd="0" presId="urn:microsoft.com/office/officeart/2018/2/layout/IconVerticalSolidList"/>
    <dgm:cxn modelId="{783FB13A-3F75-448B-A845-0D9ABC89D62B}" type="presParOf" srcId="{BB095126-BC75-4E6C-813D-1561A4538752}" destId="{CFC24F84-3647-4D5B-8B9A-E7CED7A2E4EF}" srcOrd="2" destOrd="0" presId="urn:microsoft.com/office/officeart/2018/2/layout/IconVerticalSolidList"/>
    <dgm:cxn modelId="{BE0D3046-CD83-4914-8CBF-49C7174FDF90}" type="presParOf" srcId="{BB095126-BC75-4E6C-813D-1561A4538752}" destId="{6226DB4B-FDA8-44F3-9D1D-F7E0EF8A8025}" srcOrd="3" destOrd="0" presId="urn:microsoft.com/office/officeart/2018/2/layout/IconVerticalSolidList"/>
    <dgm:cxn modelId="{8658651C-D70A-492E-B846-9278EF2073E4}" type="presParOf" srcId="{D5BE1054-96ED-4ECC-A3E0-5C77878D1051}" destId="{4181B3DA-14F9-48FC-8D6E-02F951BE1C3E}" srcOrd="3" destOrd="0" presId="urn:microsoft.com/office/officeart/2018/2/layout/IconVerticalSolidList"/>
    <dgm:cxn modelId="{EA847F35-46F3-4617-B696-70A7CAE04F1B}" type="presParOf" srcId="{D5BE1054-96ED-4ECC-A3E0-5C77878D1051}" destId="{792CC60F-FD0D-4161-8E7B-670B46E66CB8}" srcOrd="4" destOrd="0" presId="urn:microsoft.com/office/officeart/2018/2/layout/IconVerticalSolidList"/>
    <dgm:cxn modelId="{BED72978-0147-4A94-8020-E28F3B59A528}" type="presParOf" srcId="{792CC60F-FD0D-4161-8E7B-670B46E66CB8}" destId="{E8CC85F3-E6B0-4514-8C36-8312DD9C4D76}" srcOrd="0" destOrd="0" presId="urn:microsoft.com/office/officeart/2018/2/layout/IconVerticalSolidList"/>
    <dgm:cxn modelId="{6B12B87E-D044-454A-B309-55D5899B0D99}" type="presParOf" srcId="{792CC60F-FD0D-4161-8E7B-670B46E66CB8}" destId="{BF28D0FC-3E94-45E7-859D-0575811A7F72}" srcOrd="1" destOrd="0" presId="urn:microsoft.com/office/officeart/2018/2/layout/IconVerticalSolidList"/>
    <dgm:cxn modelId="{3FB550BA-E9D0-45A3-98DA-E1B95AE664F5}" type="presParOf" srcId="{792CC60F-FD0D-4161-8E7B-670B46E66CB8}" destId="{3DA7753A-D45B-483A-A830-B2ED5D835FA5}" srcOrd="2" destOrd="0" presId="urn:microsoft.com/office/officeart/2018/2/layout/IconVerticalSolidList"/>
    <dgm:cxn modelId="{17AE1BA3-70F7-422A-9FB4-B52DE13D8A7F}" type="presParOf" srcId="{792CC60F-FD0D-4161-8E7B-670B46E66CB8}" destId="{5A605186-8833-45E6-A84C-2FD8F0AECE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D33B6-0699-400A-BF42-FED8898D82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A5905D-D201-4FAC-950F-BE3DA177772D}">
      <dgm:prSet/>
      <dgm:spPr/>
      <dgm:t>
        <a:bodyPr/>
        <a:lstStyle/>
        <a:p>
          <a:pPr>
            <a:defRPr cap="all"/>
          </a:pPr>
          <a:r>
            <a:rPr lang="en-US"/>
            <a:t>Alcohol content strongly correlated with quality</a:t>
          </a:r>
        </a:p>
      </dgm:t>
    </dgm:pt>
    <dgm:pt modelId="{7BABBDE8-0BD7-4887-A06C-5BFEEA2E53FA}" type="parTrans" cxnId="{950682BC-F810-479C-8A35-405571B92371}">
      <dgm:prSet/>
      <dgm:spPr/>
      <dgm:t>
        <a:bodyPr/>
        <a:lstStyle/>
        <a:p>
          <a:endParaRPr lang="en-US"/>
        </a:p>
      </dgm:t>
    </dgm:pt>
    <dgm:pt modelId="{EFFCFCC8-1DDB-4C00-BB6E-13D9D79DFB65}" type="sibTrans" cxnId="{950682BC-F810-479C-8A35-405571B92371}">
      <dgm:prSet/>
      <dgm:spPr/>
      <dgm:t>
        <a:bodyPr/>
        <a:lstStyle/>
        <a:p>
          <a:endParaRPr lang="en-US"/>
        </a:p>
      </dgm:t>
    </dgm:pt>
    <dgm:pt modelId="{59270C26-21C2-469D-A30E-6ED2CE0C3904}">
      <dgm:prSet/>
      <dgm:spPr/>
      <dgm:t>
        <a:bodyPr/>
        <a:lstStyle/>
        <a:p>
          <a:pPr>
            <a:defRPr cap="all"/>
          </a:pPr>
          <a:r>
            <a:rPr lang="en-US"/>
            <a:t>All attributes of wine required to generate an accurate prediction of quality.</a:t>
          </a:r>
        </a:p>
      </dgm:t>
    </dgm:pt>
    <dgm:pt modelId="{922B223D-C03D-46E1-90D8-F043747F30C2}" type="parTrans" cxnId="{C2D5B07A-197A-47E6-BA4B-F3E8490D1461}">
      <dgm:prSet/>
      <dgm:spPr/>
      <dgm:t>
        <a:bodyPr/>
        <a:lstStyle/>
        <a:p>
          <a:endParaRPr lang="en-US"/>
        </a:p>
      </dgm:t>
    </dgm:pt>
    <dgm:pt modelId="{BB07DD97-E76E-41CB-B982-A91A40002EE5}" type="sibTrans" cxnId="{C2D5B07A-197A-47E6-BA4B-F3E8490D1461}">
      <dgm:prSet/>
      <dgm:spPr/>
      <dgm:t>
        <a:bodyPr/>
        <a:lstStyle/>
        <a:p>
          <a:endParaRPr lang="en-US"/>
        </a:p>
      </dgm:t>
    </dgm:pt>
    <dgm:pt modelId="{2AA699C6-F4A9-4381-9F1C-E2B8BD66BD58}">
      <dgm:prSet/>
      <dgm:spPr/>
      <dgm:t>
        <a:bodyPr/>
        <a:lstStyle/>
        <a:p>
          <a:pPr>
            <a:defRPr cap="all"/>
          </a:pPr>
          <a:r>
            <a:rPr lang="en-US"/>
            <a:t>In this specific case RFC equivalent to NN.</a:t>
          </a:r>
        </a:p>
      </dgm:t>
    </dgm:pt>
    <dgm:pt modelId="{913C7DC5-E803-4F35-A5F9-E63120B26F17}" type="parTrans" cxnId="{8B5B4DBA-A831-4D99-AF0F-CCDACC64A1BD}">
      <dgm:prSet/>
      <dgm:spPr/>
      <dgm:t>
        <a:bodyPr/>
        <a:lstStyle/>
        <a:p>
          <a:endParaRPr lang="en-US"/>
        </a:p>
      </dgm:t>
    </dgm:pt>
    <dgm:pt modelId="{4A23F9B5-460D-4F93-A2E8-AADDF7C3BC78}" type="sibTrans" cxnId="{8B5B4DBA-A831-4D99-AF0F-CCDACC64A1BD}">
      <dgm:prSet/>
      <dgm:spPr/>
      <dgm:t>
        <a:bodyPr/>
        <a:lstStyle/>
        <a:p>
          <a:endParaRPr lang="en-US"/>
        </a:p>
      </dgm:t>
    </dgm:pt>
    <dgm:pt modelId="{942B037C-6375-4DEF-B619-6DD4C50E25A1}">
      <dgm:prSet/>
      <dgm:spPr/>
      <dgm:t>
        <a:bodyPr/>
        <a:lstStyle/>
        <a:p>
          <a:pPr>
            <a:defRPr cap="all"/>
          </a:pPr>
          <a:r>
            <a:rPr lang="en-US"/>
            <a:t>Biased unvaried dataset. </a:t>
          </a:r>
        </a:p>
      </dgm:t>
    </dgm:pt>
    <dgm:pt modelId="{8F036A21-F105-4A5D-8065-48863A472CD6}" type="parTrans" cxnId="{BDF876A4-ACC3-4A44-8A89-4EDBBFA257B6}">
      <dgm:prSet/>
      <dgm:spPr/>
      <dgm:t>
        <a:bodyPr/>
        <a:lstStyle/>
        <a:p>
          <a:endParaRPr lang="en-US"/>
        </a:p>
      </dgm:t>
    </dgm:pt>
    <dgm:pt modelId="{0FC8B45D-28F5-4671-9E66-DE62BC67652A}" type="sibTrans" cxnId="{BDF876A4-ACC3-4A44-8A89-4EDBBFA257B6}">
      <dgm:prSet/>
      <dgm:spPr/>
      <dgm:t>
        <a:bodyPr/>
        <a:lstStyle/>
        <a:p>
          <a:endParaRPr lang="en-US"/>
        </a:p>
      </dgm:t>
    </dgm:pt>
    <dgm:pt modelId="{F9D2F8FA-904E-4E7A-B1B4-02015F7B1DE2}" type="pres">
      <dgm:prSet presAssocID="{007D33B6-0699-400A-BF42-FED8898D8216}" presName="root" presStyleCnt="0">
        <dgm:presLayoutVars>
          <dgm:dir/>
          <dgm:resizeHandles val="exact"/>
        </dgm:presLayoutVars>
      </dgm:prSet>
      <dgm:spPr/>
    </dgm:pt>
    <dgm:pt modelId="{C440C8B0-BDD0-4A7B-84ED-12C13538E069}" type="pres">
      <dgm:prSet presAssocID="{96A5905D-D201-4FAC-950F-BE3DA177772D}" presName="compNode" presStyleCnt="0"/>
      <dgm:spPr/>
    </dgm:pt>
    <dgm:pt modelId="{3B565CA0-F301-43FB-9C8F-CF5FE6B9B926}" type="pres">
      <dgm:prSet presAssocID="{96A5905D-D201-4FAC-950F-BE3DA177772D}" presName="iconBgRect" presStyleLbl="bgShp" presStyleIdx="0" presStyleCnt="4"/>
      <dgm:spPr/>
    </dgm:pt>
    <dgm:pt modelId="{09E521FA-FEAE-4E77-9F09-B111A038BC0C}" type="pres">
      <dgm:prSet presAssocID="{96A5905D-D201-4FAC-950F-BE3DA17777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FF36C77A-B6FF-4796-9043-3056533B0584}" type="pres">
      <dgm:prSet presAssocID="{96A5905D-D201-4FAC-950F-BE3DA177772D}" presName="spaceRect" presStyleCnt="0"/>
      <dgm:spPr/>
    </dgm:pt>
    <dgm:pt modelId="{F2E95E77-5B2A-45EF-8936-116DF6B95B10}" type="pres">
      <dgm:prSet presAssocID="{96A5905D-D201-4FAC-950F-BE3DA177772D}" presName="textRect" presStyleLbl="revTx" presStyleIdx="0" presStyleCnt="4">
        <dgm:presLayoutVars>
          <dgm:chMax val="1"/>
          <dgm:chPref val="1"/>
        </dgm:presLayoutVars>
      </dgm:prSet>
      <dgm:spPr/>
    </dgm:pt>
    <dgm:pt modelId="{F99451DB-0A12-4375-9940-61D3CFDEEDBF}" type="pres">
      <dgm:prSet presAssocID="{EFFCFCC8-1DDB-4C00-BB6E-13D9D79DFB65}" presName="sibTrans" presStyleCnt="0"/>
      <dgm:spPr/>
    </dgm:pt>
    <dgm:pt modelId="{20F78F12-FA17-40D1-B972-3F878715DBE4}" type="pres">
      <dgm:prSet presAssocID="{59270C26-21C2-469D-A30E-6ED2CE0C3904}" presName="compNode" presStyleCnt="0"/>
      <dgm:spPr/>
    </dgm:pt>
    <dgm:pt modelId="{45C0F6A3-10CC-4914-8080-8D85A4C443E6}" type="pres">
      <dgm:prSet presAssocID="{59270C26-21C2-469D-A30E-6ED2CE0C3904}" presName="iconBgRect" presStyleLbl="bgShp" presStyleIdx="1" presStyleCnt="4"/>
      <dgm:spPr/>
    </dgm:pt>
    <dgm:pt modelId="{11B2AF4B-BBC7-4EAE-98C1-A667C5E86F6B}" type="pres">
      <dgm:prSet presAssocID="{59270C26-21C2-469D-A30E-6ED2CE0C39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85DE4E3F-1059-496D-A799-DFE3AE4E3216}" type="pres">
      <dgm:prSet presAssocID="{59270C26-21C2-469D-A30E-6ED2CE0C3904}" presName="spaceRect" presStyleCnt="0"/>
      <dgm:spPr/>
    </dgm:pt>
    <dgm:pt modelId="{ECC5DDCC-CC5F-49BD-A832-24F5889A7BB3}" type="pres">
      <dgm:prSet presAssocID="{59270C26-21C2-469D-A30E-6ED2CE0C3904}" presName="textRect" presStyleLbl="revTx" presStyleIdx="1" presStyleCnt="4">
        <dgm:presLayoutVars>
          <dgm:chMax val="1"/>
          <dgm:chPref val="1"/>
        </dgm:presLayoutVars>
      </dgm:prSet>
      <dgm:spPr/>
    </dgm:pt>
    <dgm:pt modelId="{857E8BD6-2ACF-4859-9BE0-6A1EEFA6D296}" type="pres">
      <dgm:prSet presAssocID="{BB07DD97-E76E-41CB-B982-A91A40002EE5}" presName="sibTrans" presStyleCnt="0"/>
      <dgm:spPr/>
    </dgm:pt>
    <dgm:pt modelId="{A7F7CB49-8305-4B30-B433-C15B1869A6D6}" type="pres">
      <dgm:prSet presAssocID="{2AA699C6-F4A9-4381-9F1C-E2B8BD66BD58}" presName="compNode" presStyleCnt="0"/>
      <dgm:spPr/>
    </dgm:pt>
    <dgm:pt modelId="{46E8CC03-A009-47E5-AF76-CEB01F4ED2FF}" type="pres">
      <dgm:prSet presAssocID="{2AA699C6-F4A9-4381-9F1C-E2B8BD66BD58}" presName="iconBgRect" presStyleLbl="bgShp" presStyleIdx="2" presStyleCnt="4"/>
      <dgm:spPr/>
    </dgm:pt>
    <dgm:pt modelId="{78B05A59-29EC-4568-B065-C75A491FBD55}" type="pres">
      <dgm:prSet presAssocID="{2AA699C6-F4A9-4381-9F1C-E2B8BD66BD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BC89B7-E232-44CF-BCC4-BE37883D72F6}" type="pres">
      <dgm:prSet presAssocID="{2AA699C6-F4A9-4381-9F1C-E2B8BD66BD58}" presName="spaceRect" presStyleCnt="0"/>
      <dgm:spPr/>
    </dgm:pt>
    <dgm:pt modelId="{98F20C9E-FFCF-4A78-A0E2-B18D7489C1DE}" type="pres">
      <dgm:prSet presAssocID="{2AA699C6-F4A9-4381-9F1C-E2B8BD66BD58}" presName="textRect" presStyleLbl="revTx" presStyleIdx="2" presStyleCnt="4">
        <dgm:presLayoutVars>
          <dgm:chMax val="1"/>
          <dgm:chPref val="1"/>
        </dgm:presLayoutVars>
      </dgm:prSet>
      <dgm:spPr/>
    </dgm:pt>
    <dgm:pt modelId="{CA2276F7-2982-4659-A9B8-C00E91C7C93A}" type="pres">
      <dgm:prSet presAssocID="{4A23F9B5-460D-4F93-A2E8-AADDF7C3BC78}" presName="sibTrans" presStyleCnt="0"/>
      <dgm:spPr/>
    </dgm:pt>
    <dgm:pt modelId="{57540C15-1C2B-41B2-9A9D-FBB580059B65}" type="pres">
      <dgm:prSet presAssocID="{942B037C-6375-4DEF-B619-6DD4C50E25A1}" presName="compNode" presStyleCnt="0"/>
      <dgm:spPr/>
    </dgm:pt>
    <dgm:pt modelId="{94E4DFD1-BC82-418E-BA8D-7423C86FF1B5}" type="pres">
      <dgm:prSet presAssocID="{942B037C-6375-4DEF-B619-6DD4C50E25A1}" presName="iconBgRect" presStyleLbl="bgShp" presStyleIdx="3" presStyleCnt="4"/>
      <dgm:spPr/>
    </dgm:pt>
    <dgm:pt modelId="{C234886F-808F-4B52-9C01-6B3992B9E696}" type="pres">
      <dgm:prSet presAssocID="{942B037C-6375-4DEF-B619-6DD4C50E25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111379E-98AB-4108-AB0E-FE5DAA7FE6A8}" type="pres">
      <dgm:prSet presAssocID="{942B037C-6375-4DEF-B619-6DD4C50E25A1}" presName="spaceRect" presStyleCnt="0"/>
      <dgm:spPr/>
    </dgm:pt>
    <dgm:pt modelId="{4F78A15F-082F-4F3F-A78B-21A518C15335}" type="pres">
      <dgm:prSet presAssocID="{942B037C-6375-4DEF-B619-6DD4C50E25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D5B07A-197A-47E6-BA4B-F3E8490D1461}" srcId="{007D33B6-0699-400A-BF42-FED8898D8216}" destId="{59270C26-21C2-469D-A30E-6ED2CE0C3904}" srcOrd="1" destOrd="0" parTransId="{922B223D-C03D-46E1-90D8-F043747F30C2}" sibTransId="{BB07DD97-E76E-41CB-B982-A91A40002EE5}"/>
    <dgm:cxn modelId="{E180389C-5EFB-43B4-8BFF-595FF3BDEA85}" type="presOf" srcId="{2AA699C6-F4A9-4381-9F1C-E2B8BD66BD58}" destId="{98F20C9E-FFCF-4A78-A0E2-B18D7489C1DE}" srcOrd="0" destOrd="0" presId="urn:microsoft.com/office/officeart/2018/5/layout/IconCircleLabelList"/>
    <dgm:cxn modelId="{BDF876A4-ACC3-4A44-8A89-4EDBBFA257B6}" srcId="{007D33B6-0699-400A-BF42-FED8898D8216}" destId="{942B037C-6375-4DEF-B619-6DD4C50E25A1}" srcOrd="3" destOrd="0" parTransId="{8F036A21-F105-4A5D-8065-48863A472CD6}" sibTransId="{0FC8B45D-28F5-4671-9E66-DE62BC67652A}"/>
    <dgm:cxn modelId="{B4F912AC-7E40-4F57-84F3-47487CA39E67}" type="presOf" srcId="{942B037C-6375-4DEF-B619-6DD4C50E25A1}" destId="{4F78A15F-082F-4F3F-A78B-21A518C15335}" srcOrd="0" destOrd="0" presId="urn:microsoft.com/office/officeart/2018/5/layout/IconCircleLabelList"/>
    <dgm:cxn modelId="{8B5B4DBA-A831-4D99-AF0F-CCDACC64A1BD}" srcId="{007D33B6-0699-400A-BF42-FED8898D8216}" destId="{2AA699C6-F4A9-4381-9F1C-E2B8BD66BD58}" srcOrd="2" destOrd="0" parTransId="{913C7DC5-E803-4F35-A5F9-E63120B26F17}" sibTransId="{4A23F9B5-460D-4F93-A2E8-AADDF7C3BC78}"/>
    <dgm:cxn modelId="{4B3358BB-0769-4F69-8409-22B8FEA0DBC0}" type="presOf" srcId="{007D33B6-0699-400A-BF42-FED8898D8216}" destId="{F9D2F8FA-904E-4E7A-B1B4-02015F7B1DE2}" srcOrd="0" destOrd="0" presId="urn:microsoft.com/office/officeart/2018/5/layout/IconCircleLabelList"/>
    <dgm:cxn modelId="{950682BC-F810-479C-8A35-405571B92371}" srcId="{007D33B6-0699-400A-BF42-FED8898D8216}" destId="{96A5905D-D201-4FAC-950F-BE3DA177772D}" srcOrd="0" destOrd="0" parTransId="{7BABBDE8-0BD7-4887-A06C-5BFEEA2E53FA}" sibTransId="{EFFCFCC8-1DDB-4C00-BB6E-13D9D79DFB65}"/>
    <dgm:cxn modelId="{F2F8ACE5-09F0-457E-AE79-1C5D58A349C1}" type="presOf" srcId="{59270C26-21C2-469D-A30E-6ED2CE0C3904}" destId="{ECC5DDCC-CC5F-49BD-A832-24F5889A7BB3}" srcOrd="0" destOrd="0" presId="urn:microsoft.com/office/officeart/2018/5/layout/IconCircleLabelList"/>
    <dgm:cxn modelId="{A44973F1-E180-41F7-8CC2-F678A27B75CA}" type="presOf" srcId="{96A5905D-D201-4FAC-950F-BE3DA177772D}" destId="{F2E95E77-5B2A-45EF-8936-116DF6B95B10}" srcOrd="0" destOrd="0" presId="urn:microsoft.com/office/officeart/2018/5/layout/IconCircleLabelList"/>
    <dgm:cxn modelId="{6AF96CDC-83A5-439D-8C08-6525E475651B}" type="presParOf" srcId="{F9D2F8FA-904E-4E7A-B1B4-02015F7B1DE2}" destId="{C440C8B0-BDD0-4A7B-84ED-12C13538E069}" srcOrd="0" destOrd="0" presId="urn:microsoft.com/office/officeart/2018/5/layout/IconCircleLabelList"/>
    <dgm:cxn modelId="{8DAA175C-3E45-4D32-AB98-DFD76A8C22B0}" type="presParOf" srcId="{C440C8B0-BDD0-4A7B-84ED-12C13538E069}" destId="{3B565CA0-F301-43FB-9C8F-CF5FE6B9B926}" srcOrd="0" destOrd="0" presId="urn:microsoft.com/office/officeart/2018/5/layout/IconCircleLabelList"/>
    <dgm:cxn modelId="{234BAC2A-91C6-4D4F-A874-2EF06EFA6C5B}" type="presParOf" srcId="{C440C8B0-BDD0-4A7B-84ED-12C13538E069}" destId="{09E521FA-FEAE-4E77-9F09-B111A038BC0C}" srcOrd="1" destOrd="0" presId="urn:microsoft.com/office/officeart/2018/5/layout/IconCircleLabelList"/>
    <dgm:cxn modelId="{08C5899E-8589-4912-8C98-C1A28E6EE9C1}" type="presParOf" srcId="{C440C8B0-BDD0-4A7B-84ED-12C13538E069}" destId="{FF36C77A-B6FF-4796-9043-3056533B0584}" srcOrd="2" destOrd="0" presId="urn:microsoft.com/office/officeart/2018/5/layout/IconCircleLabelList"/>
    <dgm:cxn modelId="{9B9358F6-B316-41EA-8CF6-E2A8CD504D66}" type="presParOf" srcId="{C440C8B0-BDD0-4A7B-84ED-12C13538E069}" destId="{F2E95E77-5B2A-45EF-8936-116DF6B95B10}" srcOrd="3" destOrd="0" presId="urn:microsoft.com/office/officeart/2018/5/layout/IconCircleLabelList"/>
    <dgm:cxn modelId="{583F93CA-9885-4DDE-A7DB-DE9913662AF7}" type="presParOf" srcId="{F9D2F8FA-904E-4E7A-B1B4-02015F7B1DE2}" destId="{F99451DB-0A12-4375-9940-61D3CFDEEDBF}" srcOrd="1" destOrd="0" presId="urn:microsoft.com/office/officeart/2018/5/layout/IconCircleLabelList"/>
    <dgm:cxn modelId="{8DD16EBB-7C8A-450A-BB52-96F7A09AC71B}" type="presParOf" srcId="{F9D2F8FA-904E-4E7A-B1B4-02015F7B1DE2}" destId="{20F78F12-FA17-40D1-B972-3F878715DBE4}" srcOrd="2" destOrd="0" presId="urn:microsoft.com/office/officeart/2018/5/layout/IconCircleLabelList"/>
    <dgm:cxn modelId="{3493610A-5F16-4851-8CAD-BFBF4DBD0A9E}" type="presParOf" srcId="{20F78F12-FA17-40D1-B972-3F878715DBE4}" destId="{45C0F6A3-10CC-4914-8080-8D85A4C443E6}" srcOrd="0" destOrd="0" presId="urn:microsoft.com/office/officeart/2018/5/layout/IconCircleLabelList"/>
    <dgm:cxn modelId="{A3A1C69F-1884-4BDE-9EC8-5CFDA1F246F7}" type="presParOf" srcId="{20F78F12-FA17-40D1-B972-3F878715DBE4}" destId="{11B2AF4B-BBC7-4EAE-98C1-A667C5E86F6B}" srcOrd="1" destOrd="0" presId="urn:microsoft.com/office/officeart/2018/5/layout/IconCircleLabelList"/>
    <dgm:cxn modelId="{DDC9B352-D5CE-4D39-94E9-FA8728C8F449}" type="presParOf" srcId="{20F78F12-FA17-40D1-B972-3F878715DBE4}" destId="{85DE4E3F-1059-496D-A799-DFE3AE4E3216}" srcOrd="2" destOrd="0" presId="urn:microsoft.com/office/officeart/2018/5/layout/IconCircleLabelList"/>
    <dgm:cxn modelId="{07906399-85BF-4611-8887-DD803AA11CE3}" type="presParOf" srcId="{20F78F12-FA17-40D1-B972-3F878715DBE4}" destId="{ECC5DDCC-CC5F-49BD-A832-24F5889A7BB3}" srcOrd="3" destOrd="0" presId="urn:microsoft.com/office/officeart/2018/5/layout/IconCircleLabelList"/>
    <dgm:cxn modelId="{F9669D03-C231-40DD-92BB-3B20039F3F46}" type="presParOf" srcId="{F9D2F8FA-904E-4E7A-B1B4-02015F7B1DE2}" destId="{857E8BD6-2ACF-4859-9BE0-6A1EEFA6D296}" srcOrd="3" destOrd="0" presId="urn:microsoft.com/office/officeart/2018/5/layout/IconCircleLabelList"/>
    <dgm:cxn modelId="{4C9DD57D-8617-4AAC-8892-9264B9CB05E7}" type="presParOf" srcId="{F9D2F8FA-904E-4E7A-B1B4-02015F7B1DE2}" destId="{A7F7CB49-8305-4B30-B433-C15B1869A6D6}" srcOrd="4" destOrd="0" presId="urn:microsoft.com/office/officeart/2018/5/layout/IconCircleLabelList"/>
    <dgm:cxn modelId="{1F822988-BA8E-4446-BBC9-E06D11271358}" type="presParOf" srcId="{A7F7CB49-8305-4B30-B433-C15B1869A6D6}" destId="{46E8CC03-A009-47E5-AF76-CEB01F4ED2FF}" srcOrd="0" destOrd="0" presId="urn:microsoft.com/office/officeart/2018/5/layout/IconCircleLabelList"/>
    <dgm:cxn modelId="{2B4B6CA3-B5A6-4AFB-9D20-A97D9F5F5908}" type="presParOf" srcId="{A7F7CB49-8305-4B30-B433-C15B1869A6D6}" destId="{78B05A59-29EC-4568-B065-C75A491FBD55}" srcOrd="1" destOrd="0" presId="urn:microsoft.com/office/officeart/2018/5/layout/IconCircleLabelList"/>
    <dgm:cxn modelId="{9039CAC6-2ACE-4C3B-ABBD-2846B5766DC3}" type="presParOf" srcId="{A7F7CB49-8305-4B30-B433-C15B1869A6D6}" destId="{4BBC89B7-E232-44CF-BCC4-BE37883D72F6}" srcOrd="2" destOrd="0" presId="urn:microsoft.com/office/officeart/2018/5/layout/IconCircleLabelList"/>
    <dgm:cxn modelId="{B2D95D1E-317D-44F6-9D6C-1138027A33A1}" type="presParOf" srcId="{A7F7CB49-8305-4B30-B433-C15B1869A6D6}" destId="{98F20C9E-FFCF-4A78-A0E2-B18D7489C1DE}" srcOrd="3" destOrd="0" presId="urn:microsoft.com/office/officeart/2018/5/layout/IconCircleLabelList"/>
    <dgm:cxn modelId="{50D81980-C860-4C3F-B2BC-7A1B917F4549}" type="presParOf" srcId="{F9D2F8FA-904E-4E7A-B1B4-02015F7B1DE2}" destId="{CA2276F7-2982-4659-A9B8-C00E91C7C93A}" srcOrd="5" destOrd="0" presId="urn:microsoft.com/office/officeart/2018/5/layout/IconCircleLabelList"/>
    <dgm:cxn modelId="{A6199382-9983-43BE-964D-65C718D788DF}" type="presParOf" srcId="{F9D2F8FA-904E-4E7A-B1B4-02015F7B1DE2}" destId="{57540C15-1C2B-41B2-9A9D-FBB580059B65}" srcOrd="6" destOrd="0" presId="urn:microsoft.com/office/officeart/2018/5/layout/IconCircleLabelList"/>
    <dgm:cxn modelId="{637DDF1A-158E-49E4-BC59-4F81D1088769}" type="presParOf" srcId="{57540C15-1C2B-41B2-9A9D-FBB580059B65}" destId="{94E4DFD1-BC82-418E-BA8D-7423C86FF1B5}" srcOrd="0" destOrd="0" presId="urn:microsoft.com/office/officeart/2018/5/layout/IconCircleLabelList"/>
    <dgm:cxn modelId="{3D3CD055-CB00-40BE-BE1F-CA0A98AAC477}" type="presParOf" srcId="{57540C15-1C2B-41B2-9A9D-FBB580059B65}" destId="{C234886F-808F-4B52-9C01-6B3992B9E696}" srcOrd="1" destOrd="0" presId="urn:microsoft.com/office/officeart/2018/5/layout/IconCircleLabelList"/>
    <dgm:cxn modelId="{BA3B2CE2-1A39-4967-81D6-39625E749549}" type="presParOf" srcId="{57540C15-1C2B-41B2-9A9D-FBB580059B65}" destId="{0111379E-98AB-4108-AB0E-FE5DAA7FE6A8}" srcOrd="2" destOrd="0" presId="urn:microsoft.com/office/officeart/2018/5/layout/IconCircleLabelList"/>
    <dgm:cxn modelId="{EB0D0E51-BE3C-4152-AF93-ADF81C1B8138}" type="presParOf" srcId="{57540C15-1C2B-41B2-9A9D-FBB580059B65}" destId="{4F78A15F-082F-4F3F-A78B-21A518C153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9143C-8B0A-45DF-910A-757CED403E95}">
      <dsp:nvSpPr>
        <dsp:cNvPr id="0" name=""/>
        <dsp:cNvSpPr/>
      </dsp:nvSpPr>
      <dsp:spPr>
        <a:xfrm>
          <a:off x="0" y="1890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54B85-B011-450F-8EA3-E34D3C7EA99C}">
      <dsp:nvSpPr>
        <dsp:cNvPr id="0" name=""/>
        <dsp:cNvSpPr/>
      </dsp:nvSpPr>
      <dsp:spPr>
        <a:xfrm>
          <a:off x="243661" y="183126"/>
          <a:ext cx="443021" cy="443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375D5-2856-4146-954E-9EE7605CC75B}">
      <dsp:nvSpPr>
        <dsp:cNvPr id="0" name=""/>
        <dsp:cNvSpPr/>
      </dsp:nvSpPr>
      <dsp:spPr>
        <a:xfrm>
          <a:off x="930344" y="1890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 data analysis</a:t>
          </a:r>
        </a:p>
      </dsp:txBody>
      <dsp:txXfrm>
        <a:off x="930344" y="1890"/>
        <a:ext cx="6073432" cy="805493"/>
      </dsp:txXfrm>
    </dsp:sp>
    <dsp:sp modelId="{D07525D7-3381-420A-A742-3A2ED31A7BB2}">
      <dsp:nvSpPr>
        <dsp:cNvPr id="0" name=""/>
        <dsp:cNvSpPr/>
      </dsp:nvSpPr>
      <dsp:spPr>
        <a:xfrm>
          <a:off x="0" y="1008756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A3023-B063-4CC2-99C9-A6D6FEC13291}">
      <dsp:nvSpPr>
        <dsp:cNvPr id="0" name=""/>
        <dsp:cNvSpPr/>
      </dsp:nvSpPr>
      <dsp:spPr>
        <a:xfrm>
          <a:off x="243661" y="1189992"/>
          <a:ext cx="443021" cy="443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19680-E793-4F11-B663-B1A3536BD493}">
      <dsp:nvSpPr>
        <dsp:cNvPr id="0" name=""/>
        <dsp:cNvSpPr/>
      </dsp:nvSpPr>
      <dsp:spPr>
        <a:xfrm>
          <a:off x="930344" y="1008756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 high correlations</a:t>
          </a:r>
        </a:p>
      </dsp:txBody>
      <dsp:txXfrm>
        <a:off x="930344" y="1008756"/>
        <a:ext cx="6073432" cy="805493"/>
      </dsp:txXfrm>
    </dsp:sp>
    <dsp:sp modelId="{0983C604-447B-43C1-8424-725613F1C311}">
      <dsp:nvSpPr>
        <dsp:cNvPr id="0" name=""/>
        <dsp:cNvSpPr/>
      </dsp:nvSpPr>
      <dsp:spPr>
        <a:xfrm>
          <a:off x="0" y="2015622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B2032-0DE0-45ED-866E-7EB71F6B5D9A}">
      <dsp:nvSpPr>
        <dsp:cNvPr id="0" name=""/>
        <dsp:cNvSpPr/>
      </dsp:nvSpPr>
      <dsp:spPr>
        <a:xfrm>
          <a:off x="243661" y="2196858"/>
          <a:ext cx="443021" cy="443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643F-82AF-4732-A66C-F3E3C9EB6C37}">
      <dsp:nvSpPr>
        <dsp:cNvPr id="0" name=""/>
        <dsp:cNvSpPr/>
      </dsp:nvSpPr>
      <dsp:spPr>
        <a:xfrm>
          <a:off x="930344" y="2015622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makes a good wine?</a:t>
          </a:r>
        </a:p>
      </dsp:txBody>
      <dsp:txXfrm>
        <a:off x="930344" y="2015622"/>
        <a:ext cx="6073432" cy="805493"/>
      </dsp:txXfrm>
    </dsp:sp>
    <dsp:sp modelId="{3BACA795-5D12-423F-AA82-1CA31DBC3D9B}">
      <dsp:nvSpPr>
        <dsp:cNvPr id="0" name=""/>
        <dsp:cNvSpPr/>
      </dsp:nvSpPr>
      <dsp:spPr>
        <a:xfrm>
          <a:off x="0" y="3022489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2783F-BB7C-460C-8DF2-B21F96F278B9}">
      <dsp:nvSpPr>
        <dsp:cNvPr id="0" name=""/>
        <dsp:cNvSpPr/>
      </dsp:nvSpPr>
      <dsp:spPr>
        <a:xfrm>
          <a:off x="243661" y="3203725"/>
          <a:ext cx="443021" cy="443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66F4E-1EB0-4437-88A7-EE25274EF2AF}">
      <dsp:nvSpPr>
        <dsp:cNvPr id="0" name=""/>
        <dsp:cNvSpPr/>
      </dsp:nvSpPr>
      <dsp:spPr>
        <a:xfrm>
          <a:off x="930344" y="3022489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Pre-Processing</a:t>
          </a:r>
        </a:p>
      </dsp:txBody>
      <dsp:txXfrm>
        <a:off x="930344" y="3022489"/>
        <a:ext cx="6073432" cy="805493"/>
      </dsp:txXfrm>
    </dsp:sp>
    <dsp:sp modelId="{8296AAC6-7C91-46C6-90F0-2E0580FE8F45}">
      <dsp:nvSpPr>
        <dsp:cNvPr id="0" name=""/>
        <dsp:cNvSpPr/>
      </dsp:nvSpPr>
      <dsp:spPr>
        <a:xfrm>
          <a:off x="0" y="4029355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792F6-9E58-4EFD-AE9B-3B2A12F2FDE1}">
      <dsp:nvSpPr>
        <dsp:cNvPr id="0" name=""/>
        <dsp:cNvSpPr/>
      </dsp:nvSpPr>
      <dsp:spPr>
        <a:xfrm>
          <a:off x="243661" y="4210591"/>
          <a:ext cx="443021" cy="443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8D6B-C818-47E2-969B-8542148EA689}">
      <dsp:nvSpPr>
        <dsp:cNvPr id="0" name=""/>
        <dsp:cNvSpPr/>
      </dsp:nvSpPr>
      <dsp:spPr>
        <a:xfrm>
          <a:off x="930344" y="4029355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and train a Keras neural network</a:t>
          </a:r>
        </a:p>
      </dsp:txBody>
      <dsp:txXfrm>
        <a:off x="930344" y="4029355"/>
        <a:ext cx="6073432" cy="805493"/>
      </dsp:txXfrm>
    </dsp:sp>
    <dsp:sp modelId="{FAB85661-D8FF-421E-94AF-129BB1163DB4}">
      <dsp:nvSpPr>
        <dsp:cNvPr id="0" name=""/>
        <dsp:cNvSpPr/>
      </dsp:nvSpPr>
      <dsp:spPr>
        <a:xfrm>
          <a:off x="0" y="5036221"/>
          <a:ext cx="7003777" cy="805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92762-C200-4092-8959-DB6A6F241548}">
      <dsp:nvSpPr>
        <dsp:cNvPr id="0" name=""/>
        <dsp:cNvSpPr/>
      </dsp:nvSpPr>
      <dsp:spPr>
        <a:xfrm>
          <a:off x="243661" y="5217457"/>
          <a:ext cx="443021" cy="4430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8FB77-3F57-41D0-B5E6-7BC0421BCDE0}">
      <dsp:nvSpPr>
        <dsp:cNvPr id="0" name=""/>
        <dsp:cNvSpPr/>
      </dsp:nvSpPr>
      <dsp:spPr>
        <a:xfrm>
          <a:off x="930344" y="5036221"/>
          <a:ext cx="6073432" cy="805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8" tIns="85248" rIns="85248" bIns="85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model and recommend improvements</a:t>
          </a:r>
        </a:p>
      </dsp:txBody>
      <dsp:txXfrm>
        <a:off x="930344" y="5036221"/>
        <a:ext cx="6073432" cy="805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D83ED-815A-4478-81D6-B25E85203E19}">
      <dsp:nvSpPr>
        <dsp:cNvPr id="0" name=""/>
        <dsp:cNvSpPr/>
      </dsp:nvSpPr>
      <dsp:spPr>
        <a:xfrm>
          <a:off x="0" y="681811"/>
          <a:ext cx="4175936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0A620-BEC6-4120-B529-BE448E5F5F8C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AC683-C277-4D3F-8955-55713311D1FF}">
      <dsp:nvSpPr>
        <dsp:cNvPr id="0" name=""/>
        <dsp:cNvSpPr/>
      </dsp:nvSpPr>
      <dsp:spPr>
        <a:xfrm>
          <a:off x="1453831" y="681811"/>
          <a:ext cx="2722104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Definite linear relation between Alcohol content and the quality of red wine.</a:t>
          </a:r>
        </a:p>
      </dsp:txBody>
      <dsp:txXfrm>
        <a:off x="1453831" y="681811"/>
        <a:ext cx="2722104" cy="1258728"/>
      </dsp:txXfrm>
    </dsp:sp>
    <dsp:sp modelId="{916F4FF2-79FE-469B-9CBE-B42F17CB75AD}">
      <dsp:nvSpPr>
        <dsp:cNvPr id="0" name=""/>
        <dsp:cNvSpPr/>
      </dsp:nvSpPr>
      <dsp:spPr>
        <a:xfrm>
          <a:off x="0" y="2255222"/>
          <a:ext cx="4175936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1CD55-7A76-48DF-9800-7945DC9C13EA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EEE78-577C-43D0-8CCD-50C3261A24B9}">
      <dsp:nvSpPr>
        <dsp:cNvPr id="0" name=""/>
        <dsp:cNvSpPr/>
      </dsp:nvSpPr>
      <dsp:spPr>
        <a:xfrm>
          <a:off x="1453831" y="2255222"/>
          <a:ext cx="2722104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Correlation not strong enough to predict based on one attribute.  </a:t>
          </a:r>
        </a:p>
      </dsp:txBody>
      <dsp:txXfrm>
        <a:off x="1453831" y="2255222"/>
        <a:ext cx="2722104" cy="125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4B751-595D-45FA-A50D-2F7A452D347B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DA496-746C-4E59-8406-17A25D2DDA42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85F-32C4-43E4-9284-3BF99BA76402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 encoding was used to prepare the quality attribute for binary classification. </a:t>
          </a:r>
        </a:p>
      </dsp:txBody>
      <dsp:txXfrm>
        <a:off x="1927918" y="713"/>
        <a:ext cx="5075858" cy="1669193"/>
      </dsp:txXfrm>
    </dsp:sp>
    <dsp:sp modelId="{F3016DCC-9096-42C6-81DF-8ACDADDB6B31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338BE-C1CA-46B5-A2BD-267AA2C35486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6DB4B-FDA8-44F3-9D1D-F7E0EF8A8025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was split into training and test subsets.</a:t>
          </a:r>
        </a:p>
      </dsp:txBody>
      <dsp:txXfrm>
        <a:off x="1927918" y="2087205"/>
        <a:ext cx="5075858" cy="1669193"/>
      </dsp:txXfrm>
    </dsp:sp>
    <dsp:sp modelId="{E8CC85F3-E6B0-4514-8C36-8312DD9C4D76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8D0FC-3E94-45E7-859D-0575811A7F72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05186-8833-45E6-A84C-2FD8F0AECECF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10% - Testing</a:t>
          </a:r>
        </a:p>
      </dsp:txBody>
      <dsp:txXfrm>
        <a:off x="1927918" y="4173697"/>
        <a:ext cx="5075858" cy="1669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65CA0-F301-43FB-9C8F-CF5FE6B9B926}">
      <dsp:nvSpPr>
        <dsp:cNvPr id="0" name=""/>
        <dsp:cNvSpPr/>
      </dsp:nvSpPr>
      <dsp:spPr>
        <a:xfrm>
          <a:off x="973190" y="64223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521FA-FEAE-4E77-9F09-B111A038BC0C}">
      <dsp:nvSpPr>
        <dsp:cNvPr id="0" name=""/>
        <dsp:cNvSpPr/>
      </dsp:nvSpPr>
      <dsp:spPr>
        <a:xfrm>
          <a:off x="1242597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95E77-5B2A-45EF-8936-116DF6B95B10}">
      <dsp:nvSpPr>
        <dsp:cNvPr id="0" name=""/>
        <dsp:cNvSpPr/>
      </dsp:nvSpPr>
      <dsp:spPr>
        <a:xfrm>
          <a:off x="569079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Alcohol content strongly correlated with quality</a:t>
          </a:r>
        </a:p>
      </dsp:txBody>
      <dsp:txXfrm>
        <a:off x="569079" y="2300126"/>
        <a:ext cx="2072362" cy="720000"/>
      </dsp:txXfrm>
    </dsp:sp>
    <dsp:sp modelId="{45C0F6A3-10CC-4914-8080-8D85A4C443E6}">
      <dsp:nvSpPr>
        <dsp:cNvPr id="0" name=""/>
        <dsp:cNvSpPr/>
      </dsp:nvSpPr>
      <dsp:spPr>
        <a:xfrm>
          <a:off x="3408216" y="64223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2AF4B-BBC7-4EAE-98C1-A667C5E86F6B}">
      <dsp:nvSpPr>
        <dsp:cNvPr id="0" name=""/>
        <dsp:cNvSpPr/>
      </dsp:nvSpPr>
      <dsp:spPr>
        <a:xfrm>
          <a:off x="3677623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DDCC-CC5F-49BD-A832-24F5889A7BB3}">
      <dsp:nvSpPr>
        <dsp:cNvPr id="0" name=""/>
        <dsp:cNvSpPr/>
      </dsp:nvSpPr>
      <dsp:spPr>
        <a:xfrm>
          <a:off x="3004105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 attributes of wine required to generate an accurate prediction of quality.</a:t>
          </a:r>
        </a:p>
      </dsp:txBody>
      <dsp:txXfrm>
        <a:off x="3004105" y="2300126"/>
        <a:ext cx="2072362" cy="720000"/>
      </dsp:txXfrm>
    </dsp:sp>
    <dsp:sp modelId="{46E8CC03-A009-47E5-AF76-CEB01F4ED2FF}">
      <dsp:nvSpPr>
        <dsp:cNvPr id="0" name=""/>
        <dsp:cNvSpPr/>
      </dsp:nvSpPr>
      <dsp:spPr>
        <a:xfrm>
          <a:off x="5843242" y="64223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05A59-29EC-4568-B065-C75A491FBD55}">
      <dsp:nvSpPr>
        <dsp:cNvPr id="0" name=""/>
        <dsp:cNvSpPr/>
      </dsp:nvSpPr>
      <dsp:spPr>
        <a:xfrm>
          <a:off x="6112649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20C9E-FFCF-4A78-A0E2-B18D7489C1DE}">
      <dsp:nvSpPr>
        <dsp:cNvPr id="0" name=""/>
        <dsp:cNvSpPr/>
      </dsp:nvSpPr>
      <dsp:spPr>
        <a:xfrm>
          <a:off x="5439131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 this specific case RFC equivalent to NN.</a:t>
          </a:r>
        </a:p>
      </dsp:txBody>
      <dsp:txXfrm>
        <a:off x="5439131" y="2300126"/>
        <a:ext cx="2072362" cy="720000"/>
      </dsp:txXfrm>
    </dsp:sp>
    <dsp:sp modelId="{94E4DFD1-BC82-418E-BA8D-7423C86FF1B5}">
      <dsp:nvSpPr>
        <dsp:cNvPr id="0" name=""/>
        <dsp:cNvSpPr/>
      </dsp:nvSpPr>
      <dsp:spPr>
        <a:xfrm>
          <a:off x="8278268" y="64223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4886F-808F-4B52-9C01-6B3992B9E696}">
      <dsp:nvSpPr>
        <dsp:cNvPr id="0" name=""/>
        <dsp:cNvSpPr/>
      </dsp:nvSpPr>
      <dsp:spPr>
        <a:xfrm>
          <a:off x="8547675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8A15F-082F-4F3F-A78B-21A518C15335}">
      <dsp:nvSpPr>
        <dsp:cNvPr id="0" name=""/>
        <dsp:cNvSpPr/>
      </dsp:nvSpPr>
      <dsp:spPr>
        <a:xfrm>
          <a:off x="7874157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Biased unvaried dataset. </a:t>
          </a:r>
        </a:p>
      </dsp:txBody>
      <dsp:txXfrm>
        <a:off x="7874157" y="2300126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9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ics.uci.edu/ml/datasets/wine+quality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3702E4-2B44-40BC-9E93-39C05DD9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FD724-4943-4A1C-AC0C-AE6CE6538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Timothy Bender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CSCI – 347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Wine Quality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A426-1FEF-45D3-92D5-AD344790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An exploration of the Wine Quality dataset and Keras Binary Classification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8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052FD7-F08B-4146-95E2-44816D47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Keras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8F5C-8FEA-44C1-AC94-2FDF6509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/>
              <a:t>6 Dense layers </a:t>
            </a:r>
          </a:p>
          <a:p>
            <a:r>
              <a:rPr lang="en-US" sz="1800" dirty="0" err="1"/>
              <a:t>Relu</a:t>
            </a:r>
            <a:r>
              <a:rPr lang="en-US" sz="1800" dirty="0"/>
              <a:t> activation function</a:t>
            </a:r>
          </a:p>
          <a:p>
            <a:r>
              <a:rPr lang="en-US" sz="1800" dirty="0"/>
              <a:t>Single Decision Dense Layer – Sigmoid function</a:t>
            </a:r>
          </a:p>
          <a:p>
            <a:r>
              <a:rPr lang="en-US" sz="1800" dirty="0"/>
              <a:t>300 Epochs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00D10-1143-48BF-990F-35CC9FBE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0"/>
          <a:stretch/>
        </p:blipFill>
        <p:spPr>
          <a:xfrm>
            <a:off x="5562600" y="1037605"/>
            <a:ext cx="5881672" cy="4630389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15040-DC7C-4051-86E5-CF24025437D0}"/>
              </a:ext>
            </a:extLst>
          </p:cNvPr>
          <p:cNvSpPr txBox="1"/>
          <p:nvPr/>
        </p:nvSpPr>
        <p:spPr>
          <a:xfrm>
            <a:off x="5714730" y="5788269"/>
            <a:ext cx="3019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Credit: Goldberger, Ariel. “Training Neural Networks for Binary Classification: Identifying Types of Breast Cancer (Keras in R).” </a:t>
            </a:r>
          </a:p>
          <a:p>
            <a:r>
              <a:rPr lang="en-US" sz="800" i="1" dirty="0"/>
              <a:t>Medium</a:t>
            </a:r>
            <a:r>
              <a:rPr lang="en-US" sz="800" dirty="0"/>
              <a:t>, Duke AI Society Blog, 12 Mar. 2019, medium.com/duke-ai-society-blog/training-neural-networks-for-binary</a:t>
            </a:r>
          </a:p>
          <a:p>
            <a:r>
              <a:rPr lang="en-US" sz="800" dirty="0"/>
              <a:t>-classification-identifying-types-of-breast-cancer-keras-in-r-b38fb26a500c.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4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3942CC-0699-43CF-B06E-34DF0871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Random Forest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FEB9-C949-4D15-B128-340ECDEA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/>
              <a:t>Dendrogram suggests RFC Algorithm competency. </a:t>
            </a:r>
          </a:p>
          <a:p>
            <a:r>
              <a:rPr lang="en-US" sz="1800" dirty="0"/>
              <a:t>Much faster classification model to train. </a:t>
            </a:r>
          </a:p>
          <a:p>
            <a:r>
              <a:rPr lang="en-US" sz="1800" dirty="0"/>
              <a:t>Simpler implementation</a:t>
            </a:r>
          </a:p>
          <a:p>
            <a:endParaRPr lang="en-US" sz="1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F9C34E0-4CCB-436A-B6C4-78E765712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53031"/>
            <a:ext cx="5881672" cy="3999537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3843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EBA0-D7EA-4E67-BD02-1171FCF0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73F3-A715-4CD7-8D55-103DC708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en-US" dirty="0"/>
              <a:t>Keras: 92.5% Accuracy</a:t>
            </a:r>
          </a:p>
          <a:p>
            <a:r>
              <a:rPr lang="en-US" dirty="0"/>
              <a:t>25s Training time</a:t>
            </a:r>
          </a:p>
          <a:p>
            <a:r>
              <a:rPr lang="en-US" dirty="0"/>
              <a:t>RFC: 92.9% Accuracy </a:t>
            </a:r>
          </a:p>
          <a:p>
            <a:r>
              <a:rPr lang="en-US" dirty="0"/>
              <a:t>&lt; 1s Training time</a:t>
            </a:r>
          </a:p>
          <a:p>
            <a:r>
              <a:rPr lang="en-US" dirty="0"/>
              <a:t>Effectively equivalent</a:t>
            </a:r>
          </a:p>
          <a:p>
            <a:r>
              <a:rPr lang="en-US" dirty="0"/>
              <a:t>More diverse data set Keras would likely exceed RFC.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38B688-D6E7-4A4B-9406-85EE4133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06" y="1553195"/>
            <a:ext cx="5647938" cy="3751610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4FB90-7B0F-4166-BB98-EBE726DA3F68}"/>
              </a:ext>
            </a:extLst>
          </p:cNvPr>
          <p:cNvSpPr txBox="1"/>
          <p:nvPr/>
        </p:nvSpPr>
        <p:spPr>
          <a:xfrm>
            <a:off x="6452443" y="5394107"/>
            <a:ext cx="543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Credit: “Random Forest - Overview, Modeling Predictions, Advantages.” </a:t>
            </a:r>
            <a:r>
              <a:rPr lang="en-US" sz="900" i="1" dirty="0"/>
              <a:t>Corporate Finance Institute</a:t>
            </a:r>
            <a:r>
              <a:rPr lang="en-US" sz="900" dirty="0"/>
              <a:t>,</a:t>
            </a:r>
          </a:p>
          <a:p>
            <a:r>
              <a:rPr lang="en-US" sz="900" dirty="0"/>
              <a:t> 13 Apr. 2021, corporatefinanceinstitute.com/resources/knowledge/other/random-forest/.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D9F89-2B45-4715-882C-E92A673A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F6A73-F938-48DA-B59E-68DAB270B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8038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38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BAD2F0-D2F1-4B00-BFB9-C5E4E3BB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id="{8967D9B0-75C7-49C1-A70A-A0CDB8173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E4A2-D5C4-45C8-8DCA-D905743E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sz="1800"/>
              <a:t>Wine Quality (Red) : </a:t>
            </a:r>
            <a:r>
              <a:rPr lang="en-US" sz="1800">
                <a:hlinkClick r:id="rId6"/>
              </a:rPr>
              <a:t>https://archive.ics.uci.edu/ml/datasets/wine+quality</a:t>
            </a:r>
            <a:endParaRPr lang="en-US" sz="1800"/>
          </a:p>
          <a:p>
            <a:r>
              <a:rPr lang="en-US" sz="1800"/>
              <a:t>Attributes: 11 Numerical | 1 Categorical(I)</a:t>
            </a:r>
          </a:p>
          <a:p>
            <a:r>
              <a:rPr lang="en-US" sz="1800"/>
              <a:t>1499 Instances</a:t>
            </a:r>
          </a:p>
          <a:p>
            <a:r>
              <a:rPr lang="en-US" sz="1800"/>
              <a:t>0 Null values</a:t>
            </a:r>
          </a:p>
        </p:txBody>
      </p:sp>
    </p:spTree>
    <p:extLst>
      <p:ext uri="{BB962C8B-B14F-4D97-AF65-F5344CB8AC3E}">
        <p14:creationId xmlns:p14="http://schemas.microsoft.com/office/powerpoint/2010/main" val="36015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ACDE9-B6B6-4BC4-86FA-DE3A7E32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Project Genesis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40FAD-E05C-4CBA-AF23-1688365D7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4883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0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9BC3-85D0-4D04-9DB8-8E9820F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Pair Plot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0ADDE3-2D1E-48B3-A879-BBA3BAEA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40" y="622758"/>
            <a:ext cx="5774160" cy="5612484"/>
          </a:xfrm>
          <a:effectLst>
            <a:outerShdw blurRad="76200" dist="63500" dir="2700000" algn="tl" rotWithShape="0">
              <a:prstClr val="black">
                <a:alpha val="40000"/>
              </a:prstClr>
            </a:outerShdw>
            <a:reflection blurRad="6350" stA="52000" endA="300" endPos="32000" dir="5400000" sy="-100000" algn="bl" rotWithShape="0"/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DB51A-FD36-4FBC-A166-DA448665F112}"/>
              </a:ext>
            </a:extLst>
          </p:cNvPr>
          <p:cNvSpPr txBox="1"/>
          <p:nvPr/>
        </p:nvSpPr>
        <p:spPr>
          <a:xfrm>
            <a:off x="458694" y="1691323"/>
            <a:ext cx="46562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Correlated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Density – Fixed Acidity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Density – Citric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 – Total Sulfur Dioxide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        Alcohol Content ?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558D7A0-1895-4D5E-A747-DA4E30DAFA65}"/>
              </a:ext>
            </a:extLst>
          </p:cNvPr>
          <p:cNvSpPr/>
          <p:nvPr/>
        </p:nvSpPr>
        <p:spPr>
          <a:xfrm>
            <a:off x="1856407" y="3648075"/>
            <a:ext cx="639143" cy="31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407C-DAD3-4414-B776-2056B27B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Confirming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78DDF-8330-4515-A9B9-66EBCA641990}"/>
              </a:ext>
            </a:extLst>
          </p:cNvPr>
          <p:cNvSpPr txBox="1"/>
          <p:nvPr/>
        </p:nvSpPr>
        <p:spPr>
          <a:xfrm>
            <a:off x="448011" y="2810044"/>
            <a:ext cx="4952681" cy="346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Confirmed correlation between the suspected attributes. 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Suspected correlation between alcohol content and quality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8DBCC9A-359B-4AA3-8BD2-2919DE85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" b="2094"/>
          <a:stretch/>
        </p:blipFill>
        <p:spPr>
          <a:xfrm>
            <a:off x="6190587" y="1152395"/>
            <a:ext cx="5938982" cy="46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5917-BFE1-4C09-8323-56FBDB73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D95BBA-EC0F-4AE0-9F7D-5C81CCCEDB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4175936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70F0088-207F-4207-A47F-8E77CB571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47" y="1691323"/>
            <a:ext cx="5654530" cy="3878916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47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E508E-0C7B-45F8-8BCA-24232884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Quality -</a:t>
            </a:r>
            <a:br>
              <a:rPr lang="en-US" sz="4000" dirty="0"/>
            </a:br>
            <a:r>
              <a:rPr lang="en-US" sz="4000" dirty="0"/>
              <a:t> Low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3FBB-2B2A-4F22-8052-C90691A8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/>
              <a:t>Quality Attribute displays a low variance</a:t>
            </a:r>
          </a:p>
          <a:p>
            <a:r>
              <a:rPr lang="en-US" sz="1800"/>
              <a:t>Any predictive model will likely be skewed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5266B04-E7EA-475B-AF9F-D08941CE1D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"/>
          <a:stretch/>
        </p:blipFill>
        <p:spPr>
          <a:xfrm>
            <a:off x="5562600" y="1379805"/>
            <a:ext cx="5881672" cy="3945989"/>
          </a:xfrm>
          <a:prstGeom prst="rect">
            <a:avLst/>
          </a:prstGeom>
          <a:effectLst>
            <a:outerShdw blurRad="762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811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EF02-9ECA-4555-9601-CE9B341D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Anomaly Removal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304EA4-7614-4571-81A4-45C01F28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4650"/>
            <a:ext cx="5075360" cy="3353091"/>
          </a:xfrm>
          <a:effectLst>
            <a:outerShdw blurRad="76200" dist="635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254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68FE4-EADF-4B85-A65A-3C3F544A9F39}"/>
              </a:ext>
            </a:extLst>
          </p:cNvPr>
          <p:cNvSpPr txBox="1"/>
          <p:nvPr/>
        </p:nvSpPr>
        <p:spPr>
          <a:xfrm>
            <a:off x="839245" y="2179529"/>
            <a:ext cx="45970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Z-score of each attribute was used to remove any outlying datapoints which would otherwise skew the dataset and hurt the training of our model</a:t>
            </a:r>
          </a:p>
        </p:txBody>
      </p:sp>
    </p:spTree>
    <p:extLst>
      <p:ext uri="{BB962C8B-B14F-4D97-AF65-F5344CB8AC3E}">
        <p14:creationId xmlns:p14="http://schemas.microsoft.com/office/powerpoint/2010/main" val="291902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E0191A-1AB8-4F09-850A-B290B908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dirty="0"/>
              <a:t>Generating Training and Testing Subsets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25063-7273-42F3-B8D4-570ECDDA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99199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77290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Sabon Next LT</vt:lpstr>
      <vt:lpstr>DappledVTI</vt:lpstr>
      <vt:lpstr>Timothy Bender CSCI – 347 Wine Quality Classification</vt:lpstr>
      <vt:lpstr>The Dataset</vt:lpstr>
      <vt:lpstr>Project Genesis</vt:lpstr>
      <vt:lpstr>Seaborn Pair Plot</vt:lpstr>
      <vt:lpstr>Confirming Correlation</vt:lpstr>
      <vt:lpstr>Linear Relation</vt:lpstr>
      <vt:lpstr>Quality -  Low Variance</vt:lpstr>
      <vt:lpstr>Z-Score Anomaly Removal</vt:lpstr>
      <vt:lpstr>Generating Training and Testing Subsets</vt:lpstr>
      <vt:lpstr>Keras Neural Network</vt:lpstr>
      <vt:lpstr>Random Forest Classification</vt:lpstr>
      <vt:lpstr>Evaluating the Models</vt:lpstr>
      <vt:lpstr>Key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Bender, Timothy</dc:creator>
  <cp:lastModifiedBy>Bender, Timothy</cp:lastModifiedBy>
  <cp:revision>1</cp:revision>
  <dcterms:created xsi:type="dcterms:W3CDTF">2021-04-23T19:34:49Z</dcterms:created>
  <dcterms:modified xsi:type="dcterms:W3CDTF">2021-04-23T22:10:28Z</dcterms:modified>
</cp:coreProperties>
</file>