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D4BC380-0DF8-4B53-958E-20004B50420A}"/>
              </a:ext>
            </a:extLst>
          </p:cNvPr>
          <p:cNvSpPr/>
          <p:nvPr/>
        </p:nvSpPr>
        <p:spPr>
          <a:xfrm>
            <a:off x="5052874" y="2861939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PSI Core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1CFBFB4-74BC-406B-9698-096BEEAA1C8B}"/>
              </a:ext>
            </a:extLst>
          </p:cNvPr>
          <p:cNvSpPr/>
          <p:nvPr/>
        </p:nvSpPr>
        <p:spPr>
          <a:xfrm>
            <a:off x="5052874" y="698748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Arm System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BF0BA28-D8C3-492F-BADF-D21F58120486}"/>
              </a:ext>
            </a:extLst>
          </p:cNvPr>
          <p:cNvSpPr/>
          <p:nvPr/>
        </p:nvSpPr>
        <p:spPr>
          <a:xfrm>
            <a:off x="5052874" y="5025131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Drive System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D4A4EB5-4000-4BF4-BA7C-4BCF4D30D578}"/>
              </a:ext>
            </a:extLst>
          </p:cNvPr>
          <p:cNvSpPr/>
          <p:nvPr/>
        </p:nvSpPr>
        <p:spPr>
          <a:xfrm>
            <a:off x="8409372" y="2861939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Aqueous System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8B7A954-190C-4A19-8CD1-1BA504C1898D}"/>
              </a:ext>
            </a:extLst>
          </p:cNvPr>
          <p:cNvSpPr/>
          <p:nvPr/>
        </p:nvSpPr>
        <p:spPr>
          <a:xfrm>
            <a:off x="1696376" y="2861939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Battery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93B89D-8879-4263-A18A-B94AAA3DA83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3782628" y="3429000"/>
            <a:ext cx="1270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2857CC-D17B-4F7D-9D68-51F89826A54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1832870"/>
            <a:ext cx="0" cy="1029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8BA65-5E6D-4288-8B0A-FFAEAA0AF11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139126" y="3429000"/>
            <a:ext cx="1270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20E654-FF1B-40AE-91D6-2B79DFA2044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3996061"/>
            <a:ext cx="0" cy="1029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E8A077-47B9-4227-ADDA-398DD4A7A724}"/>
              </a:ext>
            </a:extLst>
          </p:cNvPr>
          <p:cNvSpPr txBox="1"/>
          <p:nvPr/>
        </p:nvSpPr>
        <p:spPr>
          <a:xfrm>
            <a:off x="8409372" y="5092497"/>
            <a:ext cx="331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+mj-lt"/>
              </a:rPr>
              <a:t>Overview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CEC1-7EC3-4791-977B-05635C412E70}"/>
              </a:ext>
            </a:extLst>
          </p:cNvPr>
          <p:cNvSpPr txBox="1"/>
          <p:nvPr/>
        </p:nvSpPr>
        <p:spPr>
          <a:xfrm>
            <a:off x="3898791" y="2743034"/>
            <a:ext cx="115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Core Battery message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0387-4EC5-46F7-8848-5BF208B5A008}"/>
              </a:ext>
            </a:extLst>
          </p:cNvPr>
          <p:cNvSpPr txBox="1"/>
          <p:nvPr/>
        </p:nvSpPr>
        <p:spPr>
          <a:xfrm>
            <a:off x="6117087" y="2018286"/>
            <a:ext cx="104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Core Arm message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F4E87C-E023-47FF-9356-5BC7E76AF2D0}"/>
              </a:ext>
            </a:extLst>
          </p:cNvPr>
          <p:cNvSpPr txBox="1"/>
          <p:nvPr/>
        </p:nvSpPr>
        <p:spPr>
          <a:xfrm>
            <a:off x="7158348" y="2743034"/>
            <a:ext cx="127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Core Aqueous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90FFE-EB15-40D7-A67E-E9B7EB121206}"/>
              </a:ext>
            </a:extLst>
          </p:cNvPr>
          <p:cNvSpPr txBox="1"/>
          <p:nvPr/>
        </p:nvSpPr>
        <p:spPr>
          <a:xfrm>
            <a:off x="6117087" y="4187430"/>
            <a:ext cx="104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Core Drive message</a:t>
            </a:r>
          </a:p>
        </p:txBody>
      </p:sp>
    </p:spTree>
    <p:extLst>
      <p:ext uri="{BB962C8B-B14F-4D97-AF65-F5344CB8AC3E}">
        <p14:creationId xmlns:p14="http://schemas.microsoft.com/office/powerpoint/2010/main" val="116076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4DBD8F-C521-46FF-8806-43D03DD9D828}"/>
              </a:ext>
            </a:extLst>
          </p:cNvPr>
          <p:cNvSpPr txBox="1"/>
          <p:nvPr/>
        </p:nvSpPr>
        <p:spPr>
          <a:xfrm>
            <a:off x="8409372" y="5092497"/>
            <a:ext cx="3531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+mj-lt"/>
              </a:rPr>
              <a:t>Drive System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7510F6B-E755-43C6-99BE-C8142F5FCEED}"/>
              </a:ext>
            </a:extLst>
          </p:cNvPr>
          <p:cNvSpPr/>
          <p:nvPr/>
        </p:nvSpPr>
        <p:spPr>
          <a:xfrm>
            <a:off x="1934502" y="1412106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Drive Manager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A5D51F-AE14-4449-8A22-D58A00175CF1}"/>
              </a:ext>
            </a:extLst>
          </p:cNvPr>
          <p:cNvSpPr/>
          <p:nvPr/>
        </p:nvSpPr>
        <p:spPr>
          <a:xfrm>
            <a:off x="2653628" y="509171"/>
            <a:ext cx="648000" cy="648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Core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FC0B6E-561A-4E32-B6BC-2D90595C8E7A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2977628" y="1157171"/>
            <a:ext cx="0" cy="254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E736FD1-18B9-4336-80EC-21C5C7341DE3}"/>
              </a:ext>
            </a:extLst>
          </p:cNvPr>
          <p:cNvSpPr/>
          <p:nvPr/>
        </p:nvSpPr>
        <p:spPr>
          <a:xfrm>
            <a:off x="1934502" y="3024881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Navigation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763619-FE7F-4B05-8EC5-7305545A7D5F}"/>
              </a:ext>
            </a:extLst>
          </p:cNvPr>
          <p:cNvSpPr/>
          <p:nvPr/>
        </p:nvSpPr>
        <p:spPr>
          <a:xfrm>
            <a:off x="6713427" y="2719429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Navigation Sensor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48C064E-54F5-4946-9814-94070FA7E9D8}"/>
              </a:ext>
            </a:extLst>
          </p:cNvPr>
          <p:cNvSpPr/>
          <p:nvPr/>
        </p:nvSpPr>
        <p:spPr>
          <a:xfrm>
            <a:off x="6730030" y="965834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Joystick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D1ACCB-3F6B-4D6B-BD1C-E752E5CAE4CF}"/>
              </a:ext>
            </a:extLst>
          </p:cNvPr>
          <p:cNvSpPr/>
          <p:nvPr/>
        </p:nvSpPr>
        <p:spPr>
          <a:xfrm>
            <a:off x="1934502" y="4637656"/>
            <a:ext cx="2086252" cy="11341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Drive Arduino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E2162F9-7C5B-43AF-ADB0-E98585F03E7E}"/>
              </a:ext>
            </a:extLst>
          </p:cNvPr>
          <p:cNvCxnSpPr>
            <a:cxnSpLocks/>
            <a:stCxn id="20" idx="1"/>
            <a:endCxn id="16" idx="1"/>
          </p:cNvCxnSpPr>
          <p:nvPr/>
        </p:nvCxnSpPr>
        <p:spPr>
          <a:xfrm rot="10800000">
            <a:off x="1934502" y="3591943"/>
            <a:ext cx="12700" cy="16127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8006ECF-16CB-4152-9B0F-70CCDA3DCBE1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rot="10800000" flipV="1">
            <a:off x="2977629" y="3286490"/>
            <a:ext cx="3735799" cy="2485288"/>
          </a:xfrm>
          <a:prstGeom prst="bentConnector4">
            <a:avLst>
              <a:gd name="adj1" fmla="val 27959"/>
              <a:gd name="adj2" fmla="val 1091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0465765-53A9-40DE-92D2-4F5EBA37283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020754" y="1532895"/>
            <a:ext cx="2709276" cy="3671822"/>
          </a:xfrm>
          <a:prstGeom prst="bentConnector3">
            <a:avLst>
              <a:gd name="adj1" fmla="val 486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1B42E1-5C2F-4C9F-A371-DFE927552DEF}"/>
              </a:ext>
            </a:extLst>
          </p:cNvPr>
          <p:cNvSpPr txBox="1"/>
          <p:nvPr/>
        </p:nvSpPr>
        <p:spPr>
          <a:xfrm>
            <a:off x="5783006" y="987755"/>
            <a:ext cx="124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Drive Control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6F259D-9796-4ED6-9628-B6390667B053}"/>
              </a:ext>
            </a:extLst>
          </p:cNvPr>
          <p:cNvSpPr txBox="1"/>
          <p:nvPr/>
        </p:nvSpPr>
        <p:spPr>
          <a:xfrm>
            <a:off x="5483981" y="2763270"/>
            <a:ext cx="124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Navigation Sensor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A45B9-B48A-46D0-AEA5-F9A69C20D3BD}"/>
              </a:ext>
            </a:extLst>
          </p:cNvPr>
          <p:cNvSpPr txBox="1"/>
          <p:nvPr/>
        </p:nvSpPr>
        <p:spPr>
          <a:xfrm>
            <a:off x="4305301" y="2218179"/>
            <a:ext cx="96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ROS Serial interface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33BB4-1838-45B4-82A2-B24DD935827A}"/>
              </a:ext>
            </a:extLst>
          </p:cNvPr>
          <p:cNvSpPr txBox="1"/>
          <p:nvPr/>
        </p:nvSpPr>
        <p:spPr>
          <a:xfrm>
            <a:off x="924419" y="4169527"/>
            <a:ext cx="121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ROS Serial interface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9DDF6-6C90-4ECD-A6C4-63CFDAC781FC}"/>
              </a:ext>
            </a:extLst>
          </p:cNvPr>
          <p:cNvSpPr txBox="1"/>
          <p:nvPr/>
        </p:nvSpPr>
        <p:spPr>
          <a:xfrm>
            <a:off x="620819" y="2401880"/>
            <a:ext cx="1011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Navigation Feedback message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CB3B36D-504F-44AF-8B82-1A4AA02B8B9F}"/>
              </a:ext>
            </a:extLst>
          </p:cNvPr>
          <p:cNvCxnSpPr>
            <a:stCxn id="8" idx="3"/>
            <a:endCxn id="20" idx="0"/>
          </p:cNvCxnSpPr>
          <p:nvPr/>
        </p:nvCxnSpPr>
        <p:spPr>
          <a:xfrm flipH="1">
            <a:off x="2977628" y="1979167"/>
            <a:ext cx="1043126" cy="2658489"/>
          </a:xfrm>
          <a:prstGeom prst="bentConnector4">
            <a:avLst>
              <a:gd name="adj1" fmla="val -21915"/>
              <a:gd name="adj2" fmla="val 8968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2F25510-C623-4E35-8BD3-4990E1161342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V="1">
            <a:off x="1934502" y="1979166"/>
            <a:ext cx="12700" cy="1612775"/>
          </a:xfrm>
          <a:prstGeom prst="bentConnector3">
            <a:avLst>
              <a:gd name="adj1" fmla="val 4575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1423AB-96F1-4C67-9D50-D92BF6C94DA3}"/>
              </a:ext>
            </a:extLst>
          </p:cNvPr>
          <p:cNvCxnSpPr>
            <a:stCxn id="16" idx="0"/>
            <a:endCxn id="8" idx="2"/>
          </p:cNvCxnSpPr>
          <p:nvPr/>
        </p:nvCxnSpPr>
        <p:spPr>
          <a:xfrm flipV="1">
            <a:off x="2977628" y="2546228"/>
            <a:ext cx="0" cy="47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21CFAA-A8A4-49B7-92E6-D4E5A05D6DD6}"/>
              </a:ext>
            </a:extLst>
          </p:cNvPr>
          <p:cNvSpPr txBox="1"/>
          <p:nvPr/>
        </p:nvSpPr>
        <p:spPr>
          <a:xfrm>
            <a:off x="2026578" y="2665724"/>
            <a:ext cx="181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Navigation Control message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77074B-DA25-4F39-9726-D3EBF382772F}"/>
              </a:ext>
            </a:extLst>
          </p:cNvPr>
          <p:cNvSpPr txBox="1"/>
          <p:nvPr/>
        </p:nvSpPr>
        <p:spPr>
          <a:xfrm>
            <a:off x="2997697" y="1101619"/>
            <a:ext cx="195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+mj-lt"/>
              </a:rPr>
              <a:t>Core Drive message</a:t>
            </a:r>
          </a:p>
        </p:txBody>
      </p:sp>
    </p:spTree>
    <p:extLst>
      <p:ext uri="{BB962C8B-B14F-4D97-AF65-F5344CB8AC3E}">
        <p14:creationId xmlns:p14="http://schemas.microsoft.com/office/powerpoint/2010/main" val="268594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4DBD8F-C521-46FF-8806-43D03DD9D828}"/>
              </a:ext>
            </a:extLst>
          </p:cNvPr>
          <p:cNvSpPr txBox="1"/>
          <p:nvPr/>
        </p:nvSpPr>
        <p:spPr>
          <a:xfrm>
            <a:off x="8409372" y="5092497"/>
            <a:ext cx="3531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+mj-lt"/>
              </a:rPr>
              <a:t>Arm System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308154A-3C90-4E90-80AF-5BBA44C3D573}"/>
              </a:ext>
            </a:extLst>
          </p:cNvPr>
          <p:cNvSpPr/>
          <p:nvPr/>
        </p:nvSpPr>
        <p:spPr>
          <a:xfrm>
            <a:off x="5052873" y="1249164"/>
            <a:ext cx="2086252" cy="113412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Arm Manager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1650E98-2BA0-4683-A283-1DE5BFD8917A}"/>
              </a:ext>
            </a:extLst>
          </p:cNvPr>
          <p:cNvSpPr/>
          <p:nvPr/>
        </p:nvSpPr>
        <p:spPr>
          <a:xfrm>
            <a:off x="5771999" y="346229"/>
            <a:ext cx="648000" cy="648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Core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96235-9549-4BF3-A10A-6F3C03D927A2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6095999" y="994229"/>
            <a:ext cx="0" cy="254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7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</TotalTime>
  <Words>60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</dc:title>
  <dc:creator>Cheng Yong Quan</dc:creator>
  <cp:lastModifiedBy>Cheng Yong Quan</cp:lastModifiedBy>
  <cp:revision>20</cp:revision>
  <dcterms:created xsi:type="dcterms:W3CDTF">2018-10-28T18:05:32Z</dcterms:created>
  <dcterms:modified xsi:type="dcterms:W3CDTF">2018-10-29T06:24:45Z</dcterms:modified>
</cp:coreProperties>
</file>