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1a67c08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1a67c08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1a67c085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1a67c085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1a67c0853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1a67c085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275be3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275be3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95b41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95b41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275be3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275be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275be3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275be3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82fce451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82fce451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a67c08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1a67c08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a67c085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a67c085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a67c085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a67c085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a67c085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a67c085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a67c085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a67c085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5.jpg"/><Relationship Id="rId5" Type="http://schemas.openxmlformats.org/officeDocument/2006/relationships/image" Target="../media/image17.jpg"/><Relationship Id="rId6" Type="http://schemas.openxmlformats.org/officeDocument/2006/relationships/image" Target="../media/image1.jpg"/><Relationship Id="rId7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hyperlink" Target="https://flic.kr/p/xqgBrD" TargetMode="External"/><Relationship Id="rId11" Type="http://schemas.openxmlformats.org/officeDocument/2006/relationships/hyperlink" Target="https://flic.kr/p/5MFHxa" TargetMode="External"/><Relationship Id="rId22" Type="http://schemas.openxmlformats.org/officeDocument/2006/relationships/hyperlink" Target="https://flic.kr/p/asDV3C" TargetMode="External"/><Relationship Id="rId10" Type="http://schemas.openxmlformats.org/officeDocument/2006/relationships/hyperlink" Target="https://flic.kr/p/ByHwLi" TargetMode="External"/><Relationship Id="rId21" Type="http://schemas.openxmlformats.org/officeDocument/2006/relationships/hyperlink" Target="https://flic.kr/p/dDQWzo" TargetMode="External"/><Relationship Id="rId13" Type="http://schemas.openxmlformats.org/officeDocument/2006/relationships/hyperlink" Target="https://flic.kr/p/CBr6S" TargetMode="External"/><Relationship Id="rId12" Type="http://schemas.openxmlformats.org/officeDocument/2006/relationships/hyperlink" Target="https://flic.kr/p/aEAtyJ" TargetMode="External"/><Relationship Id="rId23" Type="http://schemas.openxmlformats.org/officeDocument/2006/relationships/hyperlink" Target="https://flic.kr/p/eCLGW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lic.kr/p/HLQmQ" TargetMode="External"/><Relationship Id="rId4" Type="http://schemas.openxmlformats.org/officeDocument/2006/relationships/hyperlink" Target="https://flic.kr/p/9rRa7X" TargetMode="External"/><Relationship Id="rId9" Type="http://schemas.openxmlformats.org/officeDocument/2006/relationships/hyperlink" Target="https://flic.kr/p/29wJm3V" TargetMode="External"/><Relationship Id="rId15" Type="http://schemas.openxmlformats.org/officeDocument/2006/relationships/hyperlink" Target="https://flic.kr/p/9uKf4T" TargetMode="External"/><Relationship Id="rId14" Type="http://schemas.openxmlformats.org/officeDocument/2006/relationships/hyperlink" Target="https://flic.kr/p/9pEvLo" TargetMode="External"/><Relationship Id="rId17" Type="http://schemas.openxmlformats.org/officeDocument/2006/relationships/hyperlink" Target="https://flic.kr/p/9QzQCv" TargetMode="External"/><Relationship Id="rId16" Type="http://schemas.openxmlformats.org/officeDocument/2006/relationships/hyperlink" Target="https://flic.kr/p/24xipE9" TargetMode="External"/><Relationship Id="rId5" Type="http://schemas.openxmlformats.org/officeDocument/2006/relationships/hyperlink" Target="https://flic.kr/p/HxLSn" TargetMode="External"/><Relationship Id="rId19" Type="http://schemas.openxmlformats.org/officeDocument/2006/relationships/hyperlink" Target="https://flic.kr/p/nowZsb" TargetMode="External"/><Relationship Id="rId6" Type="http://schemas.openxmlformats.org/officeDocument/2006/relationships/hyperlink" Target="https://flic.kr/p/HxHtQ" TargetMode="External"/><Relationship Id="rId18" Type="http://schemas.openxmlformats.org/officeDocument/2006/relationships/hyperlink" Target="https://flic.kr/p/8WpXeg" TargetMode="External"/><Relationship Id="rId7" Type="http://schemas.openxmlformats.org/officeDocument/2006/relationships/hyperlink" Target="https://flic.kr/p/HLUA6" TargetMode="External"/><Relationship Id="rId8" Type="http://schemas.openxmlformats.org/officeDocument/2006/relationships/hyperlink" Target="https://flic.kr/p/WWHmf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13.jpg"/><Relationship Id="rId6" Type="http://schemas.openxmlformats.org/officeDocument/2006/relationships/image" Target="../media/image5.jpg"/><Relationship Id="rId7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3.jpg"/><Relationship Id="rId5" Type="http://schemas.openxmlformats.org/officeDocument/2006/relationships/image" Target="../media/image16.jpg"/><Relationship Id="rId6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2.jpg"/><Relationship Id="rId6" Type="http://schemas.openxmlformats.org/officeDocument/2006/relationships/image" Target="../media/image4.jpg"/><Relationship Id="rId7" Type="http://schemas.openxmlformats.org/officeDocument/2006/relationships/image" Target="../media/image19.jpg"/><Relationship Id="rId8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36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CE5CD"/>
                </a:solidFill>
                <a:latin typeface="Comfortaa"/>
                <a:ea typeface="Comfortaa"/>
                <a:cs typeface="Comfortaa"/>
                <a:sym typeface="Comfortaa"/>
              </a:rPr>
              <a:t>Netart Process Book</a:t>
            </a:r>
            <a:endParaRPr sz="5800">
              <a:solidFill>
                <a:srgbClr val="FCE5C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90">
                <a:solidFill>
                  <a:srgbClr val="783F04"/>
                </a:solidFill>
                <a:highlight>
                  <a:srgbClr val="F6B26B"/>
                </a:highlight>
              </a:rPr>
              <a:t>Jordan Tecumseh</a:t>
            </a:r>
            <a:endParaRPr sz="2390">
              <a:solidFill>
                <a:srgbClr val="783F04"/>
              </a:solidFill>
              <a:highlight>
                <a:srgbClr val="F6B26B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90">
                <a:solidFill>
                  <a:srgbClr val="783F04"/>
                </a:solidFill>
                <a:highlight>
                  <a:srgbClr val="F6B26B"/>
                </a:highlight>
              </a:rPr>
              <a:t>Spring 2022</a:t>
            </a:r>
            <a:endParaRPr sz="2390">
              <a:solidFill>
                <a:srgbClr val="783F04"/>
              </a:solidFill>
              <a:highlight>
                <a:srgbClr val="F6B26B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90">
                <a:solidFill>
                  <a:srgbClr val="783F04"/>
                </a:solidFill>
                <a:highlight>
                  <a:srgbClr val="F6B26B"/>
                </a:highlight>
              </a:rPr>
              <a:t>ART 2602c Intro to Digital Media</a:t>
            </a:r>
            <a:endParaRPr sz="2390">
              <a:solidFill>
                <a:srgbClr val="783F04"/>
              </a:solidFill>
              <a:highlight>
                <a:srgbClr val="F6B26B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 Brainstorming Tsunami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99" y="1017725"/>
            <a:ext cx="2495451" cy="1652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337" y="538421"/>
            <a:ext cx="3482300" cy="18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301" y="3221075"/>
            <a:ext cx="2495451" cy="16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6388" y="1468347"/>
            <a:ext cx="2220450" cy="2206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69477" y="2847825"/>
            <a:ext cx="3730026" cy="20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 Brainstorming Wildfires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Avalanche draft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296125"/>
            <a:ext cx="85206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20124D"/>
                </a:solidFill>
              </a:rPr>
              <a:t>Sentence </a:t>
            </a:r>
            <a:r>
              <a:rPr lang="en" sz="3420">
                <a:solidFill>
                  <a:srgbClr val="20124D"/>
                </a:solidFill>
              </a:rPr>
              <a:t>Sources:</a:t>
            </a:r>
            <a:endParaRPr sz="3420">
              <a:solidFill>
                <a:srgbClr val="20124D"/>
              </a:solidFill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017625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Colleton, Nancy. “Perspective | How a Booming 'Environmental Intelligence' Sector Is Confronting Extreme Weather and Climate   Change.” </a:t>
            </a:r>
            <a:r>
              <a:rPr i="1" lang="en" sz="1100">
                <a:solidFill>
                  <a:schemeClr val="dk1"/>
                </a:solidFill>
              </a:rPr>
              <a:t>The Washington Post</a:t>
            </a:r>
            <a:r>
              <a:rPr lang="en" sz="1100">
                <a:solidFill>
                  <a:schemeClr val="dk1"/>
                </a:solidFill>
              </a:rPr>
              <a:t>, WP Company, 21 Feb. 2022, www.washingtonpost.com/weather/2022/02/18/environmental-intelligence-extreme-weather-climate/. </a:t>
            </a:r>
            <a:endParaRPr sz="1100">
              <a:solidFill>
                <a:schemeClr val="dk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Smith, Roberta. “The Outsider Art Fair Returns, in Top Form.” </a:t>
            </a:r>
            <a:r>
              <a:rPr i="1" lang="en" sz="1100">
                <a:solidFill>
                  <a:schemeClr val="dk1"/>
                </a:solidFill>
              </a:rPr>
              <a:t>The New York Times</a:t>
            </a:r>
            <a:r>
              <a:rPr lang="en" sz="1100">
                <a:solidFill>
                  <a:schemeClr val="dk1"/>
                </a:solidFill>
              </a:rPr>
              <a:t>, The New York Times, 3 Mar. 2022, www.nytimes.com/2022/03/03/arts/design/outsider-art-fair.html?searchResultPosition=1. </a:t>
            </a:r>
            <a:endParaRPr sz="1100">
              <a:solidFill>
                <a:schemeClr val="dk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Staff, Innovation District. “OK's Tribal Nations Play Vital Role in Global Aerospace Sector.” </a:t>
            </a:r>
            <a:r>
              <a:rPr i="1" lang="en" sz="1100">
                <a:solidFill>
                  <a:schemeClr val="dk1"/>
                </a:solidFill>
              </a:rPr>
              <a:t>OKC VeloCity | OK's Tribal Nations Play Vital Role in Global Aerospace Sector</a:t>
            </a:r>
            <a:r>
              <a:rPr lang="en" sz="1100">
                <a:solidFill>
                  <a:schemeClr val="dk1"/>
                </a:solidFill>
              </a:rPr>
              <a:t>, 3 Mar. 2022, www.velocityokc.com/blog/economy/ok-s-tribal-nations-play-vital-role-in-global-aerospace-sector/?back=super_blog.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96775"/>
            <a:ext cx="26493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 u="sng">
                <a:solidFill>
                  <a:schemeClr val="hlink"/>
                </a:solidFill>
                <a:hlinkClick r:id="rId3"/>
              </a:rPr>
              <a:t>https://flic.kr/p/HLQmQ</a:t>
            </a:r>
            <a:r>
              <a:rPr lang="en" sz="2050"/>
              <a:t> is avalanche 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 u="sng">
                <a:solidFill>
                  <a:schemeClr val="hlink"/>
                </a:solidFill>
                <a:hlinkClick r:id="rId4"/>
              </a:rPr>
              <a:t>https://flic.kr/p/9rRa7X</a:t>
            </a:r>
            <a:r>
              <a:rPr lang="en" sz="2050"/>
              <a:t> is glacier 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 u="sng">
                <a:solidFill>
                  <a:schemeClr val="hlink"/>
                </a:solidFill>
                <a:hlinkClick r:id="rId5"/>
              </a:rPr>
              <a:t>https://flic.kr/p/HxLSn</a:t>
            </a:r>
            <a:r>
              <a:rPr lang="en" sz="2050"/>
              <a:t> is man struggling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 u="sng">
                <a:solidFill>
                  <a:schemeClr val="hlink"/>
                </a:solidFill>
                <a:hlinkClick r:id="rId6"/>
              </a:rPr>
              <a:t>https://flic.kr/p/HxHtQ</a:t>
            </a:r>
            <a:r>
              <a:rPr lang="en" sz="2050"/>
              <a:t> is man with pickaxe 1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 u="sng">
                <a:solidFill>
                  <a:schemeClr val="hlink"/>
                </a:solidFill>
                <a:hlinkClick r:id="rId7"/>
              </a:rPr>
              <a:t>https://flic.kr/p/HLUA6</a:t>
            </a:r>
            <a:r>
              <a:rPr lang="en" sz="2050"/>
              <a:t> is skiing man 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 u="sng">
                <a:solidFill>
                  <a:schemeClr val="hlink"/>
                </a:solidFill>
                <a:hlinkClick r:id="rId8"/>
              </a:rPr>
              <a:t>https://flic.kr/p/WWHmf4</a:t>
            </a:r>
            <a:r>
              <a:rPr lang="en" sz="2050"/>
              <a:t> is tractor1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 u="sng">
                <a:solidFill>
                  <a:schemeClr val="hlink"/>
                </a:solidFill>
                <a:hlinkClick r:id="rId9"/>
              </a:rPr>
              <a:t>https://flic.kr/p/29wJm3V</a:t>
            </a:r>
            <a:r>
              <a:rPr lang="en" sz="2050"/>
              <a:t> is cow2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 u="sng">
                <a:solidFill>
                  <a:schemeClr val="hlink"/>
                </a:solidFill>
                <a:hlinkClick r:id="rId10"/>
              </a:rPr>
              <a:t>https://flic.kr/p/ByHwLi</a:t>
            </a:r>
            <a:r>
              <a:rPr lang="en" sz="2050"/>
              <a:t> is cow1 and cow3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 u="sng">
                <a:solidFill>
                  <a:schemeClr val="hlink"/>
                </a:solidFill>
                <a:hlinkClick r:id="rId11"/>
              </a:rPr>
              <a:t>https://flic.kr/p/5MFHxa</a:t>
            </a:r>
            <a:r>
              <a:rPr lang="en" sz="2050"/>
              <a:t> is tornado1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2807700" y="1085325"/>
            <a:ext cx="40296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2"/>
              </a:rPr>
              <a:t>https://flic.kr/p/aEAtyJ</a:t>
            </a:r>
            <a:r>
              <a:rPr lang="en" sz="1300"/>
              <a:t> is earthquake scale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3"/>
              </a:rPr>
              <a:t>https://flic.kr/p/CBr6S</a:t>
            </a:r>
            <a:r>
              <a:rPr lang="en" sz="1300"/>
              <a:t> is earthquake scene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4"/>
              </a:rPr>
              <a:t>https://flic.kr/p/9pEvLo</a:t>
            </a:r>
            <a:r>
              <a:rPr lang="en" sz="1300"/>
              <a:t> is man saving woman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5"/>
              </a:rPr>
              <a:t>https://flic.kr/p/9uKf4T</a:t>
            </a:r>
            <a:r>
              <a:rPr lang="en" sz="1300"/>
              <a:t> is rubble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6"/>
              </a:rPr>
              <a:t>https://flic.kr/p/24xipE9</a:t>
            </a:r>
            <a:r>
              <a:rPr lang="en" sz="1300"/>
              <a:t> is people concerned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7"/>
              </a:rPr>
              <a:t>https://flic.kr/p/9QzQCv</a:t>
            </a:r>
            <a:r>
              <a:rPr lang="en" sz="1300"/>
              <a:t> is man running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Tsunami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8"/>
              </a:rPr>
              <a:t>https://flic.kr/p/8WpXeg</a:t>
            </a:r>
            <a:r>
              <a:rPr lang="en" sz="1300"/>
              <a:t> is big wave1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9"/>
              </a:rPr>
              <a:t>https://flic.kr/p/nowZsb</a:t>
            </a:r>
            <a:r>
              <a:rPr lang="en" sz="1300"/>
              <a:t> is city1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20"/>
              </a:rPr>
              <a:t>https://flic.kr/p/xqgBrD</a:t>
            </a:r>
            <a:r>
              <a:rPr lang="en" sz="1300"/>
              <a:t> is city2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21"/>
              </a:rPr>
              <a:t>https://flic.kr/p/dDQWzo</a:t>
            </a:r>
            <a:r>
              <a:rPr lang="en" sz="1300"/>
              <a:t> is lifeguard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22"/>
              </a:rPr>
              <a:t>https://flic.kr/p/asDV3C</a:t>
            </a:r>
            <a:r>
              <a:rPr lang="en" sz="1300"/>
              <a:t> is car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23"/>
              </a:rPr>
              <a:t>https://flic.kr/p/eCLGW7</a:t>
            </a:r>
            <a:r>
              <a:rPr lang="en" sz="1300"/>
              <a:t> is swimming boy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412900" y="920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Avalanche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448275" y="2772300"/>
            <a:ext cx="15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Tornado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3055425" y="89657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6393975" y="920175"/>
            <a:ext cx="243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 Fire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06600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20">
                <a:latin typeface="Amatic SC"/>
                <a:ea typeface="Amatic SC"/>
                <a:cs typeface="Amatic SC"/>
                <a:sym typeface="Amatic SC"/>
              </a:rPr>
              <a:t>What is this project about?</a:t>
            </a:r>
            <a:endParaRPr sz="512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this project, we will find three news articles and take 25 words from each to cut up and resort so they are in a new order. This new order will create a new meaning and give us a personalized theme for our Netart project. A Netart project is a piece of artwork that can only be viewed on the internet. This is what we are making.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400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B6D7A8"/>
                </a:solidFill>
              </a:rPr>
              <a:t>Brainstorming for possible themes…</a:t>
            </a:r>
            <a:endParaRPr sz="2820">
              <a:solidFill>
                <a:srgbClr val="B6D7A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35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That applying</a:t>
            </a:r>
            <a:r>
              <a:rPr b="1" lang="en" sz="1600">
                <a:solidFill>
                  <a:srgbClr val="2A2A2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global</a:t>
            </a:r>
            <a:r>
              <a:rPr b="1" lang="en" sz="16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 intelligence </a:t>
            </a:r>
            <a:r>
              <a:rPr b="1" lang="en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unknown</a:t>
            </a:r>
            <a:r>
              <a:rPr b="1" lang="en" sz="1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for available</a:t>
            </a:r>
            <a:endParaRPr b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Good</a:t>
            </a:r>
            <a:r>
              <a:rPr b="1" lang="en" sz="1600">
                <a:solidFill>
                  <a:srgbClr val="2A2A2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advance and</a:t>
            </a:r>
            <a:r>
              <a:rPr b="1" lang="en" sz="1600">
                <a:solidFill>
                  <a:srgbClr val="2A2A2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technology</a:t>
            </a: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have</a:t>
            </a: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b="1" lang="en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showing</a:t>
            </a:r>
            <a:endParaRPr b="1" sz="16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 u="sng">
              <a:solidFill>
                <a:srgbClr val="000000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60625" y="1451025"/>
            <a:ext cx="613500" cy="1026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656275" y="2406600"/>
            <a:ext cx="613500" cy="1356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528350" y="3161625"/>
            <a:ext cx="6087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See</a:t>
            </a:r>
            <a:r>
              <a:rPr b="1" lang="en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environmental </a:t>
            </a:r>
            <a:r>
              <a:rPr b="1" lang="en" sz="16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holds some</a:t>
            </a:r>
            <a:r>
              <a:rPr b="1" lang="en" sz="16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 news many</a:t>
            </a:r>
            <a:r>
              <a:rPr b="1" lang="en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not new</a:t>
            </a:r>
            <a:endParaRPr b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000000"/>
                </a:solidFill>
              </a:rPr>
              <a:t>Theme for Netart Project:</a:t>
            </a:r>
            <a:endParaRPr sz="292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400">
                <a:solidFill>
                  <a:schemeClr val="dk1"/>
                </a:solidFill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he environment holds some news, many not new.</a:t>
            </a:r>
            <a:endParaRPr sz="2400">
              <a:solidFill>
                <a:schemeClr val="dk1"/>
              </a:solidFill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Brainstorming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-Environmental changes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-weather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-global warming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-Natural disasters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The environment creates news </a:t>
            </a:r>
            <a:r>
              <a:rPr lang="en">
                <a:solidFill>
                  <a:schemeClr val="lt2"/>
                </a:solidFill>
              </a:rPr>
              <a:t>everyday</a:t>
            </a:r>
            <a:r>
              <a:rPr lang="en">
                <a:solidFill>
                  <a:schemeClr val="lt2"/>
                </a:solidFill>
              </a:rPr>
              <a:t> and although it is “news”, it is not new. We have experienced and endured the natural struggles of our world for a very long time.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Disasters: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-Tsunami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-Hurricane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-Tornado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-Earthquake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-Wild Fire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-Avalanche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-Volcano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Images:Brainstorming Avalanche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074" y="167625"/>
            <a:ext cx="3790274" cy="14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600" y="2900275"/>
            <a:ext cx="3431916" cy="20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476" y="1833900"/>
            <a:ext cx="2123826" cy="31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372" y="1144500"/>
            <a:ext cx="1910325" cy="285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6913" y="1132013"/>
            <a:ext cx="2480925" cy="16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 Brainstorming Tornado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750" y="177675"/>
            <a:ext cx="3489900" cy="2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38" y="911125"/>
            <a:ext cx="2872050" cy="209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475" y="2888817"/>
            <a:ext cx="2872050" cy="2146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2275" y="2459250"/>
            <a:ext cx="3020350" cy="25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 Brainstorming Earthquake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940" y="2811700"/>
            <a:ext cx="3190186" cy="212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949" y="251575"/>
            <a:ext cx="3142324" cy="235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552" y="3167025"/>
            <a:ext cx="2859525" cy="18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9775" y="915575"/>
            <a:ext cx="2247975" cy="22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25" y="2811700"/>
            <a:ext cx="2365026" cy="156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1152475"/>
            <a:ext cx="2189840" cy="145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