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35025" y="175260"/>
          <a:ext cx="7115175" cy="611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295"/>
              </a:tblGrid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消费一览 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记一笔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消费分类管理   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月度消费报表 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设置预算和数据库路径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备份数据    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9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恢复数据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4467225" y="175260"/>
          <a:ext cx="6229350" cy="5255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4675"/>
                <a:gridCol w="3114675"/>
              </a:tblGrid>
              <a:tr h="1242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表结构设计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把表有哪些字段搞清楚，表与表之间的关系理顺。什么样的表能够支撑功能上的需要。</a:t>
                      </a:r>
                      <a:endParaRPr lang="zh-CN" altLang="en-US"/>
                    </a:p>
                  </a:txBody>
                  <a:tcPr/>
                </a:tc>
              </a:tr>
              <a:tr h="23895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原型设计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先把界面做出来。 界面上的数据，都是假数据。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有了界面，才直观，你才会更有感觉，也才能更清楚各个功能之间怎么实现。才能更有效的和客户沟通，哪些功能需要修改，哪些功能可以删减。</a:t>
                      </a:r>
                      <a:endParaRPr lang="zh-CN" altLang="en-US"/>
                    </a:p>
                  </a:txBody>
                  <a:tcPr/>
                </a:tc>
              </a:tr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实体类与</a:t>
                      </a:r>
                      <a:r>
                        <a:rPr lang="en-US" altLang="zh-CN"/>
                        <a:t>DAO</a:t>
                      </a: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根据数据表确定实体，</a:t>
                      </a:r>
                      <a:r>
                        <a:rPr lang="en-US" altLang="zh-CN"/>
                        <a:t>dao</a:t>
                      </a:r>
                      <a:r>
                        <a:rPr lang="zh-CN" altLang="en-US"/>
                        <a:t>是程序与数据库的交互类。</a:t>
                      </a:r>
                      <a:endParaRPr lang="zh-CN" altLang="en-US"/>
                    </a:p>
                  </a:txBody>
                  <a:tcPr/>
                </a:tc>
              </a:tr>
              <a:tr h="955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首先是确定多层结构，基于事件驱动，规划DAO层，Service层。不断重构。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481965"/>
            <a:ext cx="9758680" cy="5893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Riverlet</cp:lastModifiedBy>
  <cp:revision>10</cp:revision>
  <dcterms:created xsi:type="dcterms:W3CDTF">2020-05-01T13:37:14Z</dcterms:created>
  <dcterms:modified xsi:type="dcterms:W3CDTF">2020-05-01T15:08:00Z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