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1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0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4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2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07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4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9FCC-3503-4458-8EBB-8F14853003F1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C55385-1180-4F00-8B3B-4FFEA2E7EF2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1D300-B404-8F53-7CDF-E8DFD6AE3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기기 대여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B34A3A-5EF2-224D-BAD4-1950E93E2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717196"/>
          </a:xfrm>
        </p:spPr>
        <p:txBody>
          <a:bodyPr>
            <a:norm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20194562 </a:t>
            </a:r>
            <a:r>
              <a:rPr lang="ko-KR" altLang="en-US" dirty="0" err="1"/>
              <a:t>장지엽</a:t>
            </a:r>
            <a:endParaRPr lang="en-US" altLang="ko-KR" dirty="0"/>
          </a:p>
          <a:p>
            <a:r>
              <a:rPr lang="en-US" altLang="ko-KR" dirty="0"/>
              <a:t>20194335 </a:t>
            </a:r>
            <a:r>
              <a:rPr lang="ko-KR" altLang="en-US" dirty="0" err="1"/>
              <a:t>김강길</a:t>
            </a:r>
            <a:endParaRPr lang="en-US" altLang="ko-KR" dirty="0"/>
          </a:p>
          <a:p>
            <a:r>
              <a:rPr lang="en-US" altLang="ko-KR" dirty="0"/>
              <a:t>20194488 </a:t>
            </a:r>
            <a:r>
              <a:rPr lang="ko-KR" altLang="en-US" dirty="0" err="1"/>
              <a:t>서대철</a:t>
            </a:r>
            <a:endParaRPr lang="en-US" altLang="ko-KR" dirty="0"/>
          </a:p>
          <a:p>
            <a:r>
              <a:rPr lang="en-US" altLang="ko-KR" dirty="0"/>
              <a:t>20214928 </a:t>
            </a:r>
            <a:r>
              <a:rPr lang="ko-KR" altLang="en-US" dirty="0"/>
              <a:t>성민규</a:t>
            </a:r>
          </a:p>
        </p:txBody>
      </p:sp>
    </p:spTree>
    <p:extLst>
      <p:ext uri="{BB962C8B-B14F-4D97-AF65-F5344CB8AC3E}">
        <p14:creationId xmlns:p14="http://schemas.microsoft.com/office/powerpoint/2010/main" val="320204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D2E0-0E94-3778-D875-F01D0903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ko-KR" altLang="en-US" dirty="0" err="1"/>
              <a:t>상세창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086584-E760-EB30-6CD7-B8A31851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72" y="2034217"/>
            <a:ext cx="6506655" cy="43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FD699-5CE1-F587-659B-E40F17A2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대여내역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AEEA76-D067-D47F-A776-484A6C8B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17" y="1984382"/>
            <a:ext cx="6194640" cy="41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1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CCC05-88E1-28D8-7EA2-05A8E4DC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개인정보확인 </a:t>
            </a:r>
            <a:r>
              <a:rPr lang="en-US" altLang="ko-KR" dirty="0"/>
              <a:t>/ </a:t>
            </a:r>
            <a:r>
              <a:rPr lang="ko-KR" altLang="en-US" dirty="0"/>
              <a:t>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5E613-A052-3995-3E92-4A5BFC4C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27" y="1853754"/>
            <a:ext cx="7083777" cy="46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5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9B22-23F0-DE37-F277-56B65AB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알림함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72F605-088D-55C7-88B4-9F81095B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71" y="1886412"/>
            <a:ext cx="7028089" cy="45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A8FAD-E771-17D5-6AEC-B3C37B94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문의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60FBF-340F-9EC0-85DA-E32E5D4E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29" y="1853754"/>
            <a:ext cx="7289973" cy="48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C1D5-0E3B-6560-5601-D1855CCB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프로젝트 </a:t>
            </a:r>
            <a:r>
              <a:rPr lang="en-US" altLang="ko-KR" dirty="0"/>
              <a:t>– </a:t>
            </a:r>
            <a:r>
              <a:rPr lang="ko-KR" altLang="en-US" dirty="0"/>
              <a:t>실시간 최저가 비교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91676-0840-B0E4-844D-D232EF3A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923" y="3055541"/>
            <a:ext cx="754293" cy="4917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폐지</a:t>
            </a:r>
          </a:p>
        </p:txBody>
      </p:sp>
    </p:spTree>
    <p:extLst>
      <p:ext uri="{BB962C8B-B14F-4D97-AF65-F5344CB8AC3E}">
        <p14:creationId xmlns:p14="http://schemas.microsoft.com/office/powerpoint/2010/main" val="229220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4AC8-B34E-A90E-557B-06A42205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카테고리 </a:t>
            </a:r>
            <a:r>
              <a:rPr lang="en-US" altLang="ko-KR" dirty="0"/>
              <a:t>– </a:t>
            </a:r>
            <a:r>
              <a:rPr lang="ko-KR" altLang="en-US" dirty="0"/>
              <a:t>패드 </a:t>
            </a:r>
            <a:r>
              <a:rPr lang="en-US" altLang="ko-KR" dirty="0"/>
              <a:t>/ </a:t>
            </a:r>
            <a:r>
              <a:rPr lang="ko-KR" altLang="en-US" dirty="0"/>
              <a:t>노트북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2DEE3-DF90-8D78-FC5D-FB4232EC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755747"/>
          </a:xfrm>
        </p:spPr>
        <p:txBody>
          <a:bodyPr/>
          <a:lstStyle/>
          <a:p>
            <a:r>
              <a:rPr lang="ko-KR" altLang="en-US" dirty="0"/>
              <a:t>대학생</a:t>
            </a:r>
            <a:r>
              <a:rPr lang="en-US" altLang="ko-KR" dirty="0"/>
              <a:t>/</a:t>
            </a:r>
            <a:r>
              <a:rPr lang="ko-KR" altLang="en-US" dirty="0"/>
              <a:t>사무직 </a:t>
            </a:r>
            <a:r>
              <a:rPr lang="en-US" altLang="ko-KR" dirty="0"/>
              <a:t>: </a:t>
            </a:r>
            <a:r>
              <a:rPr lang="ko-KR" altLang="en-US" dirty="0"/>
              <a:t>주로 자주 사용하는 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40FA875-0608-5F7D-9514-F818D7D06B90}"/>
              </a:ext>
            </a:extLst>
          </p:cNvPr>
          <p:cNvSpPr txBox="1">
            <a:spLocks/>
          </p:cNvSpPr>
          <p:nvPr/>
        </p:nvSpPr>
        <p:spPr>
          <a:xfrm>
            <a:off x="1451579" y="2904382"/>
            <a:ext cx="220602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Target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CB7FB07-73EA-3FB8-290B-7252B5582DE9}"/>
              </a:ext>
            </a:extLst>
          </p:cNvPr>
          <p:cNvSpPr txBox="1">
            <a:spLocks/>
          </p:cNvSpPr>
          <p:nvPr/>
        </p:nvSpPr>
        <p:spPr>
          <a:xfrm>
            <a:off x="1385591" y="3774968"/>
            <a:ext cx="9907720" cy="1139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영구소장 하기엔 가격이 부담스럽고 잠깐 단기간 사용하기 위한 인원</a:t>
            </a:r>
            <a:endParaRPr lang="en-US" altLang="ko-KR" dirty="0"/>
          </a:p>
          <a:p>
            <a:r>
              <a:rPr lang="ko-KR" altLang="en-US" dirty="0"/>
              <a:t>기기가 없거나 혹은 기존 사용하던 기기가 고장나 수리 기간 동안 당장 필요한 인원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57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56A97-B60C-069E-04D7-CA051FC5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D1657-2A58-0B2A-76F3-0B05F1BF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대학생 혜택 제공</a:t>
            </a:r>
            <a:endParaRPr lang="en-US" altLang="ko-KR" dirty="0"/>
          </a:p>
          <a:p>
            <a:r>
              <a:rPr lang="ko-KR" altLang="en-US" dirty="0"/>
              <a:t>사용자가 설정한 가격</a:t>
            </a:r>
            <a:r>
              <a:rPr lang="en-US" altLang="ko-KR" dirty="0"/>
              <a:t> </a:t>
            </a:r>
            <a:r>
              <a:rPr lang="ko-KR" altLang="en-US" dirty="0"/>
              <a:t>및 반납일자 </a:t>
            </a:r>
            <a:r>
              <a:rPr lang="ko-KR" altLang="en-US" dirty="0" err="1"/>
              <a:t>임박시</a:t>
            </a:r>
            <a:r>
              <a:rPr lang="ko-KR" altLang="en-US" dirty="0"/>
              <a:t> </a:t>
            </a:r>
            <a:r>
              <a:rPr lang="ko-KR" altLang="en-US" dirty="0" err="1"/>
              <a:t>알림서비스</a:t>
            </a:r>
            <a:r>
              <a:rPr lang="ko-KR" altLang="en-US" dirty="0"/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61088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792F-0686-B688-F5A9-9648EDC1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거래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0A151-F471-75EF-4CB7-81F69F3F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1819522" cy="1594734"/>
          </a:xfrm>
        </p:spPr>
        <p:txBody>
          <a:bodyPr/>
          <a:lstStyle/>
          <a:p>
            <a:r>
              <a:rPr lang="en-US" altLang="ko-KR" dirty="0"/>
              <a:t>B2C</a:t>
            </a:r>
          </a:p>
          <a:p>
            <a:r>
              <a:rPr lang="en-US" altLang="ko-KR" dirty="0"/>
              <a:t>C2C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4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8E00-4860-DEDA-C38C-45A1A286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DC208-8C82-AB20-B9F0-28A70F5F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endParaRPr lang="en-US" altLang="ko-KR" dirty="0"/>
          </a:p>
          <a:p>
            <a:r>
              <a:rPr lang="en-US" altLang="ko-KR" dirty="0"/>
              <a:t>ORACLE DB</a:t>
            </a:r>
          </a:p>
          <a:p>
            <a:r>
              <a:rPr lang="en-US" altLang="ko-KR" dirty="0"/>
              <a:t>HTML / CSS / JSP</a:t>
            </a:r>
          </a:p>
        </p:txBody>
      </p:sp>
    </p:spTree>
    <p:extLst>
      <p:ext uri="{BB962C8B-B14F-4D97-AF65-F5344CB8AC3E}">
        <p14:creationId xmlns:p14="http://schemas.microsoft.com/office/powerpoint/2010/main" val="6301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AC61E-7241-FE05-A5E6-737E20FC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49386E-CE45-636A-4234-BE359EE7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997547"/>
            <a:ext cx="4813819" cy="3222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51CC56-85F0-909F-08F5-0CD8CE60B4DA}"/>
              </a:ext>
            </a:extLst>
          </p:cNvPr>
          <p:cNvSpPr txBox="1"/>
          <p:nvPr/>
        </p:nvSpPr>
        <p:spPr>
          <a:xfrm>
            <a:off x="2922266" y="536349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B587D68-48C0-5864-230E-EF6B9E80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08" y="1997547"/>
            <a:ext cx="4820392" cy="3222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504871-3CFA-32B3-5A11-CC49E280030C}"/>
              </a:ext>
            </a:extLst>
          </p:cNvPr>
          <p:cNvSpPr txBox="1"/>
          <p:nvPr/>
        </p:nvSpPr>
        <p:spPr>
          <a:xfrm>
            <a:off x="8036786" y="53060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후 </a:t>
            </a:r>
          </a:p>
        </p:txBody>
      </p:sp>
    </p:spTree>
    <p:extLst>
      <p:ext uri="{BB962C8B-B14F-4D97-AF65-F5344CB8AC3E}">
        <p14:creationId xmlns:p14="http://schemas.microsoft.com/office/powerpoint/2010/main" val="296826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DC5CE-F0F1-7FDD-7880-3E60D1B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및 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6AE0E-E6F6-A6F3-4D89-FB19E8CB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659" y="5565845"/>
            <a:ext cx="1230661" cy="4876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49AC0C-B6BA-613A-3271-016E494B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71487"/>
            <a:ext cx="4598670" cy="3476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9A882A-B41C-0AF4-CAE6-9ED51B7F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794" y="1971487"/>
            <a:ext cx="1902966" cy="347662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85D7E85-56AD-636D-C945-13C389A2B14B}"/>
              </a:ext>
            </a:extLst>
          </p:cNvPr>
          <p:cNvSpPr txBox="1">
            <a:spLocks/>
          </p:cNvSpPr>
          <p:nvPr/>
        </p:nvSpPr>
        <p:spPr>
          <a:xfrm>
            <a:off x="8323946" y="5565845"/>
            <a:ext cx="1230661" cy="487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59300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8A639-5000-C323-20B3-C4BD15DD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대여 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5987A4-9826-1035-7999-D99D70ED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52" y="1903654"/>
            <a:ext cx="5899119" cy="39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950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</TotalTime>
  <Words>117</Words>
  <Application>Microsoft Office PowerPoint</Application>
  <PresentationFormat>와이드스크린</PresentationFormat>
  <Paragraphs>37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갤러리</vt:lpstr>
      <vt:lpstr>기기 대여 사이트</vt:lpstr>
      <vt:lpstr>기존 프로젝트 – 실시간 최저가 비교 사이트</vt:lpstr>
      <vt:lpstr>주 카테고리 – 패드 / 노트북  </vt:lpstr>
      <vt:lpstr>주요 기능</vt:lpstr>
      <vt:lpstr>거래 방식</vt:lpstr>
      <vt:lpstr>개발 환경 및 언어</vt:lpstr>
      <vt:lpstr>메인 페이지</vt:lpstr>
      <vt:lpstr>로그인 및 회원가입</vt:lpstr>
      <vt:lpstr>대여 리스트</vt:lpstr>
      <vt:lpstr>제품 상세창</vt:lpstr>
      <vt:lpstr>마이페이지 – 대여내역</vt:lpstr>
      <vt:lpstr>마이페이지 – 개인정보확인 / 수정</vt:lpstr>
      <vt:lpstr>마이페이지 – 알림함 </vt:lpstr>
      <vt:lpstr>마이페이지 – 문의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기기 대여 사이트</dc:title>
  <dc:creator>성민규</dc:creator>
  <cp:lastModifiedBy>성민규</cp:lastModifiedBy>
  <cp:revision>8</cp:revision>
  <dcterms:created xsi:type="dcterms:W3CDTF">2024-05-02T04:02:28Z</dcterms:created>
  <dcterms:modified xsi:type="dcterms:W3CDTF">2024-05-08T13:09:54Z</dcterms:modified>
</cp:coreProperties>
</file>