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73" r:id="rId5"/>
    <p:sldId id="269" r:id="rId6"/>
    <p:sldId id="261" r:id="rId7"/>
    <p:sldId id="260" r:id="rId8"/>
    <p:sldId id="259" r:id="rId9"/>
    <p:sldId id="270" r:id="rId10"/>
    <p:sldId id="262" r:id="rId11"/>
    <p:sldId id="271" r:id="rId12"/>
    <p:sldId id="27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54" y="5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50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89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1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46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72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83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3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1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07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04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7982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 vert="horz" wrap="square" lIns="91440" tIns="45720" rIns="91440" bIns="0" anchor="b"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defRPr/>
            </a:pPr>
            <a:r>
              <a:rPr lang="ko-KR" altLang="en-US" sz="4400"/>
              <a:t>발로렌트</a:t>
            </a:r>
            <a:r>
              <a:rPr lang="en-US" altLang="ko-KR" sz="4400"/>
              <a:t>(BORRWrENT)</a:t>
            </a:r>
            <a:br>
              <a:rPr lang="ko-KR" altLang="en-US" sz="4400"/>
            </a:br>
            <a:r>
              <a:rPr lang="ko-KR" altLang="en-US" sz="2000">
                <a:solidFill>
                  <a:schemeClr val="tx1"/>
                </a:solidFill>
              </a:rPr>
              <a:t>기기 대여 사이트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71719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11</a:t>
            </a:r>
            <a:r>
              <a:rPr lang="ko-KR" altLang="en-US"/>
              <a:t>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20194562 </a:t>
            </a:r>
            <a:r>
              <a:rPr lang="ko-KR" altLang="en-US"/>
              <a:t>장지엽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20194335 </a:t>
            </a:r>
            <a:r>
              <a:rPr lang="ko-KR" altLang="en-US"/>
              <a:t>김강길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20194488 </a:t>
            </a:r>
            <a:r>
              <a:rPr lang="ko-KR" altLang="en-US"/>
              <a:t>서대철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20214928 </a:t>
            </a:r>
            <a:r>
              <a:rPr lang="ko-KR" altLang="en-US"/>
              <a:t>성민규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로그인 및 회원가입	</a:t>
            </a:r>
            <a:r>
              <a:rPr lang="en-US" altLang="ko-KR"/>
              <a:t>-</a:t>
            </a:r>
            <a:r>
              <a:rPr lang="ko-KR" altLang="en-US"/>
              <a:t>	구상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4659" y="5565845"/>
            <a:ext cx="1230661" cy="48763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1579" y="1971487"/>
            <a:ext cx="4598670" cy="3476625"/>
          </a:xfrm>
          <a:prstGeom prst="rect">
            <a:avLst/>
          </a:prstGeom>
        </p:spPr>
      </p:pic>
      <p:sp>
        <p:nvSpPr>
          <p:cNvPr id="10" name="내용 개체 틀 2"/>
          <p:cNvSpPr txBox="1"/>
          <p:nvPr/>
        </p:nvSpPr>
        <p:spPr>
          <a:xfrm>
            <a:off x="8323946" y="5565845"/>
            <a:ext cx="1230661" cy="48763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Arial"/>
              <a:buNone/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86505" y="2002194"/>
            <a:ext cx="1931101" cy="3449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로그인 및 회원가입	</a:t>
            </a:r>
            <a:r>
              <a:rPr lang="en-US" altLang="ko-KR"/>
              <a:t>-</a:t>
            </a:r>
            <a:r>
              <a:rPr lang="ko-KR" altLang="en-US"/>
              <a:t>	구현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4659" y="5565845"/>
            <a:ext cx="1230661" cy="48763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10" name="내용 개체 틀 2"/>
          <p:cNvSpPr txBox="1"/>
          <p:nvPr/>
        </p:nvSpPr>
        <p:spPr>
          <a:xfrm>
            <a:off x="8323946" y="5565845"/>
            <a:ext cx="1230661" cy="48763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Arial"/>
              <a:buNone/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65578" y="2173902"/>
            <a:ext cx="2499490" cy="32359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89463" y="2222790"/>
            <a:ext cx="4465635" cy="320940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62756" y="1933266"/>
            <a:ext cx="3580623" cy="193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로그인 및 회원가입	</a:t>
            </a:r>
            <a:r>
              <a:rPr lang="en-US" altLang="ko-KR"/>
              <a:t>-</a:t>
            </a:r>
            <a:r>
              <a:rPr lang="ko-KR" altLang="en-US"/>
              <a:t>	구현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53016" y="4185692"/>
            <a:ext cx="2085967" cy="507075"/>
          </a:xfrm>
        </p:spPr>
        <p:txBody>
          <a:bodyPr>
            <a:normAutofit fontScale="92500"/>
          </a:bodyPr>
          <a:lstStyle/>
          <a:p>
            <a:pPr marL="0" lvl="0" indent="0">
              <a:buNone/>
              <a:defRPr/>
            </a:pPr>
            <a:r>
              <a:rPr lang="ko-KR" altLang="en-US"/>
              <a:t>회원가입 완료 시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8106" y="3041274"/>
            <a:ext cx="10055789" cy="5433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8A639-5000-C323-20B3-C4BD15DD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대여 리스트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5987A4-9826-1035-7999-D99D70ED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52" y="1903654"/>
            <a:ext cx="5899119" cy="397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4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CD2E0-0E94-3778-D875-F01D0903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</a:t>
            </a:r>
            <a:r>
              <a:rPr lang="ko-KR" altLang="en-US" dirty="0" err="1"/>
              <a:t>상세창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086584-E760-EB30-6CD7-B8A31851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672" y="2034217"/>
            <a:ext cx="6506655" cy="43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FD699-5CE1-F587-659B-E40F17A2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대여내역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AEEA76-D067-D47F-A776-484A6C8B5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17" y="1984382"/>
            <a:ext cx="6194640" cy="41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1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CCC05-88E1-28D8-7EA2-05A8E4DC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개인정보확인 </a:t>
            </a:r>
            <a:r>
              <a:rPr lang="en-US" altLang="ko-KR" dirty="0"/>
              <a:t>/ </a:t>
            </a:r>
            <a:r>
              <a:rPr lang="ko-KR" altLang="en-US" dirty="0"/>
              <a:t>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95E613-A052-3995-3E92-4A5BFC4C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27" y="1853754"/>
            <a:ext cx="7083777" cy="46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5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9B22-23F0-DE37-F277-56B65AB1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알림함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72F605-088D-55C7-88B4-9F81095B5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171" y="1886412"/>
            <a:ext cx="7028089" cy="45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3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A8FAD-E771-17D5-6AEC-B3C37B94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문의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E60FBF-340F-9EC0-85DA-E32E5D4E3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29" y="1853754"/>
            <a:ext cx="7289973" cy="48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3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7C1D5-0E3B-6560-5601-D1855CCB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프로젝트 </a:t>
            </a:r>
            <a:r>
              <a:rPr lang="en-US" altLang="ko-KR" dirty="0"/>
              <a:t>– </a:t>
            </a:r>
            <a:r>
              <a:rPr lang="ko-KR" altLang="en-US" dirty="0"/>
              <a:t>실시간 최저가 비교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91676-0840-B0E4-844D-D232EF3AF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8923" y="3055541"/>
            <a:ext cx="754293" cy="49179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폐지</a:t>
            </a:r>
          </a:p>
        </p:txBody>
      </p:sp>
    </p:spTree>
    <p:extLst>
      <p:ext uri="{BB962C8B-B14F-4D97-AF65-F5344CB8AC3E}">
        <p14:creationId xmlns:p14="http://schemas.microsoft.com/office/powerpoint/2010/main" val="229220620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438620" y="752682"/>
            <a:ext cx="9603275" cy="104923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주 카테고리 </a:t>
            </a:r>
            <a:r>
              <a:rPr lang="en-US" altLang="ko-KR"/>
              <a:t>– </a:t>
            </a:r>
            <a:r>
              <a:rPr lang="ko-KR" altLang="en-US"/>
              <a:t>패드 </a:t>
            </a:r>
            <a:r>
              <a:rPr lang="en-US" altLang="ko-KR"/>
              <a:t>/ </a:t>
            </a:r>
            <a:r>
              <a:rPr lang="ko-KR" altLang="en-US"/>
              <a:t>노트북</a:t>
            </a:r>
            <a:r>
              <a:rPr lang="en-US" altLang="ko-KR"/>
              <a:t> 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360543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대학생 </a:t>
            </a:r>
            <a:r>
              <a:rPr lang="en-US" altLang="ko-KR"/>
              <a:t>: </a:t>
            </a:r>
            <a:r>
              <a:rPr lang="ko-KR" altLang="en-US"/>
              <a:t>주로 자주 사용하는 기기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주요 이용층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대학생</a:t>
            </a:r>
            <a:r>
              <a:rPr lang="en-US" altLang="ko-KR"/>
              <a:t>/</a:t>
            </a:r>
            <a:r>
              <a:rPr lang="ko-KR" altLang="en-US"/>
              <a:t>직장인 </a:t>
            </a:r>
            <a:r>
              <a:rPr lang="en-US" altLang="ko-KR"/>
              <a:t>-&gt;</a:t>
            </a:r>
            <a:r>
              <a:rPr lang="ko-KR" altLang="en-US"/>
              <a:t> 대학생 </a:t>
            </a:r>
            <a:r>
              <a:rPr lang="en-US" altLang="ko-KR"/>
              <a:t>only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대학생 인증 시스템 </a:t>
            </a:r>
            <a:r>
              <a:rPr lang="en-US" altLang="ko-KR"/>
              <a:t>-&gt;</a:t>
            </a:r>
            <a:r>
              <a:rPr lang="ko-KR" altLang="en-US"/>
              <a:t> 대학생 커뮤니티</a:t>
            </a:r>
            <a:r>
              <a:rPr lang="en-US" altLang="ko-KR"/>
              <a:t>(</a:t>
            </a:r>
            <a:r>
              <a:rPr lang="ko-KR" altLang="en-US"/>
              <a:t>에브리타임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		      </a:t>
            </a:r>
            <a:r>
              <a:rPr lang="en-US" altLang="ko-KR"/>
              <a:t>-&gt;</a:t>
            </a:r>
            <a:r>
              <a:rPr lang="ko-KR" altLang="en-US"/>
              <a:t> 관리인의 수작업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/>
          <p:nvPr/>
        </p:nvSpPr>
        <p:spPr>
          <a:xfrm>
            <a:off x="1385591" y="3774968"/>
            <a:ext cx="9907720" cy="1139257"/>
          </a:xfrm>
          <a:prstGeom prst="rect">
            <a:avLst/>
          </a:prstGeom>
        </p:spPr>
        <p:txBody>
          <a:bodyPr vert="horz" lIns="91440" tIns="45720" rIns="91440" bIns="45720" anchor="t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Arial"/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8" name="직사각형 7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이런 분들이 이용하시면 좋아요</a:t>
            </a:r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9" name="직사각형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영구소장 하기엔 가격이 부담스럽고 잠깐 단기간 사용하기 위한 인원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기기가 없거나 혹은 기존 사용하던 기기가 고장나 수리 기간 동안 당장 필요한 인원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Font typeface="Arial"/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Gill Sans MT"/>
                <a:ea typeface="맑은 고딕"/>
                <a:cs typeface="맑은 고딕"/>
              </a:rPr>
              <a:t>사용자가 설정한 가격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Gill Sans MT"/>
                <a:ea typeface="맑은 고딕"/>
                <a:cs typeface="Gill Sans MT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Gill Sans MT"/>
                <a:ea typeface="맑은 고딕"/>
                <a:cs typeface="맑은 고딕"/>
              </a:rPr>
              <a:t>및 반납일자 임박시 알림서비스 제공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Gill Sans MT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Gill Sans MT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Gill Sans MT"/>
                <a:ea typeface="맑은 고딕"/>
                <a:cs typeface="맑은 고딕"/>
              </a:rPr>
              <a:t>해당 기기에 대한 정보제공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Gill Sans MT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Gill Sans MT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Gill Sans MT"/>
              <a:ea typeface="맑은 고딕"/>
              <a:cs typeface="맑은 고딕"/>
            </a:endParaRPr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D792F-0686-B688-F5A9-9648EDC1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거래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0A151-F471-75EF-4CB7-81F69F3F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1819522" cy="1594734"/>
          </a:xfrm>
        </p:spPr>
        <p:txBody>
          <a:bodyPr/>
          <a:lstStyle/>
          <a:p>
            <a:r>
              <a:rPr lang="en-US" altLang="ko-KR" dirty="0"/>
              <a:t>B2C</a:t>
            </a:r>
          </a:p>
          <a:p>
            <a:r>
              <a:rPr lang="en-US" altLang="ko-KR" dirty="0"/>
              <a:t>C2C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40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08E00-4860-DEDA-C38C-45A1A286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및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DC208-8C82-AB20-B9F0-28A70F5FE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endParaRPr lang="en-US" altLang="ko-KR" dirty="0"/>
          </a:p>
          <a:p>
            <a:r>
              <a:rPr lang="en-US" altLang="ko-KR" dirty="0"/>
              <a:t>ORACLE DB</a:t>
            </a:r>
          </a:p>
          <a:p>
            <a:r>
              <a:rPr lang="en-US" altLang="ko-KR" dirty="0"/>
              <a:t>HTML / CSS / JSP</a:t>
            </a:r>
          </a:p>
        </p:txBody>
      </p:sp>
    </p:spTree>
    <p:extLst>
      <p:ext uri="{BB962C8B-B14F-4D97-AF65-F5344CB8AC3E}">
        <p14:creationId xmlns:p14="http://schemas.microsoft.com/office/powerpoint/2010/main" val="6301503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메인 페이지	</a:t>
            </a:r>
            <a:r>
              <a:rPr lang="en-US" altLang="ko-KR"/>
              <a:t>-</a:t>
            </a:r>
            <a:r>
              <a:rPr lang="ko-KR" altLang="en-US"/>
              <a:t>	구상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3475" y="1997547"/>
            <a:ext cx="4813819" cy="32221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2266" y="5363493"/>
            <a:ext cx="12362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로그인 전 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4708" y="1997547"/>
            <a:ext cx="4820392" cy="32221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36786" y="5306036"/>
            <a:ext cx="12362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로그인 후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메인 페이지	</a:t>
            </a:r>
            <a:r>
              <a:rPr lang="en-US" altLang="ko-KR"/>
              <a:t>-</a:t>
            </a:r>
            <a:r>
              <a:rPr lang="ko-KR" altLang="en-US"/>
              <a:t>	구현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90990" y="5337574"/>
            <a:ext cx="12362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로그인 전 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1582" y="1946388"/>
            <a:ext cx="9068837" cy="32177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150</ep:Words>
  <ep:PresentationFormat>와이드스크린</ep:PresentationFormat>
  <ep:Paragraphs>46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갤러리</vt:lpstr>
      <vt:lpstr>발로렌트(BORRWrENT) 기기 대여 사이트</vt:lpstr>
      <vt:lpstr>기존 프로젝트 – 실시간 최저가 비교 사이트</vt:lpstr>
      <vt:lpstr>주 카테고리 – 패드 / 노트북</vt:lpstr>
      <vt:lpstr>이런 분들이 이용하시면 좋아요...</vt:lpstr>
      <vt:lpstr>주요 기능</vt:lpstr>
      <vt:lpstr>거래 방식</vt:lpstr>
      <vt:lpstr>개발 환경 및 언어</vt:lpstr>
      <vt:lpstr>메인 페이지 - 구상</vt:lpstr>
      <vt:lpstr>메인 페이지 - 구현</vt:lpstr>
      <vt:lpstr>로그인 및 회원가입 - 구상</vt:lpstr>
      <vt:lpstr>로그인 및 회원가입 - 구현</vt:lpstr>
      <vt:lpstr>로그인 및 회원가입 - 구현</vt:lpstr>
      <vt:lpstr>대여 리스트</vt:lpstr>
      <vt:lpstr>제품 상세창</vt:lpstr>
      <vt:lpstr>마이페이지 – 대여내역</vt:lpstr>
      <vt:lpstr>마이페이지 – 개인정보확인 / 수정</vt:lpstr>
      <vt:lpstr>마이페이지 – 알림함</vt:lpstr>
      <vt:lpstr>마이페이지 – 문의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2024-05-02T04:02:28.000</dcterms:created>
  <dc:creator>성민규</dc:creator>
  <cp:lastModifiedBy>User</cp:lastModifiedBy>
  <dcterms:modified xsi:type="dcterms:W3CDTF">2024-05-22T10:48:51.363</dcterms:modified>
  <cp:revision>15</cp:revision>
  <dc:title>기기 대여 사이트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