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8483600" cy="12001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20" d="100"/>
          <a:sy n="12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17" Type="http://schemas.openxmlformats.org/officeDocument/2006/relationships/image" Target="../media/image16.png"  /><Relationship Id="rId18" Type="http://schemas.openxmlformats.org/officeDocument/2006/relationships/image" Target="../media/image17.png"  /><Relationship Id="rId19" Type="http://schemas.openxmlformats.org/officeDocument/2006/relationships/image" Target="../media/image18.png"  /><Relationship Id="rId2" Type="http://schemas.openxmlformats.org/officeDocument/2006/relationships/image" Target="../media/image1.png"  /><Relationship Id="rId20" Type="http://schemas.openxmlformats.org/officeDocument/2006/relationships/image" Target="../media/image19.png"  /><Relationship Id="rId21" Type="http://schemas.openxmlformats.org/officeDocument/2006/relationships/image" Target="../media/image20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8483600" cy="12001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" y="139700"/>
            <a:ext cx="8191500" cy="1676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9700" y="1879600"/>
            <a:ext cx="8191500" cy="9867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787900" y="4749800"/>
            <a:ext cx="2120900" cy="1536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035800" y="3340100"/>
            <a:ext cx="1117600" cy="2895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826000" y="9969500"/>
            <a:ext cx="3390900" cy="14351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26000" y="7416800"/>
            <a:ext cx="3390900" cy="1625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6400" y="2692400"/>
            <a:ext cx="4292600" cy="2057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81000" y="5854700"/>
            <a:ext cx="4203700" cy="1917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26100" y="1854200"/>
            <a:ext cx="2730500" cy="1371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16000" y="-254000"/>
            <a:ext cx="6680200" cy="2044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654300" y="1041400"/>
            <a:ext cx="3213100" cy="838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54000" y="1790700"/>
            <a:ext cx="4635500" cy="1041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724400" y="3187700"/>
            <a:ext cx="2349500" cy="15494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711700" y="6248400"/>
            <a:ext cx="3683000" cy="1206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04800" y="4724400"/>
            <a:ext cx="4343400" cy="1206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66700" y="7797800"/>
            <a:ext cx="4508500" cy="12319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546600" y="9067800"/>
            <a:ext cx="3848100" cy="8382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651500" y="1816100"/>
            <a:ext cx="2628900" cy="11303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431800" y="8896350"/>
            <a:ext cx="4114800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Theme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hanaf</cp:lastModifiedBy>
  <dcterms:modified xsi:type="dcterms:W3CDTF">2024-06-09T13:59:31.308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