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76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4" r:id="rId16"/>
    <p:sldId id="285" r:id="rId17"/>
    <p:sldId id="286" r:id="rId18"/>
    <p:sldId id="287" r:id="rId19"/>
    <p:sldId id="288" r:id="rId20"/>
    <p:sldId id="289" r:id="rId21"/>
    <p:sldId id="283" r:id="rId22"/>
    <p:sldId id="281" r:id="rId23"/>
    <p:sldId id="282" r:id="rId24"/>
    <p:sldId id="258" r:id="rId25"/>
    <p:sldId id="260" r:id="rId26"/>
    <p:sldId id="261" r:id="rId27"/>
    <p:sldId id="262" r:id="rId28"/>
    <p:sldId id="263" r:id="rId29"/>
    <p:sldId id="266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84" autoAdjust="0"/>
  </p:normalViewPr>
  <p:slideViewPr>
    <p:cSldViewPr>
      <p:cViewPr varScale="1">
        <p:scale>
          <a:sx n="96" d="100"/>
          <a:sy n="96" d="100"/>
        </p:scale>
        <p:origin x="109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12/15/2012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12/15/2012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查询增多</a:t>
            </a:r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17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3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这段代码做了写什么呢</a:t>
            </a:r>
            <a:r>
              <a:rPr lang="en-US" altLang="zh-CN" dirty="0" smtClean="0"/>
              <a:t>?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绑定事件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获取数据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更新显示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简单的一段代码做了控制器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模型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视图三者的工作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8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12/15/2012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初探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EricHua</a:t>
            </a:r>
            <a:endParaRPr lang="en-US" altLang="zh-CN" dirty="0" smtClean="0"/>
          </a:p>
          <a:p>
            <a:pPr algn="r"/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 smtClean="0"/>
          </a:p>
          <a:p>
            <a:pPr algn="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我知道的不多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但我分享我知道的所有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包括错的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260" y="1988840"/>
            <a:ext cx="3059830" cy="6027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!!!!(</a:t>
            </a:r>
            <a:r>
              <a:rPr lang="zh-CN" altLang="en-US" dirty="0" smtClean="0"/>
              <a:t>痛苦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1884" y="4869160"/>
            <a:ext cx="3059830" cy="602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改</a:t>
            </a:r>
            <a:r>
              <a:rPr lang="en-US" altLang="zh-CN" dirty="0" smtClean="0"/>
              <a:t>!!!!(</a:t>
            </a:r>
            <a:r>
              <a:rPr lang="zh-CN" altLang="en-US" dirty="0"/>
              <a:t>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4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分离的时候到了</a:t>
            </a:r>
            <a:r>
              <a:rPr lang="en-US" altLang="zh-CN" dirty="0" smtClean="0"/>
              <a:t>!!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4038600"/>
            <a:ext cx="4086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156" y="2924944"/>
            <a:ext cx="5976664" cy="1020762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工程师开始过着快乐的日子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3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工程师呢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524" y="1628800"/>
            <a:ext cx="402084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r>
              <a:rPr lang="en-US" altLang="zh-CN" dirty="0" smtClean="0"/>
              <a:t>!!!!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288" y="2481262"/>
            <a:ext cx="733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专人写</a:t>
            </a:r>
            <a:r>
              <a:rPr lang="en-US" altLang="zh-CN" dirty="0" smtClean="0"/>
              <a:t>CSS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有专人写</a:t>
            </a:r>
            <a:r>
              <a:rPr lang="en-US" altLang="zh-CN" dirty="0" smtClean="0"/>
              <a:t>HTML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工程师过着快乐的日子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012" y="3068960"/>
            <a:ext cx="7920880" cy="1020762"/>
          </a:xfrm>
        </p:spPr>
        <p:txBody>
          <a:bodyPr/>
          <a:lstStyle/>
          <a:p>
            <a:pPr algn="ctr"/>
            <a:r>
              <a:rPr lang="zh-CN" altLang="en-US" dirty="0" smtClean="0"/>
              <a:t>突然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小马哥说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一切以用户价值为依归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要注重</a:t>
            </a:r>
            <a:r>
              <a:rPr lang="zh-CN" altLang="en-US" dirty="0" smtClean="0">
                <a:solidFill>
                  <a:srgbClr val="C00000"/>
                </a:solidFill>
              </a:rPr>
              <a:t>用户体验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56" y="2420888"/>
            <a:ext cx="9143998" cy="159682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用户体验</a:t>
            </a:r>
            <a:r>
              <a:rPr lang="en-US" altLang="zh-CN" dirty="0" smtClean="0"/>
              <a:t>?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良好的视觉设计</a:t>
            </a:r>
            <a:r>
              <a:rPr lang="en-US" altLang="zh-CN" dirty="0" smtClean="0"/>
              <a:t>,</a:t>
            </a:r>
            <a:r>
              <a:rPr lang="zh-CN" altLang="en-US" dirty="0"/>
              <a:t>良好</a:t>
            </a:r>
            <a:r>
              <a:rPr lang="zh-CN" altLang="en-US" dirty="0" smtClean="0"/>
              <a:t>的交互设计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C00000"/>
                </a:solidFill>
              </a:rPr>
              <a:t>响应要快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42084" y="4365104"/>
            <a:ext cx="7415806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经常刷新页面不可为之快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Ajax, </a:t>
            </a:r>
            <a:r>
              <a:rPr lang="zh-CN" altLang="en-US" dirty="0" smtClean="0"/>
              <a:t>或者我们直接使用单页面应用吧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4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56" y="2132856"/>
            <a:ext cx="9143998" cy="3600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从此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工程师的快乐时光结束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他们开始写着比</a:t>
            </a:r>
            <a:r>
              <a:rPr lang="en-US" altLang="zh-CN" dirty="0" smtClean="0"/>
              <a:t>HTML/CSS/PHP</a:t>
            </a:r>
            <a:r>
              <a:rPr lang="zh-CN" altLang="en-US" dirty="0" smtClean="0"/>
              <a:t>工程师都多的代码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他们开始经常在一千多行的文件中跳转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他们的世界开始变得混乱</a:t>
            </a:r>
            <a:r>
              <a:rPr lang="en-US" altLang="zh-CN" dirty="0" smtClean="0"/>
              <a:t>……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8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混乱在于何处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8673" y="1772816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$(‘button’).bind(‘click’, function(){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url: ‘http://www.somesite.com/</a:t>
            </a:r>
            <a:r>
              <a:rPr lang="en-US" altLang="zh-CN" dirty="0" err="1" smtClean="0"/>
              <a:t>getX</a:t>
            </a:r>
            <a:r>
              <a:rPr lang="en-US" altLang="zh-CN" dirty="0" smtClean="0"/>
              <a:t>’,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success: function (data){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	$(“#x-container”).html(data);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}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});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});</a:t>
            </a:r>
          </a:p>
          <a:p>
            <a:pPr marL="274320" lvl="1" indent="0">
              <a:buFont typeface="Consolas" pitchFamily="49" charset="0"/>
              <a:buNone/>
            </a:pPr>
            <a:endParaRPr lang="en-US" altLang="zh-CN" dirty="0" smtClean="0"/>
          </a:p>
          <a:p>
            <a:pPr marL="274320" lvl="1" indent="0">
              <a:buFont typeface="Consolas" pitchFamily="49" charset="0"/>
              <a:buNone/>
            </a:pPr>
            <a:r>
              <a:rPr lang="zh-CN" altLang="en-US" dirty="0" smtClean="0"/>
              <a:t>不厌其烦的写着这样的代码</a:t>
            </a:r>
            <a:endParaRPr lang="en-US" altLang="zh-CN" dirty="0" smtClean="0"/>
          </a:p>
          <a:p>
            <a:pPr marL="274320" lvl="1" indent="0">
              <a:buFont typeface="Consolas" pitchFamily="49" charset="0"/>
              <a:buNone/>
            </a:pPr>
            <a:endParaRPr lang="en-US" altLang="zh-CN" dirty="0" smtClean="0"/>
          </a:p>
          <a:p>
            <a:pPr marL="274320" lvl="1" indent="0">
              <a:buFont typeface="Consolas" pitchFamily="49" charset="0"/>
              <a:buNone/>
            </a:pPr>
            <a:r>
              <a:rPr lang="zh-CN" altLang="en-US" dirty="0" smtClean="0"/>
              <a:t>可能的问题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这样的面条代码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没法分开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难以复用</a:t>
            </a:r>
            <a:r>
              <a:rPr lang="en-US" altLang="zh-CN" dirty="0" smtClean="0"/>
              <a:t>, </a:t>
            </a:r>
            <a:r>
              <a:rPr lang="zh-CN" altLang="en-US" dirty="0"/>
              <a:t>一般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, success</a:t>
            </a:r>
            <a:r>
              <a:rPr lang="zh-CN" altLang="en-US" dirty="0" smtClean="0"/>
              <a:t>里面会很多东西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或者在里面还可能嵌套更多成同样的代码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开篇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那些熟悉的面条式的代码</a:t>
            </a:r>
            <a:endParaRPr lang="en-US" altLang="zh-CN" dirty="0" smtClean="0"/>
          </a:p>
          <a:p>
            <a:r>
              <a:rPr lang="zh-CN" altLang="en-US" dirty="0" smtClean="0"/>
              <a:t>那些写完再写不复用的代码</a:t>
            </a:r>
            <a:endParaRPr lang="en-US" altLang="zh-CN" dirty="0" smtClean="0"/>
          </a:p>
          <a:p>
            <a:r>
              <a:rPr lang="zh-CN" altLang="en-US" dirty="0" smtClean="0"/>
              <a:t>那些缩进到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层的代码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前端工程师呢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27432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0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429" y="1916832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MV(C)				backbone</a:t>
            </a:r>
          </a:p>
          <a:p>
            <a:pPr marL="0" indent="0">
              <a:buNone/>
            </a:pPr>
            <a:r>
              <a:rPr lang="en-US" altLang="zh-CN" dirty="0" smtClean="0"/>
              <a:t>M(V)C				</a:t>
            </a:r>
            <a:r>
              <a:rPr lang="en-US" altLang="zh-CN" dirty="0" err="1" smtClean="0"/>
              <a:t>spinejs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M(VC)</a:t>
            </a:r>
            <a:r>
              <a:rPr lang="en-US" altLang="zh-CN" dirty="0"/>
              <a:t>	</a:t>
            </a:r>
            <a:r>
              <a:rPr lang="en-US" altLang="zh-CN" dirty="0" smtClean="0"/>
              <a:t>			VC</a:t>
            </a:r>
            <a:r>
              <a:rPr lang="zh-CN" altLang="en-US" dirty="0" smtClean="0"/>
              <a:t>共同存在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2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结构图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引用豆瓣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is needed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是趋势</a:t>
            </a:r>
            <a:endParaRPr lang="en-US" altLang="zh-CN" dirty="0" smtClean="0"/>
          </a:p>
          <a:p>
            <a:r>
              <a:rPr lang="zh-CN" altLang="en-US" dirty="0" smtClean="0"/>
              <a:t>趋势从何而来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zh-CN" altLang="en-US" dirty="0" smtClean="0"/>
              <a:t>前端工程师应该做出那些改变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他能给我们带来什么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Show me the code!!!!(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MVC</a:t>
            </a:r>
            <a:r>
              <a:rPr lang="zh-CN" altLang="en-US" dirty="0"/>
              <a:t>是</a:t>
            </a:r>
            <a:r>
              <a:rPr lang="zh-CN" altLang="en-US" dirty="0" smtClean="0"/>
              <a:t>趋势</a:t>
            </a:r>
            <a:endParaRPr lang="zh-CN" altLang="en-US" dirty="0"/>
          </a:p>
        </p:txBody>
      </p:sp>
      <p:pic>
        <p:nvPicPr>
          <p:cNvPr id="1026" name="Picture 2" descr="http://img3.douban.com/gondor/pics/logo_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7" y="1772816"/>
            <a:ext cx="2448272" cy="8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2k1ftgv7pobq7.cloudfront.net/images/bd87ee916375920ae72dffadbb10d412/logo-blue-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5" y="2658067"/>
            <a:ext cx="2699790" cy="86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3675095"/>
            <a:ext cx="1944216" cy="691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44751" y="4797152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foursquare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00" y="2928097"/>
            <a:ext cx="6134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52" y="2348880"/>
            <a:ext cx="6768752" cy="152481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/>
              <a:t>趋势从何而来</a:t>
            </a:r>
            <a:r>
              <a:rPr lang="en-US" altLang="zh-CN" sz="4400" dirty="0" smtClean="0"/>
              <a:t>?</a:t>
            </a:r>
            <a:br>
              <a:rPr lang="en-US" altLang="zh-CN" sz="4400" dirty="0" smtClean="0"/>
            </a:br>
            <a:r>
              <a:rPr lang="zh-CN" altLang="en-US" sz="4400" dirty="0" smtClean="0"/>
              <a:t>我们经历了多少分离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53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40414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6300" y="3244334"/>
            <a:ext cx="2441694" cy="70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400" dirty="0">
                <a:solidFill>
                  <a:prstClr val="white"/>
                </a:solidFill>
                <a:latin typeface="Consolas"/>
                <a:ea typeface="华文楷体" panose="02010600040101010101" pitchFamily="2" charset="-122"/>
              </a:rPr>
              <a:t>很久以前</a:t>
            </a:r>
            <a:endParaRPr lang="zh-CN" alt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3933204"/>
            <a:ext cx="5286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2204" y="3284984"/>
            <a:ext cx="387798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 smtClean="0"/>
              <a:t>…… </a:t>
            </a:r>
            <a:r>
              <a:rPr lang="zh-CN" altLang="en-US" sz="2400" dirty="0" smtClean="0"/>
              <a:t>过了很长时间</a:t>
            </a:r>
            <a:endParaRPr lang="en-US" altLang="zh-CN" sz="2400" dirty="0"/>
          </a:p>
          <a:p>
            <a:pPr algn="ctr">
              <a:lnSpc>
                <a:spcPct val="90000"/>
              </a:lnSpc>
            </a:pPr>
            <a:r>
              <a:rPr lang="zh-CN" altLang="en-US" sz="2400" dirty="0" smtClean="0"/>
              <a:t>我们需要用数据库保存信息</a:t>
            </a:r>
            <a:endParaRPr lang="en-US" altLang="zh-CN" sz="24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671" y="4019396"/>
            <a:ext cx="6115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3933056"/>
            <a:ext cx="4972050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4292" y="3068960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复杂数据处理分离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3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2780928"/>
            <a:ext cx="486727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1988840"/>
            <a:ext cx="4068738" cy="46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presentation (widescreen)</Template>
  <TotalTime>0</TotalTime>
  <Words>273</Words>
  <Application>Microsoft Office PowerPoint</Application>
  <PresentationFormat>Custom</PresentationFormat>
  <Paragraphs>67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华文楷体</vt:lpstr>
      <vt:lpstr>宋体</vt:lpstr>
      <vt:lpstr>Arial</vt:lpstr>
      <vt:lpstr>Consolas</vt:lpstr>
      <vt:lpstr>Corbel</vt:lpstr>
      <vt:lpstr>Chalkboard 16x9</vt:lpstr>
      <vt:lpstr>前端MVC初探</vt:lpstr>
      <vt:lpstr>开篇</vt:lpstr>
      <vt:lpstr>Change is needed</vt:lpstr>
      <vt:lpstr>前端MVC是趋势</vt:lpstr>
      <vt:lpstr>趋势从何而来? 我们经历了多少分离</vt:lpstr>
      <vt:lpstr>PowerPoint Presentation</vt:lpstr>
      <vt:lpstr>PowerPoint Presentation</vt:lpstr>
      <vt:lpstr>PowerPoint Presentation</vt:lpstr>
      <vt:lpstr>PowerPoint Presentation</vt:lpstr>
      <vt:lpstr>扩展!!!!(痛苦)</vt:lpstr>
      <vt:lpstr>分离的时候到了!!</vt:lpstr>
      <vt:lpstr>PHP工程师开始过着快乐的日子</vt:lpstr>
      <vt:lpstr>JavaScript工程师呢?</vt:lpstr>
      <vt:lpstr>分离!!!!</vt:lpstr>
      <vt:lpstr>以后</vt:lpstr>
      <vt:lpstr>突然, 小马哥说: 一切以用户价值为依归 要注重用户体验</vt:lpstr>
      <vt:lpstr>用户体验?   良好的视觉设计,良好的交互设计, 响应要快</vt:lpstr>
      <vt:lpstr>从此JavaScript工程师的快乐时光结束, 他们开始写着比HTML/CSS/PHP工程师都多的代码  他们开始经常在一千多行的文件中跳转.  他们的世界开始变得混乱…… </vt:lpstr>
      <vt:lpstr>混乱在于何处</vt:lpstr>
      <vt:lpstr>前端工程师呢?</vt:lpstr>
      <vt:lpstr>MVC</vt:lpstr>
      <vt:lpstr>MVC结构图(引用豆瓣)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2012-12-15T09:58:26Z</dcterms:created>
  <dcterms:modified xsi:type="dcterms:W3CDTF">2012-12-15T11:38:50Z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