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180-9155-4345-B94D-0C14EECBC95B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FE62-E14E-41F8-8ECA-B9B1CF0EA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10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180-9155-4345-B94D-0C14EECBC95B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FE62-E14E-41F8-8ECA-B9B1CF0EA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1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180-9155-4345-B94D-0C14EECBC95B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FE62-E14E-41F8-8ECA-B9B1CF0EA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21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180-9155-4345-B94D-0C14EECBC95B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FE62-E14E-41F8-8ECA-B9B1CF0EA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16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180-9155-4345-B94D-0C14EECBC95B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FE62-E14E-41F8-8ECA-B9B1CF0EA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94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180-9155-4345-B94D-0C14EECBC95B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FE62-E14E-41F8-8ECA-B9B1CF0EA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23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180-9155-4345-B94D-0C14EECBC95B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FE62-E14E-41F8-8ECA-B9B1CF0EA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39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180-9155-4345-B94D-0C14EECBC95B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FE62-E14E-41F8-8ECA-B9B1CF0EA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81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180-9155-4345-B94D-0C14EECBC95B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FE62-E14E-41F8-8ECA-B9B1CF0EA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180-9155-4345-B94D-0C14EECBC95B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FE62-E14E-41F8-8ECA-B9B1CF0EA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31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180-9155-4345-B94D-0C14EECBC95B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FE62-E14E-41F8-8ECA-B9B1CF0EA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50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D180-9155-4345-B94D-0C14EECBC95B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2FE62-E14E-41F8-8ECA-B9B1CF0EA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45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2610196" y="3275215"/>
            <a:ext cx="3034146" cy="24938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644342" y="3250277"/>
            <a:ext cx="3034146" cy="2493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845420" y="3078080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Segments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335585" y="3273773"/>
            <a:ext cx="1143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smtClean="0"/>
              <a:t>segID =10, 500m</a:t>
            </a:r>
            <a:endParaRPr lang="en-GB" sz="11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976770" y="323101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segID =11, 500m</a:t>
            </a:r>
            <a:endParaRPr lang="en-GB" sz="11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610196" y="2799184"/>
            <a:ext cx="1103388" cy="1866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020604" y="2770806"/>
            <a:ext cx="2736979" cy="2838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224240" y="3772423"/>
            <a:ext cx="1103388" cy="1866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78850" y="2504489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smtClean="0"/>
              <a:t>MarginID =88, 200m</a:t>
            </a:r>
            <a:endParaRPr lang="en-GB" sz="11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5092894" y="3856582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smtClean="0"/>
              <a:t>MarginID =89, 200m</a:t>
            </a:r>
            <a:endParaRPr lang="en-GB" sz="11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708796" y="2537574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smtClean="0"/>
              <a:t>MarginID =90, 400m</a:t>
            </a:r>
            <a:endParaRPr lang="en-GB" sz="1100" i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610196" y="2817845"/>
            <a:ext cx="0" cy="48230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13584" y="2808514"/>
            <a:ext cx="0" cy="48230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20604" y="2780438"/>
            <a:ext cx="0" cy="48230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757583" y="2766099"/>
            <a:ext cx="0" cy="48230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40067" y="3280457"/>
            <a:ext cx="0" cy="48230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31694" y="3273773"/>
            <a:ext cx="0" cy="48230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10196" y="2995469"/>
            <a:ext cx="272963" cy="0"/>
          </a:xfrm>
          <a:prstGeom prst="line">
            <a:avLst/>
          </a:prstGeom>
          <a:ln w="25400">
            <a:solidFill>
              <a:srgbClr val="FB3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08774" y="3613481"/>
            <a:ext cx="734319" cy="0"/>
          </a:xfrm>
          <a:prstGeom prst="line">
            <a:avLst/>
          </a:prstGeom>
          <a:ln w="25400">
            <a:solidFill>
              <a:srgbClr val="FB3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002469" y="2901820"/>
            <a:ext cx="2755114" cy="24306"/>
          </a:xfrm>
          <a:prstGeom prst="line">
            <a:avLst/>
          </a:prstGeom>
          <a:ln w="25400">
            <a:solidFill>
              <a:srgbClr val="FB3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84247" y="2961859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FB35D1"/>
                </a:solidFill>
              </a:rPr>
              <a:t>50m</a:t>
            </a:r>
            <a:endParaRPr lang="en-GB" sz="1100" b="1" dirty="0">
              <a:solidFill>
                <a:srgbClr val="FB35D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43520" y="3393014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FB35D1"/>
                </a:solidFill>
              </a:rPr>
              <a:t>100m</a:t>
            </a:r>
            <a:endParaRPr lang="en-GB" sz="1100" b="1" dirty="0">
              <a:solidFill>
                <a:srgbClr val="FB35D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68521" y="2890170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FB35D1"/>
                </a:solidFill>
              </a:rPr>
              <a:t>400m</a:t>
            </a:r>
            <a:endParaRPr lang="en-GB" sz="1100" b="1" dirty="0">
              <a:solidFill>
                <a:srgbClr val="FB35D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647388" y="3280457"/>
            <a:ext cx="0" cy="48230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41846" y="2792781"/>
            <a:ext cx="0" cy="48230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6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Hornby D.</dc:creator>
  <cp:lastModifiedBy>Hornby D.</cp:lastModifiedBy>
  <cp:revision>4</cp:revision>
  <dcterms:created xsi:type="dcterms:W3CDTF">2019-02-01T10:10:11Z</dcterms:created>
  <dcterms:modified xsi:type="dcterms:W3CDTF">2019-02-01T10:31:07Z</dcterms:modified>
</cp:coreProperties>
</file>