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CAD5A-F45F-4C6F-B940-AC659851C98C}" type="doc">
      <dgm:prSet loTypeId="urn:microsoft.com/office/officeart/2005/8/layout/process2" loCatId="process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D2A5F00B-7541-4379-8085-62CCE5822ADD}">
      <dgm:prSet phldrT="[Text]" custT="1"/>
      <dgm:spPr/>
      <dgm:t>
        <a:bodyPr/>
        <a:lstStyle/>
        <a:p>
          <a:r>
            <a:rPr lang="en-US" sz="900" b="1" dirty="0" smtClean="0"/>
            <a:t>Data Preparation</a:t>
          </a:r>
          <a:endParaRPr lang="en-US" sz="900" b="1" dirty="0"/>
        </a:p>
      </dgm:t>
    </dgm:pt>
    <dgm:pt modelId="{22791ED0-7158-4DDF-A7FF-EB7034F95F6A}" type="parTrans" cxnId="{1E6C53D6-1B98-496C-9189-D02B506E96AC}">
      <dgm:prSet/>
      <dgm:spPr/>
      <dgm:t>
        <a:bodyPr/>
        <a:lstStyle/>
        <a:p>
          <a:endParaRPr lang="en-US"/>
        </a:p>
      </dgm:t>
    </dgm:pt>
    <dgm:pt modelId="{776B47BF-149E-4E1D-865B-398D6E023415}" type="sibTrans" cxnId="{1E6C53D6-1B98-496C-9189-D02B506E96AC}">
      <dgm:prSet/>
      <dgm:spPr/>
      <dgm:t>
        <a:bodyPr/>
        <a:lstStyle/>
        <a:p>
          <a:endParaRPr lang="en-US" dirty="0"/>
        </a:p>
      </dgm:t>
    </dgm:pt>
    <dgm:pt modelId="{62907C3C-0D05-4832-B250-C5A1C8B8BB09}">
      <dgm:prSet phldrT="[Text]" custT="1"/>
      <dgm:spPr/>
      <dgm:t>
        <a:bodyPr/>
        <a:lstStyle/>
        <a:p>
          <a:r>
            <a:rPr lang="en-US" sz="900" dirty="0" smtClean="0"/>
            <a:t> Download required datasets</a:t>
          </a:r>
          <a:endParaRPr lang="en-US" sz="900" dirty="0"/>
        </a:p>
      </dgm:t>
    </dgm:pt>
    <dgm:pt modelId="{B02D94F0-7DBA-4CAC-A6BC-8195AE3ED0AE}" type="parTrans" cxnId="{1A49F522-34BC-4A74-ACD7-B3A422DA33DB}">
      <dgm:prSet/>
      <dgm:spPr/>
      <dgm:t>
        <a:bodyPr/>
        <a:lstStyle/>
        <a:p>
          <a:endParaRPr lang="en-US"/>
        </a:p>
      </dgm:t>
    </dgm:pt>
    <dgm:pt modelId="{412AC000-FBBE-4737-8703-06A926F32925}" type="sibTrans" cxnId="{1A49F522-34BC-4A74-ACD7-B3A422DA33DB}">
      <dgm:prSet/>
      <dgm:spPr/>
      <dgm:t>
        <a:bodyPr/>
        <a:lstStyle/>
        <a:p>
          <a:endParaRPr lang="en-US"/>
        </a:p>
      </dgm:t>
    </dgm:pt>
    <dgm:pt modelId="{F0E30E0C-4963-4599-AE0B-2032E9B47C22}">
      <dgm:prSet phldrT="[Text]" custT="1"/>
      <dgm:spPr/>
      <dgm:t>
        <a:bodyPr/>
        <a:lstStyle/>
        <a:p>
          <a:r>
            <a:rPr lang="en-US" sz="900" dirty="0" smtClean="0"/>
            <a:t> Prepare input datasets (Sub-set assets, LCM, Floodplain, </a:t>
          </a:r>
          <a:r>
            <a:rPr lang="en-US" sz="900" dirty="0" err="1" smtClean="0"/>
            <a:t>Centreline</a:t>
          </a:r>
          <a:r>
            <a:rPr lang="en-US" sz="900" dirty="0" smtClean="0"/>
            <a:t>, hydrology </a:t>
          </a:r>
          <a:r>
            <a:rPr lang="en-US" sz="900" dirty="0" err="1" smtClean="0"/>
            <a:t>rasters</a:t>
          </a:r>
          <a:r>
            <a:rPr lang="en-US" sz="900" dirty="0" smtClean="0"/>
            <a:t>, geology, DoD)</a:t>
          </a:r>
          <a:endParaRPr lang="en-US" sz="900" dirty="0"/>
        </a:p>
      </dgm:t>
    </dgm:pt>
    <dgm:pt modelId="{38B55FFC-F2AD-499F-9762-CF61F13DB674}" type="parTrans" cxnId="{65CD890D-E897-46B8-945F-D1F1F9DCBB8F}">
      <dgm:prSet/>
      <dgm:spPr/>
      <dgm:t>
        <a:bodyPr/>
        <a:lstStyle/>
        <a:p>
          <a:endParaRPr lang="en-US"/>
        </a:p>
      </dgm:t>
    </dgm:pt>
    <dgm:pt modelId="{B2E21BF3-7750-4F11-AEA0-AAB5C384D2CA}" type="sibTrans" cxnId="{65CD890D-E897-46B8-945F-D1F1F9DCBB8F}">
      <dgm:prSet/>
      <dgm:spPr/>
      <dgm:t>
        <a:bodyPr/>
        <a:lstStyle/>
        <a:p>
          <a:endParaRPr lang="en-US"/>
        </a:p>
      </dgm:t>
    </dgm:pt>
    <dgm:pt modelId="{290EDCBE-B534-4CA5-90C5-8364239BCE10}">
      <dgm:prSet phldrT="[Text]" custT="1"/>
      <dgm:spPr/>
      <dgm:t>
        <a:bodyPr/>
        <a:lstStyle/>
        <a:p>
          <a:r>
            <a:rPr lang="en-US" sz="900" b="1" dirty="0" smtClean="0"/>
            <a:t>Create Initial Confinement</a:t>
          </a:r>
          <a:endParaRPr lang="en-US" sz="900" b="1" dirty="0"/>
        </a:p>
      </dgm:t>
    </dgm:pt>
    <dgm:pt modelId="{7EFE1CD0-8FE0-4A82-AFFE-7B6A35443291}" type="parTrans" cxnId="{DD6F9529-F3AB-4D88-9BEE-27DFCC0FDDEC}">
      <dgm:prSet/>
      <dgm:spPr/>
      <dgm:t>
        <a:bodyPr/>
        <a:lstStyle/>
        <a:p>
          <a:endParaRPr lang="en-US"/>
        </a:p>
      </dgm:t>
    </dgm:pt>
    <dgm:pt modelId="{485B0A70-06BD-4D35-B668-ED58761A182E}" type="sibTrans" cxnId="{DD6F9529-F3AB-4D88-9BEE-27DFCC0FDDEC}">
      <dgm:prSet/>
      <dgm:spPr/>
      <dgm:t>
        <a:bodyPr/>
        <a:lstStyle/>
        <a:p>
          <a:endParaRPr lang="en-US" dirty="0"/>
        </a:p>
      </dgm:t>
    </dgm:pt>
    <dgm:pt modelId="{00D209B5-B1C9-4010-8227-5FA4495FD1BC}">
      <dgm:prSet phldrT="[Text]" custT="1"/>
      <dgm:spPr/>
      <dgm:t>
        <a:bodyPr/>
        <a:lstStyle/>
        <a:p>
          <a:r>
            <a:rPr lang="en-US" sz="900" dirty="0" smtClean="0"/>
            <a:t> Create a Confinement Project</a:t>
          </a:r>
          <a:endParaRPr lang="en-US" sz="900" dirty="0"/>
        </a:p>
      </dgm:t>
    </dgm:pt>
    <dgm:pt modelId="{4964E1EA-92F7-443A-B0CE-E4CFD0DEB2E2}" type="parTrans" cxnId="{916ABE98-5E63-4D83-AC7A-CA01ACC4D4CF}">
      <dgm:prSet/>
      <dgm:spPr/>
      <dgm:t>
        <a:bodyPr/>
        <a:lstStyle/>
        <a:p>
          <a:endParaRPr lang="en-US"/>
        </a:p>
      </dgm:t>
    </dgm:pt>
    <dgm:pt modelId="{B218E21D-320E-4855-AEF3-D6F8AF9AEEA0}" type="sibTrans" cxnId="{916ABE98-5E63-4D83-AC7A-CA01ACC4D4CF}">
      <dgm:prSet/>
      <dgm:spPr/>
      <dgm:t>
        <a:bodyPr/>
        <a:lstStyle/>
        <a:p>
          <a:endParaRPr lang="en-US"/>
        </a:p>
      </dgm:t>
    </dgm:pt>
    <dgm:pt modelId="{16C43D9F-F0F0-45A0-A1DA-4BF60F765CCC}">
      <dgm:prSet phldrT="[Text]" custT="1"/>
      <dgm:spPr/>
      <dgm:t>
        <a:bodyPr/>
        <a:lstStyle/>
        <a:p>
          <a:r>
            <a:rPr lang="en-US" sz="900" dirty="0" smtClean="0"/>
            <a:t> Load Project with datasets</a:t>
          </a:r>
          <a:endParaRPr lang="en-US" sz="900" dirty="0"/>
        </a:p>
      </dgm:t>
    </dgm:pt>
    <dgm:pt modelId="{695BF40A-E859-4EF1-A000-9C6DD4FA1619}" type="parTrans" cxnId="{7D93D7C2-E82F-4E37-81FC-E3722F3C7030}">
      <dgm:prSet/>
      <dgm:spPr/>
      <dgm:t>
        <a:bodyPr/>
        <a:lstStyle/>
        <a:p>
          <a:endParaRPr lang="en-US"/>
        </a:p>
      </dgm:t>
    </dgm:pt>
    <dgm:pt modelId="{929B6BB0-0B55-4DB9-B98D-47377C81AD96}" type="sibTrans" cxnId="{7D93D7C2-E82F-4E37-81FC-E3722F3C7030}">
      <dgm:prSet/>
      <dgm:spPr/>
      <dgm:t>
        <a:bodyPr/>
        <a:lstStyle/>
        <a:p>
          <a:endParaRPr lang="en-US"/>
        </a:p>
      </dgm:t>
    </dgm:pt>
    <dgm:pt modelId="{0ABFD958-B094-420D-88FF-FC720517B5FF}">
      <dgm:prSet phldrT="[Text]" custT="1"/>
      <dgm:spPr/>
      <dgm:t>
        <a:bodyPr/>
        <a:lstStyle/>
        <a:p>
          <a:r>
            <a:rPr lang="en-US" sz="900" b="1" dirty="0" smtClean="0"/>
            <a:t>Create Valley </a:t>
          </a:r>
          <a:r>
            <a:rPr lang="en-US" sz="900" b="1" dirty="0" err="1" smtClean="0"/>
            <a:t>Centreline</a:t>
          </a:r>
          <a:endParaRPr lang="en-US" sz="900" b="1" dirty="0"/>
        </a:p>
      </dgm:t>
    </dgm:pt>
    <dgm:pt modelId="{0C7B77FD-5607-4402-B11D-32DA7AB6B049}" type="parTrans" cxnId="{A8FE3D7D-DF46-47C5-8B5E-7539D76A5FC0}">
      <dgm:prSet/>
      <dgm:spPr/>
      <dgm:t>
        <a:bodyPr/>
        <a:lstStyle/>
        <a:p>
          <a:endParaRPr lang="en-US"/>
        </a:p>
      </dgm:t>
    </dgm:pt>
    <dgm:pt modelId="{14EC1BFC-72BE-44AF-87BE-038F2D66781B}" type="sibTrans" cxnId="{A8FE3D7D-DF46-47C5-8B5E-7539D76A5FC0}">
      <dgm:prSet/>
      <dgm:spPr/>
      <dgm:t>
        <a:bodyPr/>
        <a:lstStyle/>
        <a:p>
          <a:endParaRPr lang="en-US"/>
        </a:p>
      </dgm:t>
    </dgm:pt>
    <dgm:pt modelId="{67E6083B-381A-4F87-9C92-962DEFE065B8}">
      <dgm:prSet phldrT="[Text]" custT="1"/>
      <dgm:spPr/>
      <dgm:t>
        <a:bodyPr/>
        <a:lstStyle/>
        <a:p>
          <a:r>
            <a:rPr lang="en-US" sz="900" dirty="0" smtClean="0"/>
            <a:t> Run the GNAT FCT tool</a:t>
          </a:r>
          <a:endParaRPr lang="en-US" sz="900" dirty="0"/>
        </a:p>
      </dgm:t>
    </dgm:pt>
    <dgm:pt modelId="{38FF50D2-E850-4E70-A2D1-B1BFA2A96C9C}" type="parTrans" cxnId="{606D8FBD-8713-4791-A763-BFAA438C2098}">
      <dgm:prSet/>
      <dgm:spPr/>
      <dgm:t>
        <a:bodyPr/>
        <a:lstStyle/>
        <a:p>
          <a:endParaRPr lang="en-US"/>
        </a:p>
      </dgm:t>
    </dgm:pt>
    <dgm:pt modelId="{A5DA82AA-4005-499E-9B05-5F043383C8B6}" type="sibTrans" cxnId="{606D8FBD-8713-4791-A763-BFAA438C2098}">
      <dgm:prSet/>
      <dgm:spPr/>
      <dgm:t>
        <a:bodyPr/>
        <a:lstStyle/>
        <a:p>
          <a:endParaRPr lang="en-US"/>
        </a:p>
      </dgm:t>
    </dgm:pt>
    <dgm:pt modelId="{E470F5E8-8EE4-42A4-AFBD-48C94E828076}">
      <dgm:prSet phldrT="[Text]" custT="1"/>
      <dgm:spPr/>
      <dgm:t>
        <a:bodyPr/>
        <a:lstStyle/>
        <a:p>
          <a:r>
            <a:rPr lang="en-US" sz="900" dirty="0" smtClean="0"/>
            <a:t> Convert to Network Dataset and extract centerline</a:t>
          </a:r>
          <a:endParaRPr lang="en-US" sz="900" dirty="0"/>
        </a:p>
      </dgm:t>
    </dgm:pt>
    <dgm:pt modelId="{8D83B3E8-396B-4BF9-9C72-7FA9F528E740}" type="parTrans" cxnId="{37C529E2-4999-4360-A7B5-AB927F83D5EF}">
      <dgm:prSet/>
      <dgm:spPr/>
      <dgm:t>
        <a:bodyPr/>
        <a:lstStyle/>
        <a:p>
          <a:endParaRPr lang="en-US"/>
        </a:p>
      </dgm:t>
    </dgm:pt>
    <dgm:pt modelId="{DA55CE98-C142-42B4-867E-BD2ACCF632D5}" type="sibTrans" cxnId="{37C529E2-4999-4360-A7B5-AB927F83D5EF}">
      <dgm:prSet/>
      <dgm:spPr/>
      <dgm:t>
        <a:bodyPr/>
        <a:lstStyle/>
        <a:p>
          <a:endParaRPr lang="en-US"/>
        </a:p>
      </dgm:t>
    </dgm:pt>
    <dgm:pt modelId="{8C04B313-8C56-43AF-B909-BE6A3ABF10A3}">
      <dgm:prSet phldrT="[Text]" custT="1"/>
      <dgm:spPr/>
      <dgm:t>
        <a:bodyPr/>
        <a:lstStyle/>
        <a:p>
          <a:r>
            <a:rPr lang="en-US" sz="900" dirty="0" smtClean="0"/>
            <a:t> Run the Confining Margins tool</a:t>
          </a:r>
          <a:endParaRPr lang="en-US" sz="900" dirty="0"/>
        </a:p>
      </dgm:t>
    </dgm:pt>
    <dgm:pt modelId="{AB480A1D-E431-4016-B583-48DD06C75DDE}" type="parTrans" cxnId="{74B094D0-B321-4D42-B52F-741AB21E0EED}">
      <dgm:prSet/>
      <dgm:spPr/>
      <dgm:t>
        <a:bodyPr/>
        <a:lstStyle/>
        <a:p>
          <a:endParaRPr lang="en-US"/>
        </a:p>
      </dgm:t>
    </dgm:pt>
    <dgm:pt modelId="{598D0BDB-470F-4587-A7E1-4EB2B2E4E0F2}" type="sibTrans" cxnId="{74B094D0-B321-4D42-B52F-741AB21E0EED}">
      <dgm:prSet/>
      <dgm:spPr/>
      <dgm:t>
        <a:bodyPr/>
        <a:lstStyle/>
        <a:p>
          <a:endParaRPr lang="en-US"/>
        </a:p>
      </dgm:t>
    </dgm:pt>
    <dgm:pt modelId="{ECD95D4A-13DA-4E15-B9CA-10A97F45746B}">
      <dgm:prSet phldrT="[Text]" custT="1"/>
      <dgm:spPr/>
      <dgm:t>
        <a:bodyPr/>
        <a:lstStyle/>
        <a:p>
          <a:r>
            <a:rPr lang="en-US" sz="900" dirty="0" smtClean="0"/>
            <a:t> Add RID field</a:t>
          </a:r>
          <a:endParaRPr lang="en-US" sz="900" dirty="0"/>
        </a:p>
      </dgm:t>
    </dgm:pt>
    <dgm:pt modelId="{855CED17-6F22-46A7-8354-4500E628382C}" type="parTrans" cxnId="{7280C356-4205-47EC-A7D2-65EE3789C9E2}">
      <dgm:prSet/>
      <dgm:spPr/>
      <dgm:t>
        <a:bodyPr/>
        <a:lstStyle/>
        <a:p>
          <a:endParaRPr lang="en-US"/>
        </a:p>
      </dgm:t>
    </dgm:pt>
    <dgm:pt modelId="{1A514E8E-5B87-439E-AAF7-68D1E6FD7471}" type="sibTrans" cxnId="{7280C356-4205-47EC-A7D2-65EE3789C9E2}">
      <dgm:prSet/>
      <dgm:spPr/>
      <dgm:t>
        <a:bodyPr/>
        <a:lstStyle/>
        <a:p>
          <a:endParaRPr lang="en-US"/>
        </a:p>
      </dgm:t>
    </dgm:pt>
    <dgm:pt modelId="{16993775-A1B3-4465-9450-559FE64AD127}">
      <dgm:prSet phldrT="[Text]" custT="1"/>
      <dgm:spPr/>
      <dgm:t>
        <a:bodyPr/>
        <a:lstStyle/>
        <a:p>
          <a:r>
            <a:rPr lang="en-US" sz="900" b="1" dirty="0" smtClean="0"/>
            <a:t>Update raw confining state, segment and create valley partitions</a:t>
          </a:r>
          <a:endParaRPr lang="en-US" sz="900" b="1" dirty="0"/>
        </a:p>
      </dgm:t>
    </dgm:pt>
    <dgm:pt modelId="{4B4048F1-85CF-4E65-A434-84D361384354}" type="parTrans" cxnId="{37EAA455-770F-4BA4-8AD6-6DB2EE626D4B}">
      <dgm:prSet/>
      <dgm:spPr/>
      <dgm:t>
        <a:bodyPr/>
        <a:lstStyle/>
        <a:p>
          <a:endParaRPr lang="en-US"/>
        </a:p>
      </dgm:t>
    </dgm:pt>
    <dgm:pt modelId="{4518F0E6-1458-4A52-90C5-256335DE3373}" type="sibTrans" cxnId="{37EAA455-770F-4BA4-8AD6-6DB2EE626D4B}">
      <dgm:prSet/>
      <dgm:spPr/>
      <dgm:t>
        <a:bodyPr/>
        <a:lstStyle/>
        <a:p>
          <a:endParaRPr lang="en-US"/>
        </a:p>
      </dgm:t>
    </dgm:pt>
    <dgm:pt modelId="{10ACB5D6-FB1B-459C-8135-D22AB1DB661E}">
      <dgm:prSet phldrT="[Text]" custT="1"/>
      <dgm:spPr/>
      <dgm:t>
        <a:bodyPr/>
        <a:lstStyle/>
        <a:p>
          <a:r>
            <a:rPr lang="en-US" sz="900" dirty="0" smtClean="0"/>
            <a:t> Identify bridge confinements then “burn” them into </a:t>
          </a:r>
          <a:r>
            <a:rPr lang="en-US" sz="900" dirty="0" err="1" smtClean="0"/>
            <a:t>RawConfiningState</a:t>
          </a:r>
          <a:endParaRPr lang="en-US" sz="900" dirty="0"/>
        </a:p>
      </dgm:t>
    </dgm:pt>
    <dgm:pt modelId="{8B1B2407-5D15-4F59-8740-31BFB329EC56}" type="parTrans" cxnId="{98FEEC88-C38E-4F21-BF51-799D4296CF62}">
      <dgm:prSet/>
      <dgm:spPr/>
      <dgm:t>
        <a:bodyPr/>
        <a:lstStyle/>
        <a:p>
          <a:endParaRPr lang="en-US"/>
        </a:p>
      </dgm:t>
    </dgm:pt>
    <dgm:pt modelId="{7212C7D6-7E2C-4128-93E1-07CA6CF003C5}" type="sibTrans" cxnId="{98FEEC88-C38E-4F21-BF51-799D4296CF62}">
      <dgm:prSet/>
      <dgm:spPr/>
      <dgm:t>
        <a:bodyPr/>
        <a:lstStyle/>
        <a:p>
          <a:endParaRPr lang="en-US"/>
        </a:p>
      </dgm:t>
    </dgm:pt>
    <dgm:pt modelId="{6B88644D-3962-4E9E-8765-C158036A6317}">
      <dgm:prSet phldrT="[Text]" custT="1"/>
      <dgm:spPr/>
      <dgm:t>
        <a:bodyPr/>
        <a:lstStyle/>
        <a:p>
          <a:r>
            <a:rPr lang="en-US" sz="900" dirty="0" smtClean="0"/>
            <a:t> Run create split points and segment network tool</a:t>
          </a:r>
          <a:endParaRPr lang="en-US" sz="900" dirty="0"/>
        </a:p>
      </dgm:t>
    </dgm:pt>
    <dgm:pt modelId="{C8F92A58-0373-4375-B774-64E6C3225B39}" type="parTrans" cxnId="{8783044B-E7FC-4C2C-A624-946DEEF598C4}">
      <dgm:prSet/>
      <dgm:spPr/>
      <dgm:t>
        <a:bodyPr/>
        <a:lstStyle/>
        <a:p>
          <a:endParaRPr lang="en-US"/>
        </a:p>
      </dgm:t>
    </dgm:pt>
    <dgm:pt modelId="{E04F5FB8-48FF-43B7-B989-943D8AE0A78C}" type="sibTrans" cxnId="{8783044B-E7FC-4C2C-A624-946DEEF598C4}">
      <dgm:prSet/>
      <dgm:spPr/>
      <dgm:t>
        <a:bodyPr/>
        <a:lstStyle/>
        <a:p>
          <a:endParaRPr lang="en-US"/>
        </a:p>
      </dgm:t>
    </dgm:pt>
    <dgm:pt modelId="{46F35A63-548E-451D-BE3E-43DA6EAFB469}">
      <dgm:prSet phldrT="[Text]" custT="1"/>
      <dgm:spPr/>
      <dgm:t>
        <a:bodyPr/>
        <a:lstStyle/>
        <a:p>
          <a:r>
            <a:rPr lang="en-US" sz="900" dirty="0" smtClean="0"/>
            <a:t> Run create Valley Cross sections</a:t>
          </a:r>
          <a:endParaRPr lang="en-US" sz="900" dirty="0"/>
        </a:p>
      </dgm:t>
    </dgm:pt>
    <dgm:pt modelId="{138DD8D7-6AAB-456C-A494-9A77CB438A47}" type="parTrans" cxnId="{3E980990-819D-4DEA-918D-A5062B8A096F}">
      <dgm:prSet/>
      <dgm:spPr/>
      <dgm:t>
        <a:bodyPr/>
        <a:lstStyle/>
        <a:p>
          <a:endParaRPr lang="en-US"/>
        </a:p>
      </dgm:t>
    </dgm:pt>
    <dgm:pt modelId="{3166D6CB-EA24-4582-85FF-E078AB832315}" type="sibTrans" cxnId="{3E980990-819D-4DEA-918D-A5062B8A096F}">
      <dgm:prSet/>
      <dgm:spPr/>
      <dgm:t>
        <a:bodyPr/>
        <a:lstStyle/>
        <a:p>
          <a:endParaRPr lang="en-US"/>
        </a:p>
      </dgm:t>
    </dgm:pt>
    <dgm:pt modelId="{F60C356A-027F-4971-913C-EA39D665CCBE}">
      <dgm:prSet phldrT="[Text]" custT="1"/>
      <dgm:spPr/>
      <dgm:t>
        <a:bodyPr/>
        <a:lstStyle/>
        <a:p>
          <a:r>
            <a:rPr lang="en-US" sz="900" dirty="0" smtClean="0"/>
            <a:t> Create partitions and then remove any unclip floodplain polygons</a:t>
          </a:r>
          <a:endParaRPr lang="en-US" sz="900" dirty="0"/>
        </a:p>
      </dgm:t>
    </dgm:pt>
    <dgm:pt modelId="{C85E352B-AE99-4B3F-A7B9-962CB7865F6E}" type="parTrans" cxnId="{F5F53409-0849-4ABA-A9D2-1F2859EE0ED2}">
      <dgm:prSet/>
      <dgm:spPr/>
      <dgm:t>
        <a:bodyPr/>
        <a:lstStyle/>
        <a:p>
          <a:endParaRPr lang="en-US"/>
        </a:p>
      </dgm:t>
    </dgm:pt>
    <dgm:pt modelId="{9B8BDE29-4B28-4DAD-B8AD-16440E6CF9FE}" type="sibTrans" cxnId="{F5F53409-0849-4ABA-A9D2-1F2859EE0ED2}">
      <dgm:prSet/>
      <dgm:spPr/>
      <dgm:t>
        <a:bodyPr/>
        <a:lstStyle/>
        <a:p>
          <a:endParaRPr lang="en-US"/>
        </a:p>
      </dgm:t>
    </dgm:pt>
    <dgm:pt modelId="{0B8005AB-D61F-456D-8C11-6F67918EA96C}">
      <dgm:prSet custT="1"/>
      <dgm:spPr/>
      <dgm:t>
        <a:bodyPr/>
        <a:lstStyle/>
        <a:p>
          <a:r>
            <a:rPr lang="en-US" sz="900" b="1" dirty="0" smtClean="0"/>
            <a:t>Transfer data</a:t>
          </a:r>
          <a:endParaRPr lang="en-US" sz="900" b="1" dirty="0"/>
        </a:p>
      </dgm:t>
    </dgm:pt>
    <dgm:pt modelId="{4951168C-6818-4F26-9A98-642725D11B57}" type="parTrans" cxnId="{490C2364-24B9-45B7-8D1E-267AF60BC5E3}">
      <dgm:prSet/>
      <dgm:spPr/>
      <dgm:t>
        <a:bodyPr/>
        <a:lstStyle/>
        <a:p>
          <a:endParaRPr lang="en-US"/>
        </a:p>
      </dgm:t>
    </dgm:pt>
    <dgm:pt modelId="{32CD54E3-E64B-481A-B44C-B1E26CF3D195}" type="sibTrans" cxnId="{490C2364-24B9-45B7-8D1E-267AF60BC5E3}">
      <dgm:prSet/>
      <dgm:spPr/>
      <dgm:t>
        <a:bodyPr/>
        <a:lstStyle/>
        <a:p>
          <a:endParaRPr lang="en-US"/>
        </a:p>
      </dgm:t>
    </dgm:pt>
    <dgm:pt modelId="{E99DED21-0E10-4A21-A6F1-81D30C61487B}">
      <dgm:prSet custT="1"/>
      <dgm:spPr/>
      <dgm:t>
        <a:bodyPr/>
        <a:lstStyle/>
        <a:p>
          <a:r>
            <a:rPr lang="en-US" sz="900" dirty="0" smtClean="0"/>
            <a:t> Run the transfer margin data to segment tool to pass margin based information over to segment</a:t>
          </a:r>
          <a:endParaRPr lang="en-US" sz="900" dirty="0"/>
        </a:p>
      </dgm:t>
    </dgm:pt>
    <dgm:pt modelId="{E74588BB-17F4-4935-9AF0-59B046186DBE}" type="parTrans" cxnId="{5BF8AE7C-1A91-42B5-9D13-BB36C1FC3DD3}">
      <dgm:prSet/>
      <dgm:spPr/>
      <dgm:t>
        <a:bodyPr/>
        <a:lstStyle/>
        <a:p>
          <a:endParaRPr lang="en-US"/>
        </a:p>
      </dgm:t>
    </dgm:pt>
    <dgm:pt modelId="{CF0EA60F-1F90-422D-B2F9-43FD66289F4C}" type="sibTrans" cxnId="{5BF8AE7C-1A91-42B5-9D13-BB36C1FC3DD3}">
      <dgm:prSet/>
      <dgm:spPr/>
      <dgm:t>
        <a:bodyPr/>
        <a:lstStyle/>
        <a:p>
          <a:endParaRPr lang="en-US"/>
        </a:p>
      </dgm:t>
    </dgm:pt>
    <dgm:pt modelId="{49C90B1B-350C-495E-A6BA-77729B5C1025}">
      <dgm:prSet custT="1"/>
      <dgm:spPr/>
      <dgm:t>
        <a:bodyPr/>
        <a:lstStyle/>
        <a:p>
          <a:r>
            <a:rPr lang="en-US" sz="900" b="1" dirty="0" smtClean="0"/>
            <a:t>Compute various metrics</a:t>
          </a:r>
          <a:endParaRPr lang="en-US" sz="900" b="1" dirty="0"/>
        </a:p>
      </dgm:t>
    </dgm:pt>
    <dgm:pt modelId="{42D3F045-5DC3-411E-97FB-FD1E1165D39D}" type="parTrans" cxnId="{009D1F3F-8A19-4B48-916B-102233CB8F68}">
      <dgm:prSet/>
      <dgm:spPr/>
      <dgm:t>
        <a:bodyPr/>
        <a:lstStyle/>
        <a:p>
          <a:endParaRPr lang="en-US"/>
        </a:p>
      </dgm:t>
    </dgm:pt>
    <dgm:pt modelId="{EC8623DE-B011-42CC-9804-A22FD45491AC}" type="sibTrans" cxnId="{009D1F3F-8A19-4B48-916B-102233CB8F68}">
      <dgm:prSet/>
      <dgm:spPr/>
      <dgm:t>
        <a:bodyPr/>
        <a:lstStyle/>
        <a:p>
          <a:endParaRPr lang="en-US" dirty="0"/>
        </a:p>
      </dgm:t>
    </dgm:pt>
    <dgm:pt modelId="{4DD1E021-0811-4EF9-B78E-DDB0248FD1BD}">
      <dgm:prSet custT="1"/>
      <dgm:spPr/>
      <dgm:t>
        <a:bodyPr/>
        <a:lstStyle/>
        <a:p>
          <a:r>
            <a:rPr lang="en-US" sz="900" dirty="0" smtClean="0"/>
            <a:t> Compute stream power index, identify erroneous catchment areas then correct and update</a:t>
          </a:r>
          <a:endParaRPr lang="en-US" sz="900" dirty="0"/>
        </a:p>
      </dgm:t>
    </dgm:pt>
    <dgm:pt modelId="{CD86E85A-9FF9-469E-9E72-F775E801B96E}" type="parTrans" cxnId="{7145755B-94EE-4EB6-8CF6-5579F00E03E6}">
      <dgm:prSet/>
      <dgm:spPr/>
      <dgm:t>
        <a:bodyPr/>
        <a:lstStyle/>
        <a:p>
          <a:endParaRPr lang="en-US"/>
        </a:p>
      </dgm:t>
    </dgm:pt>
    <dgm:pt modelId="{C228AEA6-31A3-4EE5-AB7D-4C4C46C1300B}" type="sibTrans" cxnId="{7145755B-94EE-4EB6-8CF6-5579F00E03E6}">
      <dgm:prSet/>
      <dgm:spPr/>
      <dgm:t>
        <a:bodyPr/>
        <a:lstStyle/>
        <a:p>
          <a:endParaRPr lang="en-US"/>
        </a:p>
      </dgm:t>
    </dgm:pt>
    <dgm:pt modelId="{6FCA2806-F51C-4D2D-89A8-8E18F0904965}">
      <dgm:prSet custT="1"/>
      <dgm:spPr/>
      <dgm:t>
        <a:bodyPr/>
        <a:lstStyle/>
        <a:p>
          <a:r>
            <a:rPr lang="en-US" sz="900" dirty="0" smtClean="0"/>
            <a:t> Compute the confinement and constriction ratios</a:t>
          </a:r>
          <a:endParaRPr lang="en-US" sz="900" dirty="0"/>
        </a:p>
      </dgm:t>
    </dgm:pt>
    <dgm:pt modelId="{A62CE099-D8B7-42AE-BBDA-2F73D68B3DB5}" type="parTrans" cxnId="{DBFCD182-8EE9-4E5A-85EC-9DDF922A78E0}">
      <dgm:prSet/>
      <dgm:spPr/>
      <dgm:t>
        <a:bodyPr/>
        <a:lstStyle/>
        <a:p>
          <a:endParaRPr lang="en-US"/>
        </a:p>
      </dgm:t>
    </dgm:pt>
    <dgm:pt modelId="{F5285924-C871-4665-8E75-CF4ACF7A6B04}" type="sibTrans" cxnId="{DBFCD182-8EE9-4E5A-85EC-9DDF922A78E0}">
      <dgm:prSet/>
      <dgm:spPr/>
      <dgm:t>
        <a:bodyPr/>
        <a:lstStyle/>
        <a:p>
          <a:endParaRPr lang="en-US"/>
        </a:p>
      </dgm:t>
    </dgm:pt>
    <dgm:pt modelId="{3BB30E48-0670-424D-A542-CF73C92F951D}">
      <dgm:prSet custT="1"/>
      <dgm:spPr/>
      <dgm:t>
        <a:bodyPr/>
        <a:lstStyle/>
        <a:p>
          <a:r>
            <a:rPr lang="en-US" sz="900" dirty="0" smtClean="0"/>
            <a:t> Run metric tools: Margin </a:t>
          </a:r>
          <a:r>
            <a:rPr lang="en-US" sz="900" dirty="0" err="1" smtClean="0"/>
            <a:t>erodibility</a:t>
          </a:r>
          <a:r>
            <a:rPr lang="en-US" sz="900" dirty="0" smtClean="0"/>
            <a:t> geology and scale, Expansion/Contraction ratio, sinuosity, Assign flood </a:t>
          </a:r>
          <a:r>
            <a:rPr lang="en-GB" sz="900" noProof="0" dirty="0" smtClean="0"/>
            <a:t>defence</a:t>
          </a:r>
          <a:r>
            <a:rPr lang="en-US" sz="900" dirty="0" smtClean="0"/>
            <a:t> to margin, Land use intensity per partition</a:t>
          </a:r>
          <a:endParaRPr lang="en-US" sz="900" dirty="0"/>
        </a:p>
      </dgm:t>
    </dgm:pt>
    <dgm:pt modelId="{2DA53D92-35CC-4E0C-9232-24C41310BDEB}" type="parTrans" cxnId="{3C6E464B-C4FA-43B0-960D-5ED709E3F7C1}">
      <dgm:prSet/>
      <dgm:spPr/>
      <dgm:t>
        <a:bodyPr/>
        <a:lstStyle/>
        <a:p>
          <a:endParaRPr lang="en-US"/>
        </a:p>
      </dgm:t>
    </dgm:pt>
    <dgm:pt modelId="{5A452DA9-E8E8-432E-AAD8-41667446C346}" type="sibTrans" cxnId="{3C6E464B-C4FA-43B0-960D-5ED709E3F7C1}">
      <dgm:prSet/>
      <dgm:spPr/>
      <dgm:t>
        <a:bodyPr/>
        <a:lstStyle/>
        <a:p>
          <a:endParaRPr lang="en-US"/>
        </a:p>
      </dgm:t>
    </dgm:pt>
    <dgm:pt modelId="{078E7D13-27B0-4F7A-ABBD-4BD631A7688D}">
      <dgm:prSet custT="1"/>
      <dgm:spPr/>
      <dgm:t>
        <a:bodyPr/>
        <a:lstStyle/>
        <a:p>
          <a:r>
            <a:rPr lang="en-US" sz="900" dirty="0" smtClean="0"/>
            <a:t> Run transfer DoD data to segment tool</a:t>
          </a:r>
          <a:endParaRPr lang="en-US" sz="900" dirty="0"/>
        </a:p>
      </dgm:t>
    </dgm:pt>
    <dgm:pt modelId="{DE508F71-CB30-4B9D-B362-E1DD00D2CD00}" type="parTrans" cxnId="{1651A04D-BE5E-49CF-84E5-B3BA4A7B052E}">
      <dgm:prSet/>
      <dgm:spPr/>
      <dgm:t>
        <a:bodyPr/>
        <a:lstStyle/>
        <a:p>
          <a:endParaRPr lang="en-US"/>
        </a:p>
      </dgm:t>
    </dgm:pt>
    <dgm:pt modelId="{3EE11CF5-E6E3-45F3-A724-C38D85543BE0}" type="sibTrans" cxnId="{1651A04D-BE5E-49CF-84E5-B3BA4A7B052E}">
      <dgm:prSet/>
      <dgm:spPr/>
      <dgm:t>
        <a:bodyPr/>
        <a:lstStyle/>
        <a:p>
          <a:endParaRPr lang="en-US"/>
        </a:p>
      </dgm:t>
    </dgm:pt>
    <dgm:pt modelId="{E699BA99-F2C0-4A7C-828E-8062B36FF2FF}">
      <dgm:prSet phldrT="[Text]" custT="1"/>
      <dgm:spPr/>
      <dgm:t>
        <a:bodyPr/>
        <a:lstStyle/>
        <a:p>
          <a:r>
            <a:rPr lang="en-US" sz="900" dirty="0" smtClean="0"/>
            <a:t> Create the Margin to Segment Look Up Table</a:t>
          </a:r>
          <a:endParaRPr lang="en-US" sz="900" dirty="0"/>
        </a:p>
      </dgm:t>
    </dgm:pt>
    <dgm:pt modelId="{28FDBBF9-32B3-45DA-95B5-44C6E241B895}" type="parTrans" cxnId="{2F4FCB43-6F14-420A-AB2B-A3B9BCEADC9D}">
      <dgm:prSet/>
      <dgm:spPr/>
      <dgm:t>
        <a:bodyPr/>
        <a:lstStyle/>
        <a:p>
          <a:endParaRPr lang="en-US"/>
        </a:p>
      </dgm:t>
    </dgm:pt>
    <dgm:pt modelId="{39567D74-0406-47B2-B7A5-EE3DEECCBCA0}" type="sibTrans" cxnId="{2F4FCB43-6F14-420A-AB2B-A3B9BCEADC9D}">
      <dgm:prSet/>
      <dgm:spPr/>
      <dgm:t>
        <a:bodyPr/>
        <a:lstStyle/>
        <a:p>
          <a:endParaRPr lang="en-US"/>
        </a:p>
      </dgm:t>
    </dgm:pt>
    <dgm:pt modelId="{90EE368B-DF41-4BB4-B5CF-4E43F785E9C7}">
      <dgm:prSet custT="1"/>
      <dgm:spPr/>
      <dgm:t>
        <a:bodyPr/>
        <a:lstStyle/>
        <a:p>
          <a:r>
            <a:rPr lang="en-US" sz="900" b="1" dirty="0" smtClean="0"/>
            <a:t>Compute bankside/island area of erosion/deposition</a:t>
          </a:r>
        </a:p>
      </dgm:t>
    </dgm:pt>
    <dgm:pt modelId="{F4C44B4C-9568-4137-BB96-F7D4D609C379}" type="parTrans" cxnId="{7731F698-0ECE-4C38-A854-3C73DBFF7575}">
      <dgm:prSet/>
      <dgm:spPr/>
      <dgm:t>
        <a:bodyPr/>
        <a:lstStyle/>
        <a:p>
          <a:endParaRPr lang="en-US"/>
        </a:p>
      </dgm:t>
    </dgm:pt>
    <dgm:pt modelId="{27F62D52-AF69-4BC3-8EB5-9BA6B5CA34AA}" type="sibTrans" cxnId="{7731F698-0ECE-4C38-A854-3C73DBFF7575}">
      <dgm:prSet/>
      <dgm:spPr/>
      <dgm:t>
        <a:bodyPr/>
        <a:lstStyle/>
        <a:p>
          <a:endParaRPr lang="en-US"/>
        </a:p>
      </dgm:t>
    </dgm:pt>
    <dgm:pt modelId="{9451C9F1-0991-4F9A-B34C-D9183914FC00}">
      <dgm:prSet custScaleX="207036" custT="1"/>
      <dgm:spPr/>
      <dgm:t>
        <a:bodyPr/>
        <a:lstStyle/>
        <a:p>
          <a:r>
            <a:rPr lang="en-US" sz="900" b="0" dirty="0" smtClean="0"/>
            <a:t>Run compute area of erosion/deposition based upon bank lines</a:t>
          </a:r>
          <a:endParaRPr lang="en-US" sz="900" dirty="0"/>
        </a:p>
      </dgm:t>
    </dgm:pt>
    <dgm:pt modelId="{7FC3342C-3888-45E0-8C41-7BFBE5C93621}" type="parTrans" cxnId="{757ACCCF-72DD-4B87-9C70-495A240D3608}">
      <dgm:prSet/>
      <dgm:spPr/>
      <dgm:t>
        <a:bodyPr/>
        <a:lstStyle/>
        <a:p>
          <a:endParaRPr lang="en-US"/>
        </a:p>
      </dgm:t>
    </dgm:pt>
    <dgm:pt modelId="{A688C5F1-89F0-4125-B9C5-6619AE36F830}" type="sibTrans" cxnId="{757ACCCF-72DD-4B87-9C70-495A240D3608}">
      <dgm:prSet/>
      <dgm:spPr/>
      <dgm:t>
        <a:bodyPr/>
        <a:lstStyle/>
        <a:p>
          <a:endParaRPr lang="en-US"/>
        </a:p>
      </dgm:t>
    </dgm:pt>
    <dgm:pt modelId="{2EDBA865-005C-46EA-80FF-2AFDEBF73CAF}">
      <dgm:prSet custT="1"/>
      <dgm:spPr/>
      <dgm:t>
        <a:bodyPr/>
        <a:lstStyle/>
        <a:p>
          <a:r>
            <a:rPr lang="en-US" sz="900" dirty="0" smtClean="0"/>
            <a:t>Run compute area of erosion/deposition for island bank lines</a:t>
          </a:r>
          <a:endParaRPr lang="en-US" sz="900" dirty="0"/>
        </a:p>
      </dgm:t>
    </dgm:pt>
    <dgm:pt modelId="{49FA5C5B-6BA0-45E0-9A5C-03ADDC8B1517}" type="parTrans" cxnId="{2AED1AC8-8506-4AD9-8BF1-45A5DA6C8BDA}">
      <dgm:prSet/>
      <dgm:spPr/>
      <dgm:t>
        <a:bodyPr/>
        <a:lstStyle/>
        <a:p>
          <a:endParaRPr lang="en-US"/>
        </a:p>
      </dgm:t>
    </dgm:pt>
    <dgm:pt modelId="{9874EF1A-6FAD-4D68-80B0-BF9FA6BEC70B}" type="sibTrans" cxnId="{2AED1AC8-8506-4AD9-8BF1-45A5DA6C8BDA}">
      <dgm:prSet/>
      <dgm:spPr/>
      <dgm:t>
        <a:bodyPr/>
        <a:lstStyle/>
        <a:p>
          <a:endParaRPr lang="en-US"/>
        </a:p>
      </dgm:t>
    </dgm:pt>
    <dgm:pt modelId="{15DBC0A0-906C-473F-8D0C-89DD2EC3CDC2}">
      <dgm:prSet custT="1"/>
      <dgm:spPr/>
      <dgm:t>
        <a:bodyPr/>
        <a:lstStyle/>
        <a:p>
          <a:r>
            <a:rPr lang="en-US" sz="900" dirty="0" smtClean="0"/>
            <a:t>Run Transfer bank data to segments</a:t>
          </a:r>
          <a:endParaRPr lang="en-US" sz="900" dirty="0"/>
        </a:p>
      </dgm:t>
    </dgm:pt>
    <dgm:pt modelId="{F787DCBF-07E8-4750-A3AD-252E82530C24}" type="parTrans" cxnId="{A01C1220-99F6-47E5-B9B9-74061C5C5F2E}">
      <dgm:prSet/>
      <dgm:spPr/>
      <dgm:t>
        <a:bodyPr/>
        <a:lstStyle/>
        <a:p>
          <a:endParaRPr lang="en-US"/>
        </a:p>
      </dgm:t>
    </dgm:pt>
    <dgm:pt modelId="{CB0E1016-BECD-4ADF-92D8-4841E7C09CE9}" type="sibTrans" cxnId="{A01C1220-99F6-47E5-B9B9-74061C5C5F2E}">
      <dgm:prSet/>
      <dgm:spPr/>
      <dgm:t>
        <a:bodyPr/>
        <a:lstStyle/>
        <a:p>
          <a:endParaRPr lang="en-US"/>
        </a:p>
      </dgm:t>
    </dgm:pt>
    <dgm:pt modelId="{6A550D35-C354-4B77-A295-7EB9ACCA6F69}">
      <dgm:prSet custT="1"/>
      <dgm:spPr/>
      <dgm:t>
        <a:bodyPr/>
        <a:lstStyle/>
        <a:p>
          <a:r>
            <a:rPr lang="en-US" sz="900" dirty="0" smtClean="0"/>
            <a:t>Create Risk Map</a:t>
          </a:r>
          <a:endParaRPr lang="en-US" sz="900" dirty="0"/>
        </a:p>
      </dgm:t>
    </dgm:pt>
    <dgm:pt modelId="{A13A6E99-2943-4735-86BB-005F664FC856}" type="parTrans" cxnId="{E21B71D3-2B2E-40E6-86AE-5851BB497FA4}">
      <dgm:prSet/>
      <dgm:spPr/>
      <dgm:t>
        <a:bodyPr/>
        <a:lstStyle/>
        <a:p>
          <a:endParaRPr lang="en-US"/>
        </a:p>
      </dgm:t>
    </dgm:pt>
    <dgm:pt modelId="{7AF5B463-ECCD-490D-B36A-BAABB4233DBB}" type="sibTrans" cxnId="{E21B71D3-2B2E-40E6-86AE-5851BB497FA4}">
      <dgm:prSet/>
      <dgm:spPr/>
      <dgm:t>
        <a:bodyPr/>
        <a:lstStyle/>
        <a:p>
          <a:endParaRPr lang="en-US"/>
        </a:p>
      </dgm:t>
    </dgm:pt>
    <dgm:pt modelId="{69A4926D-2EDD-467E-AF23-E402B22BF067}" type="pres">
      <dgm:prSet presAssocID="{F3DCAD5A-F45F-4C6F-B940-AC659851C98C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B4AF29-F8B2-4B5C-9A0A-4318A0FDAA67}" type="pres">
      <dgm:prSet presAssocID="{D2A5F00B-7541-4379-8085-62CCE5822ADD}" presName="node" presStyleLbl="node1" presStyleIdx="0" presStyleCnt="7" custScaleX="206859" custScaleY="81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2203C-6605-47CB-9C1E-BA71B646A831}" type="pres">
      <dgm:prSet presAssocID="{776B47BF-149E-4E1D-865B-398D6E02341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AEAFAB2C-C82E-445E-A509-0DB7B4BBA7C6}" type="pres">
      <dgm:prSet presAssocID="{776B47BF-149E-4E1D-865B-398D6E02341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BB63F27-B095-46AF-B7D4-749C71931F9F}" type="pres">
      <dgm:prSet presAssocID="{290EDCBE-B534-4CA5-90C5-8364239BCE10}" presName="node" presStyleLbl="node1" presStyleIdx="1" presStyleCnt="7" custScaleX="206859" custScaleY="1081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A00C7-6363-46B9-9825-DD209EB38952}" type="pres">
      <dgm:prSet presAssocID="{485B0A70-06BD-4D35-B668-ED58761A182E}" presName="sibTrans" presStyleLbl="sibTrans2D1" presStyleIdx="1" presStyleCnt="6"/>
      <dgm:spPr/>
      <dgm:t>
        <a:bodyPr/>
        <a:lstStyle/>
        <a:p>
          <a:endParaRPr lang="en-US"/>
        </a:p>
      </dgm:t>
    </dgm:pt>
    <dgm:pt modelId="{27943FF0-9052-42FC-9D2A-94DC53C9046A}" type="pres">
      <dgm:prSet presAssocID="{485B0A70-06BD-4D35-B668-ED58761A182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F35FA51F-D25E-4A0E-9B7A-7980DF29C0D3}" type="pres">
      <dgm:prSet presAssocID="{0ABFD958-B094-420D-88FF-FC720517B5FF}" presName="node" presStyleLbl="node1" presStyleIdx="2" presStyleCnt="7" custScaleX="206859" custScaleY="123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9CA72-4432-44BC-8D29-47203ECE9433}" type="pres">
      <dgm:prSet presAssocID="{14EC1BFC-72BE-44AF-87BE-038F2D66781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F6AF2990-2CBB-4D24-AA87-E1BACC8BFE89}" type="pres">
      <dgm:prSet presAssocID="{14EC1BFC-72BE-44AF-87BE-038F2D66781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F88DA77E-5075-4DFD-A626-16139537C385}" type="pres">
      <dgm:prSet presAssocID="{16993775-A1B3-4465-9450-559FE64AD127}" presName="node" presStyleLbl="node1" presStyleIdx="3" presStyleCnt="7" custScaleX="206859" custScaleY="151995" custLinFactNeighborX="562" custLinFactNeighborY="-8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B3566-2B07-4604-AAB8-DD63E2B590AA}" type="pres">
      <dgm:prSet presAssocID="{4518F0E6-1458-4A52-90C5-256335DE3373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16DCBA6-B9ED-4796-B23D-A21A99D2036C}" type="pres">
      <dgm:prSet presAssocID="{4518F0E6-1458-4A52-90C5-256335DE3373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3D7F7322-53B4-41B9-9E72-0AAACD791497}" type="pres">
      <dgm:prSet presAssocID="{49C90B1B-350C-495E-A6BA-77729B5C1025}" presName="node" presStyleLbl="node1" presStyleIdx="4" presStyleCnt="7" custScaleX="206859" custScaleY="135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CB4F5-053D-4F08-A1E7-809CD882C798}" type="pres">
      <dgm:prSet presAssocID="{EC8623DE-B011-42CC-9804-A22FD45491AC}" presName="sibTrans" presStyleLbl="sibTrans2D1" presStyleIdx="4" presStyleCnt="6"/>
      <dgm:spPr/>
      <dgm:t>
        <a:bodyPr/>
        <a:lstStyle/>
        <a:p>
          <a:endParaRPr lang="en-US"/>
        </a:p>
      </dgm:t>
    </dgm:pt>
    <dgm:pt modelId="{A5F5FD2B-D354-4C95-B039-8B9B252B242F}" type="pres">
      <dgm:prSet presAssocID="{EC8623DE-B011-42CC-9804-A22FD45491AC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0623080B-F2D3-4BDD-A4AE-88ADA437E8EF}" type="pres">
      <dgm:prSet presAssocID="{0B8005AB-D61F-456D-8C11-6F67918EA96C}" presName="node" presStyleLbl="node1" presStyleIdx="5" presStyleCnt="7" custScaleX="206859" custScaleY="66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BC851-4077-4081-A3BE-7625339DCA10}" type="pres">
      <dgm:prSet presAssocID="{32CD54E3-E64B-481A-B44C-B1E26CF3D195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CBE53E0-FC52-4051-A6A8-0DD747FB7D18}" type="pres">
      <dgm:prSet presAssocID="{32CD54E3-E64B-481A-B44C-B1E26CF3D195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2E47E72-15F6-4EFC-A61F-8766144EE0D8}" type="pres">
      <dgm:prSet presAssocID="{90EE368B-DF41-4BB4-B5CF-4E43F785E9C7}" presName="node" presStyleLbl="node1" presStyleIdx="6" presStyleCnt="7" custScaleX="207036" custScaleY="128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863D4B-4C38-4593-9EAB-77F651A095C4}" type="presOf" srcId="{14EC1BFC-72BE-44AF-87BE-038F2D66781B}" destId="{B899CA72-4432-44BC-8D29-47203ECE9433}" srcOrd="0" destOrd="0" presId="urn:microsoft.com/office/officeart/2005/8/layout/process2"/>
    <dgm:cxn modelId="{D0C0D6E9-9417-4BCA-84FE-2D996753FDC7}" type="presOf" srcId="{16993775-A1B3-4465-9450-559FE64AD127}" destId="{F88DA77E-5075-4DFD-A626-16139537C385}" srcOrd="0" destOrd="0" presId="urn:microsoft.com/office/officeart/2005/8/layout/process2"/>
    <dgm:cxn modelId="{2F4FCB43-6F14-420A-AB2B-A3B9BCEADC9D}" srcId="{16993775-A1B3-4465-9450-559FE64AD127}" destId="{E699BA99-F2C0-4A7C-828E-8062B36FF2FF}" srcOrd="4" destOrd="0" parTransId="{28FDBBF9-32B3-45DA-95B5-44C6E241B895}" sibTransId="{39567D74-0406-47B2-B7A5-EE3DEECCBCA0}"/>
    <dgm:cxn modelId="{1C1554FB-C532-462B-AC9A-A3468AADBEF6}" type="presOf" srcId="{4DD1E021-0811-4EF9-B78E-DDB0248FD1BD}" destId="{3D7F7322-53B4-41B9-9E72-0AAACD791497}" srcOrd="0" destOrd="1" presId="urn:microsoft.com/office/officeart/2005/8/layout/process2"/>
    <dgm:cxn modelId="{96736704-0CFB-435F-898D-B6631944F9A7}" type="presOf" srcId="{16C43D9F-F0F0-45A0-A1DA-4BF60F765CCC}" destId="{EBB63F27-B095-46AF-B7D4-749C71931F9F}" srcOrd="0" destOrd="2" presId="urn:microsoft.com/office/officeart/2005/8/layout/process2"/>
    <dgm:cxn modelId="{7D93D7C2-E82F-4E37-81FC-E3722F3C7030}" srcId="{290EDCBE-B534-4CA5-90C5-8364239BCE10}" destId="{16C43D9F-F0F0-45A0-A1DA-4BF60F765CCC}" srcOrd="1" destOrd="0" parTransId="{695BF40A-E859-4EF1-A000-9C6DD4FA1619}" sibTransId="{929B6BB0-0B55-4DB9-B98D-47377C81AD96}"/>
    <dgm:cxn modelId="{009D1F3F-8A19-4B48-916B-102233CB8F68}" srcId="{F3DCAD5A-F45F-4C6F-B940-AC659851C98C}" destId="{49C90B1B-350C-495E-A6BA-77729B5C1025}" srcOrd="4" destOrd="0" parTransId="{42D3F045-5DC3-411E-97FB-FD1E1165D39D}" sibTransId="{EC8623DE-B011-42CC-9804-A22FD45491AC}"/>
    <dgm:cxn modelId="{65CD890D-E897-46B8-945F-D1F1F9DCBB8F}" srcId="{D2A5F00B-7541-4379-8085-62CCE5822ADD}" destId="{F0E30E0C-4963-4599-AE0B-2032E9B47C22}" srcOrd="1" destOrd="0" parTransId="{38B55FFC-F2AD-499F-9762-CF61F13DB674}" sibTransId="{B2E21BF3-7750-4F11-AEA0-AAB5C384D2CA}"/>
    <dgm:cxn modelId="{29673238-7D11-413C-8176-B299C6F7D0B9}" type="presOf" srcId="{4518F0E6-1458-4A52-90C5-256335DE3373}" destId="{A55B3566-2B07-4604-AAB8-DD63E2B590AA}" srcOrd="0" destOrd="0" presId="urn:microsoft.com/office/officeart/2005/8/layout/process2"/>
    <dgm:cxn modelId="{BE3DCADD-0CBC-40CE-84CE-5E5FBF133EC9}" type="presOf" srcId="{6B88644D-3962-4E9E-8765-C158036A6317}" destId="{F88DA77E-5075-4DFD-A626-16139537C385}" srcOrd="0" destOrd="2" presId="urn:microsoft.com/office/officeart/2005/8/layout/process2"/>
    <dgm:cxn modelId="{916ABE98-5E63-4D83-AC7A-CA01ACC4D4CF}" srcId="{290EDCBE-B534-4CA5-90C5-8364239BCE10}" destId="{00D209B5-B1C9-4010-8227-5FA4495FD1BC}" srcOrd="0" destOrd="0" parTransId="{4964E1EA-92F7-443A-B0CE-E4CFD0DEB2E2}" sibTransId="{B218E21D-320E-4855-AEF3-D6F8AF9AEEA0}"/>
    <dgm:cxn modelId="{2C14A613-D253-427E-88D4-A9AA8FBC2281}" type="presOf" srcId="{485B0A70-06BD-4D35-B668-ED58761A182E}" destId="{7D2A00C7-6363-46B9-9825-DD209EB38952}" srcOrd="0" destOrd="0" presId="urn:microsoft.com/office/officeart/2005/8/layout/process2"/>
    <dgm:cxn modelId="{78E20645-F3B0-4E5E-AD4B-BE1E5550984F}" type="presOf" srcId="{62907C3C-0D05-4832-B250-C5A1C8B8BB09}" destId="{C8B4AF29-F8B2-4B5C-9A0A-4318A0FDAA67}" srcOrd="0" destOrd="1" presId="urn:microsoft.com/office/officeart/2005/8/layout/process2"/>
    <dgm:cxn modelId="{2F87B584-FA63-4962-965E-CEEA5ABDC856}" type="presOf" srcId="{EC8623DE-B011-42CC-9804-A22FD45491AC}" destId="{AE9CB4F5-053D-4F08-A1E7-809CD882C798}" srcOrd="0" destOrd="0" presId="urn:microsoft.com/office/officeart/2005/8/layout/process2"/>
    <dgm:cxn modelId="{51EE6617-65C2-4CB9-B32D-476B2357B216}" type="presOf" srcId="{3BB30E48-0670-424D-A542-CF73C92F951D}" destId="{3D7F7322-53B4-41B9-9E72-0AAACD791497}" srcOrd="0" destOrd="3" presId="urn:microsoft.com/office/officeart/2005/8/layout/process2"/>
    <dgm:cxn modelId="{3E980990-819D-4DEA-918D-A5062B8A096F}" srcId="{16993775-A1B3-4465-9450-559FE64AD127}" destId="{46F35A63-548E-451D-BE3E-43DA6EAFB469}" srcOrd="2" destOrd="0" parTransId="{138DD8D7-6AAB-456C-A494-9A77CB438A47}" sibTransId="{3166D6CB-EA24-4582-85FF-E078AB832315}"/>
    <dgm:cxn modelId="{244CFEC4-07CF-4C4B-94D1-68F13346C9EC}" type="presOf" srcId="{0ABFD958-B094-420D-88FF-FC720517B5FF}" destId="{F35FA51F-D25E-4A0E-9B7A-7980DF29C0D3}" srcOrd="0" destOrd="0" presId="urn:microsoft.com/office/officeart/2005/8/layout/process2"/>
    <dgm:cxn modelId="{74B094D0-B321-4D42-B52F-741AB21E0EED}" srcId="{290EDCBE-B534-4CA5-90C5-8364239BCE10}" destId="{8C04B313-8C56-43AF-B909-BE6A3ABF10A3}" srcOrd="2" destOrd="0" parTransId="{AB480A1D-E431-4016-B583-48DD06C75DDE}" sibTransId="{598D0BDB-470F-4587-A7E1-4EB2B2E4E0F2}"/>
    <dgm:cxn modelId="{7665E3A9-81E4-412C-BEBE-B08006F422F2}" type="presOf" srcId="{EC8623DE-B011-42CC-9804-A22FD45491AC}" destId="{A5F5FD2B-D354-4C95-B039-8B9B252B242F}" srcOrd="1" destOrd="0" presId="urn:microsoft.com/office/officeart/2005/8/layout/process2"/>
    <dgm:cxn modelId="{F5F53409-0849-4ABA-A9D2-1F2859EE0ED2}" srcId="{16993775-A1B3-4465-9450-559FE64AD127}" destId="{F60C356A-027F-4971-913C-EA39D665CCBE}" srcOrd="3" destOrd="0" parTransId="{C85E352B-AE99-4B3F-A7B9-962CB7865F6E}" sibTransId="{9B8BDE29-4B28-4DAD-B8AD-16440E6CF9FE}"/>
    <dgm:cxn modelId="{3C6E464B-C4FA-43B0-960D-5ED709E3F7C1}" srcId="{49C90B1B-350C-495E-A6BA-77729B5C1025}" destId="{3BB30E48-0670-424D-A542-CF73C92F951D}" srcOrd="2" destOrd="0" parTransId="{2DA53D92-35CC-4E0C-9232-24C41310BDEB}" sibTransId="{5A452DA9-E8E8-432E-AAD8-41667446C346}"/>
    <dgm:cxn modelId="{A46428A9-1916-4D96-A42D-21C31CE14F68}" type="presOf" srcId="{14EC1BFC-72BE-44AF-87BE-038F2D66781B}" destId="{F6AF2990-2CBB-4D24-AA87-E1BACC8BFE89}" srcOrd="1" destOrd="0" presId="urn:microsoft.com/office/officeart/2005/8/layout/process2"/>
    <dgm:cxn modelId="{20B1EF23-B5D3-4071-A130-38BE9C9C9F12}" type="presOf" srcId="{078E7D13-27B0-4F7A-ABBD-4BD631A7688D}" destId="{0623080B-F2D3-4BDD-A4AE-88ADA437E8EF}" srcOrd="0" destOrd="2" presId="urn:microsoft.com/office/officeart/2005/8/layout/process2"/>
    <dgm:cxn modelId="{6B3B0046-B0B9-4AE8-8406-CAD2ED01B167}" type="presOf" srcId="{E470F5E8-8EE4-42A4-AFBD-48C94E828076}" destId="{F35FA51F-D25E-4A0E-9B7A-7980DF29C0D3}" srcOrd="0" destOrd="2" presId="urn:microsoft.com/office/officeart/2005/8/layout/process2"/>
    <dgm:cxn modelId="{606D8FBD-8713-4791-A763-BFAA438C2098}" srcId="{0ABFD958-B094-420D-88FF-FC720517B5FF}" destId="{67E6083B-381A-4F87-9C92-962DEFE065B8}" srcOrd="0" destOrd="0" parTransId="{38FF50D2-E850-4E70-A2D1-B1BFA2A96C9C}" sibTransId="{A5DA82AA-4005-499E-9B05-5F043383C8B6}"/>
    <dgm:cxn modelId="{E21B71D3-2B2E-40E6-86AE-5851BB497FA4}" srcId="{90EE368B-DF41-4BB4-B5CF-4E43F785E9C7}" destId="{6A550D35-C354-4B77-A295-7EB9ACCA6F69}" srcOrd="3" destOrd="0" parTransId="{A13A6E99-2943-4735-86BB-005F664FC856}" sibTransId="{7AF5B463-ECCD-490D-B36A-BAABB4233DBB}"/>
    <dgm:cxn modelId="{1E6C53D6-1B98-496C-9189-D02B506E96AC}" srcId="{F3DCAD5A-F45F-4C6F-B940-AC659851C98C}" destId="{D2A5F00B-7541-4379-8085-62CCE5822ADD}" srcOrd="0" destOrd="0" parTransId="{22791ED0-7158-4DDF-A7FF-EB7034F95F6A}" sibTransId="{776B47BF-149E-4E1D-865B-398D6E023415}"/>
    <dgm:cxn modelId="{5BF8AE7C-1A91-42B5-9D13-BB36C1FC3DD3}" srcId="{0B8005AB-D61F-456D-8C11-6F67918EA96C}" destId="{E99DED21-0E10-4A21-A6F1-81D30C61487B}" srcOrd="0" destOrd="0" parTransId="{E74588BB-17F4-4935-9AF0-59B046186DBE}" sibTransId="{CF0EA60F-1F90-422D-B2F9-43FD66289F4C}"/>
    <dgm:cxn modelId="{757ACCCF-72DD-4B87-9C70-495A240D3608}" srcId="{90EE368B-DF41-4BB4-B5CF-4E43F785E9C7}" destId="{9451C9F1-0991-4F9A-B34C-D9183914FC00}" srcOrd="0" destOrd="0" parTransId="{7FC3342C-3888-45E0-8C41-7BFBE5C93621}" sibTransId="{A688C5F1-89F0-4125-B9C5-6619AE36F830}"/>
    <dgm:cxn modelId="{245194E6-4725-4061-AF41-009E9791B882}" type="presOf" srcId="{90EE368B-DF41-4BB4-B5CF-4E43F785E9C7}" destId="{D2E47E72-15F6-4EFC-A61F-8766144EE0D8}" srcOrd="0" destOrd="0" presId="urn:microsoft.com/office/officeart/2005/8/layout/process2"/>
    <dgm:cxn modelId="{7280C356-4205-47EC-A7D2-65EE3789C9E2}" srcId="{0ABFD958-B094-420D-88FF-FC720517B5FF}" destId="{ECD95D4A-13DA-4E15-B9CA-10A97F45746B}" srcOrd="2" destOrd="0" parTransId="{855CED17-6F22-46A7-8354-4500E628382C}" sibTransId="{1A514E8E-5B87-439E-AAF7-68D1E6FD7471}"/>
    <dgm:cxn modelId="{8783044B-E7FC-4C2C-A624-946DEEF598C4}" srcId="{16993775-A1B3-4465-9450-559FE64AD127}" destId="{6B88644D-3962-4E9E-8765-C158036A6317}" srcOrd="1" destOrd="0" parTransId="{C8F92A58-0373-4375-B774-64E6C3225B39}" sibTransId="{E04F5FB8-48FF-43B7-B989-943D8AE0A78C}"/>
    <dgm:cxn modelId="{B259C185-DB8C-4B61-B075-2D773F43A41A}" type="presOf" srcId="{9451C9F1-0991-4F9A-B34C-D9183914FC00}" destId="{D2E47E72-15F6-4EFC-A61F-8766144EE0D8}" srcOrd="0" destOrd="1" presId="urn:microsoft.com/office/officeart/2005/8/layout/process2"/>
    <dgm:cxn modelId="{20E4698B-BB2C-4FC1-9657-5CA1999180BF}" type="presOf" srcId="{0B8005AB-D61F-456D-8C11-6F67918EA96C}" destId="{0623080B-F2D3-4BDD-A4AE-88ADA437E8EF}" srcOrd="0" destOrd="0" presId="urn:microsoft.com/office/officeart/2005/8/layout/process2"/>
    <dgm:cxn modelId="{12565BA9-438F-42F6-9870-5CC847BD17CF}" type="presOf" srcId="{ECD95D4A-13DA-4E15-B9CA-10A97F45746B}" destId="{F35FA51F-D25E-4A0E-9B7A-7980DF29C0D3}" srcOrd="0" destOrd="3" presId="urn:microsoft.com/office/officeart/2005/8/layout/process2"/>
    <dgm:cxn modelId="{37EAA455-770F-4BA4-8AD6-6DB2EE626D4B}" srcId="{F3DCAD5A-F45F-4C6F-B940-AC659851C98C}" destId="{16993775-A1B3-4465-9450-559FE64AD127}" srcOrd="3" destOrd="0" parTransId="{4B4048F1-85CF-4E65-A434-84D361384354}" sibTransId="{4518F0E6-1458-4A52-90C5-256335DE3373}"/>
    <dgm:cxn modelId="{2E017367-714F-403F-A57D-0B582BA3A1D5}" type="presOf" srcId="{6FCA2806-F51C-4D2D-89A8-8E18F0904965}" destId="{3D7F7322-53B4-41B9-9E72-0AAACD791497}" srcOrd="0" destOrd="2" presId="urn:microsoft.com/office/officeart/2005/8/layout/process2"/>
    <dgm:cxn modelId="{F8595CE8-6038-4BB8-9B2C-DD5941EA0F5C}" type="presOf" srcId="{F3DCAD5A-F45F-4C6F-B940-AC659851C98C}" destId="{69A4926D-2EDD-467E-AF23-E402B22BF067}" srcOrd="0" destOrd="0" presId="urn:microsoft.com/office/officeart/2005/8/layout/process2"/>
    <dgm:cxn modelId="{A2CACF9E-E36A-4AAE-9AF7-E1A6C45E4263}" type="presOf" srcId="{67E6083B-381A-4F87-9C92-962DEFE065B8}" destId="{F35FA51F-D25E-4A0E-9B7A-7980DF29C0D3}" srcOrd="0" destOrd="1" presId="urn:microsoft.com/office/officeart/2005/8/layout/process2"/>
    <dgm:cxn modelId="{490C2364-24B9-45B7-8D1E-267AF60BC5E3}" srcId="{F3DCAD5A-F45F-4C6F-B940-AC659851C98C}" destId="{0B8005AB-D61F-456D-8C11-6F67918EA96C}" srcOrd="5" destOrd="0" parTransId="{4951168C-6818-4F26-9A98-642725D11B57}" sibTransId="{32CD54E3-E64B-481A-B44C-B1E26CF3D195}"/>
    <dgm:cxn modelId="{2AED1AC8-8506-4AD9-8BF1-45A5DA6C8BDA}" srcId="{90EE368B-DF41-4BB4-B5CF-4E43F785E9C7}" destId="{2EDBA865-005C-46EA-80FF-2AFDEBF73CAF}" srcOrd="1" destOrd="0" parTransId="{49FA5C5B-6BA0-45E0-9A5C-03ADDC8B1517}" sibTransId="{9874EF1A-6FAD-4D68-80B0-BF9FA6BEC70B}"/>
    <dgm:cxn modelId="{563F340F-D65E-4D0A-B6BB-B191C1DCC5A5}" type="presOf" srcId="{15DBC0A0-906C-473F-8D0C-89DD2EC3CDC2}" destId="{D2E47E72-15F6-4EFC-A61F-8766144EE0D8}" srcOrd="0" destOrd="3" presId="urn:microsoft.com/office/officeart/2005/8/layout/process2"/>
    <dgm:cxn modelId="{F23F14A7-E1B0-4B5C-A92E-929BB4E54776}" type="presOf" srcId="{00D209B5-B1C9-4010-8227-5FA4495FD1BC}" destId="{EBB63F27-B095-46AF-B7D4-749C71931F9F}" srcOrd="0" destOrd="1" presId="urn:microsoft.com/office/officeart/2005/8/layout/process2"/>
    <dgm:cxn modelId="{37C529E2-4999-4360-A7B5-AB927F83D5EF}" srcId="{0ABFD958-B094-420D-88FF-FC720517B5FF}" destId="{E470F5E8-8EE4-42A4-AFBD-48C94E828076}" srcOrd="1" destOrd="0" parTransId="{8D83B3E8-396B-4BF9-9C72-7FA9F528E740}" sibTransId="{DA55CE98-C142-42B4-867E-BD2ACCF632D5}"/>
    <dgm:cxn modelId="{E36D3E61-7AF5-42CA-8DBA-F5D644FC014A}" type="presOf" srcId="{32CD54E3-E64B-481A-B44C-B1E26CF3D195}" destId="{3CBE53E0-FC52-4051-A6A8-0DD747FB7D18}" srcOrd="1" destOrd="0" presId="urn:microsoft.com/office/officeart/2005/8/layout/process2"/>
    <dgm:cxn modelId="{A8FE3D7D-DF46-47C5-8B5E-7539D76A5FC0}" srcId="{F3DCAD5A-F45F-4C6F-B940-AC659851C98C}" destId="{0ABFD958-B094-420D-88FF-FC720517B5FF}" srcOrd="2" destOrd="0" parTransId="{0C7B77FD-5607-4402-B11D-32DA7AB6B049}" sibTransId="{14EC1BFC-72BE-44AF-87BE-038F2D66781B}"/>
    <dgm:cxn modelId="{1A49F522-34BC-4A74-ACD7-B3A422DA33DB}" srcId="{D2A5F00B-7541-4379-8085-62CCE5822ADD}" destId="{62907C3C-0D05-4832-B250-C5A1C8B8BB09}" srcOrd="0" destOrd="0" parTransId="{B02D94F0-7DBA-4CAC-A6BC-8195AE3ED0AE}" sibTransId="{412AC000-FBBE-4737-8703-06A926F32925}"/>
    <dgm:cxn modelId="{DD6F9529-F3AB-4D88-9BEE-27DFCC0FDDEC}" srcId="{F3DCAD5A-F45F-4C6F-B940-AC659851C98C}" destId="{290EDCBE-B534-4CA5-90C5-8364239BCE10}" srcOrd="1" destOrd="0" parTransId="{7EFE1CD0-8FE0-4A82-AFFE-7B6A35443291}" sibTransId="{485B0A70-06BD-4D35-B668-ED58761A182E}"/>
    <dgm:cxn modelId="{A981D05F-6FE5-403E-9C86-7CAB73E4D6AF}" type="presOf" srcId="{E99DED21-0E10-4A21-A6F1-81D30C61487B}" destId="{0623080B-F2D3-4BDD-A4AE-88ADA437E8EF}" srcOrd="0" destOrd="1" presId="urn:microsoft.com/office/officeart/2005/8/layout/process2"/>
    <dgm:cxn modelId="{7731F698-0ECE-4C38-A854-3C73DBFF7575}" srcId="{F3DCAD5A-F45F-4C6F-B940-AC659851C98C}" destId="{90EE368B-DF41-4BB4-B5CF-4E43F785E9C7}" srcOrd="6" destOrd="0" parTransId="{F4C44B4C-9568-4137-BB96-F7D4D609C379}" sibTransId="{27F62D52-AF69-4BC3-8EB5-9BA6B5CA34AA}"/>
    <dgm:cxn modelId="{D27266D1-474C-4496-91B5-D6B51A887736}" type="presOf" srcId="{290EDCBE-B534-4CA5-90C5-8364239BCE10}" destId="{EBB63F27-B095-46AF-B7D4-749C71931F9F}" srcOrd="0" destOrd="0" presId="urn:microsoft.com/office/officeart/2005/8/layout/process2"/>
    <dgm:cxn modelId="{2E71EADE-9D8D-4781-A7E5-7352E9A4FB66}" type="presOf" srcId="{10ACB5D6-FB1B-459C-8135-D22AB1DB661E}" destId="{F88DA77E-5075-4DFD-A626-16139537C385}" srcOrd="0" destOrd="1" presId="urn:microsoft.com/office/officeart/2005/8/layout/process2"/>
    <dgm:cxn modelId="{21463B01-FE42-42A8-856E-86A78E1369A4}" type="presOf" srcId="{776B47BF-149E-4E1D-865B-398D6E023415}" destId="{AB32203C-6605-47CB-9C1E-BA71B646A831}" srcOrd="0" destOrd="0" presId="urn:microsoft.com/office/officeart/2005/8/layout/process2"/>
    <dgm:cxn modelId="{929C629A-996F-4D93-9EFE-E62D0C079A1E}" type="presOf" srcId="{8C04B313-8C56-43AF-B909-BE6A3ABF10A3}" destId="{EBB63F27-B095-46AF-B7D4-749C71931F9F}" srcOrd="0" destOrd="3" presId="urn:microsoft.com/office/officeart/2005/8/layout/process2"/>
    <dgm:cxn modelId="{DBBFDF91-79DD-4814-9B4B-CC1855DA80F0}" type="presOf" srcId="{F0E30E0C-4963-4599-AE0B-2032E9B47C22}" destId="{C8B4AF29-F8B2-4B5C-9A0A-4318A0FDAA67}" srcOrd="0" destOrd="2" presId="urn:microsoft.com/office/officeart/2005/8/layout/process2"/>
    <dgm:cxn modelId="{A01C1220-99F6-47E5-B9B9-74061C5C5F2E}" srcId="{90EE368B-DF41-4BB4-B5CF-4E43F785E9C7}" destId="{15DBC0A0-906C-473F-8D0C-89DD2EC3CDC2}" srcOrd="2" destOrd="0" parTransId="{F787DCBF-07E8-4750-A3AD-252E82530C24}" sibTransId="{CB0E1016-BECD-4ADF-92D8-4841E7C09CE9}"/>
    <dgm:cxn modelId="{7145755B-94EE-4EB6-8CF6-5579F00E03E6}" srcId="{49C90B1B-350C-495E-A6BA-77729B5C1025}" destId="{4DD1E021-0811-4EF9-B78E-DDB0248FD1BD}" srcOrd="0" destOrd="0" parTransId="{CD86E85A-9FF9-469E-9E72-F775E801B96E}" sibTransId="{C228AEA6-31A3-4EE5-AB7D-4C4C46C1300B}"/>
    <dgm:cxn modelId="{DBFCD182-8EE9-4E5A-85EC-9DDF922A78E0}" srcId="{49C90B1B-350C-495E-A6BA-77729B5C1025}" destId="{6FCA2806-F51C-4D2D-89A8-8E18F0904965}" srcOrd="1" destOrd="0" parTransId="{A62CE099-D8B7-42AE-BBDA-2F73D68B3DB5}" sibTransId="{F5285924-C871-4665-8E75-CF4ACF7A6B04}"/>
    <dgm:cxn modelId="{42528BEE-BAB1-4F17-9697-82CB7877D17D}" type="presOf" srcId="{4518F0E6-1458-4A52-90C5-256335DE3373}" destId="{316DCBA6-B9ED-4796-B23D-A21A99D2036C}" srcOrd="1" destOrd="0" presId="urn:microsoft.com/office/officeart/2005/8/layout/process2"/>
    <dgm:cxn modelId="{CD8AF65B-AC9F-4C3E-B8B9-9A8936287287}" type="presOf" srcId="{776B47BF-149E-4E1D-865B-398D6E023415}" destId="{AEAFAB2C-C82E-445E-A509-0DB7B4BBA7C6}" srcOrd="1" destOrd="0" presId="urn:microsoft.com/office/officeart/2005/8/layout/process2"/>
    <dgm:cxn modelId="{FADF6AD6-B13A-4BBC-9437-90A0B3EEACD6}" type="presOf" srcId="{F60C356A-027F-4971-913C-EA39D665CCBE}" destId="{F88DA77E-5075-4DFD-A626-16139537C385}" srcOrd="0" destOrd="4" presId="urn:microsoft.com/office/officeart/2005/8/layout/process2"/>
    <dgm:cxn modelId="{66F5C104-9539-4629-A726-4ADBE2CD8227}" type="presOf" srcId="{49C90B1B-350C-495E-A6BA-77729B5C1025}" destId="{3D7F7322-53B4-41B9-9E72-0AAACD791497}" srcOrd="0" destOrd="0" presId="urn:microsoft.com/office/officeart/2005/8/layout/process2"/>
    <dgm:cxn modelId="{C184BDE3-D1F9-4E18-AF16-A15B00AA9247}" type="presOf" srcId="{D2A5F00B-7541-4379-8085-62CCE5822ADD}" destId="{C8B4AF29-F8B2-4B5C-9A0A-4318A0FDAA67}" srcOrd="0" destOrd="0" presId="urn:microsoft.com/office/officeart/2005/8/layout/process2"/>
    <dgm:cxn modelId="{EDB826DB-1F72-4124-BECF-C735EE99930C}" type="presOf" srcId="{46F35A63-548E-451D-BE3E-43DA6EAFB469}" destId="{F88DA77E-5075-4DFD-A626-16139537C385}" srcOrd="0" destOrd="3" presId="urn:microsoft.com/office/officeart/2005/8/layout/process2"/>
    <dgm:cxn modelId="{98FEEC88-C38E-4F21-BF51-799D4296CF62}" srcId="{16993775-A1B3-4465-9450-559FE64AD127}" destId="{10ACB5D6-FB1B-459C-8135-D22AB1DB661E}" srcOrd="0" destOrd="0" parTransId="{8B1B2407-5D15-4F59-8740-31BFB329EC56}" sibTransId="{7212C7D6-7E2C-4128-93E1-07CA6CF003C5}"/>
    <dgm:cxn modelId="{B0CFCAAE-86F0-4CC7-A998-9021F8AC4F5E}" type="presOf" srcId="{2EDBA865-005C-46EA-80FF-2AFDEBF73CAF}" destId="{D2E47E72-15F6-4EFC-A61F-8766144EE0D8}" srcOrd="0" destOrd="2" presId="urn:microsoft.com/office/officeart/2005/8/layout/process2"/>
    <dgm:cxn modelId="{FFC86EB3-83E4-436D-BEB2-706068389B63}" type="presOf" srcId="{32CD54E3-E64B-481A-B44C-B1E26CF3D195}" destId="{E04BC851-4077-4081-A3BE-7625339DCA10}" srcOrd="0" destOrd="0" presId="urn:microsoft.com/office/officeart/2005/8/layout/process2"/>
    <dgm:cxn modelId="{D6754492-00E3-4CA7-9AF6-6C5305D70542}" type="presOf" srcId="{485B0A70-06BD-4D35-B668-ED58761A182E}" destId="{27943FF0-9052-42FC-9D2A-94DC53C9046A}" srcOrd="1" destOrd="0" presId="urn:microsoft.com/office/officeart/2005/8/layout/process2"/>
    <dgm:cxn modelId="{1651A04D-BE5E-49CF-84E5-B3BA4A7B052E}" srcId="{0B8005AB-D61F-456D-8C11-6F67918EA96C}" destId="{078E7D13-27B0-4F7A-ABBD-4BD631A7688D}" srcOrd="1" destOrd="0" parTransId="{DE508F71-CB30-4B9D-B362-E1DD00D2CD00}" sibTransId="{3EE11CF5-E6E3-45F3-A724-C38D85543BE0}"/>
    <dgm:cxn modelId="{87DCEE0A-77EF-443E-92A1-C3B041540A79}" type="presOf" srcId="{E699BA99-F2C0-4A7C-828E-8062B36FF2FF}" destId="{F88DA77E-5075-4DFD-A626-16139537C385}" srcOrd="0" destOrd="5" presId="urn:microsoft.com/office/officeart/2005/8/layout/process2"/>
    <dgm:cxn modelId="{F88E4D53-1584-41A7-AB91-0212BA80DBA6}" type="presOf" srcId="{6A550D35-C354-4B77-A295-7EB9ACCA6F69}" destId="{D2E47E72-15F6-4EFC-A61F-8766144EE0D8}" srcOrd="0" destOrd="4" presId="urn:microsoft.com/office/officeart/2005/8/layout/process2"/>
    <dgm:cxn modelId="{E02702D7-DFBA-4E72-B2B4-405A7F0C1020}" type="presParOf" srcId="{69A4926D-2EDD-467E-AF23-E402B22BF067}" destId="{C8B4AF29-F8B2-4B5C-9A0A-4318A0FDAA67}" srcOrd="0" destOrd="0" presId="urn:microsoft.com/office/officeart/2005/8/layout/process2"/>
    <dgm:cxn modelId="{BE399AFF-4A3D-490A-933B-98867540239A}" type="presParOf" srcId="{69A4926D-2EDD-467E-AF23-E402B22BF067}" destId="{AB32203C-6605-47CB-9C1E-BA71B646A831}" srcOrd="1" destOrd="0" presId="urn:microsoft.com/office/officeart/2005/8/layout/process2"/>
    <dgm:cxn modelId="{1CE53380-ECAF-4E94-900C-104B8A24FD1C}" type="presParOf" srcId="{AB32203C-6605-47CB-9C1E-BA71B646A831}" destId="{AEAFAB2C-C82E-445E-A509-0DB7B4BBA7C6}" srcOrd="0" destOrd="0" presId="urn:microsoft.com/office/officeart/2005/8/layout/process2"/>
    <dgm:cxn modelId="{2F9906CB-5671-44DF-A5C5-5719D7A2FCED}" type="presParOf" srcId="{69A4926D-2EDD-467E-AF23-E402B22BF067}" destId="{EBB63F27-B095-46AF-B7D4-749C71931F9F}" srcOrd="2" destOrd="0" presId="urn:microsoft.com/office/officeart/2005/8/layout/process2"/>
    <dgm:cxn modelId="{D75B9647-FA4E-453D-ADCC-0DA553937BDC}" type="presParOf" srcId="{69A4926D-2EDD-467E-AF23-E402B22BF067}" destId="{7D2A00C7-6363-46B9-9825-DD209EB38952}" srcOrd="3" destOrd="0" presId="urn:microsoft.com/office/officeart/2005/8/layout/process2"/>
    <dgm:cxn modelId="{3C5F80DB-8680-4D5C-8138-3B04F68DD261}" type="presParOf" srcId="{7D2A00C7-6363-46B9-9825-DD209EB38952}" destId="{27943FF0-9052-42FC-9D2A-94DC53C9046A}" srcOrd="0" destOrd="0" presId="urn:microsoft.com/office/officeart/2005/8/layout/process2"/>
    <dgm:cxn modelId="{A7F955CA-4B00-4505-9271-FC02506C4A15}" type="presParOf" srcId="{69A4926D-2EDD-467E-AF23-E402B22BF067}" destId="{F35FA51F-D25E-4A0E-9B7A-7980DF29C0D3}" srcOrd="4" destOrd="0" presId="urn:microsoft.com/office/officeart/2005/8/layout/process2"/>
    <dgm:cxn modelId="{DD879304-A38F-48E2-8C6D-B8F2B16C7EBF}" type="presParOf" srcId="{69A4926D-2EDD-467E-AF23-E402B22BF067}" destId="{B899CA72-4432-44BC-8D29-47203ECE9433}" srcOrd="5" destOrd="0" presId="urn:microsoft.com/office/officeart/2005/8/layout/process2"/>
    <dgm:cxn modelId="{1F19948D-DE7B-4815-971B-10A8FB962160}" type="presParOf" srcId="{B899CA72-4432-44BC-8D29-47203ECE9433}" destId="{F6AF2990-2CBB-4D24-AA87-E1BACC8BFE89}" srcOrd="0" destOrd="0" presId="urn:microsoft.com/office/officeart/2005/8/layout/process2"/>
    <dgm:cxn modelId="{5C5F8AF3-DD9B-4310-AA0F-7B3AE75D93D6}" type="presParOf" srcId="{69A4926D-2EDD-467E-AF23-E402B22BF067}" destId="{F88DA77E-5075-4DFD-A626-16139537C385}" srcOrd="6" destOrd="0" presId="urn:microsoft.com/office/officeart/2005/8/layout/process2"/>
    <dgm:cxn modelId="{7A7FDD82-BD49-48B6-A637-5B74ED3C9E21}" type="presParOf" srcId="{69A4926D-2EDD-467E-AF23-E402B22BF067}" destId="{A55B3566-2B07-4604-AAB8-DD63E2B590AA}" srcOrd="7" destOrd="0" presId="urn:microsoft.com/office/officeart/2005/8/layout/process2"/>
    <dgm:cxn modelId="{EE524AF3-8F32-4229-9501-24F7CB98FEB2}" type="presParOf" srcId="{A55B3566-2B07-4604-AAB8-DD63E2B590AA}" destId="{316DCBA6-B9ED-4796-B23D-A21A99D2036C}" srcOrd="0" destOrd="0" presId="urn:microsoft.com/office/officeart/2005/8/layout/process2"/>
    <dgm:cxn modelId="{12D8D077-834C-45D1-A17C-386308E7AE1F}" type="presParOf" srcId="{69A4926D-2EDD-467E-AF23-E402B22BF067}" destId="{3D7F7322-53B4-41B9-9E72-0AAACD791497}" srcOrd="8" destOrd="0" presId="urn:microsoft.com/office/officeart/2005/8/layout/process2"/>
    <dgm:cxn modelId="{3EA23276-6A92-4EDC-A848-23405469CEB9}" type="presParOf" srcId="{69A4926D-2EDD-467E-AF23-E402B22BF067}" destId="{AE9CB4F5-053D-4F08-A1E7-809CD882C798}" srcOrd="9" destOrd="0" presId="urn:microsoft.com/office/officeart/2005/8/layout/process2"/>
    <dgm:cxn modelId="{0B681021-1671-47DB-BF81-72D3CFBA1DC7}" type="presParOf" srcId="{AE9CB4F5-053D-4F08-A1E7-809CD882C798}" destId="{A5F5FD2B-D354-4C95-B039-8B9B252B242F}" srcOrd="0" destOrd="0" presId="urn:microsoft.com/office/officeart/2005/8/layout/process2"/>
    <dgm:cxn modelId="{8EDD85C2-3CC7-4F06-99D3-39E1142FD829}" type="presParOf" srcId="{69A4926D-2EDD-467E-AF23-E402B22BF067}" destId="{0623080B-F2D3-4BDD-A4AE-88ADA437E8EF}" srcOrd="10" destOrd="0" presId="urn:microsoft.com/office/officeart/2005/8/layout/process2"/>
    <dgm:cxn modelId="{CCF01543-B0F0-485A-BA71-86D64C0E3CA9}" type="presParOf" srcId="{69A4926D-2EDD-467E-AF23-E402B22BF067}" destId="{E04BC851-4077-4081-A3BE-7625339DCA10}" srcOrd="11" destOrd="0" presId="urn:microsoft.com/office/officeart/2005/8/layout/process2"/>
    <dgm:cxn modelId="{19A39875-B307-4640-B08C-2AAFDFCA19B5}" type="presParOf" srcId="{E04BC851-4077-4081-A3BE-7625339DCA10}" destId="{3CBE53E0-FC52-4051-A6A8-0DD747FB7D18}" srcOrd="0" destOrd="0" presId="urn:microsoft.com/office/officeart/2005/8/layout/process2"/>
    <dgm:cxn modelId="{28590B8A-67CD-452C-9347-2F9DFD1D558C}" type="presParOf" srcId="{69A4926D-2EDD-467E-AF23-E402B22BF067}" destId="{D2E47E72-15F6-4EFC-A61F-8766144EE0D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4AF29-F8B2-4B5C-9A0A-4318A0FDAA67}">
      <dsp:nvSpPr>
        <dsp:cNvPr id="0" name=""/>
        <dsp:cNvSpPr/>
      </dsp:nvSpPr>
      <dsp:spPr>
        <a:xfrm>
          <a:off x="1278719" y="5945"/>
          <a:ext cx="5119828" cy="5015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Data Preparation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Download required datasets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Prepare input datasets (Sub-set assets, LCM, Floodplain, </a:t>
          </a:r>
          <a:r>
            <a:rPr lang="en-US" sz="900" kern="1200" dirty="0" err="1" smtClean="0"/>
            <a:t>Centreline</a:t>
          </a:r>
          <a:r>
            <a:rPr lang="en-US" sz="900" kern="1200" dirty="0" smtClean="0"/>
            <a:t>, hydrology </a:t>
          </a:r>
          <a:r>
            <a:rPr lang="en-US" sz="900" kern="1200" dirty="0" err="1" smtClean="0"/>
            <a:t>rasters</a:t>
          </a:r>
          <a:r>
            <a:rPr lang="en-US" sz="900" kern="1200" dirty="0" smtClean="0"/>
            <a:t>, geology, DoD)</a:t>
          </a:r>
          <a:endParaRPr lang="en-US" sz="900" kern="1200" dirty="0"/>
        </a:p>
      </dsp:txBody>
      <dsp:txXfrm>
        <a:off x="1293408" y="20634"/>
        <a:ext cx="5090450" cy="472144"/>
      </dsp:txXfrm>
    </dsp:sp>
    <dsp:sp modelId="{AB32203C-6605-47CB-9C1E-BA71B646A831}">
      <dsp:nvSpPr>
        <dsp:cNvPr id="0" name=""/>
        <dsp:cNvSpPr/>
      </dsp:nvSpPr>
      <dsp:spPr>
        <a:xfrm rot="5400000">
          <a:off x="3722616" y="522936"/>
          <a:ext cx="232034" cy="2784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3755101" y="546139"/>
        <a:ext cx="167065" cy="162424"/>
      </dsp:txXfrm>
    </dsp:sp>
    <dsp:sp modelId="{EBB63F27-B095-46AF-B7D4-749C71931F9F}">
      <dsp:nvSpPr>
        <dsp:cNvPr id="0" name=""/>
        <dsp:cNvSpPr/>
      </dsp:nvSpPr>
      <dsp:spPr>
        <a:xfrm>
          <a:off x="1278719" y="816846"/>
          <a:ext cx="5119828" cy="669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6667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6667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Create Initial Confinement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Create a Confinement Project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Load Project with datasets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the Confining Margins tool</a:t>
          </a:r>
          <a:endParaRPr lang="en-US" sz="900" kern="1200" dirty="0"/>
        </a:p>
      </dsp:txBody>
      <dsp:txXfrm>
        <a:off x="1298320" y="836447"/>
        <a:ext cx="5080626" cy="630015"/>
      </dsp:txXfrm>
    </dsp:sp>
    <dsp:sp modelId="{7D2A00C7-6363-46B9-9825-DD209EB38952}">
      <dsp:nvSpPr>
        <dsp:cNvPr id="0" name=""/>
        <dsp:cNvSpPr/>
      </dsp:nvSpPr>
      <dsp:spPr>
        <a:xfrm rot="5400000">
          <a:off x="3722616" y="1501533"/>
          <a:ext cx="232034" cy="2784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75974"/>
                <a:satOff val="-3035"/>
                <a:lumOff val="70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75974"/>
                <a:satOff val="-3035"/>
                <a:lumOff val="70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75974"/>
                <a:satOff val="-3035"/>
                <a:lumOff val="70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3755101" y="1524736"/>
        <a:ext cx="167065" cy="162424"/>
      </dsp:txXfrm>
    </dsp:sp>
    <dsp:sp modelId="{F35FA51F-D25E-4A0E-9B7A-7980DF29C0D3}">
      <dsp:nvSpPr>
        <dsp:cNvPr id="0" name=""/>
        <dsp:cNvSpPr/>
      </dsp:nvSpPr>
      <dsp:spPr>
        <a:xfrm>
          <a:off x="1278719" y="1795443"/>
          <a:ext cx="5119828" cy="762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Create Valley </a:t>
          </a:r>
          <a:r>
            <a:rPr lang="en-US" sz="900" b="1" kern="1200" dirty="0" err="1" smtClean="0"/>
            <a:t>Centreline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the GNAT FCT tool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Convert to Network Dataset and extract centerline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Add RID field</a:t>
          </a:r>
          <a:endParaRPr lang="en-US" sz="900" kern="1200" dirty="0"/>
        </a:p>
      </dsp:txBody>
      <dsp:txXfrm>
        <a:off x="1301051" y="1817775"/>
        <a:ext cx="5075164" cy="717800"/>
      </dsp:txXfrm>
    </dsp:sp>
    <dsp:sp modelId="{B899CA72-4432-44BC-8D29-47203ECE9433}">
      <dsp:nvSpPr>
        <dsp:cNvPr id="0" name=""/>
        <dsp:cNvSpPr/>
      </dsp:nvSpPr>
      <dsp:spPr>
        <a:xfrm rot="5357799">
          <a:off x="3739447" y="2559469"/>
          <a:ext cx="211188" cy="2784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51948"/>
                <a:satOff val="-6069"/>
                <a:lumOff val="140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151948"/>
                <a:satOff val="-6069"/>
                <a:lumOff val="140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151948"/>
                <a:satOff val="-6069"/>
                <a:lumOff val="140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761120" y="2593097"/>
        <a:ext cx="167065" cy="147832"/>
      </dsp:txXfrm>
    </dsp:sp>
    <dsp:sp modelId="{F88DA77E-5075-4DFD-A626-16139537C385}">
      <dsp:nvSpPr>
        <dsp:cNvPr id="0" name=""/>
        <dsp:cNvSpPr/>
      </dsp:nvSpPr>
      <dsp:spPr>
        <a:xfrm>
          <a:off x="1292628" y="2839471"/>
          <a:ext cx="5119828" cy="940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Update raw confining state, segment and create valley partitions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Identify bridge confinements then “burn” them into </a:t>
          </a:r>
          <a:r>
            <a:rPr lang="en-US" sz="900" kern="1200" dirty="0" err="1" smtClean="0"/>
            <a:t>RawConfiningState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create split points and segment network tool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create Valley Cross sections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Create partitions and then remove any unclip floodplain polygons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Create the Margin to Segment Look Up Table</a:t>
          </a:r>
          <a:endParaRPr lang="en-US" sz="900" kern="1200" dirty="0"/>
        </a:p>
      </dsp:txBody>
      <dsp:txXfrm>
        <a:off x="1320174" y="2867017"/>
        <a:ext cx="5064736" cy="885389"/>
      </dsp:txXfrm>
    </dsp:sp>
    <dsp:sp modelId="{A55B3566-2B07-4604-AAB8-DD63E2B590AA}">
      <dsp:nvSpPr>
        <dsp:cNvPr id="0" name=""/>
        <dsp:cNvSpPr/>
      </dsp:nvSpPr>
      <dsp:spPr>
        <a:xfrm rot="5438983">
          <a:off x="3718842" y="3809330"/>
          <a:ext cx="252912" cy="2784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27922"/>
                <a:satOff val="-9104"/>
                <a:lumOff val="211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227922"/>
                <a:satOff val="-9104"/>
                <a:lumOff val="211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227922"/>
                <a:satOff val="-9104"/>
                <a:lumOff val="211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762195" y="3822097"/>
        <a:ext cx="167065" cy="177038"/>
      </dsp:txXfrm>
    </dsp:sp>
    <dsp:sp modelId="{3D7F7322-53B4-41B9-9E72-0AAACD791497}">
      <dsp:nvSpPr>
        <dsp:cNvPr id="0" name=""/>
        <dsp:cNvSpPr/>
      </dsp:nvSpPr>
      <dsp:spPr>
        <a:xfrm>
          <a:off x="1278719" y="4117148"/>
          <a:ext cx="5119828" cy="838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Compute various metrics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Compute stream power index, identify erroneous catchment areas then correct and update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Compute the confinement and constriction ratios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metric tools: Margin </a:t>
          </a:r>
          <a:r>
            <a:rPr lang="en-US" sz="900" kern="1200" dirty="0" err="1" smtClean="0"/>
            <a:t>erodibility</a:t>
          </a:r>
          <a:r>
            <a:rPr lang="en-US" sz="900" kern="1200" dirty="0" smtClean="0"/>
            <a:t> geology and scale, Expansion/Contraction ratio, sinuosity, Assign flood </a:t>
          </a:r>
          <a:r>
            <a:rPr lang="en-GB" sz="900" kern="1200" noProof="0" dirty="0" smtClean="0"/>
            <a:t>defence</a:t>
          </a:r>
          <a:r>
            <a:rPr lang="en-US" sz="900" kern="1200" dirty="0" smtClean="0"/>
            <a:t> to margin, Land use intensity per partition</a:t>
          </a:r>
          <a:endParaRPr lang="en-US" sz="900" kern="1200" dirty="0"/>
        </a:p>
      </dsp:txBody>
      <dsp:txXfrm>
        <a:off x="1303272" y="4141701"/>
        <a:ext cx="5070722" cy="789206"/>
      </dsp:txXfrm>
    </dsp:sp>
    <dsp:sp modelId="{AE9CB4F5-053D-4F08-A1E7-809CD882C798}">
      <dsp:nvSpPr>
        <dsp:cNvPr id="0" name=""/>
        <dsp:cNvSpPr/>
      </dsp:nvSpPr>
      <dsp:spPr>
        <a:xfrm rot="5400000">
          <a:off x="3722616" y="4970929"/>
          <a:ext cx="232034" cy="2784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03896"/>
                <a:satOff val="-12138"/>
                <a:lumOff val="281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303896"/>
                <a:satOff val="-12138"/>
                <a:lumOff val="281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303896"/>
                <a:satOff val="-12138"/>
                <a:lumOff val="281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3755101" y="4994132"/>
        <a:ext cx="167065" cy="162424"/>
      </dsp:txXfrm>
    </dsp:sp>
    <dsp:sp modelId="{0623080B-F2D3-4BDD-A4AE-88ADA437E8EF}">
      <dsp:nvSpPr>
        <dsp:cNvPr id="0" name=""/>
        <dsp:cNvSpPr/>
      </dsp:nvSpPr>
      <dsp:spPr>
        <a:xfrm>
          <a:off x="1278719" y="5264839"/>
          <a:ext cx="5119828" cy="408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3333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3333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Transfer data</a:t>
          </a: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the transfer margin data to segment tool to pass margin based information over to segment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Run transfer DoD data to segment tool</a:t>
          </a:r>
          <a:endParaRPr lang="en-US" sz="900" kern="1200" dirty="0"/>
        </a:p>
      </dsp:txBody>
      <dsp:txXfrm>
        <a:off x="1290694" y="5276814"/>
        <a:ext cx="5095878" cy="384919"/>
      </dsp:txXfrm>
    </dsp:sp>
    <dsp:sp modelId="{E04BC851-4077-4081-A3BE-7625339DCA10}">
      <dsp:nvSpPr>
        <dsp:cNvPr id="0" name=""/>
        <dsp:cNvSpPr/>
      </dsp:nvSpPr>
      <dsp:spPr>
        <a:xfrm rot="5400000">
          <a:off x="3722616" y="5689177"/>
          <a:ext cx="232034" cy="2784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79870"/>
                <a:satOff val="-15173"/>
                <a:lumOff val="3519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90000"/>
                <a:hueOff val="379870"/>
                <a:satOff val="-15173"/>
                <a:lumOff val="3519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90000"/>
                <a:hueOff val="379870"/>
                <a:satOff val="-15173"/>
                <a:lumOff val="3519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755101" y="5712380"/>
        <a:ext cx="167065" cy="162424"/>
      </dsp:txXfrm>
    </dsp:sp>
    <dsp:sp modelId="{D2E47E72-15F6-4EFC-A61F-8766144EE0D8}">
      <dsp:nvSpPr>
        <dsp:cNvPr id="0" name=""/>
        <dsp:cNvSpPr/>
      </dsp:nvSpPr>
      <dsp:spPr>
        <a:xfrm>
          <a:off x="1276528" y="5983088"/>
          <a:ext cx="5124209" cy="794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Compute bankside/island area of erosion/deposition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kern="1200" dirty="0" smtClean="0"/>
            <a:t>Run compute area of erosion/deposition based upon bank lines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Run compute area of erosion/deposition for island bank lines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Run Transfer bank data to segments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Create Risk Map</a:t>
          </a:r>
          <a:endParaRPr lang="en-US" sz="900" kern="1200" dirty="0"/>
        </a:p>
      </dsp:txBody>
      <dsp:txXfrm>
        <a:off x="1299788" y="6006348"/>
        <a:ext cx="5077689" cy="747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69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65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8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9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95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1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37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72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3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5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43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4262-CD6F-46A5-9B43-B159DA78181C}" type="datetimeFigureOut">
              <a:rPr lang="en-GB" smtClean="0"/>
              <a:t>26/03/2019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73A0-484F-4AE5-8ABA-6BB069055C9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6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35427255"/>
              </p:ext>
            </p:extLst>
          </p:nvPr>
        </p:nvGraphicFramePr>
        <p:xfrm>
          <a:off x="1807555" y="74815"/>
          <a:ext cx="7677267" cy="678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91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Hornby D.</dc:creator>
  <cp:lastModifiedBy>Hornby D.</cp:lastModifiedBy>
  <cp:revision>16</cp:revision>
  <dcterms:created xsi:type="dcterms:W3CDTF">2019-01-07T12:35:43Z</dcterms:created>
  <dcterms:modified xsi:type="dcterms:W3CDTF">2019-03-26T10:36:28Z</dcterms:modified>
</cp:coreProperties>
</file>