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A1E-6FF2-7F4F-AFA8-4B16D4C2365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2FA9-8CA1-4743-B1EE-4EB0A13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32FA9-8CA1-4743-B1EE-4EB0A136E8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merge</a:t>
            </a:r>
            <a:r>
              <a:rPr lang="en-US" sz="6000" dirty="0" err="1" smtClean="0"/>
              <a:t>S</a:t>
            </a:r>
            <a:r>
              <a:rPr lang="en-US" dirty="0" err="1" smtClean="0"/>
              <a:t>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1514" y="1905506"/>
            <a:ext cx="100089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err="1" smtClean="0"/>
              <a:t>MergeSort</a:t>
            </a:r>
            <a:r>
              <a:rPr lang="es-ES_tradnl" sz="3200" dirty="0" smtClean="0"/>
              <a:t> es un algoritmo recursivo que utiliza 2 métodos, uno que divide el arreglo hasta llegar a arreglos de tamaño 1, y otro que ordena y une estos arreglos.</a:t>
            </a:r>
          </a:p>
          <a:p>
            <a:endParaRPr lang="es-ES_tradnl" sz="3200" dirty="0"/>
          </a:p>
          <a:p>
            <a:r>
              <a:rPr lang="es-ES_tradnl" sz="3200" dirty="0" smtClean="0"/>
              <a:t>El primer algoritmo es </a:t>
            </a:r>
            <a:r>
              <a:rPr lang="es-ES_tradnl" sz="3200" dirty="0" err="1" smtClean="0"/>
              <a:t>merge_Sort</a:t>
            </a:r>
            <a:r>
              <a:rPr lang="es-ES_tradnl" sz="3200" dirty="0"/>
              <a:t> </a:t>
            </a:r>
            <a:r>
              <a:rPr lang="es-ES_tradnl" sz="3200" dirty="0" smtClean="0"/>
              <a:t>y el segundo método es </a:t>
            </a:r>
            <a:r>
              <a:rPr lang="es-ES_tradnl" sz="3200" dirty="0" err="1" smtClean="0"/>
              <a:t>merge</a:t>
            </a:r>
            <a:r>
              <a:rPr lang="es-ES_tradnl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4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9836"/>
            <a:ext cx="9905998" cy="1478570"/>
          </a:xfrm>
        </p:spPr>
        <p:txBody>
          <a:bodyPr/>
          <a:lstStyle/>
          <a:p>
            <a:r>
              <a:rPr lang="es-ES_tradnl" dirty="0" err="1" smtClean="0"/>
              <a:t>MergeSort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519645"/>
            <a:ext cx="91415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 err="1" smtClean="0"/>
              <a:t>function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merge_sort</a:t>
            </a:r>
            <a:r>
              <a:rPr lang="es-ES_tradnl" sz="2000" dirty="0" smtClean="0"/>
              <a:t>(</a:t>
            </a:r>
            <a:r>
              <a:rPr lang="es-ES_tradnl" sz="2000" i="1" dirty="0" err="1" smtClean="0"/>
              <a:t>list</a:t>
            </a:r>
            <a:r>
              <a:rPr lang="es-ES_tradnl" sz="2000" dirty="0" smtClean="0"/>
              <a:t> m) //se usa una lista porque es mas fácil de manejar que un </a:t>
            </a:r>
            <a:r>
              <a:rPr lang="es-ES_tradnl" sz="2000" dirty="0" err="1" smtClean="0"/>
              <a:t>int</a:t>
            </a:r>
            <a:endParaRPr lang="es-ES_tradnl" sz="2000" dirty="0" smtClean="0"/>
          </a:p>
          <a:p>
            <a:r>
              <a:rPr lang="es-ES_tradnl" sz="2000" dirty="0" smtClean="0"/>
              <a:t>	// </a:t>
            </a:r>
            <a:r>
              <a:rPr lang="es-ES_tradnl" sz="2000" i="1" dirty="0" smtClean="0"/>
              <a:t>caso base para salir de recursividad</a:t>
            </a:r>
            <a:endParaRPr lang="es-ES_tradnl" sz="2000" dirty="0" smtClean="0"/>
          </a:p>
          <a:p>
            <a:r>
              <a:rPr lang="es-ES_tradnl" sz="2000" b="1" dirty="0" smtClean="0"/>
              <a:t>	</a:t>
            </a:r>
            <a:r>
              <a:rPr lang="es-ES_tradnl" sz="2000" b="1" dirty="0" err="1" smtClean="0"/>
              <a:t>if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length</a:t>
            </a:r>
            <a:r>
              <a:rPr lang="es-ES_tradnl" sz="2000" dirty="0" smtClean="0"/>
              <a:t> of m ≤ 1 </a:t>
            </a:r>
            <a:r>
              <a:rPr lang="es-ES_tradnl" sz="2000" b="1" dirty="0" err="1" smtClean="0"/>
              <a:t>then</a:t>
            </a:r>
            <a:r>
              <a:rPr lang="es-ES_tradnl" sz="2000" dirty="0" smtClean="0"/>
              <a:t> </a:t>
            </a:r>
            <a:r>
              <a:rPr lang="es-ES_tradnl" sz="2000" b="1" dirty="0" err="1" smtClean="0"/>
              <a:t>return</a:t>
            </a:r>
            <a:r>
              <a:rPr lang="es-ES_tradnl" sz="2000" dirty="0" smtClean="0"/>
              <a:t> m </a:t>
            </a:r>
          </a:p>
          <a:p>
            <a:r>
              <a:rPr lang="es-ES_tradnl" sz="2000" dirty="0" smtClean="0"/>
              <a:t>	//se crean listas para dividir la lista</a:t>
            </a:r>
            <a:endParaRPr lang="es-ES_tradnl" sz="2000" b="1" dirty="0" smtClean="0"/>
          </a:p>
          <a:p>
            <a:r>
              <a:rPr lang="es-ES_tradnl" sz="2000" b="1" dirty="0" smtClean="0"/>
              <a:t>	</a:t>
            </a:r>
            <a:r>
              <a:rPr lang="es-ES_tradnl" sz="2000" b="1" dirty="0" err="1" smtClean="0"/>
              <a:t>var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list</a:t>
            </a:r>
            <a:r>
              <a:rPr lang="es-ES_tradnl" sz="2000" dirty="0" smtClean="0"/>
              <a:t> </a:t>
            </a:r>
          </a:p>
          <a:p>
            <a:r>
              <a:rPr lang="es-ES_tradnl" sz="2000" b="1" dirty="0" smtClean="0"/>
              <a:t>	</a:t>
            </a:r>
            <a:r>
              <a:rPr lang="es-ES_tradnl" sz="2000" b="1" dirty="0" err="1" smtClean="0"/>
              <a:t>var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list</a:t>
            </a:r>
            <a:r>
              <a:rPr lang="es-ES_tradnl" sz="2000" dirty="0" smtClean="0"/>
              <a:t> </a:t>
            </a:r>
          </a:p>
          <a:p>
            <a:r>
              <a:rPr lang="es-ES_tradnl" sz="2000" b="1" dirty="0" smtClean="0"/>
              <a:t>	</a:t>
            </a:r>
            <a:r>
              <a:rPr lang="es-ES_tradnl" sz="2000" b="1" dirty="0" err="1" smtClean="0"/>
              <a:t>for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each</a:t>
            </a:r>
            <a:r>
              <a:rPr lang="es-ES_tradnl" sz="2000" dirty="0" smtClean="0"/>
              <a:t> x </a:t>
            </a:r>
            <a:r>
              <a:rPr lang="es-ES_tradnl" sz="2000" b="1" dirty="0" err="1" smtClean="0"/>
              <a:t>with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index</a:t>
            </a:r>
            <a:r>
              <a:rPr lang="es-ES_tradnl" sz="2000" dirty="0" smtClean="0"/>
              <a:t> i </a:t>
            </a:r>
            <a:r>
              <a:rPr lang="es-ES_tradnl" sz="2000" b="1" dirty="0" smtClean="0"/>
              <a:t>in</a:t>
            </a:r>
            <a:r>
              <a:rPr lang="es-ES_tradnl" sz="2000" dirty="0" smtClean="0"/>
              <a:t> m </a:t>
            </a:r>
            <a:r>
              <a:rPr lang="es-ES_tradnl" sz="2000" b="1" dirty="0" smtClean="0"/>
              <a:t>do</a:t>
            </a:r>
            <a:r>
              <a:rPr lang="es-ES_tradnl" sz="2000" dirty="0" smtClean="0"/>
              <a:t> 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	//se dividen las listas con respecto a la mitad de la lista</a:t>
            </a:r>
            <a:endParaRPr lang="es-ES_tradnl" sz="2000" dirty="0" smtClean="0"/>
          </a:p>
          <a:p>
            <a:r>
              <a:rPr lang="es-ES_tradnl" sz="2000" b="1" dirty="0" smtClean="0"/>
              <a:t>		</a:t>
            </a:r>
            <a:r>
              <a:rPr lang="es-ES_tradnl" sz="2000" b="1" dirty="0" err="1" smtClean="0"/>
              <a:t>if</a:t>
            </a:r>
            <a:r>
              <a:rPr lang="es-ES_tradnl" sz="2000" dirty="0" smtClean="0"/>
              <a:t> i &lt; (</a:t>
            </a:r>
            <a:r>
              <a:rPr lang="es-ES_tradnl" sz="2000" dirty="0" err="1" smtClean="0"/>
              <a:t>length</a:t>
            </a:r>
            <a:r>
              <a:rPr lang="es-ES_tradnl" sz="2000" dirty="0" smtClean="0"/>
              <a:t> of m)/2 </a:t>
            </a:r>
            <a:r>
              <a:rPr lang="es-ES_tradnl" sz="2000" b="1" dirty="0" err="1" smtClean="0"/>
              <a:t>then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		</a:t>
            </a:r>
            <a:r>
              <a:rPr lang="es-ES_tradnl" sz="2000" dirty="0" err="1" smtClean="0"/>
              <a:t>add</a:t>
            </a:r>
            <a:r>
              <a:rPr lang="es-ES_tradnl" sz="2000" dirty="0" smtClean="0"/>
              <a:t> x to 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</a:t>
            </a:r>
            <a:r>
              <a:rPr lang="es-ES_tradnl" sz="2000" b="1" dirty="0" err="1" smtClean="0"/>
              <a:t>else</a:t>
            </a:r>
            <a:endParaRPr lang="es-ES_tradnl" sz="2000" dirty="0" smtClean="0"/>
          </a:p>
          <a:p>
            <a:r>
              <a:rPr lang="es-ES_tradnl" sz="2000" dirty="0" smtClean="0"/>
              <a:t>			</a:t>
            </a:r>
            <a:r>
              <a:rPr lang="es-ES_tradnl" sz="2000" dirty="0" err="1" smtClean="0"/>
              <a:t>add</a:t>
            </a:r>
            <a:r>
              <a:rPr lang="es-ES_tradnl" sz="2000" dirty="0" smtClean="0"/>
              <a:t> x to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// </a:t>
            </a:r>
            <a:r>
              <a:rPr lang="es-ES_tradnl" sz="2000" i="1" dirty="0" smtClean="0"/>
              <a:t>Se sigue dividiendo de forma recursiva</a:t>
            </a:r>
            <a:endParaRPr lang="es-ES_tradnl" sz="2000" dirty="0" smtClean="0"/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merge_sort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merge_sort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</a:t>
            </a:r>
          </a:p>
          <a:p>
            <a:r>
              <a:rPr lang="es-ES_tradnl" sz="2000" dirty="0" smtClean="0"/>
              <a:t>	// se une todo después de llegar a las listas mas pequeñas (tamaño = 1)</a:t>
            </a:r>
          </a:p>
          <a:p>
            <a:r>
              <a:rPr lang="es-ES_tradnl" sz="2000" b="1" dirty="0" smtClean="0"/>
              <a:t>	</a:t>
            </a:r>
            <a:r>
              <a:rPr lang="es-ES_tradnl" sz="2000" b="1" dirty="0" err="1" smtClean="0"/>
              <a:t>return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merge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279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9836"/>
            <a:ext cx="9905998" cy="1478570"/>
          </a:xfrm>
        </p:spPr>
        <p:txBody>
          <a:bodyPr/>
          <a:lstStyle/>
          <a:p>
            <a:r>
              <a:rPr lang="es-ES_tradnl" dirty="0" err="1" smtClean="0"/>
              <a:t>Merge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519645"/>
            <a:ext cx="105280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 err="1" smtClean="0"/>
              <a:t>function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merge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//recibimos las listas de </a:t>
            </a:r>
            <a:r>
              <a:rPr lang="es-ES_tradnl" sz="2000" dirty="0" err="1" smtClean="0"/>
              <a:t>mergeSort</a:t>
            </a:r>
            <a:endParaRPr lang="es-ES_tradnl" sz="2000" dirty="0" smtClean="0"/>
          </a:p>
          <a:p>
            <a:r>
              <a:rPr lang="es-ES_tradnl" sz="2000" b="1" dirty="0" err="1" smtClean="0"/>
              <a:t>var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result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list</a:t>
            </a:r>
            <a:r>
              <a:rPr lang="es-ES_tradnl" sz="2000" dirty="0" smtClean="0"/>
              <a:t> //creamos lista resultado</a:t>
            </a:r>
          </a:p>
          <a:p>
            <a:r>
              <a:rPr lang="es-ES_tradnl" sz="2000" b="1" dirty="0" err="1" smtClean="0"/>
              <a:t>while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is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b="1" dirty="0" smtClean="0"/>
              <a:t>and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is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b="1" dirty="0" smtClean="0"/>
              <a:t>do</a:t>
            </a:r>
            <a:r>
              <a:rPr lang="es-ES_tradnl" sz="2000" dirty="0" smtClean="0"/>
              <a:t> //si las listas no </a:t>
            </a:r>
            <a:r>
              <a:rPr lang="es-ES_tradnl" sz="2000" dirty="0" err="1" smtClean="0"/>
              <a:t>estan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vacias</a:t>
            </a:r>
            <a:endParaRPr lang="es-ES_tradnl" sz="2000" dirty="0" smtClean="0"/>
          </a:p>
          <a:p>
            <a:r>
              <a:rPr lang="es-ES_tradnl" sz="2000" b="1" dirty="0" err="1" smtClean="0"/>
              <a:t>if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≤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</a:t>
            </a:r>
            <a:r>
              <a:rPr lang="es-ES_tradnl" sz="2000" b="1" dirty="0" err="1" smtClean="0"/>
              <a:t>then</a:t>
            </a:r>
            <a:r>
              <a:rPr lang="es-ES_tradnl" sz="2000" dirty="0" smtClean="0"/>
              <a:t> //comprobamos cual primer valor de las listas es menor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append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to </a:t>
            </a:r>
            <a:r>
              <a:rPr lang="es-ES_tradnl" sz="2000" dirty="0" err="1" smtClean="0"/>
              <a:t>result</a:t>
            </a:r>
            <a:r>
              <a:rPr lang="es-ES_tradnl" sz="2000" dirty="0" smtClean="0"/>
              <a:t>  //y lo agregamos a la lista resultado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rest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</a:t>
            </a:r>
            <a:r>
              <a:rPr lang="es-ES_tradnl" sz="2000" b="1" dirty="0" err="1" smtClean="0"/>
              <a:t>else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append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to </a:t>
            </a:r>
            <a:r>
              <a:rPr lang="es-ES_tradnl" sz="2000" dirty="0" err="1" smtClean="0"/>
              <a:t>result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rest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</a:t>
            </a:r>
          </a:p>
          <a:p>
            <a:r>
              <a:rPr lang="es-ES_tradnl" sz="2000" dirty="0" smtClean="0"/>
              <a:t>// </a:t>
            </a:r>
            <a:r>
              <a:rPr lang="es-ES_tradnl" sz="2000" i="1" dirty="0" smtClean="0"/>
              <a:t>Al final pueden sobrar valores en una de las listas, los siguientes </a:t>
            </a:r>
            <a:r>
              <a:rPr lang="es-ES_tradnl" sz="2000" i="1" dirty="0" err="1" smtClean="0"/>
              <a:t>while</a:t>
            </a:r>
            <a:r>
              <a:rPr lang="es-ES_tradnl" sz="2000" i="1" dirty="0" smtClean="0"/>
              <a:t> los agregan a la lista resultado</a:t>
            </a:r>
            <a:endParaRPr lang="es-ES_tradnl" sz="2000" dirty="0" smtClean="0"/>
          </a:p>
          <a:p>
            <a:r>
              <a:rPr lang="es-ES_tradnl" sz="2000" b="1" dirty="0" err="1" smtClean="0"/>
              <a:t>while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is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b="1" dirty="0" smtClean="0"/>
              <a:t>do</a:t>
            </a:r>
            <a:r>
              <a:rPr lang="es-ES_tradnl" sz="2000" dirty="0" smtClean="0"/>
              <a:t> </a:t>
            </a:r>
          </a:p>
          <a:p>
            <a:r>
              <a:rPr lang="es-ES_tradnl" sz="2000" dirty="0"/>
              <a:t>	</a:t>
            </a:r>
            <a:r>
              <a:rPr lang="es-ES_tradnl" sz="2000" dirty="0" err="1" smtClean="0"/>
              <a:t>append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to </a:t>
            </a:r>
            <a:r>
              <a:rPr lang="es-ES_tradnl" sz="2000" dirty="0" err="1" smtClean="0"/>
              <a:t>result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rest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left</a:t>
            </a:r>
            <a:r>
              <a:rPr lang="es-ES_tradnl" sz="2000" dirty="0" smtClean="0"/>
              <a:t>) </a:t>
            </a:r>
          </a:p>
          <a:p>
            <a:r>
              <a:rPr lang="es-ES_tradnl" sz="2000" b="1" dirty="0" err="1" smtClean="0"/>
              <a:t>while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is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not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empty</a:t>
            </a:r>
            <a:r>
              <a:rPr lang="es-ES_tradnl" sz="2000" dirty="0" smtClean="0"/>
              <a:t> </a:t>
            </a:r>
            <a:r>
              <a:rPr lang="es-ES_tradnl" sz="2000" b="1" dirty="0" smtClean="0"/>
              <a:t>do</a:t>
            </a:r>
            <a:r>
              <a:rPr lang="es-ES_tradnl" sz="2000" dirty="0" smtClean="0"/>
              <a:t> </a:t>
            </a:r>
          </a:p>
          <a:p>
            <a:r>
              <a:rPr lang="es-ES_tradnl" sz="2000" dirty="0"/>
              <a:t>	</a:t>
            </a:r>
            <a:r>
              <a:rPr lang="es-ES_tradnl" sz="2000" dirty="0" err="1" smtClean="0"/>
              <a:t>append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first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to </a:t>
            </a:r>
            <a:r>
              <a:rPr lang="es-ES_tradnl" sz="2000" dirty="0" err="1" smtClean="0"/>
              <a:t>result</a:t>
            </a:r>
            <a:r>
              <a:rPr lang="es-ES_tradnl" sz="2000" dirty="0" smtClean="0"/>
              <a:t> </a:t>
            </a:r>
          </a:p>
          <a:p>
            <a:r>
              <a:rPr lang="es-ES_tradnl" sz="2000" dirty="0" smtClean="0"/>
              <a:t>	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 := </a:t>
            </a:r>
            <a:r>
              <a:rPr lang="es-ES_tradnl" sz="2000" dirty="0" err="1" smtClean="0"/>
              <a:t>rest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right</a:t>
            </a:r>
            <a:r>
              <a:rPr lang="es-ES_tradnl" sz="2000" dirty="0" smtClean="0"/>
              <a:t>) </a:t>
            </a:r>
          </a:p>
          <a:p>
            <a:r>
              <a:rPr lang="es-ES_tradnl" sz="2000" b="1" dirty="0" err="1" smtClean="0"/>
              <a:t>return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result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03021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429836"/>
            <a:ext cx="9905998" cy="1478570"/>
          </a:xfrm>
        </p:spPr>
        <p:txBody>
          <a:bodyPr/>
          <a:lstStyle/>
          <a:p>
            <a:r>
              <a:rPr lang="es-ES_tradnl" dirty="0" smtClean="0"/>
              <a:t>Algoritmos de manera visual trabajando juntos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2463800"/>
            <a:ext cx="4521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</TotalTime>
  <Words>129</Words>
  <Application>Microsoft Macintosh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Trebuchet MS</vt:lpstr>
      <vt:lpstr>Tw Cen MT</vt:lpstr>
      <vt:lpstr>Arial</vt:lpstr>
      <vt:lpstr>Circuit</vt:lpstr>
      <vt:lpstr>mergeSort</vt:lpstr>
      <vt:lpstr>PowerPoint Presentation</vt:lpstr>
      <vt:lpstr>MergeSort</vt:lpstr>
      <vt:lpstr>Merge</vt:lpstr>
      <vt:lpstr>Algoritmos de manera visual trabajando juntos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dc:creator>A07025304</dc:creator>
  <cp:lastModifiedBy>A07025304</cp:lastModifiedBy>
  <cp:revision>6</cp:revision>
  <dcterms:created xsi:type="dcterms:W3CDTF">2017-08-28T14:21:54Z</dcterms:created>
  <dcterms:modified xsi:type="dcterms:W3CDTF">2017-08-29T04:54:26Z</dcterms:modified>
</cp:coreProperties>
</file>