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996" r:id="rId3"/>
    <p:sldId id="997" r:id="rId4"/>
    <p:sldId id="1000" r:id="rId5"/>
    <p:sldId id="1024" r:id="rId6"/>
    <p:sldId id="1025" r:id="rId7"/>
    <p:sldId id="1026" r:id="rId8"/>
    <p:sldId id="1027" r:id="rId9"/>
    <p:sldId id="1028" r:id="rId10"/>
    <p:sldId id="1029" r:id="rId11"/>
    <p:sldId id="1030" r:id="rId12"/>
    <p:sldId id="1039" r:id="rId13"/>
    <p:sldId id="1031" r:id="rId14"/>
    <p:sldId id="1032" r:id="rId15"/>
    <p:sldId id="1033" r:id="rId16"/>
    <p:sldId id="1034" r:id="rId17"/>
    <p:sldId id="1035" r:id="rId18"/>
    <p:sldId id="1036" r:id="rId19"/>
    <p:sldId id="1037" r:id="rId20"/>
    <p:sldId id="104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3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95E1-8140-44C4-ABBE-A33B0C91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2080B-EF1F-44C6-9A6E-07685F4DB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CEFE8-8547-4A8C-BE96-7CC112FD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3A70D-AC51-452A-8F0C-C19D28FA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B40D4-D7C5-4699-9830-1FB6C4AA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8593-3B2F-4A43-AA3E-BBD3576D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0CE28-C5BB-437B-9DE0-E132080BD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E0582-62A8-4985-9EBB-7B2D1EA9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FD69A-D6C9-42AD-9E4F-94560F80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39B8-C4CA-4E31-AA64-4EC11754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59287-B4BE-4EE2-8FF8-358F0EA3B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DB77D-B7DE-43F2-BE82-06B68D340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DDD66-B1EB-4FFD-A5EF-BDBF5E0B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C8E9D-AB67-4E5A-B109-EC8B2509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1394D-A753-4E30-A192-4758A181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9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D6C8-74DB-45E3-BB81-D8ED52A1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6599-F963-4E46-8E7F-B219D88A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8324-FE91-41E1-848E-CA9CE68A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AD27-129C-48E1-BDDF-260C7DD3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EC21A-26BD-4250-AB73-1A3FEE86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4DB5-177C-4553-8FF3-4DE99A69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BBF2F-6785-428A-B995-6EB60B09D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106C-14AD-4161-B56F-E97D1E2C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BBC92-33D0-42C8-A92A-3E9B43FA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C23A2-90AD-434B-A377-CBE8F76A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1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6402-6E00-4D15-8E6A-5C0071A5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1EE1-4603-4952-99C2-E44E1C01A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B1AFD-B7A1-4386-A84B-E6D8B9005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6E6DD-6325-4CDD-9043-C503A516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059BE-6998-4A2E-88EA-0599EB6F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D2B08-05AD-4B46-8AD1-77F71948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9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B3BB-93A1-4487-8937-0E6071E3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8AEAA-732D-4ECF-8046-24953046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0273C-6A90-408A-8254-AB7A5C79E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E71A0-D26F-408D-8A60-6ABEF5175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1BF50-8674-4DCC-AC22-3BABFEAD8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C91A2-99D0-4071-846A-D3CA09A8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B421C-1EF7-4FCD-86F4-EFFDEAA3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1E61E-D24F-453C-9357-5C7A08C8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3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D21D-DF3B-46D4-8879-8F8CFC41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7A1AE-7872-4E2A-B19E-F3D1D5EC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01205-A0F4-46D2-BD3C-F6BD24BD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95CD4-E9DF-4773-B91F-0D1C54E3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7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C36BD-7539-4072-ADB2-EF36E832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DD39B-0FFD-45FD-B558-19379518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09F9D-7D4F-4C98-8C29-BC7DB98E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0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D7B8-55ED-436C-B40D-0984B00A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DB88-1DA0-4584-9006-9A0F560FB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EEE22-214D-4855-941C-AAD89FA96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2D2D4-C178-4785-8369-6736BE83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64DD-C7EE-431F-AA65-3C47D762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A201E-39CA-40B8-9A08-1B203C9F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6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B2B4-0CA5-4972-A870-A3B3D3B0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3EC37-2CB4-4A9E-B725-918A69364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8D7F2-A03D-4C88-8D03-93D626623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BFE40-EC21-46A1-A793-DDF9FA2B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017ED-BD7D-4D6A-A147-CA352E3D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69E16-FEA2-4A11-ACC7-044A838D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CBFE3-802E-4ECE-B59B-3EBF9664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C0BC8-A278-45F2-A4F0-74CE72C03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290C2-78AE-43AD-B587-5D21E8984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2B9B-649C-48E0-9CF0-737B1ACCBF2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C52E3-8770-401F-9AA8-3CD43F5E7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11654-08FA-41E9-88BD-047524FCA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1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58E6-1E06-4CBE-A644-7663F940C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0285" y="2732529"/>
            <a:ext cx="3839832" cy="765052"/>
          </a:xfrm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Gen-AI</a:t>
            </a:r>
            <a:endParaRPr lang="en-US" dirty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8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D2B73B-B868-92D9-65E8-A067F75C3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822A-AF31-63F9-1F96-E2503111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File Deletion and Renaming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85F6D-6778-5A20-0AC1-50F63C7B2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Python's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module provides functions to delete and rename files: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import os</a:t>
            </a:r>
          </a:p>
          <a:p>
            <a:pPr marL="0" indent="0">
              <a:buNone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os.remove("output.txt")</a:t>
            </a:r>
          </a:p>
          <a:p>
            <a:pPr marL="0" indent="0">
              <a:buNone/>
              <a:defRPr/>
            </a:pPr>
            <a:endParaRPr lang="pt-BR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os.rename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("old_name.txt", "new_name.txt")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79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72761D-E952-F291-7BAB-811922CA8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414C-B8C3-300D-8D72-F568AE2D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Exception handling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D23F7-D069-7215-72E2-2D8772EA3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Python, an exception is an event that disrupts the normal flow of a program's execution. 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Exception handling is a critical aspect of programming in Python, allowing developers to manage errors gracefully and maintain the flow of execution even when unexpected events occur. 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an error occurs, Python raises an exception object that contains information about the error, such as its type &amp; where it occurred in the code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Exception handling in Python provides a structured approach to managing errors that can arise during program execution. 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 using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try, except, finally, and custom exceptions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effectively, developers can create resilient applications that handle errors gracefully without crashing. </a:t>
            </a:r>
          </a:p>
          <a:p>
            <a:pPr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278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090374-4C2E-9786-E6AD-A4F9D1ED9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4E17-119A-2861-3307-BD037513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Categories of errors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E03EF-D3F1-AE4B-2B43-659E82AFB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two primary categories of errors in Python: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Syntax Errors: These are detected at compile time and occur due to incorrect syntax.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Exceptions: These occur during runtime when the program encounters an unexpected situation (e.g., division by zero, file not found).</a:t>
            </a:r>
          </a:p>
          <a:p>
            <a:pPr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9288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D45782-82C1-7D67-0AEC-466FC85BE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CCA8-89E6-623F-00E6-FA59F3E3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Basic Structure of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463D2-85C1-E900-8314-2F316AAA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fundamental structure for handling exceptions in Python is the try-except block: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try block contains code that might raise an exception, while the except block handles the exception if one occurs</a:t>
            </a:r>
          </a:p>
          <a:p>
            <a:pPr marL="0" indent="0">
              <a:buNone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try: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# Code that may raise an exception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result = 10 / 0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except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ZeroDivisionError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# Handle the specific exception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print("Cannot divide by zero")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03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3F2107-5F61-8E68-098C-C3D9B1712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08D1-8451-04E3-7109-C49ECCB2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Raising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4235-0C69-F9F5-89A7-BED953AD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allows developers to raise exceptions explicitly using the raise keyword. This is useful for enforcing constraints or signaling errors:</a:t>
            </a:r>
          </a:p>
          <a:p>
            <a:pPr marL="0" indent="0">
              <a:buNone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InvalidInputError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(Exception):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pass</a:t>
            </a:r>
          </a:p>
          <a:p>
            <a:pPr marL="0" indent="0"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 = int(input("Please enter a number: "))</a:t>
            </a:r>
          </a:p>
          <a:p>
            <a:pPr marL="0" indent="0"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num &lt; 0:</a:t>
            </a:r>
          </a:p>
          <a:p>
            <a:pPr marL="0" indent="0"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raise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InvalidInputError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("Number cannot be negative!")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391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9F90AE-7DCF-A568-22CB-B7DEEFAC9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0F0F-70C8-008E-7440-962A12A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Catching Multiple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7201-E473-8956-EE5B-6148D35D7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can catch multiple exceptions using separate except clauses or a single clause with a tuple: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structure allows you to handle different types of exceptions distinctly while maintaining clean code.</a:t>
            </a:r>
          </a:p>
          <a:p>
            <a:pPr marL="0" indent="0">
              <a:buNone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try:</a:t>
            </a:r>
          </a:p>
          <a:p>
            <a:pPr marL="0" indent="0">
              <a:buNone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f = open("data.txt")</a:t>
            </a:r>
          </a:p>
          <a:p>
            <a:pPr marL="0" indent="0">
              <a:buNone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x = 10 / 0</a:t>
            </a:r>
          </a:p>
          <a:p>
            <a:pPr marL="0" indent="0">
              <a:buNone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except 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FileNotFoundError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ZeroDivisionError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as e:</a:t>
            </a:r>
          </a:p>
          <a:p>
            <a:pPr marL="0" indent="0">
              <a:buNone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print(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f"An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error occurred: {e}")</a:t>
            </a:r>
          </a:p>
        </p:txBody>
      </p:sp>
    </p:spTree>
    <p:extLst>
      <p:ext uri="{BB962C8B-B14F-4D97-AF65-F5344CB8AC3E}">
        <p14:creationId xmlns:p14="http://schemas.microsoft.com/office/powerpoint/2010/main" val="2267770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62C831-BEAA-7B69-7BFA-927CAFC40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49EF-51F4-2358-089D-314B399E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Using Finally and Else Clauses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7D035-FE21-FD11-EED8-C86C49CD3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Python's exception handling also includes finally and else clauses: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Finally Clause: Code within this block will execute regardless of whether an exception was raised or not. 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is typically used for cleanup actions (e.g., closing files).</a:t>
            </a:r>
          </a:p>
          <a:p>
            <a:pPr marL="0" indent="0">
              <a:buNone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try: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f = open("data.txt")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except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FileNotFoundError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print("File not found.")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finally: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print("Execution completed.")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427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718B9C-CE64-C56B-1695-7090770F5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D125-88F7-7235-2C4C-5986C658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Else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4C5D1-1A31-DECE-2F1F-E3770F987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Else Clause: This block runs if no exceptions were raised in the try block. It must follow all except clauses.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>
              <a:defRPr/>
            </a:pPr>
            <a:endParaRPr lang="en-IN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try: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number = int(input("Enter a number: "))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except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ValueError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print("Invalid input.")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else: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print(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f"The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square of your number is {number ** 2}")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09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7C05E6-EF8C-6068-C7CF-A41CDC382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11B7-35A5-22E7-D3A0-C0F69F84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Best Practices for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B657-8BB1-0E6E-BD4C-B9600AC7E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Catch Specific Exceptions: Avoid using bare except: clauses as they can mask unexpected errors. Always specify which exceptions you want to catch.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Keep Try Blocks Small: Limit the scope of your try blocks to only those statements that may raise exceptions. This makes debugging easier and improves readability.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Custom Exceptions: Define custom exception classes for application-specific error handling. This enhances clarity and control over error management.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Avoid Overusing Try-Except: Do not wrap large sections of code in try-except blocks; instead, focus on specific operations that might fail.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 Exceptions: Consider logging exceptions for debugging purposes rather than just printing them to standard output.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758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99C6F3-05A3-CF5A-B0F2-23323D23C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25EA-060C-D767-1E34-1DEC29D1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59F66-F598-6BAA-EE38-D1C45FDB3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52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B14C39-AA17-07F3-9790-258C63F61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8FA0-5747-9831-4D14-70191C6B5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0386" y="2558277"/>
            <a:ext cx="7443321" cy="765052"/>
          </a:xfrm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Day 5 - Python</a:t>
            </a:r>
            <a:endParaRPr lang="en-US" dirty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70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B6590A-7C77-B0A0-72D2-32B70B126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118D-1E2D-DC5C-EC87-F3BF6CB8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6C323-CDC8-4B7C-375A-AFAB546DB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0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79960C-6B53-F866-138E-5BF190DC8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C246-8BCA-8779-A6D4-34DEEEE2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000398"/>
                </a:solidFill>
                <a:latin typeface="Arial Black" pitchFamily="34" charset="0"/>
              </a:rPr>
              <a:t>Syllabus</a:t>
            </a:r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A3FE-05CA-9339-DD60-C15F083B3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 Training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Handling and Exception Management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Training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Topics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Reading and writing files, handling exceptions.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Hands-On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Write code to read and write a CSV file.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 Training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Case Study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Build a mini-database by storing and retrieving user information from files.</a:t>
            </a:r>
          </a:p>
          <a:p>
            <a:pPr marL="0" indent="0">
              <a:buNone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75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7CD765-66AA-ABFB-71C7-EF97F2148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2A0A-BEB6-80BE-3C5F-232771C7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File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5535-A0F8-386D-662A-66DF260C6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handling allow you to interact with files on your computer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such as reading data from them, writing data to them, creating new files, and deleting existing ones.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File handling in Python is simplified with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built-in methods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which include creating, opening, and closing files. 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While files are open, Python additionally allows performing various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operations, such as reading, writing, and appending information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four main file management functions are:</a:t>
            </a:r>
          </a:p>
          <a:p>
            <a:pPr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Creation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Create and allocate storage for new files.</a:t>
            </a:r>
          </a:p>
          <a:p>
            <a:pPr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Access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Read, write, and execute files, enforcing access permissions.</a:t>
            </a:r>
          </a:p>
          <a:p>
            <a:pPr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Modification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Edit, update, or delete files.</a:t>
            </a:r>
          </a:p>
          <a:p>
            <a:pPr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Organization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Maintain file hierarchy &amp; provide directory management.</a:t>
            </a:r>
          </a:p>
          <a:p>
            <a:pPr>
              <a:defRPr/>
            </a:pP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65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5D21F8-CD88-AA52-1278-F39171434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B539-38C3-2980-7D9D-973E7F40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Opening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DB6A-E562-8BD8-1B08-8051F62CC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open the file use the built-in open() function. This function requires at least one argument: the filename. Additionally, it can take a second argument that specifies the mode in which the file should be opened. file = open("example.txt", "r")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supports several modes for opening files: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"r": Read mode (default). Opens a file for reading; an error occurs if the file does not exist.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"w": Write mode. Opens a file for writing; creates the file if it does not exist or truncates it if it does.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"a": Append mode. Opens a file for appending; creates the file if it does not exist.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 "x": Exclusive creation mode. Creates a new file; fails if the file already exists.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 "b": Binary mode. Used for binary files (e.g., images).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6. "t": Text mode (default). Used for text files.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46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F2F97C-5731-4CA3-7074-640857602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9DC8-78E6-0A02-6297-6F2171E3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Reading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258FD-BBD4-34F1-FD3A-6FB2DF03E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Once a file is opened in read mode, you can read its contents using various methods: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read(size): Reads up to size bytes from the file. If no size is specified, it reads until EOF.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readline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(): Reads a single line from the file.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readlines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(): Reads all lines in a file and returns them as a list.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 open("example.txt", "r") as f: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content =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f.read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  # Read entire content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print(content)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6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DA9298-420F-04F9-741B-3F6B28DD4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BEE0-B32D-29E4-BC11-2D3ACA3A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Writing to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49490-118A-2A24-2145-54E9E43E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write data to a file, you must open it in write ("w"), append ("a"), or exclusive creation ("x") mode. 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primary methods for writing are: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write(string): Writes a string to the file.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writelines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(list): Writes a list of strings to the file.</a:t>
            </a:r>
          </a:p>
          <a:p>
            <a:pPr marL="0" indent="0">
              <a:buNone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 open("output.txt", "w") as f: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f.write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("Hello, World!\n")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f.writelines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(["Line 1\n", "Line 2\n"])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37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7FA819-304F-3827-0A65-D6B2F9A26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1D3E-0967-0662-E149-E4DC0CA4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Appending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55A38-44C5-7CAE-108A-B15A8F12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/>
          </a:bodyPr>
          <a:lstStyle/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Appending data to an existing file can be done by opening it in append mode ("a"):</a:t>
            </a:r>
          </a:p>
          <a:p>
            <a:pPr marL="0" indent="0"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 open("output.txt", "a") as f: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f.write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("This line will be added at the end.\n")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42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34B1A2-4639-58AD-5399-2DD578569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43F3-DAAB-8ED1-01A4-A1A5A3C8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Closing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1F2F2-8276-5508-39F4-06DE131B0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is crucial to close files after operations are completed to free up system resources. This can be done using the close() method: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file.close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</a:t>
            </a:r>
          </a:p>
          <a:p>
            <a:pPr marL="0" indent="0">
              <a:buNone/>
              <a:defRPr/>
            </a:pPr>
            <a:endParaRPr lang="en-IN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33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8809</TotalTime>
  <Words>1372</Words>
  <Application>Microsoft Office PowerPoint</Application>
  <PresentationFormat>Widescreen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Office Theme</vt:lpstr>
      <vt:lpstr>Gen-AI</vt:lpstr>
      <vt:lpstr>Day 5 - Python</vt:lpstr>
      <vt:lpstr>Syllabus</vt:lpstr>
      <vt:lpstr>File Handling</vt:lpstr>
      <vt:lpstr>Opening Files</vt:lpstr>
      <vt:lpstr>Reading Files</vt:lpstr>
      <vt:lpstr>Writing to Files</vt:lpstr>
      <vt:lpstr>Appending Data</vt:lpstr>
      <vt:lpstr>Closing Files</vt:lpstr>
      <vt:lpstr>File Deletion and Renaming</vt:lpstr>
      <vt:lpstr>Exception handling in Python</vt:lpstr>
      <vt:lpstr>Categories of errors in Python</vt:lpstr>
      <vt:lpstr>Basic Structure of Exception Handling</vt:lpstr>
      <vt:lpstr>Raising Exceptions</vt:lpstr>
      <vt:lpstr>Catching Multiple Exceptions</vt:lpstr>
      <vt:lpstr>Using Finally and Else Clauses</vt:lpstr>
      <vt:lpstr>Else Clause</vt:lpstr>
      <vt:lpstr>Best Practices for Exception Handling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8</dc:title>
  <dc:creator>Perumalsamy, Ganesan</dc:creator>
  <cp:lastModifiedBy>Gopala Krishna Rao</cp:lastModifiedBy>
  <cp:revision>638</cp:revision>
  <dcterms:created xsi:type="dcterms:W3CDTF">2021-12-28T19:16:03Z</dcterms:created>
  <dcterms:modified xsi:type="dcterms:W3CDTF">2024-11-25T19:20:03Z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Ganesan.Perumalsamy@emc.com</vt:lpwstr>
  </property>
  <property fmtid="{D5CDD505-2E9C-101B-9397-08002B2CF9AE}" pid="5" name="MSIP_Label_17cb76b2-10b8-4fe1-93d4-2202842406cd_SetDate">
    <vt:lpwstr>2021-12-28T19:16:12.6604144Z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95265ae4-ad38-4c88-bdbd-c61f676d030b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