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3" r:id="rId6"/>
    <p:sldId id="259" r:id="rId7"/>
    <p:sldId id="272" r:id="rId8"/>
    <p:sldId id="261" r:id="rId9"/>
    <p:sldId id="274" r:id="rId10"/>
    <p:sldId id="262" r:id="rId11"/>
    <p:sldId id="263" r:id="rId12"/>
    <p:sldId id="264" r:id="rId13"/>
    <p:sldId id="265" r:id="rId14"/>
    <p:sldId id="270" r:id="rId15"/>
    <p:sldId id="266" r:id="rId16"/>
    <p:sldId id="267" r:id="rId17"/>
    <p:sldId id="268" r:id="rId18"/>
    <p:sldId id="269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3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3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95E1-8140-44C4-ABBE-A33B0C91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2080B-EF1F-44C6-9A6E-07685F4DB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EFE8-8547-4A8C-BE96-7CC112FD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3A70D-AC51-452A-8F0C-C19D28FA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B40D4-D7C5-4699-9830-1FB6C4AA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8593-3B2F-4A43-AA3E-BBD3576D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0CE28-C5BB-437B-9DE0-E132080BD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0582-62A8-4985-9EBB-7B2D1EA9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FD69A-D6C9-42AD-9E4F-94560F80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39B8-C4CA-4E31-AA64-4EC11754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59287-B4BE-4EE2-8FF8-358F0EA3B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DB77D-B7DE-43F2-BE82-06B68D340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DDD66-B1EB-4FFD-A5EF-BDBF5E0B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C8E9D-AB67-4E5A-B109-EC8B2509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394D-A753-4E30-A192-4758A181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9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D6C8-74DB-45E3-BB81-D8ED52A1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6599-F963-4E46-8E7F-B219D88A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8324-FE91-41E1-848E-CA9CE68A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AD27-129C-48E1-BDDF-260C7DD3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C21A-26BD-4250-AB73-1A3FEE86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4DB5-177C-4553-8FF3-4DE99A69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BBF2F-6785-428A-B995-6EB60B09D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106C-14AD-4161-B56F-E97D1E2C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BBC92-33D0-42C8-A92A-3E9B43FA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23A2-90AD-434B-A377-CBE8F76A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6402-6E00-4D15-8E6A-5C0071A5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1EE1-4603-4952-99C2-E44E1C01A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B1AFD-B7A1-4386-A84B-E6D8B9005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6E6DD-6325-4CDD-9043-C503A516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059BE-6998-4A2E-88EA-0599EB6F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D2B08-05AD-4B46-8AD1-77F71948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9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B3BB-93A1-4487-8937-0E6071E3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8AEAA-732D-4ECF-8046-24953046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0273C-6A90-408A-8254-AB7A5C79E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71A0-D26F-408D-8A60-6ABEF5175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1BF50-8674-4DCC-AC22-3BABFEAD8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C91A2-99D0-4071-846A-D3CA09A8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B421C-1EF7-4FCD-86F4-EFFDEAA3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1E61E-D24F-453C-9357-5C7A08C8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3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D21D-DF3B-46D4-8879-8F8CFC41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7A1AE-7872-4E2A-B19E-F3D1D5EC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01205-A0F4-46D2-BD3C-F6BD24BD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95CD4-E9DF-4773-B91F-0D1C54E3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7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C36BD-7539-4072-ADB2-EF36E832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DD39B-0FFD-45FD-B558-19379518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09F9D-7D4F-4C98-8C29-BC7DB98E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0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D7B8-55ED-436C-B40D-0984B00A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DB88-1DA0-4584-9006-9A0F560F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EEE22-214D-4855-941C-AAD89FA96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2D2D4-C178-4785-8369-6736BE83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64DD-C7EE-431F-AA65-3C47D762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A201E-39CA-40B8-9A08-1B203C9F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6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B2B4-0CA5-4972-A870-A3B3D3B0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3EC37-2CB4-4A9E-B725-918A69364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8D7F2-A03D-4C88-8D03-93D626623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BFE40-EC21-46A1-A793-DDF9FA2B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017ED-BD7D-4D6A-A147-CA352E3D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69E16-FEA2-4A11-ACC7-044A838D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CBFE3-802E-4ECE-B59B-3EBF9664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C0BC8-A278-45F2-A4F0-74CE72C0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290C2-78AE-43AD-B587-5D21E8984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2B9B-649C-48E0-9CF0-737B1ACCBF2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C52E3-8770-401F-9AA8-3CD43F5E7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11654-08FA-41E9-88BD-047524FCA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58E6-1E06-4CBE-A644-7663F940C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328" y="2749605"/>
            <a:ext cx="4163958" cy="765052"/>
          </a:xfrm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NumPy</a:t>
            </a:r>
            <a:endParaRPr lang="en-US" dirty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000398"/>
                </a:solidFill>
                <a:latin typeface="Arial Black" pitchFamily="34" charset="0"/>
              </a:rPr>
              <a:t>Arrays attributes in </a:t>
            </a:r>
            <a:r>
              <a:rPr lang="en-IN" sz="3000" dirty="0" err="1">
                <a:solidFill>
                  <a:srgbClr val="000398"/>
                </a:solidFill>
                <a:latin typeface="Arial Black" pitchFamily="34" charset="0"/>
              </a:rPr>
              <a:t>Numpy</a:t>
            </a:r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!pip install </a:t>
            </a:r>
            <a:r>
              <a:rPr lang="en-US" dirty="0" err="1"/>
              <a:t>numpy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([[1, 2, 3], [4, 5, 6]])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f"Shape</a:t>
            </a:r>
            <a:r>
              <a:rPr lang="en-US" dirty="0"/>
              <a:t>: {</a:t>
            </a:r>
            <a:r>
              <a:rPr lang="en-US" dirty="0" err="1"/>
              <a:t>arr.shape</a:t>
            </a:r>
            <a:r>
              <a:rPr lang="en-US" dirty="0"/>
              <a:t>}")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f"Size</a:t>
            </a:r>
            <a:r>
              <a:rPr lang="en-US" dirty="0"/>
              <a:t>: {</a:t>
            </a:r>
            <a:r>
              <a:rPr lang="en-US" dirty="0" err="1"/>
              <a:t>arr.size</a:t>
            </a:r>
            <a:r>
              <a:rPr lang="en-US" dirty="0"/>
              <a:t>}")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f"Number</a:t>
            </a:r>
            <a:r>
              <a:rPr lang="en-US" dirty="0"/>
              <a:t> of Dimensions: {</a:t>
            </a:r>
            <a:r>
              <a:rPr lang="en-US" dirty="0" err="1"/>
              <a:t>arr.ndim</a:t>
            </a:r>
            <a:r>
              <a:rPr lang="en-US" dirty="0"/>
              <a:t>}")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f"Data</a:t>
            </a:r>
            <a:r>
              <a:rPr lang="en-US" dirty="0"/>
              <a:t> Type: {</a:t>
            </a:r>
            <a:r>
              <a:rPr lang="en-US" dirty="0" err="1"/>
              <a:t>arr.dtype</a:t>
            </a:r>
            <a:r>
              <a:rPr lang="en-US" dirty="0"/>
              <a:t>}")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f"Item</a:t>
            </a:r>
            <a:r>
              <a:rPr lang="en-US" dirty="0"/>
              <a:t> Size: {</a:t>
            </a:r>
            <a:r>
              <a:rPr lang="en-US" dirty="0" err="1"/>
              <a:t>arr.itemsize</a:t>
            </a:r>
            <a:r>
              <a:rPr lang="en-US" dirty="0"/>
              <a:t>} bytes")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B43D8-9CB6-9856-29BE-5A910B992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229960"/>
            <a:ext cx="5753100" cy="52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1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Creating arrays using </a:t>
            </a:r>
            <a:r>
              <a:rPr lang="en-US" sz="3000" dirty="0" err="1">
                <a:solidFill>
                  <a:srgbClr val="000398"/>
                </a:solidFill>
                <a:latin typeface="Arial Black" pitchFamily="34" charset="0"/>
              </a:rPr>
              <a:t>Numpy</a:t>
            </a:r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 numCol="1"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a=</a:t>
            </a:r>
            <a:r>
              <a:rPr lang="en-US" dirty="0" err="1"/>
              <a:t>np.array</a:t>
            </a:r>
            <a:r>
              <a:rPr lang="en-US" dirty="0"/>
              <a:t>([1, 2, 3,4,5], </a:t>
            </a:r>
            <a:r>
              <a:rPr lang="en-US" dirty="0" err="1"/>
              <a:t>ndmin</a:t>
            </a:r>
            <a:r>
              <a:rPr lang="en-US" dirty="0"/>
              <a:t>=2) # minimum dimensions</a:t>
            </a: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np.array</a:t>
            </a:r>
            <a:r>
              <a:rPr lang="en-US" dirty="0"/>
              <a:t>([1, 2, 3], </a:t>
            </a:r>
            <a:r>
              <a:rPr lang="en-US" dirty="0" err="1"/>
              <a:t>dtype</a:t>
            </a:r>
            <a:r>
              <a:rPr lang="en-US" dirty="0"/>
              <a:t>=complex) # </a:t>
            </a:r>
            <a:r>
              <a:rPr lang="en-US" dirty="0" err="1"/>
              <a:t>dtype</a:t>
            </a:r>
            <a:r>
              <a:rPr lang="en-US" dirty="0"/>
              <a:t> parameter</a:t>
            </a:r>
          </a:p>
          <a:p>
            <a:pPr marL="0" indent="0">
              <a:buNone/>
            </a:pPr>
            <a:r>
              <a:rPr lang="en-US" dirty="0"/>
              <a:t>c=</a:t>
            </a:r>
            <a:r>
              <a:rPr lang="en-US" dirty="0" err="1"/>
              <a:t>np.array</a:t>
            </a:r>
            <a:r>
              <a:rPr lang="en-US" dirty="0"/>
              <a:t>([[1,2,3],[4,5,6]])</a:t>
            </a:r>
          </a:p>
          <a:p>
            <a:pPr marL="0" indent="0">
              <a:buNone/>
            </a:pPr>
            <a:r>
              <a:rPr lang="en-US" dirty="0" err="1"/>
              <a:t>c.shape</a:t>
            </a:r>
            <a:r>
              <a:rPr lang="en-US" dirty="0"/>
              <a:t>=(3,2)</a:t>
            </a:r>
          </a:p>
          <a:p>
            <a:pPr marL="0" indent="0">
              <a:buNone/>
            </a:pPr>
            <a:r>
              <a:rPr lang="en-US" dirty="0"/>
              <a:t>d = </a:t>
            </a:r>
            <a:r>
              <a:rPr lang="en-US" dirty="0" err="1"/>
              <a:t>c.reshape</a:t>
            </a:r>
            <a:r>
              <a:rPr lang="en-US" dirty="0"/>
              <a:t>(2,3)</a:t>
            </a:r>
          </a:p>
          <a:p>
            <a:pPr marL="0" indent="0">
              <a:buNone/>
            </a:pPr>
            <a:r>
              <a:rPr lang="en-US" dirty="0"/>
              <a:t>e = </a:t>
            </a:r>
            <a:r>
              <a:rPr lang="en-US" dirty="0" err="1"/>
              <a:t>np.arange</a:t>
            </a:r>
            <a:r>
              <a:rPr lang="en-US" dirty="0"/>
              <a:t>(24)</a:t>
            </a:r>
          </a:p>
          <a:p>
            <a:pPr marL="0" indent="0">
              <a:buNone/>
            </a:pPr>
            <a:r>
              <a:rPr lang="en-US" dirty="0"/>
              <a:t>f = </a:t>
            </a:r>
            <a:r>
              <a:rPr lang="en-US" dirty="0" err="1"/>
              <a:t>np.zeros</a:t>
            </a:r>
            <a:r>
              <a:rPr lang="en-US" dirty="0"/>
              <a:t>(5)</a:t>
            </a:r>
          </a:p>
          <a:p>
            <a:pPr marL="0" indent="0">
              <a:buNone/>
            </a:pPr>
            <a:r>
              <a:rPr lang="en-US" dirty="0"/>
              <a:t>print a, b, c, d, e, f</a:t>
            </a:r>
          </a:p>
          <a:p>
            <a:pPr marL="0" indent="0">
              <a:buNone/>
            </a:pPr>
            <a:r>
              <a:rPr lang="en-US" dirty="0"/>
              <a:t>print </a:t>
            </a:r>
            <a:r>
              <a:rPr lang="en-US" dirty="0" err="1"/>
              <a:t>e.flags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0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Data Types in </a:t>
            </a:r>
            <a:r>
              <a:rPr lang="en-US" sz="3000" dirty="0" err="1">
                <a:solidFill>
                  <a:srgbClr val="000398"/>
                </a:solidFill>
                <a:latin typeface="Arial Black" pitchFamily="34" charset="0"/>
              </a:rPr>
              <a:t>numPy</a:t>
            </a:r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6917B1-FC0E-D048-3B72-EC509D322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174" y="1128712"/>
            <a:ext cx="11474926" cy="5491567"/>
          </a:xfrm>
        </p:spPr>
      </p:pic>
    </p:spTree>
    <p:extLst>
      <p:ext uri="{BB962C8B-B14F-4D97-AF65-F5344CB8AC3E}">
        <p14:creationId xmlns:p14="http://schemas.microsoft.com/office/powerpoint/2010/main" val="379313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Data Type Objects(</a:t>
            </a:r>
            <a:r>
              <a:rPr lang="en-US" sz="3000" dirty="0" err="1">
                <a:solidFill>
                  <a:srgbClr val="000398"/>
                </a:solidFill>
                <a:latin typeface="Arial Black" pitchFamily="34" charset="0"/>
              </a:rPr>
              <a:t>dtype</a:t>
            </a:r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>
            <a:normAutofit/>
          </a:bodyPr>
          <a:lstStyle/>
          <a:p>
            <a:r>
              <a:rPr lang="en-US" dirty="0"/>
              <a:t>A data type object describes interpretation of fixed block of memory corresponding to an array, depending on the following aspects:</a:t>
            </a:r>
          </a:p>
          <a:p>
            <a:r>
              <a:rPr lang="en-US" dirty="0"/>
              <a:t>Type of data (integer, float or Python object)</a:t>
            </a:r>
          </a:p>
          <a:p>
            <a:r>
              <a:rPr lang="en-US" dirty="0"/>
              <a:t>Size of data </a:t>
            </a:r>
          </a:p>
          <a:p>
            <a:r>
              <a:rPr lang="en-US" dirty="0"/>
              <a:t>Byte order (little-endian or big-endian)</a:t>
            </a:r>
          </a:p>
          <a:p>
            <a:r>
              <a:rPr lang="en-US" dirty="0" err="1"/>
              <a:t>numpy.dtype</a:t>
            </a:r>
            <a:r>
              <a:rPr lang="en-US" dirty="0"/>
              <a:t>(object, align, copy)</a:t>
            </a:r>
          </a:p>
          <a:p>
            <a:r>
              <a:rPr lang="en-US" dirty="0"/>
              <a:t>Object: To be converted to data type object</a:t>
            </a:r>
          </a:p>
          <a:p>
            <a:r>
              <a:rPr lang="en-US" dirty="0"/>
              <a:t>Align: If true, adds padding to the field to make it similar to C-struct</a:t>
            </a:r>
          </a:p>
          <a:p>
            <a:r>
              <a:rPr lang="en-US" dirty="0"/>
              <a:t>Copy: Makes a new copy of </a:t>
            </a:r>
            <a:r>
              <a:rPr lang="en-US" dirty="0" err="1"/>
              <a:t>dtype</a:t>
            </a:r>
            <a:r>
              <a:rPr lang="en-US" dirty="0"/>
              <a:t> object. If false, the result is reference to </a:t>
            </a:r>
            <a:r>
              <a:rPr lang="en-US" dirty="0" err="1"/>
              <a:t>builtin</a:t>
            </a:r>
            <a:r>
              <a:rPr lang="en-US" dirty="0"/>
              <a:t> data type </a:t>
            </a:r>
            <a:r>
              <a:rPr lang="en-US" dirty="0" err="1"/>
              <a:t>obje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Broadcasting in </a:t>
            </a:r>
            <a:r>
              <a:rPr lang="en-US" sz="3000">
                <a:solidFill>
                  <a:srgbClr val="000398"/>
                </a:solidFill>
                <a:latin typeface="Arial Black" pitchFamily="34" charset="0"/>
              </a:rPr>
              <a:t>Numpy</a:t>
            </a:r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FE1A3A-8EFB-51ED-660F-850ECDFBF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900" y="1230313"/>
            <a:ext cx="11474926" cy="528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42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8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0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2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64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715261-AE48-A9FC-1B9B-E5FB086D7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E0CA-5023-4BCE-9BBA-D91AC02A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0D47-5B97-33D0-CA77-BA713556A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4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What is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 numCol="2">
            <a:normAutofit/>
          </a:bodyPr>
          <a:lstStyle/>
          <a:p>
            <a:r>
              <a:rPr lang="en-US" dirty="0"/>
              <a:t>NumPy stands for 'Numerical Python’. </a:t>
            </a:r>
          </a:p>
          <a:p>
            <a:r>
              <a:rPr lang="en-US" dirty="0"/>
              <a:t>NumPy is a open-source Python library consisting of </a:t>
            </a:r>
            <a:r>
              <a:rPr lang="en-US" b="1" dirty="0"/>
              <a:t>multidimensional array objects</a:t>
            </a:r>
            <a:r>
              <a:rPr lang="en-US" dirty="0"/>
              <a:t> and a </a:t>
            </a:r>
            <a:r>
              <a:rPr lang="en-US" b="1" dirty="0"/>
              <a:t>collection of routines </a:t>
            </a:r>
            <a:r>
              <a:rPr lang="en-US" dirty="0"/>
              <a:t>for fast operations on arrays, including mathematical, logical, shape manipulation, sorting, selecting, I/O, discrete Fourier transforms, basic linear algebra, basic statistical operations, random simulation and much more.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79344-6936-52E9-9859-74B7D2B5D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229960"/>
            <a:ext cx="5721826" cy="52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54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9FB092-B6E9-EB5D-8BE7-9C4E4B18F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6A7D-C2F1-5B39-C02D-17B8DEBF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DA95-8ACF-DFC1-877B-747F4BE27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5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Uses of NumPy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0BD2A3-819E-A462-02F1-CB2C64801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174" y="1229960"/>
            <a:ext cx="11443651" cy="52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4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55158B-408B-1ED1-A3E0-5E013B9CC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A0BB-FA44-DE62-E768-DA7952EE9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NumPy ND array object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18CC2-D38D-8594-03C8-1647A2C46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173" y="1229960"/>
            <a:ext cx="11443653" cy="52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8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DA00F-DDFB-B82B-2C05-EB6FC129C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B5FA-E5DC-420E-DFA4-67399D4C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NumPy ND array object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7489E-038B-6495-5117-320520507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229960"/>
            <a:ext cx="11474927" cy="52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4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NumPy ND array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ndarray</a:t>
            </a:r>
            <a:r>
              <a:rPr lang="en-US" dirty="0"/>
              <a:t> (N-Dimensional Array) is the core object of the NumPy library,. </a:t>
            </a:r>
          </a:p>
          <a:p>
            <a:r>
              <a:rPr lang="en-US" dirty="0"/>
              <a:t>It is a multidimensional array, that stores items of the same type and size in a grid, indexed by a tuple of non-negative integers.</a:t>
            </a:r>
          </a:p>
          <a:p>
            <a:r>
              <a:rPr lang="en-US" dirty="0"/>
              <a:t>Items in the collection can be accessed using a zero-based index.</a:t>
            </a:r>
          </a:p>
          <a:p>
            <a:r>
              <a:rPr lang="en-US" dirty="0"/>
              <a:t>Every item in an </a:t>
            </a:r>
            <a:r>
              <a:rPr lang="en-US" dirty="0" err="1"/>
              <a:t>ndarray</a:t>
            </a:r>
            <a:r>
              <a:rPr lang="en-US" dirty="0"/>
              <a:t> takes the same size of block in the memory. </a:t>
            </a:r>
          </a:p>
          <a:p>
            <a:r>
              <a:rPr lang="en-US" dirty="0"/>
              <a:t>Each element in </a:t>
            </a:r>
            <a:r>
              <a:rPr lang="en-US" dirty="0" err="1"/>
              <a:t>ndarray</a:t>
            </a:r>
            <a:r>
              <a:rPr lang="en-US" dirty="0"/>
              <a:t> is an object of data-type object (called </a:t>
            </a:r>
            <a:r>
              <a:rPr lang="en-US" dirty="0" err="1"/>
              <a:t>dtype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5F674-98C8-F0CC-4A1C-6F13A798C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231036"/>
            <a:ext cx="11506200" cy="228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7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2CA959-99C3-5E6F-BAD0-FED832B06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3009-64E6-2E3F-202B-3FD606A9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NumPy ND array object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6191E-C25D-71F7-531E-C1DABB786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284204"/>
            <a:ext cx="5753100" cy="528220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BD3F39-3B23-693B-3475-B507810BA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1229960"/>
            <a:ext cx="5753101" cy="5282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array=</a:t>
            </a:r>
            <a:r>
              <a:rPr lang="en-US" dirty="0" err="1"/>
              <a:t>np.arange</a:t>
            </a:r>
            <a:r>
              <a:rPr lang="en-US" dirty="0"/>
              <a:t>(20)</a:t>
            </a:r>
          </a:p>
          <a:p>
            <a:pPr marL="0" indent="0">
              <a:buNone/>
            </a:pPr>
            <a:r>
              <a:rPr lang="en-US" dirty="0"/>
              <a:t>print(array)</a:t>
            </a:r>
          </a:p>
          <a:p>
            <a:pPr marL="0" indent="0">
              <a:buNone/>
            </a:pPr>
            <a:r>
              <a:rPr lang="en-US" dirty="0"/>
              <a:t>array1=</a:t>
            </a:r>
            <a:r>
              <a:rPr lang="en-US" dirty="0" err="1"/>
              <a:t>np.array</a:t>
            </a:r>
            <a:r>
              <a:rPr lang="en-US" dirty="0"/>
              <a:t>([1, 2, 3, 4, 5])</a:t>
            </a:r>
          </a:p>
          <a:p>
            <a:pPr marL="0" indent="0">
              <a:buNone/>
            </a:pPr>
            <a:r>
              <a:rPr lang="en-US" dirty="0"/>
              <a:t>print(array1)</a:t>
            </a:r>
          </a:p>
          <a:p>
            <a:pPr marL="0" indent="0">
              <a:buNone/>
            </a:pPr>
            <a:r>
              <a:rPr lang="en-US" dirty="0"/>
              <a:t>array2= </a:t>
            </a:r>
            <a:r>
              <a:rPr lang="en-US" dirty="0" err="1"/>
              <a:t>np.array</a:t>
            </a:r>
            <a:r>
              <a:rPr lang="en-US" dirty="0"/>
              <a:t>([[1, 2, 3], [4, 5, 6]]) print(array2)</a:t>
            </a:r>
          </a:p>
          <a:p>
            <a:pPr marL="0" indent="0">
              <a:buNone/>
            </a:pPr>
            <a:r>
              <a:rPr lang="en-US" dirty="0"/>
              <a:t>array3 = </a:t>
            </a:r>
            <a:r>
              <a:rPr lang="en-US" dirty="0" err="1"/>
              <a:t>np.array</a:t>
            </a:r>
            <a:r>
              <a:rPr lang="en-US" dirty="0"/>
              <a:t>([[[1, 2], [3, 4]], [[5, 6], [7, 8]]])</a:t>
            </a:r>
          </a:p>
          <a:p>
            <a:pPr marL="0" indent="0">
              <a:buNone/>
            </a:pPr>
            <a:r>
              <a:rPr lang="en-US" dirty="0"/>
              <a:t>print(array3)</a:t>
            </a:r>
          </a:p>
        </p:txBody>
      </p:sp>
    </p:spTree>
    <p:extLst>
      <p:ext uri="{BB962C8B-B14F-4D97-AF65-F5344CB8AC3E}">
        <p14:creationId xmlns:p14="http://schemas.microsoft.com/office/powerpoint/2010/main" val="152547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B6D-4D05-4355-9002-D6097400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Creating a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4EB8-811A-45F9-ACC6-D76C6EC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29960"/>
            <a:ext cx="11474926" cy="5282206"/>
          </a:xfrm>
        </p:spPr>
        <p:txBody>
          <a:bodyPr>
            <a:normAutofit lnSpcReduction="10000"/>
          </a:bodyPr>
          <a:lstStyle/>
          <a:p>
            <a:r>
              <a:rPr lang="en-IN" sz="3200" dirty="0" err="1"/>
              <a:t>numpy.array</a:t>
            </a:r>
            <a:r>
              <a:rPr lang="en-IN" sz="3200" dirty="0"/>
              <a:t>(object, shape, </a:t>
            </a:r>
            <a:r>
              <a:rPr lang="en-IN" sz="3200" dirty="0" err="1"/>
              <a:t>dtype</a:t>
            </a:r>
            <a:r>
              <a:rPr lang="en-IN" sz="3200" dirty="0"/>
              <a:t>=None, copy=True, order=None, </a:t>
            </a:r>
            <a:r>
              <a:rPr lang="en-IN" sz="3200" dirty="0" err="1"/>
              <a:t>subok</a:t>
            </a:r>
            <a:r>
              <a:rPr lang="en-IN" sz="3200" dirty="0"/>
              <a:t>=False, </a:t>
            </a:r>
            <a:r>
              <a:rPr lang="en-IN" sz="3200" dirty="0" err="1"/>
              <a:t>ndmin</a:t>
            </a:r>
            <a:r>
              <a:rPr lang="en-IN" sz="3200" dirty="0"/>
              <a:t>=0)</a:t>
            </a:r>
            <a:endParaRPr lang="en-US" sz="3200" dirty="0"/>
          </a:p>
          <a:p>
            <a:r>
              <a:rPr lang="en-US" sz="3200" dirty="0"/>
              <a:t>object - A object exposing the array interface method returns an array</a:t>
            </a:r>
          </a:p>
          <a:p>
            <a:r>
              <a:rPr lang="en-US" sz="3200" dirty="0"/>
              <a:t>Shape – number of rows and columns</a:t>
            </a:r>
          </a:p>
          <a:p>
            <a:r>
              <a:rPr lang="en-US" sz="3200" dirty="0" err="1"/>
              <a:t>dtype</a:t>
            </a:r>
            <a:r>
              <a:rPr lang="en-US" sz="3200" dirty="0"/>
              <a:t> - Desired data type of array, optional</a:t>
            </a:r>
          </a:p>
          <a:p>
            <a:r>
              <a:rPr lang="en-US" sz="3200" dirty="0"/>
              <a:t>copy - Optional. By default (true), the object is copied</a:t>
            </a:r>
          </a:p>
          <a:p>
            <a:r>
              <a:rPr lang="en-US" sz="3200" dirty="0"/>
              <a:t>order - C (row major) or F (column major) or A (any) (default)</a:t>
            </a:r>
          </a:p>
          <a:p>
            <a:r>
              <a:rPr lang="en-US" sz="3200" dirty="0" err="1"/>
              <a:t>subok</a:t>
            </a:r>
            <a:r>
              <a:rPr lang="en-US" sz="3200" dirty="0"/>
              <a:t> - By default, returned array forced to be a base class array</a:t>
            </a:r>
          </a:p>
          <a:p>
            <a:r>
              <a:rPr lang="en-US" sz="3200" dirty="0" err="1"/>
              <a:t>ndimin</a:t>
            </a:r>
            <a:r>
              <a:rPr lang="en-US" sz="3200" dirty="0"/>
              <a:t> - Specifies minimum dimensions of resultant array</a:t>
            </a:r>
          </a:p>
        </p:txBody>
      </p:sp>
    </p:spTree>
    <p:extLst>
      <p:ext uri="{BB962C8B-B14F-4D97-AF65-F5344CB8AC3E}">
        <p14:creationId xmlns:p14="http://schemas.microsoft.com/office/powerpoint/2010/main" val="311082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408EFB-BB26-0775-3DB0-21465AE1C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DB83-4918-93E6-B5A2-2DCEA50A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88412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Index in </a:t>
            </a:r>
            <a:r>
              <a:rPr lang="en-US" sz="3000" dirty="0" err="1">
                <a:solidFill>
                  <a:srgbClr val="000398"/>
                </a:solidFill>
                <a:latin typeface="Arial Black" pitchFamily="34" charset="0"/>
              </a:rPr>
              <a:t>Numpy</a:t>
            </a:r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FB826-2B21-C9D7-6035-592C6118A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900" y="1230313"/>
            <a:ext cx="11474926" cy="27039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608BA5-4C38-3A6A-6DFB-9C4FE9F9D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74" y="3847831"/>
            <a:ext cx="11443652" cy="266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3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685</Words>
  <Application>Microsoft Office PowerPoint</Application>
  <PresentationFormat>Widescreen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Office Theme</vt:lpstr>
      <vt:lpstr>NumPy</vt:lpstr>
      <vt:lpstr>What is NumPy</vt:lpstr>
      <vt:lpstr>Uses of NumPy</vt:lpstr>
      <vt:lpstr>NumPy ND array object</vt:lpstr>
      <vt:lpstr>NumPy ND array object</vt:lpstr>
      <vt:lpstr>NumPy ND array object</vt:lpstr>
      <vt:lpstr>NumPy ND array object</vt:lpstr>
      <vt:lpstr>Creating a Array</vt:lpstr>
      <vt:lpstr>Index in Numpy</vt:lpstr>
      <vt:lpstr>Arrays attributes in Numpy</vt:lpstr>
      <vt:lpstr>Creating arrays using Numpy</vt:lpstr>
      <vt:lpstr>Data Types in numPy</vt:lpstr>
      <vt:lpstr>Data Type Objects(dtype)</vt:lpstr>
      <vt:lpstr>Broadcasting in Numpy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8</dc:title>
  <dc:creator>Perumalsamy, Ganesan</dc:creator>
  <cp:lastModifiedBy>Gopala Krishna Rao</cp:lastModifiedBy>
  <cp:revision>70</cp:revision>
  <dcterms:created xsi:type="dcterms:W3CDTF">2021-12-28T19:16:03Z</dcterms:created>
  <dcterms:modified xsi:type="dcterms:W3CDTF">2024-11-28T20:12:54Z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Ganesan.Perumalsamy@emc.com</vt:lpwstr>
  </property>
  <property fmtid="{D5CDD505-2E9C-101B-9397-08002B2CF9AE}" pid="5" name="MSIP_Label_17cb76b2-10b8-4fe1-93d4-2202842406cd_SetDate">
    <vt:lpwstr>2021-12-28T19:16:12.6604144Z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95265ae4-ad38-4c88-bdbd-c61f676d030b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