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99" y="2796259"/>
            <a:ext cx="10631440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GenAI Day-10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 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Project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Hands-On: Create a small end-to-end project integrating previous topics, such as a basic CRUD (Create, Read, Update, Delete) application.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Study: Build a simple library management system that allows adding, searching, and borrowing books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57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GenAI Day-10</vt:lpstr>
      <vt:lpstr>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448</cp:revision>
  <dcterms:created xsi:type="dcterms:W3CDTF">2021-12-28T19:16:03Z</dcterms:created>
  <dcterms:modified xsi:type="dcterms:W3CDTF">2024-12-17T05:44:46Z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