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475" r:id="rId4"/>
    <p:sldId id="476" r:id="rId5"/>
    <p:sldId id="477" r:id="rId6"/>
    <p:sldId id="4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799" y="2796259"/>
            <a:ext cx="10631440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GenAI Day-10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 </a:t>
            </a: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Project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Hands-On: Create a small end-to-end project integrating previous topics, such as a basic CRUD (Create, Read, Update, Delete) application.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Study: Build a simple library management system that allows adding, searching, and borrowing books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7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1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72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39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20B44-CC7B-FE27-BED2-9FC31591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28F-1BA3-F2E4-4D38-796E5194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F354-3918-9E49-7DE1-99A164D2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12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57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GenAI Day-10</vt:lpstr>
      <vt:lpstr>Syllabus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446</cp:revision>
  <dcterms:created xsi:type="dcterms:W3CDTF">2021-12-28T19:16:03Z</dcterms:created>
  <dcterms:modified xsi:type="dcterms:W3CDTF">2024-11-29T11:57:38Z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