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59" r:id="rId7"/>
    <p:sldId id="272" r:id="rId8"/>
    <p:sldId id="261" r:id="rId9"/>
    <p:sldId id="274" r:id="rId10"/>
    <p:sldId id="262" r:id="rId11"/>
    <p:sldId id="263" r:id="rId12"/>
    <p:sldId id="264" r:id="rId13"/>
    <p:sldId id="265" r:id="rId14"/>
    <p:sldId id="270" r:id="rId15"/>
    <p:sldId id="266" r:id="rId16"/>
    <p:sldId id="267" r:id="rId17"/>
    <p:sldId id="268" r:id="rId18"/>
    <p:sldId id="269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3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328" y="2749605"/>
            <a:ext cx="4163958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NumPy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Arrays attributes in </a:t>
            </a:r>
            <a:r>
              <a:rPr lang="en-IN" sz="3000" dirty="0" err="1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!pip install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 2, 3], [4, 5, 6]])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f"Shape</a:t>
            </a:r>
            <a:r>
              <a:rPr lang="en-US" dirty="0"/>
              <a:t>: {</a:t>
            </a:r>
            <a:r>
              <a:rPr lang="en-US" dirty="0" err="1"/>
              <a:t>arr.shape</a:t>
            </a:r>
            <a:r>
              <a:rPr lang="en-US" dirty="0"/>
              <a:t>}")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f"Size</a:t>
            </a:r>
            <a:r>
              <a:rPr lang="en-US" dirty="0"/>
              <a:t>: {</a:t>
            </a:r>
            <a:r>
              <a:rPr lang="en-US" dirty="0" err="1"/>
              <a:t>arr.size</a:t>
            </a:r>
            <a:r>
              <a:rPr lang="en-US" dirty="0"/>
              <a:t>}")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f"Number</a:t>
            </a:r>
            <a:r>
              <a:rPr lang="en-US" dirty="0"/>
              <a:t> of Dimensions: {</a:t>
            </a:r>
            <a:r>
              <a:rPr lang="en-US" dirty="0" err="1"/>
              <a:t>arr.ndim</a:t>
            </a:r>
            <a:r>
              <a:rPr lang="en-US" dirty="0"/>
              <a:t>}")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f"Data</a:t>
            </a:r>
            <a:r>
              <a:rPr lang="en-US" dirty="0"/>
              <a:t> Type: {</a:t>
            </a:r>
            <a:r>
              <a:rPr lang="en-US" dirty="0" err="1"/>
              <a:t>arr.dtype</a:t>
            </a:r>
            <a:r>
              <a:rPr lang="en-US" dirty="0"/>
              <a:t>}")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f"Item</a:t>
            </a:r>
            <a:r>
              <a:rPr lang="en-US" dirty="0"/>
              <a:t> Size: {</a:t>
            </a:r>
            <a:r>
              <a:rPr lang="en-US" dirty="0" err="1"/>
              <a:t>arr.itemsize</a:t>
            </a:r>
            <a:r>
              <a:rPr lang="en-US" dirty="0"/>
              <a:t>} bytes")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B43D8-9CB6-9856-29BE-5A910B992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229960"/>
            <a:ext cx="5753100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arrays using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1"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np.array</a:t>
            </a:r>
            <a:r>
              <a:rPr lang="en-US" dirty="0"/>
              <a:t>([1, 2, 3,4,5], </a:t>
            </a:r>
            <a:r>
              <a:rPr lang="en-US" dirty="0" err="1"/>
              <a:t>ndmin</a:t>
            </a:r>
            <a:r>
              <a:rPr lang="en-US" dirty="0"/>
              <a:t>=2) # minimum dimensions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([1, 2, 3], </a:t>
            </a:r>
            <a:r>
              <a:rPr lang="en-US" dirty="0" err="1"/>
              <a:t>dtype</a:t>
            </a:r>
            <a:r>
              <a:rPr lang="en-US" dirty="0"/>
              <a:t>=complex) # </a:t>
            </a:r>
            <a:r>
              <a:rPr lang="en-US" dirty="0" err="1"/>
              <a:t>dtype</a:t>
            </a:r>
            <a:r>
              <a:rPr lang="en-US" dirty="0"/>
              <a:t> parameter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pPr marL="0" indent="0">
              <a:buNone/>
            </a:pPr>
            <a:r>
              <a:rPr lang="en-US" dirty="0" err="1"/>
              <a:t>c.shape</a:t>
            </a:r>
            <a:r>
              <a:rPr lang="en-US" dirty="0"/>
              <a:t>=(3,2)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c.reshape</a:t>
            </a:r>
            <a:r>
              <a:rPr lang="en-US" dirty="0"/>
              <a:t>(2,3)</a:t>
            </a:r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np.arange</a:t>
            </a:r>
            <a:r>
              <a:rPr lang="en-US" dirty="0"/>
              <a:t>(24)</a:t>
            </a:r>
          </a:p>
          <a:p>
            <a:pPr marL="0" indent="0">
              <a:buNone/>
            </a:pPr>
            <a:r>
              <a:rPr lang="en-US" dirty="0"/>
              <a:t>f = </a:t>
            </a:r>
            <a:r>
              <a:rPr lang="en-US" dirty="0" err="1"/>
              <a:t>np.zeros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/>
              <a:t>print a, b, c, d, e, f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e.flags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Types in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6917B1-FC0E-D048-3B72-EC509D322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74" y="1128712"/>
            <a:ext cx="11474926" cy="5491567"/>
          </a:xfrm>
        </p:spPr>
      </p:pic>
    </p:spTree>
    <p:extLst>
      <p:ext uri="{BB962C8B-B14F-4D97-AF65-F5344CB8AC3E}">
        <p14:creationId xmlns:p14="http://schemas.microsoft.com/office/powerpoint/2010/main" val="37931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Type Objects(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dtype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r>
              <a:rPr lang="en-US" dirty="0"/>
              <a:t>A data type object describes interpretation of fixed block of memory corresponding to an array, depending on the following aspects:</a:t>
            </a:r>
          </a:p>
          <a:p>
            <a:r>
              <a:rPr lang="en-US" dirty="0"/>
              <a:t>Type of data (integer, float or Python object)</a:t>
            </a:r>
          </a:p>
          <a:p>
            <a:r>
              <a:rPr lang="en-US" dirty="0"/>
              <a:t>Size of data </a:t>
            </a:r>
          </a:p>
          <a:p>
            <a:r>
              <a:rPr lang="en-US" dirty="0"/>
              <a:t>Byte order (little-endian or big-endian)</a:t>
            </a:r>
          </a:p>
          <a:p>
            <a:r>
              <a:rPr lang="en-US" dirty="0" err="1"/>
              <a:t>numpy.dtype</a:t>
            </a:r>
            <a:r>
              <a:rPr lang="en-US" dirty="0"/>
              <a:t>(object, align, copy)</a:t>
            </a:r>
          </a:p>
          <a:p>
            <a:r>
              <a:rPr lang="en-US" dirty="0"/>
              <a:t>Object: To be converted to data type object</a:t>
            </a:r>
          </a:p>
          <a:p>
            <a:r>
              <a:rPr lang="en-US" dirty="0"/>
              <a:t>Align: If true, adds padding to the field to make it similar to C-struct</a:t>
            </a:r>
          </a:p>
          <a:p>
            <a:r>
              <a:rPr lang="en-US" dirty="0"/>
              <a:t>Copy: Makes a new copy of </a:t>
            </a:r>
            <a:r>
              <a:rPr lang="en-US" dirty="0" err="1"/>
              <a:t>dtype</a:t>
            </a:r>
            <a:r>
              <a:rPr lang="en-US" dirty="0"/>
              <a:t> object. If false, the result is reference to </a:t>
            </a:r>
            <a:r>
              <a:rPr lang="en-US" dirty="0" err="1"/>
              <a:t>builtin</a:t>
            </a:r>
            <a:r>
              <a:rPr lang="en-US" dirty="0"/>
              <a:t> data type </a:t>
            </a:r>
            <a:r>
              <a:rPr lang="en-US" dirty="0" err="1"/>
              <a:t>obje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Broadcasting in </a:t>
            </a:r>
            <a:r>
              <a:rPr lang="en-US" sz="3000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E1A3A-8EFB-51ED-660F-850ECDFBF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230313"/>
            <a:ext cx="11474926" cy="5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Duplicating Arrays </a:t>
            </a:r>
            <a:r>
              <a:rPr lang="en-US" sz="3000">
                <a:solidFill>
                  <a:srgbClr val="000398"/>
                </a:solidFill>
                <a:latin typeface="Arial Black" pitchFamily="34" charset="0"/>
              </a:rPr>
              <a:t>in 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28493C-A8E4-3A8C-5C8B-842469597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74" y="1229960"/>
            <a:ext cx="11443652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8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2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715261-AE48-A9FC-1B9B-E5FB086D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E0CA-5023-4BCE-9BBA-D91AC02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0D47-5B97-33D0-CA77-BA713556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What is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r>
              <a:rPr lang="en-US" dirty="0"/>
              <a:t>NumPy stands for 'Numerical Python’. </a:t>
            </a:r>
          </a:p>
          <a:p>
            <a:r>
              <a:rPr lang="en-US" dirty="0"/>
              <a:t>NumPy is a open-source Python library consisting of </a:t>
            </a:r>
            <a:r>
              <a:rPr lang="en-US" b="1" dirty="0"/>
              <a:t>multidimensional array objects</a:t>
            </a:r>
            <a:r>
              <a:rPr lang="en-US" dirty="0"/>
              <a:t> and a </a:t>
            </a:r>
            <a:r>
              <a:rPr lang="en-US" b="1" dirty="0"/>
              <a:t>collection of routines </a:t>
            </a:r>
            <a:r>
              <a:rPr lang="en-US" dirty="0"/>
              <a:t>for fast operations on arrays, including mathematical, logical, shape manipulation, sorting, selecting, I/O, discrete Fourier transforms, basic linear algebra, basic statistical operations, random simulation and much more.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79344-6936-52E9-9859-74B7D2B5D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29960"/>
            <a:ext cx="5721826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FB092-B6E9-EB5D-8BE7-9C4E4B18F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6A7D-C2F1-5B39-C02D-17B8DEBF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DA95-8ACF-DFC1-877B-747F4BE2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Uses of NumPy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BD2A3-819E-A462-02F1-CB2C64801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74" y="1229960"/>
            <a:ext cx="11443651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4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55158B-408B-1ED1-A3E0-5E013B9CC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A0BB-FA44-DE62-E768-DA7952EE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NumPy ND array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18CC2-D38D-8594-03C8-1647A2C4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73" y="1229960"/>
            <a:ext cx="11443653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8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DA00F-DDFB-B82B-2C05-EB6FC129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B5FA-E5DC-420E-DFA4-67399D4C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NumPy ND array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7489E-038B-6495-5117-32052050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29960"/>
            <a:ext cx="11474927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NumPy ND array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ndarray</a:t>
            </a:r>
            <a:r>
              <a:rPr lang="en-US" dirty="0"/>
              <a:t> (N-Dimensional Array) is the core object of the NumPy library,. </a:t>
            </a:r>
          </a:p>
          <a:p>
            <a:r>
              <a:rPr lang="en-US" dirty="0"/>
              <a:t>It is a multidimensional array, that stores items of the same type and size in a grid, indexed by a tuple of non-negative integers.</a:t>
            </a:r>
          </a:p>
          <a:p>
            <a:r>
              <a:rPr lang="en-US" dirty="0"/>
              <a:t>Items in the collection can be accessed using a zero-based index.</a:t>
            </a:r>
          </a:p>
          <a:p>
            <a:r>
              <a:rPr lang="en-US" dirty="0"/>
              <a:t>Every item in an </a:t>
            </a:r>
            <a:r>
              <a:rPr lang="en-US" dirty="0" err="1"/>
              <a:t>ndarray</a:t>
            </a:r>
            <a:r>
              <a:rPr lang="en-US" dirty="0"/>
              <a:t> takes the same size of block in the memory. </a:t>
            </a:r>
          </a:p>
          <a:p>
            <a:r>
              <a:rPr lang="en-US" dirty="0"/>
              <a:t>Each element in </a:t>
            </a:r>
            <a:r>
              <a:rPr lang="en-US" dirty="0" err="1"/>
              <a:t>ndarray</a:t>
            </a:r>
            <a:r>
              <a:rPr lang="en-US" dirty="0"/>
              <a:t> is an object of data-type object (called </a:t>
            </a:r>
            <a:r>
              <a:rPr lang="en-US" dirty="0" err="1"/>
              <a:t>dtype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5F674-98C8-F0CC-4A1C-6F13A798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31036"/>
            <a:ext cx="11506200" cy="22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7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2CA959-99C3-5E6F-BAD0-FED832B0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009-64E6-2E3F-202B-3FD606A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NumPy ND array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191E-C25D-71F7-531E-C1DABB78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84204"/>
            <a:ext cx="5753100" cy="528220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D3F39-3B23-693B-3475-B507810B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229960"/>
            <a:ext cx="5753101" cy="5282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array=</a:t>
            </a:r>
            <a:r>
              <a:rPr lang="en-US" dirty="0" err="1"/>
              <a:t>np.arange</a:t>
            </a:r>
            <a:r>
              <a:rPr lang="en-US" dirty="0"/>
              <a:t>(20)</a:t>
            </a:r>
          </a:p>
          <a:p>
            <a:pPr marL="0" indent="0">
              <a:buNone/>
            </a:pPr>
            <a:r>
              <a:rPr lang="en-US" dirty="0"/>
              <a:t>print(array)</a:t>
            </a:r>
          </a:p>
          <a:p>
            <a:pPr marL="0" indent="0">
              <a:buNone/>
            </a:pPr>
            <a:r>
              <a:rPr lang="en-US" dirty="0"/>
              <a:t>array1=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</a:p>
          <a:p>
            <a:pPr marL="0" indent="0">
              <a:buNone/>
            </a:pPr>
            <a:r>
              <a:rPr lang="en-US" dirty="0"/>
              <a:t>print(array1)</a:t>
            </a:r>
          </a:p>
          <a:p>
            <a:pPr marL="0" indent="0">
              <a:buNone/>
            </a:pPr>
            <a:r>
              <a:rPr lang="en-US" dirty="0"/>
              <a:t>array2= </a:t>
            </a:r>
            <a:r>
              <a:rPr lang="en-US" dirty="0" err="1"/>
              <a:t>np.array</a:t>
            </a:r>
            <a:r>
              <a:rPr lang="en-US" dirty="0"/>
              <a:t>([[1, 2, 3], [4, 5, 6]]) print(array2)</a:t>
            </a:r>
          </a:p>
          <a:p>
            <a:pPr marL="0" indent="0">
              <a:buNone/>
            </a:pPr>
            <a:r>
              <a:rPr lang="en-US" dirty="0"/>
              <a:t>array3 = </a:t>
            </a:r>
            <a:r>
              <a:rPr lang="en-US" dirty="0" err="1"/>
              <a:t>np.array</a:t>
            </a:r>
            <a:r>
              <a:rPr lang="en-US" dirty="0"/>
              <a:t>([[[1, 2], [3, 4]], [[5, 6], [7, 8]]])</a:t>
            </a:r>
          </a:p>
          <a:p>
            <a:pPr marL="0" indent="0">
              <a:buNone/>
            </a:pPr>
            <a:r>
              <a:rPr lang="en-US" dirty="0"/>
              <a:t>print(array3)</a:t>
            </a:r>
          </a:p>
        </p:txBody>
      </p:sp>
    </p:spTree>
    <p:extLst>
      <p:ext uri="{BB962C8B-B14F-4D97-AF65-F5344CB8AC3E}">
        <p14:creationId xmlns:p14="http://schemas.microsoft.com/office/powerpoint/2010/main" val="152547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 lnSpcReduction="10000"/>
          </a:bodyPr>
          <a:lstStyle/>
          <a:p>
            <a:r>
              <a:rPr lang="en-IN" sz="3200" dirty="0" err="1"/>
              <a:t>numpy.array</a:t>
            </a:r>
            <a:r>
              <a:rPr lang="en-IN" sz="3200" dirty="0"/>
              <a:t>(object, shape, </a:t>
            </a:r>
            <a:r>
              <a:rPr lang="en-IN" sz="3200" dirty="0" err="1"/>
              <a:t>dtype</a:t>
            </a:r>
            <a:r>
              <a:rPr lang="en-IN" sz="3200" dirty="0"/>
              <a:t>=None, copy=True, order=None, </a:t>
            </a:r>
            <a:r>
              <a:rPr lang="en-IN" sz="3200" dirty="0" err="1"/>
              <a:t>subok</a:t>
            </a:r>
            <a:r>
              <a:rPr lang="en-IN" sz="3200" dirty="0"/>
              <a:t>=False, </a:t>
            </a:r>
            <a:r>
              <a:rPr lang="en-IN" sz="3200" dirty="0" err="1"/>
              <a:t>ndmin</a:t>
            </a:r>
            <a:r>
              <a:rPr lang="en-IN" sz="3200" dirty="0"/>
              <a:t>=0)</a:t>
            </a:r>
            <a:endParaRPr lang="en-US" sz="3200" dirty="0"/>
          </a:p>
          <a:p>
            <a:r>
              <a:rPr lang="en-US" sz="3200" dirty="0"/>
              <a:t>object - A object exposing the array interface method returns an array</a:t>
            </a:r>
          </a:p>
          <a:p>
            <a:r>
              <a:rPr lang="en-US" sz="3200" dirty="0"/>
              <a:t>Shape – number of rows and columns</a:t>
            </a:r>
          </a:p>
          <a:p>
            <a:r>
              <a:rPr lang="en-US" sz="3200" dirty="0" err="1"/>
              <a:t>dtype</a:t>
            </a:r>
            <a:r>
              <a:rPr lang="en-US" sz="3200" dirty="0"/>
              <a:t> - Desired data type of array, optional</a:t>
            </a:r>
          </a:p>
          <a:p>
            <a:r>
              <a:rPr lang="en-US" sz="3200" dirty="0"/>
              <a:t>copy - Optional. By default (true), the object is copied</a:t>
            </a:r>
          </a:p>
          <a:p>
            <a:r>
              <a:rPr lang="en-US" sz="3200" dirty="0"/>
              <a:t>order - C (row major) or F (column major) or A (any) (default)</a:t>
            </a:r>
          </a:p>
          <a:p>
            <a:r>
              <a:rPr lang="en-US" sz="3200" dirty="0" err="1"/>
              <a:t>subok</a:t>
            </a:r>
            <a:r>
              <a:rPr lang="en-US" sz="3200" dirty="0"/>
              <a:t> - By default, returned array forced to be a base class array</a:t>
            </a:r>
          </a:p>
          <a:p>
            <a:r>
              <a:rPr lang="en-US" sz="3200" dirty="0" err="1"/>
              <a:t>ndimin</a:t>
            </a:r>
            <a:r>
              <a:rPr lang="en-US" sz="3200" dirty="0"/>
              <a:t> - Specifies minimum dimensions of resultant array</a:t>
            </a:r>
          </a:p>
        </p:txBody>
      </p:sp>
    </p:spTree>
    <p:extLst>
      <p:ext uri="{BB962C8B-B14F-4D97-AF65-F5344CB8AC3E}">
        <p14:creationId xmlns:p14="http://schemas.microsoft.com/office/powerpoint/2010/main" val="311082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08EFB-BB26-0775-3DB0-21465AE1C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DB83-4918-93E6-B5A2-2DCEA50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Index in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FB826-2B21-C9D7-6035-592C6118A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" y="1230313"/>
            <a:ext cx="11474926" cy="2703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08BA5-4C38-3A6A-6DFB-9C4FE9F9D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74" y="3847831"/>
            <a:ext cx="11443652" cy="26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3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689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NumPy</vt:lpstr>
      <vt:lpstr>What is NumPy</vt:lpstr>
      <vt:lpstr>Uses of NumPy</vt:lpstr>
      <vt:lpstr>NumPy ND array object</vt:lpstr>
      <vt:lpstr>NumPy ND array object</vt:lpstr>
      <vt:lpstr>NumPy ND array object</vt:lpstr>
      <vt:lpstr>NumPy ND array object</vt:lpstr>
      <vt:lpstr>Creating a Array</vt:lpstr>
      <vt:lpstr>Index in Numpy</vt:lpstr>
      <vt:lpstr>Arrays attributes in Numpy</vt:lpstr>
      <vt:lpstr>Creating arrays using Numpy</vt:lpstr>
      <vt:lpstr>Data Types in numPy</vt:lpstr>
      <vt:lpstr>Data Type Objects(dtype)</vt:lpstr>
      <vt:lpstr>Broadcasting in Numpy</vt:lpstr>
      <vt:lpstr>Duplicating Arrays in NumPy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71</cp:revision>
  <dcterms:created xsi:type="dcterms:W3CDTF">2021-12-28T19:16:03Z</dcterms:created>
  <dcterms:modified xsi:type="dcterms:W3CDTF">2024-11-29T16:40:56Z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