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3600" b="1" dirty="0"/>
              <a:t>Projet </a:t>
            </a:r>
            <a:r>
              <a:rPr lang="fr-FR" sz="3600" b="1" dirty="0" err="1"/>
              <a:t>Capstone</a:t>
            </a:r>
            <a:r>
              <a:rPr lang="fr-FR" sz="3600" b="1" dirty="0"/>
              <a:t> de Data Science</a:t>
            </a:r>
            <a:r>
              <a:rPr lang="fr-FR" sz="3600" dirty="0"/>
              <a:t/>
            </a:r>
            <a:br>
              <a:rPr lang="fr-FR" sz="3600" dirty="0"/>
            </a:br>
            <a:endParaRPr lang="fr-FR" sz="3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24993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sz="3600" dirty="0" smtClean="0"/>
              <a:t>GOALS</a:t>
            </a:r>
            <a:endParaRPr lang="fr-FR" sz="3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The goal is to determine whether Fandango inflated its ratings in order to sell more tickets.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3468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sz="3600" dirty="0" smtClean="0"/>
              <a:t>PART I</a:t>
            </a:r>
            <a:endParaRPr lang="fr-FR" sz="3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Data Analysis: Read the article </a:t>
            </a:r>
            <a:r>
              <a:rPr lang="en-US" i="1" dirty="0"/>
              <a:t>'Be Suspicious of Online Movie Ratings, Especially </a:t>
            </a:r>
            <a:r>
              <a:rPr lang="en-US" i="1" dirty="0" smtClean="0"/>
              <a:t>Fandango’s‘</a:t>
            </a:r>
          </a:p>
          <a:p>
            <a:pPr algn="l"/>
            <a:r>
              <a:rPr lang="en-US" dirty="0" smtClean="0"/>
              <a:t>Review </a:t>
            </a:r>
            <a:r>
              <a:rPr lang="en-US" dirty="0"/>
              <a:t>the two CSV files we will be working </a:t>
            </a:r>
            <a:r>
              <a:rPr lang="en-US" dirty="0" smtClean="0"/>
              <a:t>with</a:t>
            </a:r>
          </a:p>
          <a:p>
            <a:pPr algn="l"/>
            <a:r>
              <a:rPr lang="en-US" dirty="0"/>
              <a:t>Import all the libraries we will be using</a:t>
            </a:r>
            <a:endParaRPr lang="en-US" dirty="0" smtClean="0"/>
          </a:p>
          <a:p>
            <a:pPr marL="342900" indent="-342900" algn="l">
              <a:buFont typeface="+mj-lt"/>
              <a:buAutoNum type="arabicPeriod"/>
            </a:pPr>
            <a:endParaRPr lang="fr-FR" dirty="0" smtClean="0"/>
          </a:p>
          <a:p>
            <a:pPr marL="342900" indent="-342900" algn="l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8748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sz="3600" dirty="0" smtClean="0"/>
              <a:t>PART II</a:t>
            </a:r>
            <a:endParaRPr lang="fr-FR" sz="3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1200" dirty="0"/>
              <a:t>Exploring the difference between displayed scores and ratings from real users</a:t>
            </a:r>
            <a:r>
              <a:rPr lang="en-US" sz="1200" dirty="0" smtClean="0"/>
              <a:t>.</a:t>
            </a:r>
          </a:p>
          <a:p>
            <a:pPr algn="l"/>
            <a:r>
              <a:rPr lang="en-US" sz="1200" dirty="0"/>
              <a:t>Review of the </a:t>
            </a:r>
            <a:r>
              <a:rPr lang="en-US" sz="1200" dirty="0" err="1"/>
              <a:t>DataFrame</a:t>
            </a:r>
            <a:r>
              <a:rPr lang="en-US" sz="1200" dirty="0"/>
              <a:t> and additional </a:t>
            </a:r>
            <a:r>
              <a:rPr lang="en-US" sz="1200" dirty="0" smtClean="0"/>
              <a:t>information</a:t>
            </a:r>
          </a:p>
          <a:p>
            <a:pPr algn="l"/>
            <a:r>
              <a:rPr lang="en-US" sz="1200" dirty="0"/>
              <a:t>Investigation of correlations between feature </a:t>
            </a:r>
            <a:r>
              <a:rPr lang="en-US" sz="1200" dirty="0" smtClean="0"/>
              <a:t>columns</a:t>
            </a:r>
          </a:p>
          <a:p>
            <a:pPr algn="l"/>
            <a:r>
              <a:rPr lang="en-US" sz="1200" dirty="0"/>
              <a:t>We can see from the chart that the ratings range from 2.5 to 5 </a:t>
            </a:r>
            <a:r>
              <a:rPr lang="en-US" sz="1200" dirty="0" smtClean="0"/>
              <a:t>stars</a:t>
            </a:r>
          </a:p>
          <a:p>
            <a:pPr algn="l"/>
            <a:r>
              <a:rPr lang="en-US" sz="1200" dirty="0"/>
              <a:t>Since 1964, the number of films has been increasing, with the highest count in </a:t>
            </a:r>
            <a:r>
              <a:rPr lang="en-US" sz="1200" dirty="0" smtClean="0"/>
              <a:t>2015</a:t>
            </a:r>
          </a:p>
          <a:p>
            <a:pPr algn="l"/>
            <a:r>
              <a:rPr lang="en-US" sz="1200" dirty="0"/>
              <a:t>There are 69 films with no </a:t>
            </a:r>
            <a:r>
              <a:rPr lang="en-US" sz="1200" dirty="0" smtClean="0"/>
              <a:t>votes</a:t>
            </a:r>
          </a:p>
          <a:p>
            <a:pPr algn="l"/>
            <a:r>
              <a:rPr lang="en-US" sz="1200" dirty="0" smtClean="0"/>
              <a:t>Turbo Kid (2015) is the only film that have a difference between is stars and rating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97457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fr-FR" sz="3600" dirty="0" smtClean="0"/>
              <a:t>PART III</a:t>
            </a:r>
            <a:endParaRPr lang="fr-FR" sz="3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200" dirty="0"/>
              <a:t>Now we're going to compare Fandango's ratings to those from other </a:t>
            </a:r>
            <a:r>
              <a:rPr lang="en-US" sz="1200" dirty="0" smtClean="0"/>
              <a:t>websites</a:t>
            </a:r>
          </a:p>
          <a:p>
            <a:pPr algn="l"/>
            <a:r>
              <a:rPr lang="fr-FR" sz="1200" dirty="0" smtClean="0"/>
              <a:t>The </a:t>
            </a:r>
            <a:r>
              <a:rPr lang="fr-FR" sz="1200" dirty="0" err="1" smtClean="0"/>
              <a:t>mean</a:t>
            </a:r>
            <a:r>
              <a:rPr lang="fr-FR" sz="1200" dirty="0" smtClean="0"/>
              <a:t> </a:t>
            </a:r>
            <a:r>
              <a:rPr lang="fr-FR" sz="1200" dirty="0" err="1" smtClean="0"/>
              <a:t>between</a:t>
            </a:r>
            <a:r>
              <a:rPr lang="fr-FR" sz="1200" dirty="0"/>
              <a:t> </a:t>
            </a:r>
            <a:r>
              <a:rPr lang="fr-FR" sz="1200" dirty="0" err="1" smtClean="0"/>
              <a:t>RottenTomatoes</a:t>
            </a:r>
            <a:r>
              <a:rPr lang="fr-FR" sz="1200" dirty="0"/>
              <a:t> and </a:t>
            </a:r>
            <a:r>
              <a:rPr lang="fr-FR" sz="1200" dirty="0" err="1" smtClean="0"/>
              <a:t>RottenTomatoes_User</a:t>
            </a:r>
            <a:endParaRPr lang="fr-FR" sz="1200" dirty="0" smtClean="0"/>
          </a:p>
          <a:p>
            <a:pPr algn="l"/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8837798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276</TotalTime>
  <Words>163</Words>
  <Application>Microsoft Office PowerPoint</Application>
  <PresentationFormat>Grand écran</PresentationFormat>
  <Paragraphs>18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Facette</vt:lpstr>
      <vt:lpstr>Projet Capstone de Data Science </vt:lpstr>
      <vt:lpstr>GOALS</vt:lpstr>
      <vt:lpstr>PART I</vt:lpstr>
      <vt:lpstr>PART II</vt:lpstr>
      <vt:lpstr>PART III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Capstone de Data Science </dc:title>
  <dc:creator>Dev</dc:creator>
  <cp:lastModifiedBy>Dev</cp:lastModifiedBy>
  <cp:revision>24</cp:revision>
  <dcterms:created xsi:type="dcterms:W3CDTF">2025-04-10T07:55:17Z</dcterms:created>
  <dcterms:modified xsi:type="dcterms:W3CDTF">2025-04-11T10:06:13Z</dcterms:modified>
</cp:coreProperties>
</file>