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Lst>
  <p:notesMasterIdLst>
    <p:notesMasterId r:id="rId34"/>
  </p:notesMasterIdLst>
  <p:handoutMasterIdLst>
    <p:handoutMasterId r:id="rId35"/>
  </p:handoutMasterIdLst>
  <p:sldIdLst>
    <p:sldId id="1670" r:id="rId6"/>
    <p:sldId id="1898" r:id="rId7"/>
    <p:sldId id="1870" r:id="rId8"/>
    <p:sldId id="1872" r:id="rId9"/>
    <p:sldId id="1873" r:id="rId10"/>
    <p:sldId id="1874" r:id="rId11"/>
    <p:sldId id="1875" r:id="rId12"/>
    <p:sldId id="1876" r:id="rId13"/>
    <p:sldId id="1877" r:id="rId14"/>
    <p:sldId id="1878" r:id="rId15"/>
    <p:sldId id="1530" r:id="rId16"/>
    <p:sldId id="1879" r:id="rId17"/>
    <p:sldId id="1880" r:id="rId18"/>
    <p:sldId id="1881" r:id="rId19"/>
    <p:sldId id="1882" r:id="rId20"/>
    <p:sldId id="1883" r:id="rId21"/>
    <p:sldId id="1887" r:id="rId22"/>
    <p:sldId id="1888" r:id="rId23"/>
    <p:sldId id="1890" r:id="rId24"/>
    <p:sldId id="1891" r:id="rId25"/>
    <p:sldId id="1892" r:id="rId26"/>
    <p:sldId id="1893" r:id="rId27"/>
    <p:sldId id="1894" r:id="rId28"/>
    <p:sldId id="1895" r:id="rId29"/>
    <p:sldId id="1896" r:id="rId30"/>
    <p:sldId id="1897" r:id="rId31"/>
    <p:sldId id="1884" r:id="rId32"/>
    <p:sldId id="1889" r:id="rId33"/>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Git" id="{A073DAE3-B461-442F-A3D3-6642BD875E45}">
          <p14:sldIdLst>
            <p14:sldId id="1670"/>
            <p14:sldId id="1898"/>
            <p14:sldId id="1870"/>
            <p14:sldId id="1872"/>
            <p14:sldId id="1873"/>
            <p14:sldId id="1874"/>
            <p14:sldId id="1875"/>
            <p14:sldId id="1876"/>
            <p14:sldId id="1877"/>
            <p14:sldId id="1878"/>
            <p14:sldId id="1530"/>
          </p14:sldIdLst>
        </p14:section>
        <p14:section name="GitHub" id="{11801C4A-9CAE-41B0-B333-29BBDBF8F54F}">
          <p14:sldIdLst>
            <p14:sldId id="1879"/>
            <p14:sldId id="1880"/>
            <p14:sldId id="1881"/>
            <p14:sldId id="1882"/>
            <p14:sldId id="1883"/>
            <p14:sldId id="1887"/>
            <p14:sldId id="1888"/>
            <p14:sldId id="1890"/>
            <p14:sldId id="1891"/>
            <p14:sldId id="1892"/>
            <p14:sldId id="1893"/>
            <p14:sldId id="1894"/>
            <p14:sldId id="1895"/>
            <p14:sldId id="1896"/>
            <p14:sldId id="1897"/>
            <p14:sldId id="1884"/>
            <p14:sldId id="1889"/>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2F2F"/>
    <a:srgbClr val="E6E6E6"/>
    <a:srgbClr val="0078D4"/>
    <a:srgbClr val="5C2D91"/>
    <a:srgbClr val="F2F2F2"/>
    <a:srgbClr val="D2D2D2"/>
    <a:srgbClr val="00BCF2"/>
    <a:srgbClr val="037BDA"/>
    <a:srgbClr val="1A1A1A"/>
    <a:srgbClr val="0D0D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7B0B90F-A62D-36B4-8D4F-DFA1FAD61400}" v="11" dt="2024-05-06T15:52:18.054"/>
    <p1510:client id="{CAF881CA-6E35-45F7-B340-075CB69436E1}" v="1" dt="2024-05-05T10:04:55.0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8" autoAdjust="0"/>
    <p:restoredTop sz="92133" autoAdjust="0"/>
  </p:normalViewPr>
  <p:slideViewPr>
    <p:cSldViewPr snapToGrid="0">
      <p:cViewPr varScale="1">
        <p:scale>
          <a:sx n="65" d="100"/>
          <a:sy n="65" d="100"/>
        </p:scale>
        <p:origin x="180" y="72"/>
      </p:cViewPr>
      <p:guideLst/>
    </p:cSldViewPr>
  </p:slideViewPr>
  <p:outlineViewPr>
    <p:cViewPr>
      <p:scale>
        <a:sx n="33" d="100"/>
        <a:sy n="33" d="100"/>
      </p:scale>
      <p:origin x="0" y="-6516"/>
    </p:cViewPr>
  </p:outlineViewPr>
  <p:notesTextViewPr>
    <p:cViewPr>
      <p:scale>
        <a:sx n="3" d="2"/>
        <a:sy n="3" d="2"/>
      </p:scale>
      <p:origin x="0" y="0"/>
    </p:cViewPr>
  </p:notesTextViewPr>
  <p:sorterViewPr>
    <p:cViewPr>
      <p:scale>
        <a:sx n="75" d="100"/>
        <a:sy n="75" d="100"/>
      </p:scale>
      <p:origin x="0" y="0"/>
    </p:cViewPr>
  </p:sorterViewPr>
  <p:notesViewPr>
    <p:cSldViewPr snapToGrid="0" showGuides="1">
      <p:cViewPr varScale="1">
        <p:scale>
          <a:sx n="51" d="100"/>
          <a:sy n="51" d="100"/>
        </p:scale>
        <p:origin x="2694"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handoutMaster" Target="handoutMasters/handout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vin Comba" userId="2b567b3b-fb93-46f1-8cbc-0c356b39981a" providerId="ADAL" clId="{CAF881CA-6E35-45F7-B340-075CB69436E1}"/>
    <pc:docChg chg="undo custSel addSld delSld modSld modSection">
      <pc:chgData name="Kevin Comba" userId="2b567b3b-fb93-46f1-8cbc-0c356b39981a" providerId="ADAL" clId="{CAF881CA-6E35-45F7-B340-075CB69436E1}" dt="2024-05-07T08:34:30.445" v="119" actId="14100"/>
      <pc:docMkLst>
        <pc:docMk/>
      </pc:docMkLst>
      <pc:sldChg chg="delSp mod">
        <pc:chgData name="Kevin Comba" userId="2b567b3b-fb93-46f1-8cbc-0c356b39981a" providerId="ADAL" clId="{CAF881CA-6E35-45F7-B340-075CB69436E1}" dt="2024-05-05T10:05:54.387" v="17" actId="478"/>
        <pc:sldMkLst>
          <pc:docMk/>
          <pc:sldMk cId="1041029672" sldId="1530"/>
        </pc:sldMkLst>
        <pc:picChg chg="del">
          <ac:chgData name="Kevin Comba" userId="2b567b3b-fb93-46f1-8cbc-0c356b39981a" providerId="ADAL" clId="{CAF881CA-6E35-45F7-B340-075CB69436E1}" dt="2024-05-05T10:05:54.387" v="17" actId="478"/>
          <ac:picMkLst>
            <pc:docMk/>
            <pc:sldMk cId="1041029672" sldId="1530"/>
            <ac:picMk id="2" creationId="{5CD77188-A6A0-7397-474F-36CB1BB11AA3}"/>
          </ac:picMkLst>
        </pc:picChg>
      </pc:sldChg>
      <pc:sldChg chg="addSp delSp modSp mod">
        <pc:chgData name="Kevin Comba" userId="2b567b3b-fb93-46f1-8cbc-0c356b39981a" providerId="ADAL" clId="{CAF881CA-6E35-45F7-B340-075CB69436E1}" dt="2024-05-05T10:05:15.480" v="7" actId="1076"/>
        <pc:sldMkLst>
          <pc:docMk/>
          <pc:sldMk cId="1793706927" sldId="1670"/>
        </pc:sldMkLst>
        <pc:spChg chg="mod">
          <ac:chgData name="Kevin Comba" userId="2b567b3b-fb93-46f1-8cbc-0c356b39981a" providerId="ADAL" clId="{CAF881CA-6E35-45F7-B340-075CB69436E1}" dt="2024-05-05T10:05:09.800" v="6" actId="1076"/>
          <ac:spMkLst>
            <pc:docMk/>
            <pc:sldMk cId="1793706927" sldId="1670"/>
            <ac:spMk id="10" creationId="{CE134F20-EC10-E2FF-D6AC-C2857B386098}"/>
          </ac:spMkLst>
        </pc:spChg>
        <pc:picChg chg="add mod">
          <ac:chgData name="Kevin Comba" userId="2b567b3b-fb93-46f1-8cbc-0c356b39981a" providerId="ADAL" clId="{CAF881CA-6E35-45F7-B340-075CB69436E1}" dt="2024-05-05T10:04:55.084" v="2"/>
          <ac:picMkLst>
            <pc:docMk/>
            <pc:sldMk cId="1793706927" sldId="1670"/>
            <ac:picMk id="2" creationId="{7303603B-9634-8492-E4A2-6F6D84C43A1E}"/>
          </ac:picMkLst>
        </pc:picChg>
        <pc:picChg chg="del">
          <ac:chgData name="Kevin Comba" userId="2b567b3b-fb93-46f1-8cbc-0c356b39981a" providerId="ADAL" clId="{CAF881CA-6E35-45F7-B340-075CB69436E1}" dt="2024-05-05T10:04:12.827" v="0" actId="478"/>
          <ac:picMkLst>
            <pc:docMk/>
            <pc:sldMk cId="1793706927" sldId="1670"/>
            <ac:picMk id="3" creationId="{6213792C-451B-3FBB-3838-8D7148C79AB0}"/>
          </ac:picMkLst>
        </pc:picChg>
        <pc:picChg chg="mod">
          <ac:chgData name="Kevin Comba" userId="2b567b3b-fb93-46f1-8cbc-0c356b39981a" providerId="ADAL" clId="{CAF881CA-6E35-45F7-B340-075CB69436E1}" dt="2024-05-05T10:05:15.480" v="7" actId="1076"/>
          <ac:picMkLst>
            <pc:docMk/>
            <pc:sldMk cId="1793706927" sldId="1670"/>
            <ac:picMk id="5" creationId="{51E4BD56-6B7F-C4AF-637F-B0A34C31A3DC}"/>
          </ac:picMkLst>
        </pc:picChg>
        <pc:picChg chg="del">
          <ac:chgData name="Kevin Comba" userId="2b567b3b-fb93-46f1-8cbc-0c356b39981a" providerId="ADAL" clId="{CAF881CA-6E35-45F7-B340-075CB69436E1}" dt="2024-05-05T10:04:52.920" v="1" actId="478"/>
          <ac:picMkLst>
            <pc:docMk/>
            <pc:sldMk cId="1793706927" sldId="1670"/>
            <ac:picMk id="11" creationId="{6B9626CA-FA7A-E993-CB02-1D2AA71AED13}"/>
          </ac:picMkLst>
        </pc:picChg>
      </pc:sldChg>
      <pc:sldChg chg="delSp mod">
        <pc:chgData name="Kevin Comba" userId="2b567b3b-fb93-46f1-8cbc-0c356b39981a" providerId="ADAL" clId="{CAF881CA-6E35-45F7-B340-075CB69436E1}" dt="2024-05-05T10:05:23.746" v="9" actId="478"/>
        <pc:sldMkLst>
          <pc:docMk/>
          <pc:sldMk cId="358196941" sldId="1870"/>
        </pc:sldMkLst>
        <pc:picChg chg="del">
          <ac:chgData name="Kevin Comba" userId="2b567b3b-fb93-46f1-8cbc-0c356b39981a" providerId="ADAL" clId="{CAF881CA-6E35-45F7-B340-075CB69436E1}" dt="2024-05-05T10:05:23.746" v="9" actId="478"/>
          <ac:picMkLst>
            <pc:docMk/>
            <pc:sldMk cId="358196941" sldId="1870"/>
            <ac:picMk id="3" creationId="{6213792C-451B-3FBB-3838-8D7148C79AB0}"/>
          </ac:picMkLst>
        </pc:picChg>
      </pc:sldChg>
      <pc:sldChg chg="delSp mod">
        <pc:chgData name="Kevin Comba" userId="2b567b3b-fb93-46f1-8cbc-0c356b39981a" providerId="ADAL" clId="{CAF881CA-6E35-45F7-B340-075CB69436E1}" dt="2024-05-05T10:05:26.772" v="10" actId="478"/>
        <pc:sldMkLst>
          <pc:docMk/>
          <pc:sldMk cId="1226113235" sldId="1872"/>
        </pc:sldMkLst>
        <pc:picChg chg="del">
          <ac:chgData name="Kevin Comba" userId="2b567b3b-fb93-46f1-8cbc-0c356b39981a" providerId="ADAL" clId="{CAF881CA-6E35-45F7-B340-075CB69436E1}" dt="2024-05-05T10:05:26.772" v="10" actId="478"/>
          <ac:picMkLst>
            <pc:docMk/>
            <pc:sldMk cId="1226113235" sldId="1872"/>
            <ac:picMk id="3" creationId="{6213792C-451B-3FBB-3838-8D7148C79AB0}"/>
          </ac:picMkLst>
        </pc:picChg>
      </pc:sldChg>
      <pc:sldChg chg="delSp mod">
        <pc:chgData name="Kevin Comba" userId="2b567b3b-fb93-46f1-8cbc-0c356b39981a" providerId="ADAL" clId="{CAF881CA-6E35-45F7-B340-075CB69436E1}" dt="2024-05-05T10:05:30.062" v="11" actId="478"/>
        <pc:sldMkLst>
          <pc:docMk/>
          <pc:sldMk cId="3110259708" sldId="1873"/>
        </pc:sldMkLst>
        <pc:picChg chg="del">
          <ac:chgData name="Kevin Comba" userId="2b567b3b-fb93-46f1-8cbc-0c356b39981a" providerId="ADAL" clId="{CAF881CA-6E35-45F7-B340-075CB69436E1}" dt="2024-05-05T10:05:30.062" v="11" actId="478"/>
          <ac:picMkLst>
            <pc:docMk/>
            <pc:sldMk cId="3110259708" sldId="1873"/>
            <ac:picMk id="3" creationId="{6213792C-451B-3FBB-3838-8D7148C79AB0}"/>
          </ac:picMkLst>
        </pc:picChg>
      </pc:sldChg>
      <pc:sldChg chg="delSp mod">
        <pc:chgData name="Kevin Comba" userId="2b567b3b-fb93-46f1-8cbc-0c356b39981a" providerId="ADAL" clId="{CAF881CA-6E35-45F7-B340-075CB69436E1}" dt="2024-05-05T10:05:34.254" v="12" actId="478"/>
        <pc:sldMkLst>
          <pc:docMk/>
          <pc:sldMk cId="3673110597" sldId="1874"/>
        </pc:sldMkLst>
        <pc:picChg chg="del">
          <ac:chgData name="Kevin Comba" userId="2b567b3b-fb93-46f1-8cbc-0c356b39981a" providerId="ADAL" clId="{CAF881CA-6E35-45F7-B340-075CB69436E1}" dt="2024-05-05T10:05:34.254" v="12" actId="478"/>
          <ac:picMkLst>
            <pc:docMk/>
            <pc:sldMk cId="3673110597" sldId="1874"/>
            <ac:picMk id="3" creationId="{6213792C-451B-3FBB-3838-8D7148C79AB0}"/>
          </ac:picMkLst>
        </pc:picChg>
      </pc:sldChg>
      <pc:sldChg chg="delSp mod">
        <pc:chgData name="Kevin Comba" userId="2b567b3b-fb93-46f1-8cbc-0c356b39981a" providerId="ADAL" clId="{CAF881CA-6E35-45F7-B340-075CB69436E1}" dt="2024-05-05T10:05:40.143" v="13" actId="478"/>
        <pc:sldMkLst>
          <pc:docMk/>
          <pc:sldMk cId="2314756125" sldId="1875"/>
        </pc:sldMkLst>
        <pc:picChg chg="del">
          <ac:chgData name="Kevin Comba" userId="2b567b3b-fb93-46f1-8cbc-0c356b39981a" providerId="ADAL" clId="{CAF881CA-6E35-45F7-B340-075CB69436E1}" dt="2024-05-05T10:05:40.143" v="13" actId="478"/>
          <ac:picMkLst>
            <pc:docMk/>
            <pc:sldMk cId="2314756125" sldId="1875"/>
            <ac:picMk id="3" creationId="{6213792C-451B-3FBB-3838-8D7148C79AB0}"/>
          </ac:picMkLst>
        </pc:picChg>
      </pc:sldChg>
      <pc:sldChg chg="delSp mod">
        <pc:chgData name="Kevin Comba" userId="2b567b3b-fb93-46f1-8cbc-0c356b39981a" providerId="ADAL" clId="{CAF881CA-6E35-45F7-B340-075CB69436E1}" dt="2024-05-05T10:05:44.703" v="14" actId="478"/>
        <pc:sldMkLst>
          <pc:docMk/>
          <pc:sldMk cId="1234103294" sldId="1876"/>
        </pc:sldMkLst>
        <pc:picChg chg="del">
          <ac:chgData name="Kevin Comba" userId="2b567b3b-fb93-46f1-8cbc-0c356b39981a" providerId="ADAL" clId="{CAF881CA-6E35-45F7-B340-075CB69436E1}" dt="2024-05-05T10:05:44.703" v="14" actId="478"/>
          <ac:picMkLst>
            <pc:docMk/>
            <pc:sldMk cId="1234103294" sldId="1876"/>
            <ac:picMk id="3" creationId="{6213792C-451B-3FBB-3838-8D7148C79AB0}"/>
          </ac:picMkLst>
        </pc:picChg>
      </pc:sldChg>
      <pc:sldChg chg="delSp mod">
        <pc:chgData name="Kevin Comba" userId="2b567b3b-fb93-46f1-8cbc-0c356b39981a" providerId="ADAL" clId="{CAF881CA-6E35-45F7-B340-075CB69436E1}" dt="2024-05-05T10:05:47.945" v="15" actId="478"/>
        <pc:sldMkLst>
          <pc:docMk/>
          <pc:sldMk cId="3130510489" sldId="1877"/>
        </pc:sldMkLst>
        <pc:picChg chg="del">
          <ac:chgData name="Kevin Comba" userId="2b567b3b-fb93-46f1-8cbc-0c356b39981a" providerId="ADAL" clId="{CAF881CA-6E35-45F7-B340-075CB69436E1}" dt="2024-05-05T10:05:47.945" v="15" actId="478"/>
          <ac:picMkLst>
            <pc:docMk/>
            <pc:sldMk cId="3130510489" sldId="1877"/>
            <ac:picMk id="3" creationId="{6213792C-451B-3FBB-3838-8D7148C79AB0}"/>
          </ac:picMkLst>
        </pc:picChg>
      </pc:sldChg>
      <pc:sldChg chg="delSp modSp mod">
        <pc:chgData name="Kevin Comba" userId="2b567b3b-fb93-46f1-8cbc-0c356b39981a" providerId="ADAL" clId="{CAF881CA-6E35-45F7-B340-075CB69436E1}" dt="2024-05-07T08:34:30.445" v="119" actId="14100"/>
        <pc:sldMkLst>
          <pc:docMk/>
          <pc:sldMk cId="1815025772" sldId="1878"/>
        </pc:sldMkLst>
        <pc:spChg chg="mod">
          <ac:chgData name="Kevin Comba" userId="2b567b3b-fb93-46f1-8cbc-0c356b39981a" providerId="ADAL" clId="{CAF881CA-6E35-45F7-B340-075CB69436E1}" dt="2024-05-07T08:34:02.011" v="101" actId="14100"/>
          <ac:spMkLst>
            <pc:docMk/>
            <pc:sldMk cId="1815025772" sldId="1878"/>
            <ac:spMk id="2" creationId="{844E01E1-3405-9153-563F-23DD2AB8CCFB}"/>
          </ac:spMkLst>
        </pc:spChg>
        <pc:spChg chg="mod">
          <ac:chgData name="Kevin Comba" userId="2b567b3b-fb93-46f1-8cbc-0c356b39981a" providerId="ADAL" clId="{CAF881CA-6E35-45F7-B340-075CB69436E1}" dt="2024-05-07T08:34:30.445" v="119" actId="14100"/>
          <ac:spMkLst>
            <pc:docMk/>
            <pc:sldMk cId="1815025772" sldId="1878"/>
            <ac:spMk id="4" creationId="{45DD0155-9EA7-CC3F-F2E6-1ADBA4E286BD}"/>
          </ac:spMkLst>
        </pc:spChg>
        <pc:spChg chg="mod">
          <ac:chgData name="Kevin Comba" userId="2b567b3b-fb93-46f1-8cbc-0c356b39981a" providerId="ADAL" clId="{CAF881CA-6E35-45F7-B340-075CB69436E1}" dt="2024-05-07T08:33:46.436" v="96" actId="1036"/>
          <ac:spMkLst>
            <pc:docMk/>
            <pc:sldMk cId="1815025772" sldId="1878"/>
            <ac:spMk id="6" creationId="{3F908A89-2835-1DA7-0D91-ED02D07AD76A}"/>
          </ac:spMkLst>
        </pc:spChg>
        <pc:spChg chg="mod">
          <ac:chgData name="Kevin Comba" userId="2b567b3b-fb93-46f1-8cbc-0c356b39981a" providerId="ADAL" clId="{CAF881CA-6E35-45F7-B340-075CB69436E1}" dt="2024-05-07T08:33:46.436" v="96" actId="1036"/>
          <ac:spMkLst>
            <pc:docMk/>
            <pc:sldMk cId="1815025772" sldId="1878"/>
            <ac:spMk id="7" creationId="{6B9C3515-EA1D-6221-6F6A-9F4E71974616}"/>
          </ac:spMkLst>
        </pc:spChg>
        <pc:spChg chg="mod">
          <ac:chgData name="Kevin Comba" userId="2b567b3b-fb93-46f1-8cbc-0c356b39981a" providerId="ADAL" clId="{CAF881CA-6E35-45F7-B340-075CB69436E1}" dt="2024-05-07T08:33:46.436" v="96" actId="1036"/>
          <ac:spMkLst>
            <pc:docMk/>
            <pc:sldMk cId="1815025772" sldId="1878"/>
            <ac:spMk id="8" creationId="{446F25FB-1B9D-66C4-C417-39F02F4FED7B}"/>
          </ac:spMkLst>
        </pc:spChg>
        <pc:spChg chg="mod">
          <ac:chgData name="Kevin Comba" userId="2b567b3b-fb93-46f1-8cbc-0c356b39981a" providerId="ADAL" clId="{CAF881CA-6E35-45F7-B340-075CB69436E1}" dt="2024-05-07T08:33:46.436" v="96" actId="1036"/>
          <ac:spMkLst>
            <pc:docMk/>
            <pc:sldMk cId="1815025772" sldId="1878"/>
            <ac:spMk id="9" creationId="{B4E859BE-63D2-FA93-EF43-B93A3D2875F4}"/>
          </ac:spMkLst>
        </pc:spChg>
        <pc:spChg chg="mod">
          <ac:chgData name="Kevin Comba" userId="2b567b3b-fb93-46f1-8cbc-0c356b39981a" providerId="ADAL" clId="{CAF881CA-6E35-45F7-B340-075CB69436E1}" dt="2024-05-07T08:33:46.436" v="96" actId="1036"/>
          <ac:spMkLst>
            <pc:docMk/>
            <pc:sldMk cId="1815025772" sldId="1878"/>
            <ac:spMk id="10" creationId="{FD27768F-0EE4-A4C5-5779-D653777189BF}"/>
          </ac:spMkLst>
        </pc:spChg>
        <pc:spChg chg="mod">
          <ac:chgData name="Kevin Comba" userId="2b567b3b-fb93-46f1-8cbc-0c356b39981a" providerId="ADAL" clId="{CAF881CA-6E35-45F7-B340-075CB69436E1}" dt="2024-05-07T08:33:46.436" v="96" actId="1036"/>
          <ac:spMkLst>
            <pc:docMk/>
            <pc:sldMk cId="1815025772" sldId="1878"/>
            <ac:spMk id="12" creationId="{4892CC1D-0A78-1825-A5DC-0A9BAC991465}"/>
          </ac:spMkLst>
        </pc:spChg>
        <pc:spChg chg="mod">
          <ac:chgData name="Kevin Comba" userId="2b567b3b-fb93-46f1-8cbc-0c356b39981a" providerId="ADAL" clId="{CAF881CA-6E35-45F7-B340-075CB69436E1}" dt="2024-05-07T08:33:56.921" v="99" actId="14100"/>
          <ac:spMkLst>
            <pc:docMk/>
            <pc:sldMk cId="1815025772" sldId="1878"/>
            <ac:spMk id="17" creationId="{00000000-0000-0000-0000-000000000000}"/>
          </ac:spMkLst>
        </pc:spChg>
        <pc:picChg chg="del">
          <ac:chgData name="Kevin Comba" userId="2b567b3b-fb93-46f1-8cbc-0c356b39981a" providerId="ADAL" clId="{CAF881CA-6E35-45F7-B340-075CB69436E1}" dt="2024-05-05T10:05:50.525" v="16" actId="478"/>
          <ac:picMkLst>
            <pc:docMk/>
            <pc:sldMk cId="1815025772" sldId="1878"/>
            <ac:picMk id="3" creationId="{6213792C-451B-3FBB-3838-8D7148C79AB0}"/>
          </ac:picMkLst>
        </pc:picChg>
      </pc:sldChg>
      <pc:sldChg chg="delSp mod">
        <pc:chgData name="Kevin Comba" userId="2b567b3b-fb93-46f1-8cbc-0c356b39981a" providerId="ADAL" clId="{CAF881CA-6E35-45F7-B340-075CB69436E1}" dt="2024-05-05T10:05:57.942" v="18" actId="478"/>
        <pc:sldMkLst>
          <pc:docMk/>
          <pc:sldMk cId="2536212179" sldId="1879"/>
        </pc:sldMkLst>
        <pc:picChg chg="del">
          <ac:chgData name="Kevin Comba" userId="2b567b3b-fb93-46f1-8cbc-0c356b39981a" providerId="ADAL" clId="{CAF881CA-6E35-45F7-B340-075CB69436E1}" dt="2024-05-05T10:05:57.942" v="18" actId="478"/>
          <ac:picMkLst>
            <pc:docMk/>
            <pc:sldMk cId="2536212179" sldId="1879"/>
            <ac:picMk id="3" creationId="{6213792C-451B-3FBB-3838-8D7148C79AB0}"/>
          </ac:picMkLst>
        </pc:picChg>
      </pc:sldChg>
      <pc:sldChg chg="delSp mod">
        <pc:chgData name="Kevin Comba" userId="2b567b3b-fb93-46f1-8cbc-0c356b39981a" providerId="ADAL" clId="{CAF881CA-6E35-45F7-B340-075CB69436E1}" dt="2024-05-05T10:06:01.510" v="19" actId="478"/>
        <pc:sldMkLst>
          <pc:docMk/>
          <pc:sldMk cId="2615738501" sldId="1880"/>
        </pc:sldMkLst>
        <pc:picChg chg="del">
          <ac:chgData name="Kevin Comba" userId="2b567b3b-fb93-46f1-8cbc-0c356b39981a" providerId="ADAL" clId="{CAF881CA-6E35-45F7-B340-075CB69436E1}" dt="2024-05-05T10:06:01.510" v="19" actId="478"/>
          <ac:picMkLst>
            <pc:docMk/>
            <pc:sldMk cId="2615738501" sldId="1880"/>
            <ac:picMk id="3" creationId="{6213792C-451B-3FBB-3838-8D7148C79AB0}"/>
          </ac:picMkLst>
        </pc:picChg>
      </pc:sldChg>
      <pc:sldChg chg="delSp mod">
        <pc:chgData name="Kevin Comba" userId="2b567b3b-fb93-46f1-8cbc-0c356b39981a" providerId="ADAL" clId="{CAF881CA-6E35-45F7-B340-075CB69436E1}" dt="2024-05-05T10:06:05.966" v="20" actId="478"/>
        <pc:sldMkLst>
          <pc:docMk/>
          <pc:sldMk cId="3019351144" sldId="1881"/>
        </pc:sldMkLst>
        <pc:picChg chg="del">
          <ac:chgData name="Kevin Comba" userId="2b567b3b-fb93-46f1-8cbc-0c356b39981a" providerId="ADAL" clId="{CAF881CA-6E35-45F7-B340-075CB69436E1}" dt="2024-05-05T10:06:05.966" v="20" actId="478"/>
          <ac:picMkLst>
            <pc:docMk/>
            <pc:sldMk cId="3019351144" sldId="1881"/>
            <ac:picMk id="3" creationId="{6213792C-451B-3FBB-3838-8D7148C79AB0}"/>
          </ac:picMkLst>
        </pc:picChg>
      </pc:sldChg>
      <pc:sldChg chg="delSp mod">
        <pc:chgData name="Kevin Comba" userId="2b567b3b-fb93-46f1-8cbc-0c356b39981a" providerId="ADAL" clId="{CAF881CA-6E35-45F7-B340-075CB69436E1}" dt="2024-05-05T10:06:08.921" v="21" actId="478"/>
        <pc:sldMkLst>
          <pc:docMk/>
          <pc:sldMk cId="203235716" sldId="1882"/>
        </pc:sldMkLst>
        <pc:picChg chg="del">
          <ac:chgData name="Kevin Comba" userId="2b567b3b-fb93-46f1-8cbc-0c356b39981a" providerId="ADAL" clId="{CAF881CA-6E35-45F7-B340-075CB69436E1}" dt="2024-05-05T10:06:08.921" v="21" actId="478"/>
          <ac:picMkLst>
            <pc:docMk/>
            <pc:sldMk cId="203235716" sldId="1882"/>
            <ac:picMk id="3" creationId="{6213792C-451B-3FBB-3838-8D7148C79AB0}"/>
          </ac:picMkLst>
        </pc:picChg>
      </pc:sldChg>
      <pc:sldChg chg="delSp mod">
        <pc:chgData name="Kevin Comba" userId="2b567b3b-fb93-46f1-8cbc-0c356b39981a" providerId="ADAL" clId="{CAF881CA-6E35-45F7-B340-075CB69436E1}" dt="2024-05-05T10:06:11.258" v="22" actId="478"/>
        <pc:sldMkLst>
          <pc:docMk/>
          <pc:sldMk cId="1435022122" sldId="1883"/>
        </pc:sldMkLst>
        <pc:picChg chg="del">
          <ac:chgData name="Kevin Comba" userId="2b567b3b-fb93-46f1-8cbc-0c356b39981a" providerId="ADAL" clId="{CAF881CA-6E35-45F7-B340-075CB69436E1}" dt="2024-05-05T10:06:11.258" v="22" actId="478"/>
          <ac:picMkLst>
            <pc:docMk/>
            <pc:sldMk cId="1435022122" sldId="1883"/>
            <ac:picMk id="3" creationId="{6213792C-451B-3FBB-3838-8D7148C79AB0}"/>
          </ac:picMkLst>
        </pc:picChg>
      </pc:sldChg>
      <pc:sldChg chg="delSp modSp mod">
        <pc:chgData name="Kevin Comba" userId="2b567b3b-fb93-46f1-8cbc-0c356b39981a" providerId="ADAL" clId="{CAF881CA-6E35-45F7-B340-075CB69436E1}" dt="2024-05-05T10:08:55.123" v="35" actId="6549"/>
        <pc:sldMkLst>
          <pc:docMk/>
          <pc:sldMk cId="2161514049" sldId="1884"/>
        </pc:sldMkLst>
        <pc:spChg chg="mod">
          <ac:chgData name="Kevin Comba" userId="2b567b3b-fb93-46f1-8cbc-0c356b39981a" providerId="ADAL" clId="{CAF881CA-6E35-45F7-B340-075CB69436E1}" dt="2024-05-05T10:08:55.123" v="35" actId="6549"/>
          <ac:spMkLst>
            <pc:docMk/>
            <pc:sldMk cId="2161514049" sldId="1884"/>
            <ac:spMk id="6" creationId="{C326A249-A6A0-A558-6984-E7CDE935201E}"/>
          </ac:spMkLst>
        </pc:spChg>
        <pc:picChg chg="del">
          <ac:chgData name="Kevin Comba" userId="2b567b3b-fb93-46f1-8cbc-0c356b39981a" providerId="ADAL" clId="{CAF881CA-6E35-45F7-B340-075CB69436E1}" dt="2024-05-05T10:08:46.283" v="33" actId="478"/>
          <ac:picMkLst>
            <pc:docMk/>
            <pc:sldMk cId="2161514049" sldId="1884"/>
            <ac:picMk id="3" creationId="{6213792C-451B-3FBB-3838-8D7148C79AB0}"/>
          </ac:picMkLst>
        </pc:picChg>
      </pc:sldChg>
      <pc:sldChg chg="delSp mod">
        <pc:chgData name="Kevin Comba" userId="2b567b3b-fb93-46f1-8cbc-0c356b39981a" providerId="ADAL" clId="{CAF881CA-6E35-45F7-B340-075CB69436E1}" dt="2024-05-05T10:09:00.122" v="36" actId="478"/>
        <pc:sldMkLst>
          <pc:docMk/>
          <pc:sldMk cId="2403239067" sldId="1885"/>
        </pc:sldMkLst>
        <pc:picChg chg="del">
          <ac:chgData name="Kevin Comba" userId="2b567b3b-fb93-46f1-8cbc-0c356b39981a" providerId="ADAL" clId="{CAF881CA-6E35-45F7-B340-075CB69436E1}" dt="2024-05-05T10:09:00.122" v="36" actId="478"/>
          <ac:picMkLst>
            <pc:docMk/>
            <pc:sldMk cId="2403239067" sldId="1885"/>
            <ac:picMk id="3" creationId="{6213792C-451B-3FBB-3838-8D7148C79AB0}"/>
          </ac:picMkLst>
        </pc:picChg>
      </pc:sldChg>
      <pc:sldChg chg="delSp mod">
        <pc:chgData name="Kevin Comba" userId="2b567b3b-fb93-46f1-8cbc-0c356b39981a" providerId="ADAL" clId="{CAF881CA-6E35-45F7-B340-075CB69436E1}" dt="2024-05-05T10:06:14.628" v="23" actId="478"/>
        <pc:sldMkLst>
          <pc:docMk/>
          <pc:sldMk cId="1858210395" sldId="1887"/>
        </pc:sldMkLst>
        <pc:picChg chg="del">
          <ac:chgData name="Kevin Comba" userId="2b567b3b-fb93-46f1-8cbc-0c356b39981a" providerId="ADAL" clId="{CAF881CA-6E35-45F7-B340-075CB69436E1}" dt="2024-05-05T10:06:14.628" v="23" actId="478"/>
          <ac:picMkLst>
            <pc:docMk/>
            <pc:sldMk cId="1858210395" sldId="1887"/>
            <ac:picMk id="3" creationId="{6213792C-451B-3FBB-3838-8D7148C79AB0}"/>
          </ac:picMkLst>
        </pc:picChg>
      </pc:sldChg>
      <pc:sldChg chg="delSp mod">
        <pc:chgData name="Kevin Comba" userId="2b567b3b-fb93-46f1-8cbc-0c356b39981a" providerId="ADAL" clId="{CAF881CA-6E35-45F7-B340-075CB69436E1}" dt="2024-05-05T10:06:20.209" v="24" actId="478"/>
        <pc:sldMkLst>
          <pc:docMk/>
          <pc:sldMk cId="468809999" sldId="1888"/>
        </pc:sldMkLst>
        <pc:picChg chg="del">
          <ac:chgData name="Kevin Comba" userId="2b567b3b-fb93-46f1-8cbc-0c356b39981a" providerId="ADAL" clId="{CAF881CA-6E35-45F7-B340-075CB69436E1}" dt="2024-05-05T10:06:20.209" v="24" actId="478"/>
          <ac:picMkLst>
            <pc:docMk/>
            <pc:sldMk cId="468809999" sldId="1888"/>
            <ac:picMk id="3" creationId="{6213792C-451B-3FBB-3838-8D7148C79AB0}"/>
          </ac:picMkLst>
        </pc:picChg>
      </pc:sldChg>
      <pc:sldChg chg="delSp modSp mod">
        <pc:chgData name="Kevin Comba" userId="2b567b3b-fb93-46f1-8cbc-0c356b39981a" providerId="ADAL" clId="{CAF881CA-6E35-45F7-B340-075CB69436E1}" dt="2024-05-05T10:09:16.804" v="38" actId="20577"/>
        <pc:sldMkLst>
          <pc:docMk/>
          <pc:sldMk cId="2436082408" sldId="1889"/>
        </pc:sldMkLst>
        <pc:spChg chg="mod">
          <ac:chgData name="Kevin Comba" userId="2b567b3b-fb93-46f1-8cbc-0c356b39981a" providerId="ADAL" clId="{CAF881CA-6E35-45F7-B340-075CB69436E1}" dt="2024-05-05T10:09:16.804" v="38" actId="20577"/>
          <ac:spMkLst>
            <pc:docMk/>
            <pc:sldMk cId="2436082408" sldId="1889"/>
            <ac:spMk id="9" creationId="{60488C9E-606A-1150-1BD3-F2A1688CF800}"/>
          </ac:spMkLst>
        </pc:spChg>
        <pc:picChg chg="del">
          <ac:chgData name="Kevin Comba" userId="2b567b3b-fb93-46f1-8cbc-0c356b39981a" providerId="ADAL" clId="{CAF881CA-6E35-45F7-B340-075CB69436E1}" dt="2024-05-05T10:09:04.781" v="37" actId="478"/>
          <ac:picMkLst>
            <pc:docMk/>
            <pc:sldMk cId="2436082408" sldId="1889"/>
            <ac:picMk id="3" creationId="{6213792C-451B-3FBB-3838-8D7148C79AB0}"/>
          </ac:picMkLst>
        </pc:picChg>
      </pc:sldChg>
      <pc:sldChg chg="delSp mod">
        <pc:chgData name="Kevin Comba" userId="2b567b3b-fb93-46f1-8cbc-0c356b39981a" providerId="ADAL" clId="{CAF881CA-6E35-45F7-B340-075CB69436E1}" dt="2024-05-05T10:06:22.517" v="25" actId="478"/>
        <pc:sldMkLst>
          <pc:docMk/>
          <pc:sldMk cId="2567174407" sldId="1890"/>
        </pc:sldMkLst>
        <pc:picChg chg="del">
          <ac:chgData name="Kevin Comba" userId="2b567b3b-fb93-46f1-8cbc-0c356b39981a" providerId="ADAL" clId="{CAF881CA-6E35-45F7-B340-075CB69436E1}" dt="2024-05-05T10:06:22.517" v="25" actId="478"/>
          <ac:picMkLst>
            <pc:docMk/>
            <pc:sldMk cId="2567174407" sldId="1890"/>
            <ac:picMk id="3" creationId="{6213792C-451B-3FBB-3838-8D7148C79AB0}"/>
          </ac:picMkLst>
        </pc:picChg>
      </pc:sldChg>
      <pc:sldChg chg="delSp mod">
        <pc:chgData name="Kevin Comba" userId="2b567b3b-fb93-46f1-8cbc-0c356b39981a" providerId="ADAL" clId="{CAF881CA-6E35-45F7-B340-075CB69436E1}" dt="2024-05-05T10:06:26.020" v="26" actId="478"/>
        <pc:sldMkLst>
          <pc:docMk/>
          <pc:sldMk cId="646841106" sldId="1891"/>
        </pc:sldMkLst>
        <pc:picChg chg="del">
          <ac:chgData name="Kevin Comba" userId="2b567b3b-fb93-46f1-8cbc-0c356b39981a" providerId="ADAL" clId="{CAF881CA-6E35-45F7-B340-075CB69436E1}" dt="2024-05-05T10:06:26.020" v="26" actId="478"/>
          <ac:picMkLst>
            <pc:docMk/>
            <pc:sldMk cId="646841106" sldId="1891"/>
            <ac:picMk id="3" creationId="{6213792C-451B-3FBB-3838-8D7148C79AB0}"/>
          </ac:picMkLst>
        </pc:picChg>
      </pc:sldChg>
      <pc:sldChg chg="delSp mod">
        <pc:chgData name="Kevin Comba" userId="2b567b3b-fb93-46f1-8cbc-0c356b39981a" providerId="ADAL" clId="{CAF881CA-6E35-45F7-B340-075CB69436E1}" dt="2024-05-05T10:06:34.415" v="27" actId="478"/>
        <pc:sldMkLst>
          <pc:docMk/>
          <pc:sldMk cId="986330484" sldId="1892"/>
        </pc:sldMkLst>
        <pc:picChg chg="del">
          <ac:chgData name="Kevin Comba" userId="2b567b3b-fb93-46f1-8cbc-0c356b39981a" providerId="ADAL" clId="{CAF881CA-6E35-45F7-B340-075CB69436E1}" dt="2024-05-05T10:06:34.415" v="27" actId="478"/>
          <ac:picMkLst>
            <pc:docMk/>
            <pc:sldMk cId="986330484" sldId="1892"/>
            <ac:picMk id="3" creationId="{6213792C-451B-3FBB-3838-8D7148C79AB0}"/>
          </ac:picMkLst>
        </pc:picChg>
      </pc:sldChg>
      <pc:sldChg chg="delSp mod">
        <pc:chgData name="Kevin Comba" userId="2b567b3b-fb93-46f1-8cbc-0c356b39981a" providerId="ADAL" clId="{CAF881CA-6E35-45F7-B340-075CB69436E1}" dt="2024-05-05T10:06:37.677" v="28" actId="478"/>
        <pc:sldMkLst>
          <pc:docMk/>
          <pc:sldMk cId="2501174277" sldId="1893"/>
        </pc:sldMkLst>
        <pc:picChg chg="del">
          <ac:chgData name="Kevin Comba" userId="2b567b3b-fb93-46f1-8cbc-0c356b39981a" providerId="ADAL" clId="{CAF881CA-6E35-45F7-B340-075CB69436E1}" dt="2024-05-05T10:06:37.677" v="28" actId="478"/>
          <ac:picMkLst>
            <pc:docMk/>
            <pc:sldMk cId="2501174277" sldId="1893"/>
            <ac:picMk id="3" creationId="{6213792C-451B-3FBB-3838-8D7148C79AB0}"/>
          </ac:picMkLst>
        </pc:picChg>
      </pc:sldChg>
      <pc:sldChg chg="delSp mod">
        <pc:chgData name="Kevin Comba" userId="2b567b3b-fb93-46f1-8cbc-0c356b39981a" providerId="ADAL" clId="{CAF881CA-6E35-45F7-B340-075CB69436E1}" dt="2024-05-05T10:08:33.304" v="29" actId="478"/>
        <pc:sldMkLst>
          <pc:docMk/>
          <pc:sldMk cId="1487516526" sldId="1894"/>
        </pc:sldMkLst>
        <pc:picChg chg="del">
          <ac:chgData name="Kevin Comba" userId="2b567b3b-fb93-46f1-8cbc-0c356b39981a" providerId="ADAL" clId="{CAF881CA-6E35-45F7-B340-075CB69436E1}" dt="2024-05-05T10:08:33.304" v="29" actId="478"/>
          <ac:picMkLst>
            <pc:docMk/>
            <pc:sldMk cId="1487516526" sldId="1894"/>
            <ac:picMk id="3" creationId="{6213792C-451B-3FBB-3838-8D7148C79AB0}"/>
          </ac:picMkLst>
        </pc:picChg>
      </pc:sldChg>
      <pc:sldChg chg="delSp mod">
        <pc:chgData name="Kevin Comba" userId="2b567b3b-fb93-46f1-8cbc-0c356b39981a" providerId="ADAL" clId="{CAF881CA-6E35-45F7-B340-075CB69436E1}" dt="2024-05-05T10:08:35.856" v="30" actId="478"/>
        <pc:sldMkLst>
          <pc:docMk/>
          <pc:sldMk cId="2862197143" sldId="1895"/>
        </pc:sldMkLst>
        <pc:picChg chg="del">
          <ac:chgData name="Kevin Comba" userId="2b567b3b-fb93-46f1-8cbc-0c356b39981a" providerId="ADAL" clId="{CAF881CA-6E35-45F7-B340-075CB69436E1}" dt="2024-05-05T10:08:35.856" v="30" actId="478"/>
          <ac:picMkLst>
            <pc:docMk/>
            <pc:sldMk cId="2862197143" sldId="1895"/>
            <ac:picMk id="3" creationId="{6213792C-451B-3FBB-3838-8D7148C79AB0}"/>
          </ac:picMkLst>
        </pc:picChg>
      </pc:sldChg>
      <pc:sldChg chg="delSp mod">
        <pc:chgData name="Kevin Comba" userId="2b567b3b-fb93-46f1-8cbc-0c356b39981a" providerId="ADAL" clId="{CAF881CA-6E35-45F7-B340-075CB69436E1}" dt="2024-05-05T10:08:38.059" v="31" actId="478"/>
        <pc:sldMkLst>
          <pc:docMk/>
          <pc:sldMk cId="1357886047" sldId="1896"/>
        </pc:sldMkLst>
        <pc:picChg chg="del">
          <ac:chgData name="Kevin Comba" userId="2b567b3b-fb93-46f1-8cbc-0c356b39981a" providerId="ADAL" clId="{CAF881CA-6E35-45F7-B340-075CB69436E1}" dt="2024-05-05T10:08:38.059" v="31" actId="478"/>
          <ac:picMkLst>
            <pc:docMk/>
            <pc:sldMk cId="1357886047" sldId="1896"/>
            <ac:picMk id="3" creationId="{6213792C-451B-3FBB-3838-8D7148C79AB0}"/>
          </ac:picMkLst>
        </pc:picChg>
      </pc:sldChg>
      <pc:sldChg chg="delSp mod">
        <pc:chgData name="Kevin Comba" userId="2b567b3b-fb93-46f1-8cbc-0c356b39981a" providerId="ADAL" clId="{CAF881CA-6E35-45F7-B340-075CB69436E1}" dt="2024-05-05T10:08:40.824" v="32" actId="478"/>
        <pc:sldMkLst>
          <pc:docMk/>
          <pc:sldMk cId="201538849" sldId="1897"/>
        </pc:sldMkLst>
        <pc:picChg chg="del">
          <ac:chgData name="Kevin Comba" userId="2b567b3b-fb93-46f1-8cbc-0c356b39981a" providerId="ADAL" clId="{CAF881CA-6E35-45F7-B340-075CB69436E1}" dt="2024-05-05T10:08:40.824" v="32" actId="478"/>
          <ac:picMkLst>
            <pc:docMk/>
            <pc:sldMk cId="201538849" sldId="1897"/>
            <ac:picMk id="3" creationId="{6213792C-451B-3FBB-3838-8D7148C79AB0}"/>
          </ac:picMkLst>
        </pc:picChg>
      </pc:sldChg>
      <pc:sldChg chg="delSp mod">
        <pc:chgData name="Kevin Comba" userId="2b567b3b-fb93-46f1-8cbc-0c356b39981a" providerId="ADAL" clId="{CAF881CA-6E35-45F7-B340-075CB69436E1}" dt="2024-05-05T10:05:19.868" v="8" actId="478"/>
        <pc:sldMkLst>
          <pc:docMk/>
          <pc:sldMk cId="1455897622" sldId="1898"/>
        </pc:sldMkLst>
        <pc:picChg chg="del">
          <ac:chgData name="Kevin Comba" userId="2b567b3b-fb93-46f1-8cbc-0c356b39981a" providerId="ADAL" clId="{CAF881CA-6E35-45F7-B340-075CB69436E1}" dt="2024-05-05T10:05:19.868" v="8" actId="478"/>
          <ac:picMkLst>
            <pc:docMk/>
            <pc:sldMk cId="1455897622" sldId="1898"/>
            <ac:picMk id="3" creationId="{6213792C-451B-3FBB-3838-8D7148C79AB0}"/>
          </ac:picMkLst>
        </pc:picChg>
      </pc:sldChg>
      <pc:sldChg chg="new del">
        <pc:chgData name="Kevin Comba" userId="2b567b3b-fb93-46f1-8cbc-0c356b39981a" providerId="ADAL" clId="{CAF881CA-6E35-45F7-B340-075CB69436E1}" dt="2024-05-07T07:37:48.174" v="40" actId="680"/>
        <pc:sldMkLst>
          <pc:docMk/>
          <pc:sldMk cId="1811690984" sldId="1899"/>
        </pc:sldMkLst>
      </pc:sldChg>
    </pc:docChg>
  </pc:docChgLst>
  <pc:docChgLst>
    <pc:chgData name="Kevin Comba" userId="S::kevin.comba@teach2give.com::2b567b3b-fb93-46f1-8cbc-0c356b39981a" providerId="AD" clId="Web-{87B0B90F-A62D-36B4-8D4F-DFA1FAD61400}"/>
    <pc:docChg chg="modSld sldOrd">
      <pc:chgData name="Kevin Comba" userId="S::kevin.comba@teach2give.com::2b567b3b-fb93-46f1-8cbc-0c356b39981a" providerId="AD" clId="Web-{87B0B90F-A62D-36B4-8D4F-DFA1FAD61400}" dt="2024-05-06T15:52:18.054" v="6"/>
      <pc:docMkLst>
        <pc:docMk/>
      </pc:docMkLst>
      <pc:sldChg chg="modSp">
        <pc:chgData name="Kevin Comba" userId="S::kevin.comba@teach2give.com::2b567b3b-fb93-46f1-8cbc-0c356b39981a" providerId="AD" clId="Web-{87B0B90F-A62D-36B4-8D4F-DFA1FAD61400}" dt="2024-05-06T15:50:57.052" v="5" actId="20577"/>
        <pc:sldMkLst>
          <pc:docMk/>
          <pc:sldMk cId="2403239067" sldId="1885"/>
        </pc:sldMkLst>
        <pc:spChg chg="mod">
          <ac:chgData name="Kevin Comba" userId="S::kevin.comba@teach2give.com::2b567b3b-fb93-46f1-8cbc-0c356b39981a" providerId="AD" clId="Web-{87B0B90F-A62D-36B4-8D4F-DFA1FAD61400}" dt="2024-05-06T15:50:57.052" v="5" actId="20577"/>
          <ac:spMkLst>
            <pc:docMk/>
            <pc:sldMk cId="2403239067" sldId="1885"/>
            <ac:spMk id="6" creationId="{C326A249-A6A0-A558-6984-E7CDE935201E}"/>
          </ac:spMkLst>
        </pc:spChg>
      </pc:sldChg>
      <pc:sldChg chg="modSp">
        <pc:chgData name="Kevin Comba" userId="S::kevin.comba@teach2give.com::2b567b3b-fb93-46f1-8cbc-0c356b39981a" providerId="AD" clId="Web-{87B0B90F-A62D-36B4-8D4F-DFA1FAD61400}" dt="2024-05-06T15:50:34.457" v="0" actId="20577"/>
        <pc:sldMkLst>
          <pc:docMk/>
          <pc:sldMk cId="2436082408" sldId="1889"/>
        </pc:sldMkLst>
        <pc:spChg chg="mod">
          <ac:chgData name="Kevin Comba" userId="S::kevin.comba@teach2give.com::2b567b3b-fb93-46f1-8cbc-0c356b39981a" providerId="AD" clId="Web-{87B0B90F-A62D-36B4-8D4F-DFA1FAD61400}" dt="2024-05-06T15:50:34.457" v="0" actId="20577"/>
          <ac:spMkLst>
            <pc:docMk/>
            <pc:sldMk cId="2436082408" sldId="1889"/>
            <ac:spMk id="9" creationId="{60488C9E-606A-1150-1BD3-F2A1688CF800}"/>
          </ac:spMkLst>
        </pc:spChg>
      </pc:sldChg>
      <pc:sldChg chg="ord">
        <pc:chgData name="Kevin Comba" userId="S::kevin.comba@teach2give.com::2b567b3b-fb93-46f1-8cbc-0c356b39981a" providerId="AD" clId="Web-{87B0B90F-A62D-36B4-8D4F-DFA1FAD61400}" dt="2024-05-06T15:52:18.054" v="6"/>
        <pc:sldMkLst>
          <pc:docMk/>
          <pc:sldMk cId="646841106" sldId="189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9/23/2025 2:44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9/23/2025 2:44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81688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11</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9/23/2025 2:44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9143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3833786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3890381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3531967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923623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9798529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1496542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1404877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38571520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6208533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065334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37136205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35307345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8039054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9195283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470341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17448805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854356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7329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260955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903113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92577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3785898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849173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9/23/2025 2:44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730843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picture containing meter&#10;&#10;Description automatically generated">
            <a:extLst>
              <a:ext uri="{FF2B5EF4-FFF2-40B4-BE49-F238E27FC236}">
                <a16:creationId xmlns:a16="http://schemas.microsoft.com/office/drawing/2014/main" id="{08877C49-379C-4530-89DA-E5FB27C7DDFE}"/>
              </a:ext>
            </a:extLst>
          </p:cNvPr>
          <p:cNvPicPr>
            <a:picLocks noChangeAspect="1"/>
          </p:cNvPicPr>
          <p:nvPr userDrawn="1"/>
        </p:nvPicPr>
        <p:blipFill rotWithShape="1">
          <a:blip r:embed="rId2"/>
          <a:srcRect l="51535" t="20885" r="1924" b="7746"/>
          <a:stretch/>
        </p:blipFill>
        <p:spPr>
          <a:xfrm>
            <a:off x="0" y="0"/>
            <a:ext cx="12192000" cy="6858000"/>
          </a:xfrm>
          <a:prstGeom prst="rect">
            <a:avLst/>
          </a:prstGeom>
        </p:spPr>
      </p:pic>
    </p:spTree>
    <p:extLst>
      <p:ext uri="{BB962C8B-B14F-4D97-AF65-F5344CB8AC3E}">
        <p14:creationId xmlns:p14="http://schemas.microsoft.com/office/powerpoint/2010/main" val="3091831642"/>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guide id="4" orient="horz" pos="2160" userDrawn="1">
          <p15:clr>
            <a:srgbClr val="FBAE40"/>
          </p15:clr>
        </p15:guide>
        <p15:guide id="5"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6415E271-3B4B-422B-BBB7-732E9892FAC5}"/>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7572834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tx1"/>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A8638A5-F250-4F13-8367-9EF5EEBD9BB1}"/>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4" name="Picture 3" descr="A picture containing food, drawing, plate&#10;&#10;Description automatically generated">
            <a:extLst>
              <a:ext uri="{FF2B5EF4-FFF2-40B4-BE49-F238E27FC236}">
                <a16:creationId xmlns:a16="http://schemas.microsoft.com/office/drawing/2014/main" id="{732181C1-02C8-4170-8050-04F95DCD6088}"/>
              </a:ext>
            </a:extLst>
          </p:cNvPr>
          <p:cNvPicPr>
            <a:picLocks noChangeAspect="1"/>
          </p:cNvPicPr>
          <p:nvPr userDrawn="1"/>
        </p:nvPicPr>
        <p:blipFill>
          <a:blip r:embed="rId3"/>
          <a:stretch>
            <a:fillRect/>
          </a:stretch>
        </p:blipFill>
        <p:spPr>
          <a:xfrm>
            <a:off x="587376" y="595948"/>
            <a:ext cx="2132954" cy="40233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34702311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userDrawn="1">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6DDEDED-E833-4EEC-B013-F77EC5C26ED8}"/>
              </a:ext>
            </a:extLst>
          </p:cNvPr>
          <p:cNvSpPr>
            <a:spLocks noGrp="1"/>
          </p:cNvSpPr>
          <p:nvPr>
            <p:ph type="title" hasCustomPrompt="1"/>
          </p:nvPr>
        </p:nvSpPr>
        <p:spPr>
          <a:xfrm>
            <a:off x="585216" y="30118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9" name="Text Placeholder 4">
            <a:extLst>
              <a:ext uri="{FF2B5EF4-FFF2-40B4-BE49-F238E27FC236}">
                <a16:creationId xmlns:a16="http://schemas.microsoft.com/office/drawing/2014/main" id="{C3AC5816-9323-4710-BEBB-A91B469F8643}"/>
              </a:ext>
            </a:extLst>
          </p:cNvPr>
          <p:cNvSpPr>
            <a:spLocks noGrp="1"/>
          </p:cNvSpPr>
          <p:nvPr>
            <p:ph type="body" sz="quarter" idx="12" hasCustomPrompt="1"/>
          </p:nvPr>
        </p:nvSpPr>
        <p:spPr>
          <a:xfrm>
            <a:off x="594594" y="36318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12" name="Picture 11">
            <a:extLst>
              <a:ext uri="{FF2B5EF4-FFF2-40B4-BE49-F238E27FC236}">
                <a16:creationId xmlns:a16="http://schemas.microsoft.com/office/drawing/2014/main" id="{5EDCF80E-6B7F-428C-A2FD-CBB8DE40FA6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9CDF55C9-7B02-489C-84E0-60C286D78290}"/>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6" name="Picture 5">
            <a:extLst>
              <a:ext uri="{FF2B5EF4-FFF2-40B4-BE49-F238E27FC236}">
                <a16:creationId xmlns:a16="http://schemas.microsoft.com/office/drawing/2014/main" id="{D5A1E839-872B-4CB0-B625-2E6BC8340D9E}"/>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rgbClr val="F2F2F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3011819"/>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94594" y="3631794"/>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BFC04202-EF83-4A58-A8C3-81980398E47D}"/>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1A81DB7E-2194-434F-8442-CBD92D624918}"/>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rgbClr val="F2F2F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CCEDED28-6C83-45F6-A2AE-AEA0D37D47A3}"/>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logo slide_1">
    <p:bg>
      <p:bgPr>
        <a:solidFill>
          <a:srgbClr val="FFFFFF"/>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4" name="Title 1">
            <a:extLst>
              <a:ext uri="{FF2B5EF4-FFF2-40B4-BE49-F238E27FC236}">
                <a16:creationId xmlns:a16="http://schemas.microsoft.com/office/drawing/2014/main" id="{6AF7D8B5-60D9-4A85-B6AC-AB2808C513AA}"/>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spTree>
    <p:extLst>
      <p:ext uri="{BB962C8B-B14F-4D97-AF65-F5344CB8AC3E}">
        <p14:creationId xmlns:p14="http://schemas.microsoft.com/office/powerpoint/2010/main" val="29808519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tx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206F3868-20C5-4830-B17D-6B8C97A93A75}"/>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4073724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logo slide_2">
    <p:bg>
      <p:bgPr>
        <a:solidFill>
          <a:srgbClr val="E6E6E6"/>
        </a:solidFill>
        <a:effectLst/>
      </p:bgPr>
    </p:bg>
    <p:spTree>
      <p:nvGrpSpPr>
        <p:cNvPr id="1" name=""/>
        <p:cNvGrpSpPr/>
        <p:nvPr/>
      </p:nvGrpSpPr>
      <p:grpSpPr>
        <a:xfrm>
          <a:off x="0" y="0"/>
          <a:ext cx="0" cy="0"/>
          <a:chOff x="0" y="0"/>
          <a:chExt cx="0" cy="0"/>
        </a:xfrm>
      </p:grpSpPr>
      <p:pic>
        <p:nvPicPr>
          <p:cNvPr id="7" name="Picture 6" descr="A picture containing meter&#10;&#10;Description automatically generated">
            <a:extLst>
              <a:ext uri="{FF2B5EF4-FFF2-40B4-BE49-F238E27FC236}">
                <a16:creationId xmlns:a16="http://schemas.microsoft.com/office/drawing/2014/main" id="{3657F403-5530-4721-9A70-6AAA056C5EAE}"/>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pic>
        <p:nvPicPr>
          <p:cNvPr id="5" name="Picture 4">
            <a:extLst>
              <a:ext uri="{FF2B5EF4-FFF2-40B4-BE49-F238E27FC236}">
                <a16:creationId xmlns:a16="http://schemas.microsoft.com/office/drawing/2014/main" id="{D09DFFD1-BA11-46AD-ADEB-22CFF7148C4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93269967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_3">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A97FDC0C-A1E0-42E3-A6E6-4DC516B1ECF5}"/>
              </a:ext>
            </a:extLst>
          </p:cNvPr>
          <p:cNvPicPr>
            <a:picLocks noChangeAspect="1"/>
          </p:cNvPicPr>
          <p:nvPr userDrawn="1"/>
        </p:nvPicPr>
        <p:blipFill rotWithShape="1">
          <a:blip r:embed="rId2"/>
          <a:srcRect l="25163" t="-6474" r="8596" b="10240"/>
          <a:stretch/>
        </p:blipFill>
        <p:spPr>
          <a:xfrm>
            <a:off x="533400" y="729314"/>
            <a:ext cx="12192000" cy="6496986"/>
          </a:xfrm>
          <a:prstGeom prst="rect">
            <a:avLst/>
          </a:prstGeom>
        </p:spPr>
      </p:pic>
      <p:pic>
        <p:nvPicPr>
          <p:cNvPr id="5" name="Picture 4" descr="A picture containing food, drawing, plate&#10;&#10;Description automatically generated">
            <a:extLst>
              <a:ext uri="{FF2B5EF4-FFF2-40B4-BE49-F238E27FC236}">
                <a16:creationId xmlns:a16="http://schemas.microsoft.com/office/drawing/2014/main" id="{793ABA5D-327F-422E-A0DB-8C1167D731A0}"/>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90983196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alkin 1">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0712E43-0ECA-47E9-BF15-501D117A36B8}"/>
              </a:ext>
            </a:extLst>
          </p:cNvPr>
          <p:cNvPicPr>
            <a:picLocks noChangeAspect="1"/>
          </p:cNvPicPr>
          <p:nvPr userDrawn="1"/>
        </p:nvPicPr>
        <p:blipFill rotWithShape="1">
          <a:blip r:embed="rId2"/>
          <a:srcRect l="52143" t="22177" r="2188" b="7791"/>
          <a:stretch/>
        </p:blipFill>
        <p:spPr>
          <a:xfrm>
            <a:off x="0" y="0"/>
            <a:ext cx="12192000" cy="6857999"/>
          </a:xfrm>
          <a:prstGeom prst="rect">
            <a:avLst/>
          </a:prstGeom>
        </p:spPr>
      </p:pic>
    </p:spTree>
    <p:extLst>
      <p:ext uri="{BB962C8B-B14F-4D97-AF65-F5344CB8AC3E}">
        <p14:creationId xmlns:p14="http://schemas.microsoft.com/office/powerpoint/2010/main" val="2148831830"/>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Walkin 2">
    <p:bg>
      <p:bgPr>
        <a:solidFill>
          <a:schemeClr val="bg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C703E829-F7D2-4CD8-9BC7-B89E16376882}"/>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C0D3ED0C-7E34-4CCF-B7D1-D2832F24DFB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74004468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Walkin 3">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57AB98C-3D65-4B37-98D9-D5EA9098B772}"/>
              </a:ext>
            </a:extLst>
          </p:cNvPr>
          <p:cNvPicPr>
            <a:picLocks noChangeAspect="1"/>
          </p:cNvPicPr>
          <p:nvPr userDrawn="1"/>
        </p:nvPicPr>
        <p:blipFill>
          <a:blip r:embed="rId2"/>
          <a:srcRect/>
          <a:stretch/>
        </p:blipFill>
        <p:spPr>
          <a:xfrm>
            <a:off x="0" y="6017392"/>
            <a:ext cx="12192000" cy="257996"/>
          </a:xfrm>
          <a:prstGeom prst="rect">
            <a:avLst/>
          </a:prstGeom>
        </p:spPr>
      </p:pic>
      <p:sp>
        <p:nvSpPr>
          <p:cNvPr id="6" name="Title 1">
            <a:extLst>
              <a:ext uri="{FF2B5EF4-FFF2-40B4-BE49-F238E27FC236}">
                <a16:creationId xmlns:a16="http://schemas.microsoft.com/office/drawing/2014/main" id="{3DC0384E-A179-4EED-B4A2-DCEF411CCB5E}"/>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7" name="Text Placeholder 4">
            <a:extLst>
              <a:ext uri="{FF2B5EF4-FFF2-40B4-BE49-F238E27FC236}">
                <a16:creationId xmlns:a16="http://schemas.microsoft.com/office/drawing/2014/main" id="{633D10E2-7DAB-4B5C-B008-EEA4F5823B1B}"/>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1F81F8FE-0592-4EF1-90D8-AB0581608721}"/>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323150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2F2F2F"/>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979C710C-6494-4906-B8FD-9067630E1E97}"/>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B71ECF19-0181-4391-B473-2CD7E4C66476}"/>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Picture 5">
            <a:extLst>
              <a:ext uri="{FF2B5EF4-FFF2-40B4-BE49-F238E27FC236}">
                <a16:creationId xmlns:a16="http://schemas.microsoft.com/office/drawing/2014/main" id="{4C57A6DD-C7DA-4490-9706-D789A8D72FF4}"/>
              </a:ext>
            </a:extLst>
          </p:cNvPr>
          <p:cNvPicPr>
            <a:picLocks noChangeAspect="1"/>
          </p:cNvPicPr>
          <p:nvPr userDrawn="1"/>
        </p:nvPicPr>
        <p:blipFill rotWithShape="1">
          <a:blip r:embed="rId2"/>
          <a:srcRect l="25667" r="8654" b="9964"/>
          <a:stretch/>
        </p:blipFill>
        <p:spPr>
          <a:xfrm>
            <a:off x="-1" y="727289"/>
            <a:ext cx="12192001" cy="6130711"/>
          </a:xfrm>
          <a:prstGeom prst="rect">
            <a:avLst/>
          </a:prstGeom>
        </p:spPr>
      </p:pic>
      <p:pic>
        <p:nvPicPr>
          <p:cNvPr id="7" name="Picture 6">
            <a:extLst>
              <a:ext uri="{FF2B5EF4-FFF2-40B4-BE49-F238E27FC236}">
                <a16:creationId xmlns:a16="http://schemas.microsoft.com/office/drawing/2014/main" id="{3951EA16-AD1D-4E1F-909F-1D5C16E47A7B}"/>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15670152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Title &amp; Non-bulleted text">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DF1801C5-48C1-4410-9802-372288452F7C}"/>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9984908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Title &amp;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pic>
        <p:nvPicPr>
          <p:cNvPr id="5" name="Picture 4">
            <a:extLst>
              <a:ext uri="{FF2B5EF4-FFF2-40B4-BE49-F238E27FC236}">
                <a16:creationId xmlns:a16="http://schemas.microsoft.com/office/drawing/2014/main" id="{6225435C-39E0-455B-B47A-B7A61368131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47935B10-C9C6-4D31-9ADF-71FD9B8F569F}"/>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195EFA4C-C99E-470A-A53F-6ED184525E57}"/>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Text Placeholder 3">
            <a:extLst>
              <a:ext uri="{FF2B5EF4-FFF2-40B4-BE49-F238E27FC236}">
                <a16:creationId xmlns:a16="http://schemas.microsoft.com/office/drawing/2014/main" id="{ED1B35D5-2535-4483-84C7-07873C0F3216}"/>
              </a:ext>
            </a:extLst>
          </p:cNvPr>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alkin 4">
    <p:bg>
      <p:bgPr>
        <a:solidFill>
          <a:srgbClr val="E6E6E6"/>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meter&#10;&#10;Description automatically generated">
            <a:extLst>
              <a:ext uri="{FF2B5EF4-FFF2-40B4-BE49-F238E27FC236}">
                <a16:creationId xmlns:a16="http://schemas.microsoft.com/office/drawing/2014/main" id="{6BD5228B-DB0F-46DB-85CA-145A3C2DDEDB}"/>
              </a:ext>
            </a:extLst>
          </p:cNvPr>
          <p:cNvPicPr>
            <a:picLocks noChangeAspect="1"/>
          </p:cNvPicPr>
          <p:nvPr userDrawn="1"/>
        </p:nvPicPr>
        <p:blipFill rotWithShape="1">
          <a:blip r:embed="rId2"/>
          <a:srcRect l="25738" t="-1894" r="8816" b="10381"/>
          <a:stretch/>
        </p:blipFill>
        <p:spPr>
          <a:xfrm>
            <a:off x="1" y="604414"/>
            <a:ext cx="12192000" cy="6253586"/>
          </a:xfrm>
          <a:prstGeom prst="rect">
            <a:avLst/>
          </a:prstGeom>
        </p:spPr>
      </p:pic>
      <p:pic>
        <p:nvPicPr>
          <p:cNvPr id="8" name="Picture 7">
            <a:extLst>
              <a:ext uri="{FF2B5EF4-FFF2-40B4-BE49-F238E27FC236}">
                <a16:creationId xmlns:a16="http://schemas.microsoft.com/office/drawing/2014/main" id="{BAB248D0-EB9E-45FD-BD56-CDC59AA53214}"/>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0758788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1009379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774A587C-C2B6-4F83-A3B7-664CE50ED254}"/>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308750717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a:extLst>
              <a:ext uri="{FF2B5EF4-FFF2-40B4-BE49-F238E27FC236}">
                <a16:creationId xmlns:a16="http://schemas.microsoft.com/office/drawing/2014/main" id="{9AE91E89-EC0F-44C3-822D-7D4DD66B4E21}"/>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Tree>
    <p:extLst>
      <p:ext uri="{BB962C8B-B14F-4D97-AF65-F5344CB8AC3E}">
        <p14:creationId xmlns:p14="http://schemas.microsoft.com/office/powerpoint/2010/main" val="268220108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Non-bulleted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lumn Bullet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itle Only with gri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 title - half page">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 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quare Photo ">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quare Photo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alkin 5">
    <p:bg>
      <p:bgPr>
        <a:solidFill>
          <a:srgbClr val="F2F2F2"/>
        </a:solidFill>
        <a:effectLst/>
      </p:bgPr>
    </p:bg>
    <p:spTree>
      <p:nvGrpSpPr>
        <p:cNvPr id="1" name=""/>
        <p:cNvGrpSpPr/>
        <p:nvPr/>
      </p:nvGrpSpPr>
      <p:grpSpPr>
        <a:xfrm>
          <a:off x="0" y="0"/>
          <a:ext cx="0" cy="0"/>
          <a:chOff x="0" y="0"/>
          <a:chExt cx="0" cy="0"/>
        </a:xfrm>
      </p:grpSpPr>
      <p:pic>
        <p:nvPicPr>
          <p:cNvPr id="10" name="Picture 9" descr="A picture containing meter&#10;&#10;Description automatically generated">
            <a:extLst>
              <a:ext uri="{FF2B5EF4-FFF2-40B4-BE49-F238E27FC236}">
                <a16:creationId xmlns:a16="http://schemas.microsoft.com/office/drawing/2014/main" id="{C57AB98C-3D65-4B37-98D9-D5EA9098B772}"/>
              </a:ext>
            </a:extLst>
          </p:cNvPr>
          <p:cNvPicPr>
            <a:picLocks noChangeAspect="1"/>
          </p:cNvPicPr>
          <p:nvPr userDrawn="1"/>
        </p:nvPicPr>
        <p:blipFill rotWithShape="1">
          <a:blip r:embed="rId2"/>
          <a:srcRect l="25163" t="-6474" r="8596" b="10240"/>
          <a:stretch/>
        </p:blipFill>
        <p:spPr>
          <a:xfrm>
            <a:off x="0" y="361014"/>
            <a:ext cx="12192000" cy="6496986"/>
          </a:xfrm>
          <a:prstGeom prst="rect">
            <a:avLst/>
          </a:prstGeom>
        </p:spPr>
      </p:pic>
      <p:sp>
        <p:nvSpPr>
          <p:cNvPr id="11" name="Title 1">
            <a:extLst>
              <a:ext uri="{FF2B5EF4-FFF2-40B4-BE49-F238E27FC236}">
                <a16:creationId xmlns:a16="http://schemas.microsoft.com/office/drawing/2014/main" id="{44720DB8-197A-46F9-9308-F4EA3C845D02}"/>
              </a:ext>
            </a:extLst>
          </p:cNvPr>
          <p:cNvSpPr>
            <a:spLocks noGrp="1"/>
          </p:cNvSpPr>
          <p:nvPr>
            <p:ph type="title" hasCustomPrompt="1"/>
          </p:nvPr>
        </p:nvSpPr>
        <p:spPr>
          <a:xfrm>
            <a:off x="584200" y="2875002"/>
            <a:ext cx="6637867" cy="553998"/>
          </a:xfrm>
          <a:noFill/>
        </p:spPr>
        <p:txBody>
          <a:bodyPr wrap="square" lIns="0" tIns="0" rIns="0" bIns="0" anchor="b" anchorCtr="0">
            <a:spAutoFit/>
          </a:bodyPr>
          <a:lstStyle>
            <a:lvl1pPr>
              <a:defRPr sz="3600" spc="-50" baseline="0">
                <a:solidFill>
                  <a:srgbClr val="1A1A1A"/>
                </a:solidFill>
                <a:latin typeface="+mj-lt"/>
                <a:cs typeface="Segoe UI" panose="020B0502040204020203" pitchFamily="34" charset="0"/>
              </a:defRPr>
            </a:lvl1pPr>
          </a:lstStyle>
          <a:p>
            <a:r>
              <a:rPr lang="en-US" dirty="0"/>
              <a:t>Event name or presentation title </a:t>
            </a:r>
          </a:p>
        </p:txBody>
      </p:sp>
      <p:sp>
        <p:nvSpPr>
          <p:cNvPr id="12" name="Text Placeholder 4">
            <a:extLst>
              <a:ext uri="{FF2B5EF4-FFF2-40B4-BE49-F238E27FC236}">
                <a16:creationId xmlns:a16="http://schemas.microsoft.com/office/drawing/2014/main" id="{6EE72941-1039-4EEF-BADF-39923BC2573C}"/>
              </a:ext>
            </a:extLst>
          </p:cNvPr>
          <p:cNvSpPr>
            <a:spLocks noGrp="1"/>
          </p:cNvSpPr>
          <p:nvPr>
            <p:ph type="body" sz="quarter" idx="12" hasCustomPrompt="1"/>
          </p:nvPr>
        </p:nvSpPr>
        <p:spPr>
          <a:xfrm>
            <a:off x="584200" y="3543143"/>
            <a:ext cx="6655646" cy="307777"/>
          </a:xfrm>
          <a:noFill/>
        </p:spPr>
        <p:txBody>
          <a:bodyPr wrap="square" lIns="0" tIns="0" rIns="0" bIns="0">
            <a:spAutoFit/>
          </a:bodyPr>
          <a:lstStyle>
            <a:lvl1pPr marL="0" indent="0">
              <a:spcBef>
                <a:spcPts val="0"/>
              </a:spcBef>
              <a:buNone/>
              <a:defRPr sz="2000" spc="0" baseline="0">
                <a:solidFill>
                  <a:srgbClr val="1A1A1A"/>
                </a:solidFill>
                <a:latin typeface="+mn-lt"/>
                <a:cs typeface="Segoe UI" panose="020B0502040204020203" pitchFamily="34" charset="0"/>
              </a:defRPr>
            </a:lvl1pPr>
          </a:lstStyle>
          <a:p>
            <a:pPr lvl="0"/>
            <a:r>
              <a:rPr lang="en-US" dirty="0"/>
              <a:t>Speaker name or subtitle text</a:t>
            </a:r>
          </a:p>
        </p:txBody>
      </p:sp>
      <p:pic>
        <p:nvPicPr>
          <p:cNvPr id="7" name="Picture 6" descr="A picture containing food, drawing, plate&#10;&#10;Description automatically generated">
            <a:extLst>
              <a:ext uri="{FF2B5EF4-FFF2-40B4-BE49-F238E27FC236}">
                <a16:creationId xmlns:a16="http://schemas.microsoft.com/office/drawing/2014/main" id="{91AB4B28-A3CA-482A-991F-44606913488A}"/>
              </a:ext>
            </a:extLst>
          </p:cNvPr>
          <p:cNvPicPr>
            <a:picLocks noChangeAspect="1"/>
          </p:cNvPicPr>
          <p:nvPr userDrawn="1"/>
        </p:nvPicPr>
        <p:blipFill>
          <a:blip r:embed="rId3"/>
          <a:stretch>
            <a:fillRect/>
          </a:stretch>
        </p:blipFill>
        <p:spPr>
          <a:xfrm>
            <a:off x="587376" y="595948"/>
            <a:ext cx="2132954" cy="402336"/>
          </a:xfrm>
          <a:prstGeom prst="rect">
            <a:avLst/>
          </a:prstGeom>
        </p:spPr>
      </p:pic>
    </p:spTree>
    <p:extLst>
      <p:ext uri="{BB962C8B-B14F-4D97-AF65-F5344CB8AC3E}">
        <p14:creationId xmlns:p14="http://schemas.microsoft.com/office/powerpoint/2010/main" val="31173887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20">
          <p15:clr>
            <a:srgbClr val="5ACBF0"/>
          </p15:clr>
        </p15:guide>
        <p15:guide id="4"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5117A3-E69B-4D89-A69A-EF7381798FC8}"/>
              </a:ext>
            </a:extLst>
          </p:cNvPr>
          <p:cNvSpPr>
            <a:spLocks noGrp="1"/>
          </p:cNvSpPr>
          <p:nvPr>
            <p:ph type="title" hasCustomPrompt="1"/>
          </p:nvPr>
        </p:nvSpPr>
        <p:spPr>
          <a:xfrm>
            <a:off x="585216" y="2985450"/>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7" name="Text Placeholder 4">
            <a:extLst>
              <a:ext uri="{FF2B5EF4-FFF2-40B4-BE49-F238E27FC236}">
                <a16:creationId xmlns:a16="http://schemas.microsoft.com/office/drawing/2014/main" id="{1D7B5D50-6898-43D7-ABF7-5775BC3EA8E9}"/>
              </a:ext>
            </a:extLst>
          </p:cNvPr>
          <p:cNvSpPr>
            <a:spLocks noGrp="1"/>
          </p:cNvSpPr>
          <p:nvPr>
            <p:ph type="body" sz="quarter" idx="12" hasCustomPrompt="1"/>
          </p:nvPr>
        </p:nvSpPr>
        <p:spPr>
          <a:xfrm>
            <a:off x="599283" y="3605425"/>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chemeClr val="tx1"/>
                </a:solidFill>
                <a:latin typeface="+mn-lt"/>
              </a:defRPr>
            </a:lvl1pPr>
          </a:lstStyle>
          <a:p>
            <a:pPr lvl="0"/>
            <a:r>
              <a:rPr lang="en-US" dirty="0"/>
              <a:t>Speaker name</a:t>
            </a:r>
          </a:p>
        </p:txBody>
      </p:sp>
      <p:pic>
        <p:nvPicPr>
          <p:cNvPr id="5" name="Picture 4">
            <a:extLst>
              <a:ext uri="{FF2B5EF4-FFF2-40B4-BE49-F238E27FC236}">
                <a16:creationId xmlns:a16="http://schemas.microsoft.com/office/drawing/2014/main" id="{B6E0ACDA-E7A1-431F-9526-000B4B6A95D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6" name="Picture 5">
            <a:extLst>
              <a:ext uri="{FF2B5EF4-FFF2-40B4-BE49-F238E27FC236}">
                <a16:creationId xmlns:a16="http://schemas.microsoft.com/office/drawing/2014/main" id="{877D5DB2-26CE-4B45-A18C-B19C1FC596CC}"/>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67A5DDA8-A241-470C-8570-679C7EAC6F26}"/>
              </a:ext>
            </a:extLst>
          </p:cNvPr>
          <p:cNvPicPr>
            <a:picLocks noChangeAspect="1"/>
          </p:cNvPicPr>
          <p:nvPr userDrawn="1"/>
        </p:nvPicPr>
        <p:blipFill rotWithShape="1">
          <a:blip r:embed="rId2"/>
          <a:srcRect l="493" r="9553" b="6008"/>
          <a:stretch/>
        </p:blipFill>
        <p:spPr>
          <a:xfrm>
            <a:off x="-1" y="2184934"/>
            <a:ext cx="12192001" cy="4673066"/>
          </a:xfrm>
          <a:prstGeom prst="rect">
            <a:avLst/>
          </a:prstGeom>
        </p:spPr>
      </p:pic>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Demo slide_2">
    <p:bg>
      <p:bgPr>
        <a:solidFill>
          <a:schemeClr val="tx2"/>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07A9781-335A-4D50-9C58-D8971A7B2AE2}"/>
              </a:ext>
            </a:extLst>
          </p:cNvPr>
          <p:cNvSpPr>
            <a:spLocks noGrp="1"/>
          </p:cNvSpPr>
          <p:nvPr>
            <p:ph type="title" hasCustomPrompt="1"/>
          </p:nvPr>
        </p:nvSpPr>
        <p:spPr>
          <a:xfrm>
            <a:off x="585216" y="2533527"/>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1A1A1A"/>
                </a:solidFill>
                <a:effectLst/>
                <a:latin typeface="+mj-lt"/>
                <a:ea typeface="+mn-ea"/>
                <a:cs typeface="Segoe UI" pitchFamily="34" charset="0"/>
              </a:defRPr>
            </a:lvl1pPr>
          </a:lstStyle>
          <a:p>
            <a:r>
              <a:rPr lang="en-US" dirty="0"/>
              <a:t>Demo title</a:t>
            </a:r>
          </a:p>
        </p:txBody>
      </p:sp>
      <p:sp>
        <p:nvSpPr>
          <p:cNvPr id="8" name="Text Placeholder 4">
            <a:extLst>
              <a:ext uri="{FF2B5EF4-FFF2-40B4-BE49-F238E27FC236}">
                <a16:creationId xmlns:a16="http://schemas.microsoft.com/office/drawing/2014/main" id="{F17C6D5B-3F62-494F-A40D-0D2FB4FFC7D8}"/>
              </a:ext>
            </a:extLst>
          </p:cNvPr>
          <p:cNvSpPr>
            <a:spLocks noGrp="1"/>
          </p:cNvSpPr>
          <p:nvPr>
            <p:ph type="body" sz="quarter" idx="12" hasCustomPrompt="1"/>
          </p:nvPr>
        </p:nvSpPr>
        <p:spPr>
          <a:xfrm>
            <a:off x="585216" y="3153502"/>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solidFill>
                  <a:srgbClr val="1A1A1A"/>
                </a:soli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4BA15FF0-CAC2-4CEA-97C4-2776059C9702}"/>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3329055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Video slid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0770E11A-F8D5-46DE-9768-63FFE5D3BDB9}"/>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35995596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ection Title_2">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bg1"/>
                </a:solidFill>
                <a:effectLst/>
                <a:latin typeface="+mj-lt"/>
                <a:ea typeface="+mn-ea"/>
                <a:cs typeface="Segoe UI" pitchFamily="34" charset="0"/>
              </a:defRPr>
            </a:lvl1pPr>
          </a:lstStyle>
          <a:p>
            <a:r>
              <a:rPr lang="en-US" dirty="0"/>
              <a:t>Section title</a:t>
            </a:r>
          </a:p>
        </p:txBody>
      </p:sp>
      <p:pic>
        <p:nvPicPr>
          <p:cNvPr id="5" name="Picture 4">
            <a:extLst>
              <a:ext uri="{FF2B5EF4-FFF2-40B4-BE49-F238E27FC236}">
                <a16:creationId xmlns:a16="http://schemas.microsoft.com/office/drawing/2014/main" id="{1B9F52BA-3A32-48A9-ACBB-89D738320FF7}"/>
              </a:ext>
            </a:extLst>
          </p:cNvPr>
          <p:cNvPicPr>
            <a:picLocks noChangeAspect="1"/>
          </p:cNvPicPr>
          <p:nvPr userDrawn="1"/>
        </p:nvPicPr>
        <p:blipFill rotWithShape="1">
          <a:blip r:embed="rId2">
            <a:alphaModFix/>
          </a:blip>
          <a:srcRect l="28" t="-2689" r="9556" b="6157"/>
          <a:stretch/>
        </p:blipFill>
        <p:spPr>
          <a:xfrm>
            <a:off x="0" y="2083350"/>
            <a:ext cx="12192000" cy="4774650"/>
          </a:xfrm>
          <a:prstGeom prst="rect">
            <a:avLst/>
          </a:prstGeom>
        </p:spPr>
      </p:pic>
    </p:spTree>
    <p:extLst>
      <p:ext uri="{BB962C8B-B14F-4D97-AF65-F5344CB8AC3E}">
        <p14:creationId xmlns:p14="http://schemas.microsoft.com/office/powerpoint/2010/main" val="11909955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alkin 6">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3406" y="2892285"/>
            <a:ext cx="7338186"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3406" y="3628154"/>
            <a:ext cx="7338186"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descr="A close up of a logo&#10;&#10;Description automatically generated">
            <a:extLst>
              <a:ext uri="{FF2B5EF4-FFF2-40B4-BE49-F238E27FC236}">
                <a16:creationId xmlns:a16="http://schemas.microsoft.com/office/drawing/2014/main" id="{57F79CA3-BB63-4315-8892-95BCB51C21DD}"/>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7" name="Picture 6">
            <a:extLst>
              <a:ext uri="{FF2B5EF4-FFF2-40B4-BE49-F238E27FC236}">
                <a16:creationId xmlns:a16="http://schemas.microsoft.com/office/drawing/2014/main" id="{9B4307F3-560F-46E3-BBB6-0E57A10C0230}"/>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677951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D82180-99F3-4415-BE28-BC19A4BB2625}"/>
              </a:ext>
            </a:extLst>
          </p:cNvPr>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Click to add copy</a:t>
            </a:r>
          </a:p>
        </p:txBody>
      </p:sp>
      <p:pic>
        <p:nvPicPr>
          <p:cNvPr id="5" name="Picture 4" descr="A close up of a logo&#10;&#10;Description automatically generated">
            <a:extLst>
              <a:ext uri="{FF2B5EF4-FFF2-40B4-BE49-F238E27FC236}">
                <a16:creationId xmlns:a16="http://schemas.microsoft.com/office/drawing/2014/main" id="{1E6BB193-C413-474A-B507-F1AFD01D9B83}"/>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spTree>
    <p:extLst>
      <p:ext uri="{BB962C8B-B14F-4D97-AF65-F5344CB8AC3E}">
        <p14:creationId xmlns:p14="http://schemas.microsoft.com/office/powerpoint/2010/main" val="261030094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_Closing logo slide">
    <p:bg>
      <p:bgPr>
        <a:solidFill>
          <a:schemeClr val="bg1"/>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8330E47B-22FD-4E91-BA8B-26D94063CD57}"/>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7BF58369-3B4B-410C-9C20-C22E41CBE54D}"/>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26436197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3_Closing logo slide">
    <p:bg>
      <p:bgPr>
        <a:solidFill>
          <a:schemeClr val="bg2"/>
        </a:solidFill>
        <a:effectLst/>
      </p:bgPr>
    </p:bg>
    <p:spTree>
      <p:nvGrpSpPr>
        <p:cNvPr id="1" name=""/>
        <p:cNvGrpSpPr/>
        <p:nvPr/>
      </p:nvGrpSpPr>
      <p:grpSpPr>
        <a:xfrm>
          <a:off x="0" y="0"/>
          <a:ext cx="0" cy="0"/>
          <a:chOff x="0" y="0"/>
          <a:chExt cx="0" cy="0"/>
        </a:xfrm>
      </p:grpSpPr>
      <p:pic>
        <p:nvPicPr>
          <p:cNvPr id="5" name="Picture 4" descr="A close up of a logo&#10;&#10;Description automatically generated">
            <a:extLst>
              <a:ext uri="{FF2B5EF4-FFF2-40B4-BE49-F238E27FC236}">
                <a16:creationId xmlns:a16="http://schemas.microsoft.com/office/drawing/2014/main" id="{337691AB-BE94-4B7B-8AA2-FA6630F3886A}"/>
              </a:ext>
            </a:extLst>
          </p:cNvPr>
          <p:cNvPicPr>
            <a:picLocks noChangeAspect="1"/>
          </p:cNvPicPr>
          <p:nvPr userDrawn="1"/>
        </p:nvPicPr>
        <p:blipFill rotWithShape="1">
          <a:blip r:embed="rId2"/>
          <a:srcRect l="25754" t="-137" r="8703" b="10286"/>
          <a:stretch/>
        </p:blipFill>
        <p:spPr>
          <a:xfrm>
            <a:off x="0" y="727289"/>
            <a:ext cx="12192000" cy="6130711"/>
          </a:xfrm>
          <a:prstGeom prst="rect">
            <a:avLst/>
          </a:prstGeom>
        </p:spPr>
      </p:pic>
      <p:pic>
        <p:nvPicPr>
          <p:cNvPr id="6" name="Picture 5">
            <a:extLst>
              <a:ext uri="{FF2B5EF4-FFF2-40B4-BE49-F238E27FC236}">
                <a16:creationId xmlns:a16="http://schemas.microsoft.com/office/drawing/2014/main" id="{D74B51E3-0317-46DE-8BB0-E934990B46F7}"/>
              </a:ext>
            </a:extLst>
          </p:cNvPr>
          <p:cNvPicPr>
            <a:picLocks noChangeAspect="1"/>
          </p:cNvPicPr>
          <p:nvPr userDrawn="1"/>
        </p:nvPicPr>
        <p:blipFill>
          <a:blip r:embed="rId3"/>
          <a:srcRect/>
          <a:stretch/>
        </p:blipFill>
        <p:spPr>
          <a:xfrm>
            <a:off x="587376" y="595948"/>
            <a:ext cx="2132954" cy="402335"/>
          </a:xfrm>
          <a:prstGeom prst="rect">
            <a:avLst/>
          </a:prstGeom>
        </p:spPr>
      </p:pic>
    </p:spTree>
    <p:extLst>
      <p:ext uri="{BB962C8B-B14F-4D97-AF65-F5344CB8AC3E}">
        <p14:creationId xmlns:p14="http://schemas.microsoft.com/office/powerpoint/2010/main" val="31821343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a:blip r:embed="rId2"/>
          <a:srcRect/>
          <a:stretch/>
        </p:blipFill>
        <p:spPr>
          <a:xfrm>
            <a:off x="0" y="6017392"/>
            <a:ext cx="12192000" cy="257996"/>
          </a:xfrm>
          <a:prstGeom prst="rect">
            <a:avLst/>
          </a:prstGeom>
        </p:spPr>
      </p:pic>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a:extLst>
              <a:ext uri="{FF2B5EF4-FFF2-40B4-BE49-F238E27FC236}">
                <a16:creationId xmlns:a16="http://schemas.microsoft.com/office/drawing/2014/main" id="{10C668BD-5334-4107-80B5-F20CC371B5EE}"/>
              </a:ext>
            </a:extLst>
          </p:cNvPr>
          <p:cNvPicPr>
            <a:picLocks noChangeAspect="1"/>
          </p:cNvPicPr>
          <p:nvPr userDrawn="1"/>
        </p:nvPicPr>
        <p:blipFill rotWithShape="1">
          <a:blip r:embed="rId2"/>
          <a:srcRect l="65068" r="3128" b="-2655"/>
          <a:stretch/>
        </p:blipFill>
        <p:spPr>
          <a:xfrm rot="19139065">
            <a:off x="8891709" y="5698742"/>
            <a:ext cx="3877558" cy="264844"/>
          </a:xfrm>
          <a:prstGeom prst="rect">
            <a:avLst/>
          </a:prstGeom>
        </p:spPr>
      </p:pic>
      <p:sp>
        <p:nvSpPr>
          <p:cNvPr id="6" name="Rectangle 5">
            <a:extLst>
              <a:ext uri="{FF2B5EF4-FFF2-40B4-BE49-F238E27FC236}">
                <a16:creationId xmlns:a16="http://schemas.microsoft.com/office/drawing/2014/main" id="{F5B9A194-0050-4403-908B-C73446182F96}"/>
              </a:ext>
            </a:extLst>
          </p:cNvPr>
          <p:cNvSpPr/>
          <p:nvPr userDrawn="1"/>
        </p:nvSpPr>
        <p:spPr bwMode="auto">
          <a:xfrm>
            <a:off x="12192000" y="4307417"/>
            <a:ext cx="109538" cy="594783"/>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a:extLst>
              <a:ext uri="{FF2B5EF4-FFF2-40B4-BE49-F238E27FC236}">
                <a16:creationId xmlns:a16="http://schemas.microsoft.com/office/drawing/2014/main" id="{42A3C893-F324-4D4D-8E9D-AB7655A48AAF}"/>
              </a:ext>
            </a:extLst>
          </p:cNvPr>
          <p:cNvSpPr/>
          <p:nvPr userDrawn="1"/>
        </p:nvSpPr>
        <p:spPr bwMode="auto">
          <a:xfrm>
            <a:off x="9116483" y="6858000"/>
            <a:ext cx="1023197" cy="345432"/>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968756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1925745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image" Target="../media/image1.emf"/><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theme" Target="../theme/theme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EC85B358-AF2D-491C-A3BA-0465D8177799}"/>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779" r:id="rId1"/>
    <p:sldLayoutId id="2147484766" r:id="rId2"/>
    <p:sldLayoutId id="2147484786" r:id="rId3"/>
    <p:sldLayoutId id="2147484781" r:id="rId4"/>
    <p:sldLayoutId id="2147484782" r:id="rId5"/>
    <p:sldLayoutId id="2147484762" r:id="rId6"/>
    <p:sldLayoutId id="2147484240" r:id="rId7"/>
    <p:sldLayoutId id="2147484793" r:id="rId8"/>
    <p:sldLayoutId id="2147484788" r:id="rId9"/>
    <p:sldLayoutId id="2147484241" r:id="rId10"/>
    <p:sldLayoutId id="2147484789" r:id="rId11"/>
    <p:sldLayoutId id="2147484474" r:id="rId12"/>
    <p:sldLayoutId id="2147484245" r:id="rId13"/>
    <p:sldLayoutId id="2147484247" r:id="rId14"/>
    <p:sldLayoutId id="2147484639" r:id="rId15"/>
    <p:sldLayoutId id="2147484603" r:id="rId16"/>
    <p:sldLayoutId id="2147484700" r:id="rId17"/>
    <p:sldLayoutId id="2147484701" r:id="rId18"/>
    <p:sldLayoutId id="2147484702" r:id="rId19"/>
    <p:sldLayoutId id="2147484640" r:id="rId20"/>
    <p:sldLayoutId id="2147484641" r:id="rId21"/>
    <p:sldLayoutId id="2147484583" r:id="rId22"/>
    <p:sldLayoutId id="2147484249" r:id="rId23"/>
    <p:sldLayoutId id="2147484582" r:id="rId24"/>
    <p:sldLayoutId id="2147484584" r:id="rId25"/>
    <p:sldLayoutId id="2147484256" r:id="rId26"/>
    <p:sldLayoutId id="2147484257" r:id="rId27"/>
    <p:sldLayoutId id="2147484585" r:id="rId28"/>
    <p:sldLayoutId id="2147484760" r:id="rId29"/>
    <p:sldLayoutId id="2147484783" r:id="rId30"/>
    <p:sldLayoutId id="2147484761"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dirty="0"/>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AA8BCD47-4247-4ABA-A99B-DEE7D4A0B47E}"/>
              </a:ext>
              <a:ext uri="{C183D7F6-B498-43B3-948B-1728B52AA6E4}">
                <adec:decorative xmlns:adec="http://schemas.microsoft.com/office/drawing/2017/decorative" val="0"/>
              </a:ext>
            </a:extLst>
          </p:cNvPr>
          <p:cNvPicPr>
            <a:picLocks noChangeAspect="1"/>
          </p:cNvPicPr>
          <p:nvPr userDrawn="1"/>
        </p:nvPicPr>
        <p:blipFill rotWithShape="1">
          <a:blip r:embed="rId32"/>
          <a:srcRect l="762"/>
          <a:stretch/>
        </p:blipFill>
        <p:spPr>
          <a:xfrm rot="5400000">
            <a:off x="9455831" y="2843773"/>
            <a:ext cx="6858000" cy="1170455"/>
          </a:xfrm>
          <a:prstGeom prst="rect">
            <a:avLst/>
          </a:prstGeom>
        </p:spPr>
      </p:pic>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780" r:id="rId1"/>
    <p:sldLayoutId id="2147484771" r:id="rId2"/>
    <p:sldLayoutId id="2147484787" r:id="rId3"/>
    <p:sldLayoutId id="2147484784" r:id="rId4"/>
    <p:sldLayoutId id="2147484650" r:id="rId5"/>
    <p:sldLayoutId id="2147484790" r:id="rId6"/>
    <p:sldLayoutId id="2147484651" r:id="rId7"/>
    <p:sldLayoutId id="2147484791" r:id="rId8"/>
    <p:sldLayoutId id="2147484795" r:id="rId9"/>
    <p:sldLayoutId id="2147484794" r:id="rId10"/>
    <p:sldLayoutId id="2147484652" r:id="rId11"/>
    <p:sldLayoutId id="2147484653" r:id="rId12"/>
    <p:sldLayoutId id="2147484655" r:id="rId13"/>
    <p:sldLayoutId id="2147484656" r:id="rId14"/>
    <p:sldLayoutId id="2147484738" r:id="rId15"/>
    <p:sldLayoutId id="2147484739" r:id="rId16"/>
    <p:sldLayoutId id="2147484740" r:id="rId17"/>
    <p:sldLayoutId id="2147484661" r:id="rId18"/>
    <p:sldLayoutId id="2147484663" r:id="rId19"/>
    <p:sldLayoutId id="2147484665" r:id="rId20"/>
    <p:sldLayoutId id="2147484774" r:id="rId21"/>
    <p:sldLayoutId id="2147484775" r:id="rId22"/>
    <p:sldLayoutId id="2147484776" r:id="rId23"/>
    <p:sldLayoutId id="2147484666" r:id="rId24"/>
    <p:sldLayoutId id="2147484667" r:id="rId25"/>
    <p:sldLayoutId id="2147484668" r:id="rId26"/>
    <p:sldLayoutId id="2147484670" r:id="rId27"/>
    <p:sldLayoutId id="2147484773" r:id="rId28"/>
    <p:sldLayoutId id="2147484792" r:id="rId29"/>
    <p:sldLayoutId id="2147484785" r:id="rId3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88" userDrawn="1">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1.xml"/><Relationship Id="rId5" Type="http://schemas.openxmlformats.org/officeDocument/2006/relationships/image" Target="../media/image14.png"/><Relationship Id="rId4" Type="http://schemas.openxmlformats.org/officeDocument/2006/relationships/image" Target="../media/image13.jpe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1.xml"/><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1.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1.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11.xml"/><Relationship Id="rId4" Type="http://schemas.openxmlformats.org/officeDocument/2006/relationships/image" Target="../media/image22.jpg"/></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1.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1.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4238125" y="1943011"/>
            <a:ext cx="4322591" cy="2701620"/>
          </a:xfrm>
          <a:prstGeom prst="rect">
            <a:avLst/>
          </a:prstGeom>
        </p:spPr>
      </p:pic>
      <p:sp>
        <p:nvSpPr>
          <p:cNvPr id="7" name="Title 16">
            <a:extLst>
              <a:ext uri="{FF2B5EF4-FFF2-40B4-BE49-F238E27FC236}">
                <a16:creationId xmlns:a16="http://schemas.microsoft.com/office/drawing/2014/main" id="{D5C8DBCD-E250-744A-5B5D-DCBF5B833176}"/>
              </a:ext>
            </a:extLst>
          </p:cNvPr>
          <p:cNvSpPr txBox="1">
            <a:spLocks/>
          </p:cNvSpPr>
          <p:nvPr/>
        </p:nvSpPr>
        <p:spPr>
          <a:xfrm>
            <a:off x="3517830" y="51025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b="0" i="0" dirty="0">
                <a:solidFill>
                  <a:srgbClr val="C00000"/>
                </a:solidFill>
                <a:effectLst/>
                <a:latin typeface="Segoe UI" panose="020B0502040204020203" pitchFamily="34" charset="0"/>
              </a:rPr>
              <a:t>Introduction to Git &amp; GitHub</a:t>
            </a:r>
          </a:p>
        </p:txBody>
      </p:sp>
    </p:spTree>
    <p:extLst>
      <p:ext uri="{BB962C8B-B14F-4D97-AF65-F5344CB8AC3E}">
        <p14:creationId xmlns:p14="http://schemas.microsoft.com/office/powerpoint/2010/main" val="1793706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765492"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1173480" y="285595"/>
            <a:ext cx="5559829" cy="861774"/>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Creating a Merge Conflict?</a:t>
            </a:r>
          </a:p>
          <a:p>
            <a:pPr algn="l"/>
            <a:endParaRPr lang="en-US" sz="2800" b="0" i="0" dirty="0">
              <a:solidFill>
                <a:srgbClr val="C00000"/>
              </a:solidFill>
              <a:effectLst/>
              <a:latin typeface="Segoe UI" panose="020B0502040204020203" pitchFamily="34" charset="0"/>
            </a:endParaRP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198784" y="1147369"/>
            <a:ext cx="8163820" cy="2154436"/>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Merge Conflict : occurs when Git cannot automatically resolve differences between two commits during a merge process</a:t>
            </a:r>
          </a:p>
          <a:p>
            <a:pPr algn="l"/>
            <a:endParaRPr lang="en-US" sz="2000" dirty="0">
              <a:solidFill>
                <a:schemeClr val="tx1"/>
              </a:solidFill>
              <a:latin typeface="Segoe UI" panose="020B0502040204020203" pitchFamily="34" charset="0"/>
            </a:endParaRPr>
          </a:p>
          <a:p>
            <a:pPr algn="l"/>
            <a:r>
              <a:rPr lang="en-US" sz="2000" dirty="0">
                <a:solidFill>
                  <a:schemeClr val="tx1"/>
                </a:solidFill>
                <a:latin typeface="Segoe UI" panose="020B0502040204020203" pitchFamily="34" charset="0"/>
              </a:rPr>
              <a:t>We need two branches master and hello-world-images which are all in sync</a:t>
            </a:r>
          </a:p>
          <a:p>
            <a:pPr algn="l"/>
            <a:r>
              <a:rPr lang="en-US" sz="2000" dirty="0">
                <a:solidFill>
                  <a:schemeClr val="tx1"/>
                </a:solidFill>
                <a:latin typeface="Segoe UI" panose="020B0502040204020203" pitchFamily="34" charset="0"/>
              </a:rPr>
              <a:t>Make changes to master, and commit. Then make changes to hello-world-images</a:t>
            </a:r>
          </a:p>
          <a:p>
            <a:pPr algn="l"/>
            <a:r>
              <a:rPr lang="en-US" sz="2000" b="0" i="0" dirty="0">
                <a:solidFill>
                  <a:schemeClr val="tx1"/>
                </a:solidFill>
                <a:effectLst/>
                <a:latin typeface="Segoe UI" panose="020B0502040204020203" pitchFamily="34" charset="0"/>
              </a:rPr>
              <a:t>Switch to master and merge. [🤣🤣🤣🤣🤣]</a:t>
            </a: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198784" y="4006143"/>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checkout master</a:t>
            </a:r>
            <a:endParaRPr lang="en-US" sz="2000" b="0" i="0" dirty="0">
              <a:solidFill>
                <a:schemeClr val="tx1"/>
              </a:solidFill>
              <a:effectLst/>
              <a:latin typeface="Segoe UI" panose="020B0502040204020203" pitchFamily="34" charset="0"/>
            </a:endParaRPr>
          </a:p>
        </p:txBody>
      </p:sp>
      <p:sp>
        <p:nvSpPr>
          <p:cNvPr id="8" name="Title 16">
            <a:extLst>
              <a:ext uri="{FF2B5EF4-FFF2-40B4-BE49-F238E27FC236}">
                <a16:creationId xmlns:a16="http://schemas.microsoft.com/office/drawing/2014/main" id="{446F25FB-1B9D-66C4-C417-39F02F4FED7B}"/>
              </a:ext>
            </a:extLst>
          </p:cNvPr>
          <p:cNvSpPr txBox="1">
            <a:spLocks/>
          </p:cNvSpPr>
          <p:nvPr/>
        </p:nvSpPr>
        <p:spPr>
          <a:xfrm>
            <a:off x="327538" y="3623416"/>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Switch to Your master</a:t>
            </a:r>
            <a:r>
              <a:rPr lang="en-US" sz="2000" b="0" i="0" dirty="0">
                <a:solidFill>
                  <a:srgbClr val="00B050"/>
                </a:solidFill>
                <a:effectLst/>
                <a:latin typeface="Segoe UI" panose="020B0502040204020203" pitchFamily="34" charset="0"/>
              </a:rPr>
              <a:t>?</a:t>
            </a:r>
          </a:p>
        </p:txBody>
      </p:sp>
      <p:sp>
        <p:nvSpPr>
          <p:cNvPr id="6" name="Title 16">
            <a:extLst>
              <a:ext uri="{FF2B5EF4-FFF2-40B4-BE49-F238E27FC236}">
                <a16:creationId xmlns:a16="http://schemas.microsoft.com/office/drawing/2014/main" id="{3F908A89-2835-1DA7-0D91-ED02D07AD76A}"/>
              </a:ext>
            </a:extLst>
          </p:cNvPr>
          <p:cNvSpPr txBox="1">
            <a:spLocks/>
          </p:cNvSpPr>
          <p:nvPr/>
        </p:nvSpPr>
        <p:spPr>
          <a:xfrm>
            <a:off x="329810" y="4526445"/>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Merge with hello-world-images </a:t>
            </a:r>
            <a:r>
              <a:rPr lang="en-US" sz="2000" b="0" i="0" dirty="0">
                <a:solidFill>
                  <a:srgbClr val="00B050"/>
                </a:solidFill>
                <a:effectLst/>
                <a:latin typeface="Segoe UI" panose="020B0502040204020203" pitchFamily="34" charset="0"/>
              </a:rPr>
              <a:t>?</a:t>
            </a:r>
          </a:p>
        </p:txBody>
      </p:sp>
      <p:sp>
        <p:nvSpPr>
          <p:cNvPr id="7" name="Title 16">
            <a:extLst>
              <a:ext uri="{FF2B5EF4-FFF2-40B4-BE49-F238E27FC236}">
                <a16:creationId xmlns:a16="http://schemas.microsoft.com/office/drawing/2014/main" id="{6B9C3515-EA1D-6221-6F6A-9F4E71974616}"/>
              </a:ext>
            </a:extLst>
          </p:cNvPr>
          <p:cNvSpPr txBox="1">
            <a:spLocks/>
          </p:cNvSpPr>
          <p:nvPr/>
        </p:nvSpPr>
        <p:spPr>
          <a:xfrm>
            <a:off x="198784" y="490917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merge hello-world-images</a:t>
            </a:r>
            <a:endParaRPr lang="en-US" sz="2000" b="0" i="0" dirty="0">
              <a:solidFill>
                <a:schemeClr val="tx1"/>
              </a:solidFill>
              <a:effectLst/>
              <a:latin typeface="Segoe UI" panose="020B0502040204020203" pitchFamily="34" charset="0"/>
            </a:endParaRPr>
          </a:p>
        </p:txBody>
      </p:sp>
      <p:sp>
        <p:nvSpPr>
          <p:cNvPr id="9" name="Title 16">
            <a:extLst>
              <a:ext uri="{FF2B5EF4-FFF2-40B4-BE49-F238E27FC236}">
                <a16:creationId xmlns:a16="http://schemas.microsoft.com/office/drawing/2014/main" id="{B4E859BE-63D2-FA93-EF43-B93A3D2875F4}"/>
              </a:ext>
            </a:extLst>
          </p:cNvPr>
          <p:cNvSpPr txBox="1">
            <a:spLocks/>
          </p:cNvSpPr>
          <p:nvPr/>
        </p:nvSpPr>
        <p:spPr>
          <a:xfrm>
            <a:off x="327538" y="5353916"/>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Resolve the changes on index.html file then</a:t>
            </a:r>
            <a:r>
              <a:rPr lang="en-US" sz="2000" b="0" i="0" dirty="0">
                <a:solidFill>
                  <a:srgbClr val="00B050"/>
                </a:solidFill>
                <a:effectLst/>
                <a:latin typeface="Segoe UI" panose="020B0502040204020203" pitchFamily="34" charset="0"/>
              </a:rPr>
              <a:t>?</a:t>
            </a:r>
          </a:p>
        </p:txBody>
      </p:sp>
      <p:sp>
        <p:nvSpPr>
          <p:cNvPr id="10" name="Title 16">
            <a:extLst>
              <a:ext uri="{FF2B5EF4-FFF2-40B4-BE49-F238E27FC236}">
                <a16:creationId xmlns:a16="http://schemas.microsoft.com/office/drawing/2014/main" id="{FD27768F-0EE4-A4C5-5779-D653777189BF}"/>
              </a:ext>
            </a:extLst>
          </p:cNvPr>
          <p:cNvSpPr txBox="1">
            <a:spLocks/>
          </p:cNvSpPr>
          <p:nvPr/>
        </p:nvSpPr>
        <p:spPr>
          <a:xfrm>
            <a:off x="198784" y="5736643"/>
            <a:ext cx="11018520" cy="923330"/>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add index.html</a:t>
            </a:r>
          </a:p>
          <a:p>
            <a:pPr algn="l"/>
            <a:r>
              <a:rPr lang="en-US" sz="2000" dirty="0">
                <a:solidFill>
                  <a:schemeClr val="tx1"/>
                </a:solidFill>
                <a:latin typeface="Segoe UI" panose="020B0502040204020203" pitchFamily="34" charset="0"/>
              </a:rPr>
              <a:t>git status</a:t>
            </a:r>
          </a:p>
          <a:p>
            <a:pPr algn="l"/>
            <a:r>
              <a:rPr lang="en-US" sz="2000" b="0" i="0" dirty="0">
                <a:solidFill>
                  <a:schemeClr val="tx1"/>
                </a:solidFill>
                <a:effectLst/>
                <a:latin typeface="Segoe UI" panose="020B0502040204020203" pitchFamily="34" charset="0"/>
              </a:rPr>
              <a:t>git commit -m "merged with hello-world-images after fixing conflicts"</a:t>
            </a:r>
          </a:p>
        </p:txBody>
      </p:sp>
    </p:spTree>
    <p:extLst>
      <p:ext uri="{BB962C8B-B14F-4D97-AF65-F5344CB8AC3E}">
        <p14:creationId xmlns:p14="http://schemas.microsoft.com/office/powerpoint/2010/main" val="18150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1980335" y="2760521"/>
            <a:ext cx="11018520" cy="430887"/>
          </a:xfrm>
        </p:spPr>
        <p:txBody>
          <a:bodyPr/>
          <a:lstStyle/>
          <a:p>
            <a:r>
              <a:rPr lang="en-US" dirty="0">
                <a:solidFill>
                  <a:srgbClr val="00B050"/>
                </a:solidFill>
              </a:rPr>
              <a:t>😯😯➡➡➡➡</a:t>
            </a:r>
            <a:r>
              <a:rPr lang="en-US" dirty="0"/>
              <a:t>GitHub Incoming</a:t>
            </a:r>
            <a:r>
              <a:rPr lang="en-US" dirty="0">
                <a:solidFill>
                  <a:srgbClr val="FF0000"/>
                </a:solidFill>
              </a:rPr>
              <a:t>➡➡➡➡😏😏😏</a:t>
            </a:r>
          </a:p>
        </p:txBody>
      </p:sp>
    </p:spTree>
    <p:extLst>
      <p:ext uri="{BB962C8B-B14F-4D97-AF65-F5344CB8AC3E}">
        <p14:creationId xmlns:p14="http://schemas.microsoft.com/office/powerpoint/2010/main" val="104102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26205" y="6080698"/>
            <a:ext cx="1277012" cy="718319"/>
          </a:xfrm>
          <a:prstGeom prst="rect">
            <a:avLst/>
          </a:prstGeom>
        </p:spPr>
      </p:pic>
      <p:sp>
        <p:nvSpPr>
          <p:cNvPr id="17" name="Title 16"/>
          <p:cNvSpPr>
            <a:spLocks noGrp="1"/>
          </p:cNvSpPr>
          <p:nvPr>
            <p:ph type="title"/>
          </p:nvPr>
        </p:nvSpPr>
        <p:spPr>
          <a:xfrm>
            <a:off x="198784" y="58982"/>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11" name="Text Placeholder 5">
            <a:extLst>
              <a:ext uri="{FF2B5EF4-FFF2-40B4-BE49-F238E27FC236}">
                <a16:creationId xmlns:a16="http://schemas.microsoft.com/office/drawing/2014/main" id="{ABC88B84-7E79-F237-E890-322B1B94259B}"/>
              </a:ext>
            </a:extLst>
          </p:cNvPr>
          <p:cNvSpPr>
            <a:spLocks noGrp="1"/>
          </p:cNvSpPr>
          <p:nvPr>
            <p:ph type="body" sz="quarter" idx="10"/>
          </p:nvPr>
        </p:nvSpPr>
        <p:spPr>
          <a:xfrm>
            <a:off x="534974" y="2900570"/>
            <a:ext cx="11018520" cy="1895904"/>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Git is not the same as GitHub.</a:t>
            </a:r>
          </a:p>
          <a:p>
            <a:pPr algn="l">
              <a:buFont typeface="Arial" panose="020B0604020202020204" pitchFamily="34" charset="0"/>
              <a:buChar char="•"/>
            </a:pPr>
            <a:r>
              <a:rPr lang="en-US" b="0" i="0" dirty="0">
                <a:solidFill>
                  <a:srgbClr val="000000"/>
                </a:solidFill>
                <a:effectLst/>
                <a:latin typeface="Verdana" panose="020B0604030504040204" pitchFamily="34" charset="0"/>
              </a:rPr>
              <a:t>GitHub makes tools that use Git.</a:t>
            </a:r>
          </a:p>
          <a:p>
            <a:pPr algn="l">
              <a:buFont typeface="Arial" panose="020B0604020202020204" pitchFamily="34" charset="0"/>
              <a:buChar char="•"/>
            </a:pPr>
            <a:r>
              <a:rPr lang="en-US" b="0" i="0" dirty="0">
                <a:solidFill>
                  <a:srgbClr val="000000"/>
                </a:solidFill>
                <a:effectLst/>
                <a:latin typeface="Verdana" panose="020B0604030504040204" pitchFamily="34" charset="0"/>
              </a:rPr>
              <a:t>GitHub is the largest host of source code in the world, and has been owned by Microsoft since 2018.</a:t>
            </a:r>
          </a:p>
        </p:txBody>
      </p:sp>
      <p:sp>
        <p:nvSpPr>
          <p:cNvPr id="13" name="Title 16">
            <a:extLst>
              <a:ext uri="{FF2B5EF4-FFF2-40B4-BE49-F238E27FC236}">
                <a16:creationId xmlns:a16="http://schemas.microsoft.com/office/drawing/2014/main" id="{9D4F7FCD-5FF1-D1A8-725B-C6DF96F77DC8}"/>
              </a:ext>
            </a:extLst>
          </p:cNvPr>
          <p:cNvSpPr txBox="1">
            <a:spLocks/>
          </p:cNvSpPr>
          <p:nvPr/>
        </p:nvSpPr>
        <p:spPr>
          <a:xfrm>
            <a:off x="1708682" y="1848858"/>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b="0" i="0" dirty="0">
                <a:solidFill>
                  <a:srgbClr val="C00000"/>
                </a:solidFill>
                <a:effectLst/>
                <a:latin typeface="Segoe UI" panose="020B0502040204020203" pitchFamily="34" charset="0"/>
              </a:rPr>
              <a:t>What is GitHub?</a:t>
            </a:r>
          </a:p>
        </p:txBody>
      </p:sp>
      <p:pic>
        <p:nvPicPr>
          <p:cNvPr id="15" name="Picture 14" descr="A picture containing text&#10;&#10;Description automatically generated">
            <a:extLst>
              <a:ext uri="{FF2B5EF4-FFF2-40B4-BE49-F238E27FC236}">
                <a16:creationId xmlns:a16="http://schemas.microsoft.com/office/drawing/2014/main" id="{5C2142F3-BFC9-2FB9-0CC8-2C7E8D64E18F}"/>
              </a:ext>
            </a:extLst>
          </p:cNvPr>
          <p:cNvPicPr>
            <a:picLocks noChangeAspect="1"/>
          </p:cNvPicPr>
          <p:nvPr/>
        </p:nvPicPr>
        <p:blipFill>
          <a:blip r:embed="rId4"/>
          <a:stretch>
            <a:fillRect/>
          </a:stretch>
        </p:blipFill>
        <p:spPr>
          <a:xfrm>
            <a:off x="8050695" y="125413"/>
            <a:ext cx="4163979" cy="2775985"/>
          </a:xfrm>
          <a:prstGeom prst="rect">
            <a:avLst/>
          </a:prstGeom>
        </p:spPr>
      </p:pic>
      <p:pic>
        <p:nvPicPr>
          <p:cNvPr id="18" name="Picture 17" descr="Icon&#10;&#10;Description automatically generated">
            <a:extLst>
              <a:ext uri="{FF2B5EF4-FFF2-40B4-BE49-F238E27FC236}">
                <a16:creationId xmlns:a16="http://schemas.microsoft.com/office/drawing/2014/main" id="{668F1B32-24A7-9F6E-2ACE-D52DC68495A0}"/>
              </a:ext>
            </a:extLst>
          </p:cNvPr>
          <p:cNvPicPr>
            <a:picLocks noChangeAspect="1"/>
          </p:cNvPicPr>
          <p:nvPr/>
        </p:nvPicPr>
        <p:blipFill>
          <a:blip r:embed="rId5"/>
          <a:stretch>
            <a:fillRect/>
          </a:stretch>
        </p:blipFill>
        <p:spPr>
          <a:xfrm>
            <a:off x="1901444" y="14713"/>
            <a:ext cx="690350" cy="690350"/>
          </a:xfrm>
          <a:prstGeom prst="rect">
            <a:avLst/>
          </a:prstGeom>
        </p:spPr>
      </p:pic>
    </p:spTree>
    <p:extLst>
      <p:ext uri="{BB962C8B-B14F-4D97-AF65-F5344CB8AC3E}">
        <p14:creationId xmlns:p14="http://schemas.microsoft.com/office/powerpoint/2010/main" val="2536212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Create a Repository on GitHub</a:t>
            </a:r>
          </a:p>
        </p:txBody>
      </p:sp>
      <p:pic>
        <p:nvPicPr>
          <p:cNvPr id="13" name="Picture 12" descr="Graphical user interface, text, application&#10;&#10;Description automatically generated">
            <a:extLst>
              <a:ext uri="{FF2B5EF4-FFF2-40B4-BE49-F238E27FC236}">
                <a16:creationId xmlns:a16="http://schemas.microsoft.com/office/drawing/2014/main" id="{C2C6AD59-FD2C-B379-5E71-1C0B1AF70921}"/>
              </a:ext>
            </a:extLst>
          </p:cNvPr>
          <p:cNvPicPr>
            <a:picLocks noChangeAspect="1"/>
          </p:cNvPicPr>
          <p:nvPr/>
        </p:nvPicPr>
        <p:blipFill>
          <a:blip r:embed="rId4"/>
          <a:stretch>
            <a:fillRect/>
          </a:stretch>
        </p:blipFill>
        <p:spPr>
          <a:xfrm>
            <a:off x="78530" y="1364776"/>
            <a:ext cx="12034940" cy="4793564"/>
          </a:xfrm>
          <a:prstGeom prst="rect">
            <a:avLst/>
          </a:prstGeom>
        </p:spPr>
      </p:pic>
    </p:spTree>
    <p:extLst>
      <p:ext uri="{BB962C8B-B14F-4D97-AF65-F5344CB8AC3E}">
        <p14:creationId xmlns:p14="http://schemas.microsoft.com/office/powerpoint/2010/main" val="26157385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Create a Repository on GitHub</a:t>
            </a:r>
          </a:p>
        </p:txBody>
      </p:sp>
      <p:pic>
        <p:nvPicPr>
          <p:cNvPr id="13" name="Picture 12">
            <a:extLst>
              <a:ext uri="{FF2B5EF4-FFF2-40B4-BE49-F238E27FC236}">
                <a16:creationId xmlns:a16="http://schemas.microsoft.com/office/drawing/2014/main" id="{C2C6AD59-FD2C-B379-5E71-1C0B1AF70921}"/>
              </a:ext>
            </a:extLst>
          </p:cNvPr>
          <p:cNvPicPr>
            <a:picLocks noChangeAspect="1"/>
          </p:cNvPicPr>
          <p:nvPr/>
        </p:nvPicPr>
        <p:blipFill>
          <a:blip r:embed="rId4"/>
          <a:srcRect/>
          <a:stretch/>
        </p:blipFill>
        <p:spPr>
          <a:xfrm>
            <a:off x="198784" y="1211880"/>
            <a:ext cx="11756655" cy="5092121"/>
          </a:xfrm>
          <a:prstGeom prst="rect">
            <a:avLst/>
          </a:prstGeom>
        </p:spPr>
      </p:pic>
    </p:spTree>
    <p:extLst>
      <p:ext uri="{BB962C8B-B14F-4D97-AF65-F5344CB8AC3E}">
        <p14:creationId xmlns:p14="http://schemas.microsoft.com/office/powerpoint/2010/main" val="30193511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Push Local Repository to GitHub</a:t>
            </a:r>
          </a:p>
        </p:txBody>
      </p:sp>
      <p:pic>
        <p:nvPicPr>
          <p:cNvPr id="6" name="Picture 5" descr="Graphical user interface, text, application, email&#10;&#10;Description automatically generated">
            <a:extLst>
              <a:ext uri="{FF2B5EF4-FFF2-40B4-BE49-F238E27FC236}">
                <a16:creationId xmlns:a16="http://schemas.microsoft.com/office/drawing/2014/main" id="{F51A79E8-E53D-3421-F064-F6F29A96241C}"/>
              </a:ext>
            </a:extLst>
          </p:cNvPr>
          <p:cNvPicPr>
            <a:picLocks noChangeAspect="1"/>
          </p:cNvPicPr>
          <p:nvPr/>
        </p:nvPicPr>
        <p:blipFill>
          <a:blip r:embed="rId4"/>
          <a:stretch>
            <a:fillRect/>
          </a:stretch>
        </p:blipFill>
        <p:spPr>
          <a:xfrm>
            <a:off x="4599" y="1219413"/>
            <a:ext cx="12187401" cy="3449444"/>
          </a:xfrm>
          <a:prstGeom prst="rect">
            <a:avLst/>
          </a:prstGeom>
        </p:spPr>
      </p:pic>
      <p:sp>
        <p:nvSpPr>
          <p:cNvPr id="7" name="Text Placeholder 5">
            <a:extLst>
              <a:ext uri="{FF2B5EF4-FFF2-40B4-BE49-F238E27FC236}">
                <a16:creationId xmlns:a16="http://schemas.microsoft.com/office/drawing/2014/main" id="{2785DA89-4E8F-A686-1C0C-5D390FE2F284}"/>
              </a:ext>
            </a:extLst>
          </p:cNvPr>
          <p:cNvSpPr>
            <a:spLocks noGrp="1"/>
          </p:cNvSpPr>
          <p:nvPr>
            <p:ph type="body" sz="quarter" idx="10"/>
          </p:nvPr>
        </p:nvSpPr>
        <p:spPr>
          <a:xfrm>
            <a:off x="357206" y="4685097"/>
            <a:ext cx="11018520" cy="1126462"/>
          </a:xfrm>
        </p:spPr>
        <p:txBody>
          <a:bodyPr/>
          <a:lstStyle/>
          <a:p>
            <a:pPr algn="l"/>
            <a:r>
              <a:rPr lang="en-US" sz="1800" b="0" i="0" dirty="0">
                <a:solidFill>
                  <a:srgbClr val="00B050"/>
                </a:solidFill>
                <a:effectLst/>
                <a:latin typeface="Verdana" panose="020B0604030504040204" pitchFamily="34" charset="0"/>
              </a:rPr>
              <a:t>Copy the URL</a:t>
            </a:r>
            <a:r>
              <a:rPr lang="en-US" sz="1800" b="0" i="0" dirty="0">
                <a:solidFill>
                  <a:srgbClr val="000000"/>
                </a:solidFill>
                <a:effectLst/>
                <a:latin typeface="Verdana" panose="020B0604030504040204" pitchFamily="34" charset="0"/>
              </a:rPr>
              <a:t>, or click the clipboard marked in the image above.</a:t>
            </a:r>
          </a:p>
          <a:p>
            <a:pPr algn="l"/>
            <a:r>
              <a:rPr lang="en-US" sz="1800" b="0" i="0" dirty="0">
                <a:solidFill>
                  <a:srgbClr val="00B050"/>
                </a:solidFill>
                <a:effectLst/>
                <a:latin typeface="Verdana" panose="020B0604030504040204" pitchFamily="34" charset="0"/>
              </a:rPr>
              <a:t>Now paste it </a:t>
            </a:r>
            <a:r>
              <a:rPr lang="en-US" sz="1800" b="0" i="0" dirty="0">
                <a:solidFill>
                  <a:srgbClr val="000000"/>
                </a:solidFill>
                <a:effectLst/>
                <a:latin typeface="Verdana" panose="020B0604030504040204" pitchFamily="34" charset="0"/>
              </a:rPr>
              <a:t>the following command:</a:t>
            </a:r>
          </a:p>
          <a:p>
            <a:pPr marL="0" indent="0" algn="l">
              <a:buNone/>
            </a:pPr>
            <a:endParaRPr lang="en-US" b="0" i="0" dirty="0">
              <a:solidFill>
                <a:srgbClr val="000000"/>
              </a:solidFill>
              <a:effectLst/>
              <a:latin typeface="Verdana" panose="020B0604030504040204" pitchFamily="34" charset="0"/>
            </a:endParaRPr>
          </a:p>
        </p:txBody>
      </p:sp>
      <p:sp>
        <p:nvSpPr>
          <p:cNvPr id="8" name="Text Placeholder 5">
            <a:extLst>
              <a:ext uri="{FF2B5EF4-FFF2-40B4-BE49-F238E27FC236}">
                <a16:creationId xmlns:a16="http://schemas.microsoft.com/office/drawing/2014/main" id="{28004142-97B9-DE1F-F257-9A14AFAB6C8F}"/>
              </a:ext>
            </a:extLst>
          </p:cNvPr>
          <p:cNvSpPr txBox="1">
            <a:spLocks/>
          </p:cNvSpPr>
          <p:nvPr/>
        </p:nvSpPr>
        <p:spPr>
          <a:xfrm>
            <a:off x="357206" y="5448049"/>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remote add origin https://github.com/your-username/gitrepo.git</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03235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Connect our Local Repository to GitHub</a:t>
            </a:r>
          </a:p>
        </p:txBody>
      </p:sp>
      <p:sp>
        <p:nvSpPr>
          <p:cNvPr id="4" name="Text Placeholder 5">
            <a:extLst>
              <a:ext uri="{FF2B5EF4-FFF2-40B4-BE49-F238E27FC236}">
                <a16:creationId xmlns:a16="http://schemas.microsoft.com/office/drawing/2014/main" id="{4CB2B63D-13DB-59F0-76F8-0DBEC4B06412}"/>
              </a:ext>
            </a:extLst>
          </p:cNvPr>
          <p:cNvSpPr txBox="1">
            <a:spLocks/>
          </p:cNvSpPr>
          <p:nvPr/>
        </p:nvSpPr>
        <p:spPr>
          <a:xfrm>
            <a:off x="198784" y="1202647"/>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Push to </a:t>
            </a:r>
            <a:r>
              <a:rPr lang="en-US" sz="2000" dirty="0" err="1">
                <a:solidFill>
                  <a:srgbClr val="00B050"/>
                </a:solidFill>
                <a:latin typeface="+mn-lt"/>
              </a:rPr>
              <a:t>github</a:t>
            </a:r>
            <a:endParaRPr lang="en-US" sz="2000" dirty="0">
              <a:solidFill>
                <a:srgbClr val="00B050"/>
              </a:solidFill>
              <a:latin typeface="+mn-lt"/>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706290"/>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push --set-upstream origin master</a:t>
            </a:r>
            <a:endParaRPr lang="en-US" dirty="0">
              <a:solidFill>
                <a:srgbClr val="000000"/>
              </a:solidFill>
              <a:latin typeface="Verdana" panose="020B0604030504040204" pitchFamily="34" charset="0"/>
            </a:endParaRPr>
          </a:p>
        </p:txBody>
      </p:sp>
      <p:sp>
        <p:nvSpPr>
          <p:cNvPr id="12" name="Text Placeholder 5">
            <a:extLst>
              <a:ext uri="{FF2B5EF4-FFF2-40B4-BE49-F238E27FC236}">
                <a16:creationId xmlns:a16="http://schemas.microsoft.com/office/drawing/2014/main" id="{8337B8AE-8999-3875-BC09-1BCDFB42815A}"/>
              </a:ext>
            </a:extLst>
          </p:cNvPr>
          <p:cNvSpPr txBox="1">
            <a:spLocks/>
          </p:cNvSpPr>
          <p:nvPr/>
        </p:nvSpPr>
        <p:spPr>
          <a:xfrm>
            <a:off x="198784" y="2249031"/>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Pull from GitHub</a:t>
            </a:r>
          </a:p>
        </p:txBody>
      </p:sp>
      <p:sp>
        <p:nvSpPr>
          <p:cNvPr id="13" name="Text Placeholder 5">
            <a:extLst>
              <a:ext uri="{FF2B5EF4-FFF2-40B4-BE49-F238E27FC236}">
                <a16:creationId xmlns:a16="http://schemas.microsoft.com/office/drawing/2014/main" id="{C3563668-C825-7F66-E83E-2DBF234E9C73}"/>
              </a:ext>
            </a:extLst>
          </p:cNvPr>
          <p:cNvSpPr txBox="1">
            <a:spLocks/>
          </p:cNvSpPr>
          <p:nvPr/>
        </p:nvSpPr>
        <p:spPr>
          <a:xfrm>
            <a:off x="198784" y="2752674"/>
            <a:ext cx="11018520" cy="94179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pull is a combination of 2 different commands:</a:t>
            </a:r>
          </a:p>
          <a:p>
            <a:r>
              <a:rPr lang="en-US" sz="1800" dirty="0">
                <a:solidFill>
                  <a:srgbClr val="000000"/>
                </a:solidFill>
                <a:latin typeface="Verdana" panose="020B0604030504040204" pitchFamily="34" charset="0"/>
              </a:rPr>
              <a:t>Fetch - gets all the change history of a tracked branch/repo.</a:t>
            </a:r>
          </a:p>
          <a:p>
            <a:r>
              <a:rPr lang="en-US" sz="1800" dirty="0">
                <a:solidFill>
                  <a:srgbClr val="000000"/>
                </a:solidFill>
                <a:latin typeface="Verdana" panose="020B0604030504040204" pitchFamily="34" charset="0"/>
              </a:rPr>
              <a:t>Merge - combines the current branch, with a specified branch</a:t>
            </a:r>
            <a:endParaRPr lang="en-US" dirty="0">
              <a:solidFill>
                <a:srgbClr val="000000"/>
              </a:solidFill>
              <a:latin typeface="Verdana" panose="020B0604030504040204" pitchFamily="34" charset="0"/>
            </a:endParaRPr>
          </a:p>
        </p:txBody>
      </p:sp>
      <p:sp>
        <p:nvSpPr>
          <p:cNvPr id="14" name="Text Placeholder 5">
            <a:extLst>
              <a:ext uri="{FF2B5EF4-FFF2-40B4-BE49-F238E27FC236}">
                <a16:creationId xmlns:a16="http://schemas.microsoft.com/office/drawing/2014/main" id="{FF6A39A1-8DF0-6625-BED8-F0986FEBDB7B}"/>
              </a:ext>
            </a:extLst>
          </p:cNvPr>
          <p:cNvSpPr txBox="1">
            <a:spLocks/>
          </p:cNvSpPr>
          <p:nvPr/>
        </p:nvSpPr>
        <p:spPr>
          <a:xfrm>
            <a:off x="198784" y="3890336"/>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pull origin - update our local Git:</a:t>
            </a:r>
            <a:endParaRPr lang="en-US" dirty="0">
              <a:solidFill>
                <a:srgbClr val="000000"/>
              </a:solidFill>
              <a:latin typeface="Verdana" panose="020B0604030504040204" pitchFamily="34" charset="0"/>
            </a:endParaRPr>
          </a:p>
        </p:txBody>
      </p:sp>
      <p:sp>
        <p:nvSpPr>
          <p:cNvPr id="15" name="Text Placeholder 5">
            <a:extLst>
              <a:ext uri="{FF2B5EF4-FFF2-40B4-BE49-F238E27FC236}">
                <a16:creationId xmlns:a16="http://schemas.microsoft.com/office/drawing/2014/main" id="{B358343E-D20A-C00C-D615-54741AF8F178}"/>
              </a:ext>
            </a:extLst>
          </p:cNvPr>
          <p:cNvSpPr txBox="1">
            <a:spLocks/>
          </p:cNvSpPr>
          <p:nvPr/>
        </p:nvSpPr>
        <p:spPr>
          <a:xfrm>
            <a:off x="198784" y="4682208"/>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Push Changes to GitHub</a:t>
            </a:r>
          </a:p>
        </p:txBody>
      </p:sp>
      <p:sp>
        <p:nvSpPr>
          <p:cNvPr id="16" name="Text Placeholder 5">
            <a:extLst>
              <a:ext uri="{FF2B5EF4-FFF2-40B4-BE49-F238E27FC236}">
                <a16:creationId xmlns:a16="http://schemas.microsoft.com/office/drawing/2014/main" id="{E4DC6A2C-5497-D082-AF08-5A36F1DE0E3F}"/>
              </a:ext>
            </a:extLst>
          </p:cNvPr>
          <p:cNvSpPr txBox="1">
            <a:spLocks/>
          </p:cNvSpPr>
          <p:nvPr/>
        </p:nvSpPr>
        <p:spPr>
          <a:xfrm>
            <a:off x="198784" y="5159044"/>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commit -a -m "Updated index.html for push to </a:t>
            </a:r>
            <a:r>
              <a:rPr lang="en-US" sz="1800" dirty="0" err="1">
                <a:solidFill>
                  <a:srgbClr val="000000"/>
                </a:solidFill>
                <a:latin typeface="Verdana" panose="020B0604030504040204" pitchFamily="34" charset="0"/>
              </a:rPr>
              <a:t>github</a:t>
            </a:r>
            <a:r>
              <a:rPr lang="en-US" sz="1800" dirty="0">
                <a:solidFill>
                  <a:srgbClr val="000000"/>
                </a:solidFill>
                <a:latin typeface="Verdana" panose="020B0604030504040204" pitchFamily="34" charset="0"/>
              </a:rPr>
              <a:t>"</a:t>
            </a:r>
            <a:endParaRPr lang="en-US" dirty="0">
              <a:solidFill>
                <a:srgbClr val="000000"/>
              </a:solidFill>
              <a:latin typeface="Verdana" panose="020B0604030504040204" pitchFamily="34" charset="0"/>
            </a:endParaRPr>
          </a:p>
        </p:txBody>
      </p:sp>
    </p:spTree>
    <p:extLst>
      <p:ext uri="{BB962C8B-B14F-4D97-AF65-F5344CB8AC3E}">
        <p14:creationId xmlns:p14="http://schemas.microsoft.com/office/powerpoint/2010/main" val="1435022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Undo</a:t>
            </a:r>
          </a:p>
        </p:txBody>
      </p:sp>
      <p:sp>
        <p:nvSpPr>
          <p:cNvPr id="4" name="Text Placeholder 5">
            <a:extLst>
              <a:ext uri="{FF2B5EF4-FFF2-40B4-BE49-F238E27FC236}">
                <a16:creationId xmlns:a16="http://schemas.microsoft.com/office/drawing/2014/main" id="{4CB2B63D-13DB-59F0-76F8-0DBEC4B06412}"/>
              </a:ext>
            </a:extLst>
          </p:cNvPr>
          <p:cNvSpPr txBox="1">
            <a:spLocks/>
          </p:cNvSpPr>
          <p:nvPr/>
        </p:nvSpPr>
        <p:spPr>
          <a:xfrm>
            <a:off x="198784" y="1202647"/>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Git Revert</a:t>
            </a: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610754"/>
            <a:ext cx="11018520" cy="8863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revert is the command we use when we want to take a previous commit and add it as a new commit, keeping the log intact</a:t>
            </a:r>
          </a:p>
          <a:p>
            <a:pPr marL="0" indent="0">
              <a:buNone/>
            </a:pPr>
            <a:r>
              <a:rPr lang="en-US" sz="1800" dirty="0">
                <a:solidFill>
                  <a:srgbClr val="000000"/>
                </a:solidFill>
                <a:latin typeface="Verdana" panose="020B0604030504040204" pitchFamily="34" charset="0"/>
              </a:rPr>
              <a:t>Step 1: Find the previous commit:</a:t>
            </a:r>
          </a:p>
        </p:txBody>
      </p:sp>
      <p:pic>
        <p:nvPicPr>
          <p:cNvPr id="8" name="Picture 7">
            <a:extLst>
              <a:ext uri="{FF2B5EF4-FFF2-40B4-BE49-F238E27FC236}">
                <a16:creationId xmlns:a16="http://schemas.microsoft.com/office/drawing/2014/main" id="{770F857A-6978-F11C-E249-CD6DE6A3BA43}"/>
              </a:ext>
            </a:extLst>
          </p:cNvPr>
          <p:cNvPicPr>
            <a:picLocks noChangeAspect="1"/>
          </p:cNvPicPr>
          <p:nvPr/>
        </p:nvPicPr>
        <p:blipFill>
          <a:blip r:embed="rId4"/>
          <a:stretch>
            <a:fillRect/>
          </a:stretch>
        </p:blipFill>
        <p:spPr>
          <a:xfrm>
            <a:off x="513953" y="2551445"/>
            <a:ext cx="5582047" cy="1692099"/>
          </a:xfrm>
          <a:prstGeom prst="rect">
            <a:avLst/>
          </a:prstGeom>
        </p:spPr>
      </p:pic>
      <p:sp>
        <p:nvSpPr>
          <p:cNvPr id="10" name="Text Placeholder 5">
            <a:extLst>
              <a:ext uri="{FF2B5EF4-FFF2-40B4-BE49-F238E27FC236}">
                <a16:creationId xmlns:a16="http://schemas.microsoft.com/office/drawing/2014/main" id="{159B2A8A-A2D7-48A5-6701-3434CFB864C9}"/>
              </a:ext>
            </a:extLst>
          </p:cNvPr>
          <p:cNvSpPr txBox="1">
            <a:spLocks/>
          </p:cNvSpPr>
          <p:nvPr/>
        </p:nvSpPr>
        <p:spPr>
          <a:xfrm>
            <a:off x="198784" y="4646362"/>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Step 2: Use it to make a new commit:</a:t>
            </a:r>
          </a:p>
        </p:txBody>
      </p:sp>
      <p:pic>
        <p:nvPicPr>
          <p:cNvPr id="11" name="Picture 10">
            <a:extLst>
              <a:ext uri="{FF2B5EF4-FFF2-40B4-BE49-F238E27FC236}">
                <a16:creationId xmlns:a16="http://schemas.microsoft.com/office/drawing/2014/main" id="{92A64505-672D-815D-7E53-3BD2B724684C}"/>
              </a:ext>
            </a:extLst>
          </p:cNvPr>
          <p:cNvPicPr>
            <a:picLocks noChangeAspect="1"/>
          </p:cNvPicPr>
          <p:nvPr/>
        </p:nvPicPr>
        <p:blipFill>
          <a:blip r:embed="rId5"/>
          <a:stretch>
            <a:fillRect/>
          </a:stretch>
        </p:blipFill>
        <p:spPr>
          <a:xfrm>
            <a:off x="586740" y="5255825"/>
            <a:ext cx="5063319" cy="799055"/>
          </a:xfrm>
          <a:prstGeom prst="rect">
            <a:avLst/>
          </a:prstGeom>
        </p:spPr>
      </p:pic>
    </p:spTree>
    <p:extLst>
      <p:ext uri="{BB962C8B-B14F-4D97-AF65-F5344CB8AC3E}">
        <p14:creationId xmlns:p14="http://schemas.microsoft.com/office/powerpoint/2010/main" val="1858210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Revert</a:t>
            </a:r>
          </a:p>
        </p:txBody>
      </p:sp>
      <p:sp>
        <p:nvSpPr>
          <p:cNvPr id="4" name="Text Placeholder 5">
            <a:extLst>
              <a:ext uri="{FF2B5EF4-FFF2-40B4-BE49-F238E27FC236}">
                <a16:creationId xmlns:a16="http://schemas.microsoft.com/office/drawing/2014/main" id="{4CB2B63D-13DB-59F0-76F8-0DBEC4B06412}"/>
              </a:ext>
            </a:extLst>
          </p:cNvPr>
          <p:cNvSpPr txBox="1">
            <a:spLocks/>
          </p:cNvSpPr>
          <p:nvPr/>
        </p:nvSpPr>
        <p:spPr>
          <a:xfrm>
            <a:off x="198784" y="1202647"/>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Find commit in Log</a:t>
            </a: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610754"/>
            <a:ext cx="11018520"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log --</a:t>
            </a:r>
            <a:r>
              <a:rPr lang="en-US" sz="1800" dirty="0" err="1">
                <a:solidFill>
                  <a:srgbClr val="000000"/>
                </a:solidFill>
                <a:latin typeface="Verdana" panose="020B0604030504040204" pitchFamily="34" charset="0"/>
              </a:rPr>
              <a:t>oneline</a:t>
            </a:r>
            <a:endParaRPr lang="en-US" sz="1800" dirty="0">
              <a:solidFill>
                <a:srgbClr val="000000"/>
              </a:solidFill>
              <a:latin typeface="Verdana" panose="020B0604030504040204" pitchFamily="34" charset="0"/>
            </a:endParaRPr>
          </a:p>
        </p:txBody>
      </p:sp>
      <p:sp>
        <p:nvSpPr>
          <p:cNvPr id="10" name="Text Placeholder 5">
            <a:extLst>
              <a:ext uri="{FF2B5EF4-FFF2-40B4-BE49-F238E27FC236}">
                <a16:creationId xmlns:a16="http://schemas.microsoft.com/office/drawing/2014/main" id="{159B2A8A-A2D7-48A5-6701-3434CFB864C9}"/>
              </a:ext>
            </a:extLst>
          </p:cNvPr>
          <p:cNvSpPr txBox="1">
            <a:spLocks/>
          </p:cNvSpPr>
          <p:nvPr/>
        </p:nvSpPr>
        <p:spPr>
          <a:xfrm>
            <a:off x="198784" y="2498868"/>
            <a:ext cx="11018520"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This command will create a new commit that undoes the changes from the most recent commit.</a:t>
            </a:r>
          </a:p>
        </p:txBody>
      </p:sp>
      <p:sp>
        <p:nvSpPr>
          <p:cNvPr id="12" name="Text Placeholder 5">
            <a:extLst>
              <a:ext uri="{FF2B5EF4-FFF2-40B4-BE49-F238E27FC236}">
                <a16:creationId xmlns:a16="http://schemas.microsoft.com/office/drawing/2014/main" id="{A6BBF8EC-653E-D754-A520-6E680E00E07B}"/>
              </a:ext>
            </a:extLst>
          </p:cNvPr>
          <p:cNvSpPr txBox="1">
            <a:spLocks/>
          </p:cNvSpPr>
          <p:nvPr/>
        </p:nvSpPr>
        <p:spPr>
          <a:xfrm>
            <a:off x="198784" y="2094742"/>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Git Revert HEAD</a:t>
            </a:r>
          </a:p>
        </p:txBody>
      </p:sp>
      <p:sp>
        <p:nvSpPr>
          <p:cNvPr id="13" name="Text Placeholder 5">
            <a:extLst>
              <a:ext uri="{FF2B5EF4-FFF2-40B4-BE49-F238E27FC236}">
                <a16:creationId xmlns:a16="http://schemas.microsoft.com/office/drawing/2014/main" id="{F6F1A270-4EFA-8CC4-9ED2-409128C057AB}"/>
              </a:ext>
            </a:extLst>
          </p:cNvPr>
          <p:cNvSpPr txBox="1">
            <a:spLocks/>
          </p:cNvSpPr>
          <p:nvPr/>
        </p:nvSpPr>
        <p:spPr>
          <a:xfrm>
            <a:off x="198784" y="3616816"/>
            <a:ext cx="11018520"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This command will create a new commit that undoes the changes from the commit with the hash "abc123". Replace "abc123" with the actual hash of the commit you want to revert.</a:t>
            </a:r>
          </a:p>
        </p:txBody>
      </p:sp>
      <p:sp>
        <p:nvSpPr>
          <p:cNvPr id="14" name="Text Placeholder 5">
            <a:extLst>
              <a:ext uri="{FF2B5EF4-FFF2-40B4-BE49-F238E27FC236}">
                <a16:creationId xmlns:a16="http://schemas.microsoft.com/office/drawing/2014/main" id="{1560E296-C5B7-FDBB-3C1C-103F4BC3E6AF}"/>
              </a:ext>
            </a:extLst>
          </p:cNvPr>
          <p:cNvSpPr txBox="1">
            <a:spLocks/>
          </p:cNvSpPr>
          <p:nvPr/>
        </p:nvSpPr>
        <p:spPr>
          <a:xfrm>
            <a:off x="198784" y="3212690"/>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git revert abc123</a:t>
            </a:r>
          </a:p>
        </p:txBody>
      </p:sp>
      <p:sp>
        <p:nvSpPr>
          <p:cNvPr id="15" name="Text Placeholder 5">
            <a:extLst>
              <a:ext uri="{FF2B5EF4-FFF2-40B4-BE49-F238E27FC236}">
                <a16:creationId xmlns:a16="http://schemas.microsoft.com/office/drawing/2014/main" id="{2FD09343-EE77-C02D-234A-A044238AF6C0}"/>
              </a:ext>
            </a:extLst>
          </p:cNvPr>
          <p:cNvSpPr txBox="1">
            <a:spLocks/>
          </p:cNvSpPr>
          <p:nvPr/>
        </p:nvSpPr>
        <p:spPr>
          <a:xfrm>
            <a:off x="198784" y="4693249"/>
            <a:ext cx="11018520"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This command will create a new commit that undoes the changes from the two most recent commits.</a:t>
            </a:r>
          </a:p>
        </p:txBody>
      </p:sp>
      <p:sp>
        <p:nvSpPr>
          <p:cNvPr id="16" name="Text Placeholder 5">
            <a:extLst>
              <a:ext uri="{FF2B5EF4-FFF2-40B4-BE49-F238E27FC236}">
                <a16:creationId xmlns:a16="http://schemas.microsoft.com/office/drawing/2014/main" id="{EF3C69AD-43A8-08D6-ADDA-6649578357EE}"/>
              </a:ext>
            </a:extLst>
          </p:cNvPr>
          <p:cNvSpPr txBox="1">
            <a:spLocks/>
          </p:cNvSpPr>
          <p:nvPr/>
        </p:nvSpPr>
        <p:spPr>
          <a:xfrm>
            <a:off x="198784" y="4289123"/>
            <a:ext cx="11018520" cy="30777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rgbClr val="00B050"/>
                </a:solidFill>
                <a:latin typeface="+mn-lt"/>
              </a:rPr>
              <a:t>git revert HEAD~2..HEAD</a:t>
            </a:r>
          </a:p>
        </p:txBody>
      </p:sp>
    </p:spTree>
    <p:extLst>
      <p:ext uri="{BB962C8B-B14F-4D97-AF65-F5344CB8AC3E}">
        <p14:creationId xmlns:p14="http://schemas.microsoft.com/office/powerpoint/2010/main" val="468809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REBASE</a:t>
            </a: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610754"/>
            <a:ext cx="11018520" cy="1440394"/>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rebase is a command that allows developers to integrate changes from one branch to another.</a:t>
            </a:r>
          </a:p>
          <a:p>
            <a:pPr marL="0" indent="0">
              <a:buNone/>
            </a:pPr>
            <a:r>
              <a:rPr lang="en-US" sz="1800" dirty="0">
                <a:solidFill>
                  <a:srgbClr val="000000"/>
                </a:solidFill>
                <a:latin typeface="Verdana" panose="020B0604030504040204" pitchFamily="34" charset="0"/>
              </a:rPr>
              <a:t>Git rebase compresses all the changes into a single “patch.” Then it integrates the patch onto the target branch. Unlike merging, rebasing flattens history. It transfers the completed work from one branch to another. In the process, unwanted history is eliminated.</a:t>
            </a:r>
          </a:p>
        </p:txBody>
      </p:sp>
      <p:sp>
        <p:nvSpPr>
          <p:cNvPr id="6" name="Title 16">
            <a:extLst>
              <a:ext uri="{FF2B5EF4-FFF2-40B4-BE49-F238E27FC236}">
                <a16:creationId xmlns:a16="http://schemas.microsoft.com/office/drawing/2014/main" id="{B73A4DA8-8F1C-AFB9-22AA-15CE22FFD7E0}"/>
              </a:ext>
            </a:extLst>
          </p:cNvPr>
          <p:cNvSpPr txBox="1">
            <a:spLocks/>
          </p:cNvSpPr>
          <p:nvPr/>
        </p:nvSpPr>
        <p:spPr>
          <a:xfrm>
            <a:off x="357206" y="3375966"/>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Rebase vs. Merge Similarities</a:t>
            </a:r>
          </a:p>
        </p:txBody>
      </p:sp>
      <p:sp>
        <p:nvSpPr>
          <p:cNvPr id="7" name="Text Placeholder 5">
            <a:extLst>
              <a:ext uri="{FF2B5EF4-FFF2-40B4-BE49-F238E27FC236}">
                <a16:creationId xmlns:a16="http://schemas.microsoft.com/office/drawing/2014/main" id="{AF482DC6-127C-C122-7137-51FE3CF47274}"/>
              </a:ext>
            </a:extLst>
          </p:cNvPr>
          <p:cNvSpPr txBox="1">
            <a:spLocks/>
          </p:cNvSpPr>
          <p:nvPr/>
        </p:nvSpPr>
        <p:spPr>
          <a:xfrm>
            <a:off x="198784" y="4107903"/>
            <a:ext cx="11018520" cy="8309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0000"/>
                </a:solidFill>
                <a:latin typeface="Verdana" panose="020B0604030504040204" pitchFamily="34" charset="0"/>
              </a:rPr>
              <a:t>Git rebase and merge both integrate changes from one branch into another. Where they differ is how it's done. Git rebase moves a feature branch into a master. Git merge adds a new commit, preserving the history</a:t>
            </a:r>
          </a:p>
        </p:txBody>
      </p:sp>
    </p:spTree>
    <p:extLst>
      <p:ext uri="{BB962C8B-B14F-4D97-AF65-F5344CB8AC3E}">
        <p14:creationId xmlns:p14="http://schemas.microsoft.com/office/powerpoint/2010/main" val="2567174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p:txBody>
          <a:bodyPr/>
          <a:lstStyle/>
          <a:p>
            <a:pPr algn="l"/>
            <a:r>
              <a:rPr lang="en-US" b="0" i="0" dirty="0">
                <a:solidFill>
                  <a:srgbClr val="000000"/>
                </a:solidFill>
                <a:effectLst/>
                <a:latin typeface="Segoe UI" panose="020B0502040204020203" pitchFamily="34" charset="0"/>
              </a:rPr>
              <a:t>Git</a:t>
            </a:r>
          </a:p>
        </p:txBody>
      </p:sp>
      <p:sp>
        <p:nvSpPr>
          <p:cNvPr id="6" name="Text Placeholder 5"/>
          <p:cNvSpPr>
            <a:spLocks noGrp="1"/>
          </p:cNvSpPr>
          <p:nvPr>
            <p:ph type="body" sz="quarter" idx="10"/>
          </p:nvPr>
        </p:nvSpPr>
        <p:spPr>
          <a:xfrm>
            <a:off x="534974" y="3274108"/>
            <a:ext cx="11018520" cy="1465016"/>
          </a:xfrm>
        </p:spPr>
        <p:txBody>
          <a:bodyPr/>
          <a:lstStyle/>
          <a:p>
            <a:pPr algn="l"/>
            <a:r>
              <a:rPr lang="en-US" b="0" i="0" dirty="0">
                <a:solidFill>
                  <a:srgbClr val="0078D4"/>
                </a:solidFill>
                <a:effectLst/>
                <a:latin typeface="Verdana" panose="020B0604030504040204" pitchFamily="34" charset="0"/>
              </a:rPr>
              <a:t>Git is a version control system.</a:t>
            </a:r>
          </a:p>
          <a:p>
            <a:pPr algn="l"/>
            <a:r>
              <a:rPr lang="en-US" b="0" i="0" dirty="0">
                <a:solidFill>
                  <a:srgbClr val="0078D4"/>
                </a:solidFill>
                <a:effectLst/>
                <a:latin typeface="Verdana" panose="020B0604030504040204" pitchFamily="34" charset="0"/>
              </a:rPr>
              <a:t>Git helps you keep track of code changes.</a:t>
            </a:r>
          </a:p>
          <a:p>
            <a:pPr algn="l"/>
            <a:r>
              <a:rPr lang="en-US" b="0" i="0" dirty="0">
                <a:solidFill>
                  <a:srgbClr val="0078D4"/>
                </a:solidFill>
                <a:effectLst/>
                <a:latin typeface="Verdana" panose="020B0604030504040204" pitchFamily="34" charset="0"/>
              </a:rPr>
              <a:t>Git is used to collaborate on code</a:t>
            </a:r>
            <a:r>
              <a:rPr lang="en-US" b="0" i="0" dirty="0">
                <a:solidFill>
                  <a:srgbClr val="000000"/>
                </a:solidFill>
                <a:effectLst/>
                <a:latin typeface="Verdana" panose="020B0604030504040204" pitchFamily="34" charset="0"/>
              </a:rPr>
              <a:t>.</a:t>
            </a:r>
          </a:p>
        </p:txBody>
      </p:sp>
      <p:sp>
        <p:nvSpPr>
          <p:cNvPr id="7" name="Title 16">
            <a:extLst>
              <a:ext uri="{FF2B5EF4-FFF2-40B4-BE49-F238E27FC236}">
                <a16:creationId xmlns:a16="http://schemas.microsoft.com/office/drawing/2014/main" id="{D5C8DBCD-E250-744A-5B5D-DCBF5B833176}"/>
              </a:ext>
            </a:extLst>
          </p:cNvPr>
          <p:cNvSpPr txBox="1">
            <a:spLocks/>
          </p:cNvSpPr>
          <p:nvPr/>
        </p:nvSpPr>
        <p:spPr>
          <a:xfrm>
            <a:off x="534974" y="2371183"/>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b="0" i="0" dirty="0">
                <a:solidFill>
                  <a:srgbClr val="C00000"/>
                </a:solidFill>
                <a:effectLst/>
                <a:latin typeface="Segoe UI" panose="020B0502040204020203" pitchFamily="34" charset="0"/>
              </a:rPr>
              <a:t>What is Git?</a:t>
            </a:r>
          </a:p>
        </p:txBody>
      </p:sp>
    </p:spTree>
    <p:extLst>
      <p:ext uri="{BB962C8B-B14F-4D97-AF65-F5344CB8AC3E}">
        <p14:creationId xmlns:p14="http://schemas.microsoft.com/office/powerpoint/2010/main" val="145589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Rebase vs. Merge : </a:t>
            </a:r>
            <a:r>
              <a:rPr lang="fr-FR" sz="2800" b="0" i="0" dirty="0" err="1">
                <a:solidFill>
                  <a:srgbClr val="C00000"/>
                </a:solidFill>
                <a:effectLst/>
                <a:latin typeface="Segoe UI" panose="020B0502040204020203" pitchFamily="34" charset="0"/>
              </a:rPr>
              <a:t>Differences</a:t>
            </a:r>
            <a:endParaRPr lang="en-US" sz="2800" b="0" i="0" dirty="0">
              <a:solidFill>
                <a:srgbClr val="C00000"/>
              </a:solidFill>
              <a:effectLst/>
              <a:latin typeface="Segoe UI" panose="020B0502040204020203" pitchFamily="34" charset="0"/>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610754"/>
            <a:ext cx="6544916" cy="315778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rgbClr val="00B050"/>
                </a:solidFill>
                <a:latin typeface="Verdana" panose="020B0604030504040204" pitchFamily="34" charset="0"/>
              </a:rPr>
              <a:t>Git Rebase</a:t>
            </a:r>
          </a:p>
          <a:p>
            <a:pPr marL="0" indent="0">
              <a:buNone/>
            </a:pPr>
            <a:r>
              <a:rPr lang="en-US" sz="1800" dirty="0">
                <a:solidFill>
                  <a:srgbClr val="000000"/>
                </a:solidFill>
                <a:latin typeface="Verdana" panose="020B0604030504040204" pitchFamily="34" charset="0"/>
              </a:rPr>
              <a:t>Streamlines a potentially complex history.</a:t>
            </a:r>
          </a:p>
          <a:p>
            <a:pPr marL="0" indent="0">
              <a:buNone/>
            </a:pPr>
            <a:r>
              <a:rPr lang="en-US" sz="1800" dirty="0">
                <a:solidFill>
                  <a:srgbClr val="000000"/>
                </a:solidFill>
                <a:latin typeface="Verdana" panose="020B0604030504040204" pitchFamily="34" charset="0"/>
              </a:rPr>
              <a:t>Avoids merge commit “noise” in busy repos with busy branches.</a:t>
            </a:r>
          </a:p>
          <a:p>
            <a:pPr marL="0" indent="0">
              <a:buNone/>
            </a:pPr>
            <a:r>
              <a:rPr lang="en-US" sz="1800" dirty="0">
                <a:solidFill>
                  <a:srgbClr val="000000"/>
                </a:solidFill>
                <a:latin typeface="Verdana" panose="020B0604030504040204" pitchFamily="34" charset="0"/>
              </a:rPr>
              <a:t>Cleans intermediate commits by making them a single commit, which can be helpful for DevOps teams.</a:t>
            </a:r>
          </a:p>
          <a:p>
            <a:pPr marL="0" indent="0">
              <a:buNone/>
            </a:pPr>
            <a:r>
              <a:rPr lang="en-US" sz="1800" dirty="0">
                <a:solidFill>
                  <a:srgbClr val="00B050"/>
                </a:solidFill>
                <a:latin typeface="Verdana" panose="020B0604030504040204" pitchFamily="34" charset="0"/>
              </a:rPr>
              <a:t>Git Merge</a:t>
            </a:r>
          </a:p>
          <a:p>
            <a:pPr marL="0" indent="0">
              <a:buNone/>
            </a:pPr>
            <a:r>
              <a:rPr lang="en-US" sz="1800" dirty="0">
                <a:solidFill>
                  <a:srgbClr val="000000"/>
                </a:solidFill>
                <a:latin typeface="Verdana" panose="020B0604030504040204" pitchFamily="34" charset="0"/>
              </a:rPr>
              <a:t>Simple and familiar.</a:t>
            </a:r>
          </a:p>
          <a:p>
            <a:pPr marL="0" indent="0">
              <a:buNone/>
            </a:pPr>
            <a:r>
              <a:rPr lang="en-US" sz="1800" dirty="0">
                <a:solidFill>
                  <a:srgbClr val="000000"/>
                </a:solidFill>
                <a:latin typeface="Verdana" panose="020B0604030504040204" pitchFamily="34" charset="0"/>
              </a:rPr>
              <a:t>Preserves complete history and chronological order.</a:t>
            </a:r>
          </a:p>
          <a:p>
            <a:pPr marL="0" indent="0">
              <a:buNone/>
            </a:pPr>
            <a:r>
              <a:rPr lang="en-US" sz="1800" dirty="0">
                <a:solidFill>
                  <a:srgbClr val="000000"/>
                </a:solidFill>
                <a:latin typeface="Verdana" panose="020B0604030504040204" pitchFamily="34" charset="0"/>
              </a:rPr>
              <a:t>Maintains the context of the branch.</a:t>
            </a:r>
          </a:p>
        </p:txBody>
      </p:sp>
      <p:pic>
        <p:nvPicPr>
          <p:cNvPr id="4" name="Picture 3">
            <a:extLst>
              <a:ext uri="{FF2B5EF4-FFF2-40B4-BE49-F238E27FC236}">
                <a16:creationId xmlns:a16="http://schemas.microsoft.com/office/drawing/2014/main" id="{DE90D3F0-0A68-BA5E-18F1-3E47FEE12C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74841" y="1890853"/>
            <a:ext cx="5001117" cy="2762789"/>
          </a:xfrm>
          <a:prstGeom prst="rect">
            <a:avLst/>
          </a:prstGeom>
        </p:spPr>
      </p:pic>
    </p:spTree>
    <p:extLst>
      <p:ext uri="{BB962C8B-B14F-4D97-AF65-F5344CB8AC3E}">
        <p14:creationId xmlns:p14="http://schemas.microsoft.com/office/powerpoint/2010/main" val="646841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diff</a:t>
            </a:r>
            <a:endParaRPr lang="en-US" sz="2800" b="0" i="0" dirty="0">
              <a:solidFill>
                <a:srgbClr val="C00000"/>
              </a:solidFill>
              <a:effectLst/>
              <a:latin typeface="Segoe UI" panose="020B0502040204020203" pitchFamily="34" charset="0"/>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211880"/>
            <a:ext cx="6544916" cy="1938992"/>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latin typeface="Verdana" panose="020B0604030504040204" pitchFamily="34" charset="0"/>
              </a:rPr>
              <a:t>git diff command is used in git to track the difference between the changes made on a file. Since Git is a version control system tracking changes are something very vital to it. Diff command takes two inputs and reflects the differences between them. It is not necessary that these inputs are files only. It can be branches, working trees, commits, and more.</a:t>
            </a:r>
          </a:p>
        </p:txBody>
      </p:sp>
      <p:pic>
        <p:nvPicPr>
          <p:cNvPr id="6" name="Picture 5">
            <a:extLst>
              <a:ext uri="{FF2B5EF4-FFF2-40B4-BE49-F238E27FC236}">
                <a16:creationId xmlns:a16="http://schemas.microsoft.com/office/drawing/2014/main" id="{C10AFBE3-B286-D951-56DA-CA1AE3275D46}"/>
              </a:ext>
            </a:extLst>
          </p:cNvPr>
          <p:cNvPicPr>
            <a:picLocks noChangeAspect="1"/>
          </p:cNvPicPr>
          <p:nvPr/>
        </p:nvPicPr>
        <p:blipFill>
          <a:blip r:embed="rId4"/>
          <a:stretch>
            <a:fillRect/>
          </a:stretch>
        </p:blipFill>
        <p:spPr>
          <a:xfrm>
            <a:off x="351063" y="3616231"/>
            <a:ext cx="5744937" cy="3004805"/>
          </a:xfrm>
          <a:prstGeom prst="rect">
            <a:avLst/>
          </a:prstGeom>
        </p:spPr>
      </p:pic>
      <p:sp>
        <p:nvSpPr>
          <p:cNvPr id="7" name="Text Placeholder 5">
            <a:extLst>
              <a:ext uri="{FF2B5EF4-FFF2-40B4-BE49-F238E27FC236}">
                <a16:creationId xmlns:a16="http://schemas.microsoft.com/office/drawing/2014/main" id="{04473AAD-3C9D-BF9B-9367-A5A28B1421E2}"/>
              </a:ext>
            </a:extLst>
          </p:cNvPr>
          <p:cNvSpPr txBox="1">
            <a:spLocks/>
          </p:cNvSpPr>
          <p:nvPr/>
        </p:nvSpPr>
        <p:spPr>
          <a:xfrm>
            <a:off x="6866163" y="1336278"/>
            <a:ext cx="4871357" cy="553998"/>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strike="noStrike" cap="none" normalizeH="0" baseline="0" dirty="0">
                <a:ln>
                  <a:noFill/>
                </a:ln>
                <a:solidFill>
                  <a:srgbClr val="00B050"/>
                </a:solidFill>
                <a:latin typeface="Times New Roman" panose="02020603050405020304" pitchFamily="18" charset="0"/>
                <a:cs typeface="Times New Roman" panose="02020603050405020304" pitchFamily="18" charset="0"/>
              </a:rPr>
              <a:t>Changes that have made and are not yet committed</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0" dirty="0">
                <a:solidFill>
                  <a:srgbClr val="00B050"/>
                </a:solidFill>
                <a:effectLst/>
                <a:latin typeface="Times New Roman" panose="02020603050405020304" pitchFamily="18" charset="0"/>
                <a:cs typeface="Times New Roman" panose="02020603050405020304" pitchFamily="18" charset="0"/>
              </a:rPr>
              <a:t>What changes are not staged</a:t>
            </a:r>
            <a:endParaRPr kumimoji="0" lang="en-US" altLang="en-US" sz="1800" b="0" strike="noStrike" cap="none" normalizeH="0" baseline="0" dirty="0">
              <a:ln>
                <a:noFill/>
              </a:ln>
              <a:solidFill>
                <a:srgbClr val="00B05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6330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diff </a:t>
            </a:r>
            <a:r>
              <a:rPr lang="fr-FR" sz="2800" b="0" i="0" dirty="0" err="1">
                <a:solidFill>
                  <a:srgbClr val="C00000"/>
                </a:solidFill>
                <a:effectLst/>
                <a:latin typeface="Segoe UI" panose="020B0502040204020203" pitchFamily="34" charset="0"/>
              </a:rPr>
              <a:t>commits</a:t>
            </a:r>
            <a:endParaRPr lang="en-US" sz="2800" b="0" i="0" dirty="0">
              <a:solidFill>
                <a:srgbClr val="C00000"/>
              </a:solidFill>
              <a:effectLst/>
              <a:latin typeface="Segoe UI" panose="020B0502040204020203" pitchFamily="34" charset="0"/>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3" y="1211880"/>
            <a:ext cx="9451403" cy="8863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latin typeface="Verdana" panose="020B0604030504040204" pitchFamily="34" charset="0"/>
              </a:rPr>
              <a:t>Comparing files between two different commits</a:t>
            </a:r>
          </a:p>
          <a:p>
            <a:pPr marL="0" indent="0">
              <a:buNone/>
            </a:pPr>
            <a:r>
              <a:rPr lang="en-US" sz="1800" dirty="0">
                <a:solidFill>
                  <a:schemeClr val="tx1"/>
                </a:solidFill>
                <a:latin typeface="Verdana" panose="020B0604030504040204" pitchFamily="34" charset="0"/>
              </a:rPr>
              <a:t> git diff   7514eeb2a2713dac16dc27ad6a71aea92f2bb4f0 cb9e6e409a50028416957e4d0ec9a40dffec6224</a:t>
            </a:r>
          </a:p>
        </p:txBody>
      </p:sp>
      <p:sp>
        <p:nvSpPr>
          <p:cNvPr id="4" name="Title 16">
            <a:extLst>
              <a:ext uri="{FF2B5EF4-FFF2-40B4-BE49-F238E27FC236}">
                <a16:creationId xmlns:a16="http://schemas.microsoft.com/office/drawing/2014/main" id="{05276F26-E39F-4AC5-C13A-01CF6B20719B}"/>
              </a:ext>
            </a:extLst>
          </p:cNvPr>
          <p:cNvSpPr txBox="1">
            <a:spLocks/>
          </p:cNvSpPr>
          <p:nvPr/>
        </p:nvSpPr>
        <p:spPr>
          <a:xfrm>
            <a:off x="673825" y="2587080"/>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diff branches</a:t>
            </a:r>
            <a:endParaRPr lang="en-US" sz="2800" b="0" i="0" dirty="0">
              <a:solidFill>
                <a:srgbClr val="C00000"/>
              </a:solidFill>
              <a:effectLst/>
              <a:latin typeface="Segoe UI" panose="020B0502040204020203" pitchFamily="34" charset="0"/>
            </a:endParaRPr>
          </a:p>
        </p:txBody>
      </p:sp>
      <p:sp>
        <p:nvSpPr>
          <p:cNvPr id="8" name="Text Placeholder 5">
            <a:extLst>
              <a:ext uri="{FF2B5EF4-FFF2-40B4-BE49-F238E27FC236}">
                <a16:creationId xmlns:a16="http://schemas.microsoft.com/office/drawing/2014/main" id="{C38D22A2-04D6-9DFA-CB44-EACF30386076}"/>
              </a:ext>
            </a:extLst>
          </p:cNvPr>
          <p:cNvSpPr txBox="1">
            <a:spLocks/>
          </p:cNvSpPr>
          <p:nvPr/>
        </p:nvSpPr>
        <p:spPr>
          <a:xfrm>
            <a:off x="285868" y="3099299"/>
            <a:ext cx="9451403" cy="276999"/>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latin typeface="Verdana" panose="020B0604030504040204" pitchFamily="34" charset="0"/>
              </a:rPr>
              <a:t>Git diff branch1  branch2</a:t>
            </a:r>
          </a:p>
        </p:txBody>
      </p:sp>
    </p:spTree>
    <p:extLst>
      <p:ext uri="{BB962C8B-B14F-4D97-AF65-F5344CB8AC3E}">
        <p14:creationId xmlns:p14="http://schemas.microsoft.com/office/powerpoint/2010/main" val="2501174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diff </a:t>
            </a:r>
            <a:r>
              <a:rPr lang="fr-FR" sz="2800" b="0" i="0" dirty="0" err="1">
                <a:solidFill>
                  <a:srgbClr val="C00000"/>
                </a:solidFill>
                <a:effectLst/>
                <a:latin typeface="Segoe UI" panose="020B0502040204020203" pitchFamily="34" charset="0"/>
              </a:rPr>
              <a:t>CheatSheet</a:t>
            </a:r>
            <a:endParaRPr lang="en-US" sz="2800" b="0" i="0" dirty="0">
              <a:solidFill>
                <a:srgbClr val="C00000"/>
              </a:solidFill>
              <a:effectLst/>
              <a:latin typeface="Segoe UI" panose="020B0502040204020203" pitchFamily="34" charset="0"/>
            </a:endParaRPr>
          </a:p>
        </p:txBody>
      </p:sp>
      <p:pic>
        <p:nvPicPr>
          <p:cNvPr id="6" name="Picture 5">
            <a:extLst>
              <a:ext uri="{FF2B5EF4-FFF2-40B4-BE49-F238E27FC236}">
                <a16:creationId xmlns:a16="http://schemas.microsoft.com/office/drawing/2014/main" id="{7131619F-EBD9-E419-055D-523A51EB3C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6117" y="1508552"/>
            <a:ext cx="10218871" cy="5072449"/>
          </a:xfrm>
          <a:prstGeom prst="rect">
            <a:avLst/>
          </a:prstGeom>
        </p:spPr>
      </p:pic>
    </p:spTree>
    <p:extLst>
      <p:ext uri="{BB962C8B-B14F-4D97-AF65-F5344CB8AC3E}">
        <p14:creationId xmlns:p14="http://schemas.microsoft.com/office/powerpoint/2010/main" val="148751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Squash</a:t>
            </a:r>
            <a:endParaRPr lang="en-US" sz="2800" b="0" i="0" dirty="0">
              <a:solidFill>
                <a:srgbClr val="C00000"/>
              </a:solidFill>
              <a:effectLst/>
              <a:latin typeface="Segoe UI" panose="020B0502040204020203" pitchFamily="34" charset="0"/>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3" y="1211880"/>
            <a:ext cx="9451403" cy="88639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latin typeface="Verdana" panose="020B0604030504040204" pitchFamily="34" charset="0"/>
              </a:rPr>
              <a:t>You can merge several commits into a single commit with the compelling interactive rebase command.</a:t>
            </a:r>
          </a:p>
          <a:p>
            <a:pPr marL="0" indent="0">
              <a:buNone/>
            </a:pPr>
            <a:endParaRPr lang="en-US" sz="1800" dirty="0">
              <a:solidFill>
                <a:schemeClr val="tx1"/>
              </a:solidFill>
              <a:latin typeface="Verdana" panose="020B0604030504040204" pitchFamily="34" charset="0"/>
            </a:endParaRPr>
          </a:p>
        </p:txBody>
      </p:sp>
      <p:pic>
        <p:nvPicPr>
          <p:cNvPr id="6" name="Picture 5">
            <a:extLst>
              <a:ext uri="{FF2B5EF4-FFF2-40B4-BE49-F238E27FC236}">
                <a16:creationId xmlns:a16="http://schemas.microsoft.com/office/drawing/2014/main" id="{7B428120-89FA-2D69-2167-4A1685581A77}"/>
              </a:ext>
            </a:extLst>
          </p:cNvPr>
          <p:cNvPicPr>
            <a:picLocks noChangeAspect="1"/>
          </p:cNvPicPr>
          <p:nvPr/>
        </p:nvPicPr>
        <p:blipFill>
          <a:blip r:embed="rId4"/>
          <a:stretch>
            <a:fillRect/>
          </a:stretch>
        </p:blipFill>
        <p:spPr>
          <a:xfrm>
            <a:off x="438332" y="1965647"/>
            <a:ext cx="9211854" cy="4706520"/>
          </a:xfrm>
          <a:prstGeom prst="rect">
            <a:avLst/>
          </a:prstGeom>
        </p:spPr>
      </p:pic>
    </p:spTree>
    <p:extLst>
      <p:ext uri="{BB962C8B-B14F-4D97-AF65-F5344CB8AC3E}">
        <p14:creationId xmlns:p14="http://schemas.microsoft.com/office/powerpoint/2010/main" val="28621971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2776946"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Cherry Pick</a:t>
            </a:r>
            <a:endParaRPr lang="en-US" sz="2800" b="0" i="0" dirty="0">
              <a:solidFill>
                <a:srgbClr val="C00000"/>
              </a:solidFill>
              <a:effectLst/>
              <a:latin typeface="Segoe UI" panose="020B0502040204020203" pitchFamily="34" charset="0"/>
            </a:endParaRP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3" y="1211880"/>
            <a:ext cx="9451403" cy="2160591"/>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1800" dirty="0">
                <a:solidFill>
                  <a:schemeClr val="tx1"/>
                </a:solidFill>
                <a:latin typeface="Verdana" panose="020B0604030504040204" pitchFamily="34" charset="0"/>
              </a:rPr>
              <a:t>git cherry-pick is a powerful command that enables arbitrary Git commits to be picked by reference and appended to the current working HEAD.</a:t>
            </a:r>
          </a:p>
          <a:p>
            <a:pPr marL="0" indent="0">
              <a:buNone/>
            </a:pPr>
            <a:endParaRPr lang="en-US" sz="1800" dirty="0">
              <a:solidFill>
                <a:schemeClr val="tx1"/>
              </a:solidFill>
              <a:latin typeface="Verdana" panose="020B0604030504040204" pitchFamily="34" charset="0"/>
            </a:endParaRPr>
          </a:p>
          <a:p>
            <a:pPr marL="0" indent="0">
              <a:buNone/>
            </a:pPr>
            <a:r>
              <a:rPr lang="en-US" sz="1800" dirty="0">
                <a:solidFill>
                  <a:schemeClr val="tx1"/>
                </a:solidFill>
                <a:latin typeface="Verdana" panose="020B0604030504040204" pitchFamily="34" charset="0"/>
              </a:rPr>
              <a:t> Cherry picking is the act of picking a commit from a branch and applying it to another. </a:t>
            </a:r>
          </a:p>
          <a:p>
            <a:pPr marL="0" indent="0">
              <a:buNone/>
            </a:pPr>
            <a:r>
              <a:rPr lang="en-US" sz="1800" dirty="0">
                <a:solidFill>
                  <a:schemeClr val="tx1"/>
                </a:solidFill>
                <a:latin typeface="Verdana" panose="020B0604030504040204" pitchFamily="34" charset="0"/>
              </a:rPr>
              <a:t>			Syntax</a:t>
            </a:r>
          </a:p>
          <a:p>
            <a:pPr marL="0" indent="0">
              <a:buNone/>
            </a:pPr>
            <a:r>
              <a:rPr lang="en-US" sz="1800" dirty="0">
                <a:solidFill>
                  <a:schemeClr val="tx1"/>
                </a:solidFill>
                <a:latin typeface="Verdana" panose="020B0604030504040204" pitchFamily="34" charset="0"/>
              </a:rPr>
              <a:t>	git cherry-pick &lt;</a:t>
            </a:r>
            <a:r>
              <a:rPr lang="en-US" sz="1800" dirty="0" err="1">
                <a:solidFill>
                  <a:schemeClr val="tx1"/>
                </a:solidFill>
                <a:latin typeface="Verdana" panose="020B0604030504040204" pitchFamily="34" charset="0"/>
              </a:rPr>
              <a:t>commitSha</a:t>
            </a:r>
            <a:r>
              <a:rPr lang="en-US" sz="1800" dirty="0">
                <a:solidFill>
                  <a:schemeClr val="tx1"/>
                </a:solidFill>
                <a:latin typeface="Verdana" panose="020B0604030504040204" pitchFamily="34" charset="0"/>
              </a:rPr>
              <a:t>&gt;</a:t>
            </a:r>
          </a:p>
        </p:txBody>
      </p:sp>
      <p:pic>
        <p:nvPicPr>
          <p:cNvPr id="4" name="Picture 2" descr="Git cherry pick illo">
            <a:extLst>
              <a:ext uri="{FF2B5EF4-FFF2-40B4-BE49-F238E27FC236}">
                <a16:creationId xmlns:a16="http://schemas.microsoft.com/office/drawing/2014/main" id="{F110CDF2-D841-EAB0-06A4-C5602850D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431" y="516306"/>
            <a:ext cx="616402" cy="654908"/>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6">
            <a:extLst>
              <a:ext uri="{FF2B5EF4-FFF2-40B4-BE49-F238E27FC236}">
                <a16:creationId xmlns:a16="http://schemas.microsoft.com/office/drawing/2014/main" id="{2D874DF9-AC7F-28DA-9069-3BBC1C032DC9}"/>
              </a:ext>
            </a:extLst>
          </p:cNvPr>
          <p:cNvSpPr txBox="1">
            <a:spLocks/>
          </p:cNvSpPr>
          <p:nvPr/>
        </p:nvSpPr>
        <p:spPr>
          <a:xfrm>
            <a:off x="586739" y="3623309"/>
            <a:ext cx="5144589"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When to use git Cherry Pick</a:t>
            </a:r>
          </a:p>
        </p:txBody>
      </p:sp>
      <p:sp>
        <p:nvSpPr>
          <p:cNvPr id="8" name="Text Placeholder 5">
            <a:extLst>
              <a:ext uri="{FF2B5EF4-FFF2-40B4-BE49-F238E27FC236}">
                <a16:creationId xmlns:a16="http://schemas.microsoft.com/office/drawing/2014/main" id="{BAFD0D62-5A07-8289-3CCA-A4CD4B2B6748}"/>
              </a:ext>
            </a:extLst>
          </p:cNvPr>
          <p:cNvSpPr txBox="1">
            <a:spLocks/>
          </p:cNvSpPr>
          <p:nvPr/>
        </p:nvSpPr>
        <p:spPr>
          <a:xfrm>
            <a:off x="198783" y="4135528"/>
            <a:ext cx="9451403" cy="941796"/>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solidFill>
                  <a:schemeClr val="tx1"/>
                </a:solidFill>
                <a:latin typeface="Verdana" panose="020B0604030504040204" pitchFamily="34" charset="0"/>
              </a:rPr>
              <a:t>Accidently make a commit in the wrong branch.</a:t>
            </a:r>
          </a:p>
          <a:p>
            <a:r>
              <a:rPr lang="en-US" sz="1800" dirty="0">
                <a:solidFill>
                  <a:schemeClr val="tx1"/>
                </a:solidFill>
                <a:latin typeface="Verdana" panose="020B0604030504040204" pitchFamily="34" charset="0"/>
              </a:rPr>
              <a:t>Bug hotfixes</a:t>
            </a:r>
          </a:p>
          <a:p>
            <a:r>
              <a:rPr lang="en-US" sz="1800" dirty="0">
                <a:solidFill>
                  <a:schemeClr val="tx1"/>
                </a:solidFill>
                <a:latin typeface="Verdana" panose="020B0604030504040204" pitchFamily="34" charset="0"/>
              </a:rPr>
              <a:t>Team collaboration.</a:t>
            </a:r>
          </a:p>
        </p:txBody>
      </p:sp>
    </p:spTree>
    <p:extLst>
      <p:ext uri="{BB962C8B-B14F-4D97-AF65-F5344CB8AC3E}">
        <p14:creationId xmlns:p14="http://schemas.microsoft.com/office/powerpoint/2010/main" val="1357886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2776946"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fr-FR" sz="2800" b="0" i="0" dirty="0">
                <a:solidFill>
                  <a:srgbClr val="C00000"/>
                </a:solidFill>
                <a:effectLst/>
                <a:latin typeface="Segoe UI" panose="020B0502040204020203" pitchFamily="34" charset="0"/>
              </a:rPr>
              <a:t>Git Cherry Pick</a:t>
            </a:r>
            <a:endParaRPr lang="en-US" sz="2800" b="0" i="0" dirty="0">
              <a:solidFill>
                <a:srgbClr val="C00000"/>
              </a:solidFill>
              <a:effectLst/>
              <a:latin typeface="Segoe UI" panose="020B0502040204020203" pitchFamily="34" charset="0"/>
            </a:endParaRPr>
          </a:p>
        </p:txBody>
      </p:sp>
      <p:pic>
        <p:nvPicPr>
          <p:cNvPr id="4" name="Picture 2" descr="Git cherry pick illo">
            <a:extLst>
              <a:ext uri="{FF2B5EF4-FFF2-40B4-BE49-F238E27FC236}">
                <a16:creationId xmlns:a16="http://schemas.microsoft.com/office/drawing/2014/main" id="{F110CDF2-D841-EAB0-06A4-C5602850D0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6431" y="516306"/>
            <a:ext cx="616402" cy="65490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A9BD1111-36B7-07D6-585A-B3A020DFAEF0}"/>
              </a:ext>
            </a:extLst>
          </p:cNvPr>
          <p:cNvPicPr>
            <a:picLocks noChangeAspect="1"/>
          </p:cNvPicPr>
          <p:nvPr/>
        </p:nvPicPr>
        <p:blipFill>
          <a:blip r:embed="rId5"/>
          <a:stretch>
            <a:fillRect/>
          </a:stretch>
        </p:blipFill>
        <p:spPr>
          <a:xfrm>
            <a:off x="572765" y="1623189"/>
            <a:ext cx="10644539" cy="4602879"/>
          </a:xfrm>
          <a:prstGeom prst="rect">
            <a:avLst/>
          </a:prstGeom>
        </p:spPr>
      </p:pic>
    </p:spTree>
    <p:extLst>
      <p:ext uri="{BB962C8B-B14F-4D97-AF65-F5344CB8AC3E}">
        <p14:creationId xmlns:p14="http://schemas.microsoft.com/office/powerpoint/2010/main" val="201538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E4BD56-6B7F-C4AF-637F-B0A34C31A3DC}"/>
              </a:ext>
            </a:extLst>
          </p:cNvPr>
          <p:cNvPicPr>
            <a:picLocks noChangeAspect="1"/>
          </p:cNvPicPr>
          <p:nvPr/>
        </p:nvPicPr>
        <p:blipFill>
          <a:blip r:embed="rId3"/>
          <a:srcRect/>
          <a:stretch/>
        </p:blipFill>
        <p:spPr>
          <a:xfrm>
            <a:off x="10559452" y="64331"/>
            <a:ext cx="1632548" cy="918308"/>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GitHub</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Assignment 1 : Git GitHub Flow</a:t>
            </a: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98784" y="1340970"/>
            <a:ext cx="11018520" cy="3471720"/>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solidFill>
                  <a:srgbClr val="000000"/>
                </a:solidFill>
                <a:latin typeface="Verdana" panose="020B0604030504040204" pitchFamily="34" charset="0"/>
              </a:rPr>
              <a:t>The GitHub flow works like this:</a:t>
            </a:r>
          </a:p>
          <a:p>
            <a:r>
              <a:rPr lang="en-US" sz="2400" dirty="0">
                <a:solidFill>
                  <a:srgbClr val="000000"/>
                </a:solidFill>
                <a:latin typeface="Verdana" panose="020B0604030504040204" pitchFamily="34" charset="0"/>
              </a:rPr>
              <a:t>Create a GitHub repo</a:t>
            </a:r>
          </a:p>
          <a:p>
            <a:r>
              <a:rPr lang="en-US" sz="2400" dirty="0">
                <a:solidFill>
                  <a:srgbClr val="000000"/>
                </a:solidFill>
                <a:latin typeface="Verdana" panose="020B0604030504040204" pitchFamily="34" charset="0"/>
              </a:rPr>
              <a:t>fork</a:t>
            </a:r>
          </a:p>
          <a:p>
            <a:r>
              <a:rPr lang="en-US" sz="2400" dirty="0">
                <a:solidFill>
                  <a:srgbClr val="000000"/>
                </a:solidFill>
                <a:latin typeface="Verdana" panose="020B0604030504040204" pitchFamily="34" charset="0"/>
              </a:rPr>
              <a:t>Open a Pull Request</a:t>
            </a:r>
          </a:p>
          <a:p>
            <a:r>
              <a:rPr lang="en-US" sz="2400" dirty="0">
                <a:solidFill>
                  <a:srgbClr val="000000"/>
                </a:solidFill>
                <a:latin typeface="Verdana" panose="020B0604030504040204" pitchFamily="34" charset="0"/>
              </a:rPr>
              <a:t>Make changes and add Commits</a:t>
            </a:r>
          </a:p>
          <a:p>
            <a:r>
              <a:rPr lang="en-US" sz="2400" dirty="0">
                <a:solidFill>
                  <a:srgbClr val="000000"/>
                </a:solidFill>
                <a:latin typeface="Verdana" panose="020B0604030504040204" pitchFamily="34" charset="0"/>
              </a:rPr>
              <a:t>Review</a:t>
            </a:r>
          </a:p>
          <a:p>
            <a:r>
              <a:rPr lang="en-US" sz="2400" dirty="0">
                <a:solidFill>
                  <a:srgbClr val="000000"/>
                </a:solidFill>
                <a:latin typeface="Verdana" panose="020B0604030504040204" pitchFamily="34" charset="0"/>
              </a:rPr>
              <a:t>Deploy</a:t>
            </a:r>
          </a:p>
          <a:p>
            <a:r>
              <a:rPr lang="en-US" sz="2400" dirty="0">
                <a:solidFill>
                  <a:srgbClr val="000000"/>
                </a:solidFill>
                <a:latin typeface="Verdana" panose="020B0604030504040204" pitchFamily="34" charset="0"/>
              </a:rPr>
              <a:t>Merge</a:t>
            </a:r>
          </a:p>
        </p:txBody>
      </p:sp>
      <p:sp>
        <p:nvSpPr>
          <p:cNvPr id="6" name="Text Placeholder 5">
            <a:extLst>
              <a:ext uri="{FF2B5EF4-FFF2-40B4-BE49-F238E27FC236}">
                <a16:creationId xmlns:a16="http://schemas.microsoft.com/office/drawing/2014/main" id="{C326A249-A6A0-A558-6984-E7CDE935201E}"/>
              </a:ext>
            </a:extLst>
          </p:cNvPr>
          <p:cNvSpPr txBox="1">
            <a:spLocks/>
          </p:cNvSpPr>
          <p:nvPr/>
        </p:nvSpPr>
        <p:spPr>
          <a:xfrm>
            <a:off x="357205" y="5023112"/>
            <a:ext cx="11642137" cy="1107996"/>
          </a:xfrm>
          <a:prstGeom prst="rect">
            <a:avLst/>
          </a:prstGeom>
          <a:ln>
            <a:solidFill>
              <a:srgbClr val="FF0000"/>
            </a:solidFill>
          </a:ln>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buNone/>
            </a:pPr>
            <a:r>
              <a:rPr lang="en-US" sz="2400" dirty="0">
                <a:solidFill>
                  <a:srgbClr val="00B050"/>
                </a:solidFill>
                <a:latin typeface="Verdana" panose="020B0604030504040204" pitchFamily="34" charset="0"/>
              </a:rPr>
              <a:t>In a group, think of a simple project, one student to create a GitHub repo, the rest folk, create a pull-up request, using branches contribute to that project. Do not delete the branches. A project can be a simple website.</a:t>
            </a:r>
            <a:endParaRPr lang="en-US" sz="2400" dirty="0">
              <a:solidFill>
                <a:srgbClr val="000000"/>
              </a:solidFill>
              <a:latin typeface="Verdana" panose="020B0604030504040204" pitchFamily="34" charset="0"/>
            </a:endParaRPr>
          </a:p>
        </p:txBody>
      </p:sp>
    </p:spTree>
    <p:extLst>
      <p:ext uri="{BB962C8B-B14F-4D97-AF65-F5344CB8AC3E}">
        <p14:creationId xmlns:p14="http://schemas.microsoft.com/office/powerpoint/2010/main" val="2161514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 / GitHub</a:t>
            </a:r>
          </a:p>
        </p:txBody>
      </p:sp>
      <p:sp>
        <p:nvSpPr>
          <p:cNvPr id="9" name="Text Placeholder 5">
            <a:extLst>
              <a:ext uri="{FF2B5EF4-FFF2-40B4-BE49-F238E27FC236}">
                <a16:creationId xmlns:a16="http://schemas.microsoft.com/office/drawing/2014/main" id="{60488C9E-606A-1150-1BD3-F2A1688CF800}"/>
              </a:ext>
            </a:extLst>
          </p:cNvPr>
          <p:cNvSpPr txBox="1">
            <a:spLocks/>
          </p:cNvSpPr>
          <p:nvPr/>
        </p:nvSpPr>
        <p:spPr>
          <a:xfrm>
            <a:off x="1304253" y="2132540"/>
            <a:ext cx="7266541" cy="1477328"/>
          </a:xfrm>
          <a:prstGeom prst="rect">
            <a:avLst/>
          </a:prstGeom>
        </p:spPr>
        <p:txBody>
          <a:bodyPr vert="horz" wrap="square" lIns="0" tIns="0" rIns="0" bIns="0" rtlCol="0" anchor="t">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endParaRPr lang="en-US" sz="2400" dirty="0">
              <a:solidFill>
                <a:srgbClr val="000000"/>
              </a:solidFill>
              <a:latin typeface="Verdana" panose="020B0604030504040204" pitchFamily="34" charset="0"/>
              <a:ea typeface="Verdana"/>
            </a:endParaRPr>
          </a:p>
          <a:p>
            <a:pPr marL="0" indent="0" algn="ctr">
              <a:buNone/>
            </a:pPr>
            <a:endParaRPr lang="en-US" sz="2400" dirty="0">
              <a:solidFill>
                <a:srgbClr val="000000"/>
              </a:solidFill>
              <a:latin typeface="Verdana" panose="020B0604030504040204" pitchFamily="34" charset="0"/>
            </a:endParaRPr>
          </a:p>
          <a:p>
            <a:pPr marL="0" indent="0" algn="ctr">
              <a:buNone/>
            </a:pPr>
            <a:r>
              <a:rPr lang="en-US" sz="3600" dirty="0">
                <a:solidFill>
                  <a:srgbClr val="000000"/>
                </a:solidFill>
                <a:latin typeface="Verdana" panose="020B0604030504040204" pitchFamily="34" charset="0"/>
              </a:rPr>
              <a:t>END</a:t>
            </a:r>
          </a:p>
        </p:txBody>
      </p:sp>
      <p:pic>
        <p:nvPicPr>
          <p:cNvPr id="8" name="Picture 7" descr="A picture containing text&#10;&#10;Description automatically generated">
            <a:extLst>
              <a:ext uri="{FF2B5EF4-FFF2-40B4-BE49-F238E27FC236}">
                <a16:creationId xmlns:a16="http://schemas.microsoft.com/office/drawing/2014/main" id="{246A5AF2-5A29-AE08-9ACE-335CD4179D06}"/>
              </a:ext>
            </a:extLst>
          </p:cNvPr>
          <p:cNvPicPr>
            <a:picLocks noChangeAspect="1"/>
          </p:cNvPicPr>
          <p:nvPr/>
        </p:nvPicPr>
        <p:blipFill>
          <a:blip r:embed="rId3"/>
          <a:stretch>
            <a:fillRect/>
          </a:stretch>
        </p:blipFill>
        <p:spPr>
          <a:xfrm>
            <a:off x="8050695" y="125413"/>
            <a:ext cx="4163979" cy="2775985"/>
          </a:xfrm>
          <a:prstGeom prst="rect">
            <a:avLst/>
          </a:prstGeom>
        </p:spPr>
      </p:pic>
    </p:spTree>
    <p:extLst>
      <p:ext uri="{BB962C8B-B14F-4D97-AF65-F5344CB8AC3E}">
        <p14:creationId xmlns:p14="http://schemas.microsoft.com/office/powerpoint/2010/main" val="243608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p:txBody>
          <a:bodyPr/>
          <a:lstStyle/>
          <a:p>
            <a:pPr algn="l"/>
            <a:r>
              <a:rPr lang="en-US" b="0" i="0" dirty="0">
                <a:solidFill>
                  <a:srgbClr val="000000"/>
                </a:solidFill>
                <a:effectLst/>
                <a:latin typeface="Segoe UI" panose="020B0502040204020203" pitchFamily="34" charset="0"/>
              </a:rPr>
              <a:t>Git</a:t>
            </a:r>
          </a:p>
        </p:txBody>
      </p:sp>
      <p:sp>
        <p:nvSpPr>
          <p:cNvPr id="6" name="Text Placeholder 5"/>
          <p:cNvSpPr>
            <a:spLocks noGrp="1"/>
          </p:cNvSpPr>
          <p:nvPr>
            <p:ph type="body" sz="quarter" idx="10"/>
          </p:nvPr>
        </p:nvSpPr>
        <p:spPr>
          <a:xfrm>
            <a:off x="534974" y="2900570"/>
            <a:ext cx="11018520" cy="3447098"/>
          </a:xfrm>
        </p:spPr>
        <p:txBody>
          <a:bodyPr/>
          <a:lstStyle/>
          <a:p>
            <a:pPr algn="l">
              <a:buFont typeface="Arial" panose="020B0604020202020204" pitchFamily="34" charset="0"/>
              <a:buChar char="•"/>
            </a:pPr>
            <a:r>
              <a:rPr lang="en-US" b="0" i="0" dirty="0">
                <a:solidFill>
                  <a:srgbClr val="000000"/>
                </a:solidFill>
                <a:effectLst/>
                <a:latin typeface="Verdana" panose="020B0604030504040204" pitchFamily="34" charset="0"/>
              </a:rPr>
              <a:t>Manage projects with </a:t>
            </a:r>
            <a:r>
              <a:rPr lang="en-US" b="1" i="0" dirty="0">
                <a:solidFill>
                  <a:srgbClr val="000000"/>
                </a:solidFill>
                <a:effectLst/>
                <a:latin typeface="Verdana" panose="020B0604030504040204" pitchFamily="34" charset="0"/>
              </a:rPr>
              <a:t>Repositories</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Clone</a:t>
            </a:r>
            <a:r>
              <a:rPr lang="en-US" b="0" i="0" dirty="0">
                <a:solidFill>
                  <a:srgbClr val="000000"/>
                </a:solidFill>
                <a:effectLst/>
                <a:latin typeface="Verdana" panose="020B0604030504040204" pitchFamily="34" charset="0"/>
              </a:rPr>
              <a:t> a project to work on a local copy</a:t>
            </a:r>
          </a:p>
          <a:p>
            <a:pPr algn="l">
              <a:buFont typeface="Arial" panose="020B0604020202020204" pitchFamily="34" charset="0"/>
              <a:buChar char="•"/>
            </a:pPr>
            <a:r>
              <a:rPr lang="en-US" b="0" i="0" dirty="0">
                <a:solidFill>
                  <a:srgbClr val="000000"/>
                </a:solidFill>
                <a:effectLst/>
                <a:latin typeface="Verdana" panose="020B0604030504040204" pitchFamily="34" charset="0"/>
              </a:rPr>
              <a:t>Control and track changes with </a:t>
            </a:r>
            <a:r>
              <a:rPr lang="en-US" b="1" i="0" dirty="0">
                <a:solidFill>
                  <a:srgbClr val="000000"/>
                </a:solidFill>
                <a:effectLst/>
                <a:latin typeface="Verdana" panose="020B0604030504040204" pitchFamily="34" charset="0"/>
              </a:rPr>
              <a:t>Staging</a:t>
            </a:r>
            <a:r>
              <a:rPr lang="en-US" b="0" i="0" dirty="0">
                <a:solidFill>
                  <a:srgbClr val="000000"/>
                </a:solidFill>
                <a:effectLst/>
                <a:latin typeface="Verdana" panose="020B0604030504040204" pitchFamily="34" charset="0"/>
              </a:rPr>
              <a:t> and </a:t>
            </a:r>
            <a:r>
              <a:rPr lang="en-US" b="1" i="0" dirty="0">
                <a:solidFill>
                  <a:srgbClr val="000000"/>
                </a:solidFill>
                <a:effectLst/>
                <a:latin typeface="Verdana" panose="020B0604030504040204" pitchFamily="34" charset="0"/>
              </a:rPr>
              <a:t>Committing</a:t>
            </a:r>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i="0" dirty="0">
                <a:solidFill>
                  <a:srgbClr val="000000"/>
                </a:solidFill>
                <a:effectLst/>
                <a:latin typeface="Verdana" panose="020B0604030504040204" pitchFamily="34" charset="0"/>
              </a:rPr>
              <a:t>Branch</a:t>
            </a:r>
            <a:r>
              <a:rPr lang="en-US" b="0" i="0" dirty="0">
                <a:solidFill>
                  <a:srgbClr val="000000"/>
                </a:solidFill>
                <a:effectLst/>
                <a:latin typeface="Verdana" panose="020B0604030504040204" pitchFamily="34" charset="0"/>
              </a:rPr>
              <a:t> and </a:t>
            </a:r>
            <a:r>
              <a:rPr lang="en-US" b="1" i="0" dirty="0">
                <a:solidFill>
                  <a:srgbClr val="000000"/>
                </a:solidFill>
                <a:effectLst/>
                <a:latin typeface="Verdana" panose="020B0604030504040204" pitchFamily="34" charset="0"/>
              </a:rPr>
              <a:t>Merge</a:t>
            </a:r>
            <a:r>
              <a:rPr lang="en-US" b="0" i="0" dirty="0">
                <a:solidFill>
                  <a:srgbClr val="000000"/>
                </a:solidFill>
                <a:effectLst/>
                <a:latin typeface="Verdana" panose="020B0604030504040204" pitchFamily="34" charset="0"/>
              </a:rPr>
              <a:t> to allow for work on different parts and versions of a project</a:t>
            </a:r>
          </a:p>
          <a:p>
            <a:pPr algn="l">
              <a:buFont typeface="Arial" panose="020B0604020202020204" pitchFamily="34" charset="0"/>
              <a:buChar char="•"/>
            </a:pPr>
            <a:r>
              <a:rPr lang="en-US" b="1" i="0" dirty="0">
                <a:solidFill>
                  <a:srgbClr val="000000"/>
                </a:solidFill>
                <a:effectLst/>
                <a:latin typeface="Verdana" panose="020B0604030504040204" pitchFamily="34" charset="0"/>
              </a:rPr>
              <a:t>Pull</a:t>
            </a:r>
            <a:r>
              <a:rPr lang="en-US" b="0" i="0" dirty="0">
                <a:solidFill>
                  <a:srgbClr val="000000"/>
                </a:solidFill>
                <a:effectLst/>
                <a:latin typeface="Verdana" panose="020B0604030504040204" pitchFamily="34" charset="0"/>
              </a:rPr>
              <a:t> the latest version of the project to a local copy</a:t>
            </a:r>
          </a:p>
          <a:p>
            <a:pPr algn="l">
              <a:buFont typeface="Arial" panose="020B0604020202020204" pitchFamily="34" charset="0"/>
              <a:buChar char="•"/>
            </a:pPr>
            <a:r>
              <a:rPr lang="en-US" b="1" i="0" dirty="0">
                <a:solidFill>
                  <a:srgbClr val="000000"/>
                </a:solidFill>
                <a:effectLst/>
                <a:latin typeface="Verdana" panose="020B0604030504040204" pitchFamily="34" charset="0"/>
              </a:rPr>
              <a:t>Push</a:t>
            </a:r>
            <a:r>
              <a:rPr lang="en-US" b="0" i="0" dirty="0">
                <a:solidFill>
                  <a:srgbClr val="000000"/>
                </a:solidFill>
                <a:effectLst/>
                <a:latin typeface="Verdana" panose="020B0604030504040204" pitchFamily="34" charset="0"/>
              </a:rPr>
              <a:t> local updates to the main project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34974" y="183624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b="0" i="0" dirty="0">
                <a:solidFill>
                  <a:srgbClr val="C00000"/>
                </a:solidFill>
                <a:effectLst/>
                <a:latin typeface="Segoe UI" panose="020B0502040204020203" pitchFamily="34" charset="0"/>
              </a:rPr>
              <a:t>What does Git do?</a:t>
            </a:r>
          </a:p>
        </p:txBody>
      </p:sp>
    </p:spTree>
    <p:extLst>
      <p:ext uri="{BB962C8B-B14F-4D97-AF65-F5344CB8AC3E}">
        <p14:creationId xmlns:p14="http://schemas.microsoft.com/office/powerpoint/2010/main" val="358196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861717"/>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Using Git with Command Line?</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739140" y="2037205"/>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de-DE" sz="2000" b="0" i="0" dirty="0">
                <a:solidFill>
                  <a:schemeClr val="tx1"/>
                </a:solidFill>
                <a:effectLst/>
                <a:latin typeface="Segoe UI" panose="020B0502040204020203" pitchFamily="34" charset="0"/>
              </a:rPr>
              <a:t>git --version</a:t>
            </a:r>
          </a:p>
          <a:p>
            <a:pPr algn="l"/>
            <a:r>
              <a:rPr lang="de-DE" sz="2000" b="0" i="0" dirty="0">
                <a:solidFill>
                  <a:schemeClr val="tx1"/>
                </a:solidFill>
                <a:effectLst/>
                <a:latin typeface="Segoe UI" panose="020B0502040204020203" pitchFamily="34" charset="0"/>
              </a:rPr>
              <a:t>git version </a:t>
            </a:r>
            <a:r>
              <a:rPr lang="en-US" sz="1800" dirty="0">
                <a:solidFill>
                  <a:prstClr val="black"/>
                </a:solidFill>
                <a:latin typeface="Lucida Console" panose="020B0609040504020204" pitchFamily="49" charset="0"/>
              </a:rPr>
              <a:t> 2.40.0</a:t>
            </a:r>
            <a:r>
              <a:rPr lang="de-DE" sz="2000" b="0" i="0" dirty="0">
                <a:solidFill>
                  <a:schemeClr val="tx1"/>
                </a:solidFill>
                <a:effectLst/>
                <a:latin typeface="Segoe UI" panose="020B0502040204020203" pitchFamily="34" charset="0"/>
              </a:rPr>
              <a:t>.windows.1</a:t>
            </a:r>
            <a:endParaRPr lang="en-US" sz="2000" b="0" i="0" dirty="0">
              <a:solidFill>
                <a:schemeClr val="tx1"/>
              </a:solidFill>
              <a:effectLst/>
              <a:latin typeface="Segoe UI" panose="020B0502040204020203" pitchFamily="34" charset="0"/>
            </a:endParaRPr>
          </a:p>
        </p:txBody>
      </p:sp>
      <p:sp>
        <p:nvSpPr>
          <p:cNvPr id="7" name="Title 16">
            <a:extLst>
              <a:ext uri="{FF2B5EF4-FFF2-40B4-BE49-F238E27FC236}">
                <a16:creationId xmlns:a16="http://schemas.microsoft.com/office/drawing/2014/main" id="{0C830C54-93EA-3871-0C5A-90CAECF146F7}"/>
              </a:ext>
            </a:extLst>
          </p:cNvPr>
          <p:cNvSpPr txBox="1">
            <a:spLocks/>
          </p:cNvSpPr>
          <p:nvPr/>
        </p:nvSpPr>
        <p:spPr>
          <a:xfrm>
            <a:off x="739140" y="160407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G</a:t>
            </a:r>
            <a:r>
              <a:rPr lang="en-US" sz="2000" b="0" i="0" dirty="0">
                <a:solidFill>
                  <a:srgbClr val="00B050"/>
                </a:solidFill>
                <a:effectLst/>
                <a:latin typeface="Segoe UI" panose="020B0502040204020203" pitchFamily="34" charset="0"/>
              </a:rPr>
              <a:t>it version?</a:t>
            </a:r>
          </a:p>
        </p:txBody>
      </p:sp>
      <p:sp>
        <p:nvSpPr>
          <p:cNvPr id="11" name="Title 16">
            <a:extLst>
              <a:ext uri="{FF2B5EF4-FFF2-40B4-BE49-F238E27FC236}">
                <a16:creationId xmlns:a16="http://schemas.microsoft.com/office/drawing/2014/main" id="{A4A54EAA-7065-F8AB-A488-160099BFA25D}"/>
              </a:ext>
            </a:extLst>
          </p:cNvPr>
          <p:cNvSpPr txBox="1">
            <a:spLocks/>
          </p:cNvSpPr>
          <p:nvPr/>
        </p:nvSpPr>
        <p:spPr>
          <a:xfrm>
            <a:off x="739140" y="300061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Configure Git</a:t>
            </a:r>
            <a:r>
              <a:rPr lang="en-US" sz="2000" b="0" i="0" dirty="0">
                <a:solidFill>
                  <a:srgbClr val="00B050"/>
                </a:solidFill>
                <a:effectLst/>
                <a:latin typeface="Segoe UI" panose="020B0502040204020203" pitchFamily="34" charset="0"/>
              </a:rPr>
              <a:t>?</a:t>
            </a: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739140" y="3405747"/>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a:solidFill>
                  <a:schemeClr val="tx1"/>
                </a:solidFill>
                <a:effectLst/>
                <a:latin typeface="Segoe UI" panose="020B0502040204020203" pitchFamily="34" charset="0"/>
              </a:rPr>
              <a:t>git config --global user.name “</a:t>
            </a:r>
            <a:r>
              <a:rPr lang="en-US" sz="2000" b="0" i="0" dirty="0" err="1">
                <a:solidFill>
                  <a:schemeClr val="tx1"/>
                </a:solidFill>
                <a:effectLst/>
                <a:latin typeface="Segoe UI" panose="020B0502040204020203" pitchFamily="34" charset="0"/>
              </a:rPr>
              <a:t>your_git</a:t>
            </a:r>
            <a:r>
              <a:rPr lang="en-US" sz="2000" dirty="0" err="1">
                <a:solidFill>
                  <a:schemeClr val="tx1"/>
                </a:solidFill>
                <a:latin typeface="Segoe UI" panose="020B0502040204020203" pitchFamily="34" charset="0"/>
              </a:rPr>
              <a:t>hub_name</a:t>
            </a:r>
            <a:r>
              <a:rPr lang="en-US" sz="2000" b="0" i="0" dirty="0">
                <a:solidFill>
                  <a:schemeClr val="tx1"/>
                </a:solidFill>
                <a:effectLst/>
                <a:latin typeface="Segoe UI" panose="020B0502040204020203" pitchFamily="34" charset="0"/>
              </a:rPr>
              <a:t>"</a:t>
            </a:r>
          </a:p>
          <a:p>
            <a:pPr algn="l"/>
            <a:r>
              <a:rPr lang="en-US" sz="2000" b="0" i="0" dirty="0">
                <a:solidFill>
                  <a:schemeClr val="tx1"/>
                </a:solidFill>
                <a:effectLst/>
                <a:latin typeface="Segoe UI" panose="020B0502040204020203" pitchFamily="34" charset="0"/>
              </a:rPr>
              <a:t>git config --global </a:t>
            </a:r>
            <a:r>
              <a:rPr lang="en-US" sz="2000" b="0" i="0" dirty="0" err="1">
                <a:solidFill>
                  <a:schemeClr val="tx1"/>
                </a:solidFill>
                <a:effectLst/>
                <a:latin typeface="Segoe UI" panose="020B0502040204020203" pitchFamily="34" charset="0"/>
              </a:rPr>
              <a:t>user.email</a:t>
            </a:r>
            <a:r>
              <a:rPr lang="en-US" sz="2000" b="0" i="0" dirty="0">
                <a:solidFill>
                  <a:schemeClr val="tx1"/>
                </a:solidFill>
                <a:effectLst/>
                <a:latin typeface="Segoe UI" panose="020B0502040204020203" pitchFamily="34" charset="0"/>
              </a:rPr>
              <a:t> “your_github_email@gmail.com"</a:t>
            </a:r>
          </a:p>
        </p:txBody>
      </p:sp>
      <p:sp>
        <p:nvSpPr>
          <p:cNvPr id="13" name="Title 16">
            <a:extLst>
              <a:ext uri="{FF2B5EF4-FFF2-40B4-BE49-F238E27FC236}">
                <a16:creationId xmlns:a16="http://schemas.microsoft.com/office/drawing/2014/main" id="{7713B3EE-9099-D64E-529D-253244778A8A}"/>
              </a:ext>
            </a:extLst>
          </p:cNvPr>
          <p:cNvSpPr txBox="1">
            <a:spLocks/>
          </p:cNvSpPr>
          <p:nvPr/>
        </p:nvSpPr>
        <p:spPr>
          <a:xfrm>
            <a:off x="759020" y="4279447"/>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Creating Git Folder</a:t>
            </a:r>
            <a:r>
              <a:rPr lang="en-US" sz="2000" b="0" i="0" dirty="0">
                <a:solidFill>
                  <a:srgbClr val="00B050"/>
                </a:solidFill>
                <a:effectLst/>
                <a:latin typeface="Segoe UI" panose="020B0502040204020203" pitchFamily="34" charset="0"/>
              </a:rPr>
              <a:t>?</a:t>
            </a:r>
          </a:p>
        </p:txBody>
      </p:sp>
      <p:sp>
        <p:nvSpPr>
          <p:cNvPr id="14" name="Title 16">
            <a:extLst>
              <a:ext uri="{FF2B5EF4-FFF2-40B4-BE49-F238E27FC236}">
                <a16:creationId xmlns:a16="http://schemas.microsoft.com/office/drawing/2014/main" id="{656E226D-48C5-AF65-893B-95D7C84AA54F}"/>
              </a:ext>
            </a:extLst>
          </p:cNvPr>
          <p:cNvSpPr txBox="1">
            <a:spLocks/>
          </p:cNvSpPr>
          <p:nvPr/>
        </p:nvSpPr>
        <p:spPr>
          <a:xfrm>
            <a:off x="759020" y="4684582"/>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err="1">
                <a:solidFill>
                  <a:schemeClr val="tx1"/>
                </a:solidFill>
                <a:effectLst/>
                <a:latin typeface="Segoe UI" panose="020B0502040204020203" pitchFamily="34" charset="0"/>
              </a:rPr>
              <a:t>mkdir</a:t>
            </a:r>
            <a:r>
              <a:rPr lang="en-US" sz="2000" b="0" i="0" dirty="0">
                <a:solidFill>
                  <a:schemeClr val="tx1"/>
                </a:solidFill>
                <a:effectLst/>
                <a:latin typeface="Segoe UI" panose="020B0502040204020203" pitchFamily="34" charset="0"/>
              </a:rPr>
              <a:t> </a:t>
            </a:r>
            <a:r>
              <a:rPr lang="en-US" sz="2000" b="0" i="0" dirty="0" err="1">
                <a:solidFill>
                  <a:schemeClr val="tx1"/>
                </a:solidFill>
                <a:effectLst/>
                <a:latin typeface="Segoe UI" panose="020B0502040204020203" pitchFamily="34" charset="0"/>
              </a:rPr>
              <a:t>myproject</a:t>
            </a:r>
            <a:endParaRPr lang="en-US" sz="2000" b="0" i="0" dirty="0">
              <a:solidFill>
                <a:schemeClr val="tx1"/>
              </a:solidFill>
              <a:effectLst/>
              <a:latin typeface="Segoe UI" panose="020B0502040204020203" pitchFamily="34" charset="0"/>
            </a:endParaRPr>
          </a:p>
          <a:p>
            <a:pPr algn="l"/>
            <a:r>
              <a:rPr lang="en-US" sz="2000" b="0" i="0" dirty="0">
                <a:solidFill>
                  <a:schemeClr val="tx1"/>
                </a:solidFill>
                <a:effectLst/>
                <a:latin typeface="Segoe UI" panose="020B0502040204020203" pitchFamily="34" charset="0"/>
              </a:rPr>
              <a:t>cd </a:t>
            </a:r>
            <a:r>
              <a:rPr lang="en-US" sz="2000" b="0" i="0" dirty="0" err="1">
                <a:solidFill>
                  <a:schemeClr val="tx1"/>
                </a:solidFill>
                <a:effectLst/>
                <a:latin typeface="Segoe UI" panose="020B0502040204020203" pitchFamily="34" charset="0"/>
              </a:rPr>
              <a:t>myproject</a:t>
            </a:r>
            <a:endParaRPr lang="en-US" sz="2000" b="0" i="0" dirty="0">
              <a:solidFill>
                <a:schemeClr val="tx1"/>
              </a:solidFill>
              <a:effectLst/>
              <a:latin typeface="Segoe UI" panose="020B0502040204020203" pitchFamily="34" charset="0"/>
            </a:endParaRPr>
          </a:p>
        </p:txBody>
      </p:sp>
      <p:sp>
        <p:nvSpPr>
          <p:cNvPr id="15" name="Title 16">
            <a:extLst>
              <a:ext uri="{FF2B5EF4-FFF2-40B4-BE49-F238E27FC236}">
                <a16:creationId xmlns:a16="http://schemas.microsoft.com/office/drawing/2014/main" id="{E951C7B3-8CF7-288F-334B-534D79889776}"/>
              </a:ext>
            </a:extLst>
          </p:cNvPr>
          <p:cNvSpPr txBox="1">
            <a:spLocks/>
          </p:cNvSpPr>
          <p:nvPr/>
        </p:nvSpPr>
        <p:spPr>
          <a:xfrm>
            <a:off x="778900" y="5545029"/>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Creating Git Folder</a:t>
            </a:r>
            <a:r>
              <a:rPr lang="en-US" sz="2000" b="0" i="0" dirty="0">
                <a:solidFill>
                  <a:srgbClr val="00B050"/>
                </a:solidFill>
                <a:effectLst/>
                <a:latin typeface="Segoe UI" panose="020B0502040204020203" pitchFamily="34" charset="0"/>
              </a:rPr>
              <a:t>?</a:t>
            </a:r>
          </a:p>
        </p:txBody>
      </p:sp>
      <p:sp>
        <p:nvSpPr>
          <p:cNvPr id="16" name="Title 16">
            <a:extLst>
              <a:ext uri="{FF2B5EF4-FFF2-40B4-BE49-F238E27FC236}">
                <a16:creationId xmlns:a16="http://schemas.microsoft.com/office/drawing/2014/main" id="{F589E168-23DA-A147-F300-0BAEDDEAE660}"/>
              </a:ext>
            </a:extLst>
          </p:cNvPr>
          <p:cNvSpPr txBox="1">
            <a:spLocks/>
          </p:cNvSpPr>
          <p:nvPr/>
        </p:nvSpPr>
        <p:spPr>
          <a:xfrm>
            <a:off x="778900" y="5950164"/>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a:solidFill>
                  <a:schemeClr val="tx1"/>
                </a:solidFill>
                <a:effectLst/>
                <a:latin typeface="Segoe UI" panose="020B0502040204020203" pitchFamily="34" charset="0"/>
              </a:rPr>
              <a:t>git </a:t>
            </a:r>
            <a:r>
              <a:rPr lang="en-US" sz="2000" b="0" i="0" dirty="0" err="1">
                <a:solidFill>
                  <a:schemeClr val="tx1"/>
                </a:solidFill>
                <a:effectLst/>
                <a:latin typeface="Segoe UI" panose="020B0502040204020203" pitchFamily="34" charset="0"/>
              </a:rPr>
              <a:t>init</a:t>
            </a:r>
            <a:r>
              <a:rPr lang="en-US" sz="2000" b="0" i="0" dirty="0">
                <a:solidFill>
                  <a:schemeClr val="tx1"/>
                </a:solidFill>
                <a:effectLst/>
                <a:latin typeface="Segoe UI" panose="020B0502040204020203" pitchFamily="34" charset="0"/>
              </a:rPr>
              <a:t> </a:t>
            </a:r>
          </a:p>
          <a:p>
            <a:pPr algn="l"/>
            <a:r>
              <a:rPr lang="en-US" sz="2000" b="0" i="0" dirty="0">
                <a:solidFill>
                  <a:schemeClr val="tx1"/>
                </a:solidFill>
                <a:effectLst/>
                <a:latin typeface="Segoe UI" panose="020B0502040204020203" pitchFamily="34" charset="0"/>
              </a:rPr>
              <a:t>Initialized empty Git repository in /Users/user/</a:t>
            </a:r>
            <a:r>
              <a:rPr lang="en-US" sz="2000" b="0" i="0" dirty="0" err="1">
                <a:solidFill>
                  <a:schemeClr val="tx1"/>
                </a:solidFill>
                <a:effectLst/>
                <a:latin typeface="Segoe UI" panose="020B0502040204020203" pitchFamily="34" charset="0"/>
              </a:rPr>
              <a:t>myproject</a:t>
            </a:r>
            <a:r>
              <a:rPr lang="en-US" sz="2000" b="0" i="0" dirty="0">
                <a:solidFill>
                  <a:schemeClr val="tx1"/>
                </a:solidFill>
                <a:effectLst/>
                <a:latin typeface="Segoe UI" panose="020B0502040204020203" pitchFamily="34" charset="0"/>
              </a:rPr>
              <a:t>/.git/</a:t>
            </a:r>
          </a:p>
        </p:txBody>
      </p:sp>
    </p:spTree>
    <p:extLst>
      <p:ext uri="{BB962C8B-B14F-4D97-AF65-F5344CB8AC3E}">
        <p14:creationId xmlns:p14="http://schemas.microsoft.com/office/powerpoint/2010/main" val="122611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861717"/>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Adding New Files?</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586740" y="204139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t</a:t>
            </a:r>
            <a:r>
              <a:rPr lang="en-US" sz="2000" b="0" i="0" dirty="0">
                <a:solidFill>
                  <a:schemeClr val="tx1"/>
                </a:solidFill>
                <a:effectLst/>
                <a:latin typeface="Segoe UI" panose="020B0502040204020203" pitchFamily="34" charset="0"/>
              </a:rPr>
              <a:t>ouch index.html</a:t>
            </a:r>
          </a:p>
        </p:txBody>
      </p:sp>
      <p:sp>
        <p:nvSpPr>
          <p:cNvPr id="7" name="Title 16">
            <a:extLst>
              <a:ext uri="{FF2B5EF4-FFF2-40B4-BE49-F238E27FC236}">
                <a16:creationId xmlns:a16="http://schemas.microsoft.com/office/drawing/2014/main" id="{0C830C54-93EA-3871-0C5A-90CAECF146F7}"/>
              </a:ext>
            </a:extLst>
          </p:cNvPr>
          <p:cNvSpPr txBox="1">
            <a:spLocks/>
          </p:cNvSpPr>
          <p:nvPr/>
        </p:nvSpPr>
        <p:spPr>
          <a:xfrm>
            <a:off x="739140" y="160407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Create index.html</a:t>
            </a:r>
            <a:r>
              <a:rPr lang="en-US" sz="2000" b="0" i="0" dirty="0">
                <a:solidFill>
                  <a:srgbClr val="00B050"/>
                </a:solidFill>
                <a:effectLst/>
                <a:latin typeface="Segoe UI" panose="020B0502040204020203" pitchFamily="34" charset="0"/>
              </a:rPr>
              <a:t>?</a:t>
            </a:r>
          </a:p>
        </p:txBody>
      </p:sp>
      <p:sp>
        <p:nvSpPr>
          <p:cNvPr id="11" name="Title 16">
            <a:extLst>
              <a:ext uri="{FF2B5EF4-FFF2-40B4-BE49-F238E27FC236}">
                <a16:creationId xmlns:a16="http://schemas.microsoft.com/office/drawing/2014/main" id="{A4A54EAA-7065-F8AB-A488-160099BFA25D}"/>
              </a:ext>
            </a:extLst>
          </p:cNvPr>
          <p:cNvSpPr txBox="1">
            <a:spLocks/>
          </p:cNvSpPr>
          <p:nvPr/>
        </p:nvSpPr>
        <p:spPr>
          <a:xfrm>
            <a:off x="739140" y="2604825"/>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Confirm the file</a:t>
            </a:r>
            <a:r>
              <a:rPr lang="en-US" sz="2000" b="0" i="0" dirty="0">
                <a:solidFill>
                  <a:srgbClr val="00B050"/>
                </a:solidFill>
                <a:effectLst/>
                <a:latin typeface="Segoe UI" panose="020B0502040204020203" pitchFamily="34" charset="0"/>
              </a:rPr>
              <a:t>?</a:t>
            </a: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586740" y="3010189"/>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ls</a:t>
            </a:r>
          </a:p>
          <a:p>
            <a:pPr algn="l"/>
            <a:r>
              <a:rPr lang="en-US" sz="2000" b="0" i="0" dirty="0">
                <a:solidFill>
                  <a:schemeClr val="tx1"/>
                </a:solidFill>
                <a:effectLst/>
                <a:latin typeface="Segoe UI" panose="020B0502040204020203" pitchFamily="34" charset="0"/>
              </a:rPr>
              <a:t>git status</a:t>
            </a:r>
          </a:p>
        </p:txBody>
      </p:sp>
      <p:sp>
        <p:nvSpPr>
          <p:cNvPr id="6" name="Title 16">
            <a:extLst>
              <a:ext uri="{FF2B5EF4-FFF2-40B4-BE49-F238E27FC236}">
                <a16:creationId xmlns:a16="http://schemas.microsoft.com/office/drawing/2014/main" id="{9D85E8F0-5DF5-C8E9-90B7-E8A40B24615D}"/>
              </a:ext>
            </a:extLst>
          </p:cNvPr>
          <p:cNvSpPr txBox="1">
            <a:spLocks/>
          </p:cNvSpPr>
          <p:nvPr/>
        </p:nvSpPr>
        <p:spPr>
          <a:xfrm>
            <a:off x="809652" y="3726219"/>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a:solidFill>
                  <a:srgbClr val="00B050"/>
                </a:solidFill>
                <a:effectLst/>
                <a:latin typeface="Segoe UI" panose="020B0502040204020203" pitchFamily="34" charset="0"/>
              </a:rPr>
              <a:t>Git Log?</a:t>
            </a:r>
          </a:p>
        </p:txBody>
      </p:sp>
      <p:sp>
        <p:nvSpPr>
          <p:cNvPr id="8" name="Title 16">
            <a:extLst>
              <a:ext uri="{FF2B5EF4-FFF2-40B4-BE49-F238E27FC236}">
                <a16:creationId xmlns:a16="http://schemas.microsoft.com/office/drawing/2014/main" id="{F1D9894F-D098-C39D-DA14-62B2320A66A5}"/>
              </a:ext>
            </a:extLst>
          </p:cNvPr>
          <p:cNvSpPr txBox="1">
            <a:spLocks/>
          </p:cNvSpPr>
          <p:nvPr/>
        </p:nvSpPr>
        <p:spPr>
          <a:xfrm>
            <a:off x="586740" y="4113039"/>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a:solidFill>
                  <a:schemeClr val="tx1"/>
                </a:solidFill>
                <a:effectLst/>
                <a:latin typeface="Segoe UI" panose="020B0502040204020203" pitchFamily="34" charset="0"/>
              </a:rPr>
              <a:t>git log</a:t>
            </a:r>
          </a:p>
        </p:txBody>
      </p:sp>
    </p:spTree>
    <p:extLst>
      <p:ext uri="{BB962C8B-B14F-4D97-AF65-F5344CB8AC3E}">
        <p14:creationId xmlns:p14="http://schemas.microsoft.com/office/powerpoint/2010/main" val="3110259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25494" y="1594027"/>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Staging Environment?</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525494" y="2187017"/>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As you are working, you may be adding, editing and removing files. But whenever you hit a milestone or finish a part of the work, you should add the files to a Staging Environment</a:t>
            </a:r>
            <a:endParaRPr lang="en-US" sz="2000" b="0" i="0" dirty="0">
              <a:solidFill>
                <a:schemeClr val="tx1"/>
              </a:solidFill>
              <a:effectLst/>
              <a:latin typeface="Segoe UI" panose="020B0502040204020203" pitchFamily="34" charset="0"/>
            </a:endParaRP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534974" y="2858764"/>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Staged files </a:t>
            </a:r>
            <a:r>
              <a:rPr lang="en-US" sz="2000" dirty="0">
                <a:solidFill>
                  <a:schemeClr val="tx1"/>
                </a:solidFill>
                <a:latin typeface="Segoe UI" panose="020B0502040204020203" pitchFamily="34" charset="0"/>
              </a:rPr>
              <a:t>are files that are ready to be </a:t>
            </a:r>
            <a:r>
              <a:rPr lang="en-US" sz="2000" dirty="0">
                <a:solidFill>
                  <a:srgbClr val="00B050"/>
                </a:solidFill>
                <a:latin typeface="Segoe UI" panose="020B0502040204020203" pitchFamily="34" charset="0"/>
              </a:rPr>
              <a:t>committed</a:t>
            </a:r>
            <a:endParaRPr lang="en-US" sz="2000" b="0" i="0" dirty="0">
              <a:solidFill>
                <a:srgbClr val="00B050"/>
              </a:solidFill>
              <a:effectLst/>
              <a:latin typeface="Segoe UI" panose="020B0502040204020203" pitchFamily="34" charset="0"/>
            </a:endParaRPr>
          </a:p>
        </p:txBody>
      </p:sp>
      <p:sp>
        <p:nvSpPr>
          <p:cNvPr id="8" name="Title 16">
            <a:extLst>
              <a:ext uri="{FF2B5EF4-FFF2-40B4-BE49-F238E27FC236}">
                <a16:creationId xmlns:a16="http://schemas.microsoft.com/office/drawing/2014/main" id="{446F25FB-1B9D-66C4-C417-39F02F4FED7B}"/>
              </a:ext>
            </a:extLst>
          </p:cNvPr>
          <p:cNvSpPr txBox="1">
            <a:spLocks/>
          </p:cNvSpPr>
          <p:nvPr/>
        </p:nvSpPr>
        <p:spPr>
          <a:xfrm>
            <a:off x="491311" y="3355960"/>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Stage a single file</a:t>
            </a:r>
            <a:r>
              <a:rPr lang="en-US" sz="2000" b="0" i="0" dirty="0">
                <a:solidFill>
                  <a:srgbClr val="00B050"/>
                </a:solidFill>
                <a:effectLst/>
                <a:latin typeface="Segoe UI" panose="020B0502040204020203" pitchFamily="34" charset="0"/>
              </a:rPr>
              <a:t>?</a:t>
            </a:r>
          </a:p>
        </p:txBody>
      </p:sp>
      <p:sp>
        <p:nvSpPr>
          <p:cNvPr id="9" name="Title 16">
            <a:extLst>
              <a:ext uri="{FF2B5EF4-FFF2-40B4-BE49-F238E27FC236}">
                <a16:creationId xmlns:a16="http://schemas.microsoft.com/office/drawing/2014/main" id="{D0366069-A057-41AE-BF40-6661745C1BD6}"/>
              </a:ext>
            </a:extLst>
          </p:cNvPr>
          <p:cNvSpPr txBox="1">
            <a:spLocks/>
          </p:cNvSpPr>
          <p:nvPr/>
        </p:nvSpPr>
        <p:spPr>
          <a:xfrm>
            <a:off x="498430" y="3689656"/>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add index.html</a:t>
            </a:r>
          </a:p>
          <a:p>
            <a:pPr algn="l"/>
            <a:r>
              <a:rPr lang="en-US" sz="2000" b="0" i="0" dirty="0">
                <a:solidFill>
                  <a:schemeClr val="tx1"/>
                </a:solidFill>
                <a:effectLst/>
                <a:latin typeface="Segoe UI" panose="020B0502040204020203" pitchFamily="34" charset="0"/>
              </a:rPr>
              <a:t>git status</a:t>
            </a:r>
          </a:p>
        </p:txBody>
      </p:sp>
      <p:sp>
        <p:nvSpPr>
          <p:cNvPr id="10" name="Title 16">
            <a:extLst>
              <a:ext uri="{FF2B5EF4-FFF2-40B4-BE49-F238E27FC236}">
                <a16:creationId xmlns:a16="http://schemas.microsoft.com/office/drawing/2014/main" id="{4AF9EB35-7F24-80DB-EA35-AFCBA8B8CD2A}"/>
              </a:ext>
            </a:extLst>
          </p:cNvPr>
          <p:cNvSpPr txBox="1">
            <a:spLocks/>
          </p:cNvSpPr>
          <p:nvPr/>
        </p:nvSpPr>
        <p:spPr>
          <a:xfrm>
            <a:off x="438614" y="4465489"/>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Stage many files</a:t>
            </a:r>
            <a:r>
              <a:rPr lang="en-US" sz="2000" b="0" i="0" dirty="0">
                <a:solidFill>
                  <a:srgbClr val="00B050"/>
                </a:solidFill>
                <a:effectLst/>
                <a:latin typeface="Segoe UI" panose="020B0502040204020203" pitchFamily="34" charset="0"/>
              </a:rPr>
              <a:t>?</a:t>
            </a:r>
          </a:p>
        </p:txBody>
      </p:sp>
      <p:sp>
        <p:nvSpPr>
          <p:cNvPr id="13" name="Title 16">
            <a:extLst>
              <a:ext uri="{FF2B5EF4-FFF2-40B4-BE49-F238E27FC236}">
                <a16:creationId xmlns:a16="http://schemas.microsoft.com/office/drawing/2014/main" id="{917EBAE2-2576-FA92-BDA7-5117B5A54AD6}"/>
              </a:ext>
            </a:extLst>
          </p:cNvPr>
          <p:cNvSpPr txBox="1">
            <a:spLocks/>
          </p:cNvSpPr>
          <p:nvPr/>
        </p:nvSpPr>
        <p:spPr>
          <a:xfrm>
            <a:off x="491311" y="485459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add –all  OR git add . OR git add -A</a:t>
            </a:r>
            <a:endParaRPr lang="en-US" sz="20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36731105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25494" y="662534"/>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Commit?</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198784" y="1150523"/>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Since we have finished our work, we are ready move from </a:t>
            </a:r>
            <a:r>
              <a:rPr lang="en-US" sz="2000" dirty="0">
                <a:solidFill>
                  <a:srgbClr val="00B050"/>
                </a:solidFill>
                <a:latin typeface="Segoe UI" panose="020B0502040204020203" pitchFamily="34" charset="0"/>
              </a:rPr>
              <a:t>stage</a:t>
            </a:r>
            <a:r>
              <a:rPr lang="en-US" sz="2000" dirty="0">
                <a:solidFill>
                  <a:schemeClr val="tx1"/>
                </a:solidFill>
                <a:latin typeface="Segoe UI" panose="020B0502040204020203" pitchFamily="34" charset="0"/>
              </a:rPr>
              <a:t> to </a:t>
            </a:r>
            <a:r>
              <a:rPr lang="en-US" sz="2000" dirty="0">
                <a:solidFill>
                  <a:srgbClr val="00B050"/>
                </a:solidFill>
                <a:latin typeface="Segoe UI" panose="020B0502040204020203" pitchFamily="34" charset="0"/>
              </a:rPr>
              <a:t>commit</a:t>
            </a:r>
            <a:r>
              <a:rPr lang="en-US" sz="2000" dirty="0">
                <a:solidFill>
                  <a:schemeClr val="tx1"/>
                </a:solidFill>
                <a:latin typeface="Segoe UI" panose="020B0502040204020203" pitchFamily="34" charset="0"/>
              </a:rPr>
              <a:t> </a:t>
            </a:r>
          </a:p>
          <a:p>
            <a:pPr algn="l"/>
            <a:r>
              <a:rPr lang="en-US" sz="2000" dirty="0">
                <a:solidFill>
                  <a:schemeClr val="tx1"/>
                </a:solidFill>
                <a:latin typeface="Segoe UI" panose="020B0502040204020203" pitchFamily="34" charset="0"/>
              </a:rPr>
              <a:t>for our repo. When we </a:t>
            </a:r>
            <a:r>
              <a:rPr lang="en-US" sz="2000" dirty="0">
                <a:solidFill>
                  <a:srgbClr val="00B050"/>
                </a:solidFill>
                <a:latin typeface="Segoe UI" panose="020B0502040204020203" pitchFamily="34" charset="0"/>
              </a:rPr>
              <a:t>commit</a:t>
            </a:r>
            <a:r>
              <a:rPr lang="en-US" sz="2000" dirty="0">
                <a:solidFill>
                  <a:schemeClr val="tx1"/>
                </a:solidFill>
                <a:latin typeface="Segoe UI" panose="020B0502040204020203" pitchFamily="34" charset="0"/>
              </a:rPr>
              <a:t>, we should always include a </a:t>
            </a:r>
            <a:r>
              <a:rPr lang="en-US" sz="2000" dirty="0">
                <a:solidFill>
                  <a:srgbClr val="00B050"/>
                </a:solidFill>
                <a:latin typeface="Segoe UI" panose="020B0502040204020203" pitchFamily="34" charset="0"/>
              </a:rPr>
              <a:t>message</a:t>
            </a:r>
            <a:r>
              <a:rPr lang="en-US" sz="2000" dirty="0">
                <a:solidFill>
                  <a:schemeClr val="tx1"/>
                </a:solidFill>
                <a:latin typeface="Segoe UI" panose="020B0502040204020203" pitchFamily="34" charset="0"/>
              </a:rPr>
              <a:t> </a:t>
            </a:r>
            <a:endParaRPr lang="en-US" sz="2000" b="0" i="0" dirty="0">
              <a:solidFill>
                <a:schemeClr val="tx1"/>
              </a:solidFill>
              <a:effectLst/>
              <a:latin typeface="Segoe UI" panose="020B0502040204020203" pitchFamily="34" charset="0"/>
            </a:endParaRP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438614" y="1972006"/>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commit -m "First release of Hello World!"</a:t>
            </a:r>
            <a:endParaRPr lang="en-US" sz="2000" b="0" i="0" dirty="0">
              <a:solidFill>
                <a:schemeClr val="tx1"/>
              </a:solidFill>
              <a:effectLst/>
              <a:latin typeface="Segoe UI" panose="020B0502040204020203" pitchFamily="34" charset="0"/>
            </a:endParaRPr>
          </a:p>
        </p:txBody>
      </p:sp>
      <p:sp>
        <p:nvSpPr>
          <p:cNvPr id="8" name="Title 16">
            <a:extLst>
              <a:ext uri="{FF2B5EF4-FFF2-40B4-BE49-F238E27FC236}">
                <a16:creationId xmlns:a16="http://schemas.microsoft.com/office/drawing/2014/main" id="{446F25FB-1B9D-66C4-C417-39F02F4FED7B}"/>
              </a:ext>
            </a:extLst>
          </p:cNvPr>
          <p:cNvSpPr txBox="1">
            <a:spLocks/>
          </p:cNvSpPr>
          <p:nvPr/>
        </p:nvSpPr>
        <p:spPr>
          <a:xfrm>
            <a:off x="198784" y="2560395"/>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Git Commit without Stage</a:t>
            </a:r>
            <a:r>
              <a:rPr lang="en-US" sz="2000" b="0" i="0" dirty="0">
                <a:solidFill>
                  <a:srgbClr val="00B050"/>
                </a:solidFill>
                <a:effectLst/>
                <a:latin typeface="Segoe UI" panose="020B0502040204020203" pitchFamily="34" charset="0"/>
              </a:rPr>
              <a:t>?</a:t>
            </a:r>
          </a:p>
        </p:txBody>
      </p:sp>
      <p:sp>
        <p:nvSpPr>
          <p:cNvPr id="9" name="Title 16">
            <a:extLst>
              <a:ext uri="{FF2B5EF4-FFF2-40B4-BE49-F238E27FC236}">
                <a16:creationId xmlns:a16="http://schemas.microsoft.com/office/drawing/2014/main" id="{D0366069-A057-41AE-BF40-6661745C1BD6}"/>
              </a:ext>
            </a:extLst>
          </p:cNvPr>
          <p:cNvSpPr txBox="1">
            <a:spLocks/>
          </p:cNvSpPr>
          <p:nvPr/>
        </p:nvSpPr>
        <p:spPr>
          <a:xfrm>
            <a:off x="438614" y="2974388"/>
            <a:ext cx="11018520" cy="153888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Note: Short status flags are:</a:t>
            </a:r>
          </a:p>
          <a:p>
            <a:pPr marL="342900" indent="-342900">
              <a:buFont typeface="Arial" panose="020B0604020202020204" pitchFamily="34" charset="0"/>
              <a:buChar char="•"/>
            </a:pPr>
            <a:r>
              <a:rPr lang="en-US" sz="2000" dirty="0">
                <a:solidFill>
                  <a:schemeClr val="tx1"/>
                </a:solidFill>
                <a:latin typeface="Segoe UI" panose="020B0502040204020203" pitchFamily="34" charset="0"/>
              </a:rPr>
              <a:t>?? - Untracked files</a:t>
            </a:r>
          </a:p>
          <a:p>
            <a:pPr marL="342900" indent="-342900">
              <a:buFont typeface="Arial" panose="020B0604020202020204" pitchFamily="34" charset="0"/>
              <a:buChar char="•"/>
            </a:pPr>
            <a:r>
              <a:rPr lang="en-US" sz="2000" dirty="0">
                <a:solidFill>
                  <a:schemeClr val="tx1"/>
                </a:solidFill>
                <a:latin typeface="Segoe UI" panose="020B0502040204020203" pitchFamily="34" charset="0"/>
              </a:rPr>
              <a:t>A - Files added to stage</a:t>
            </a:r>
          </a:p>
          <a:p>
            <a:pPr marL="342900" indent="-342900">
              <a:buFont typeface="Arial" panose="020B0604020202020204" pitchFamily="34" charset="0"/>
              <a:buChar char="•"/>
            </a:pPr>
            <a:r>
              <a:rPr lang="en-US" sz="2000" dirty="0">
                <a:solidFill>
                  <a:schemeClr val="tx1"/>
                </a:solidFill>
                <a:latin typeface="Segoe UI" panose="020B0502040204020203" pitchFamily="34" charset="0"/>
              </a:rPr>
              <a:t>M - Modified files</a:t>
            </a:r>
          </a:p>
          <a:p>
            <a:pPr marL="342900" indent="-342900">
              <a:buFont typeface="Arial" panose="020B0604020202020204" pitchFamily="34" charset="0"/>
              <a:buChar char="•"/>
            </a:pPr>
            <a:r>
              <a:rPr lang="en-US" sz="2000" dirty="0">
                <a:solidFill>
                  <a:schemeClr val="tx1"/>
                </a:solidFill>
                <a:latin typeface="Segoe UI" panose="020B0502040204020203" pitchFamily="34" charset="0"/>
              </a:rPr>
              <a:t>D - Deleted files</a:t>
            </a:r>
            <a:endParaRPr lang="en-US" sz="2000" b="0" i="0" dirty="0">
              <a:solidFill>
                <a:schemeClr val="tx1"/>
              </a:solidFill>
              <a:effectLst/>
              <a:latin typeface="Segoe UI" panose="020B0502040204020203" pitchFamily="34" charset="0"/>
            </a:endParaRPr>
          </a:p>
        </p:txBody>
      </p:sp>
      <p:sp>
        <p:nvSpPr>
          <p:cNvPr id="10" name="Title 16">
            <a:extLst>
              <a:ext uri="{FF2B5EF4-FFF2-40B4-BE49-F238E27FC236}">
                <a16:creationId xmlns:a16="http://schemas.microsoft.com/office/drawing/2014/main" id="{4AF9EB35-7F24-80DB-EA35-AFCBA8B8CD2A}"/>
              </a:ext>
            </a:extLst>
          </p:cNvPr>
          <p:cNvSpPr txBox="1">
            <a:spLocks/>
          </p:cNvSpPr>
          <p:nvPr/>
        </p:nvSpPr>
        <p:spPr>
          <a:xfrm>
            <a:off x="261190" y="4629265"/>
            <a:ext cx="583481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Example</a:t>
            </a:r>
            <a:r>
              <a:rPr lang="en-US" sz="2000" b="0" i="0" dirty="0">
                <a:solidFill>
                  <a:srgbClr val="00B050"/>
                </a:solidFill>
                <a:effectLst/>
                <a:latin typeface="Segoe UI" panose="020B0502040204020203" pitchFamily="34" charset="0"/>
              </a:rPr>
              <a:t>?</a:t>
            </a:r>
          </a:p>
        </p:txBody>
      </p:sp>
      <p:sp>
        <p:nvSpPr>
          <p:cNvPr id="13" name="Title 16">
            <a:extLst>
              <a:ext uri="{FF2B5EF4-FFF2-40B4-BE49-F238E27FC236}">
                <a16:creationId xmlns:a16="http://schemas.microsoft.com/office/drawing/2014/main" id="{917EBAE2-2576-FA92-BDA7-5117B5A54AD6}"/>
              </a:ext>
            </a:extLst>
          </p:cNvPr>
          <p:cNvSpPr txBox="1">
            <a:spLocks/>
          </p:cNvSpPr>
          <p:nvPr/>
        </p:nvSpPr>
        <p:spPr>
          <a:xfrm>
            <a:off x="491311" y="5018374"/>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commit -a -m "Updated index.html with a new line"</a:t>
            </a:r>
            <a:endParaRPr lang="en-US" sz="2000" b="0" i="0" dirty="0">
              <a:solidFill>
                <a:schemeClr val="tx1"/>
              </a:solidFill>
              <a:effectLst/>
              <a:latin typeface="Segoe UI" panose="020B0502040204020203" pitchFamily="34" charset="0"/>
            </a:endParaRPr>
          </a:p>
        </p:txBody>
      </p:sp>
      <p:sp>
        <p:nvSpPr>
          <p:cNvPr id="16" name="Title 16">
            <a:extLst>
              <a:ext uri="{FF2B5EF4-FFF2-40B4-BE49-F238E27FC236}">
                <a16:creationId xmlns:a16="http://schemas.microsoft.com/office/drawing/2014/main" id="{B1462E59-FE62-303B-7ACC-B6B7FDDF8EF5}"/>
              </a:ext>
            </a:extLst>
          </p:cNvPr>
          <p:cNvSpPr txBox="1">
            <a:spLocks/>
          </p:cNvSpPr>
          <p:nvPr/>
        </p:nvSpPr>
        <p:spPr>
          <a:xfrm>
            <a:off x="261190" y="6041577"/>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FF0000"/>
                </a:solidFill>
                <a:latin typeface="Segoe UI" panose="020B0502040204020203" pitchFamily="34" charset="0"/>
              </a:rPr>
              <a:t>Warning: Skipping the Staging Environment is not generally recommended.</a:t>
            </a:r>
            <a:endParaRPr lang="en-US" sz="2000" b="0" i="0" dirty="0">
              <a:solidFill>
                <a:srgbClr val="FF0000"/>
              </a:solidFill>
              <a:effectLst/>
              <a:latin typeface="Segoe UI" panose="020B0502040204020203" pitchFamily="34" charset="0"/>
            </a:endParaRPr>
          </a:p>
        </p:txBody>
      </p:sp>
      <p:sp>
        <p:nvSpPr>
          <p:cNvPr id="18" name="Title 16">
            <a:extLst>
              <a:ext uri="{FF2B5EF4-FFF2-40B4-BE49-F238E27FC236}">
                <a16:creationId xmlns:a16="http://schemas.microsoft.com/office/drawing/2014/main" id="{FEC0357A-F8DB-0F04-541F-957B749643C4}"/>
              </a:ext>
            </a:extLst>
          </p:cNvPr>
          <p:cNvSpPr txBox="1">
            <a:spLocks/>
          </p:cNvSpPr>
          <p:nvPr/>
        </p:nvSpPr>
        <p:spPr>
          <a:xfrm>
            <a:off x="8299899" y="2841007"/>
            <a:ext cx="583481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Git Help</a:t>
            </a:r>
            <a:r>
              <a:rPr lang="en-US" sz="2000" b="0" i="0" dirty="0">
                <a:solidFill>
                  <a:srgbClr val="00B050"/>
                </a:solidFill>
                <a:effectLst/>
                <a:latin typeface="Segoe UI" panose="020B0502040204020203" pitchFamily="34" charset="0"/>
              </a:rPr>
              <a:t>?</a:t>
            </a:r>
          </a:p>
        </p:txBody>
      </p:sp>
      <p:sp>
        <p:nvSpPr>
          <p:cNvPr id="19" name="Title 16">
            <a:extLst>
              <a:ext uri="{FF2B5EF4-FFF2-40B4-BE49-F238E27FC236}">
                <a16:creationId xmlns:a16="http://schemas.microsoft.com/office/drawing/2014/main" id="{EDCBB1FD-5A72-E74D-62F9-FEF45BB3B471}"/>
              </a:ext>
            </a:extLst>
          </p:cNvPr>
          <p:cNvSpPr txBox="1">
            <a:spLocks/>
          </p:cNvSpPr>
          <p:nvPr/>
        </p:nvSpPr>
        <p:spPr>
          <a:xfrm>
            <a:off x="7696437" y="3421531"/>
            <a:ext cx="4296779"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342900" indent="-342900" algn="l">
              <a:buFont typeface="Arial" panose="020B0604020202020204" pitchFamily="34" charset="0"/>
              <a:buChar char="•"/>
            </a:pPr>
            <a:r>
              <a:rPr lang="en-US" sz="2000" dirty="0">
                <a:solidFill>
                  <a:schemeClr val="tx1"/>
                </a:solidFill>
                <a:latin typeface="Segoe UI" panose="020B0502040204020203" pitchFamily="34" charset="0"/>
              </a:rPr>
              <a:t>Git help –all</a:t>
            </a:r>
          </a:p>
          <a:p>
            <a:pPr marL="342900" indent="-342900" algn="l">
              <a:buFont typeface="Arial" panose="020B0604020202020204" pitchFamily="34" charset="0"/>
              <a:buChar char="•"/>
            </a:pPr>
            <a:r>
              <a:rPr lang="en-US" sz="2000" b="0" i="0" dirty="0">
                <a:solidFill>
                  <a:schemeClr val="tx1"/>
                </a:solidFill>
                <a:effectLst/>
                <a:latin typeface="Segoe UI" panose="020B0502040204020203" pitchFamily="34" charset="0"/>
              </a:rPr>
              <a:t>Git help add</a:t>
            </a:r>
          </a:p>
        </p:txBody>
      </p:sp>
    </p:spTree>
    <p:extLst>
      <p:ext uri="{BB962C8B-B14F-4D97-AF65-F5344CB8AC3E}">
        <p14:creationId xmlns:p14="http://schemas.microsoft.com/office/powerpoint/2010/main" val="23147561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Git Branch?</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198784" y="1150523"/>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In Git, a branch is a new/separate version of the main repository</a:t>
            </a:r>
            <a:endParaRPr lang="en-US" sz="2000" b="0" i="0" dirty="0">
              <a:solidFill>
                <a:schemeClr val="tx1"/>
              </a:solidFill>
              <a:effectLst/>
              <a:latin typeface="Segoe UI" panose="020B0502040204020203" pitchFamily="34" charset="0"/>
            </a:endParaRP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198784" y="2036390"/>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branch hello-world-images</a:t>
            </a:r>
            <a:endParaRPr lang="en-US" sz="2000" b="0" i="0" dirty="0">
              <a:solidFill>
                <a:schemeClr val="tx1"/>
              </a:solidFill>
              <a:effectLst/>
              <a:latin typeface="Segoe UI" panose="020B0502040204020203" pitchFamily="34" charset="0"/>
            </a:endParaRPr>
          </a:p>
        </p:txBody>
      </p:sp>
      <p:sp>
        <p:nvSpPr>
          <p:cNvPr id="8" name="Title 16">
            <a:extLst>
              <a:ext uri="{FF2B5EF4-FFF2-40B4-BE49-F238E27FC236}">
                <a16:creationId xmlns:a16="http://schemas.microsoft.com/office/drawing/2014/main" id="{446F25FB-1B9D-66C4-C417-39F02F4FED7B}"/>
              </a:ext>
            </a:extLst>
          </p:cNvPr>
          <p:cNvSpPr txBox="1">
            <a:spLocks/>
          </p:cNvSpPr>
          <p:nvPr/>
        </p:nvSpPr>
        <p:spPr>
          <a:xfrm>
            <a:off x="327538" y="1653663"/>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New Git Branch</a:t>
            </a:r>
            <a:r>
              <a:rPr lang="en-US" sz="2000" b="0" i="0" dirty="0">
                <a:solidFill>
                  <a:srgbClr val="00B050"/>
                </a:solidFill>
                <a:effectLst/>
                <a:latin typeface="Segoe UI" panose="020B0502040204020203" pitchFamily="34" charset="0"/>
              </a:rPr>
              <a:t>?</a:t>
            </a:r>
          </a:p>
        </p:txBody>
      </p:sp>
      <p:sp>
        <p:nvSpPr>
          <p:cNvPr id="6" name="Title 16">
            <a:extLst>
              <a:ext uri="{FF2B5EF4-FFF2-40B4-BE49-F238E27FC236}">
                <a16:creationId xmlns:a16="http://schemas.microsoft.com/office/drawing/2014/main" id="{3F908A89-2835-1DA7-0D91-ED02D07AD76A}"/>
              </a:ext>
            </a:extLst>
          </p:cNvPr>
          <p:cNvSpPr txBox="1">
            <a:spLocks/>
          </p:cNvSpPr>
          <p:nvPr/>
        </p:nvSpPr>
        <p:spPr>
          <a:xfrm>
            <a:off x="329810" y="255669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New Git Branch</a:t>
            </a:r>
            <a:r>
              <a:rPr lang="en-US" sz="2000" b="0" i="0" dirty="0">
                <a:solidFill>
                  <a:srgbClr val="00B050"/>
                </a:solidFill>
                <a:effectLst/>
                <a:latin typeface="Segoe UI" panose="020B0502040204020203" pitchFamily="34" charset="0"/>
              </a:rPr>
              <a:t>?</a:t>
            </a:r>
          </a:p>
        </p:txBody>
      </p:sp>
      <p:sp>
        <p:nvSpPr>
          <p:cNvPr id="7" name="Title 16">
            <a:extLst>
              <a:ext uri="{FF2B5EF4-FFF2-40B4-BE49-F238E27FC236}">
                <a16:creationId xmlns:a16="http://schemas.microsoft.com/office/drawing/2014/main" id="{6B9C3515-EA1D-6221-6F6A-9F4E71974616}"/>
              </a:ext>
            </a:extLst>
          </p:cNvPr>
          <p:cNvSpPr txBox="1">
            <a:spLocks/>
          </p:cNvSpPr>
          <p:nvPr/>
        </p:nvSpPr>
        <p:spPr>
          <a:xfrm>
            <a:off x="198784" y="2939419"/>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branch hello-world-images</a:t>
            </a:r>
          </a:p>
          <a:p>
            <a:pPr algn="l"/>
            <a:r>
              <a:rPr lang="en-US" sz="2000" b="0" i="0" dirty="0">
                <a:solidFill>
                  <a:schemeClr val="tx1"/>
                </a:solidFill>
                <a:effectLst/>
                <a:latin typeface="Segoe UI" panose="020B0502040204020203" pitchFamily="34" charset="0"/>
              </a:rPr>
              <a:t>git branch</a:t>
            </a:r>
          </a:p>
        </p:txBody>
      </p:sp>
      <p:sp>
        <p:nvSpPr>
          <p:cNvPr id="11" name="Title 16">
            <a:extLst>
              <a:ext uri="{FF2B5EF4-FFF2-40B4-BE49-F238E27FC236}">
                <a16:creationId xmlns:a16="http://schemas.microsoft.com/office/drawing/2014/main" id="{5348634F-78BD-7185-BE28-7142ECE7BFEE}"/>
              </a:ext>
            </a:extLst>
          </p:cNvPr>
          <p:cNvSpPr txBox="1">
            <a:spLocks/>
          </p:cNvSpPr>
          <p:nvPr/>
        </p:nvSpPr>
        <p:spPr>
          <a:xfrm>
            <a:off x="327538" y="450484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Switching to existing Branches</a:t>
            </a:r>
            <a:r>
              <a:rPr lang="en-US" sz="2000" b="0" i="0" dirty="0">
                <a:solidFill>
                  <a:srgbClr val="00B050"/>
                </a:solidFill>
                <a:effectLst/>
                <a:latin typeface="Segoe UI" panose="020B0502040204020203" pitchFamily="34" charset="0"/>
              </a:rPr>
              <a:t>?</a:t>
            </a:r>
          </a:p>
        </p:txBody>
      </p:sp>
      <p:sp>
        <p:nvSpPr>
          <p:cNvPr id="14" name="Title 16">
            <a:extLst>
              <a:ext uri="{FF2B5EF4-FFF2-40B4-BE49-F238E27FC236}">
                <a16:creationId xmlns:a16="http://schemas.microsoft.com/office/drawing/2014/main" id="{65C80C8E-A406-1394-F5C9-079EA8378329}"/>
              </a:ext>
            </a:extLst>
          </p:cNvPr>
          <p:cNvSpPr txBox="1">
            <a:spLocks/>
          </p:cNvSpPr>
          <p:nvPr/>
        </p:nvSpPr>
        <p:spPr>
          <a:xfrm>
            <a:off x="198784" y="4893333"/>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checkout hello-world-images</a:t>
            </a:r>
            <a:endParaRPr lang="en-US" sz="2000" b="0" i="0" dirty="0">
              <a:solidFill>
                <a:schemeClr val="tx1"/>
              </a:solidFill>
              <a:effectLst/>
              <a:latin typeface="Segoe UI" panose="020B0502040204020203" pitchFamily="34" charset="0"/>
            </a:endParaRPr>
          </a:p>
        </p:txBody>
      </p:sp>
      <p:sp>
        <p:nvSpPr>
          <p:cNvPr id="15" name="Title 16">
            <a:extLst>
              <a:ext uri="{FF2B5EF4-FFF2-40B4-BE49-F238E27FC236}">
                <a16:creationId xmlns:a16="http://schemas.microsoft.com/office/drawing/2014/main" id="{01EAD83B-6D72-0D6D-EF41-A60274E14975}"/>
              </a:ext>
            </a:extLst>
          </p:cNvPr>
          <p:cNvSpPr txBox="1">
            <a:spLocks/>
          </p:cNvSpPr>
          <p:nvPr/>
        </p:nvSpPr>
        <p:spPr>
          <a:xfrm>
            <a:off x="327538" y="5354555"/>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Switching and Creating a new Branche</a:t>
            </a:r>
            <a:r>
              <a:rPr lang="en-US" sz="2000" b="0" i="0" dirty="0">
                <a:solidFill>
                  <a:srgbClr val="00B050"/>
                </a:solidFill>
                <a:effectLst/>
                <a:latin typeface="Segoe UI" panose="020B0502040204020203" pitchFamily="34" charset="0"/>
              </a:rPr>
              <a:t>?</a:t>
            </a:r>
          </a:p>
        </p:txBody>
      </p:sp>
      <p:sp>
        <p:nvSpPr>
          <p:cNvPr id="16" name="Title 16">
            <a:extLst>
              <a:ext uri="{FF2B5EF4-FFF2-40B4-BE49-F238E27FC236}">
                <a16:creationId xmlns:a16="http://schemas.microsoft.com/office/drawing/2014/main" id="{68C72A83-3F22-C140-0319-56466E60BA26}"/>
              </a:ext>
            </a:extLst>
          </p:cNvPr>
          <p:cNvSpPr txBox="1">
            <a:spLocks/>
          </p:cNvSpPr>
          <p:nvPr/>
        </p:nvSpPr>
        <p:spPr>
          <a:xfrm>
            <a:off x="198784" y="5743046"/>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checkout -b emergency-fix</a:t>
            </a:r>
            <a:endParaRPr lang="en-US" sz="2000" b="0" i="0" dirty="0">
              <a:solidFill>
                <a:schemeClr val="tx1"/>
              </a:solidFill>
              <a:effectLst/>
              <a:latin typeface="Segoe UI" panose="020B0502040204020203" pitchFamily="34" charset="0"/>
            </a:endParaRPr>
          </a:p>
        </p:txBody>
      </p:sp>
      <p:sp>
        <p:nvSpPr>
          <p:cNvPr id="18" name="Title 16">
            <a:extLst>
              <a:ext uri="{FF2B5EF4-FFF2-40B4-BE49-F238E27FC236}">
                <a16:creationId xmlns:a16="http://schemas.microsoft.com/office/drawing/2014/main" id="{605AABC2-A726-EE9E-1C33-30FC3E49B9AA}"/>
              </a:ext>
            </a:extLst>
          </p:cNvPr>
          <p:cNvSpPr txBox="1">
            <a:spLocks/>
          </p:cNvSpPr>
          <p:nvPr/>
        </p:nvSpPr>
        <p:spPr>
          <a:xfrm>
            <a:off x="288867" y="3756486"/>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List all Branches</a:t>
            </a:r>
            <a:r>
              <a:rPr lang="en-US" sz="2000" b="0" i="0" dirty="0">
                <a:solidFill>
                  <a:srgbClr val="00B050"/>
                </a:solidFill>
                <a:effectLst/>
                <a:latin typeface="Segoe UI" panose="020B0502040204020203" pitchFamily="34" charset="0"/>
              </a:rPr>
              <a:t>?</a:t>
            </a:r>
          </a:p>
        </p:txBody>
      </p:sp>
      <p:sp>
        <p:nvSpPr>
          <p:cNvPr id="19" name="Title 16">
            <a:extLst>
              <a:ext uri="{FF2B5EF4-FFF2-40B4-BE49-F238E27FC236}">
                <a16:creationId xmlns:a16="http://schemas.microsoft.com/office/drawing/2014/main" id="{CAB805AF-7F84-8F15-2E23-CA25648AE28A}"/>
              </a:ext>
            </a:extLst>
          </p:cNvPr>
          <p:cNvSpPr txBox="1">
            <a:spLocks/>
          </p:cNvSpPr>
          <p:nvPr/>
        </p:nvSpPr>
        <p:spPr>
          <a:xfrm>
            <a:off x="160113" y="4144977"/>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branch</a:t>
            </a:r>
            <a:endParaRPr lang="en-US" sz="20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1234103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10;&#10;Description automatically generated with medium confidence">
            <a:extLst>
              <a:ext uri="{FF2B5EF4-FFF2-40B4-BE49-F238E27FC236}">
                <a16:creationId xmlns:a16="http://schemas.microsoft.com/office/drawing/2014/main" id="{51E4BD56-6B7F-C4AF-637F-B0A34C31A3DC}"/>
              </a:ext>
            </a:extLst>
          </p:cNvPr>
          <p:cNvPicPr>
            <a:picLocks noChangeAspect="1"/>
          </p:cNvPicPr>
          <p:nvPr/>
        </p:nvPicPr>
        <p:blipFill>
          <a:blip r:embed="rId3"/>
          <a:stretch>
            <a:fillRect/>
          </a:stretch>
        </p:blipFill>
        <p:spPr>
          <a:xfrm>
            <a:off x="8083825" y="213812"/>
            <a:ext cx="3909391" cy="2443370"/>
          </a:xfrm>
          <a:prstGeom prst="rect">
            <a:avLst/>
          </a:prstGeom>
        </p:spPr>
      </p:pic>
      <p:sp>
        <p:nvSpPr>
          <p:cNvPr id="17" name="Title 16"/>
          <p:cNvSpPr>
            <a:spLocks noGrp="1"/>
          </p:cNvSpPr>
          <p:nvPr>
            <p:ph type="title"/>
          </p:nvPr>
        </p:nvSpPr>
        <p:spPr>
          <a:xfrm>
            <a:off x="198784" y="64331"/>
            <a:ext cx="11018520" cy="553998"/>
          </a:xfrm>
        </p:spPr>
        <p:txBody>
          <a:bodyPr/>
          <a:lstStyle/>
          <a:p>
            <a:pPr algn="l"/>
            <a:r>
              <a:rPr lang="en-US" b="0" i="0" dirty="0">
                <a:solidFill>
                  <a:srgbClr val="000000"/>
                </a:solidFill>
                <a:effectLst/>
                <a:latin typeface="Segoe UI" panose="020B0502040204020203" pitchFamily="34" charset="0"/>
              </a:rPr>
              <a:t>Git</a:t>
            </a:r>
          </a:p>
        </p:txBody>
      </p:sp>
      <p:sp>
        <p:nvSpPr>
          <p:cNvPr id="2" name="Title 16">
            <a:extLst>
              <a:ext uri="{FF2B5EF4-FFF2-40B4-BE49-F238E27FC236}">
                <a16:creationId xmlns:a16="http://schemas.microsoft.com/office/drawing/2014/main" id="{844E01E1-3405-9153-563F-23DD2AB8CCFB}"/>
              </a:ext>
            </a:extLst>
          </p:cNvPr>
          <p:cNvSpPr txBox="1">
            <a:spLocks/>
          </p:cNvSpPr>
          <p:nvPr/>
        </p:nvSpPr>
        <p:spPr>
          <a:xfrm>
            <a:off x="586740" y="69966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800" b="0" i="0" dirty="0">
                <a:solidFill>
                  <a:srgbClr val="C00000"/>
                </a:solidFill>
                <a:effectLst/>
                <a:latin typeface="Segoe UI" panose="020B0502040204020203" pitchFamily="34" charset="0"/>
              </a:rPr>
              <a:t>Branch Merge?</a:t>
            </a:r>
          </a:p>
        </p:txBody>
      </p:sp>
      <p:sp>
        <p:nvSpPr>
          <p:cNvPr id="4" name="Title 16">
            <a:extLst>
              <a:ext uri="{FF2B5EF4-FFF2-40B4-BE49-F238E27FC236}">
                <a16:creationId xmlns:a16="http://schemas.microsoft.com/office/drawing/2014/main" id="{45DD0155-9EA7-CC3F-F2E6-1ADBA4E286BD}"/>
              </a:ext>
            </a:extLst>
          </p:cNvPr>
          <p:cNvSpPr txBox="1">
            <a:spLocks/>
          </p:cNvSpPr>
          <p:nvPr/>
        </p:nvSpPr>
        <p:spPr>
          <a:xfrm>
            <a:off x="198784" y="1150523"/>
            <a:ext cx="11018520" cy="615553"/>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We have the emergency fix ready, and so let's merge the master and </a:t>
            </a:r>
          </a:p>
          <a:p>
            <a:pPr algn="l"/>
            <a:r>
              <a:rPr lang="en-US" sz="2000" dirty="0">
                <a:solidFill>
                  <a:schemeClr val="tx1"/>
                </a:solidFill>
                <a:latin typeface="Segoe UI" panose="020B0502040204020203" pitchFamily="34" charset="0"/>
              </a:rPr>
              <a:t>emergency-fix branches.</a:t>
            </a:r>
            <a:endParaRPr lang="en-US" sz="2000" b="0" i="0" dirty="0">
              <a:solidFill>
                <a:schemeClr val="tx1"/>
              </a:solidFill>
              <a:effectLst/>
              <a:latin typeface="Segoe UI" panose="020B0502040204020203" pitchFamily="34" charset="0"/>
            </a:endParaRPr>
          </a:p>
        </p:txBody>
      </p:sp>
      <p:sp>
        <p:nvSpPr>
          <p:cNvPr id="12" name="Title 16">
            <a:extLst>
              <a:ext uri="{FF2B5EF4-FFF2-40B4-BE49-F238E27FC236}">
                <a16:creationId xmlns:a16="http://schemas.microsoft.com/office/drawing/2014/main" id="{4892CC1D-0A78-1825-A5DC-0A9BAC991465}"/>
              </a:ext>
            </a:extLst>
          </p:cNvPr>
          <p:cNvSpPr txBox="1">
            <a:spLocks/>
          </p:cNvSpPr>
          <p:nvPr/>
        </p:nvSpPr>
        <p:spPr>
          <a:xfrm>
            <a:off x="198784" y="2322992"/>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checkout master</a:t>
            </a:r>
            <a:endParaRPr lang="en-US" sz="2000" b="0" i="0" dirty="0">
              <a:solidFill>
                <a:schemeClr val="tx1"/>
              </a:solidFill>
              <a:effectLst/>
              <a:latin typeface="Segoe UI" panose="020B0502040204020203" pitchFamily="34" charset="0"/>
            </a:endParaRPr>
          </a:p>
        </p:txBody>
      </p:sp>
      <p:sp>
        <p:nvSpPr>
          <p:cNvPr id="8" name="Title 16">
            <a:extLst>
              <a:ext uri="{FF2B5EF4-FFF2-40B4-BE49-F238E27FC236}">
                <a16:creationId xmlns:a16="http://schemas.microsoft.com/office/drawing/2014/main" id="{446F25FB-1B9D-66C4-C417-39F02F4FED7B}"/>
              </a:ext>
            </a:extLst>
          </p:cNvPr>
          <p:cNvSpPr txBox="1">
            <a:spLocks/>
          </p:cNvSpPr>
          <p:nvPr/>
        </p:nvSpPr>
        <p:spPr>
          <a:xfrm>
            <a:off x="327538" y="1940265"/>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Switch to Your main[master]</a:t>
            </a:r>
            <a:r>
              <a:rPr lang="en-US" sz="2000" b="0" i="0" dirty="0">
                <a:solidFill>
                  <a:srgbClr val="00B050"/>
                </a:solidFill>
                <a:effectLst/>
                <a:latin typeface="Segoe UI" panose="020B0502040204020203" pitchFamily="34" charset="0"/>
              </a:rPr>
              <a:t>?</a:t>
            </a:r>
          </a:p>
        </p:txBody>
      </p:sp>
      <p:sp>
        <p:nvSpPr>
          <p:cNvPr id="6" name="Title 16">
            <a:extLst>
              <a:ext uri="{FF2B5EF4-FFF2-40B4-BE49-F238E27FC236}">
                <a16:creationId xmlns:a16="http://schemas.microsoft.com/office/drawing/2014/main" id="{3F908A89-2835-1DA7-0D91-ED02D07AD76A}"/>
              </a:ext>
            </a:extLst>
          </p:cNvPr>
          <p:cNvSpPr txBox="1">
            <a:spLocks/>
          </p:cNvSpPr>
          <p:nvPr/>
        </p:nvSpPr>
        <p:spPr>
          <a:xfrm>
            <a:off x="329810" y="2843294"/>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Merge with hello-world-images </a:t>
            </a:r>
            <a:r>
              <a:rPr lang="en-US" sz="2000" b="0" i="0" dirty="0">
                <a:solidFill>
                  <a:srgbClr val="00B050"/>
                </a:solidFill>
                <a:effectLst/>
                <a:latin typeface="Segoe UI" panose="020B0502040204020203" pitchFamily="34" charset="0"/>
              </a:rPr>
              <a:t>?</a:t>
            </a:r>
          </a:p>
        </p:txBody>
      </p:sp>
      <p:sp>
        <p:nvSpPr>
          <p:cNvPr id="7" name="Title 16">
            <a:extLst>
              <a:ext uri="{FF2B5EF4-FFF2-40B4-BE49-F238E27FC236}">
                <a16:creationId xmlns:a16="http://schemas.microsoft.com/office/drawing/2014/main" id="{6B9C3515-EA1D-6221-6F6A-9F4E71974616}"/>
              </a:ext>
            </a:extLst>
          </p:cNvPr>
          <p:cNvSpPr txBox="1">
            <a:spLocks/>
          </p:cNvSpPr>
          <p:nvPr/>
        </p:nvSpPr>
        <p:spPr>
          <a:xfrm>
            <a:off x="198784" y="3226021"/>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merge hello-world-images</a:t>
            </a:r>
            <a:endParaRPr lang="en-US" sz="2000" b="0" i="0" dirty="0">
              <a:solidFill>
                <a:schemeClr val="tx1"/>
              </a:solidFill>
              <a:effectLst/>
              <a:latin typeface="Segoe UI" panose="020B0502040204020203" pitchFamily="34" charset="0"/>
            </a:endParaRPr>
          </a:p>
        </p:txBody>
      </p:sp>
      <p:sp>
        <p:nvSpPr>
          <p:cNvPr id="11" name="Title 16">
            <a:extLst>
              <a:ext uri="{FF2B5EF4-FFF2-40B4-BE49-F238E27FC236}">
                <a16:creationId xmlns:a16="http://schemas.microsoft.com/office/drawing/2014/main" id="{5348634F-78BD-7185-BE28-7142ECE7BFEE}"/>
              </a:ext>
            </a:extLst>
          </p:cNvPr>
          <p:cNvSpPr txBox="1">
            <a:spLocks/>
          </p:cNvSpPr>
          <p:nvPr/>
        </p:nvSpPr>
        <p:spPr>
          <a:xfrm>
            <a:off x="327538" y="3754208"/>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b="0" i="0" dirty="0">
                <a:solidFill>
                  <a:srgbClr val="00B050"/>
                </a:solidFill>
                <a:effectLst/>
                <a:latin typeface="Segoe UI" panose="020B0502040204020203" pitchFamily="34" charset="0"/>
              </a:rPr>
              <a:t>Delete the Merged branch?</a:t>
            </a:r>
          </a:p>
        </p:txBody>
      </p:sp>
      <p:sp>
        <p:nvSpPr>
          <p:cNvPr id="14" name="Title 16">
            <a:extLst>
              <a:ext uri="{FF2B5EF4-FFF2-40B4-BE49-F238E27FC236}">
                <a16:creationId xmlns:a16="http://schemas.microsoft.com/office/drawing/2014/main" id="{65C80C8E-A406-1394-F5C9-079EA8378329}"/>
              </a:ext>
            </a:extLst>
          </p:cNvPr>
          <p:cNvSpPr txBox="1">
            <a:spLocks/>
          </p:cNvSpPr>
          <p:nvPr/>
        </p:nvSpPr>
        <p:spPr>
          <a:xfrm>
            <a:off x="198784" y="4210939"/>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branch –d hello-world-images</a:t>
            </a:r>
            <a:endParaRPr lang="en-US" sz="2000" b="0" i="0" dirty="0">
              <a:solidFill>
                <a:schemeClr val="tx1"/>
              </a:solidFill>
              <a:effectLst/>
              <a:latin typeface="Segoe UI" panose="020B0502040204020203" pitchFamily="34" charset="0"/>
            </a:endParaRPr>
          </a:p>
        </p:txBody>
      </p:sp>
      <p:sp>
        <p:nvSpPr>
          <p:cNvPr id="15" name="Title 16">
            <a:extLst>
              <a:ext uri="{FF2B5EF4-FFF2-40B4-BE49-F238E27FC236}">
                <a16:creationId xmlns:a16="http://schemas.microsoft.com/office/drawing/2014/main" id="{01EAD83B-6D72-0D6D-EF41-A60274E14975}"/>
              </a:ext>
            </a:extLst>
          </p:cNvPr>
          <p:cNvSpPr txBox="1">
            <a:spLocks/>
          </p:cNvSpPr>
          <p:nvPr/>
        </p:nvSpPr>
        <p:spPr>
          <a:xfrm>
            <a:off x="327538" y="4794993"/>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rgbClr val="00B050"/>
                </a:solidFill>
                <a:latin typeface="Segoe UI" panose="020B0502040204020203" pitchFamily="34" charset="0"/>
              </a:rPr>
              <a:t>Confirm available Branches</a:t>
            </a:r>
            <a:r>
              <a:rPr lang="en-US" sz="2000" b="0" i="0" dirty="0">
                <a:solidFill>
                  <a:srgbClr val="00B050"/>
                </a:solidFill>
                <a:effectLst/>
                <a:latin typeface="Segoe UI" panose="020B0502040204020203" pitchFamily="34" charset="0"/>
              </a:rPr>
              <a:t>?</a:t>
            </a:r>
          </a:p>
        </p:txBody>
      </p:sp>
      <p:sp>
        <p:nvSpPr>
          <p:cNvPr id="16" name="Title 16">
            <a:extLst>
              <a:ext uri="{FF2B5EF4-FFF2-40B4-BE49-F238E27FC236}">
                <a16:creationId xmlns:a16="http://schemas.microsoft.com/office/drawing/2014/main" id="{68C72A83-3F22-C140-0319-56466E60BA26}"/>
              </a:ext>
            </a:extLst>
          </p:cNvPr>
          <p:cNvSpPr txBox="1">
            <a:spLocks/>
          </p:cNvSpPr>
          <p:nvPr/>
        </p:nvSpPr>
        <p:spPr>
          <a:xfrm>
            <a:off x="198784" y="5183484"/>
            <a:ext cx="11018520" cy="30777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algn="l"/>
            <a:r>
              <a:rPr lang="en-US" sz="2000" dirty="0">
                <a:solidFill>
                  <a:schemeClr val="tx1"/>
                </a:solidFill>
                <a:latin typeface="Segoe UI" panose="020B0502040204020203" pitchFamily="34" charset="0"/>
              </a:rPr>
              <a:t>git branch</a:t>
            </a:r>
            <a:endParaRPr lang="en-US" sz="2000" b="0" i="0" dirty="0">
              <a:solidFill>
                <a:schemeClr val="tx1"/>
              </a:solidFill>
              <a:effectLst/>
              <a:latin typeface="Segoe UI" panose="020B0502040204020203" pitchFamily="34" charset="0"/>
            </a:endParaRPr>
          </a:p>
        </p:txBody>
      </p:sp>
    </p:spTree>
    <p:extLst>
      <p:ext uri="{BB962C8B-B14F-4D97-AF65-F5344CB8AC3E}">
        <p14:creationId xmlns:p14="http://schemas.microsoft.com/office/powerpoint/2010/main" val="31305104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WHITE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2CA35654-AA95-4EAF-8C1E-008A884F020F}"/>
    </a:ext>
  </a:extLst>
</a:theme>
</file>

<file path=ppt/theme/theme2.xml><?xml version="1.0" encoding="utf-8"?>
<a:theme xmlns:a="http://schemas.openxmlformats.org/drawingml/2006/main" name="SOFT BLACK TEMPLATE">
  <a:themeElements>
    <a:clrScheme name="Student Ambassador_2021">
      <a:dk1>
        <a:srgbClr val="000000"/>
      </a:dk1>
      <a:lt1>
        <a:srgbClr val="FFFFFF"/>
      </a:lt1>
      <a:dk2>
        <a:srgbClr val="2F2F2F"/>
      </a:dk2>
      <a:lt2>
        <a:srgbClr val="E6E6E6"/>
      </a:lt2>
      <a:accent1>
        <a:srgbClr val="0078D4"/>
      </a:accent1>
      <a:accent2>
        <a:srgbClr val="5C2D91"/>
      </a:accent2>
      <a:accent3>
        <a:srgbClr val="50E6FF"/>
      </a:accent3>
      <a:accent4>
        <a:srgbClr val="D59DFF"/>
      </a:accent4>
      <a:accent5>
        <a:srgbClr val="2F2F2F"/>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2" id="{060840F4-8442-4154-AE03-05700860E1B6}" vid="{5909D274-6178-43D8-BFA6-D91DA2D0006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B4391967ADFE8469D6C015465AD315E" ma:contentTypeVersion="6" ma:contentTypeDescription="Create a new document." ma:contentTypeScope="" ma:versionID="6f9df93dbb38d2fa3f3e4a66f474d9fa">
  <xsd:schema xmlns:xsd="http://www.w3.org/2001/XMLSchema" xmlns:xs="http://www.w3.org/2001/XMLSchema" xmlns:p="http://schemas.microsoft.com/office/2006/metadata/properties" xmlns:ns2="b38ad2e8-7385-42ac-a943-76e9ea801cf0" xmlns:ns3="211ea7d1-7d09-49a0-8c96-644562ad20a0" targetNamespace="http://schemas.microsoft.com/office/2006/metadata/properties" ma:root="true" ma:fieldsID="d4594fc471f6b18a7a06048b98b19a2e" ns2:_="" ns3:_="">
    <xsd:import namespace="b38ad2e8-7385-42ac-a943-76e9ea801cf0"/>
    <xsd:import namespace="211ea7d1-7d09-49a0-8c96-644562ad20a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8ad2e8-7385-42ac-a943-76e9ea801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11ea7d1-7d09-49a0-8c96-644562ad20a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haredWithUsers xmlns="211ea7d1-7d09-49a0-8c96-644562ad20a0">
      <UserInfo>
        <DisplayName>Justin Garrett</DisplayName>
        <AccountId>13</AccountId>
        <AccountType/>
      </UserInfo>
    </SharedWithUsers>
    <MediaLengthInSeconds xmlns="b38ad2e8-7385-42ac-a943-76e9ea801cf0"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5DB83B76-7D03-4DE5-AF1E-BB7DE9851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8ad2e8-7385-42ac-a943-76e9ea801cf0"/>
    <ds:schemaRef ds:uri="211ea7d1-7d09-49a0-8c96-644562ad20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office/2006/metadata/properties"/>
    <ds:schemaRef ds:uri="http://purl.org/dc/elements/1.1/"/>
    <ds:schemaRef ds:uri="211ea7d1-7d09-49a0-8c96-644562ad20a0"/>
    <ds:schemaRef ds:uri="http://www.w3.org/XML/1998/namespace"/>
    <ds:schemaRef ds:uri="http://schemas.microsoft.com/office/2006/documentManagement/types"/>
    <ds:schemaRef ds:uri="b38ad2e8-7385-42ac-a943-76e9ea801cf0"/>
    <ds:schemaRef ds:uri="http://schemas.openxmlformats.org/package/2006/metadata/core-properties"/>
    <ds:schemaRef ds:uri="http://purl.org/dc/dcmitype/"/>
    <ds:schemaRef ds:uri="http://schemas.microsoft.com/office/infopath/2007/PartnerControl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WHITE TEMPLATE</Template>
  <TotalTime>1288</TotalTime>
  <Words>2232</Words>
  <Application>Microsoft Office PowerPoint</Application>
  <PresentationFormat>Widescreen</PresentationFormat>
  <Paragraphs>290</Paragraphs>
  <Slides>28</Slides>
  <Notes>28</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28</vt:i4>
      </vt:variant>
    </vt:vector>
  </HeadingPairs>
  <TitlesOfParts>
    <vt:vector size="40" baseType="lpstr">
      <vt:lpstr>Arial</vt:lpstr>
      <vt:lpstr>Consolas</vt:lpstr>
      <vt:lpstr>Lucida Console</vt:lpstr>
      <vt:lpstr>Segoe UI</vt:lpstr>
      <vt:lpstr>Segoe UI Light</vt:lpstr>
      <vt:lpstr>Segoe UI Semibold</vt:lpstr>
      <vt:lpstr>Segoe UI Semilight</vt:lpstr>
      <vt:lpstr>Times New Roman</vt:lpstr>
      <vt:lpstr>Verdana</vt:lpstr>
      <vt:lpstr>Wingdings</vt:lpstr>
      <vt:lpstr>WHITE TEMPLATE</vt:lpstr>
      <vt:lpstr>SOFT BLACK TEMPLATE</vt:lpstr>
      <vt:lpstr>PowerPoint Presentation</vt:lpstr>
      <vt:lpstr>Git</vt:lpstr>
      <vt:lpstr>Git</vt:lpstr>
      <vt:lpstr>Git</vt:lpstr>
      <vt:lpstr>Git</vt:lpstr>
      <vt:lpstr>Git</vt:lpstr>
      <vt:lpstr>Git</vt:lpstr>
      <vt:lpstr>Git</vt:lpstr>
      <vt:lpstr>Git</vt:lpstr>
      <vt:lpstr>Git</vt:lpstr>
      <vt:lpstr>PowerPoint Presentation</vt:lpstr>
      <vt:lpstr>GitHub</vt:lpstr>
      <vt:lpstr>GitHub</vt:lpstr>
      <vt:lpstr>GitHub</vt:lpstr>
      <vt:lpstr>GitHub</vt:lpstr>
      <vt:lpstr>GitHub</vt:lpstr>
      <vt:lpstr>GitHub</vt:lpstr>
      <vt:lpstr>GitHub</vt:lpstr>
      <vt:lpstr>Git</vt:lpstr>
      <vt:lpstr>Git</vt:lpstr>
      <vt:lpstr>Git</vt:lpstr>
      <vt:lpstr>Git</vt:lpstr>
      <vt:lpstr>Git</vt:lpstr>
      <vt:lpstr>Git</vt:lpstr>
      <vt:lpstr>Git</vt:lpstr>
      <vt:lpstr>Git</vt:lpstr>
      <vt:lpstr>GitHub</vt:lpstr>
      <vt:lpstr>Git / GitHub</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MSP Program</dc:subject>
  <dc:creator>"Heidi Laverty" &lt;heidi@mindseyepdx.com&gt;</dc:creator>
  <cp:keywords/>
  <dc:description/>
  <cp:lastModifiedBy>Tiffany Mwaniki</cp:lastModifiedBy>
  <cp:revision>70</cp:revision>
  <dcterms:created xsi:type="dcterms:W3CDTF">2019-03-28T18:40:02Z</dcterms:created>
  <dcterms:modified xsi:type="dcterms:W3CDTF">2025-09-23T11:45:14Z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0x0101000B4391967ADFE8469D6C015465AD315E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Order">
    <vt:r8>728100</vt:r8>
  </property>
  <property fmtid="{D5CDD505-2E9C-101B-9397-08002B2CF9AE}" pid="21" name="xd_Signature">
    <vt:bool>false</vt:bool>
  </property>
  <property fmtid="{D5CDD505-2E9C-101B-9397-08002B2CF9AE}" pid="22" name="xd_ProgID">
    <vt:lpwstr/>
  </property>
  <property fmtid="{D5CDD505-2E9C-101B-9397-08002B2CF9AE}" pid="23" name="ComplianceAssetId">
    <vt:lpwstr/>
  </property>
  <property fmtid="{D5CDD505-2E9C-101B-9397-08002B2CF9AE}" pid="24" name="TemplateUrl">
    <vt:lpwstr/>
  </property>
  <property fmtid="{D5CDD505-2E9C-101B-9397-08002B2CF9AE}" pid="25" name="MediaServiceImageTags">
    <vt:lpwstr/>
  </property>
  <property fmtid="{D5CDD505-2E9C-101B-9397-08002B2CF9AE}" pid="26" name="_ExtendedDescription">
    <vt:lpwstr/>
  </property>
  <property fmtid="{D5CDD505-2E9C-101B-9397-08002B2CF9AE}" pid="27" name="TriggerFlowInfo">
    <vt:lpwstr/>
  </property>
</Properties>
</file>