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48" r:id="rId2"/>
  </p:sldMasterIdLst>
  <p:notesMasterIdLst>
    <p:notesMasterId r:id="rId25"/>
  </p:notesMasterIdLst>
  <p:sldIdLst>
    <p:sldId id="258" r:id="rId3"/>
    <p:sldId id="257" r:id="rId4"/>
    <p:sldId id="259" r:id="rId5"/>
    <p:sldId id="280" r:id="rId6"/>
    <p:sldId id="260" r:id="rId7"/>
    <p:sldId id="261" r:id="rId8"/>
    <p:sldId id="263" r:id="rId9"/>
    <p:sldId id="262" r:id="rId10"/>
    <p:sldId id="264" r:id="rId11"/>
    <p:sldId id="265" r:id="rId12"/>
    <p:sldId id="266" r:id="rId13"/>
    <p:sldId id="278" r:id="rId14"/>
    <p:sldId id="267" r:id="rId15"/>
    <p:sldId id="268" r:id="rId16"/>
    <p:sldId id="269" r:id="rId17"/>
    <p:sldId id="279" r:id="rId18"/>
    <p:sldId id="274" r:id="rId19"/>
    <p:sldId id="276" r:id="rId20"/>
    <p:sldId id="273" r:id="rId21"/>
    <p:sldId id="270" r:id="rId22"/>
    <p:sldId id="271"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681770-45E3-4793-91C1-5289798BEC47}" v="1047" dt="2022-10-11T01:34:20.096"/>
    <p1510:client id="{5EE3DCB8-4C3B-8A30-BC77-F654C32CA608}" v="12" dt="2022-10-11T07:51:12.074"/>
    <p1510:client id="{87CBD4DB-BC3D-C6A6-B75E-6E833B63F7E3}" v="208" dt="2023-01-16T05:52:24.9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4" d="100"/>
          <a:sy n="114" d="100"/>
        </p:scale>
        <p:origin x="1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FC2C83-3190-47CD-8D56-3C592F99F8D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0B14C22-F052-4A62-B6C5-9AC886F4C9E5}">
      <dgm:prSet/>
      <dgm:spPr/>
      <dgm:t>
        <a:bodyPr/>
        <a:lstStyle/>
        <a:p>
          <a:r>
            <a:rPr lang="en-US" dirty="0"/>
            <a:t>NodeJS is used for Server-side </a:t>
          </a:r>
        </a:p>
      </dgm:t>
    </dgm:pt>
    <dgm:pt modelId="{AA3D1596-3B1D-433F-8DEA-54C2A32CAA4F}" type="parTrans" cxnId="{CC318066-9A2A-472D-BFB2-2F264F6107F5}">
      <dgm:prSet/>
      <dgm:spPr/>
      <dgm:t>
        <a:bodyPr/>
        <a:lstStyle/>
        <a:p>
          <a:endParaRPr lang="en-US"/>
        </a:p>
      </dgm:t>
    </dgm:pt>
    <dgm:pt modelId="{9D9540D1-6188-4033-A9DE-1872E6C7D33E}" type="sibTrans" cxnId="{CC318066-9A2A-472D-BFB2-2F264F6107F5}">
      <dgm:prSet/>
      <dgm:spPr/>
      <dgm:t>
        <a:bodyPr/>
        <a:lstStyle/>
        <a:p>
          <a:endParaRPr lang="en-US"/>
        </a:p>
      </dgm:t>
    </dgm:pt>
    <dgm:pt modelId="{2761066D-3C69-48AC-8973-B521A6878940}">
      <dgm:prSet/>
      <dgm:spPr/>
      <dgm:t>
        <a:bodyPr/>
        <a:lstStyle/>
        <a:p>
          <a:pPr rtl="0"/>
          <a:r>
            <a:rPr lang="en-US" dirty="0" err="1">
              <a:latin typeface="Calibri Light" panose="020F0302020204030204"/>
            </a:rPr>
            <a:t>NodeJs</a:t>
          </a:r>
          <a:r>
            <a:rPr lang="en-US" dirty="0">
              <a:latin typeface="Calibri Light" panose="020F0302020204030204"/>
            </a:rPr>
            <a:t> Can </a:t>
          </a:r>
          <a:r>
            <a:rPr lang="en-US" dirty="0"/>
            <a:t>also access file system</a:t>
          </a:r>
          <a:r>
            <a:rPr lang="en-US" dirty="0">
              <a:latin typeface="Calibri Light" panose="020F0302020204030204"/>
            </a:rPr>
            <a:t> </a:t>
          </a:r>
          <a:endParaRPr lang="en-US" dirty="0"/>
        </a:p>
      </dgm:t>
    </dgm:pt>
    <dgm:pt modelId="{3026BBC3-DFD3-4D0D-8012-F55D8F156890}" type="parTrans" cxnId="{919E84E4-F72B-45D6-A4F5-A9BB39F83E0F}">
      <dgm:prSet/>
      <dgm:spPr/>
      <dgm:t>
        <a:bodyPr/>
        <a:lstStyle/>
        <a:p>
          <a:endParaRPr lang="en-US"/>
        </a:p>
      </dgm:t>
    </dgm:pt>
    <dgm:pt modelId="{535BC59B-F30C-4528-8278-5B3DC6900164}" type="sibTrans" cxnId="{919E84E4-F72B-45D6-A4F5-A9BB39F83E0F}">
      <dgm:prSet/>
      <dgm:spPr/>
      <dgm:t>
        <a:bodyPr/>
        <a:lstStyle/>
        <a:p>
          <a:endParaRPr lang="en-US"/>
        </a:p>
      </dgm:t>
    </dgm:pt>
    <dgm:pt modelId="{2E49A7ED-A2AA-475C-B663-28C1AA0DA820}" type="pres">
      <dgm:prSet presAssocID="{55FC2C83-3190-47CD-8D56-3C592F99F8D0}" presName="hierChild1" presStyleCnt="0">
        <dgm:presLayoutVars>
          <dgm:chPref val="1"/>
          <dgm:dir/>
          <dgm:animOne val="branch"/>
          <dgm:animLvl val="lvl"/>
          <dgm:resizeHandles/>
        </dgm:presLayoutVars>
      </dgm:prSet>
      <dgm:spPr/>
    </dgm:pt>
    <dgm:pt modelId="{38FE37A5-1332-4DE8-93B5-561F11B6698F}" type="pres">
      <dgm:prSet presAssocID="{50B14C22-F052-4A62-B6C5-9AC886F4C9E5}" presName="hierRoot1" presStyleCnt="0"/>
      <dgm:spPr/>
    </dgm:pt>
    <dgm:pt modelId="{C658AF1B-9C28-4DBD-9E44-1E913E509DA4}" type="pres">
      <dgm:prSet presAssocID="{50B14C22-F052-4A62-B6C5-9AC886F4C9E5}" presName="composite" presStyleCnt="0"/>
      <dgm:spPr/>
    </dgm:pt>
    <dgm:pt modelId="{FB8A711B-A28E-4C36-8F5F-A7F2FFA7D00B}" type="pres">
      <dgm:prSet presAssocID="{50B14C22-F052-4A62-B6C5-9AC886F4C9E5}" presName="background" presStyleLbl="node0" presStyleIdx="0" presStyleCnt="2"/>
      <dgm:spPr/>
    </dgm:pt>
    <dgm:pt modelId="{DCD69977-9A62-40AD-ADD0-221B50524668}" type="pres">
      <dgm:prSet presAssocID="{50B14C22-F052-4A62-B6C5-9AC886F4C9E5}" presName="text" presStyleLbl="fgAcc0" presStyleIdx="0" presStyleCnt="2">
        <dgm:presLayoutVars>
          <dgm:chPref val="3"/>
        </dgm:presLayoutVars>
      </dgm:prSet>
      <dgm:spPr/>
    </dgm:pt>
    <dgm:pt modelId="{DF39E6A0-E41E-457B-9F09-C77E6E150BF1}" type="pres">
      <dgm:prSet presAssocID="{50B14C22-F052-4A62-B6C5-9AC886F4C9E5}" presName="hierChild2" presStyleCnt="0"/>
      <dgm:spPr/>
    </dgm:pt>
    <dgm:pt modelId="{AED4E948-346E-41C8-9BBC-419E5ABF38E4}" type="pres">
      <dgm:prSet presAssocID="{2761066D-3C69-48AC-8973-B521A6878940}" presName="hierRoot1" presStyleCnt="0"/>
      <dgm:spPr/>
    </dgm:pt>
    <dgm:pt modelId="{852A063A-E7DB-4059-8413-C7252180C8AE}" type="pres">
      <dgm:prSet presAssocID="{2761066D-3C69-48AC-8973-B521A6878940}" presName="composite" presStyleCnt="0"/>
      <dgm:spPr/>
    </dgm:pt>
    <dgm:pt modelId="{9BB144C5-E73C-4ECB-A635-10A9CD5D72C9}" type="pres">
      <dgm:prSet presAssocID="{2761066D-3C69-48AC-8973-B521A6878940}" presName="background" presStyleLbl="node0" presStyleIdx="1" presStyleCnt="2"/>
      <dgm:spPr/>
    </dgm:pt>
    <dgm:pt modelId="{BDD32133-977E-49F4-9D7F-F3C1D0E546ED}" type="pres">
      <dgm:prSet presAssocID="{2761066D-3C69-48AC-8973-B521A6878940}" presName="text" presStyleLbl="fgAcc0" presStyleIdx="1" presStyleCnt="2">
        <dgm:presLayoutVars>
          <dgm:chPref val="3"/>
        </dgm:presLayoutVars>
      </dgm:prSet>
      <dgm:spPr/>
    </dgm:pt>
    <dgm:pt modelId="{B17607AE-BA68-413A-9273-3CDA24FF9EA6}" type="pres">
      <dgm:prSet presAssocID="{2761066D-3C69-48AC-8973-B521A6878940}" presName="hierChild2" presStyleCnt="0"/>
      <dgm:spPr/>
    </dgm:pt>
  </dgm:ptLst>
  <dgm:cxnLst>
    <dgm:cxn modelId="{CC318066-9A2A-472D-BFB2-2F264F6107F5}" srcId="{55FC2C83-3190-47CD-8D56-3C592F99F8D0}" destId="{50B14C22-F052-4A62-B6C5-9AC886F4C9E5}" srcOrd="0" destOrd="0" parTransId="{AA3D1596-3B1D-433F-8DEA-54C2A32CAA4F}" sibTransId="{9D9540D1-6188-4033-A9DE-1872E6C7D33E}"/>
    <dgm:cxn modelId="{3E1ADF90-4E68-4432-B008-8D7A9A1D9627}" type="presOf" srcId="{55FC2C83-3190-47CD-8D56-3C592F99F8D0}" destId="{2E49A7ED-A2AA-475C-B663-28C1AA0DA820}" srcOrd="0" destOrd="0" presId="urn:microsoft.com/office/officeart/2005/8/layout/hierarchy1"/>
    <dgm:cxn modelId="{CFB974C5-6ED3-4F34-84A2-D926939C189F}" type="presOf" srcId="{50B14C22-F052-4A62-B6C5-9AC886F4C9E5}" destId="{DCD69977-9A62-40AD-ADD0-221B50524668}" srcOrd="0" destOrd="0" presId="urn:microsoft.com/office/officeart/2005/8/layout/hierarchy1"/>
    <dgm:cxn modelId="{919E84E4-F72B-45D6-A4F5-A9BB39F83E0F}" srcId="{55FC2C83-3190-47CD-8D56-3C592F99F8D0}" destId="{2761066D-3C69-48AC-8973-B521A6878940}" srcOrd="1" destOrd="0" parTransId="{3026BBC3-DFD3-4D0D-8012-F55D8F156890}" sibTransId="{535BC59B-F30C-4528-8278-5B3DC6900164}"/>
    <dgm:cxn modelId="{D2712CF2-6B0C-42F1-9090-49C217EB7C81}" type="presOf" srcId="{2761066D-3C69-48AC-8973-B521A6878940}" destId="{BDD32133-977E-49F4-9D7F-F3C1D0E546ED}" srcOrd="0" destOrd="0" presId="urn:microsoft.com/office/officeart/2005/8/layout/hierarchy1"/>
    <dgm:cxn modelId="{76E9B7A1-1386-46A0-BE21-0C17C195804F}" type="presParOf" srcId="{2E49A7ED-A2AA-475C-B663-28C1AA0DA820}" destId="{38FE37A5-1332-4DE8-93B5-561F11B6698F}" srcOrd="0" destOrd="0" presId="urn:microsoft.com/office/officeart/2005/8/layout/hierarchy1"/>
    <dgm:cxn modelId="{DC1E8233-B368-4DA5-9CFC-7C49ED6E9371}" type="presParOf" srcId="{38FE37A5-1332-4DE8-93B5-561F11B6698F}" destId="{C658AF1B-9C28-4DBD-9E44-1E913E509DA4}" srcOrd="0" destOrd="0" presId="urn:microsoft.com/office/officeart/2005/8/layout/hierarchy1"/>
    <dgm:cxn modelId="{3D1E9F25-C705-49FE-95C2-B5BA1F59B42D}" type="presParOf" srcId="{C658AF1B-9C28-4DBD-9E44-1E913E509DA4}" destId="{FB8A711B-A28E-4C36-8F5F-A7F2FFA7D00B}" srcOrd="0" destOrd="0" presId="urn:microsoft.com/office/officeart/2005/8/layout/hierarchy1"/>
    <dgm:cxn modelId="{ACA70182-CB57-47CA-9766-CF74D316AD9F}" type="presParOf" srcId="{C658AF1B-9C28-4DBD-9E44-1E913E509DA4}" destId="{DCD69977-9A62-40AD-ADD0-221B50524668}" srcOrd="1" destOrd="0" presId="urn:microsoft.com/office/officeart/2005/8/layout/hierarchy1"/>
    <dgm:cxn modelId="{F2225398-5F75-42F2-B467-2094F3A737E0}" type="presParOf" srcId="{38FE37A5-1332-4DE8-93B5-561F11B6698F}" destId="{DF39E6A0-E41E-457B-9F09-C77E6E150BF1}" srcOrd="1" destOrd="0" presId="urn:microsoft.com/office/officeart/2005/8/layout/hierarchy1"/>
    <dgm:cxn modelId="{917AC68D-9C53-4685-8214-EBC933B09195}" type="presParOf" srcId="{2E49A7ED-A2AA-475C-B663-28C1AA0DA820}" destId="{AED4E948-346E-41C8-9BBC-419E5ABF38E4}" srcOrd="1" destOrd="0" presId="urn:microsoft.com/office/officeart/2005/8/layout/hierarchy1"/>
    <dgm:cxn modelId="{BF246968-8324-4879-AE4B-1419C484591E}" type="presParOf" srcId="{AED4E948-346E-41C8-9BBC-419E5ABF38E4}" destId="{852A063A-E7DB-4059-8413-C7252180C8AE}" srcOrd="0" destOrd="0" presId="urn:microsoft.com/office/officeart/2005/8/layout/hierarchy1"/>
    <dgm:cxn modelId="{2C3D28D4-6D66-4725-9AA6-C446F7400F8E}" type="presParOf" srcId="{852A063A-E7DB-4059-8413-C7252180C8AE}" destId="{9BB144C5-E73C-4ECB-A635-10A9CD5D72C9}" srcOrd="0" destOrd="0" presId="urn:microsoft.com/office/officeart/2005/8/layout/hierarchy1"/>
    <dgm:cxn modelId="{4D22B5A4-BAA8-407B-96A3-ACD72DA07847}" type="presParOf" srcId="{852A063A-E7DB-4059-8413-C7252180C8AE}" destId="{BDD32133-977E-49F4-9D7F-F3C1D0E546ED}" srcOrd="1" destOrd="0" presId="urn:microsoft.com/office/officeart/2005/8/layout/hierarchy1"/>
    <dgm:cxn modelId="{87B3255E-D1C8-45A9-8BD3-BC0808E18A8E}" type="presParOf" srcId="{AED4E948-346E-41C8-9BBC-419E5ABF38E4}" destId="{B17607AE-BA68-413A-9273-3CDA24FF9EA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E6B14D-0438-4A80-B617-8413749496F4}" type="doc">
      <dgm:prSet loTypeId="urn:microsoft.com/office/officeart/2005/8/layout/process5" loCatId="process" qsTypeId="urn:microsoft.com/office/officeart/2005/8/quickstyle/simple1" qsCatId="simple" csTypeId="urn:microsoft.com/office/officeart/2005/8/colors/accent3_2" csCatId="accent3" phldr="1"/>
      <dgm:spPr/>
      <dgm:t>
        <a:bodyPr/>
        <a:lstStyle/>
        <a:p>
          <a:endParaRPr lang="en-US"/>
        </a:p>
      </dgm:t>
    </dgm:pt>
    <dgm:pt modelId="{60FD97D8-64DC-47B1-A339-0B3E8938091D}">
      <dgm:prSet/>
      <dgm:spPr/>
      <dgm:t>
        <a:bodyPr/>
        <a:lstStyle/>
        <a:p>
          <a:pPr>
            <a:defRPr cap="all"/>
          </a:pPr>
          <a:r>
            <a:rPr lang="en-US"/>
            <a:t>It was created to standardize JavaScript</a:t>
          </a:r>
        </a:p>
      </dgm:t>
    </dgm:pt>
    <dgm:pt modelId="{856A003A-4B75-4C63-A9B6-BA1A3A6CBED8}" type="parTrans" cxnId="{B08CB8D7-A3AE-40AC-AA11-F7823CACA195}">
      <dgm:prSet/>
      <dgm:spPr/>
      <dgm:t>
        <a:bodyPr/>
        <a:lstStyle/>
        <a:p>
          <a:endParaRPr lang="en-US"/>
        </a:p>
      </dgm:t>
    </dgm:pt>
    <dgm:pt modelId="{E6337193-C089-4DC2-9CDB-542CCA72DFED}" type="sibTrans" cxnId="{B08CB8D7-A3AE-40AC-AA11-F7823CACA195}">
      <dgm:prSet/>
      <dgm:spPr/>
      <dgm:t>
        <a:bodyPr/>
        <a:lstStyle/>
        <a:p>
          <a:endParaRPr lang="en-US"/>
        </a:p>
      </dgm:t>
    </dgm:pt>
    <dgm:pt modelId="{AA529664-F44A-4129-903D-7BB2CD92B026}">
      <dgm:prSet/>
      <dgm:spPr/>
      <dgm:t>
        <a:bodyPr/>
        <a:lstStyle/>
        <a:p>
          <a:pPr>
            <a:defRPr cap="all"/>
          </a:pPr>
          <a:r>
            <a:rPr lang="en-US"/>
            <a:t>Browsers use ECMAScript to interpret JavaScript code</a:t>
          </a:r>
        </a:p>
      </dgm:t>
    </dgm:pt>
    <dgm:pt modelId="{6EB99305-0D5B-41FC-8E36-8BDE10AD15B6}" type="parTrans" cxnId="{39CD4C39-E095-4D40-B812-AE11A74135F1}">
      <dgm:prSet/>
      <dgm:spPr/>
      <dgm:t>
        <a:bodyPr/>
        <a:lstStyle/>
        <a:p>
          <a:endParaRPr lang="en-US"/>
        </a:p>
      </dgm:t>
    </dgm:pt>
    <dgm:pt modelId="{9F7F8AAF-7614-450E-BDBC-916DB31C11BC}" type="sibTrans" cxnId="{39CD4C39-E095-4D40-B812-AE11A74135F1}">
      <dgm:prSet/>
      <dgm:spPr/>
      <dgm:t>
        <a:bodyPr/>
        <a:lstStyle/>
        <a:p>
          <a:endParaRPr lang="en-US"/>
        </a:p>
      </dgm:t>
    </dgm:pt>
    <dgm:pt modelId="{06E08FAC-0232-46E6-AA9A-9A1F6D6988E6}">
      <dgm:prSet/>
      <dgm:spPr/>
      <dgm:t>
        <a:bodyPr/>
        <a:lstStyle/>
        <a:p>
          <a:pPr>
            <a:defRPr cap="all"/>
          </a:pPr>
          <a:r>
            <a:rPr lang="en-US"/>
            <a:t>ECMAScript provides the rules ,details and guidelines that a scripting language must contain to be considered part of ECMAScript</a:t>
          </a:r>
        </a:p>
      </dgm:t>
    </dgm:pt>
    <dgm:pt modelId="{54863530-94CC-4653-840D-DF145C2AC0A0}" type="parTrans" cxnId="{1B5179E0-32F0-4A8C-BFA3-9F7748C0407E}">
      <dgm:prSet/>
      <dgm:spPr/>
      <dgm:t>
        <a:bodyPr/>
        <a:lstStyle/>
        <a:p>
          <a:endParaRPr lang="en-US"/>
        </a:p>
      </dgm:t>
    </dgm:pt>
    <dgm:pt modelId="{084C551B-0A21-4FD0-B2FE-AB6807010EAB}" type="sibTrans" cxnId="{1B5179E0-32F0-4A8C-BFA3-9F7748C0407E}">
      <dgm:prSet/>
      <dgm:spPr/>
      <dgm:t>
        <a:bodyPr/>
        <a:lstStyle/>
        <a:p>
          <a:endParaRPr lang="en-US"/>
        </a:p>
      </dgm:t>
    </dgm:pt>
    <dgm:pt modelId="{B1BD8FD6-76EC-485B-B909-FE1D9FE25C84}" type="pres">
      <dgm:prSet presAssocID="{B1E6B14D-0438-4A80-B617-8413749496F4}" presName="diagram" presStyleCnt="0">
        <dgm:presLayoutVars>
          <dgm:dir/>
          <dgm:resizeHandles val="exact"/>
        </dgm:presLayoutVars>
      </dgm:prSet>
      <dgm:spPr/>
    </dgm:pt>
    <dgm:pt modelId="{D68C5097-5B26-4359-9687-32CD168D2CF7}" type="pres">
      <dgm:prSet presAssocID="{60FD97D8-64DC-47B1-A339-0B3E8938091D}" presName="node" presStyleLbl="node1" presStyleIdx="0" presStyleCnt="3">
        <dgm:presLayoutVars>
          <dgm:bulletEnabled val="1"/>
        </dgm:presLayoutVars>
      </dgm:prSet>
      <dgm:spPr/>
    </dgm:pt>
    <dgm:pt modelId="{A61C5DFB-2EE3-4C32-BA1D-7FF0FF208860}" type="pres">
      <dgm:prSet presAssocID="{E6337193-C089-4DC2-9CDB-542CCA72DFED}" presName="sibTrans" presStyleLbl="sibTrans2D1" presStyleIdx="0" presStyleCnt="2"/>
      <dgm:spPr/>
    </dgm:pt>
    <dgm:pt modelId="{BC92ACCF-ACF7-4A3A-822B-7FA8A42BBF5C}" type="pres">
      <dgm:prSet presAssocID="{E6337193-C089-4DC2-9CDB-542CCA72DFED}" presName="connectorText" presStyleLbl="sibTrans2D1" presStyleIdx="0" presStyleCnt="2"/>
      <dgm:spPr/>
    </dgm:pt>
    <dgm:pt modelId="{96C4C2BB-9DA1-4F28-9371-CD50CA46605D}" type="pres">
      <dgm:prSet presAssocID="{AA529664-F44A-4129-903D-7BB2CD92B026}" presName="node" presStyleLbl="node1" presStyleIdx="1" presStyleCnt="3">
        <dgm:presLayoutVars>
          <dgm:bulletEnabled val="1"/>
        </dgm:presLayoutVars>
      </dgm:prSet>
      <dgm:spPr/>
    </dgm:pt>
    <dgm:pt modelId="{8C167A3F-1F22-4A81-A94C-F985F4A25743}" type="pres">
      <dgm:prSet presAssocID="{9F7F8AAF-7614-450E-BDBC-916DB31C11BC}" presName="sibTrans" presStyleLbl="sibTrans2D1" presStyleIdx="1" presStyleCnt="2"/>
      <dgm:spPr/>
    </dgm:pt>
    <dgm:pt modelId="{E92DE740-A670-4410-941A-533C3A00406D}" type="pres">
      <dgm:prSet presAssocID="{9F7F8AAF-7614-450E-BDBC-916DB31C11BC}" presName="connectorText" presStyleLbl="sibTrans2D1" presStyleIdx="1" presStyleCnt="2"/>
      <dgm:spPr/>
    </dgm:pt>
    <dgm:pt modelId="{2B50C784-131D-4FE3-9117-599EF45F497D}" type="pres">
      <dgm:prSet presAssocID="{06E08FAC-0232-46E6-AA9A-9A1F6D6988E6}" presName="node" presStyleLbl="node1" presStyleIdx="2" presStyleCnt="3">
        <dgm:presLayoutVars>
          <dgm:bulletEnabled val="1"/>
        </dgm:presLayoutVars>
      </dgm:prSet>
      <dgm:spPr/>
    </dgm:pt>
  </dgm:ptLst>
  <dgm:cxnLst>
    <dgm:cxn modelId="{6DDC2E24-B8BF-442F-AF22-34D821F909CD}" type="presOf" srcId="{9F7F8AAF-7614-450E-BDBC-916DB31C11BC}" destId="{E92DE740-A670-4410-941A-533C3A00406D}" srcOrd="1" destOrd="0" presId="urn:microsoft.com/office/officeart/2005/8/layout/process5"/>
    <dgm:cxn modelId="{D1832A30-846E-49ED-9C77-BD7C5D03A5CC}" type="presOf" srcId="{60FD97D8-64DC-47B1-A339-0B3E8938091D}" destId="{D68C5097-5B26-4359-9687-32CD168D2CF7}" srcOrd="0" destOrd="0" presId="urn:microsoft.com/office/officeart/2005/8/layout/process5"/>
    <dgm:cxn modelId="{39CD4C39-E095-4D40-B812-AE11A74135F1}" srcId="{B1E6B14D-0438-4A80-B617-8413749496F4}" destId="{AA529664-F44A-4129-903D-7BB2CD92B026}" srcOrd="1" destOrd="0" parTransId="{6EB99305-0D5B-41FC-8E36-8BDE10AD15B6}" sibTransId="{9F7F8AAF-7614-450E-BDBC-916DB31C11BC}"/>
    <dgm:cxn modelId="{0EF50F3D-7BF5-4935-AB64-79D336B7C927}" type="presOf" srcId="{E6337193-C089-4DC2-9CDB-542CCA72DFED}" destId="{BC92ACCF-ACF7-4A3A-822B-7FA8A42BBF5C}" srcOrd="1" destOrd="0" presId="urn:microsoft.com/office/officeart/2005/8/layout/process5"/>
    <dgm:cxn modelId="{E0E938D0-0E0F-440C-8F1D-99D0C96E7EF5}" type="presOf" srcId="{9F7F8AAF-7614-450E-BDBC-916DB31C11BC}" destId="{8C167A3F-1F22-4A81-A94C-F985F4A25743}" srcOrd="0" destOrd="0" presId="urn:microsoft.com/office/officeart/2005/8/layout/process5"/>
    <dgm:cxn modelId="{B08CB8D7-A3AE-40AC-AA11-F7823CACA195}" srcId="{B1E6B14D-0438-4A80-B617-8413749496F4}" destId="{60FD97D8-64DC-47B1-A339-0B3E8938091D}" srcOrd="0" destOrd="0" parTransId="{856A003A-4B75-4C63-A9B6-BA1A3A6CBED8}" sibTransId="{E6337193-C089-4DC2-9CDB-542CCA72DFED}"/>
    <dgm:cxn modelId="{1B5179E0-32F0-4A8C-BFA3-9F7748C0407E}" srcId="{B1E6B14D-0438-4A80-B617-8413749496F4}" destId="{06E08FAC-0232-46E6-AA9A-9A1F6D6988E6}" srcOrd="2" destOrd="0" parTransId="{54863530-94CC-4653-840D-DF145C2AC0A0}" sibTransId="{084C551B-0A21-4FD0-B2FE-AB6807010EAB}"/>
    <dgm:cxn modelId="{F078E2EC-5A6D-4499-B7D3-9A0BA4FA0A63}" type="presOf" srcId="{AA529664-F44A-4129-903D-7BB2CD92B026}" destId="{96C4C2BB-9DA1-4F28-9371-CD50CA46605D}" srcOrd="0" destOrd="0" presId="urn:microsoft.com/office/officeart/2005/8/layout/process5"/>
    <dgm:cxn modelId="{A2551AF2-A6B7-4724-A9C0-73FF4D6E4294}" type="presOf" srcId="{B1E6B14D-0438-4A80-B617-8413749496F4}" destId="{B1BD8FD6-76EC-485B-B909-FE1D9FE25C84}" srcOrd="0" destOrd="0" presId="urn:microsoft.com/office/officeart/2005/8/layout/process5"/>
    <dgm:cxn modelId="{C1D896F2-7D77-47DB-BF95-39B5402401E7}" type="presOf" srcId="{E6337193-C089-4DC2-9CDB-542CCA72DFED}" destId="{A61C5DFB-2EE3-4C32-BA1D-7FF0FF208860}" srcOrd="0" destOrd="0" presId="urn:microsoft.com/office/officeart/2005/8/layout/process5"/>
    <dgm:cxn modelId="{177256FF-A611-42F2-8989-5DB0C9AC275C}" type="presOf" srcId="{06E08FAC-0232-46E6-AA9A-9A1F6D6988E6}" destId="{2B50C784-131D-4FE3-9117-599EF45F497D}" srcOrd="0" destOrd="0" presId="urn:microsoft.com/office/officeart/2005/8/layout/process5"/>
    <dgm:cxn modelId="{CB93C3ED-E81C-42B0-8CA2-F9616A2B340F}" type="presParOf" srcId="{B1BD8FD6-76EC-485B-B909-FE1D9FE25C84}" destId="{D68C5097-5B26-4359-9687-32CD168D2CF7}" srcOrd="0" destOrd="0" presId="urn:microsoft.com/office/officeart/2005/8/layout/process5"/>
    <dgm:cxn modelId="{CAEDD912-0A2D-43C3-95DC-67F0894752C7}" type="presParOf" srcId="{B1BD8FD6-76EC-485B-B909-FE1D9FE25C84}" destId="{A61C5DFB-2EE3-4C32-BA1D-7FF0FF208860}" srcOrd="1" destOrd="0" presId="urn:microsoft.com/office/officeart/2005/8/layout/process5"/>
    <dgm:cxn modelId="{B5660059-8E6E-4F58-B0E3-D90D129D63D3}" type="presParOf" srcId="{A61C5DFB-2EE3-4C32-BA1D-7FF0FF208860}" destId="{BC92ACCF-ACF7-4A3A-822B-7FA8A42BBF5C}" srcOrd="0" destOrd="0" presId="urn:microsoft.com/office/officeart/2005/8/layout/process5"/>
    <dgm:cxn modelId="{4E8CA676-65AD-48AC-A60D-AF2806ED9F14}" type="presParOf" srcId="{B1BD8FD6-76EC-485B-B909-FE1D9FE25C84}" destId="{96C4C2BB-9DA1-4F28-9371-CD50CA46605D}" srcOrd="2" destOrd="0" presId="urn:microsoft.com/office/officeart/2005/8/layout/process5"/>
    <dgm:cxn modelId="{7CB0916A-D749-4C3A-8A11-B8E057F9FE37}" type="presParOf" srcId="{B1BD8FD6-76EC-485B-B909-FE1D9FE25C84}" destId="{8C167A3F-1F22-4A81-A94C-F985F4A25743}" srcOrd="3" destOrd="0" presId="urn:microsoft.com/office/officeart/2005/8/layout/process5"/>
    <dgm:cxn modelId="{2259E522-4EDB-4591-8703-9760AC642481}" type="presParOf" srcId="{8C167A3F-1F22-4A81-A94C-F985F4A25743}" destId="{E92DE740-A670-4410-941A-533C3A00406D}" srcOrd="0" destOrd="0" presId="urn:microsoft.com/office/officeart/2005/8/layout/process5"/>
    <dgm:cxn modelId="{57CBF619-79E3-4712-94B9-EBBBCF3A9A55}" type="presParOf" srcId="{B1BD8FD6-76EC-485B-B909-FE1D9FE25C84}" destId="{2B50C784-131D-4FE3-9117-599EF45F497D}"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1996D5-4E6C-46D9-9991-7530C6FB1D04}"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2B5CF59D-FC50-479E-883A-787891C9743D}">
      <dgm:prSet/>
      <dgm:spPr/>
      <dgm:t>
        <a:bodyPr/>
        <a:lstStyle/>
        <a:p>
          <a:r>
            <a:rPr lang="en-US"/>
            <a:t>ReactJS, Angular and VueJS among others are Frontend Frameworks designed to be used with web applications and interactive websites</a:t>
          </a:r>
        </a:p>
      </dgm:t>
    </dgm:pt>
    <dgm:pt modelId="{5AC40595-D4C5-489C-A029-3371149CBD69}" type="parTrans" cxnId="{68D18AEC-12AD-4835-AE31-595E3F220824}">
      <dgm:prSet/>
      <dgm:spPr/>
      <dgm:t>
        <a:bodyPr/>
        <a:lstStyle/>
        <a:p>
          <a:endParaRPr lang="en-US"/>
        </a:p>
      </dgm:t>
    </dgm:pt>
    <dgm:pt modelId="{D0DD1744-A7E3-499C-BF86-7978AB2B4F7D}" type="sibTrans" cxnId="{68D18AEC-12AD-4835-AE31-595E3F220824}">
      <dgm:prSet phldrT="1" phldr="0"/>
      <dgm:spPr/>
      <dgm:t>
        <a:bodyPr/>
        <a:lstStyle/>
        <a:p>
          <a:r>
            <a:rPr lang="en-US"/>
            <a:t>1</a:t>
          </a:r>
        </a:p>
      </dgm:t>
    </dgm:pt>
    <dgm:pt modelId="{CBC3E9DA-C3DF-4385-A838-FCDFFC1BAE8F}">
      <dgm:prSet/>
      <dgm:spPr/>
      <dgm:t>
        <a:bodyPr/>
        <a:lstStyle/>
        <a:p>
          <a:r>
            <a:rPr lang="en-US"/>
            <a:t>NodeJS – a platform built on JavaScript .Used to run advanced operation and applications on servers such as querying a database ,authenticate users and others.</a:t>
          </a:r>
        </a:p>
      </dgm:t>
    </dgm:pt>
    <dgm:pt modelId="{45C153AC-35B0-494B-95A9-7226D30DA4BA}" type="parTrans" cxnId="{58219B7A-F16F-47FE-A0EE-CC28FFD03C38}">
      <dgm:prSet/>
      <dgm:spPr/>
      <dgm:t>
        <a:bodyPr/>
        <a:lstStyle/>
        <a:p>
          <a:endParaRPr lang="en-US"/>
        </a:p>
      </dgm:t>
    </dgm:pt>
    <dgm:pt modelId="{F1B92A79-3B74-422F-9384-867BF6435705}" type="sibTrans" cxnId="{58219B7A-F16F-47FE-A0EE-CC28FFD03C38}">
      <dgm:prSet phldrT="2" phldr="0"/>
      <dgm:spPr/>
      <dgm:t>
        <a:bodyPr/>
        <a:lstStyle/>
        <a:p>
          <a:r>
            <a:rPr lang="en-US"/>
            <a:t>2</a:t>
          </a:r>
        </a:p>
      </dgm:t>
    </dgm:pt>
    <dgm:pt modelId="{965BF183-1A3C-443D-93AD-AC2CB9BC6094}">
      <dgm:prSet/>
      <dgm:spPr/>
      <dgm:t>
        <a:bodyPr/>
        <a:lstStyle/>
        <a:p>
          <a:r>
            <a:rPr lang="en-US"/>
            <a:t>NPM is a JavaScript Package manager with a lot of Open source Projects and Libraries.(part of Node)</a:t>
          </a:r>
        </a:p>
      </dgm:t>
    </dgm:pt>
    <dgm:pt modelId="{7D86FAA6-A609-4B75-B784-82C6C2F8F2AA}" type="parTrans" cxnId="{B07D0844-A759-4288-9C4D-238AF78D4A71}">
      <dgm:prSet/>
      <dgm:spPr/>
      <dgm:t>
        <a:bodyPr/>
        <a:lstStyle/>
        <a:p>
          <a:endParaRPr lang="en-US"/>
        </a:p>
      </dgm:t>
    </dgm:pt>
    <dgm:pt modelId="{80CB6A82-E459-41C5-8C5A-88A3537B6938}" type="sibTrans" cxnId="{B07D0844-A759-4288-9C4D-238AF78D4A71}">
      <dgm:prSet phldrT="3" phldr="0"/>
      <dgm:spPr/>
      <dgm:t>
        <a:bodyPr/>
        <a:lstStyle/>
        <a:p>
          <a:r>
            <a:rPr lang="en-US"/>
            <a:t>3</a:t>
          </a:r>
        </a:p>
      </dgm:t>
    </dgm:pt>
    <dgm:pt modelId="{9361B1C2-7292-45AE-BC40-04A05F9D1E21}" type="pres">
      <dgm:prSet presAssocID="{531996D5-4E6C-46D9-9991-7530C6FB1D04}" presName="Name0" presStyleCnt="0">
        <dgm:presLayoutVars>
          <dgm:animLvl val="lvl"/>
          <dgm:resizeHandles val="exact"/>
        </dgm:presLayoutVars>
      </dgm:prSet>
      <dgm:spPr/>
    </dgm:pt>
    <dgm:pt modelId="{366A112E-1F97-4819-A2F5-B0132EE6D543}" type="pres">
      <dgm:prSet presAssocID="{2B5CF59D-FC50-479E-883A-787891C9743D}" presName="compositeNode" presStyleCnt="0">
        <dgm:presLayoutVars>
          <dgm:bulletEnabled val="1"/>
        </dgm:presLayoutVars>
      </dgm:prSet>
      <dgm:spPr/>
    </dgm:pt>
    <dgm:pt modelId="{FE2A64DA-480D-42E6-AA02-D1B206B5F8E5}" type="pres">
      <dgm:prSet presAssocID="{2B5CF59D-FC50-479E-883A-787891C9743D}" presName="bgRect" presStyleLbl="bgAccFollowNode1" presStyleIdx="0" presStyleCnt="3"/>
      <dgm:spPr/>
    </dgm:pt>
    <dgm:pt modelId="{537A3B61-E90C-4C22-AAAC-B3963FB41C64}" type="pres">
      <dgm:prSet presAssocID="{D0DD1744-A7E3-499C-BF86-7978AB2B4F7D}" presName="sibTransNodeCircle" presStyleLbl="alignNode1" presStyleIdx="0" presStyleCnt="6">
        <dgm:presLayoutVars>
          <dgm:chMax val="0"/>
          <dgm:bulletEnabled/>
        </dgm:presLayoutVars>
      </dgm:prSet>
      <dgm:spPr/>
    </dgm:pt>
    <dgm:pt modelId="{F61DCCA6-0771-4297-B469-BF70CEAAEEE2}" type="pres">
      <dgm:prSet presAssocID="{2B5CF59D-FC50-479E-883A-787891C9743D}" presName="bottomLine" presStyleLbl="alignNode1" presStyleIdx="1" presStyleCnt="6">
        <dgm:presLayoutVars/>
      </dgm:prSet>
      <dgm:spPr/>
    </dgm:pt>
    <dgm:pt modelId="{AF136578-0BC4-4F4B-905F-563D9120556D}" type="pres">
      <dgm:prSet presAssocID="{2B5CF59D-FC50-479E-883A-787891C9743D}" presName="nodeText" presStyleLbl="bgAccFollowNode1" presStyleIdx="0" presStyleCnt="3">
        <dgm:presLayoutVars>
          <dgm:bulletEnabled val="1"/>
        </dgm:presLayoutVars>
      </dgm:prSet>
      <dgm:spPr/>
    </dgm:pt>
    <dgm:pt modelId="{DD768D8C-4E29-4821-8866-A890A943B7A9}" type="pres">
      <dgm:prSet presAssocID="{D0DD1744-A7E3-499C-BF86-7978AB2B4F7D}" presName="sibTrans" presStyleCnt="0"/>
      <dgm:spPr/>
    </dgm:pt>
    <dgm:pt modelId="{F9340BC4-9776-431D-BB61-9CEEBAAFF224}" type="pres">
      <dgm:prSet presAssocID="{CBC3E9DA-C3DF-4385-A838-FCDFFC1BAE8F}" presName="compositeNode" presStyleCnt="0">
        <dgm:presLayoutVars>
          <dgm:bulletEnabled val="1"/>
        </dgm:presLayoutVars>
      </dgm:prSet>
      <dgm:spPr/>
    </dgm:pt>
    <dgm:pt modelId="{D1AB22AD-47C4-4B25-8AA4-5552BE856180}" type="pres">
      <dgm:prSet presAssocID="{CBC3E9DA-C3DF-4385-A838-FCDFFC1BAE8F}" presName="bgRect" presStyleLbl="bgAccFollowNode1" presStyleIdx="1" presStyleCnt="3"/>
      <dgm:spPr/>
    </dgm:pt>
    <dgm:pt modelId="{DA3D2394-0B67-4034-B910-B53547595EED}" type="pres">
      <dgm:prSet presAssocID="{F1B92A79-3B74-422F-9384-867BF6435705}" presName="sibTransNodeCircle" presStyleLbl="alignNode1" presStyleIdx="2" presStyleCnt="6">
        <dgm:presLayoutVars>
          <dgm:chMax val="0"/>
          <dgm:bulletEnabled/>
        </dgm:presLayoutVars>
      </dgm:prSet>
      <dgm:spPr/>
    </dgm:pt>
    <dgm:pt modelId="{128B6AE4-876E-4E8B-A6A8-A4328402FB5D}" type="pres">
      <dgm:prSet presAssocID="{CBC3E9DA-C3DF-4385-A838-FCDFFC1BAE8F}" presName="bottomLine" presStyleLbl="alignNode1" presStyleIdx="3" presStyleCnt="6">
        <dgm:presLayoutVars/>
      </dgm:prSet>
      <dgm:spPr/>
    </dgm:pt>
    <dgm:pt modelId="{E487B282-DCC4-4287-B0A6-C72434AE7DBF}" type="pres">
      <dgm:prSet presAssocID="{CBC3E9DA-C3DF-4385-A838-FCDFFC1BAE8F}" presName="nodeText" presStyleLbl="bgAccFollowNode1" presStyleIdx="1" presStyleCnt="3">
        <dgm:presLayoutVars>
          <dgm:bulletEnabled val="1"/>
        </dgm:presLayoutVars>
      </dgm:prSet>
      <dgm:spPr/>
    </dgm:pt>
    <dgm:pt modelId="{096BF223-8963-4026-864A-057F66AC3A76}" type="pres">
      <dgm:prSet presAssocID="{F1B92A79-3B74-422F-9384-867BF6435705}" presName="sibTrans" presStyleCnt="0"/>
      <dgm:spPr/>
    </dgm:pt>
    <dgm:pt modelId="{D5AE860F-4E02-419E-823A-C184D66DD10A}" type="pres">
      <dgm:prSet presAssocID="{965BF183-1A3C-443D-93AD-AC2CB9BC6094}" presName="compositeNode" presStyleCnt="0">
        <dgm:presLayoutVars>
          <dgm:bulletEnabled val="1"/>
        </dgm:presLayoutVars>
      </dgm:prSet>
      <dgm:spPr/>
    </dgm:pt>
    <dgm:pt modelId="{07D217C6-C8D9-4E1C-8DC6-98384038A1F5}" type="pres">
      <dgm:prSet presAssocID="{965BF183-1A3C-443D-93AD-AC2CB9BC6094}" presName="bgRect" presStyleLbl="bgAccFollowNode1" presStyleIdx="2" presStyleCnt="3"/>
      <dgm:spPr/>
    </dgm:pt>
    <dgm:pt modelId="{F36E882A-B233-4110-A46A-BB8B49A00A83}" type="pres">
      <dgm:prSet presAssocID="{80CB6A82-E459-41C5-8C5A-88A3537B6938}" presName="sibTransNodeCircle" presStyleLbl="alignNode1" presStyleIdx="4" presStyleCnt="6">
        <dgm:presLayoutVars>
          <dgm:chMax val="0"/>
          <dgm:bulletEnabled/>
        </dgm:presLayoutVars>
      </dgm:prSet>
      <dgm:spPr/>
    </dgm:pt>
    <dgm:pt modelId="{931E9302-020D-4E96-992C-86DA3CF1E529}" type="pres">
      <dgm:prSet presAssocID="{965BF183-1A3C-443D-93AD-AC2CB9BC6094}" presName="bottomLine" presStyleLbl="alignNode1" presStyleIdx="5" presStyleCnt="6">
        <dgm:presLayoutVars/>
      </dgm:prSet>
      <dgm:spPr/>
    </dgm:pt>
    <dgm:pt modelId="{77DA98F4-FD3A-4338-BDDE-3ABBB2765F4C}" type="pres">
      <dgm:prSet presAssocID="{965BF183-1A3C-443D-93AD-AC2CB9BC6094}" presName="nodeText" presStyleLbl="bgAccFollowNode1" presStyleIdx="2" presStyleCnt="3">
        <dgm:presLayoutVars>
          <dgm:bulletEnabled val="1"/>
        </dgm:presLayoutVars>
      </dgm:prSet>
      <dgm:spPr/>
    </dgm:pt>
  </dgm:ptLst>
  <dgm:cxnLst>
    <dgm:cxn modelId="{93528B0F-2F8F-4B4B-B907-2347C97DA466}" type="presOf" srcId="{CBC3E9DA-C3DF-4385-A838-FCDFFC1BAE8F}" destId="{E487B282-DCC4-4287-B0A6-C72434AE7DBF}" srcOrd="1" destOrd="0" presId="urn:microsoft.com/office/officeart/2016/7/layout/BasicLinearProcessNumbered"/>
    <dgm:cxn modelId="{06536A28-2F10-499A-87F1-7746579BE299}" type="presOf" srcId="{D0DD1744-A7E3-499C-BF86-7978AB2B4F7D}" destId="{537A3B61-E90C-4C22-AAAC-B3963FB41C64}" srcOrd="0" destOrd="0" presId="urn:microsoft.com/office/officeart/2016/7/layout/BasicLinearProcessNumbered"/>
    <dgm:cxn modelId="{FD609741-9036-4513-B295-74AA6834DBA8}" type="presOf" srcId="{965BF183-1A3C-443D-93AD-AC2CB9BC6094}" destId="{07D217C6-C8D9-4E1C-8DC6-98384038A1F5}" srcOrd="0" destOrd="0" presId="urn:microsoft.com/office/officeart/2016/7/layout/BasicLinearProcessNumbered"/>
    <dgm:cxn modelId="{AD8D7C63-06D2-42B7-B11C-86036370643A}" type="presOf" srcId="{2B5CF59D-FC50-479E-883A-787891C9743D}" destId="{FE2A64DA-480D-42E6-AA02-D1B206B5F8E5}" srcOrd="0" destOrd="0" presId="urn:microsoft.com/office/officeart/2016/7/layout/BasicLinearProcessNumbered"/>
    <dgm:cxn modelId="{B07D0844-A759-4288-9C4D-238AF78D4A71}" srcId="{531996D5-4E6C-46D9-9991-7530C6FB1D04}" destId="{965BF183-1A3C-443D-93AD-AC2CB9BC6094}" srcOrd="2" destOrd="0" parTransId="{7D86FAA6-A609-4B75-B784-82C6C2F8F2AA}" sibTransId="{80CB6A82-E459-41C5-8C5A-88A3537B6938}"/>
    <dgm:cxn modelId="{C00EB54B-9CAB-47A8-B818-EF903A76D2CA}" type="presOf" srcId="{80CB6A82-E459-41C5-8C5A-88A3537B6938}" destId="{F36E882A-B233-4110-A46A-BB8B49A00A83}" srcOrd="0" destOrd="0" presId="urn:microsoft.com/office/officeart/2016/7/layout/BasicLinearProcessNumbered"/>
    <dgm:cxn modelId="{EB9FD76D-E13C-490D-872B-C73F47A59382}" type="presOf" srcId="{2B5CF59D-FC50-479E-883A-787891C9743D}" destId="{AF136578-0BC4-4F4B-905F-563D9120556D}" srcOrd="1" destOrd="0" presId="urn:microsoft.com/office/officeart/2016/7/layout/BasicLinearProcessNumbered"/>
    <dgm:cxn modelId="{58219B7A-F16F-47FE-A0EE-CC28FFD03C38}" srcId="{531996D5-4E6C-46D9-9991-7530C6FB1D04}" destId="{CBC3E9DA-C3DF-4385-A838-FCDFFC1BAE8F}" srcOrd="1" destOrd="0" parTransId="{45C153AC-35B0-494B-95A9-7226D30DA4BA}" sibTransId="{F1B92A79-3B74-422F-9384-867BF6435705}"/>
    <dgm:cxn modelId="{0E5C61A0-F554-4CC4-A9A1-DC268E400FFE}" type="presOf" srcId="{F1B92A79-3B74-422F-9384-867BF6435705}" destId="{DA3D2394-0B67-4034-B910-B53547595EED}" srcOrd="0" destOrd="0" presId="urn:microsoft.com/office/officeart/2016/7/layout/BasicLinearProcessNumbered"/>
    <dgm:cxn modelId="{8BD870BE-9A04-4217-9B22-2FDDACCA8183}" type="presOf" srcId="{965BF183-1A3C-443D-93AD-AC2CB9BC6094}" destId="{77DA98F4-FD3A-4338-BDDE-3ABBB2765F4C}" srcOrd="1" destOrd="0" presId="urn:microsoft.com/office/officeart/2016/7/layout/BasicLinearProcessNumbered"/>
    <dgm:cxn modelId="{3B0EB9C6-4853-4B2D-B3E1-E0B589AA799D}" type="presOf" srcId="{CBC3E9DA-C3DF-4385-A838-FCDFFC1BAE8F}" destId="{D1AB22AD-47C4-4B25-8AA4-5552BE856180}" srcOrd="0" destOrd="0" presId="urn:microsoft.com/office/officeart/2016/7/layout/BasicLinearProcessNumbered"/>
    <dgm:cxn modelId="{28265CEA-1293-401D-8854-739439C579AD}" type="presOf" srcId="{531996D5-4E6C-46D9-9991-7530C6FB1D04}" destId="{9361B1C2-7292-45AE-BC40-04A05F9D1E21}" srcOrd="0" destOrd="0" presId="urn:microsoft.com/office/officeart/2016/7/layout/BasicLinearProcessNumbered"/>
    <dgm:cxn modelId="{68D18AEC-12AD-4835-AE31-595E3F220824}" srcId="{531996D5-4E6C-46D9-9991-7530C6FB1D04}" destId="{2B5CF59D-FC50-479E-883A-787891C9743D}" srcOrd="0" destOrd="0" parTransId="{5AC40595-D4C5-489C-A029-3371149CBD69}" sibTransId="{D0DD1744-A7E3-499C-BF86-7978AB2B4F7D}"/>
    <dgm:cxn modelId="{8A9338C2-D6B1-4D14-A1FD-269A1F206BDD}" type="presParOf" srcId="{9361B1C2-7292-45AE-BC40-04A05F9D1E21}" destId="{366A112E-1F97-4819-A2F5-B0132EE6D543}" srcOrd="0" destOrd="0" presId="urn:microsoft.com/office/officeart/2016/7/layout/BasicLinearProcessNumbered"/>
    <dgm:cxn modelId="{0C6094FF-0427-479A-9CFD-AF0EE5D041C2}" type="presParOf" srcId="{366A112E-1F97-4819-A2F5-B0132EE6D543}" destId="{FE2A64DA-480D-42E6-AA02-D1B206B5F8E5}" srcOrd="0" destOrd="0" presId="urn:microsoft.com/office/officeart/2016/7/layout/BasicLinearProcessNumbered"/>
    <dgm:cxn modelId="{CCA12E2B-6E6B-48C8-8B38-1C50FBF6A37B}" type="presParOf" srcId="{366A112E-1F97-4819-A2F5-B0132EE6D543}" destId="{537A3B61-E90C-4C22-AAAC-B3963FB41C64}" srcOrd="1" destOrd="0" presId="urn:microsoft.com/office/officeart/2016/7/layout/BasicLinearProcessNumbered"/>
    <dgm:cxn modelId="{E98CB832-4566-4159-9F1D-CC99DC08C9F7}" type="presParOf" srcId="{366A112E-1F97-4819-A2F5-B0132EE6D543}" destId="{F61DCCA6-0771-4297-B469-BF70CEAAEEE2}" srcOrd="2" destOrd="0" presId="urn:microsoft.com/office/officeart/2016/7/layout/BasicLinearProcessNumbered"/>
    <dgm:cxn modelId="{036C8C2F-0E6D-4AE6-B331-94F19C91F3AA}" type="presParOf" srcId="{366A112E-1F97-4819-A2F5-B0132EE6D543}" destId="{AF136578-0BC4-4F4B-905F-563D9120556D}" srcOrd="3" destOrd="0" presId="urn:microsoft.com/office/officeart/2016/7/layout/BasicLinearProcessNumbered"/>
    <dgm:cxn modelId="{3BD07C9B-9CBD-499D-8596-6CB577EE5588}" type="presParOf" srcId="{9361B1C2-7292-45AE-BC40-04A05F9D1E21}" destId="{DD768D8C-4E29-4821-8866-A890A943B7A9}" srcOrd="1" destOrd="0" presId="urn:microsoft.com/office/officeart/2016/7/layout/BasicLinearProcessNumbered"/>
    <dgm:cxn modelId="{9A829BD0-6559-4DDD-8849-49EE8EFCABF4}" type="presParOf" srcId="{9361B1C2-7292-45AE-BC40-04A05F9D1E21}" destId="{F9340BC4-9776-431D-BB61-9CEEBAAFF224}" srcOrd="2" destOrd="0" presId="urn:microsoft.com/office/officeart/2016/7/layout/BasicLinearProcessNumbered"/>
    <dgm:cxn modelId="{19AF35D3-4733-46D7-9EA4-1B2A0537E7E7}" type="presParOf" srcId="{F9340BC4-9776-431D-BB61-9CEEBAAFF224}" destId="{D1AB22AD-47C4-4B25-8AA4-5552BE856180}" srcOrd="0" destOrd="0" presId="urn:microsoft.com/office/officeart/2016/7/layout/BasicLinearProcessNumbered"/>
    <dgm:cxn modelId="{6ACA3028-5D36-408F-9DFE-8C7074E0A3E5}" type="presParOf" srcId="{F9340BC4-9776-431D-BB61-9CEEBAAFF224}" destId="{DA3D2394-0B67-4034-B910-B53547595EED}" srcOrd="1" destOrd="0" presId="urn:microsoft.com/office/officeart/2016/7/layout/BasicLinearProcessNumbered"/>
    <dgm:cxn modelId="{5693FC10-C68C-40BA-AA77-5338AA15CFD2}" type="presParOf" srcId="{F9340BC4-9776-431D-BB61-9CEEBAAFF224}" destId="{128B6AE4-876E-4E8B-A6A8-A4328402FB5D}" srcOrd="2" destOrd="0" presId="urn:microsoft.com/office/officeart/2016/7/layout/BasicLinearProcessNumbered"/>
    <dgm:cxn modelId="{C83E12CC-29ED-4F68-AB4D-B3E726CAE2DC}" type="presParOf" srcId="{F9340BC4-9776-431D-BB61-9CEEBAAFF224}" destId="{E487B282-DCC4-4287-B0A6-C72434AE7DBF}" srcOrd="3" destOrd="0" presId="urn:microsoft.com/office/officeart/2016/7/layout/BasicLinearProcessNumbered"/>
    <dgm:cxn modelId="{C87D35FA-1739-400C-962F-5F66FB073212}" type="presParOf" srcId="{9361B1C2-7292-45AE-BC40-04A05F9D1E21}" destId="{096BF223-8963-4026-864A-057F66AC3A76}" srcOrd="3" destOrd="0" presId="urn:microsoft.com/office/officeart/2016/7/layout/BasicLinearProcessNumbered"/>
    <dgm:cxn modelId="{FC98EFEC-5778-4E6C-8F71-44F3DF5B29E3}" type="presParOf" srcId="{9361B1C2-7292-45AE-BC40-04A05F9D1E21}" destId="{D5AE860F-4E02-419E-823A-C184D66DD10A}" srcOrd="4" destOrd="0" presId="urn:microsoft.com/office/officeart/2016/7/layout/BasicLinearProcessNumbered"/>
    <dgm:cxn modelId="{A1C4076A-28F6-41C7-967E-74A9DB090BBC}" type="presParOf" srcId="{D5AE860F-4E02-419E-823A-C184D66DD10A}" destId="{07D217C6-C8D9-4E1C-8DC6-98384038A1F5}" srcOrd="0" destOrd="0" presId="urn:microsoft.com/office/officeart/2016/7/layout/BasicLinearProcessNumbered"/>
    <dgm:cxn modelId="{263763BD-343E-42A5-A69E-FC0551E90193}" type="presParOf" srcId="{D5AE860F-4E02-419E-823A-C184D66DD10A}" destId="{F36E882A-B233-4110-A46A-BB8B49A00A83}" srcOrd="1" destOrd="0" presId="urn:microsoft.com/office/officeart/2016/7/layout/BasicLinearProcessNumbered"/>
    <dgm:cxn modelId="{0D413BD8-FBDD-40B2-A65A-ACA06AC3F261}" type="presParOf" srcId="{D5AE860F-4E02-419E-823A-C184D66DD10A}" destId="{931E9302-020D-4E96-992C-86DA3CF1E529}" srcOrd="2" destOrd="0" presId="urn:microsoft.com/office/officeart/2016/7/layout/BasicLinearProcessNumbered"/>
    <dgm:cxn modelId="{4D4E3B21-CEF2-4398-8E05-75EBB4B6359A}" type="presParOf" srcId="{D5AE860F-4E02-419E-823A-C184D66DD10A}" destId="{77DA98F4-FD3A-4338-BDDE-3ABBB2765F4C}"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D2656C-6E65-4514-AB4D-EF9E4D4142E8}" type="doc">
      <dgm:prSet loTypeId="urn:microsoft.com/office/officeart/2005/8/layout/hierarchy1" loCatId="hierarchy" qsTypeId="urn:microsoft.com/office/officeart/2005/8/quickstyle/simple5" qsCatId="simple" csTypeId="urn:microsoft.com/office/officeart/2005/8/colors/accent2_2" csCatId="accent2"/>
      <dgm:spPr/>
      <dgm:t>
        <a:bodyPr/>
        <a:lstStyle/>
        <a:p>
          <a:endParaRPr lang="en-US"/>
        </a:p>
      </dgm:t>
    </dgm:pt>
    <dgm:pt modelId="{94FD0A71-BD36-4746-8F0C-CAC7DC304BD7}">
      <dgm:prSet/>
      <dgm:spPr/>
      <dgm:t>
        <a:bodyPr/>
        <a:lstStyle/>
        <a:p>
          <a:r>
            <a:rPr lang="en-US" dirty="0"/>
            <a:t>We can use console to :</a:t>
          </a:r>
        </a:p>
      </dgm:t>
    </dgm:pt>
    <dgm:pt modelId="{45F19147-66F2-4FBD-AF1B-ADCA209E01CC}" type="parTrans" cxnId="{A1742B1B-87F9-4EAC-9FD4-74164D58791A}">
      <dgm:prSet/>
      <dgm:spPr/>
      <dgm:t>
        <a:bodyPr/>
        <a:lstStyle/>
        <a:p>
          <a:endParaRPr lang="en-US"/>
        </a:p>
      </dgm:t>
    </dgm:pt>
    <dgm:pt modelId="{80C68C9F-22C4-4E21-88E1-6B6AEE8233F5}" type="sibTrans" cxnId="{A1742B1B-87F9-4EAC-9FD4-74164D58791A}">
      <dgm:prSet/>
      <dgm:spPr/>
      <dgm:t>
        <a:bodyPr/>
        <a:lstStyle/>
        <a:p>
          <a:endParaRPr lang="en-US"/>
        </a:p>
      </dgm:t>
    </dgm:pt>
    <dgm:pt modelId="{35B63742-DDB1-413D-82DD-A60EB60BD8B5}">
      <dgm:prSet/>
      <dgm:spPr/>
      <dgm:t>
        <a:bodyPr/>
        <a:lstStyle/>
        <a:p>
          <a:r>
            <a:rPr lang="en-US" dirty="0">
              <a:latin typeface="Calibri Light" panose="020F0302020204030204"/>
            </a:rPr>
            <a:t>Debugging</a:t>
          </a:r>
          <a:endParaRPr lang="en-US" dirty="0"/>
        </a:p>
      </dgm:t>
    </dgm:pt>
    <dgm:pt modelId="{0215D74E-F30C-4453-9803-BBB406E64848}" type="parTrans" cxnId="{0B1F37FA-39F5-4B0F-9680-DF313BC4124F}">
      <dgm:prSet/>
      <dgm:spPr/>
      <dgm:t>
        <a:bodyPr/>
        <a:lstStyle/>
        <a:p>
          <a:endParaRPr lang="en-US"/>
        </a:p>
      </dgm:t>
    </dgm:pt>
    <dgm:pt modelId="{D4FEF58C-D449-4259-800B-BC90CAE1F68C}" type="sibTrans" cxnId="{0B1F37FA-39F5-4B0F-9680-DF313BC4124F}">
      <dgm:prSet/>
      <dgm:spPr/>
      <dgm:t>
        <a:bodyPr/>
        <a:lstStyle/>
        <a:p>
          <a:endParaRPr lang="en-US"/>
        </a:p>
      </dgm:t>
    </dgm:pt>
    <dgm:pt modelId="{EA1D3D46-8E7A-451F-8077-A3FA0A73C29F}">
      <dgm:prSet/>
      <dgm:spPr/>
      <dgm:t>
        <a:bodyPr/>
        <a:lstStyle/>
        <a:p>
          <a:r>
            <a:rPr lang="en-US" dirty="0"/>
            <a:t>Test code </a:t>
          </a:r>
        </a:p>
      </dgm:t>
    </dgm:pt>
    <dgm:pt modelId="{B8DD14C4-4398-48AE-828D-8CBBF4562D8A}" type="parTrans" cxnId="{7AE36373-1A48-419B-8B95-B4CFCC29F7D4}">
      <dgm:prSet/>
      <dgm:spPr/>
      <dgm:t>
        <a:bodyPr/>
        <a:lstStyle/>
        <a:p>
          <a:endParaRPr lang="en-US"/>
        </a:p>
      </dgm:t>
    </dgm:pt>
    <dgm:pt modelId="{0BAD5B04-14C6-4144-BCE9-6C11B21B1382}" type="sibTrans" cxnId="{7AE36373-1A48-419B-8B95-B4CFCC29F7D4}">
      <dgm:prSet/>
      <dgm:spPr/>
      <dgm:t>
        <a:bodyPr/>
        <a:lstStyle/>
        <a:p>
          <a:endParaRPr lang="en-US"/>
        </a:p>
      </dgm:t>
    </dgm:pt>
    <dgm:pt modelId="{9F610BE9-F632-4411-9FB9-B29DE3CAC1D3}">
      <dgm:prSet/>
      <dgm:spPr/>
      <dgm:t>
        <a:bodyPr/>
        <a:lstStyle/>
        <a:p>
          <a:r>
            <a:rPr lang="en-US" dirty="0"/>
            <a:t>Practice code</a:t>
          </a:r>
        </a:p>
      </dgm:t>
    </dgm:pt>
    <dgm:pt modelId="{0020CC90-A17F-4EC2-8380-1AC3FDD3FAEA}" type="parTrans" cxnId="{59A3AA3E-4EA3-492A-A93F-AB069258E704}">
      <dgm:prSet/>
      <dgm:spPr/>
      <dgm:t>
        <a:bodyPr/>
        <a:lstStyle/>
        <a:p>
          <a:endParaRPr lang="en-US"/>
        </a:p>
      </dgm:t>
    </dgm:pt>
    <dgm:pt modelId="{AD174A29-A1D2-4849-8EB6-3F11E14F5505}" type="sibTrans" cxnId="{59A3AA3E-4EA3-492A-A93F-AB069258E704}">
      <dgm:prSet/>
      <dgm:spPr/>
      <dgm:t>
        <a:bodyPr/>
        <a:lstStyle/>
        <a:p>
          <a:endParaRPr lang="en-US"/>
        </a:p>
      </dgm:t>
    </dgm:pt>
    <dgm:pt modelId="{D5EE3ED1-82E9-4AFA-972A-3CBC8AE65CD6}" type="pres">
      <dgm:prSet presAssocID="{9ED2656C-6E65-4514-AB4D-EF9E4D4142E8}" presName="hierChild1" presStyleCnt="0">
        <dgm:presLayoutVars>
          <dgm:chPref val="1"/>
          <dgm:dir/>
          <dgm:animOne val="branch"/>
          <dgm:animLvl val="lvl"/>
          <dgm:resizeHandles/>
        </dgm:presLayoutVars>
      </dgm:prSet>
      <dgm:spPr/>
    </dgm:pt>
    <dgm:pt modelId="{CB683EE1-E83B-4546-A999-9E82D1113CCC}" type="pres">
      <dgm:prSet presAssocID="{94FD0A71-BD36-4746-8F0C-CAC7DC304BD7}" presName="hierRoot1" presStyleCnt="0"/>
      <dgm:spPr/>
    </dgm:pt>
    <dgm:pt modelId="{E3477C14-AC98-4E59-861B-BB00FF1DE028}" type="pres">
      <dgm:prSet presAssocID="{94FD0A71-BD36-4746-8F0C-CAC7DC304BD7}" presName="composite" presStyleCnt="0"/>
      <dgm:spPr/>
    </dgm:pt>
    <dgm:pt modelId="{AFBF90A8-362F-4216-B6B2-B35602DAA9DC}" type="pres">
      <dgm:prSet presAssocID="{94FD0A71-BD36-4746-8F0C-CAC7DC304BD7}" presName="background" presStyleLbl="node0" presStyleIdx="0" presStyleCnt="1"/>
      <dgm:spPr/>
    </dgm:pt>
    <dgm:pt modelId="{1DB3217B-BD6B-4B44-90E5-487F7E572DE9}" type="pres">
      <dgm:prSet presAssocID="{94FD0A71-BD36-4746-8F0C-CAC7DC304BD7}" presName="text" presStyleLbl="fgAcc0" presStyleIdx="0" presStyleCnt="1">
        <dgm:presLayoutVars>
          <dgm:chPref val="3"/>
        </dgm:presLayoutVars>
      </dgm:prSet>
      <dgm:spPr/>
    </dgm:pt>
    <dgm:pt modelId="{2CD35E9D-A422-47EF-8690-0C98337664F5}" type="pres">
      <dgm:prSet presAssocID="{94FD0A71-BD36-4746-8F0C-CAC7DC304BD7}" presName="hierChild2" presStyleCnt="0"/>
      <dgm:spPr/>
    </dgm:pt>
    <dgm:pt modelId="{C71D5D4E-42CC-4E19-ABC9-4AF4006BB594}" type="pres">
      <dgm:prSet presAssocID="{0215D74E-F30C-4453-9803-BBB406E64848}" presName="Name10" presStyleLbl="parChTrans1D2" presStyleIdx="0" presStyleCnt="3"/>
      <dgm:spPr/>
    </dgm:pt>
    <dgm:pt modelId="{309994E6-5057-4855-B914-20737CAC608D}" type="pres">
      <dgm:prSet presAssocID="{35B63742-DDB1-413D-82DD-A60EB60BD8B5}" presName="hierRoot2" presStyleCnt="0"/>
      <dgm:spPr/>
    </dgm:pt>
    <dgm:pt modelId="{0C5E36FA-89D4-4B97-95B4-8DB1334E79FE}" type="pres">
      <dgm:prSet presAssocID="{35B63742-DDB1-413D-82DD-A60EB60BD8B5}" presName="composite2" presStyleCnt="0"/>
      <dgm:spPr/>
    </dgm:pt>
    <dgm:pt modelId="{E0B384A5-8E00-4E77-A42C-0483C3B34A63}" type="pres">
      <dgm:prSet presAssocID="{35B63742-DDB1-413D-82DD-A60EB60BD8B5}" presName="background2" presStyleLbl="node2" presStyleIdx="0" presStyleCnt="3"/>
      <dgm:spPr/>
    </dgm:pt>
    <dgm:pt modelId="{8168B5B9-23DC-4ABA-A504-57B8EFBCADDF}" type="pres">
      <dgm:prSet presAssocID="{35B63742-DDB1-413D-82DD-A60EB60BD8B5}" presName="text2" presStyleLbl="fgAcc2" presStyleIdx="0" presStyleCnt="3">
        <dgm:presLayoutVars>
          <dgm:chPref val="3"/>
        </dgm:presLayoutVars>
      </dgm:prSet>
      <dgm:spPr/>
    </dgm:pt>
    <dgm:pt modelId="{81CDD56E-96DE-48B2-A074-06E8EE9214CA}" type="pres">
      <dgm:prSet presAssocID="{35B63742-DDB1-413D-82DD-A60EB60BD8B5}" presName="hierChild3" presStyleCnt="0"/>
      <dgm:spPr/>
    </dgm:pt>
    <dgm:pt modelId="{090E22CE-115B-4269-8407-44C75962BB0C}" type="pres">
      <dgm:prSet presAssocID="{B8DD14C4-4398-48AE-828D-8CBBF4562D8A}" presName="Name10" presStyleLbl="parChTrans1D2" presStyleIdx="1" presStyleCnt="3"/>
      <dgm:spPr/>
    </dgm:pt>
    <dgm:pt modelId="{DCAC9CE3-4F0F-4F6C-AF9C-DF39D2A0127B}" type="pres">
      <dgm:prSet presAssocID="{EA1D3D46-8E7A-451F-8077-A3FA0A73C29F}" presName="hierRoot2" presStyleCnt="0"/>
      <dgm:spPr/>
    </dgm:pt>
    <dgm:pt modelId="{D29D75BD-03E0-4F85-AB67-5C89717ED52D}" type="pres">
      <dgm:prSet presAssocID="{EA1D3D46-8E7A-451F-8077-A3FA0A73C29F}" presName="composite2" presStyleCnt="0"/>
      <dgm:spPr/>
    </dgm:pt>
    <dgm:pt modelId="{D132D5AE-CE0F-4D7A-BE18-A943EF37325E}" type="pres">
      <dgm:prSet presAssocID="{EA1D3D46-8E7A-451F-8077-A3FA0A73C29F}" presName="background2" presStyleLbl="node2" presStyleIdx="1" presStyleCnt="3"/>
      <dgm:spPr/>
    </dgm:pt>
    <dgm:pt modelId="{CBFF7743-91DD-4331-A1AE-650E35BB92B9}" type="pres">
      <dgm:prSet presAssocID="{EA1D3D46-8E7A-451F-8077-A3FA0A73C29F}" presName="text2" presStyleLbl="fgAcc2" presStyleIdx="1" presStyleCnt="3">
        <dgm:presLayoutVars>
          <dgm:chPref val="3"/>
        </dgm:presLayoutVars>
      </dgm:prSet>
      <dgm:spPr/>
    </dgm:pt>
    <dgm:pt modelId="{66513B60-B306-4472-8B3B-1C652686A530}" type="pres">
      <dgm:prSet presAssocID="{EA1D3D46-8E7A-451F-8077-A3FA0A73C29F}" presName="hierChild3" presStyleCnt="0"/>
      <dgm:spPr/>
    </dgm:pt>
    <dgm:pt modelId="{9996F335-C091-48ED-B9A2-52EA2871AE2C}" type="pres">
      <dgm:prSet presAssocID="{0020CC90-A17F-4EC2-8380-1AC3FDD3FAEA}" presName="Name10" presStyleLbl="parChTrans1D2" presStyleIdx="2" presStyleCnt="3"/>
      <dgm:spPr/>
    </dgm:pt>
    <dgm:pt modelId="{F3B6813E-030B-4FF1-8C6C-6A0592FE2B16}" type="pres">
      <dgm:prSet presAssocID="{9F610BE9-F632-4411-9FB9-B29DE3CAC1D3}" presName="hierRoot2" presStyleCnt="0"/>
      <dgm:spPr/>
    </dgm:pt>
    <dgm:pt modelId="{84407799-577E-4C8C-A7AC-404713065897}" type="pres">
      <dgm:prSet presAssocID="{9F610BE9-F632-4411-9FB9-B29DE3CAC1D3}" presName="composite2" presStyleCnt="0"/>
      <dgm:spPr/>
    </dgm:pt>
    <dgm:pt modelId="{A614F9B0-A67A-428F-9FFF-888532CE02A8}" type="pres">
      <dgm:prSet presAssocID="{9F610BE9-F632-4411-9FB9-B29DE3CAC1D3}" presName="background2" presStyleLbl="node2" presStyleIdx="2" presStyleCnt="3"/>
      <dgm:spPr/>
    </dgm:pt>
    <dgm:pt modelId="{F0644EE6-6F84-45CD-A684-237576B80D8C}" type="pres">
      <dgm:prSet presAssocID="{9F610BE9-F632-4411-9FB9-B29DE3CAC1D3}" presName="text2" presStyleLbl="fgAcc2" presStyleIdx="2" presStyleCnt="3">
        <dgm:presLayoutVars>
          <dgm:chPref val="3"/>
        </dgm:presLayoutVars>
      </dgm:prSet>
      <dgm:spPr/>
    </dgm:pt>
    <dgm:pt modelId="{AAA46044-2F90-43E7-BBC5-347B01C5CA76}" type="pres">
      <dgm:prSet presAssocID="{9F610BE9-F632-4411-9FB9-B29DE3CAC1D3}" presName="hierChild3" presStyleCnt="0"/>
      <dgm:spPr/>
    </dgm:pt>
  </dgm:ptLst>
  <dgm:cxnLst>
    <dgm:cxn modelId="{27946A10-4FDA-4FA4-980E-FEF45FA423DB}" type="presOf" srcId="{0020CC90-A17F-4EC2-8380-1AC3FDD3FAEA}" destId="{9996F335-C091-48ED-B9A2-52EA2871AE2C}" srcOrd="0" destOrd="0" presId="urn:microsoft.com/office/officeart/2005/8/layout/hierarchy1"/>
    <dgm:cxn modelId="{A1742B1B-87F9-4EAC-9FD4-74164D58791A}" srcId="{9ED2656C-6E65-4514-AB4D-EF9E4D4142E8}" destId="{94FD0A71-BD36-4746-8F0C-CAC7DC304BD7}" srcOrd="0" destOrd="0" parTransId="{45F19147-66F2-4FBD-AF1B-ADCA209E01CC}" sibTransId="{80C68C9F-22C4-4E21-88E1-6B6AEE8233F5}"/>
    <dgm:cxn modelId="{4CC9D932-50FF-48C8-82A1-647AA0410B82}" type="presOf" srcId="{EA1D3D46-8E7A-451F-8077-A3FA0A73C29F}" destId="{CBFF7743-91DD-4331-A1AE-650E35BB92B9}" srcOrd="0" destOrd="0" presId="urn:microsoft.com/office/officeart/2005/8/layout/hierarchy1"/>
    <dgm:cxn modelId="{59A3AA3E-4EA3-492A-A93F-AB069258E704}" srcId="{94FD0A71-BD36-4746-8F0C-CAC7DC304BD7}" destId="{9F610BE9-F632-4411-9FB9-B29DE3CAC1D3}" srcOrd="2" destOrd="0" parTransId="{0020CC90-A17F-4EC2-8380-1AC3FDD3FAEA}" sibTransId="{AD174A29-A1D2-4849-8EB6-3F11E14F5505}"/>
    <dgm:cxn modelId="{7AE36373-1A48-419B-8B95-B4CFCC29F7D4}" srcId="{94FD0A71-BD36-4746-8F0C-CAC7DC304BD7}" destId="{EA1D3D46-8E7A-451F-8077-A3FA0A73C29F}" srcOrd="1" destOrd="0" parTransId="{B8DD14C4-4398-48AE-828D-8CBBF4562D8A}" sibTransId="{0BAD5B04-14C6-4144-BCE9-6C11B21B1382}"/>
    <dgm:cxn modelId="{821E3A79-06CD-441D-8B01-96917FF47B59}" type="presOf" srcId="{9ED2656C-6E65-4514-AB4D-EF9E4D4142E8}" destId="{D5EE3ED1-82E9-4AFA-972A-3CBC8AE65CD6}" srcOrd="0" destOrd="0" presId="urn:microsoft.com/office/officeart/2005/8/layout/hierarchy1"/>
    <dgm:cxn modelId="{84F65086-7958-4477-BF9B-598C126D8606}" type="presOf" srcId="{35B63742-DDB1-413D-82DD-A60EB60BD8B5}" destId="{8168B5B9-23DC-4ABA-A504-57B8EFBCADDF}" srcOrd="0" destOrd="0" presId="urn:microsoft.com/office/officeart/2005/8/layout/hierarchy1"/>
    <dgm:cxn modelId="{21F276A7-A520-481D-B8F3-7796BD97DF7C}" type="presOf" srcId="{9F610BE9-F632-4411-9FB9-B29DE3CAC1D3}" destId="{F0644EE6-6F84-45CD-A684-237576B80D8C}" srcOrd="0" destOrd="0" presId="urn:microsoft.com/office/officeart/2005/8/layout/hierarchy1"/>
    <dgm:cxn modelId="{A5729CB7-AF93-4325-AC38-E024F636956B}" type="presOf" srcId="{94FD0A71-BD36-4746-8F0C-CAC7DC304BD7}" destId="{1DB3217B-BD6B-4B44-90E5-487F7E572DE9}" srcOrd="0" destOrd="0" presId="urn:microsoft.com/office/officeart/2005/8/layout/hierarchy1"/>
    <dgm:cxn modelId="{C55716C9-852C-4575-BE17-3A1EF3671B51}" type="presOf" srcId="{0215D74E-F30C-4453-9803-BBB406E64848}" destId="{C71D5D4E-42CC-4E19-ABC9-4AF4006BB594}" srcOrd="0" destOrd="0" presId="urn:microsoft.com/office/officeart/2005/8/layout/hierarchy1"/>
    <dgm:cxn modelId="{7D1353D8-0224-49E4-918F-968D8F9B9549}" type="presOf" srcId="{B8DD14C4-4398-48AE-828D-8CBBF4562D8A}" destId="{090E22CE-115B-4269-8407-44C75962BB0C}" srcOrd="0" destOrd="0" presId="urn:microsoft.com/office/officeart/2005/8/layout/hierarchy1"/>
    <dgm:cxn modelId="{0B1F37FA-39F5-4B0F-9680-DF313BC4124F}" srcId="{94FD0A71-BD36-4746-8F0C-CAC7DC304BD7}" destId="{35B63742-DDB1-413D-82DD-A60EB60BD8B5}" srcOrd="0" destOrd="0" parTransId="{0215D74E-F30C-4453-9803-BBB406E64848}" sibTransId="{D4FEF58C-D449-4259-800B-BC90CAE1F68C}"/>
    <dgm:cxn modelId="{A9BD2448-2032-4133-BD0B-A23F5C19A652}" type="presParOf" srcId="{D5EE3ED1-82E9-4AFA-972A-3CBC8AE65CD6}" destId="{CB683EE1-E83B-4546-A999-9E82D1113CCC}" srcOrd="0" destOrd="0" presId="urn:microsoft.com/office/officeart/2005/8/layout/hierarchy1"/>
    <dgm:cxn modelId="{2D4B1D5D-EBB9-4007-8282-A1CC31957C05}" type="presParOf" srcId="{CB683EE1-E83B-4546-A999-9E82D1113CCC}" destId="{E3477C14-AC98-4E59-861B-BB00FF1DE028}" srcOrd="0" destOrd="0" presId="urn:microsoft.com/office/officeart/2005/8/layout/hierarchy1"/>
    <dgm:cxn modelId="{13C1255C-568E-4FCF-B84D-035E218DF7C6}" type="presParOf" srcId="{E3477C14-AC98-4E59-861B-BB00FF1DE028}" destId="{AFBF90A8-362F-4216-B6B2-B35602DAA9DC}" srcOrd="0" destOrd="0" presId="urn:microsoft.com/office/officeart/2005/8/layout/hierarchy1"/>
    <dgm:cxn modelId="{B1B52DB8-D39B-4811-BFD1-5E79CC3BAEBB}" type="presParOf" srcId="{E3477C14-AC98-4E59-861B-BB00FF1DE028}" destId="{1DB3217B-BD6B-4B44-90E5-487F7E572DE9}" srcOrd="1" destOrd="0" presId="urn:microsoft.com/office/officeart/2005/8/layout/hierarchy1"/>
    <dgm:cxn modelId="{EADA8034-E64C-4BCE-8828-F34D3E8F4AF4}" type="presParOf" srcId="{CB683EE1-E83B-4546-A999-9E82D1113CCC}" destId="{2CD35E9D-A422-47EF-8690-0C98337664F5}" srcOrd="1" destOrd="0" presId="urn:microsoft.com/office/officeart/2005/8/layout/hierarchy1"/>
    <dgm:cxn modelId="{13E6DFF1-FECD-4C91-A3DC-1FE42171F67A}" type="presParOf" srcId="{2CD35E9D-A422-47EF-8690-0C98337664F5}" destId="{C71D5D4E-42CC-4E19-ABC9-4AF4006BB594}" srcOrd="0" destOrd="0" presId="urn:microsoft.com/office/officeart/2005/8/layout/hierarchy1"/>
    <dgm:cxn modelId="{13514FE1-7D00-4FA1-80D7-C2E6847AA7CD}" type="presParOf" srcId="{2CD35E9D-A422-47EF-8690-0C98337664F5}" destId="{309994E6-5057-4855-B914-20737CAC608D}" srcOrd="1" destOrd="0" presId="urn:microsoft.com/office/officeart/2005/8/layout/hierarchy1"/>
    <dgm:cxn modelId="{36BF0B52-8079-485E-9898-89B0F8F02DD9}" type="presParOf" srcId="{309994E6-5057-4855-B914-20737CAC608D}" destId="{0C5E36FA-89D4-4B97-95B4-8DB1334E79FE}" srcOrd="0" destOrd="0" presId="urn:microsoft.com/office/officeart/2005/8/layout/hierarchy1"/>
    <dgm:cxn modelId="{D8E7465E-25AD-4340-B184-0564A70C7EBA}" type="presParOf" srcId="{0C5E36FA-89D4-4B97-95B4-8DB1334E79FE}" destId="{E0B384A5-8E00-4E77-A42C-0483C3B34A63}" srcOrd="0" destOrd="0" presId="urn:microsoft.com/office/officeart/2005/8/layout/hierarchy1"/>
    <dgm:cxn modelId="{946B5084-2F74-48E0-8023-0C75ACBAAC9B}" type="presParOf" srcId="{0C5E36FA-89D4-4B97-95B4-8DB1334E79FE}" destId="{8168B5B9-23DC-4ABA-A504-57B8EFBCADDF}" srcOrd="1" destOrd="0" presId="urn:microsoft.com/office/officeart/2005/8/layout/hierarchy1"/>
    <dgm:cxn modelId="{376B61DA-702E-491A-8166-2E683E81C6CE}" type="presParOf" srcId="{309994E6-5057-4855-B914-20737CAC608D}" destId="{81CDD56E-96DE-48B2-A074-06E8EE9214CA}" srcOrd="1" destOrd="0" presId="urn:microsoft.com/office/officeart/2005/8/layout/hierarchy1"/>
    <dgm:cxn modelId="{0D47A8E4-53B6-4761-A122-F6721F071DB6}" type="presParOf" srcId="{2CD35E9D-A422-47EF-8690-0C98337664F5}" destId="{090E22CE-115B-4269-8407-44C75962BB0C}" srcOrd="2" destOrd="0" presId="urn:microsoft.com/office/officeart/2005/8/layout/hierarchy1"/>
    <dgm:cxn modelId="{52875F6B-2C3D-4F09-A330-4BFD3542B016}" type="presParOf" srcId="{2CD35E9D-A422-47EF-8690-0C98337664F5}" destId="{DCAC9CE3-4F0F-4F6C-AF9C-DF39D2A0127B}" srcOrd="3" destOrd="0" presId="urn:microsoft.com/office/officeart/2005/8/layout/hierarchy1"/>
    <dgm:cxn modelId="{181F0A6B-388E-426C-AF43-3C6CF12177F5}" type="presParOf" srcId="{DCAC9CE3-4F0F-4F6C-AF9C-DF39D2A0127B}" destId="{D29D75BD-03E0-4F85-AB67-5C89717ED52D}" srcOrd="0" destOrd="0" presId="urn:microsoft.com/office/officeart/2005/8/layout/hierarchy1"/>
    <dgm:cxn modelId="{BDF06276-9F2C-48C3-AE94-294780C690D9}" type="presParOf" srcId="{D29D75BD-03E0-4F85-AB67-5C89717ED52D}" destId="{D132D5AE-CE0F-4D7A-BE18-A943EF37325E}" srcOrd="0" destOrd="0" presId="urn:microsoft.com/office/officeart/2005/8/layout/hierarchy1"/>
    <dgm:cxn modelId="{BFCD6578-891C-4515-9E44-EE4A7A6EA667}" type="presParOf" srcId="{D29D75BD-03E0-4F85-AB67-5C89717ED52D}" destId="{CBFF7743-91DD-4331-A1AE-650E35BB92B9}" srcOrd="1" destOrd="0" presId="urn:microsoft.com/office/officeart/2005/8/layout/hierarchy1"/>
    <dgm:cxn modelId="{2145EA99-4F7F-4695-BCA3-D299972427A0}" type="presParOf" srcId="{DCAC9CE3-4F0F-4F6C-AF9C-DF39D2A0127B}" destId="{66513B60-B306-4472-8B3B-1C652686A530}" srcOrd="1" destOrd="0" presId="urn:microsoft.com/office/officeart/2005/8/layout/hierarchy1"/>
    <dgm:cxn modelId="{5006B2ED-BE22-444C-97F2-49E0F6F4CF60}" type="presParOf" srcId="{2CD35E9D-A422-47EF-8690-0C98337664F5}" destId="{9996F335-C091-48ED-B9A2-52EA2871AE2C}" srcOrd="4" destOrd="0" presId="urn:microsoft.com/office/officeart/2005/8/layout/hierarchy1"/>
    <dgm:cxn modelId="{FDE5544B-B385-433A-9CEC-8C32027CBECC}" type="presParOf" srcId="{2CD35E9D-A422-47EF-8690-0C98337664F5}" destId="{F3B6813E-030B-4FF1-8C6C-6A0592FE2B16}" srcOrd="5" destOrd="0" presId="urn:microsoft.com/office/officeart/2005/8/layout/hierarchy1"/>
    <dgm:cxn modelId="{D1F72104-78EC-400A-BACD-1A143143A789}" type="presParOf" srcId="{F3B6813E-030B-4FF1-8C6C-6A0592FE2B16}" destId="{84407799-577E-4C8C-A7AC-404713065897}" srcOrd="0" destOrd="0" presId="urn:microsoft.com/office/officeart/2005/8/layout/hierarchy1"/>
    <dgm:cxn modelId="{A5AD1CF7-380E-4ECA-B59C-289192DB9F63}" type="presParOf" srcId="{84407799-577E-4C8C-A7AC-404713065897}" destId="{A614F9B0-A67A-428F-9FFF-888532CE02A8}" srcOrd="0" destOrd="0" presId="urn:microsoft.com/office/officeart/2005/8/layout/hierarchy1"/>
    <dgm:cxn modelId="{809ED55B-53C6-49FC-AA57-D47D1270AF2B}" type="presParOf" srcId="{84407799-577E-4C8C-A7AC-404713065897}" destId="{F0644EE6-6F84-45CD-A684-237576B80D8C}" srcOrd="1" destOrd="0" presId="urn:microsoft.com/office/officeart/2005/8/layout/hierarchy1"/>
    <dgm:cxn modelId="{C226897E-0050-4A78-98E4-7F0F3CC2B41C}" type="presParOf" srcId="{F3B6813E-030B-4FF1-8C6C-6A0592FE2B16}" destId="{AAA46044-2F90-43E7-BBC5-347B01C5CA7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A711B-A28E-4C36-8F5F-A7F2FFA7D00B}">
      <dsp:nvSpPr>
        <dsp:cNvPr id="0" name=""/>
        <dsp:cNvSpPr/>
      </dsp:nvSpPr>
      <dsp:spPr>
        <a:xfrm>
          <a:off x="489" y="1561053"/>
          <a:ext cx="1717459" cy="10905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D69977-9A62-40AD-ADD0-221B50524668}">
      <dsp:nvSpPr>
        <dsp:cNvPr id="0" name=""/>
        <dsp:cNvSpPr/>
      </dsp:nvSpPr>
      <dsp:spPr>
        <a:xfrm>
          <a:off x="191318" y="1742341"/>
          <a:ext cx="1717459" cy="10905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NodeJS is used for Server-side </a:t>
          </a:r>
        </a:p>
      </dsp:txBody>
      <dsp:txXfrm>
        <a:off x="223260" y="1774283"/>
        <a:ext cx="1653575" cy="1026702"/>
      </dsp:txXfrm>
    </dsp:sp>
    <dsp:sp modelId="{9BB144C5-E73C-4ECB-A635-10A9CD5D72C9}">
      <dsp:nvSpPr>
        <dsp:cNvPr id="0" name=""/>
        <dsp:cNvSpPr/>
      </dsp:nvSpPr>
      <dsp:spPr>
        <a:xfrm>
          <a:off x="2099606" y="1561053"/>
          <a:ext cx="1717459" cy="10905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D32133-977E-49F4-9D7F-F3C1D0E546ED}">
      <dsp:nvSpPr>
        <dsp:cNvPr id="0" name=""/>
        <dsp:cNvSpPr/>
      </dsp:nvSpPr>
      <dsp:spPr>
        <a:xfrm>
          <a:off x="2290435" y="1742341"/>
          <a:ext cx="1717459" cy="109058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err="1">
              <a:latin typeface="Calibri Light" panose="020F0302020204030204"/>
            </a:rPr>
            <a:t>NodeJs</a:t>
          </a:r>
          <a:r>
            <a:rPr lang="en-US" sz="2000" kern="1200" dirty="0">
              <a:latin typeface="Calibri Light" panose="020F0302020204030204"/>
            </a:rPr>
            <a:t> Can </a:t>
          </a:r>
          <a:r>
            <a:rPr lang="en-US" sz="2000" kern="1200" dirty="0"/>
            <a:t>also access file system</a:t>
          </a:r>
          <a:r>
            <a:rPr lang="en-US" sz="2000" kern="1200" dirty="0">
              <a:latin typeface="Calibri Light" panose="020F0302020204030204"/>
            </a:rPr>
            <a:t> </a:t>
          </a:r>
          <a:endParaRPr lang="en-US" sz="2000" kern="1200" dirty="0"/>
        </a:p>
      </dsp:txBody>
      <dsp:txXfrm>
        <a:off x="2322377" y="1774283"/>
        <a:ext cx="1653575" cy="1026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8C5097-5B26-4359-9687-32CD168D2CF7}">
      <dsp:nvSpPr>
        <dsp:cNvPr id="0" name=""/>
        <dsp:cNvSpPr/>
      </dsp:nvSpPr>
      <dsp:spPr>
        <a:xfrm>
          <a:off x="9584" y="1337578"/>
          <a:ext cx="2864709" cy="171882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defRPr cap="all"/>
          </a:pPr>
          <a:r>
            <a:rPr lang="en-US" sz="1700" kern="1200"/>
            <a:t>It was created to standardize JavaScript</a:t>
          </a:r>
        </a:p>
      </dsp:txBody>
      <dsp:txXfrm>
        <a:off x="59927" y="1387921"/>
        <a:ext cx="2764023" cy="1618139"/>
      </dsp:txXfrm>
    </dsp:sp>
    <dsp:sp modelId="{A61C5DFB-2EE3-4C32-BA1D-7FF0FF208860}">
      <dsp:nvSpPr>
        <dsp:cNvPr id="0" name=""/>
        <dsp:cNvSpPr/>
      </dsp:nvSpPr>
      <dsp:spPr>
        <a:xfrm>
          <a:off x="3126388" y="1841766"/>
          <a:ext cx="607318" cy="710448"/>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126388" y="1983856"/>
        <a:ext cx="425123" cy="426268"/>
      </dsp:txXfrm>
    </dsp:sp>
    <dsp:sp modelId="{96C4C2BB-9DA1-4F28-9371-CD50CA46605D}">
      <dsp:nvSpPr>
        <dsp:cNvPr id="0" name=""/>
        <dsp:cNvSpPr/>
      </dsp:nvSpPr>
      <dsp:spPr>
        <a:xfrm>
          <a:off x="4020178" y="1337578"/>
          <a:ext cx="2864709" cy="171882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defRPr cap="all"/>
          </a:pPr>
          <a:r>
            <a:rPr lang="en-US" sz="1700" kern="1200"/>
            <a:t>Browsers use ECMAScript to interpret JavaScript code</a:t>
          </a:r>
        </a:p>
      </dsp:txBody>
      <dsp:txXfrm>
        <a:off x="4070521" y="1387921"/>
        <a:ext cx="2764023" cy="1618139"/>
      </dsp:txXfrm>
    </dsp:sp>
    <dsp:sp modelId="{8C167A3F-1F22-4A81-A94C-F985F4A25743}">
      <dsp:nvSpPr>
        <dsp:cNvPr id="0" name=""/>
        <dsp:cNvSpPr/>
      </dsp:nvSpPr>
      <dsp:spPr>
        <a:xfrm>
          <a:off x="7136982" y="1841766"/>
          <a:ext cx="607318" cy="710448"/>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136982" y="1983856"/>
        <a:ext cx="425123" cy="426268"/>
      </dsp:txXfrm>
    </dsp:sp>
    <dsp:sp modelId="{2B50C784-131D-4FE3-9117-599EF45F497D}">
      <dsp:nvSpPr>
        <dsp:cNvPr id="0" name=""/>
        <dsp:cNvSpPr/>
      </dsp:nvSpPr>
      <dsp:spPr>
        <a:xfrm>
          <a:off x="8030771" y="1337578"/>
          <a:ext cx="2864709" cy="171882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defRPr cap="all"/>
          </a:pPr>
          <a:r>
            <a:rPr lang="en-US" sz="1700" kern="1200"/>
            <a:t>ECMAScript provides the rules ,details and guidelines that a scripting language must contain to be considered part of ECMAScript</a:t>
          </a:r>
        </a:p>
      </dsp:txBody>
      <dsp:txXfrm>
        <a:off x="8081114" y="1387921"/>
        <a:ext cx="2764023" cy="1618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A64DA-480D-42E6-AA02-D1B206B5F8E5}">
      <dsp:nvSpPr>
        <dsp:cNvPr id="0" name=""/>
        <dsp:cNvSpPr/>
      </dsp:nvSpPr>
      <dsp:spPr>
        <a:xfrm>
          <a:off x="0" y="0"/>
          <a:ext cx="3286125" cy="435133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44550">
            <a:lnSpc>
              <a:spcPct val="90000"/>
            </a:lnSpc>
            <a:spcBef>
              <a:spcPct val="0"/>
            </a:spcBef>
            <a:spcAft>
              <a:spcPct val="35000"/>
            </a:spcAft>
            <a:buNone/>
          </a:pPr>
          <a:r>
            <a:rPr lang="en-US" sz="1900" kern="1200"/>
            <a:t>ReactJS, Angular and VueJS among others are Frontend Frameworks designed to be used with web applications and interactive websites</a:t>
          </a:r>
        </a:p>
      </dsp:txBody>
      <dsp:txXfrm>
        <a:off x="0" y="1653508"/>
        <a:ext cx="3286125" cy="2610802"/>
      </dsp:txXfrm>
    </dsp:sp>
    <dsp:sp modelId="{537A3B61-E90C-4C22-AAAC-B3963FB41C64}">
      <dsp:nvSpPr>
        <dsp:cNvPr id="0" name=""/>
        <dsp:cNvSpPr/>
      </dsp:nvSpPr>
      <dsp:spPr>
        <a:xfrm>
          <a:off x="990361" y="435133"/>
          <a:ext cx="1305401" cy="130540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F61DCCA6-0771-4297-B469-BF70CEAAEEE2}">
      <dsp:nvSpPr>
        <dsp:cNvPr id="0" name=""/>
        <dsp:cNvSpPr/>
      </dsp:nvSpPr>
      <dsp:spPr>
        <a:xfrm>
          <a:off x="0" y="4351266"/>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B22AD-47C4-4B25-8AA4-5552BE856180}">
      <dsp:nvSpPr>
        <dsp:cNvPr id="0" name=""/>
        <dsp:cNvSpPr/>
      </dsp:nvSpPr>
      <dsp:spPr>
        <a:xfrm>
          <a:off x="3614737" y="0"/>
          <a:ext cx="3286125" cy="435133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44550">
            <a:lnSpc>
              <a:spcPct val="90000"/>
            </a:lnSpc>
            <a:spcBef>
              <a:spcPct val="0"/>
            </a:spcBef>
            <a:spcAft>
              <a:spcPct val="35000"/>
            </a:spcAft>
            <a:buNone/>
          </a:pPr>
          <a:r>
            <a:rPr lang="en-US" sz="1900" kern="1200"/>
            <a:t>NodeJS – a platform built on JavaScript .Used to run advanced operation and applications on servers such as querying a database ,authenticate users and others.</a:t>
          </a:r>
        </a:p>
      </dsp:txBody>
      <dsp:txXfrm>
        <a:off x="3614737" y="1653508"/>
        <a:ext cx="3286125" cy="2610802"/>
      </dsp:txXfrm>
    </dsp:sp>
    <dsp:sp modelId="{DA3D2394-0B67-4034-B910-B53547595EED}">
      <dsp:nvSpPr>
        <dsp:cNvPr id="0" name=""/>
        <dsp:cNvSpPr/>
      </dsp:nvSpPr>
      <dsp:spPr>
        <a:xfrm>
          <a:off x="4605099" y="435133"/>
          <a:ext cx="1305401" cy="1305401"/>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128B6AE4-876E-4E8B-A6A8-A4328402FB5D}">
      <dsp:nvSpPr>
        <dsp:cNvPr id="0" name=""/>
        <dsp:cNvSpPr/>
      </dsp:nvSpPr>
      <dsp:spPr>
        <a:xfrm>
          <a:off x="3614737" y="4351266"/>
          <a:ext cx="328612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D217C6-C8D9-4E1C-8DC6-98384038A1F5}">
      <dsp:nvSpPr>
        <dsp:cNvPr id="0" name=""/>
        <dsp:cNvSpPr/>
      </dsp:nvSpPr>
      <dsp:spPr>
        <a:xfrm>
          <a:off x="7229475" y="0"/>
          <a:ext cx="3286125" cy="4351338"/>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44550">
            <a:lnSpc>
              <a:spcPct val="90000"/>
            </a:lnSpc>
            <a:spcBef>
              <a:spcPct val="0"/>
            </a:spcBef>
            <a:spcAft>
              <a:spcPct val="35000"/>
            </a:spcAft>
            <a:buNone/>
          </a:pPr>
          <a:r>
            <a:rPr lang="en-US" sz="1900" kern="1200"/>
            <a:t>NPM is a JavaScript Package manager with a lot of Open source Projects and Libraries.(part of Node)</a:t>
          </a:r>
        </a:p>
      </dsp:txBody>
      <dsp:txXfrm>
        <a:off x="7229475" y="1653508"/>
        <a:ext cx="3286125" cy="2610802"/>
      </dsp:txXfrm>
    </dsp:sp>
    <dsp:sp modelId="{F36E882A-B233-4110-A46A-BB8B49A00A83}">
      <dsp:nvSpPr>
        <dsp:cNvPr id="0" name=""/>
        <dsp:cNvSpPr/>
      </dsp:nvSpPr>
      <dsp:spPr>
        <a:xfrm>
          <a:off x="8219836" y="435133"/>
          <a:ext cx="1305401" cy="1305401"/>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931E9302-020D-4E96-992C-86DA3CF1E529}">
      <dsp:nvSpPr>
        <dsp:cNvPr id="0" name=""/>
        <dsp:cNvSpPr/>
      </dsp:nvSpPr>
      <dsp:spPr>
        <a:xfrm>
          <a:off x="7229475" y="4351266"/>
          <a:ext cx="328612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6F335-C091-48ED-B9A2-52EA2871AE2C}">
      <dsp:nvSpPr>
        <dsp:cNvPr id="0" name=""/>
        <dsp:cNvSpPr/>
      </dsp:nvSpPr>
      <dsp:spPr>
        <a:xfrm>
          <a:off x="5306102" y="1674600"/>
          <a:ext cx="3221467" cy="766562"/>
        </a:xfrm>
        <a:custGeom>
          <a:avLst/>
          <a:gdLst/>
          <a:ahLst/>
          <a:cxnLst/>
          <a:rect l="0" t="0" r="0" b="0"/>
          <a:pathLst>
            <a:path>
              <a:moveTo>
                <a:pt x="0" y="0"/>
              </a:moveTo>
              <a:lnTo>
                <a:pt x="0" y="522390"/>
              </a:lnTo>
              <a:lnTo>
                <a:pt x="3221467" y="522390"/>
              </a:lnTo>
              <a:lnTo>
                <a:pt x="3221467" y="76656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0E22CE-115B-4269-8407-44C75962BB0C}">
      <dsp:nvSpPr>
        <dsp:cNvPr id="0" name=""/>
        <dsp:cNvSpPr/>
      </dsp:nvSpPr>
      <dsp:spPr>
        <a:xfrm>
          <a:off x="5260382" y="1674600"/>
          <a:ext cx="91440" cy="766562"/>
        </a:xfrm>
        <a:custGeom>
          <a:avLst/>
          <a:gdLst/>
          <a:ahLst/>
          <a:cxnLst/>
          <a:rect l="0" t="0" r="0" b="0"/>
          <a:pathLst>
            <a:path>
              <a:moveTo>
                <a:pt x="45720" y="0"/>
              </a:moveTo>
              <a:lnTo>
                <a:pt x="45720" y="76656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1D5D4E-42CC-4E19-ABC9-4AF4006BB594}">
      <dsp:nvSpPr>
        <dsp:cNvPr id="0" name=""/>
        <dsp:cNvSpPr/>
      </dsp:nvSpPr>
      <dsp:spPr>
        <a:xfrm>
          <a:off x="2084635" y="1674600"/>
          <a:ext cx="3221467" cy="766562"/>
        </a:xfrm>
        <a:custGeom>
          <a:avLst/>
          <a:gdLst/>
          <a:ahLst/>
          <a:cxnLst/>
          <a:rect l="0" t="0" r="0" b="0"/>
          <a:pathLst>
            <a:path>
              <a:moveTo>
                <a:pt x="3221467" y="0"/>
              </a:moveTo>
              <a:lnTo>
                <a:pt x="3221467" y="522390"/>
              </a:lnTo>
              <a:lnTo>
                <a:pt x="0" y="522390"/>
              </a:lnTo>
              <a:lnTo>
                <a:pt x="0" y="766562"/>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BF90A8-362F-4216-B6B2-B35602DAA9DC}">
      <dsp:nvSpPr>
        <dsp:cNvPr id="0" name=""/>
        <dsp:cNvSpPr/>
      </dsp:nvSpPr>
      <dsp:spPr>
        <a:xfrm>
          <a:off x="3988229" y="902"/>
          <a:ext cx="2635745" cy="1673698"/>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DB3217B-BD6B-4B44-90E5-487F7E572DE9}">
      <dsp:nvSpPr>
        <dsp:cNvPr id="0" name=""/>
        <dsp:cNvSpPr/>
      </dsp:nvSpPr>
      <dsp:spPr>
        <a:xfrm>
          <a:off x="4281090" y="279119"/>
          <a:ext cx="2635745" cy="1673698"/>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We can use console to :</a:t>
          </a:r>
        </a:p>
      </dsp:txBody>
      <dsp:txXfrm>
        <a:off x="4330111" y="328140"/>
        <a:ext cx="2537703" cy="1575656"/>
      </dsp:txXfrm>
    </dsp:sp>
    <dsp:sp modelId="{E0B384A5-8E00-4E77-A42C-0483C3B34A63}">
      <dsp:nvSpPr>
        <dsp:cNvPr id="0" name=""/>
        <dsp:cNvSpPr/>
      </dsp:nvSpPr>
      <dsp:spPr>
        <a:xfrm>
          <a:off x="766762" y="2441163"/>
          <a:ext cx="2635745" cy="1673698"/>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168B5B9-23DC-4ABA-A504-57B8EFBCADDF}">
      <dsp:nvSpPr>
        <dsp:cNvPr id="0" name=""/>
        <dsp:cNvSpPr/>
      </dsp:nvSpPr>
      <dsp:spPr>
        <a:xfrm>
          <a:off x="1059623" y="2719381"/>
          <a:ext cx="2635745" cy="1673698"/>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latin typeface="Calibri Light" panose="020F0302020204030204"/>
            </a:rPr>
            <a:t>Debugging</a:t>
          </a:r>
          <a:endParaRPr lang="en-US" sz="3700" kern="1200" dirty="0"/>
        </a:p>
      </dsp:txBody>
      <dsp:txXfrm>
        <a:off x="1108644" y="2768402"/>
        <a:ext cx="2537703" cy="1575656"/>
      </dsp:txXfrm>
    </dsp:sp>
    <dsp:sp modelId="{D132D5AE-CE0F-4D7A-BE18-A943EF37325E}">
      <dsp:nvSpPr>
        <dsp:cNvPr id="0" name=""/>
        <dsp:cNvSpPr/>
      </dsp:nvSpPr>
      <dsp:spPr>
        <a:xfrm>
          <a:off x="3988229" y="2441163"/>
          <a:ext cx="2635745" cy="1673698"/>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BFF7743-91DD-4331-A1AE-650E35BB92B9}">
      <dsp:nvSpPr>
        <dsp:cNvPr id="0" name=""/>
        <dsp:cNvSpPr/>
      </dsp:nvSpPr>
      <dsp:spPr>
        <a:xfrm>
          <a:off x="4281090" y="2719381"/>
          <a:ext cx="2635745" cy="1673698"/>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Test code </a:t>
          </a:r>
        </a:p>
      </dsp:txBody>
      <dsp:txXfrm>
        <a:off x="4330111" y="2768402"/>
        <a:ext cx="2537703" cy="1575656"/>
      </dsp:txXfrm>
    </dsp:sp>
    <dsp:sp modelId="{A614F9B0-A67A-428F-9FFF-888532CE02A8}">
      <dsp:nvSpPr>
        <dsp:cNvPr id="0" name=""/>
        <dsp:cNvSpPr/>
      </dsp:nvSpPr>
      <dsp:spPr>
        <a:xfrm>
          <a:off x="7209696" y="2441163"/>
          <a:ext cx="2635745" cy="1673698"/>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0644EE6-6F84-45CD-A684-237576B80D8C}">
      <dsp:nvSpPr>
        <dsp:cNvPr id="0" name=""/>
        <dsp:cNvSpPr/>
      </dsp:nvSpPr>
      <dsp:spPr>
        <a:xfrm>
          <a:off x="7502557" y="2719381"/>
          <a:ext cx="2635745" cy="1673698"/>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Practice code</a:t>
          </a:r>
        </a:p>
      </dsp:txBody>
      <dsp:txXfrm>
        <a:off x="7551578" y="2768402"/>
        <a:ext cx="2537703" cy="157565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0FC69-4B86-42C0-B913-CF5086913E9B}" type="datetimeFigureOut">
              <a:t>4/12/2023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5A44DC-0B73-477D-9735-AE92FB913BD4}" type="slidenum">
              <a:t>‹#›</a:t>
            </a:fld>
            <a:endParaRPr lang="en-US"/>
          </a:p>
        </p:txBody>
      </p:sp>
    </p:spTree>
    <p:extLst>
      <p:ext uri="{BB962C8B-B14F-4D97-AF65-F5344CB8AC3E}">
        <p14:creationId xmlns:p14="http://schemas.microsoft.com/office/powerpoint/2010/main" val="1149763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3E4F-FE7A-040A-5266-E91456D8F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84B29A-84EE-4010-4CF5-7407E9AB2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FC676A-7DDB-794F-D983-D78515A03455}"/>
              </a:ext>
            </a:extLst>
          </p:cNvPr>
          <p:cNvSpPr>
            <a:spLocks noGrp="1"/>
          </p:cNvSpPr>
          <p:nvPr>
            <p:ph type="dt" sz="half" idx="10"/>
          </p:nvPr>
        </p:nvSpPr>
        <p:spPr/>
        <p:txBody>
          <a:bodyPr/>
          <a:lstStyle/>
          <a:p>
            <a:fld id="{BD96DA6D-0487-4827-872D-3CD3615F5974}" type="datetimeFigureOut">
              <a:rPr lang="en-US" smtClean="0"/>
              <a:t>4/12/2023</a:t>
            </a:fld>
            <a:endParaRPr lang="en-US"/>
          </a:p>
        </p:txBody>
      </p:sp>
      <p:sp>
        <p:nvSpPr>
          <p:cNvPr id="5" name="Footer Placeholder 4">
            <a:extLst>
              <a:ext uri="{FF2B5EF4-FFF2-40B4-BE49-F238E27FC236}">
                <a16:creationId xmlns:a16="http://schemas.microsoft.com/office/drawing/2014/main" id="{8460A41D-81FD-C949-8B7D-DBE3368C6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2DEBF4-E59E-9061-7394-C876349CA814}"/>
              </a:ext>
            </a:extLst>
          </p:cNvPr>
          <p:cNvSpPr>
            <a:spLocks noGrp="1"/>
          </p:cNvSpPr>
          <p:nvPr>
            <p:ph type="sldNum" sz="quarter" idx="12"/>
          </p:nvPr>
        </p:nvSpPr>
        <p:spPr/>
        <p:txBody>
          <a:bodyPr/>
          <a:lstStyle/>
          <a:p>
            <a:fld id="{361E0EB1-2A92-40E1-B5F0-2BF7A195FE00}" type="slidenum">
              <a:rPr lang="en-US" smtClean="0"/>
              <a:t>‹#›</a:t>
            </a:fld>
            <a:endParaRPr lang="en-US"/>
          </a:p>
        </p:txBody>
      </p:sp>
    </p:spTree>
    <p:extLst>
      <p:ext uri="{BB962C8B-B14F-4D97-AF65-F5344CB8AC3E}">
        <p14:creationId xmlns:p14="http://schemas.microsoft.com/office/powerpoint/2010/main" val="2812103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55D6A-B324-753D-5C4A-D46F9257A1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E4502-BF6F-6AF0-E866-547B3AC176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E10DB3-15E9-8640-43FC-B374A7C6AEA9}"/>
              </a:ext>
            </a:extLst>
          </p:cNvPr>
          <p:cNvSpPr>
            <a:spLocks noGrp="1"/>
          </p:cNvSpPr>
          <p:nvPr>
            <p:ph type="dt" sz="half" idx="10"/>
          </p:nvPr>
        </p:nvSpPr>
        <p:spPr/>
        <p:txBody>
          <a:bodyPr/>
          <a:lstStyle/>
          <a:p>
            <a:fld id="{BD96DA6D-0487-4827-872D-3CD3615F5974}" type="datetimeFigureOut">
              <a:rPr lang="en-US" smtClean="0"/>
              <a:t>4/12/2023</a:t>
            </a:fld>
            <a:endParaRPr lang="en-US"/>
          </a:p>
        </p:txBody>
      </p:sp>
      <p:sp>
        <p:nvSpPr>
          <p:cNvPr id="5" name="Footer Placeholder 4">
            <a:extLst>
              <a:ext uri="{FF2B5EF4-FFF2-40B4-BE49-F238E27FC236}">
                <a16:creationId xmlns:a16="http://schemas.microsoft.com/office/drawing/2014/main" id="{59E915F9-6D4E-63E7-7912-3FD9018CF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593A4-C38D-585D-7D82-36831F3B2B15}"/>
              </a:ext>
            </a:extLst>
          </p:cNvPr>
          <p:cNvSpPr>
            <a:spLocks noGrp="1"/>
          </p:cNvSpPr>
          <p:nvPr>
            <p:ph type="sldNum" sz="quarter" idx="12"/>
          </p:nvPr>
        </p:nvSpPr>
        <p:spPr/>
        <p:txBody>
          <a:bodyPr/>
          <a:lstStyle/>
          <a:p>
            <a:fld id="{361E0EB1-2A92-40E1-B5F0-2BF7A195FE00}" type="slidenum">
              <a:rPr lang="en-US" smtClean="0"/>
              <a:t>‹#›</a:t>
            </a:fld>
            <a:endParaRPr lang="en-US"/>
          </a:p>
        </p:txBody>
      </p:sp>
    </p:spTree>
    <p:extLst>
      <p:ext uri="{BB962C8B-B14F-4D97-AF65-F5344CB8AC3E}">
        <p14:creationId xmlns:p14="http://schemas.microsoft.com/office/powerpoint/2010/main" val="3544492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76B0A-0C0F-F609-5DB8-66CD388CD0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9B5476-9121-07A8-452E-B9C48AFC2F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76A0AF-6594-0D72-30F4-87F0FE461037}"/>
              </a:ext>
            </a:extLst>
          </p:cNvPr>
          <p:cNvSpPr>
            <a:spLocks noGrp="1"/>
          </p:cNvSpPr>
          <p:nvPr>
            <p:ph type="dt" sz="half" idx="10"/>
          </p:nvPr>
        </p:nvSpPr>
        <p:spPr/>
        <p:txBody>
          <a:bodyPr/>
          <a:lstStyle/>
          <a:p>
            <a:fld id="{BD96DA6D-0487-4827-872D-3CD3615F5974}" type="datetimeFigureOut">
              <a:rPr lang="en-US" smtClean="0"/>
              <a:t>4/12/2023</a:t>
            </a:fld>
            <a:endParaRPr lang="en-US"/>
          </a:p>
        </p:txBody>
      </p:sp>
      <p:sp>
        <p:nvSpPr>
          <p:cNvPr id="5" name="Footer Placeholder 4">
            <a:extLst>
              <a:ext uri="{FF2B5EF4-FFF2-40B4-BE49-F238E27FC236}">
                <a16:creationId xmlns:a16="http://schemas.microsoft.com/office/drawing/2014/main" id="{C080C97E-3484-CE80-FB20-DE7D0C934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7D6C77-5E52-1836-0F0C-BC8AFE5977CA}"/>
              </a:ext>
            </a:extLst>
          </p:cNvPr>
          <p:cNvSpPr>
            <a:spLocks noGrp="1"/>
          </p:cNvSpPr>
          <p:nvPr>
            <p:ph type="sldNum" sz="quarter" idx="12"/>
          </p:nvPr>
        </p:nvSpPr>
        <p:spPr/>
        <p:txBody>
          <a:bodyPr/>
          <a:lstStyle/>
          <a:p>
            <a:fld id="{361E0EB1-2A92-40E1-B5F0-2BF7A195FE00}" type="slidenum">
              <a:rPr lang="en-US" smtClean="0"/>
              <a:t>‹#›</a:t>
            </a:fld>
            <a:endParaRPr lang="en-US"/>
          </a:p>
        </p:txBody>
      </p:sp>
    </p:spTree>
    <p:extLst>
      <p:ext uri="{BB962C8B-B14F-4D97-AF65-F5344CB8AC3E}">
        <p14:creationId xmlns:p14="http://schemas.microsoft.com/office/powerpoint/2010/main" val="2469785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95C09-0859-0075-7025-AA1816B5D5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B2E8FD-2149-9972-3638-4F1CD5CFA3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81E9F6-DEAA-3473-57A9-4AE5C022F6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EC1B40-6B96-1CC4-0078-8539D79EAD13}"/>
              </a:ext>
            </a:extLst>
          </p:cNvPr>
          <p:cNvSpPr>
            <a:spLocks noGrp="1"/>
          </p:cNvSpPr>
          <p:nvPr>
            <p:ph type="dt" sz="half" idx="10"/>
          </p:nvPr>
        </p:nvSpPr>
        <p:spPr/>
        <p:txBody>
          <a:bodyPr/>
          <a:lstStyle/>
          <a:p>
            <a:fld id="{BD96DA6D-0487-4827-872D-3CD3615F5974}" type="datetimeFigureOut">
              <a:rPr lang="en-US" smtClean="0"/>
              <a:t>4/12/2023</a:t>
            </a:fld>
            <a:endParaRPr lang="en-US"/>
          </a:p>
        </p:txBody>
      </p:sp>
      <p:sp>
        <p:nvSpPr>
          <p:cNvPr id="6" name="Footer Placeholder 5">
            <a:extLst>
              <a:ext uri="{FF2B5EF4-FFF2-40B4-BE49-F238E27FC236}">
                <a16:creationId xmlns:a16="http://schemas.microsoft.com/office/drawing/2014/main" id="{BB97F1EC-B6A3-81FB-DB2E-191FC190CE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876DF7-2D2F-F156-3A4B-F41F35EF1177}"/>
              </a:ext>
            </a:extLst>
          </p:cNvPr>
          <p:cNvSpPr>
            <a:spLocks noGrp="1"/>
          </p:cNvSpPr>
          <p:nvPr>
            <p:ph type="sldNum" sz="quarter" idx="12"/>
          </p:nvPr>
        </p:nvSpPr>
        <p:spPr/>
        <p:txBody>
          <a:bodyPr/>
          <a:lstStyle/>
          <a:p>
            <a:fld id="{361E0EB1-2A92-40E1-B5F0-2BF7A195FE00}" type="slidenum">
              <a:rPr lang="en-US" smtClean="0"/>
              <a:t>‹#›</a:t>
            </a:fld>
            <a:endParaRPr lang="en-US"/>
          </a:p>
        </p:txBody>
      </p:sp>
    </p:spTree>
    <p:extLst>
      <p:ext uri="{BB962C8B-B14F-4D97-AF65-F5344CB8AC3E}">
        <p14:creationId xmlns:p14="http://schemas.microsoft.com/office/powerpoint/2010/main" val="2011920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A57DD-D1F0-7E24-2DE9-22AF4889E4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F7470F-826E-AEE6-D900-41644564C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30589A-1920-3894-98BE-E0AD5549D3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AD95C9-823E-60B2-0D86-BD9EBC9B36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FE323D-6219-8AC5-905A-20658250FD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DB7BB9-FCAD-3D7F-9F78-4E3B6E1B1F47}"/>
              </a:ext>
            </a:extLst>
          </p:cNvPr>
          <p:cNvSpPr>
            <a:spLocks noGrp="1"/>
          </p:cNvSpPr>
          <p:nvPr>
            <p:ph type="dt" sz="half" idx="10"/>
          </p:nvPr>
        </p:nvSpPr>
        <p:spPr/>
        <p:txBody>
          <a:bodyPr/>
          <a:lstStyle/>
          <a:p>
            <a:fld id="{BD96DA6D-0487-4827-872D-3CD3615F5974}" type="datetimeFigureOut">
              <a:rPr lang="en-US" smtClean="0"/>
              <a:t>4/12/2023</a:t>
            </a:fld>
            <a:endParaRPr lang="en-US"/>
          </a:p>
        </p:txBody>
      </p:sp>
      <p:sp>
        <p:nvSpPr>
          <p:cNvPr id="8" name="Footer Placeholder 7">
            <a:extLst>
              <a:ext uri="{FF2B5EF4-FFF2-40B4-BE49-F238E27FC236}">
                <a16:creationId xmlns:a16="http://schemas.microsoft.com/office/drawing/2014/main" id="{FEA62806-1E0D-0B6F-4208-76A9D86822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C70661-E68E-AB59-7753-4E2CE593C6E4}"/>
              </a:ext>
            </a:extLst>
          </p:cNvPr>
          <p:cNvSpPr>
            <a:spLocks noGrp="1"/>
          </p:cNvSpPr>
          <p:nvPr>
            <p:ph type="sldNum" sz="quarter" idx="12"/>
          </p:nvPr>
        </p:nvSpPr>
        <p:spPr/>
        <p:txBody>
          <a:bodyPr/>
          <a:lstStyle/>
          <a:p>
            <a:fld id="{361E0EB1-2A92-40E1-B5F0-2BF7A195FE00}" type="slidenum">
              <a:rPr lang="en-US" smtClean="0"/>
              <a:t>‹#›</a:t>
            </a:fld>
            <a:endParaRPr lang="en-US"/>
          </a:p>
        </p:txBody>
      </p:sp>
    </p:spTree>
    <p:extLst>
      <p:ext uri="{BB962C8B-B14F-4D97-AF65-F5344CB8AC3E}">
        <p14:creationId xmlns:p14="http://schemas.microsoft.com/office/powerpoint/2010/main" val="239930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BEA24-C8B7-9CD2-A5A3-16B8DB1E50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B5A367-E805-9E62-4932-3B560E2C4FF2}"/>
              </a:ext>
            </a:extLst>
          </p:cNvPr>
          <p:cNvSpPr>
            <a:spLocks noGrp="1"/>
          </p:cNvSpPr>
          <p:nvPr>
            <p:ph type="dt" sz="half" idx="10"/>
          </p:nvPr>
        </p:nvSpPr>
        <p:spPr/>
        <p:txBody>
          <a:bodyPr/>
          <a:lstStyle/>
          <a:p>
            <a:fld id="{BD96DA6D-0487-4827-872D-3CD3615F5974}" type="datetimeFigureOut">
              <a:rPr lang="en-US" smtClean="0"/>
              <a:t>4/12/2023</a:t>
            </a:fld>
            <a:endParaRPr lang="en-US"/>
          </a:p>
        </p:txBody>
      </p:sp>
      <p:sp>
        <p:nvSpPr>
          <p:cNvPr id="4" name="Footer Placeholder 3">
            <a:extLst>
              <a:ext uri="{FF2B5EF4-FFF2-40B4-BE49-F238E27FC236}">
                <a16:creationId xmlns:a16="http://schemas.microsoft.com/office/drawing/2014/main" id="{4BE768D2-6D86-3F94-0FA4-F101EDF54E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05E564-C143-D8B7-E587-4526E8761DBE}"/>
              </a:ext>
            </a:extLst>
          </p:cNvPr>
          <p:cNvSpPr>
            <a:spLocks noGrp="1"/>
          </p:cNvSpPr>
          <p:nvPr>
            <p:ph type="sldNum" sz="quarter" idx="12"/>
          </p:nvPr>
        </p:nvSpPr>
        <p:spPr/>
        <p:txBody>
          <a:bodyPr/>
          <a:lstStyle/>
          <a:p>
            <a:fld id="{361E0EB1-2A92-40E1-B5F0-2BF7A195FE00}" type="slidenum">
              <a:rPr lang="en-US" smtClean="0"/>
              <a:t>‹#›</a:t>
            </a:fld>
            <a:endParaRPr lang="en-US"/>
          </a:p>
        </p:txBody>
      </p:sp>
    </p:spTree>
    <p:extLst>
      <p:ext uri="{BB962C8B-B14F-4D97-AF65-F5344CB8AC3E}">
        <p14:creationId xmlns:p14="http://schemas.microsoft.com/office/powerpoint/2010/main" val="1842971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3FF80C-3F3D-4B6F-F0FF-CC92B7D032CD}"/>
              </a:ext>
            </a:extLst>
          </p:cNvPr>
          <p:cNvSpPr>
            <a:spLocks noGrp="1"/>
          </p:cNvSpPr>
          <p:nvPr>
            <p:ph type="dt" sz="half" idx="10"/>
          </p:nvPr>
        </p:nvSpPr>
        <p:spPr/>
        <p:txBody>
          <a:bodyPr/>
          <a:lstStyle/>
          <a:p>
            <a:fld id="{BD96DA6D-0487-4827-872D-3CD3615F5974}" type="datetimeFigureOut">
              <a:rPr lang="en-US" smtClean="0"/>
              <a:t>4/12/2023</a:t>
            </a:fld>
            <a:endParaRPr lang="en-US"/>
          </a:p>
        </p:txBody>
      </p:sp>
      <p:sp>
        <p:nvSpPr>
          <p:cNvPr id="3" name="Footer Placeholder 2">
            <a:extLst>
              <a:ext uri="{FF2B5EF4-FFF2-40B4-BE49-F238E27FC236}">
                <a16:creationId xmlns:a16="http://schemas.microsoft.com/office/drawing/2014/main" id="{BC5FCF9A-00C8-A1BF-E60B-0BE540ED1B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50FD15-E411-99ED-FA58-5F891BDAE021}"/>
              </a:ext>
            </a:extLst>
          </p:cNvPr>
          <p:cNvSpPr>
            <a:spLocks noGrp="1"/>
          </p:cNvSpPr>
          <p:nvPr>
            <p:ph type="sldNum" sz="quarter" idx="12"/>
          </p:nvPr>
        </p:nvSpPr>
        <p:spPr/>
        <p:txBody>
          <a:bodyPr/>
          <a:lstStyle/>
          <a:p>
            <a:fld id="{361E0EB1-2A92-40E1-B5F0-2BF7A195FE00}" type="slidenum">
              <a:rPr lang="en-US" smtClean="0"/>
              <a:t>‹#›</a:t>
            </a:fld>
            <a:endParaRPr lang="en-US"/>
          </a:p>
        </p:txBody>
      </p:sp>
    </p:spTree>
    <p:extLst>
      <p:ext uri="{BB962C8B-B14F-4D97-AF65-F5344CB8AC3E}">
        <p14:creationId xmlns:p14="http://schemas.microsoft.com/office/powerpoint/2010/main" val="36238454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3DB5-2395-C0F2-BDAC-27500807F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FB4F2F-B258-1D24-A944-F83A23200E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0419AB-5567-2CAC-BCD2-1583BCCB8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E19BA2-6EEF-9596-2107-555A1B5EA4B0}"/>
              </a:ext>
            </a:extLst>
          </p:cNvPr>
          <p:cNvSpPr>
            <a:spLocks noGrp="1"/>
          </p:cNvSpPr>
          <p:nvPr>
            <p:ph type="dt" sz="half" idx="10"/>
          </p:nvPr>
        </p:nvSpPr>
        <p:spPr/>
        <p:txBody>
          <a:bodyPr/>
          <a:lstStyle/>
          <a:p>
            <a:fld id="{BD96DA6D-0487-4827-872D-3CD3615F5974}" type="datetimeFigureOut">
              <a:rPr lang="en-US" smtClean="0"/>
              <a:t>4/12/2023</a:t>
            </a:fld>
            <a:endParaRPr lang="en-US"/>
          </a:p>
        </p:txBody>
      </p:sp>
      <p:sp>
        <p:nvSpPr>
          <p:cNvPr id="6" name="Footer Placeholder 5">
            <a:extLst>
              <a:ext uri="{FF2B5EF4-FFF2-40B4-BE49-F238E27FC236}">
                <a16:creationId xmlns:a16="http://schemas.microsoft.com/office/drawing/2014/main" id="{FBCD30FB-9FE2-5CAF-CF6A-B1D20826CC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3FFFB-88E8-E851-60C6-BB93BB255660}"/>
              </a:ext>
            </a:extLst>
          </p:cNvPr>
          <p:cNvSpPr>
            <a:spLocks noGrp="1"/>
          </p:cNvSpPr>
          <p:nvPr>
            <p:ph type="sldNum" sz="quarter" idx="12"/>
          </p:nvPr>
        </p:nvSpPr>
        <p:spPr/>
        <p:txBody>
          <a:bodyPr/>
          <a:lstStyle/>
          <a:p>
            <a:fld id="{361E0EB1-2A92-40E1-B5F0-2BF7A195FE00}" type="slidenum">
              <a:rPr lang="en-US" smtClean="0"/>
              <a:t>‹#›</a:t>
            </a:fld>
            <a:endParaRPr lang="en-US"/>
          </a:p>
        </p:txBody>
      </p:sp>
    </p:spTree>
    <p:extLst>
      <p:ext uri="{BB962C8B-B14F-4D97-AF65-F5344CB8AC3E}">
        <p14:creationId xmlns:p14="http://schemas.microsoft.com/office/powerpoint/2010/main" val="4098173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4C12-CF96-12D6-5B5B-F43B1B7D9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541019-DFAC-329E-B913-A142DFAA9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7DBDCA-0707-81D8-B9B4-B7B92FAEC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F4FD1-7150-0395-D70D-277ACA1A9A13}"/>
              </a:ext>
            </a:extLst>
          </p:cNvPr>
          <p:cNvSpPr>
            <a:spLocks noGrp="1"/>
          </p:cNvSpPr>
          <p:nvPr>
            <p:ph type="dt" sz="half" idx="10"/>
          </p:nvPr>
        </p:nvSpPr>
        <p:spPr/>
        <p:txBody>
          <a:bodyPr/>
          <a:lstStyle/>
          <a:p>
            <a:fld id="{BD96DA6D-0487-4827-872D-3CD3615F5974}" type="datetimeFigureOut">
              <a:rPr lang="en-US" smtClean="0"/>
              <a:t>4/12/2023</a:t>
            </a:fld>
            <a:endParaRPr lang="en-US"/>
          </a:p>
        </p:txBody>
      </p:sp>
      <p:sp>
        <p:nvSpPr>
          <p:cNvPr id="6" name="Footer Placeholder 5">
            <a:extLst>
              <a:ext uri="{FF2B5EF4-FFF2-40B4-BE49-F238E27FC236}">
                <a16:creationId xmlns:a16="http://schemas.microsoft.com/office/drawing/2014/main" id="{CADE3A44-0BE0-2A67-993E-38818DFDE0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A3875E-1EAF-7470-7D38-7A354C9E6B89}"/>
              </a:ext>
            </a:extLst>
          </p:cNvPr>
          <p:cNvSpPr>
            <a:spLocks noGrp="1"/>
          </p:cNvSpPr>
          <p:nvPr>
            <p:ph type="sldNum" sz="quarter" idx="12"/>
          </p:nvPr>
        </p:nvSpPr>
        <p:spPr/>
        <p:txBody>
          <a:bodyPr/>
          <a:lstStyle/>
          <a:p>
            <a:fld id="{361E0EB1-2A92-40E1-B5F0-2BF7A195FE00}" type="slidenum">
              <a:rPr lang="en-US" smtClean="0"/>
              <a:t>‹#›</a:t>
            </a:fld>
            <a:endParaRPr lang="en-US"/>
          </a:p>
        </p:txBody>
      </p:sp>
    </p:spTree>
    <p:extLst>
      <p:ext uri="{BB962C8B-B14F-4D97-AF65-F5344CB8AC3E}">
        <p14:creationId xmlns:p14="http://schemas.microsoft.com/office/powerpoint/2010/main" val="17386307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3931-2D42-E990-84E1-21810B0E23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270656-2439-54F9-A630-91A45CEF62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5DB74F-2C02-2775-3C2D-A970BE983E33}"/>
              </a:ext>
            </a:extLst>
          </p:cNvPr>
          <p:cNvSpPr>
            <a:spLocks noGrp="1"/>
          </p:cNvSpPr>
          <p:nvPr>
            <p:ph type="dt" sz="half" idx="10"/>
          </p:nvPr>
        </p:nvSpPr>
        <p:spPr/>
        <p:txBody>
          <a:bodyPr/>
          <a:lstStyle/>
          <a:p>
            <a:fld id="{BD96DA6D-0487-4827-872D-3CD3615F5974}" type="datetimeFigureOut">
              <a:rPr lang="en-US" smtClean="0"/>
              <a:t>4/12/2023</a:t>
            </a:fld>
            <a:endParaRPr lang="en-US"/>
          </a:p>
        </p:txBody>
      </p:sp>
      <p:sp>
        <p:nvSpPr>
          <p:cNvPr id="5" name="Footer Placeholder 4">
            <a:extLst>
              <a:ext uri="{FF2B5EF4-FFF2-40B4-BE49-F238E27FC236}">
                <a16:creationId xmlns:a16="http://schemas.microsoft.com/office/drawing/2014/main" id="{56BBFB31-5D61-C139-915A-9312006F7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FCAE8-7850-32BA-7B05-D982628868DB}"/>
              </a:ext>
            </a:extLst>
          </p:cNvPr>
          <p:cNvSpPr>
            <a:spLocks noGrp="1"/>
          </p:cNvSpPr>
          <p:nvPr>
            <p:ph type="sldNum" sz="quarter" idx="12"/>
          </p:nvPr>
        </p:nvSpPr>
        <p:spPr/>
        <p:txBody>
          <a:bodyPr/>
          <a:lstStyle/>
          <a:p>
            <a:fld id="{361E0EB1-2A92-40E1-B5F0-2BF7A195FE00}" type="slidenum">
              <a:rPr lang="en-US" smtClean="0"/>
              <a:t>‹#›</a:t>
            </a:fld>
            <a:endParaRPr lang="en-US"/>
          </a:p>
        </p:txBody>
      </p:sp>
    </p:spTree>
    <p:extLst>
      <p:ext uri="{BB962C8B-B14F-4D97-AF65-F5344CB8AC3E}">
        <p14:creationId xmlns:p14="http://schemas.microsoft.com/office/powerpoint/2010/main" val="14979389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8205AA-17FB-9AA5-20FA-0D97D4CA29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FBCF13-A847-08D3-2786-C239DE79A2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9C250A-4C2C-0B5A-C113-545841D2DE85}"/>
              </a:ext>
            </a:extLst>
          </p:cNvPr>
          <p:cNvSpPr>
            <a:spLocks noGrp="1"/>
          </p:cNvSpPr>
          <p:nvPr>
            <p:ph type="dt" sz="half" idx="10"/>
          </p:nvPr>
        </p:nvSpPr>
        <p:spPr/>
        <p:txBody>
          <a:bodyPr/>
          <a:lstStyle/>
          <a:p>
            <a:fld id="{BD96DA6D-0487-4827-872D-3CD3615F5974}" type="datetimeFigureOut">
              <a:rPr lang="en-US" smtClean="0"/>
              <a:t>4/12/2023</a:t>
            </a:fld>
            <a:endParaRPr lang="en-US"/>
          </a:p>
        </p:txBody>
      </p:sp>
      <p:sp>
        <p:nvSpPr>
          <p:cNvPr id="5" name="Footer Placeholder 4">
            <a:extLst>
              <a:ext uri="{FF2B5EF4-FFF2-40B4-BE49-F238E27FC236}">
                <a16:creationId xmlns:a16="http://schemas.microsoft.com/office/drawing/2014/main" id="{EB026C04-CF85-FA2A-B279-57F1A1557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25FDC-3A07-782E-435C-C3F0152F2E05}"/>
              </a:ext>
            </a:extLst>
          </p:cNvPr>
          <p:cNvSpPr>
            <a:spLocks noGrp="1"/>
          </p:cNvSpPr>
          <p:nvPr>
            <p:ph type="sldNum" sz="quarter" idx="12"/>
          </p:nvPr>
        </p:nvSpPr>
        <p:spPr/>
        <p:txBody>
          <a:bodyPr/>
          <a:lstStyle/>
          <a:p>
            <a:fld id="{361E0EB1-2A92-40E1-B5F0-2BF7A195FE00}" type="slidenum">
              <a:rPr lang="en-US" smtClean="0"/>
              <a:t>‹#›</a:t>
            </a:fld>
            <a:endParaRPr lang="en-US"/>
          </a:p>
        </p:txBody>
      </p:sp>
    </p:spTree>
    <p:extLst>
      <p:ext uri="{BB962C8B-B14F-4D97-AF65-F5344CB8AC3E}">
        <p14:creationId xmlns:p14="http://schemas.microsoft.com/office/powerpoint/2010/main" val="15279896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06731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0753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90F75-0D88-D235-303A-36FB51279F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ACF59-8BFE-7DEC-4507-BE8893EE2C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4FC64A-C85B-B635-D684-DE3504D0CC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6DA6D-0487-4827-872D-3CD3615F5974}" type="datetimeFigureOut">
              <a:rPr lang="en-US" smtClean="0"/>
              <a:t>4/12/2023</a:t>
            </a:fld>
            <a:endParaRPr lang="en-US"/>
          </a:p>
        </p:txBody>
      </p:sp>
      <p:sp>
        <p:nvSpPr>
          <p:cNvPr id="5" name="Footer Placeholder 4">
            <a:extLst>
              <a:ext uri="{FF2B5EF4-FFF2-40B4-BE49-F238E27FC236}">
                <a16:creationId xmlns:a16="http://schemas.microsoft.com/office/drawing/2014/main" id="{A99E7FC8-DC7B-FBCA-01A2-5F694F6C64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04E357-7D5B-B608-AE5B-E2063B4E68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E0EB1-2A92-40E1-B5F0-2BF7A195FE00}" type="slidenum">
              <a:rPr lang="en-US" smtClean="0"/>
              <a:t>‹#›</a:t>
            </a:fld>
            <a:endParaRPr lang="en-US"/>
          </a:p>
        </p:txBody>
      </p:sp>
    </p:spTree>
    <p:extLst>
      <p:ext uri="{BB962C8B-B14F-4D97-AF65-F5344CB8AC3E}">
        <p14:creationId xmlns:p14="http://schemas.microsoft.com/office/powerpoint/2010/main" val="3396663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7.jpeg"/><Relationship Id="rId1" Type="http://schemas.openxmlformats.org/officeDocument/2006/relationships/slideLayout" Target="../slideLayouts/slideLayout2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2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86823" y="2680435"/>
            <a:ext cx="7357802" cy="1161874"/>
          </a:xfrm>
          <a:prstGeom prst="rect">
            <a:avLst/>
          </a:prstGeom>
        </p:spPr>
        <p:txBody>
          <a:bodyPr spcFirstLastPara="1" vert="horz" wrap="square" lIns="0" tIns="0" rIns="0" bIns="0" rtlCol="0" anchor="ctr" anchorCtr="0">
            <a:noAutofit/>
          </a:bodyPr>
          <a:lstStyle/>
          <a:p>
            <a:pPr algn="ctr"/>
            <a:br>
              <a:rPr lang="en" sz="6600" b="1" dirty="0"/>
            </a:br>
            <a:r>
              <a:rPr lang="en" sz="6600" b="1" dirty="0">
                <a:latin typeface="Times New Roman"/>
                <a:cs typeface="Times New Roman"/>
              </a:rPr>
              <a:t>INTRODUCTION TO </a:t>
            </a:r>
            <a:br>
              <a:rPr lang="en" sz="6600" b="1" dirty="0">
                <a:latin typeface="Times New Roman"/>
                <a:cs typeface="Times New Roman"/>
              </a:rPr>
            </a:br>
            <a:r>
              <a:rPr lang="en" sz="6600" b="1" dirty="0">
                <a:latin typeface="Times New Roman"/>
                <a:cs typeface="Times New Roman"/>
              </a:rPr>
              <a:t>JAVASCRIPT</a:t>
            </a:r>
            <a:endParaRPr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21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76FB3C57-C93A-AA73-30BC-ADFD19640963}"/>
              </a:ext>
            </a:extLst>
          </p:cNvPr>
          <p:cNvPicPr>
            <a:picLocks noChangeAspect="1"/>
          </p:cNvPicPr>
          <p:nvPr/>
        </p:nvPicPr>
        <p:blipFill rotWithShape="1">
          <a:blip r:embed="rId2">
            <a:alphaModFix amt="35000"/>
          </a:blip>
          <a:srcRect t="2008" r="1" b="13753"/>
          <a:stretch/>
        </p:blipFill>
        <p:spPr>
          <a:xfrm>
            <a:off x="-4243" y="10"/>
            <a:ext cx="12196243" cy="6857990"/>
          </a:xfrm>
          <a:prstGeom prst="rect">
            <a:avLst/>
          </a:prstGeom>
        </p:spPr>
      </p:pic>
      <p:sp>
        <p:nvSpPr>
          <p:cNvPr id="2" name="Title 1">
            <a:extLst>
              <a:ext uri="{FF2B5EF4-FFF2-40B4-BE49-F238E27FC236}">
                <a16:creationId xmlns:a16="http://schemas.microsoft.com/office/drawing/2014/main" id="{FB0C0C2A-FDC0-D343-AF44-6446C029FD92}"/>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spcBef>
                <a:spcPct val="0"/>
              </a:spcBef>
            </a:pPr>
            <a:r>
              <a:rPr lang="en-US" sz="3600"/>
              <a:t>The Console</a:t>
            </a:r>
          </a:p>
        </p:txBody>
      </p:sp>
      <p:sp>
        <p:nvSpPr>
          <p:cNvPr id="25" name="Rectangle 2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ext Placeholder 2">
            <a:extLst>
              <a:ext uri="{FF2B5EF4-FFF2-40B4-BE49-F238E27FC236}">
                <a16:creationId xmlns:a16="http://schemas.microsoft.com/office/drawing/2014/main" id="{E961E9F3-94BB-6B1A-4744-A7D53174CD53}"/>
              </a:ext>
            </a:extLst>
          </p:cNvPr>
          <p:cNvGraphicFramePr/>
          <p:nvPr>
            <p:extLst>
              <p:ext uri="{D42A27DB-BD31-4B8C-83A1-F6EECF244321}">
                <p14:modId xmlns:p14="http://schemas.microsoft.com/office/powerpoint/2010/main" val="3116937998"/>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1397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4B3E24-D696-D4ED-A526-0D0CCF60E706}"/>
              </a:ext>
            </a:extLst>
          </p:cNvPr>
          <p:cNvSpPr>
            <a:spLocks noGrp="1"/>
          </p:cNvSpPr>
          <p:nvPr>
            <p:ph type="title"/>
          </p:nvPr>
        </p:nvSpPr>
        <p:spPr>
          <a:xfrm>
            <a:off x="838201" y="643467"/>
            <a:ext cx="3888526" cy="1800526"/>
          </a:xfrm>
        </p:spPr>
        <p:txBody>
          <a:bodyPr vert="horz" lIns="91440" tIns="45720" rIns="91440" bIns="45720" rtlCol="0" anchor="ctr">
            <a:normAutofit/>
          </a:bodyPr>
          <a:lstStyle/>
          <a:p>
            <a:pPr>
              <a:spcBef>
                <a:spcPct val="0"/>
              </a:spcBef>
            </a:pPr>
            <a:r>
              <a:rPr lang="en-US" kern="1200">
                <a:solidFill>
                  <a:schemeClr val="tx1"/>
                </a:solidFill>
                <a:latin typeface="+mj-lt"/>
                <a:ea typeface="+mj-ea"/>
                <a:cs typeface="+mj-cs"/>
              </a:rPr>
              <a:t>Variables</a:t>
            </a:r>
          </a:p>
        </p:txBody>
      </p:sp>
      <p:sp>
        <p:nvSpPr>
          <p:cNvPr id="3" name="Text Placeholder 2">
            <a:extLst>
              <a:ext uri="{FF2B5EF4-FFF2-40B4-BE49-F238E27FC236}">
                <a16:creationId xmlns:a16="http://schemas.microsoft.com/office/drawing/2014/main" id="{8AC8812C-11E4-DD1E-E010-6EE36131365B}"/>
              </a:ext>
            </a:extLst>
          </p:cNvPr>
          <p:cNvSpPr>
            <a:spLocks noGrp="1"/>
          </p:cNvSpPr>
          <p:nvPr>
            <p:ph type="body" idx="1"/>
          </p:nvPr>
        </p:nvSpPr>
        <p:spPr>
          <a:xfrm>
            <a:off x="838201" y="2118959"/>
            <a:ext cx="5187147" cy="4058003"/>
          </a:xfrm>
        </p:spPr>
        <p:txBody>
          <a:bodyPr vert="horz" lIns="91440" tIns="45720" rIns="91440" bIns="45720" rtlCol="0">
            <a:normAutofit/>
          </a:bodyPr>
          <a:lstStyle/>
          <a:p>
            <a:pPr marL="152400" indent="-228600">
              <a:buFont typeface="Arial" panose="020B0604020202020204" pitchFamily="34" charset="0"/>
              <a:buChar char="•"/>
            </a:pPr>
            <a:r>
              <a:rPr lang="en-US" sz="1700" dirty="0"/>
              <a:t>What is a Variable</a:t>
            </a:r>
            <a:endParaRPr lang="en-US" sz="1700"/>
          </a:p>
          <a:p>
            <a:pPr marL="152400" indent="-228600">
              <a:buFont typeface="Arial" panose="020B0604020202020204" pitchFamily="34" charset="0"/>
              <a:buChar char="•"/>
            </a:pPr>
            <a:r>
              <a:rPr lang="en-US" sz="1700" dirty="0"/>
              <a:t>Data in a computer is stored in memory  For example a value of Josh is stored in memory address of  0009aa884b(This is a long, complicated number) so instead we use a variable called name to represent the memory address.</a:t>
            </a:r>
            <a:endParaRPr lang="en-US" sz="1700" dirty="0">
              <a:cs typeface="Calibri" panose="020F0502020204030204"/>
            </a:endParaRPr>
          </a:p>
          <a:p>
            <a:pPr marL="152400" indent="-228600">
              <a:buFont typeface="Arial" panose="020B0604020202020204" pitchFamily="34" charset="0"/>
              <a:buChar char="•"/>
            </a:pPr>
            <a:r>
              <a:rPr lang="en-US" sz="1700" dirty="0">
                <a:cs typeface="Calibri" panose="020F0502020204030204"/>
              </a:rPr>
              <a:t>JavaScript variables are storage for data, where programs can store value. Basically, It’s an area of memory where JavaScript stores the data.</a:t>
            </a:r>
            <a:endParaRPr lang="en-US" dirty="0">
              <a:cs typeface="Calibri" panose="020F0502020204030204"/>
            </a:endParaRPr>
          </a:p>
          <a:p>
            <a:pPr marL="152400" indent="-228600">
              <a:buFont typeface="Arial" panose="020B0604020202020204" pitchFamily="34" charset="0"/>
              <a:buChar char="•"/>
            </a:pPr>
            <a:r>
              <a:rPr lang="en-US" sz="1700" dirty="0">
                <a:cs typeface="Calibri" panose="020F0502020204030204"/>
              </a:rPr>
              <a:t>We usually assign a name to the memory. The programs can then use the variable name to identify the memory location. It makes the coding easier.</a:t>
            </a:r>
            <a:endParaRPr lang="en-US">
              <a:cs typeface="Calibri" panose="020F0502020204030204"/>
            </a:endParaRPr>
          </a:p>
          <a:p>
            <a:pPr marL="608965" indent="-228600">
              <a:buFont typeface="Arial" panose="020B0604020202020204" pitchFamily="34" charset="0"/>
              <a:buChar char="•"/>
            </a:pPr>
            <a:endParaRPr lang="en-US" sz="1700"/>
          </a:p>
        </p:txBody>
      </p:sp>
      <p:pic>
        <p:nvPicPr>
          <p:cNvPr id="4" name="Picture 5" descr="Diagram&#10;&#10;Description automatically generated">
            <a:extLst>
              <a:ext uri="{FF2B5EF4-FFF2-40B4-BE49-F238E27FC236}">
                <a16:creationId xmlns:a16="http://schemas.microsoft.com/office/drawing/2014/main" id="{7DA87BB1-62EC-C94B-FB16-B724412F29C6}"/>
              </a:ext>
            </a:extLst>
          </p:cNvPr>
          <p:cNvPicPr>
            <a:picLocks noChangeAspect="1"/>
          </p:cNvPicPr>
          <p:nvPr/>
        </p:nvPicPr>
        <p:blipFill>
          <a:blip r:embed="rId2"/>
          <a:stretch>
            <a:fillRect/>
          </a:stretch>
        </p:blipFill>
        <p:spPr>
          <a:xfrm>
            <a:off x="6355724" y="1640846"/>
            <a:ext cx="5619481" cy="3576307"/>
          </a:xfrm>
          <a:prstGeom prst="rect">
            <a:avLst/>
          </a:prstGeom>
        </p:spPr>
      </p:pic>
    </p:spTree>
    <p:extLst>
      <p:ext uri="{BB962C8B-B14F-4D97-AF65-F5344CB8AC3E}">
        <p14:creationId xmlns:p14="http://schemas.microsoft.com/office/powerpoint/2010/main" val="1220594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0C7F-9763-5FB7-14FA-6F5AADDF250B}"/>
              </a:ext>
            </a:extLst>
          </p:cNvPr>
          <p:cNvSpPr>
            <a:spLocks noGrp="1"/>
          </p:cNvSpPr>
          <p:nvPr>
            <p:ph type="title"/>
          </p:nvPr>
        </p:nvSpPr>
        <p:spPr>
          <a:xfrm>
            <a:off x="695459" y="667946"/>
            <a:ext cx="7521200" cy="928446"/>
          </a:xfrm>
        </p:spPr>
        <p:txBody>
          <a:bodyPr/>
          <a:lstStyle/>
          <a:p>
            <a:r>
              <a:rPr lang="en-US" b="1" dirty="0">
                <a:cs typeface="Calibri Light"/>
              </a:rPr>
              <a:t>Declaring Variables</a:t>
            </a:r>
            <a:endParaRPr lang="en-US" b="1" dirty="0"/>
          </a:p>
        </p:txBody>
      </p:sp>
      <p:sp>
        <p:nvSpPr>
          <p:cNvPr id="3" name="Text Placeholder 2">
            <a:extLst>
              <a:ext uri="{FF2B5EF4-FFF2-40B4-BE49-F238E27FC236}">
                <a16:creationId xmlns:a16="http://schemas.microsoft.com/office/drawing/2014/main" id="{1867B0CD-0101-3860-8BD5-B8E7937E56E8}"/>
              </a:ext>
            </a:extLst>
          </p:cNvPr>
          <p:cNvSpPr>
            <a:spLocks noGrp="1"/>
          </p:cNvSpPr>
          <p:nvPr>
            <p:ph type="body" idx="1"/>
          </p:nvPr>
        </p:nvSpPr>
        <p:spPr>
          <a:xfrm>
            <a:off x="609600" y="2017057"/>
            <a:ext cx="10526270" cy="4165143"/>
          </a:xfrm>
        </p:spPr>
        <p:txBody>
          <a:bodyPr/>
          <a:lstStyle/>
          <a:p>
            <a:pPr marL="152400" indent="0">
              <a:buNone/>
            </a:pPr>
            <a:r>
              <a:rPr lang="en-US" dirty="0">
                <a:ea typeface="+mn-lt"/>
                <a:cs typeface="+mn-lt"/>
              </a:rPr>
              <a:t>We need to create the variables before using them. In JavaScript, we call it </a:t>
            </a:r>
            <a:r>
              <a:rPr lang="en-US" b="1" dirty="0">
                <a:ea typeface="+mn-lt"/>
                <a:cs typeface="+mn-lt"/>
              </a:rPr>
              <a:t>declaring the variable</a:t>
            </a:r>
            <a:r>
              <a:rPr lang="en-US" dirty="0">
                <a:ea typeface="+mn-lt"/>
                <a:cs typeface="+mn-lt"/>
              </a:rPr>
              <a:t>. There are three keywords using which we can declare a variable.</a:t>
            </a:r>
            <a:endParaRPr lang="en-US" dirty="0">
              <a:cs typeface="Calibri" panose="020F0502020204030204"/>
            </a:endParaRPr>
          </a:p>
          <a:p>
            <a:pPr marL="152400" indent="0">
              <a:buNone/>
            </a:pPr>
            <a:r>
              <a:rPr lang="en-US" dirty="0">
                <a:ea typeface="+mn-lt"/>
                <a:cs typeface="+mn-lt"/>
              </a:rPr>
              <a:t>They are :</a:t>
            </a:r>
            <a:endParaRPr lang="en-US" dirty="0">
              <a:cs typeface="Calibri" panose="020F0502020204030204"/>
            </a:endParaRPr>
          </a:p>
          <a:p>
            <a:pPr marL="608965" indent="-456565"/>
            <a:r>
              <a:rPr lang="en-US" dirty="0">
                <a:ea typeface="+mn-lt"/>
                <a:cs typeface="+mn-lt"/>
              </a:rPr>
              <a:t>var</a:t>
            </a:r>
            <a:endParaRPr lang="en-US" dirty="0"/>
          </a:p>
          <a:p>
            <a:pPr marL="608965" indent="-456565"/>
            <a:r>
              <a:rPr lang="en-US" dirty="0">
                <a:ea typeface="+mn-lt"/>
                <a:cs typeface="+mn-lt"/>
              </a:rPr>
              <a:t>let</a:t>
            </a:r>
            <a:endParaRPr lang="en-US" dirty="0"/>
          </a:p>
          <a:p>
            <a:pPr marL="608965" indent="-456565"/>
            <a:r>
              <a:rPr lang="en-US" dirty="0">
                <a:ea typeface="+mn-lt"/>
                <a:cs typeface="+mn-lt"/>
              </a:rPr>
              <a:t>const</a:t>
            </a:r>
            <a:endParaRPr lang="en-US" dirty="0"/>
          </a:p>
          <a:p>
            <a:pPr marL="152400" indent="0">
              <a:buNone/>
            </a:pPr>
            <a:r>
              <a:rPr lang="en-US" dirty="0">
                <a:ea typeface="+mn-lt"/>
                <a:cs typeface="+mn-lt"/>
              </a:rPr>
              <a:t>To declare a variable we use the keyword followed by name of the variable that we want to declare.</a:t>
            </a:r>
            <a:endParaRPr lang="en-US" dirty="0">
              <a:cs typeface="Calibri"/>
            </a:endParaRPr>
          </a:p>
          <a:p>
            <a:pPr marL="608965" indent="-456565"/>
            <a:endParaRPr lang="en-US" dirty="0">
              <a:cs typeface="Calibri"/>
            </a:endParaRPr>
          </a:p>
        </p:txBody>
      </p:sp>
    </p:spTree>
    <p:extLst>
      <p:ext uri="{BB962C8B-B14F-4D97-AF65-F5344CB8AC3E}">
        <p14:creationId xmlns:p14="http://schemas.microsoft.com/office/powerpoint/2010/main" val="926195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788CF-B734-4FA8-7698-F78AFD3A1D1A}"/>
              </a:ext>
            </a:extLst>
          </p:cNvPr>
          <p:cNvSpPr>
            <a:spLocks noGrp="1"/>
          </p:cNvSpPr>
          <p:nvPr>
            <p:ph type="title"/>
          </p:nvPr>
        </p:nvSpPr>
        <p:spPr/>
        <p:txBody>
          <a:bodyPr/>
          <a:lstStyle/>
          <a:p>
            <a:r>
              <a:rPr lang="en-US" dirty="0">
                <a:cs typeface="Calibri Light"/>
              </a:rPr>
              <a:t>Let </a:t>
            </a:r>
            <a:endParaRPr lang="en-US" dirty="0"/>
          </a:p>
        </p:txBody>
      </p:sp>
      <p:sp>
        <p:nvSpPr>
          <p:cNvPr id="3" name="Text Placeholder 2">
            <a:extLst>
              <a:ext uri="{FF2B5EF4-FFF2-40B4-BE49-F238E27FC236}">
                <a16:creationId xmlns:a16="http://schemas.microsoft.com/office/drawing/2014/main" id="{A9ADCB1F-4FA9-404D-D10D-52D6720D07C2}"/>
              </a:ext>
            </a:extLst>
          </p:cNvPr>
          <p:cNvSpPr>
            <a:spLocks noGrp="1"/>
          </p:cNvSpPr>
          <p:nvPr>
            <p:ph type="body" idx="1"/>
          </p:nvPr>
        </p:nvSpPr>
        <p:spPr/>
        <p:txBody>
          <a:bodyPr/>
          <a:lstStyle/>
          <a:p>
            <a:pPr marL="608965" indent="-456565"/>
            <a:r>
              <a:rPr lang="en-US" dirty="0">
                <a:ea typeface="+mn-lt"/>
                <a:cs typeface="+mn-lt"/>
              </a:rPr>
              <a:t>You can only override the value  but not redeclare..</a:t>
            </a:r>
            <a:endParaRPr lang="en-US" dirty="0">
              <a:cs typeface="Calibri"/>
            </a:endParaRPr>
          </a:p>
          <a:p>
            <a:pPr marL="608965" indent="-456565"/>
            <a:endParaRPr lang="en-US" dirty="0">
              <a:cs typeface="Calibri"/>
            </a:endParaRPr>
          </a:p>
        </p:txBody>
      </p:sp>
    </p:spTree>
    <p:extLst>
      <p:ext uri="{BB962C8B-B14F-4D97-AF65-F5344CB8AC3E}">
        <p14:creationId xmlns:p14="http://schemas.microsoft.com/office/powerpoint/2010/main" val="745598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9EA0-E046-BAA5-3762-77A5A27C527C}"/>
              </a:ext>
            </a:extLst>
          </p:cNvPr>
          <p:cNvSpPr>
            <a:spLocks noGrp="1"/>
          </p:cNvSpPr>
          <p:nvPr>
            <p:ph type="title"/>
          </p:nvPr>
        </p:nvSpPr>
        <p:spPr/>
        <p:txBody>
          <a:bodyPr/>
          <a:lstStyle/>
          <a:p>
            <a:r>
              <a:rPr lang="en-US" dirty="0">
                <a:ea typeface="+mj-lt"/>
                <a:cs typeface="+mj-lt"/>
              </a:rPr>
              <a:t>Const Keyword</a:t>
            </a:r>
            <a:endParaRPr lang="en-US" dirty="0"/>
          </a:p>
        </p:txBody>
      </p:sp>
      <p:sp>
        <p:nvSpPr>
          <p:cNvPr id="3" name="Text Placeholder 2">
            <a:extLst>
              <a:ext uri="{FF2B5EF4-FFF2-40B4-BE49-F238E27FC236}">
                <a16:creationId xmlns:a16="http://schemas.microsoft.com/office/drawing/2014/main" id="{EF16979B-AE37-A188-BDC4-F46A11AB8361}"/>
              </a:ext>
            </a:extLst>
          </p:cNvPr>
          <p:cNvSpPr>
            <a:spLocks noGrp="1"/>
          </p:cNvSpPr>
          <p:nvPr>
            <p:ph type="body" idx="1"/>
          </p:nvPr>
        </p:nvSpPr>
        <p:spPr>
          <a:xfrm>
            <a:off x="609600" y="2661000"/>
            <a:ext cx="9055638" cy="3521200"/>
          </a:xfrm>
        </p:spPr>
        <p:txBody>
          <a:bodyPr/>
          <a:lstStyle/>
          <a:p>
            <a:pPr marL="608965" indent="-456565"/>
            <a:r>
              <a:rPr lang="en-US" dirty="0">
                <a:ea typeface="+mn-lt"/>
                <a:cs typeface="+mn-lt"/>
              </a:rPr>
              <a:t>With const when declaring you have to give an initial value and that value cannot be reassigned or  redeclared.</a:t>
            </a:r>
            <a:endParaRPr lang="en-US" dirty="0">
              <a:cs typeface="Calibri"/>
            </a:endParaRPr>
          </a:p>
          <a:p>
            <a:pPr marL="608965" indent="-456565"/>
            <a:endParaRPr lang="en-US" dirty="0">
              <a:cs typeface="Calibri"/>
            </a:endParaRPr>
          </a:p>
        </p:txBody>
      </p:sp>
    </p:spTree>
    <p:extLst>
      <p:ext uri="{BB962C8B-B14F-4D97-AF65-F5344CB8AC3E}">
        <p14:creationId xmlns:p14="http://schemas.microsoft.com/office/powerpoint/2010/main" val="334036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B1FD7-E4C6-7B4F-0989-888D9D86410A}"/>
              </a:ext>
            </a:extLst>
          </p:cNvPr>
          <p:cNvSpPr>
            <a:spLocks noGrp="1"/>
          </p:cNvSpPr>
          <p:nvPr>
            <p:ph type="title"/>
          </p:nvPr>
        </p:nvSpPr>
        <p:spPr/>
        <p:txBody>
          <a:bodyPr/>
          <a:lstStyle/>
          <a:p>
            <a:r>
              <a:rPr lang="en-US" dirty="0">
                <a:cs typeface="Calibri Light"/>
              </a:rPr>
              <a:t>Var</a:t>
            </a:r>
            <a:endParaRPr lang="en-US" dirty="0"/>
          </a:p>
        </p:txBody>
      </p:sp>
      <p:sp>
        <p:nvSpPr>
          <p:cNvPr id="3" name="Text Placeholder 2">
            <a:extLst>
              <a:ext uri="{FF2B5EF4-FFF2-40B4-BE49-F238E27FC236}">
                <a16:creationId xmlns:a16="http://schemas.microsoft.com/office/drawing/2014/main" id="{F09D0755-6F45-EA22-4EAB-1E0039D6716C}"/>
              </a:ext>
            </a:extLst>
          </p:cNvPr>
          <p:cNvSpPr>
            <a:spLocks noGrp="1"/>
          </p:cNvSpPr>
          <p:nvPr>
            <p:ph type="body" idx="1"/>
          </p:nvPr>
        </p:nvSpPr>
        <p:spPr/>
        <p:txBody>
          <a:bodyPr/>
          <a:lstStyle/>
          <a:p>
            <a:pPr marL="152400" indent="0">
              <a:buNone/>
            </a:pPr>
            <a:r>
              <a:rPr lang="en-US" b="1" dirty="0">
                <a:ea typeface="+mn-lt"/>
                <a:cs typeface="+mn-lt"/>
              </a:rPr>
              <a:t>Disadvantage :</a:t>
            </a:r>
            <a:endParaRPr lang="en-US" b="1">
              <a:cs typeface="Calibri" panose="020F0502020204030204"/>
            </a:endParaRPr>
          </a:p>
          <a:p>
            <a:pPr marL="152400" indent="0">
              <a:buNone/>
            </a:pPr>
            <a:r>
              <a:rPr lang="en-US" dirty="0">
                <a:ea typeface="+mn-lt"/>
                <a:cs typeface="+mn-lt"/>
              </a:rPr>
              <a:t>Hoisting </a:t>
            </a:r>
            <a:endParaRPr lang="en-US" dirty="0">
              <a:cs typeface="Calibri" panose="020F0502020204030204"/>
            </a:endParaRPr>
          </a:p>
          <a:p>
            <a:pPr marL="152400" indent="0">
              <a:buNone/>
            </a:pPr>
            <a:r>
              <a:rPr lang="en-US" dirty="0">
                <a:ea typeface="+mn-lt"/>
                <a:cs typeface="+mn-lt"/>
              </a:rPr>
              <a:t>Uses function scope not block scope</a:t>
            </a:r>
            <a:endParaRPr lang="en-US" dirty="0">
              <a:cs typeface="Calibri" panose="020F0502020204030204"/>
            </a:endParaRPr>
          </a:p>
          <a:p>
            <a:pPr marL="152400" indent="0">
              <a:buNone/>
            </a:pPr>
            <a:r>
              <a:rPr lang="en-US" dirty="0">
                <a:ea typeface="+mn-lt"/>
                <a:cs typeface="+mn-lt"/>
              </a:rPr>
              <a:t>Allows redeclaration</a:t>
            </a:r>
            <a:endParaRPr lang="en-US" dirty="0">
              <a:cs typeface="Calibri"/>
            </a:endParaRPr>
          </a:p>
          <a:p>
            <a:pPr marL="608965" indent="-456565"/>
            <a:endParaRPr lang="en-US" dirty="0">
              <a:cs typeface="Calibri"/>
            </a:endParaRPr>
          </a:p>
        </p:txBody>
      </p:sp>
    </p:spTree>
    <p:extLst>
      <p:ext uri="{BB962C8B-B14F-4D97-AF65-F5344CB8AC3E}">
        <p14:creationId xmlns:p14="http://schemas.microsoft.com/office/powerpoint/2010/main" val="2798636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45B8F-45E5-1A5F-FB71-3AAF4139F3B6}"/>
              </a:ext>
            </a:extLst>
          </p:cNvPr>
          <p:cNvSpPr>
            <a:spLocks noGrp="1"/>
          </p:cNvSpPr>
          <p:nvPr>
            <p:ph type="title"/>
          </p:nvPr>
        </p:nvSpPr>
        <p:spPr>
          <a:xfrm>
            <a:off x="609600" y="807467"/>
            <a:ext cx="7628523" cy="1057234"/>
          </a:xfrm>
        </p:spPr>
        <p:txBody>
          <a:bodyPr/>
          <a:lstStyle/>
          <a:p>
            <a:r>
              <a:rPr lang="en-US" b="1" dirty="0">
                <a:ea typeface="+mj-lt"/>
                <a:cs typeface="+mj-lt"/>
              </a:rPr>
              <a:t>Initializing a variable</a:t>
            </a:r>
            <a:endParaRPr lang="en-US" dirty="0"/>
          </a:p>
        </p:txBody>
      </p:sp>
      <p:sp>
        <p:nvSpPr>
          <p:cNvPr id="3" name="Text Placeholder 2">
            <a:extLst>
              <a:ext uri="{FF2B5EF4-FFF2-40B4-BE49-F238E27FC236}">
                <a16:creationId xmlns:a16="http://schemas.microsoft.com/office/drawing/2014/main" id="{2B35819F-0321-24E3-D87E-27D0E9E29111}"/>
              </a:ext>
            </a:extLst>
          </p:cNvPr>
          <p:cNvSpPr>
            <a:spLocks noGrp="1"/>
          </p:cNvSpPr>
          <p:nvPr>
            <p:ph type="body" idx="1"/>
          </p:nvPr>
        </p:nvSpPr>
        <p:spPr>
          <a:xfrm>
            <a:off x="609600" y="2178043"/>
            <a:ext cx="10365284" cy="4004157"/>
          </a:xfrm>
        </p:spPr>
        <p:txBody>
          <a:bodyPr/>
          <a:lstStyle/>
          <a:p>
            <a:pPr marL="608965" indent="-456565"/>
            <a:endParaRPr lang="en-US" b="1" dirty="0">
              <a:cs typeface="Calibri" panose="020F0502020204030204"/>
            </a:endParaRPr>
          </a:p>
          <a:p>
            <a:pPr marL="608965" indent="-456565"/>
            <a:r>
              <a:rPr lang="en-US" dirty="0">
                <a:ea typeface="+mn-lt"/>
                <a:cs typeface="+mn-lt"/>
              </a:rPr>
              <a:t>Initializing a</a:t>
            </a:r>
            <a:r>
              <a:rPr lang="en-US" i="1" dirty="0">
                <a:ea typeface="+mn-lt"/>
                <a:cs typeface="+mn-lt"/>
              </a:rPr>
              <a:t> </a:t>
            </a:r>
            <a:r>
              <a:rPr lang="en-US" dirty="0">
                <a:ea typeface="+mn-lt"/>
                <a:cs typeface="+mn-lt"/>
              </a:rPr>
              <a:t>variable means storing an initial value in it before using the variable. To store data, we need to make use of the assignment operator. The assignment operator represented by the symbol equals sign (=) is one of the several JavaScript Operators. We use it to assign a new value to a variable.</a:t>
            </a:r>
            <a:endParaRPr lang="en-US" dirty="0"/>
          </a:p>
          <a:p>
            <a:pPr marL="608965" indent="-456565"/>
            <a:endParaRPr lang="en-US" dirty="0">
              <a:cs typeface="Calibri"/>
            </a:endParaRPr>
          </a:p>
        </p:txBody>
      </p:sp>
    </p:spTree>
    <p:extLst>
      <p:ext uri="{BB962C8B-B14F-4D97-AF65-F5344CB8AC3E}">
        <p14:creationId xmlns:p14="http://schemas.microsoft.com/office/powerpoint/2010/main" val="3633308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E4E9-D3F9-AE57-F9ED-5FC436296183}"/>
              </a:ext>
            </a:extLst>
          </p:cNvPr>
          <p:cNvSpPr>
            <a:spLocks noGrp="1"/>
          </p:cNvSpPr>
          <p:nvPr>
            <p:ph type="title"/>
          </p:nvPr>
        </p:nvSpPr>
        <p:spPr>
          <a:xfrm>
            <a:off x="853831" y="221313"/>
            <a:ext cx="7325816" cy="701139"/>
          </a:xfrm>
        </p:spPr>
        <p:txBody>
          <a:bodyPr/>
          <a:lstStyle/>
          <a:p>
            <a:r>
              <a:rPr lang="en-US" dirty="0">
                <a:cs typeface="Calibri Light"/>
              </a:rPr>
              <a:t>Identifiers</a:t>
            </a:r>
            <a:endParaRPr lang="en-US" dirty="0"/>
          </a:p>
        </p:txBody>
      </p:sp>
      <p:sp>
        <p:nvSpPr>
          <p:cNvPr id="3" name="Text Placeholder 2">
            <a:extLst>
              <a:ext uri="{FF2B5EF4-FFF2-40B4-BE49-F238E27FC236}">
                <a16:creationId xmlns:a16="http://schemas.microsoft.com/office/drawing/2014/main" id="{5F469570-AA1A-4A4B-DC1E-F930A17748A8}"/>
              </a:ext>
            </a:extLst>
          </p:cNvPr>
          <p:cNvSpPr>
            <a:spLocks noGrp="1"/>
          </p:cNvSpPr>
          <p:nvPr>
            <p:ph type="body" idx="1"/>
          </p:nvPr>
        </p:nvSpPr>
        <p:spPr>
          <a:xfrm>
            <a:off x="404447" y="1029539"/>
            <a:ext cx="11389814" cy="5152661"/>
          </a:xfrm>
        </p:spPr>
        <p:txBody>
          <a:bodyPr/>
          <a:lstStyle/>
          <a:p>
            <a:pPr marL="608965" indent="-456565"/>
            <a:r>
              <a:rPr lang="en-US" sz="1800" dirty="0">
                <a:ea typeface="+mn-lt"/>
                <a:cs typeface="+mn-lt"/>
              </a:rPr>
              <a:t>The identifier name must be unique within the scope.</a:t>
            </a:r>
            <a:endParaRPr lang="en-US" sz="1800" dirty="0">
              <a:cs typeface="Calibri" panose="020F0502020204030204"/>
            </a:endParaRPr>
          </a:p>
          <a:p>
            <a:pPr marL="608965" indent="-456565"/>
            <a:r>
              <a:rPr lang="en-US" sz="1800" dirty="0">
                <a:ea typeface="+mn-lt"/>
                <a:cs typeface="+mn-lt"/>
              </a:rPr>
              <a:t>The first letter of an identifier should be a</a:t>
            </a:r>
            <a:endParaRPr lang="en-US" sz="1800" dirty="0">
              <a:cs typeface="Calibri"/>
            </a:endParaRPr>
          </a:p>
          <a:p>
            <a:pPr marL="1218565" lvl="1" indent="-456565"/>
            <a:r>
              <a:rPr lang="en-US" sz="1800" dirty="0">
                <a:ea typeface="+mn-lt"/>
                <a:cs typeface="+mn-lt"/>
              </a:rPr>
              <a:t>upper case letter</a:t>
            </a:r>
            <a:endParaRPr lang="en-US" sz="1800" dirty="0">
              <a:cs typeface="Calibri"/>
            </a:endParaRPr>
          </a:p>
          <a:p>
            <a:pPr marL="1218565" lvl="1" indent="-456565"/>
            <a:r>
              <a:rPr lang="en-US" sz="1800" dirty="0">
                <a:ea typeface="+mn-lt"/>
                <a:cs typeface="+mn-lt"/>
              </a:rPr>
              <a:t>Lower case letter</a:t>
            </a:r>
            <a:endParaRPr lang="en-US" sz="1800" dirty="0">
              <a:cs typeface="Calibri"/>
            </a:endParaRPr>
          </a:p>
          <a:p>
            <a:pPr marL="1218565" lvl="1" indent="-456565"/>
            <a:r>
              <a:rPr lang="en-US" sz="1800" dirty="0">
                <a:ea typeface="+mn-lt"/>
                <a:cs typeface="+mn-lt"/>
              </a:rPr>
              <a:t>underscore</a:t>
            </a:r>
            <a:endParaRPr lang="en-US" sz="1800" dirty="0">
              <a:cs typeface="Calibri"/>
            </a:endParaRPr>
          </a:p>
          <a:p>
            <a:pPr marL="1218565" lvl="1" indent="-456565"/>
            <a:r>
              <a:rPr lang="en-US" sz="1800" dirty="0">
                <a:ea typeface="+mn-lt"/>
                <a:cs typeface="+mn-lt"/>
              </a:rPr>
              <a:t>dollar sign</a:t>
            </a:r>
            <a:endParaRPr lang="en-US" sz="1800" dirty="0">
              <a:cs typeface="Calibri"/>
            </a:endParaRPr>
          </a:p>
          <a:p>
            <a:pPr marL="608965" indent="-456565"/>
            <a:r>
              <a:rPr lang="en-US" sz="1800" dirty="0">
                <a:ea typeface="+mn-lt"/>
                <a:cs typeface="+mn-lt"/>
              </a:rPr>
              <a:t>The subsequent letters of an identifier can have</a:t>
            </a:r>
            <a:endParaRPr lang="en-US" sz="1800" dirty="0">
              <a:cs typeface="Calibri"/>
            </a:endParaRPr>
          </a:p>
          <a:p>
            <a:pPr marL="1218565" lvl="1" indent="-456565"/>
            <a:r>
              <a:rPr lang="en-US" sz="1800" dirty="0">
                <a:ea typeface="+mn-lt"/>
                <a:cs typeface="+mn-lt"/>
              </a:rPr>
              <a:t>upper case letter</a:t>
            </a:r>
            <a:endParaRPr lang="en-US" sz="1800" dirty="0">
              <a:cs typeface="Calibri"/>
            </a:endParaRPr>
          </a:p>
          <a:p>
            <a:pPr marL="1218565" lvl="1" indent="-456565"/>
            <a:r>
              <a:rPr lang="en-US" sz="1800" dirty="0">
                <a:ea typeface="+mn-lt"/>
                <a:cs typeface="+mn-lt"/>
              </a:rPr>
              <a:t>Lower case letter</a:t>
            </a:r>
            <a:endParaRPr lang="en-US" sz="1800" dirty="0">
              <a:cs typeface="Calibri"/>
            </a:endParaRPr>
          </a:p>
          <a:p>
            <a:pPr marL="1218565" lvl="1" indent="-456565"/>
            <a:r>
              <a:rPr lang="en-US" sz="1800" dirty="0">
                <a:ea typeface="+mn-lt"/>
                <a:cs typeface="+mn-lt"/>
              </a:rPr>
              <a:t>underscore</a:t>
            </a:r>
            <a:endParaRPr lang="en-US" sz="1800" dirty="0">
              <a:cs typeface="Calibri"/>
            </a:endParaRPr>
          </a:p>
          <a:p>
            <a:pPr marL="1218565" lvl="1" indent="-456565"/>
            <a:r>
              <a:rPr lang="en-US" sz="1800" dirty="0">
                <a:ea typeface="+mn-lt"/>
                <a:cs typeface="+mn-lt"/>
              </a:rPr>
              <a:t>dollar sign</a:t>
            </a:r>
            <a:endParaRPr lang="en-US" sz="1800" dirty="0">
              <a:cs typeface="Calibri"/>
            </a:endParaRPr>
          </a:p>
          <a:p>
            <a:pPr marL="1218565" lvl="1" indent="-456565"/>
            <a:r>
              <a:rPr lang="en-US" sz="1800" dirty="0">
                <a:ea typeface="+mn-lt"/>
                <a:cs typeface="+mn-lt"/>
              </a:rPr>
              <a:t>numeric digit</a:t>
            </a:r>
            <a:endParaRPr lang="en-US" sz="1800" dirty="0">
              <a:cs typeface="Calibri"/>
            </a:endParaRPr>
          </a:p>
          <a:p>
            <a:pPr marL="608965" indent="-456565"/>
            <a:r>
              <a:rPr lang="en-US" sz="1800" dirty="0">
                <a:ea typeface="+mn-lt"/>
                <a:cs typeface="+mn-lt"/>
              </a:rPr>
              <a:t>We cannot use reserved keywords. </a:t>
            </a:r>
          </a:p>
          <a:p>
            <a:pPr marL="608965" indent="-456565"/>
            <a:r>
              <a:rPr lang="en-US" sz="1800" dirty="0">
                <a:ea typeface="+mn-lt"/>
                <a:cs typeface="+mn-lt"/>
              </a:rPr>
              <a:t>They are case-sensitive. For Example, </a:t>
            </a:r>
            <a:r>
              <a:rPr lang="en-US" sz="1800" dirty="0" err="1">
                <a:latin typeface="Consolas"/>
              </a:rPr>
              <a:t>sayHello</a:t>
            </a:r>
            <a:r>
              <a:rPr lang="en-US" sz="1800" dirty="0">
                <a:ea typeface="+mn-lt"/>
                <a:cs typeface="+mn-lt"/>
              </a:rPr>
              <a:t> is different from </a:t>
            </a:r>
            <a:r>
              <a:rPr lang="en-US" sz="1800" dirty="0" err="1">
                <a:latin typeface="Consolas"/>
              </a:rPr>
              <a:t>SayHello</a:t>
            </a:r>
            <a:endParaRPr lang="en-US" sz="1800">
              <a:cs typeface="Calibri"/>
            </a:endParaRPr>
          </a:p>
          <a:p>
            <a:pPr marL="608965" indent="-456565"/>
            <a:r>
              <a:rPr lang="en-US" sz="1800" dirty="0">
                <a:ea typeface="+mn-lt"/>
                <a:cs typeface="+mn-lt"/>
              </a:rPr>
              <a:t>Cannot use spaces in a identifier name.</a:t>
            </a:r>
            <a:endParaRPr lang="en-US" sz="1800" dirty="0">
              <a:cs typeface="Calibri"/>
            </a:endParaRPr>
          </a:p>
          <a:p>
            <a:pPr marL="608965" indent="-456565"/>
            <a:r>
              <a:rPr lang="en-US" sz="1800" dirty="0">
                <a:ea typeface="+mn-lt"/>
                <a:cs typeface="+mn-lt"/>
              </a:rPr>
              <a:t>Avoid using the JavaScript Reserved Keywords as identifier name</a:t>
            </a:r>
            <a:endParaRPr lang="en-US" sz="1800" dirty="0">
              <a:cs typeface="Calibri"/>
            </a:endParaRPr>
          </a:p>
          <a:p>
            <a:pPr marL="608965" indent="-456565"/>
            <a:endParaRPr lang="en-US" sz="1800" dirty="0">
              <a:cs typeface="Calibri"/>
            </a:endParaRPr>
          </a:p>
        </p:txBody>
      </p:sp>
    </p:spTree>
    <p:extLst>
      <p:ext uri="{BB962C8B-B14F-4D97-AF65-F5344CB8AC3E}">
        <p14:creationId xmlns:p14="http://schemas.microsoft.com/office/powerpoint/2010/main" val="2207373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table&#10;&#10;Description automatically generated">
            <a:extLst>
              <a:ext uri="{FF2B5EF4-FFF2-40B4-BE49-F238E27FC236}">
                <a16:creationId xmlns:a16="http://schemas.microsoft.com/office/drawing/2014/main" id="{F5ADBEFC-94B6-894B-EEE4-C2AD3F4D5DF9}"/>
              </a:ext>
            </a:extLst>
          </p:cNvPr>
          <p:cNvPicPr>
            <a:picLocks noChangeAspect="1"/>
          </p:cNvPicPr>
          <p:nvPr/>
        </p:nvPicPr>
        <p:blipFill>
          <a:blip r:embed="rId2"/>
          <a:stretch>
            <a:fillRect/>
          </a:stretch>
        </p:blipFill>
        <p:spPr>
          <a:xfrm>
            <a:off x="3026542" y="643466"/>
            <a:ext cx="6138916" cy="5571067"/>
          </a:xfrm>
          <a:prstGeom prst="rect">
            <a:avLst/>
          </a:prstGeom>
        </p:spPr>
      </p:pic>
    </p:spTree>
    <p:extLst>
      <p:ext uri="{BB962C8B-B14F-4D97-AF65-F5344CB8AC3E}">
        <p14:creationId xmlns:p14="http://schemas.microsoft.com/office/powerpoint/2010/main" val="3342898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EB3E-39C3-9C98-2817-7F7F4488E3B2}"/>
              </a:ext>
            </a:extLst>
          </p:cNvPr>
          <p:cNvSpPr>
            <a:spLocks noGrp="1"/>
          </p:cNvSpPr>
          <p:nvPr>
            <p:ph type="title"/>
          </p:nvPr>
        </p:nvSpPr>
        <p:spPr/>
        <p:txBody>
          <a:bodyPr/>
          <a:lstStyle/>
          <a:p>
            <a:r>
              <a:rPr lang="en-US" b="1" dirty="0">
                <a:ea typeface="+mj-lt"/>
                <a:cs typeface="+mj-lt"/>
              </a:rPr>
              <a:t>Comments</a:t>
            </a:r>
            <a:endParaRPr lang="en-US" dirty="0"/>
          </a:p>
        </p:txBody>
      </p:sp>
      <p:sp>
        <p:nvSpPr>
          <p:cNvPr id="3" name="Text Placeholder 2">
            <a:extLst>
              <a:ext uri="{FF2B5EF4-FFF2-40B4-BE49-F238E27FC236}">
                <a16:creationId xmlns:a16="http://schemas.microsoft.com/office/drawing/2014/main" id="{C6644EF4-2A14-4027-7E45-C08228A1282D}"/>
              </a:ext>
            </a:extLst>
          </p:cNvPr>
          <p:cNvSpPr>
            <a:spLocks noGrp="1"/>
          </p:cNvSpPr>
          <p:nvPr>
            <p:ph type="body" idx="1"/>
          </p:nvPr>
        </p:nvSpPr>
        <p:spPr>
          <a:xfrm>
            <a:off x="609600" y="2006462"/>
            <a:ext cx="10588738" cy="4175738"/>
          </a:xfrm>
        </p:spPr>
        <p:txBody>
          <a:bodyPr/>
          <a:lstStyle/>
          <a:p>
            <a:pPr marL="608965" indent="-456565"/>
            <a:r>
              <a:rPr lang="en-US" dirty="0">
                <a:ea typeface="+mn-lt"/>
                <a:cs typeface="+mn-lt"/>
              </a:rPr>
              <a:t>The JavaScript allows us to add single line comments or Multi line comments</a:t>
            </a:r>
            <a:endParaRPr lang="en-US" dirty="0"/>
          </a:p>
          <a:p>
            <a:pPr marL="152400" indent="0">
              <a:buNone/>
            </a:pPr>
            <a:endParaRPr lang="en-US" dirty="0">
              <a:ea typeface="+mn-lt"/>
              <a:cs typeface="+mn-lt"/>
            </a:endParaRPr>
          </a:p>
          <a:p>
            <a:pPr marL="608965" indent="-456565"/>
            <a:r>
              <a:rPr lang="en-US" dirty="0">
                <a:ea typeface="+mn-lt"/>
                <a:cs typeface="+mn-lt"/>
              </a:rPr>
              <a:t>Single-line comments ( // ) − Any text between a // and the end of a line is treated as a comment.</a:t>
            </a:r>
            <a:endParaRPr lang="en-US" dirty="0"/>
          </a:p>
          <a:p>
            <a:pPr marL="152400" indent="0">
              <a:buNone/>
            </a:pPr>
            <a:endParaRPr lang="en-US" dirty="0">
              <a:ea typeface="+mn-lt"/>
              <a:cs typeface="+mn-lt"/>
            </a:endParaRPr>
          </a:p>
          <a:p>
            <a:pPr marL="608965" indent="-456565"/>
            <a:r>
              <a:rPr lang="en-US" dirty="0">
                <a:ea typeface="+mn-lt"/>
                <a:cs typeface="+mn-lt"/>
              </a:rPr>
              <a:t>Multi-line comments (/* */) − These comments may span multiple lines.</a:t>
            </a:r>
            <a:endParaRPr lang="en-US" dirty="0">
              <a:cs typeface="Calibri"/>
            </a:endParaRPr>
          </a:p>
          <a:p>
            <a:pPr marL="608965" indent="-456565"/>
            <a:endParaRPr lang="en-US" dirty="0">
              <a:cs typeface="Calibri"/>
            </a:endParaRPr>
          </a:p>
          <a:p>
            <a:pPr marL="152400" indent="0">
              <a:buNone/>
            </a:pPr>
            <a:endParaRPr lang="en-US" dirty="0">
              <a:cs typeface="Calibri"/>
            </a:endParaRPr>
          </a:p>
          <a:p>
            <a:pPr marL="608965" indent="-456565"/>
            <a:endParaRPr lang="en-US" dirty="0">
              <a:cs typeface="Calibri"/>
            </a:endParaRPr>
          </a:p>
        </p:txBody>
      </p:sp>
    </p:spTree>
    <p:extLst>
      <p:ext uri="{BB962C8B-B14F-4D97-AF65-F5344CB8AC3E}">
        <p14:creationId xmlns:p14="http://schemas.microsoft.com/office/powerpoint/2010/main" val="123488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A2B2-001B-4DF2-BA63-2F2952B2DE5C}"/>
              </a:ext>
            </a:extLst>
          </p:cNvPr>
          <p:cNvSpPr>
            <a:spLocks noGrp="1"/>
          </p:cNvSpPr>
          <p:nvPr>
            <p:ph type="title"/>
          </p:nvPr>
        </p:nvSpPr>
        <p:spPr>
          <a:xfrm>
            <a:off x="609600" y="807467"/>
            <a:ext cx="7447117" cy="819184"/>
          </a:xfrm>
        </p:spPr>
        <p:txBody>
          <a:bodyPr/>
          <a:lstStyle/>
          <a:p>
            <a:r>
              <a:rPr lang="en-US" dirty="0">
                <a:cs typeface="Calibri Light"/>
              </a:rPr>
              <a:t>What is JavaScript</a:t>
            </a:r>
          </a:p>
        </p:txBody>
      </p:sp>
      <p:sp>
        <p:nvSpPr>
          <p:cNvPr id="4" name="Rectangle 1">
            <a:extLst>
              <a:ext uri="{FF2B5EF4-FFF2-40B4-BE49-F238E27FC236}">
                <a16:creationId xmlns:a16="http://schemas.microsoft.com/office/drawing/2014/main" id="{77DFE72A-1143-413B-A241-C55963DB0912}"/>
              </a:ext>
            </a:extLst>
          </p:cNvPr>
          <p:cNvSpPr>
            <a:spLocks noGrp="1" noChangeArrowheads="1"/>
          </p:cNvSpPr>
          <p:nvPr>
            <p:ph type="body" idx="1"/>
          </p:nvPr>
        </p:nvSpPr>
        <p:spPr bwMode="auto">
          <a:xfrm>
            <a:off x="815545" y="3015016"/>
            <a:ext cx="1014489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indent="0" eaLnBrk="0" fontAlgn="base" hangingPunct="0">
              <a:lnSpc>
                <a:spcPct val="100000"/>
              </a:lnSpc>
              <a:spcBef>
                <a:spcPct val="0"/>
              </a:spcBef>
              <a:spcAft>
                <a:spcPct val="0"/>
              </a:spcAft>
              <a:buSzTx/>
              <a:buNone/>
            </a:pPr>
            <a:r>
              <a:rPr lang="en-US" sz="1800" dirty="0">
                <a:latin typeface="Times New Roman"/>
                <a:ea typeface="Calibri" panose="020F0502020204030204" pitchFamily="34" charset="0"/>
                <a:cs typeface="Times New Roman"/>
              </a:rPr>
              <a:t>JavaScript is a dynamic, weakly typed programming language which is compiled at runtime . Can be executed as part of a webpage in a browser or directly on any machine (host environment)</a:t>
            </a:r>
          </a:p>
          <a:p>
            <a:pPr marL="0" indent="0">
              <a:lnSpc>
                <a:spcPct val="100000"/>
              </a:lnSpc>
              <a:spcBef>
                <a:spcPct val="0"/>
              </a:spcBef>
              <a:spcAft>
                <a:spcPct val="0"/>
              </a:spcAft>
              <a:buSzTx/>
              <a:buNone/>
            </a:pPr>
            <a:r>
              <a:rPr lang="en-US" sz="1800" dirty="0">
                <a:latin typeface="Times New Roman"/>
                <a:ea typeface="Calibri" panose="020F0502020204030204" pitchFamily="34" charset="0"/>
                <a:cs typeface="Times New Roman"/>
              </a:rPr>
              <a:t>Was created to make webpages more dynamic – changing the content on a page directly from  inside the browser.</a:t>
            </a:r>
          </a:p>
          <a:p>
            <a:pPr marL="0" indent="0">
              <a:lnSpc>
                <a:spcPct val="100000"/>
              </a:lnSpc>
              <a:spcBef>
                <a:spcPct val="0"/>
              </a:spcBef>
              <a:spcAft>
                <a:spcPct val="0"/>
              </a:spcAft>
              <a:buSzTx/>
              <a:buNone/>
            </a:pPr>
            <a:endParaRPr lang="en-US" sz="1800" dirty="0">
              <a:latin typeface="Times New Roman"/>
              <a:ea typeface="Calibri" panose="020F0502020204030204" pitchFamily="34" charset="0"/>
              <a:cs typeface="Times New Roman"/>
            </a:endParaRPr>
          </a:p>
        </p:txBody>
      </p:sp>
    </p:spTree>
    <p:extLst>
      <p:ext uri="{BB962C8B-B14F-4D97-AF65-F5344CB8AC3E}">
        <p14:creationId xmlns:p14="http://schemas.microsoft.com/office/powerpoint/2010/main" val="4241888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DDAF0-5E47-BDC4-8B55-A9BD368B9BF1}"/>
              </a:ext>
            </a:extLst>
          </p:cNvPr>
          <p:cNvSpPr>
            <a:spLocks noGrp="1"/>
          </p:cNvSpPr>
          <p:nvPr>
            <p:ph type="title"/>
          </p:nvPr>
        </p:nvSpPr>
        <p:spPr/>
        <p:txBody>
          <a:bodyPr/>
          <a:lstStyle/>
          <a:p>
            <a:r>
              <a:rPr lang="en-US">
                <a:cs typeface="Calibri Light"/>
              </a:rPr>
              <a:t>Data Type</a:t>
            </a:r>
            <a:endParaRPr lang="en-US" dirty="0">
              <a:cs typeface="Calibri Light"/>
            </a:endParaRPr>
          </a:p>
        </p:txBody>
      </p:sp>
      <p:sp>
        <p:nvSpPr>
          <p:cNvPr id="3" name="Text Placeholder 2">
            <a:extLst>
              <a:ext uri="{FF2B5EF4-FFF2-40B4-BE49-F238E27FC236}">
                <a16:creationId xmlns:a16="http://schemas.microsoft.com/office/drawing/2014/main" id="{157A2A29-3C8C-1E63-3C99-0105EAD812FE}"/>
              </a:ext>
            </a:extLst>
          </p:cNvPr>
          <p:cNvSpPr>
            <a:spLocks noGrp="1"/>
          </p:cNvSpPr>
          <p:nvPr>
            <p:ph type="body" idx="1"/>
          </p:nvPr>
        </p:nvSpPr>
        <p:spPr>
          <a:xfrm>
            <a:off x="609600" y="1794617"/>
            <a:ext cx="10861473" cy="4387583"/>
          </a:xfrm>
        </p:spPr>
        <p:txBody>
          <a:bodyPr/>
          <a:lstStyle/>
          <a:p>
            <a:pPr marL="608965" indent="-456565"/>
            <a:r>
              <a:rPr lang="en-US" dirty="0">
                <a:ea typeface="+mn-lt"/>
                <a:cs typeface="+mn-lt"/>
              </a:rPr>
              <a:t>JavaScript has two types of values: primitive values and reference values.</a:t>
            </a:r>
            <a:endParaRPr lang="en-US" dirty="0">
              <a:cs typeface="Calibri" panose="020F0502020204030204"/>
            </a:endParaRPr>
          </a:p>
          <a:p>
            <a:pPr marL="608965" indent="-456565"/>
            <a:r>
              <a:rPr lang="en-US" dirty="0">
                <a:ea typeface="+mn-lt"/>
                <a:cs typeface="+mn-lt"/>
              </a:rPr>
              <a:t>You can add, change, or delete properties to a reference value, whereas you cannot do it with a primitive value.</a:t>
            </a:r>
            <a:endParaRPr lang="en-US" dirty="0"/>
          </a:p>
          <a:p>
            <a:pPr marL="608965" indent="-456565"/>
            <a:r>
              <a:rPr lang="en-US" dirty="0">
                <a:ea typeface="+mn-lt"/>
                <a:cs typeface="+mn-lt"/>
              </a:rPr>
              <a:t>Copying a primitive value from one variable to another creates a separate value copy. It means that changing the value in one variable does not affect the other.</a:t>
            </a:r>
            <a:endParaRPr lang="en-US" dirty="0"/>
          </a:p>
          <a:p>
            <a:pPr marL="608965" indent="-456565"/>
            <a:r>
              <a:rPr lang="en-US" dirty="0">
                <a:ea typeface="+mn-lt"/>
                <a:cs typeface="+mn-lt"/>
              </a:rPr>
              <a:t>Copying a reference from one variable to another creates a reference so that two variables refer to the same object. This means that changing the object via one variable reflects in another variable.</a:t>
            </a:r>
            <a:endParaRPr lang="en-US" dirty="0"/>
          </a:p>
          <a:p>
            <a:pPr marL="152400" indent="0">
              <a:buNone/>
            </a:pPr>
            <a:br>
              <a:rPr lang="en-US" dirty="0"/>
            </a:br>
            <a:endParaRPr lang="en-US" dirty="0">
              <a:cs typeface="Calibri" panose="020F0502020204030204"/>
            </a:endParaRPr>
          </a:p>
          <a:p>
            <a:pPr marL="608965" indent="-456565"/>
            <a:endParaRPr lang="en-US" dirty="0">
              <a:cs typeface="Calibri" panose="020F0502020204030204"/>
            </a:endParaRPr>
          </a:p>
        </p:txBody>
      </p:sp>
    </p:spTree>
    <p:extLst>
      <p:ext uri="{BB962C8B-B14F-4D97-AF65-F5344CB8AC3E}">
        <p14:creationId xmlns:p14="http://schemas.microsoft.com/office/powerpoint/2010/main" val="1710204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1FC6-ED68-10BF-8748-2B4842B7121B}"/>
              </a:ext>
            </a:extLst>
          </p:cNvPr>
          <p:cNvSpPr>
            <a:spLocks noGrp="1"/>
          </p:cNvSpPr>
          <p:nvPr>
            <p:ph type="title"/>
          </p:nvPr>
        </p:nvSpPr>
        <p:spPr/>
        <p:txBody>
          <a:bodyPr/>
          <a:lstStyle/>
          <a:p>
            <a:r>
              <a:rPr lang="en-US" dirty="0">
                <a:cs typeface="Calibri Light"/>
              </a:rPr>
              <a:t>Primitive values</a:t>
            </a:r>
            <a:endParaRPr lang="en-US" dirty="0"/>
          </a:p>
        </p:txBody>
      </p:sp>
      <p:sp>
        <p:nvSpPr>
          <p:cNvPr id="3" name="Text Placeholder 2">
            <a:extLst>
              <a:ext uri="{FF2B5EF4-FFF2-40B4-BE49-F238E27FC236}">
                <a16:creationId xmlns:a16="http://schemas.microsoft.com/office/drawing/2014/main" id="{1E7A8E13-03C0-39F5-6CAA-84C7133FB425}"/>
              </a:ext>
            </a:extLst>
          </p:cNvPr>
          <p:cNvSpPr>
            <a:spLocks noGrp="1"/>
          </p:cNvSpPr>
          <p:nvPr>
            <p:ph type="body" idx="1"/>
          </p:nvPr>
        </p:nvSpPr>
        <p:spPr/>
        <p:txBody>
          <a:bodyPr/>
          <a:lstStyle/>
          <a:p>
            <a:pPr marL="608965" indent="-456565"/>
            <a:r>
              <a:rPr lang="en-US" dirty="0">
                <a:cs typeface="Calibri"/>
              </a:rPr>
              <a:t>Number</a:t>
            </a:r>
            <a:endParaRPr lang="en-US" dirty="0"/>
          </a:p>
          <a:p>
            <a:pPr marL="608965" indent="-456565"/>
            <a:r>
              <a:rPr lang="en-US" dirty="0">
                <a:cs typeface="Calibri"/>
              </a:rPr>
              <a:t>String</a:t>
            </a:r>
          </a:p>
          <a:p>
            <a:pPr marL="608965" indent="-456565"/>
            <a:r>
              <a:rPr lang="en-US" dirty="0">
                <a:cs typeface="Calibri"/>
              </a:rPr>
              <a:t>boolean</a:t>
            </a:r>
          </a:p>
          <a:p>
            <a:pPr marL="608965" indent="-456565"/>
            <a:r>
              <a:rPr lang="en-US" dirty="0">
                <a:cs typeface="Calibri"/>
              </a:rPr>
              <a:t>Null</a:t>
            </a:r>
          </a:p>
          <a:p>
            <a:pPr marL="608965" indent="-456565"/>
            <a:r>
              <a:rPr lang="en-US" dirty="0">
                <a:cs typeface="Calibri"/>
              </a:rPr>
              <a:t>Undefined</a:t>
            </a:r>
          </a:p>
          <a:p>
            <a:pPr marL="608965" indent="-456565"/>
            <a:r>
              <a:rPr lang="en-US" dirty="0">
                <a:cs typeface="Calibri"/>
              </a:rPr>
              <a:t>Symbol</a:t>
            </a:r>
          </a:p>
          <a:p>
            <a:pPr marL="608965" indent="-456565"/>
            <a:endParaRPr lang="en-US" dirty="0">
              <a:cs typeface="Calibri"/>
            </a:endParaRPr>
          </a:p>
        </p:txBody>
      </p:sp>
    </p:spTree>
    <p:extLst>
      <p:ext uri="{BB962C8B-B14F-4D97-AF65-F5344CB8AC3E}">
        <p14:creationId xmlns:p14="http://schemas.microsoft.com/office/powerpoint/2010/main" val="1321363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39B29-25A0-4AAD-0967-9953ED3BD4FD}"/>
              </a:ext>
            </a:extLst>
          </p:cNvPr>
          <p:cNvSpPr>
            <a:spLocks noGrp="1"/>
          </p:cNvSpPr>
          <p:nvPr>
            <p:ph type="title"/>
          </p:nvPr>
        </p:nvSpPr>
        <p:spPr/>
        <p:txBody>
          <a:bodyPr/>
          <a:lstStyle/>
          <a:p>
            <a:r>
              <a:rPr lang="en-US" dirty="0">
                <a:cs typeface="Calibri Light"/>
              </a:rPr>
              <a:t>Reference values</a:t>
            </a:r>
            <a:endParaRPr lang="en-US" dirty="0"/>
          </a:p>
        </p:txBody>
      </p:sp>
      <p:sp>
        <p:nvSpPr>
          <p:cNvPr id="3" name="Text Placeholder 2">
            <a:extLst>
              <a:ext uri="{FF2B5EF4-FFF2-40B4-BE49-F238E27FC236}">
                <a16:creationId xmlns:a16="http://schemas.microsoft.com/office/drawing/2014/main" id="{8A94308C-D6F6-2112-71A4-2DF512E2C301}"/>
              </a:ext>
            </a:extLst>
          </p:cNvPr>
          <p:cNvSpPr>
            <a:spLocks noGrp="1"/>
          </p:cNvSpPr>
          <p:nvPr>
            <p:ph type="body" idx="1"/>
          </p:nvPr>
        </p:nvSpPr>
        <p:spPr/>
        <p:txBody>
          <a:bodyPr/>
          <a:lstStyle/>
          <a:p>
            <a:pPr marL="608965" indent="-456565"/>
            <a:r>
              <a:rPr lang="en-US" dirty="0">
                <a:cs typeface="Calibri"/>
              </a:rPr>
              <a:t>Object</a:t>
            </a:r>
          </a:p>
        </p:txBody>
      </p:sp>
    </p:spTree>
    <p:extLst>
      <p:ext uri="{BB962C8B-B14F-4D97-AF65-F5344CB8AC3E}">
        <p14:creationId xmlns:p14="http://schemas.microsoft.com/office/powerpoint/2010/main" val="3105945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4CBE24-BDB9-77B7-3151-1DA9B197CE4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spcBef>
                <a:spcPct val="0"/>
              </a:spcBef>
            </a:pPr>
            <a:r>
              <a:rPr lang="en-US" sz="3600" kern="1200" dirty="0">
                <a:solidFill>
                  <a:srgbClr val="FFFFFF"/>
                </a:solidFill>
                <a:latin typeface="+mj-lt"/>
                <a:ea typeface="+mj-ea"/>
                <a:cs typeface="+mj-cs"/>
              </a:rPr>
              <a:t>How </a:t>
            </a:r>
            <a:r>
              <a:rPr lang="en-US" sz="3600" dirty="0">
                <a:solidFill>
                  <a:srgbClr val="FFFFFF"/>
                </a:solidFill>
              </a:rPr>
              <a:t>JavaScript</a:t>
            </a:r>
            <a:r>
              <a:rPr lang="en-US" sz="3600" kern="1200" dirty="0">
                <a:solidFill>
                  <a:srgbClr val="FFFFFF"/>
                </a:solidFill>
                <a:latin typeface="+mj-lt"/>
                <a:ea typeface="+mj-ea"/>
                <a:cs typeface="+mj-cs"/>
              </a:rPr>
              <a:t> code Executes</a:t>
            </a:r>
          </a:p>
        </p:txBody>
      </p:sp>
      <p:pic>
        <p:nvPicPr>
          <p:cNvPr id="4" name="Picture 4" descr="Shape, rectangle&#10;&#10;Description automatically generated">
            <a:extLst>
              <a:ext uri="{FF2B5EF4-FFF2-40B4-BE49-F238E27FC236}">
                <a16:creationId xmlns:a16="http://schemas.microsoft.com/office/drawing/2014/main" id="{CC1A5985-837B-4FDE-2967-F53BE4003F27}"/>
              </a:ext>
            </a:extLst>
          </p:cNvPr>
          <p:cNvPicPr>
            <a:picLocks noChangeAspect="1"/>
          </p:cNvPicPr>
          <p:nvPr/>
        </p:nvPicPr>
        <p:blipFill>
          <a:blip r:embed="rId2"/>
          <a:stretch>
            <a:fillRect/>
          </a:stretch>
        </p:blipFill>
        <p:spPr>
          <a:xfrm>
            <a:off x="4777316" y="1953034"/>
            <a:ext cx="6780700" cy="2949603"/>
          </a:xfrm>
          <a:prstGeom prst="rect">
            <a:avLst/>
          </a:prstGeom>
        </p:spPr>
      </p:pic>
    </p:spTree>
    <p:extLst>
      <p:ext uri="{BB962C8B-B14F-4D97-AF65-F5344CB8AC3E}">
        <p14:creationId xmlns:p14="http://schemas.microsoft.com/office/powerpoint/2010/main" val="1702415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69BE-28BE-2397-20EF-03F92975CD2A}"/>
              </a:ext>
            </a:extLst>
          </p:cNvPr>
          <p:cNvSpPr>
            <a:spLocks noGrp="1"/>
          </p:cNvSpPr>
          <p:nvPr>
            <p:ph type="title"/>
          </p:nvPr>
        </p:nvSpPr>
        <p:spPr/>
        <p:txBody>
          <a:bodyPr/>
          <a:lstStyle/>
          <a:p>
            <a:r>
              <a:rPr lang="en-US" dirty="0"/>
              <a:t>How do Webpages Work</a:t>
            </a:r>
          </a:p>
        </p:txBody>
      </p:sp>
      <p:pic>
        <p:nvPicPr>
          <p:cNvPr id="5" name="Picture 4">
            <a:extLst>
              <a:ext uri="{FF2B5EF4-FFF2-40B4-BE49-F238E27FC236}">
                <a16:creationId xmlns:a16="http://schemas.microsoft.com/office/drawing/2014/main" id="{16EC9773-18B0-6BFB-82F1-D7D77BD34BFC}"/>
              </a:ext>
            </a:extLst>
          </p:cNvPr>
          <p:cNvPicPr>
            <a:picLocks noChangeAspect="1"/>
          </p:cNvPicPr>
          <p:nvPr/>
        </p:nvPicPr>
        <p:blipFill>
          <a:blip r:embed="rId2"/>
          <a:stretch>
            <a:fillRect/>
          </a:stretch>
        </p:blipFill>
        <p:spPr>
          <a:xfrm>
            <a:off x="897112" y="2126243"/>
            <a:ext cx="9543027" cy="4432723"/>
          </a:xfrm>
          <a:prstGeom prst="rect">
            <a:avLst/>
          </a:prstGeom>
        </p:spPr>
      </p:pic>
    </p:spTree>
    <p:extLst>
      <p:ext uri="{BB962C8B-B14F-4D97-AF65-F5344CB8AC3E}">
        <p14:creationId xmlns:p14="http://schemas.microsoft.com/office/powerpoint/2010/main" val="136981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1294-3099-AF4D-D6DF-2E8106F771FC}"/>
              </a:ext>
            </a:extLst>
          </p:cNvPr>
          <p:cNvSpPr>
            <a:spLocks noGrp="1"/>
          </p:cNvSpPr>
          <p:nvPr>
            <p:ph type="title"/>
          </p:nvPr>
        </p:nvSpPr>
        <p:spPr>
          <a:xfrm>
            <a:off x="609600" y="807467"/>
            <a:ext cx="10219950" cy="723934"/>
          </a:xfrm>
        </p:spPr>
        <p:txBody>
          <a:bodyPr/>
          <a:lstStyle/>
          <a:p>
            <a:r>
              <a:rPr lang="en-US" dirty="0">
                <a:cs typeface="Calibri Light"/>
              </a:rPr>
              <a:t>Dynamic interpreted, Weakly Typed</a:t>
            </a:r>
            <a:endParaRPr lang="en-US" dirty="0"/>
          </a:p>
        </p:txBody>
      </p:sp>
      <p:sp>
        <p:nvSpPr>
          <p:cNvPr id="3" name="Text Placeholder 2">
            <a:extLst>
              <a:ext uri="{FF2B5EF4-FFF2-40B4-BE49-F238E27FC236}">
                <a16:creationId xmlns:a16="http://schemas.microsoft.com/office/drawing/2014/main" id="{9B14E6D5-6553-CD36-0D0F-774951F024B9}"/>
              </a:ext>
            </a:extLst>
          </p:cNvPr>
          <p:cNvSpPr>
            <a:spLocks noGrp="1"/>
          </p:cNvSpPr>
          <p:nvPr>
            <p:ph type="body" idx="1"/>
          </p:nvPr>
        </p:nvSpPr>
        <p:spPr>
          <a:xfrm>
            <a:off x="609600" y="1772000"/>
            <a:ext cx="11320616" cy="4410200"/>
          </a:xfrm>
        </p:spPr>
        <p:txBody>
          <a:bodyPr/>
          <a:lstStyle/>
          <a:p>
            <a:pPr marL="152400" indent="0">
              <a:buNone/>
            </a:pPr>
            <a:r>
              <a:rPr lang="en-US" b="1" dirty="0">
                <a:cs typeface="Calibri"/>
              </a:rPr>
              <a:t>Dynamic</a:t>
            </a:r>
            <a:r>
              <a:rPr lang="en-US" dirty="0">
                <a:cs typeface="Calibri"/>
              </a:rPr>
              <a:t> </a:t>
            </a:r>
            <a:endParaRPr lang="en-US">
              <a:cs typeface="Calibri"/>
            </a:endParaRPr>
          </a:p>
          <a:p>
            <a:pPr marL="152400" indent="0">
              <a:buNone/>
            </a:pPr>
            <a:r>
              <a:rPr lang="en-US" dirty="0">
                <a:cs typeface="Calibri"/>
              </a:rPr>
              <a:t>JavaScript is not pre-compiled , its compiled at runtime and the code can change at runtime.</a:t>
            </a:r>
          </a:p>
          <a:p>
            <a:pPr marL="152400" indent="0">
              <a:buNone/>
            </a:pPr>
            <a:r>
              <a:rPr lang="en-US" b="1" dirty="0">
                <a:cs typeface="Calibri"/>
              </a:rPr>
              <a:t>Weakly-Typed</a:t>
            </a:r>
          </a:p>
          <a:p>
            <a:pPr marL="152400" indent="0">
              <a:buNone/>
            </a:pPr>
            <a:r>
              <a:rPr lang="en-US" dirty="0">
                <a:cs typeface="Calibri"/>
              </a:rPr>
              <a:t>Data types are assumed automatically</a:t>
            </a:r>
          </a:p>
          <a:p>
            <a:pPr marL="152400" indent="0">
              <a:buNone/>
            </a:pPr>
            <a:r>
              <a:rPr lang="en-US" dirty="0">
                <a:cs typeface="Calibri"/>
              </a:rPr>
              <a:t>You don’t have to define that  a variable has to hold a specific data type.</a:t>
            </a:r>
          </a:p>
          <a:p>
            <a:pPr marL="152400" indent="0">
              <a:buNone/>
            </a:pPr>
            <a:r>
              <a:rPr lang="en-US" dirty="0">
                <a:cs typeface="Calibri"/>
              </a:rPr>
              <a:t>Data type can change</a:t>
            </a:r>
          </a:p>
          <a:p>
            <a:pPr marL="152400" indent="0">
              <a:buNone/>
            </a:pPr>
            <a:endParaRPr lang="en-US" dirty="0">
              <a:cs typeface="Calibri"/>
            </a:endParaRPr>
          </a:p>
        </p:txBody>
      </p:sp>
    </p:spTree>
    <p:extLst>
      <p:ext uri="{BB962C8B-B14F-4D97-AF65-F5344CB8AC3E}">
        <p14:creationId xmlns:p14="http://schemas.microsoft.com/office/powerpoint/2010/main" val="1547924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1E639-CD93-4283-B019-798A2D5FF3FC}"/>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spcBef>
                <a:spcPct val="0"/>
              </a:spcBef>
            </a:pPr>
            <a:r>
              <a:rPr lang="en-US" sz="3600" kern="1200">
                <a:solidFill>
                  <a:schemeClr val="tx1"/>
                </a:solidFill>
                <a:latin typeface="+mj-lt"/>
                <a:ea typeface="+mj-ea"/>
                <a:cs typeface="+mj-cs"/>
              </a:rPr>
              <a:t>JavaScript Runs on a Hosted Environment</a:t>
            </a:r>
          </a:p>
        </p:txBody>
      </p:sp>
      <p:grpSp>
        <p:nvGrpSpPr>
          <p:cNvPr id="27"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Diagram&#10;&#10;Description automatically generated">
            <a:extLst>
              <a:ext uri="{FF2B5EF4-FFF2-40B4-BE49-F238E27FC236}">
                <a16:creationId xmlns:a16="http://schemas.microsoft.com/office/drawing/2014/main" id="{5F5F651F-9D10-28A7-010D-63AF295861E9}"/>
              </a:ext>
            </a:extLst>
          </p:cNvPr>
          <p:cNvPicPr>
            <a:picLocks noChangeAspect="1"/>
          </p:cNvPicPr>
          <p:nvPr/>
        </p:nvPicPr>
        <p:blipFill>
          <a:blip r:embed="rId2"/>
          <a:stretch>
            <a:fillRect/>
          </a:stretch>
        </p:blipFill>
        <p:spPr>
          <a:xfrm>
            <a:off x="5295320" y="2603854"/>
            <a:ext cx="6253212" cy="2720146"/>
          </a:xfrm>
          <a:prstGeom prst="rect">
            <a:avLst/>
          </a:prstGeom>
        </p:spPr>
      </p:pic>
      <p:grpSp>
        <p:nvGrpSpPr>
          <p:cNvPr id="28"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1" name="Text Placeholder 2">
            <a:extLst>
              <a:ext uri="{FF2B5EF4-FFF2-40B4-BE49-F238E27FC236}">
                <a16:creationId xmlns:a16="http://schemas.microsoft.com/office/drawing/2014/main" id="{62310FDD-CA59-B8E6-84F1-A95FD75CD9C9}"/>
              </a:ext>
            </a:extLst>
          </p:cNvPr>
          <p:cNvGraphicFramePr/>
          <p:nvPr/>
        </p:nvGraphicFramePr>
        <p:xfrm>
          <a:off x="643469" y="1782981"/>
          <a:ext cx="4008384"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423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a:extLst>
              <a:ext uri="{FF2B5EF4-FFF2-40B4-BE49-F238E27FC236}">
                <a16:creationId xmlns:a16="http://schemas.microsoft.com/office/drawing/2014/main" id="{08290159-5EDB-AD65-B0CA-0B78A1A172BD}"/>
              </a:ext>
            </a:extLst>
          </p:cNvPr>
          <p:cNvPicPr>
            <a:picLocks noChangeAspect="1"/>
          </p:cNvPicPr>
          <p:nvPr/>
        </p:nvPicPr>
        <p:blipFill rotWithShape="1">
          <a:blip r:embed="rId2">
            <a:alphaModFix amt="35000"/>
          </a:blip>
          <a:srcRect t="17626" r="-3" b="-3"/>
          <a:stretch/>
        </p:blipFill>
        <p:spPr>
          <a:xfrm>
            <a:off x="-4243" y="10"/>
            <a:ext cx="12196243" cy="6857990"/>
          </a:xfrm>
          <a:prstGeom prst="rect">
            <a:avLst/>
          </a:prstGeom>
        </p:spPr>
      </p:pic>
      <p:sp>
        <p:nvSpPr>
          <p:cNvPr id="2" name="Title 1">
            <a:extLst>
              <a:ext uri="{FF2B5EF4-FFF2-40B4-BE49-F238E27FC236}">
                <a16:creationId xmlns:a16="http://schemas.microsoft.com/office/drawing/2014/main" id="{F38E06BC-B501-24CF-B55B-C39F4F92C913}"/>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spcBef>
                <a:spcPct val="0"/>
              </a:spcBef>
            </a:pPr>
            <a:r>
              <a:rPr lang="en-US" sz="3600"/>
              <a:t>What is ECMAScript</a:t>
            </a:r>
          </a:p>
        </p:txBody>
      </p:sp>
      <p:sp>
        <p:nvSpPr>
          <p:cNvPr id="36" name="Rectangle 3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002B28CE-CB34-DD6F-69EC-5E1FBD8269F7}"/>
              </a:ext>
            </a:extLst>
          </p:cNvPr>
          <p:cNvGraphicFramePr/>
          <p:nvPr>
            <p:extLst>
              <p:ext uri="{D42A27DB-BD31-4B8C-83A1-F6EECF244321}">
                <p14:modId xmlns:p14="http://schemas.microsoft.com/office/powerpoint/2010/main" val="764506730"/>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170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9BFC7-EC05-C7E8-B19C-ACA5A39267B6}"/>
              </a:ext>
            </a:extLst>
          </p:cNvPr>
          <p:cNvSpPr>
            <a:spLocks noGrp="1"/>
          </p:cNvSpPr>
          <p:nvPr>
            <p:ph type="title"/>
          </p:nvPr>
        </p:nvSpPr>
        <p:spPr>
          <a:xfrm>
            <a:off x="648929" y="629266"/>
            <a:ext cx="3505495" cy="1622321"/>
          </a:xfrm>
        </p:spPr>
        <p:txBody>
          <a:bodyPr vert="horz" lIns="91440" tIns="45720" rIns="91440" bIns="45720" rtlCol="0" anchor="ctr">
            <a:normAutofit/>
          </a:bodyPr>
          <a:lstStyle/>
          <a:p>
            <a:pPr>
              <a:spcBef>
                <a:spcPct val="0"/>
              </a:spcBef>
            </a:pPr>
            <a:r>
              <a:rPr lang="en-US" kern="1200" dirty="0">
                <a:latin typeface="+mj-lt"/>
                <a:ea typeface="+mj-ea"/>
                <a:cs typeface="+mj-cs"/>
              </a:rPr>
              <a:t>ECMAScript Vs </a:t>
            </a:r>
            <a:r>
              <a:rPr lang="en-US" dirty="0"/>
              <a:t>JavaScript</a:t>
            </a:r>
            <a:endParaRPr lang="en-US" kern="1200" dirty="0">
              <a:latin typeface="+mj-lt"/>
              <a:cs typeface="Calibri Light"/>
            </a:endParaRPr>
          </a:p>
        </p:txBody>
      </p:sp>
      <p:sp>
        <p:nvSpPr>
          <p:cNvPr id="3" name="Text Placeholder 2">
            <a:extLst>
              <a:ext uri="{FF2B5EF4-FFF2-40B4-BE49-F238E27FC236}">
                <a16:creationId xmlns:a16="http://schemas.microsoft.com/office/drawing/2014/main" id="{430DB02C-99DC-3CBB-0C25-45401CE9EAFB}"/>
              </a:ext>
            </a:extLst>
          </p:cNvPr>
          <p:cNvSpPr>
            <a:spLocks noGrp="1"/>
          </p:cNvSpPr>
          <p:nvPr>
            <p:ph type="body" idx="1"/>
          </p:nvPr>
        </p:nvSpPr>
        <p:spPr>
          <a:xfrm>
            <a:off x="648931" y="2438400"/>
            <a:ext cx="3505494" cy="3785419"/>
          </a:xfrm>
        </p:spPr>
        <p:txBody>
          <a:bodyPr vert="horz" lIns="91440" tIns="45720" rIns="91440" bIns="45720" rtlCol="0">
            <a:normAutofit/>
          </a:bodyPr>
          <a:lstStyle/>
          <a:p>
            <a:pPr marL="608965" indent="-228600">
              <a:buFont typeface="Arial" panose="020B0604020202020204" pitchFamily="34" charset="0"/>
              <a:buChar char="•"/>
            </a:pPr>
            <a:r>
              <a:rPr lang="en-US" sz="2000" dirty="0"/>
              <a:t>ECMAScript/JavaScript are Always Evolving</a:t>
            </a: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A17D7060-46AB-16B1-9006-54CD15E2C53D}"/>
              </a:ext>
            </a:extLst>
          </p:cNvPr>
          <p:cNvPicPr>
            <a:picLocks noChangeAspect="1"/>
          </p:cNvPicPr>
          <p:nvPr/>
        </p:nvPicPr>
        <p:blipFill>
          <a:blip r:embed="rId2"/>
          <a:stretch>
            <a:fillRect/>
          </a:stretch>
        </p:blipFill>
        <p:spPr>
          <a:xfrm>
            <a:off x="5405862" y="2148269"/>
            <a:ext cx="6019331" cy="2558215"/>
          </a:xfrm>
          <a:prstGeom prst="rect">
            <a:avLst/>
          </a:prstGeom>
          <a:effectLst/>
        </p:spPr>
      </p:pic>
    </p:spTree>
    <p:extLst>
      <p:ext uri="{BB962C8B-B14F-4D97-AF65-F5344CB8AC3E}">
        <p14:creationId xmlns:p14="http://schemas.microsoft.com/office/powerpoint/2010/main" val="2916834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2B701D-0027-631F-62F4-E3914B078A07}"/>
              </a:ext>
            </a:extLst>
          </p:cNvPr>
          <p:cNvPicPr>
            <a:picLocks noChangeAspect="1"/>
          </p:cNvPicPr>
          <p:nvPr/>
        </p:nvPicPr>
        <p:blipFill rotWithShape="1">
          <a:blip r:embed="rId2">
            <a:duotone>
              <a:schemeClr val="bg2">
                <a:shade val="45000"/>
                <a:satMod val="135000"/>
              </a:schemeClr>
              <a:prstClr val="white"/>
            </a:duotone>
          </a:blip>
          <a:srcRect t="11535" r="9085" b="11736"/>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D1CCE-1D5C-E1EE-ED69-68ABFFEB5F6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a:t>JavaScript Framework</a:t>
            </a:r>
          </a:p>
        </p:txBody>
      </p:sp>
      <p:graphicFrame>
        <p:nvGraphicFramePr>
          <p:cNvPr id="5" name="Text Placeholder 2">
            <a:extLst>
              <a:ext uri="{FF2B5EF4-FFF2-40B4-BE49-F238E27FC236}">
                <a16:creationId xmlns:a16="http://schemas.microsoft.com/office/drawing/2014/main" id="{3FFA1621-559C-AB3D-FB0B-5948A38BD964}"/>
              </a:ext>
            </a:extLst>
          </p:cNvPr>
          <p:cNvGraphicFramePr/>
          <p:nvPr>
            <p:extLst>
              <p:ext uri="{D42A27DB-BD31-4B8C-83A1-F6EECF244321}">
                <p14:modId xmlns:p14="http://schemas.microsoft.com/office/powerpoint/2010/main" val="4537753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07716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432</TotalTime>
  <Words>787</Words>
  <Application>Microsoft Office PowerPoint</Application>
  <PresentationFormat>Widescreen</PresentationFormat>
  <Paragraphs>97</Paragraphs>
  <Slides>22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Calibri Light</vt:lpstr>
      <vt:lpstr>Consolas</vt:lpstr>
      <vt:lpstr>Times New Roman</vt:lpstr>
      <vt:lpstr>office theme</vt:lpstr>
      <vt:lpstr>Office Theme</vt:lpstr>
      <vt:lpstr> INTRODUCTION TO  JAVASCRIPT</vt:lpstr>
      <vt:lpstr>What is JavaScript</vt:lpstr>
      <vt:lpstr>How JavaScript code Executes</vt:lpstr>
      <vt:lpstr>How do Webpages Work</vt:lpstr>
      <vt:lpstr>Dynamic interpreted, Weakly Typed</vt:lpstr>
      <vt:lpstr>JavaScript Runs on a Hosted Environment</vt:lpstr>
      <vt:lpstr>What is ECMAScript</vt:lpstr>
      <vt:lpstr>ECMAScript Vs JavaScript</vt:lpstr>
      <vt:lpstr>JavaScript Framework</vt:lpstr>
      <vt:lpstr>The Console</vt:lpstr>
      <vt:lpstr>Variables</vt:lpstr>
      <vt:lpstr>Declaring Variables</vt:lpstr>
      <vt:lpstr>Let </vt:lpstr>
      <vt:lpstr>Const Keyword</vt:lpstr>
      <vt:lpstr>Var</vt:lpstr>
      <vt:lpstr>Initializing a variable</vt:lpstr>
      <vt:lpstr>Identifiers</vt:lpstr>
      <vt:lpstr>PowerPoint Presentation</vt:lpstr>
      <vt:lpstr>Comments</vt:lpstr>
      <vt:lpstr>Data Type</vt:lpstr>
      <vt:lpstr>Primitive values</vt:lpstr>
      <vt:lpstr>Reference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Jonathan Ndambuki</cp:lastModifiedBy>
  <cp:revision>239</cp:revision>
  <dcterms:created xsi:type="dcterms:W3CDTF">2022-10-10T23:26:21Z</dcterms:created>
  <dcterms:modified xsi:type="dcterms:W3CDTF">2023-04-12T07:42:21Z</dcterms:modified>
</cp:coreProperties>
</file>