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1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5532c2e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5532c2e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5532c2e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65532c2e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5532c2e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5532c2e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слайдик для фото-видео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34dac765b1b16c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34dac765b1b16c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da4dc9d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da4dc9d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65532c2e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65532c2e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YK1Zx1d6m9Q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29925" y="1394500"/>
            <a:ext cx="5382600" cy="8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/>
              <a:t>Проект по pygame</a:t>
            </a:r>
            <a:endParaRPr sz="47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9925" y="2329175"/>
            <a:ext cx="54324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Игра “Последнее </a:t>
            </a:r>
            <a:endParaRPr sz="3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приключение Склепика”</a:t>
            </a:r>
            <a:endParaRPr sz="3500"/>
          </a:p>
        </p:txBody>
      </p:sp>
      <p:sp>
        <p:nvSpPr>
          <p:cNvPr id="87" name="Google Shape;87;p13"/>
          <p:cNvSpPr txBox="1"/>
          <p:nvPr/>
        </p:nvSpPr>
        <p:spPr>
          <a:xfrm>
            <a:off x="4114800" y="4236550"/>
            <a:ext cx="4619225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Воробьёв Александр, Оздоева Сата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l="28046" t="17476" r="32340" b="9551"/>
          <a:stretch/>
        </p:blipFill>
        <p:spPr>
          <a:xfrm>
            <a:off x="7210525" y="2428550"/>
            <a:ext cx="1523500" cy="15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22641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75FED"/>
                </a:solidFill>
              </a:rPr>
              <a:t>Об игре</a:t>
            </a:r>
            <a:endParaRPr>
              <a:solidFill>
                <a:srgbClr val="475FED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22638" y="1017800"/>
            <a:ext cx="4817398" cy="3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lt1"/>
                </a:solidFill>
              </a:rPr>
              <a:t>Геймплей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1"/>
                </a:solidFill>
              </a:rPr>
              <a:t>Цель игры — прохождение уровней. Для того, чтобы пройти уровень необходимо подобрать ключ. А ещё можно собирать алмазы. По ходу игры рассказывается сюжет. В зависимости от действий игрока можно получить разные концовки.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>
                <a:solidFill>
                  <a:schemeClr val="lt1"/>
                </a:solidFill>
              </a:rPr>
              <a:t>Все элементы, то есть спрайты, звуки, музыка были созданы самостоятельно.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026" name="Picture 2" descr="https://sun9-68.userapi.com/c204716/v204716159/3fb8c/swtj5pvK5U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2" t="8546"/>
          <a:stretch/>
        </p:blipFill>
        <p:spPr bwMode="auto">
          <a:xfrm>
            <a:off x="5325773" y="410000"/>
            <a:ext cx="3331730" cy="306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18" y="1944255"/>
            <a:ext cx="3070675" cy="12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475FED"/>
                </a:solidFill>
              </a:rPr>
              <a:t>Реализация проекта</a:t>
            </a:r>
            <a:endParaRPr dirty="0">
              <a:solidFill>
                <a:srgbClr val="475FED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329" y="1532973"/>
            <a:ext cx="1797051" cy="179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7716" y="1371049"/>
            <a:ext cx="2120900" cy="21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-746525" y="3472425"/>
            <a:ext cx="10623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15775" y="161418"/>
            <a:ext cx="82677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75FED"/>
                </a:solidFill>
              </a:rPr>
              <a:t>Демонстрация</a:t>
            </a:r>
            <a:endParaRPr sz="3200" dirty="0">
              <a:solidFill>
                <a:srgbClr val="475FED"/>
              </a:solidFill>
            </a:endParaRPr>
          </a:p>
        </p:txBody>
      </p:sp>
      <p:pic>
        <p:nvPicPr>
          <p:cNvPr id="4" name="YK1Zx1d6m9Q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34102" y="983436"/>
            <a:ext cx="6631045" cy="3729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75FED"/>
                </a:solidFill>
              </a:rPr>
              <a:t>Структура</a:t>
            </a:r>
            <a:endParaRPr>
              <a:solidFill>
                <a:srgbClr val="475FED"/>
              </a:solidFill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11699" y="1229875"/>
            <a:ext cx="8631409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Есть 4 файла с кодом: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main.py - Содержит в себе игровой </a:t>
            </a:r>
            <a:r>
              <a:rPr lang="ru" sz="1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цикл, подключаются все ресурсы </a:t>
            </a:r>
            <a:r>
              <a:rPr lang="r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</a:t>
            </a:r>
            <a:r>
              <a:rPr lang="ru" sz="1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игры.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engine.py - Содержит в себе функции для управления игрой(создание уровня, сохранение и тд.)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ru" sz="1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</a:t>
            </a:r>
            <a:r>
              <a:rPr lang="en-US" sz="1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ru" sz="1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objects.py </a:t>
            </a:r>
            <a:r>
              <a:rPr lang="r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Содержит в себе </a:t>
            </a:r>
            <a:r>
              <a:rPr lang="ru" sz="1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классы </a:t>
            </a:r>
            <a:r>
              <a:rPr lang="r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всех игровых объектов </a:t>
            </a:r>
            <a:r>
              <a:rPr lang="ru" sz="1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поведения этих объектов.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settings.py - Настройки игры </a:t>
            </a:r>
            <a:r>
              <a:rPr lang="ru" sz="1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ru-RU" sz="1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различные</a:t>
            </a:r>
            <a:r>
              <a:rPr lang="ru" sz="1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константы.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Папка data содержит в себе все игровые ресурсы: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Изображения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Звуки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Музыка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Шрифты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Уровни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Файл сохранения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75FED"/>
                </a:solidFill>
              </a:rPr>
              <a:t>Заключение</a:t>
            </a:r>
            <a:endParaRPr>
              <a:solidFill>
                <a:srgbClr val="475FED"/>
              </a:solidFill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1"/>
                </a:solidFill>
              </a:rPr>
              <a:t>В итоге </a:t>
            </a:r>
            <a:r>
              <a:rPr lang="ru-RU" dirty="0" smtClean="0">
                <a:solidFill>
                  <a:schemeClr val="lt1"/>
                </a:solidFill>
              </a:rPr>
              <a:t>к сроку сдачи проекта мы решили все поставленные задачи и создали крутую игру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1"/>
                </a:solidFill>
              </a:rPr>
              <a:t>Планы на будущее: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ru" dirty="0">
                <a:solidFill>
                  <a:schemeClr val="lt1"/>
                </a:solidFill>
              </a:rPr>
              <a:t>Добавить </a:t>
            </a:r>
            <a:r>
              <a:rPr lang="ru" dirty="0" smtClean="0">
                <a:solidFill>
                  <a:schemeClr val="lt1"/>
                </a:solidFill>
              </a:rPr>
              <a:t>уровни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ru" dirty="0" smtClean="0">
                <a:solidFill>
                  <a:schemeClr val="lt1"/>
                </a:solidFill>
              </a:rPr>
              <a:t>Выложить в общий доступ</a:t>
            </a:r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0" y="2152350"/>
            <a:ext cx="91440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/>
              <a:t>Спасибо за внимание!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181</Words>
  <Application>Microsoft Office PowerPoint</Application>
  <PresentationFormat>Экран (16:9)</PresentationFormat>
  <Paragraphs>31</Paragraphs>
  <Slides>7</Slides>
  <Notes>7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Roboto</vt:lpstr>
      <vt:lpstr>Geometric</vt:lpstr>
      <vt:lpstr>Проект по pygame</vt:lpstr>
      <vt:lpstr>Об игре</vt:lpstr>
      <vt:lpstr>Реализация проекта</vt:lpstr>
      <vt:lpstr>Презентация PowerPoint</vt:lpstr>
      <vt:lpstr>Структура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</dc:title>
  <cp:lastModifiedBy>user</cp:lastModifiedBy>
  <cp:revision>5</cp:revision>
  <dcterms:modified xsi:type="dcterms:W3CDTF">2020-01-21T11:43:14Z</dcterms:modified>
</cp:coreProperties>
</file>