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033" autoAdjust="0"/>
  </p:normalViewPr>
  <p:slideViewPr>
    <p:cSldViewPr snapToGrid="0" snapToObjects="1">
      <p:cViewPr varScale="1">
        <p:scale>
          <a:sx n="82" d="100"/>
          <a:sy n="82" d="100"/>
        </p:scale>
        <p:origin x="67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643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475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16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99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77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81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199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79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15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63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pperplate Gothic Bold" panose="020E0705020206020404" pitchFamily="34" charset="0"/>
              </a:rPr>
              <a:t>Enhancing Road Safety with Drowsiness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 Deep Learning Approach by byte heralds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644" y="1968804"/>
            <a:ext cx="10626712" cy="3609035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acknowledging that no system is flawless, our model may still encounter false positives or negatives.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Our system focuses on detecting drowsiness and alertness, not other driver distractions.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model's performance can vary in extreme lighting or weather conditions.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Identifying limitations drives us to continuously improve our system.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7D1C8DE-3FDB-1C37-ED29-25152202E24A}"/>
              </a:ext>
            </a:extLst>
          </p:cNvPr>
          <p:cNvSpPr txBox="1">
            <a:spLocks/>
          </p:cNvSpPr>
          <p:nvPr/>
        </p:nvSpPr>
        <p:spPr>
          <a:xfrm>
            <a:off x="2720518" y="473531"/>
            <a:ext cx="6750964" cy="1161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Limitations</a:t>
            </a:r>
            <a:endParaRPr lang="en-US" sz="45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59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644" y="1968804"/>
            <a:ext cx="10626712" cy="360903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We have a vision for the future that includes ongoing improvements.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Enhancements may encompass multitasking detection and robust performance in adverse conditions.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 look forward to collaborating with automotive industry partners for real-world integration.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Expanding the system's capabilities to monitor driver health indicators, such as heart rate and stress levels, for a more holistic approach to road safety.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Tailoring the system to provide additional support for elderly and disabled drivers who may have unique needs or challenges.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7D1C8DE-3FDB-1C37-ED29-25152202E24A}"/>
              </a:ext>
            </a:extLst>
          </p:cNvPr>
          <p:cNvSpPr txBox="1">
            <a:spLocks/>
          </p:cNvSpPr>
          <p:nvPr/>
        </p:nvSpPr>
        <p:spPr>
          <a:xfrm>
            <a:off x="2720518" y="473531"/>
            <a:ext cx="6750964" cy="1161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45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379110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7010" y="1952676"/>
            <a:ext cx="9357979" cy="2952638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Thousands of accidents occur annually due to drowsy driving, making it a critical problem for road safety.  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We're dedicated to creating a system that identifies drowsy drivers and takes measures to prevent accidents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 this presentation, we will delve into the details of our drowsiness detection system, covering key aspects from data collection to model architecture, hyperparameter choices, post-processing techniques, and even future enhancements.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7D1C8DE-3FDB-1C37-ED29-25152202E24A}"/>
              </a:ext>
            </a:extLst>
          </p:cNvPr>
          <p:cNvSpPr txBox="1">
            <a:spLocks/>
          </p:cNvSpPr>
          <p:nvPr/>
        </p:nvSpPr>
        <p:spPr>
          <a:xfrm>
            <a:off x="3749752" y="656311"/>
            <a:ext cx="4692493" cy="11806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6560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09" y="2466645"/>
            <a:ext cx="9833582" cy="118061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Our primary objective is to create a system that can effectively detect driver drowsiness, ultimately preventing accidents caused by drowsy driving.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7D1C8DE-3FDB-1C37-ED29-25152202E24A}"/>
              </a:ext>
            </a:extLst>
          </p:cNvPr>
          <p:cNvSpPr txBox="1">
            <a:spLocks/>
          </p:cNvSpPr>
          <p:nvPr/>
        </p:nvSpPr>
        <p:spPr>
          <a:xfrm>
            <a:off x="3749752" y="656311"/>
            <a:ext cx="4692493" cy="732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Objective</a:t>
            </a:r>
          </a:p>
        </p:txBody>
      </p:sp>
    </p:spTree>
    <p:extLst>
      <p:ext uri="{BB962C8B-B14F-4D97-AF65-F5344CB8AC3E}">
        <p14:creationId xmlns:p14="http://schemas.microsoft.com/office/powerpoint/2010/main" val="135304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08" y="2466645"/>
            <a:ext cx="9955637" cy="259149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 monitor driver behavior, we collect data using an in-car camera, which captures a wide range of driving scenarios.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Our data comes from various sources to ensure we cover different driving conditions and situations.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High data quality is crucial for training our model effectively, which is why we pay close attention to data cleanliness.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Managing and cleaning extensive datasets can be challenging, but it's essential for the success of our system.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7D1C8DE-3FDB-1C37-ED29-25152202E24A}"/>
              </a:ext>
            </a:extLst>
          </p:cNvPr>
          <p:cNvSpPr txBox="1">
            <a:spLocks/>
          </p:cNvSpPr>
          <p:nvPr/>
        </p:nvSpPr>
        <p:spPr>
          <a:xfrm>
            <a:off x="3749752" y="1022636"/>
            <a:ext cx="4692493" cy="7326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Data sets</a:t>
            </a:r>
          </a:p>
        </p:txBody>
      </p:sp>
    </p:spTree>
    <p:extLst>
      <p:ext uri="{BB962C8B-B14F-4D97-AF65-F5344CB8AC3E}">
        <p14:creationId xmlns:p14="http://schemas.microsoft.com/office/powerpoint/2010/main" val="150348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08" y="2466645"/>
            <a:ext cx="9955637" cy="259149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Preprocessing involves tasks like resizing and normalization to make data suitable for analysis.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 use techniques like face detection and alignment to ensure consistent analysis of facial features.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Extracting facial landmarks is crucial for understanding driver behavior, and this step is integral to our preprocessing.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Preprocessing enhances data quality, allowing our model to work effectively with the input data.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7D1C8DE-3FDB-1C37-ED29-25152202E24A}"/>
              </a:ext>
            </a:extLst>
          </p:cNvPr>
          <p:cNvSpPr txBox="1">
            <a:spLocks/>
          </p:cNvSpPr>
          <p:nvPr/>
        </p:nvSpPr>
        <p:spPr>
          <a:xfrm>
            <a:off x="3134716" y="1022636"/>
            <a:ext cx="5922568" cy="8163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396048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08" y="2466645"/>
            <a:ext cx="9955637" cy="259149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Our core analytical tool is a deep learning model, specifically a Convolutional Neural Network (CNN).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model's performance hinges on critical choices like the number of layers, filter sizes, and activation functions.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 rely on Rectified Linear Unit (</a:t>
            </a:r>
            <a:r>
              <a:rPr lang="en-US" sz="2000" b="1" dirty="0" err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 activation functions for better model performance.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Our model's primary role is to extract meaningful patterns from the input data to identify drowsiness.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7D1C8DE-3FDB-1C37-ED29-25152202E24A}"/>
              </a:ext>
            </a:extLst>
          </p:cNvPr>
          <p:cNvSpPr txBox="1">
            <a:spLocks/>
          </p:cNvSpPr>
          <p:nvPr/>
        </p:nvSpPr>
        <p:spPr>
          <a:xfrm>
            <a:off x="2720518" y="666792"/>
            <a:ext cx="6750964" cy="1161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45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Model </a:t>
            </a:r>
          </a:p>
          <a:p>
            <a:pPr algn="ctr"/>
            <a:r>
              <a:rPr lang="en-US" sz="45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27014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208" y="2466645"/>
            <a:ext cx="9955637" cy="259149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Hyperparameters are crucial for model optimization and play a significant role in determining its performance.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 meticulously fine-tune parameters like learning rate, batch size, and dropout rate to achieve optimal results.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Techniques like grid search and random search assist in finding the best hyperparameter combinations.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Well-tuned hyperparameters are essential for improving our model's accuracy.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7D1C8DE-3FDB-1C37-ED29-25152202E24A}"/>
              </a:ext>
            </a:extLst>
          </p:cNvPr>
          <p:cNvSpPr txBox="1">
            <a:spLocks/>
          </p:cNvSpPr>
          <p:nvPr/>
        </p:nvSpPr>
        <p:spPr>
          <a:xfrm>
            <a:off x="2720518" y="666792"/>
            <a:ext cx="6750964" cy="1161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45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Hyperparameter Choices</a:t>
            </a:r>
          </a:p>
        </p:txBody>
      </p:sp>
    </p:spTree>
    <p:extLst>
      <p:ext uri="{BB962C8B-B14F-4D97-AF65-F5344CB8AC3E}">
        <p14:creationId xmlns:p14="http://schemas.microsoft.com/office/powerpoint/2010/main" val="87572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644" y="1968804"/>
            <a:ext cx="10626712" cy="397479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Model Training</a:t>
            </a:r>
          </a:p>
          <a:p>
            <a:pPr algn="l"/>
            <a:r>
              <a:rPr 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During training, we use loss functions (e.g., binary cross-entropy) and optimizers (e.g., Adam) to refine our model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Role of Datasets</a:t>
            </a:r>
          </a:p>
          <a:p>
            <a:pPr algn="l"/>
            <a:r>
              <a:rPr 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Training and validation datasets are critical for model development and ensuring it performs well in real-world scenarios.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Preventing Overfitting</a:t>
            </a:r>
          </a:p>
          <a:p>
            <a:pPr algn="l"/>
            <a:r>
              <a:rPr 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Validation helps us monitor model performance and avoid overfitting, a common challenge in deep learning.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Iterative Refinement</a:t>
            </a:r>
          </a:p>
          <a:p>
            <a:pPr algn="l"/>
            <a:r>
              <a:rPr lang="en-US" sz="1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Model refinement is an iterative process, and our system continuously improves through training.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7D1C8DE-3FDB-1C37-ED29-25152202E24A}"/>
              </a:ext>
            </a:extLst>
          </p:cNvPr>
          <p:cNvSpPr txBox="1">
            <a:spLocks/>
          </p:cNvSpPr>
          <p:nvPr/>
        </p:nvSpPr>
        <p:spPr>
          <a:xfrm>
            <a:off x="2720518" y="473531"/>
            <a:ext cx="6750964" cy="1161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45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training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575612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644" y="1968804"/>
            <a:ext cx="10626712" cy="360903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Post-processing involves tasks such as thresholding for drowsiness detection.    -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When drowsiness is detected, alarms sound, and hazard lights simulate slowing down to enhance driver safety.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Speed control mechanisms are implemented to prevent accidents. 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Post-processing directly impacts accident prevention in real-world scenarios.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7D1C8DE-3FDB-1C37-ED29-25152202E24A}"/>
              </a:ext>
            </a:extLst>
          </p:cNvPr>
          <p:cNvSpPr txBox="1">
            <a:spLocks/>
          </p:cNvSpPr>
          <p:nvPr/>
        </p:nvSpPr>
        <p:spPr>
          <a:xfrm>
            <a:off x="2720518" y="473531"/>
            <a:ext cx="6750964" cy="1161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45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1153421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108</TotalTime>
  <Words>697</Words>
  <Application>Microsoft Office PowerPoint</Application>
  <PresentationFormat>Widescreen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Copperplate Gothic Bold</vt:lpstr>
      <vt:lpstr>Celestial</vt:lpstr>
      <vt:lpstr>Enhancing Road Safety with Drowsiness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Road Safety with Drowsiness Detection</dc:title>
  <dc:creator>Sneha Singh</dc:creator>
  <cp:lastModifiedBy>Riwano Fariz</cp:lastModifiedBy>
  <cp:revision>2</cp:revision>
  <dcterms:created xsi:type="dcterms:W3CDTF">2023-10-07T15:53:48Z</dcterms:created>
  <dcterms:modified xsi:type="dcterms:W3CDTF">2023-10-08T08:17:47Z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