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1362-E212-FC58-00C8-7C66F58DE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39EE-7A60-1798-EF68-58105928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E029-8C53-7111-81A5-0C274572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CFDE-2994-7DDE-920E-71A895A2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6A265-060C-2A42-6DC6-F711C034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78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D7F8-3D36-B231-3832-FB169CE8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8E810-0450-EFC0-942D-849C08E1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603B-E2B2-40C6-7575-E7B850B5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D7A4-AB72-0536-4627-20735CEF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98C0-49DD-7029-966D-430EC4D7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61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81722-E79B-7106-622E-C08D153A3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4B242-40F0-060F-4A44-D15AF17F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7525-57C2-B357-DA96-6CF4EE5B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78BB-BCE8-83B5-57B4-30853C48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B5D2-64C2-80C7-72C0-1E67CA1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58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5313-E4AB-1347-A8C2-3E358A0F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D642-7ECA-FDDA-D96C-D89C9D10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A65D-3DF6-F17E-3578-075EB86C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596B-CCE2-0726-5E72-525042BA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2EF8-546C-5582-89E9-CFA4B369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1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5710-9899-CD94-446F-1AEA24BB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D76BB-D5FE-86E9-BA26-1102CF2F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574F3-F6CE-1FDA-C0BE-9F26C02E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9003-CACD-9A37-23ED-08BCEC7D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6C3-B73A-0C8E-4117-02F0A8DC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46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9992-29CF-FFCE-A690-2267ECE4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B20E-3380-A8EF-ACEA-5692C2073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DA01D-EE4C-4473-94A4-6DA581AAD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97A58-D1F6-17AC-2031-A10D76CD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81E33-19B0-C365-4CB0-97898E75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2BCEC-3CFB-02BA-C2B5-E17018A2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80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5BDD-6DE9-71ED-5219-43448F13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D8621-78BE-7A33-0A51-B2557958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0602-EB6B-B3F1-9B5A-7E78D98EF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8A7F8-FE62-DB6E-2E93-9D0D55883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ECF88-F9D6-6972-B4EC-84D3B56B9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3CAC3-CC38-3B6E-ED48-4CC54045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AEFC0-AC91-643E-2203-A4ED4B63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669F-F9F0-1D46-AF88-8C8B844A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31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4163-F5D8-6F6C-B97C-66A2F217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64492-A63B-D504-DFCD-3FBC484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037C6-AA5C-718A-B369-ADB163DE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3840F-6D4A-21A4-F3AE-13508941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76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3A2CB-C167-4E3B-8F24-4E5655B6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06E3A-C76B-6AA4-5DBF-A7ADE2EB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A99FC-9D05-7D79-C5D4-C3049F4D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4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7386-7162-A0CE-86FD-65B49D5A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1D44-68F1-2157-4720-E826D60C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055B-A313-74E9-66B3-41B3376A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128F-F4C0-61AA-70BF-F5B8E065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823E-9D1C-0DD2-1051-C0B54849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C79BF-8BE6-9F25-EB5A-A6114D3D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31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417C-D041-4AD8-28AF-620ED881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41011-077E-0E41-B181-39839EFFB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F8AE7-9033-A5A5-860F-33922568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19ED8-09F0-0D84-BCD8-51DF2B02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A3411-4550-0DE5-BBCD-FD4363E3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35719-A928-34CF-F11B-B99716B8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67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89F5B-DDBA-7B75-CAAD-9DAC9AB5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6495-567A-2D5F-5471-D6503CF1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B4C2-0F36-5353-F168-1310BB4EB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573F2-7F62-4F37-B013-460EBBA32FBE}" type="datetimeFigureOut">
              <a:rPr lang="en-AU" smtClean="0"/>
              <a:t>27/08/2024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7E91-2074-A550-5D62-BC5D06247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C6B9-6847-4B6A-85FE-3AEF659E3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02103-C4EA-4654-AB22-C6FECC019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26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EB6A-DAA7-B160-16DB-44F49E0B7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B50FC-B4D0-F1F4-9332-354C4B26B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84C0C-9D77-FD86-B0E8-5B00416A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6459"/>
            <a:ext cx="12192000" cy="69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Kaushal Kumar Mahato</dc:creator>
  <cp:lastModifiedBy>Kaushal Kumar Mahato</cp:lastModifiedBy>
  <cp:revision>1</cp:revision>
  <dcterms:created xsi:type="dcterms:W3CDTF">2024-08-27T06:12:22Z</dcterms:created>
  <dcterms:modified xsi:type="dcterms:W3CDTF">2024-08-27T06:14:41Z</dcterms:modified>
</cp:coreProperties>
</file>