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62E0-E49C-EB6E-8159-C6F449E37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S" dirty="0"/>
              <a:t>Cell annotation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855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DCAB-AF68-954F-5BF6-CA4549C8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7B8-BCEC-CB8D-573D-2F4BC6CF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89360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CC84-C6EE-BAEA-2134-C4A742E0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62436"/>
            <a:ext cx="4785744" cy="1035579"/>
          </a:xfrm>
        </p:spPr>
        <p:txBody>
          <a:bodyPr>
            <a:normAutofit/>
          </a:bodyPr>
          <a:lstStyle/>
          <a:p>
            <a:r>
              <a:rPr lang="en-RS" dirty="0"/>
              <a:t>Whole embryo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CA7D-11F3-9324-0CDC-A8BA59A2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01" y="1325489"/>
            <a:ext cx="3248637" cy="2211819"/>
          </a:xfrm>
        </p:spPr>
        <p:txBody>
          <a:bodyPr>
            <a:normAutofit/>
          </a:bodyPr>
          <a:lstStyle/>
          <a:p>
            <a:r>
              <a:rPr lang="en-RS" sz="2400" dirty="0"/>
              <a:t>Data load</a:t>
            </a:r>
          </a:p>
          <a:p>
            <a:r>
              <a:rPr lang="en-RS" sz="2400" dirty="0"/>
              <a:t>Data visualization</a:t>
            </a:r>
          </a:p>
        </p:txBody>
      </p:sp>
      <p:pic>
        <p:nvPicPr>
          <p:cNvPr id="7" name="Picture 6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032DE97B-E1F7-1B35-A4EB-578B1D93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7" y="945877"/>
            <a:ext cx="3290020" cy="225366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84A87C94-CB48-E5B2-8300-137AA2B3B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987" y="945877"/>
            <a:ext cx="3453890" cy="225366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blue funnel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274EC82F-EBE2-2296-99C6-B2251EC2C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182" y="3577665"/>
            <a:ext cx="8951054" cy="2385737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18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719A-024E-3A38-D178-062CA8BF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WHOLE EMBRYO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4523-31C4-90B0-D697-FE16982E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9" y="2273379"/>
            <a:ext cx="5485700" cy="2518755"/>
          </a:xfrm>
        </p:spPr>
        <p:txBody>
          <a:bodyPr/>
          <a:lstStyle/>
          <a:p>
            <a:r>
              <a:rPr lang="en-RS" sz="2400" dirty="0"/>
              <a:t>Data filtering : </a:t>
            </a:r>
          </a:p>
          <a:p>
            <a:pPr lvl="1"/>
            <a:r>
              <a:rPr lang="en-GB" sz="2000" dirty="0"/>
              <a:t>M</a:t>
            </a:r>
            <a:r>
              <a:rPr lang="en-RS" sz="2000" dirty="0"/>
              <a:t>in genes</a:t>
            </a:r>
          </a:p>
          <a:p>
            <a:pPr lvl="1"/>
            <a:r>
              <a:rPr lang="en-GB" sz="2000" dirty="0"/>
              <a:t>M</a:t>
            </a:r>
            <a:r>
              <a:rPr lang="en-RS" sz="2000" dirty="0"/>
              <a:t>in cells</a:t>
            </a:r>
          </a:p>
          <a:p>
            <a:pPr lvl="1"/>
            <a:r>
              <a:rPr lang="en-GB" sz="2000" dirty="0"/>
              <a:t>M</a:t>
            </a:r>
            <a:r>
              <a:rPr lang="en-RS" sz="2000" dirty="0"/>
              <a:t>ax </a:t>
            </a:r>
            <a:r>
              <a:rPr lang="en-GB" sz="2000" dirty="0"/>
              <a:t>mitochondrial genes</a:t>
            </a:r>
            <a:r>
              <a:rPr lang="en-RS" sz="2000" dirty="0"/>
              <a:t> percentage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8FDA0-75ED-9F00-9272-72F85CC03552}"/>
              </a:ext>
            </a:extLst>
          </p:cNvPr>
          <p:cNvSpPr txBox="1"/>
          <p:nvPr/>
        </p:nvSpPr>
        <p:spPr>
          <a:xfrm>
            <a:off x="6386119" y="1281037"/>
            <a:ext cx="51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Data 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Log 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Data standardization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6E795-2F95-06A1-E8A6-99FEBB24CFB4}"/>
              </a:ext>
            </a:extLst>
          </p:cNvPr>
          <p:cNvSpPr txBox="1"/>
          <p:nvPr/>
        </p:nvSpPr>
        <p:spPr>
          <a:xfrm>
            <a:off x="6386119" y="2850697"/>
            <a:ext cx="456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Identifying highly variable 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S" sz="2400" dirty="0"/>
              <a:t>Data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</a:t>
            </a:r>
            <a:r>
              <a:rPr lang="en-RS" sz="2000" dirty="0"/>
              <a:t>otal_counts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mitochondrial genes</a:t>
            </a:r>
            <a:r>
              <a:rPr lang="en-RS" sz="2000" dirty="0"/>
              <a:t> percentage</a:t>
            </a:r>
            <a:endParaRPr lang="en-R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RS" sz="2400" dirty="0"/>
          </a:p>
          <a:p>
            <a:pPr lvl="1"/>
            <a:endParaRPr lang="en-RS" sz="2400" dirty="0"/>
          </a:p>
        </p:txBody>
      </p:sp>
    </p:spTree>
    <p:extLst>
      <p:ext uri="{BB962C8B-B14F-4D97-AF65-F5344CB8AC3E}">
        <p14:creationId xmlns:p14="http://schemas.microsoft.com/office/powerpoint/2010/main" val="65532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37E1-0D61-B775-B353-C4FF65FA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Whole EMBRYo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5F6344-2273-F64A-3296-B1916B1F7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222" y="609600"/>
            <a:ext cx="4863400" cy="3855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CF268-476D-BE8D-181B-C6984F06F12C}"/>
              </a:ext>
            </a:extLst>
          </p:cNvPr>
          <p:cNvSpPr txBox="1"/>
          <p:nvPr/>
        </p:nvSpPr>
        <p:spPr>
          <a:xfrm>
            <a:off x="857627" y="2276468"/>
            <a:ext cx="35503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400" dirty="0"/>
              <a:t>PCA</a:t>
            </a:r>
            <a:r>
              <a:rPr lang="en-RS" dirty="0"/>
              <a:t> </a:t>
            </a:r>
            <a:r>
              <a:rPr lang="en-RS" sz="2400" dirty="0"/>
              <a:t>FEATURE</a:t>
            </a:r>
            <a:r>
              <a:rPr lang="en-RS" dirty="0"/>
              <a:t> </a:t>
            </a:r>
            <a:r>
              <a:rPr lang="en-RS" sz="2400" dirty="0"/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400" dirty="0"/>
              <a:t>DATA SHUFFLING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400" dirty="0"/>
              <a:t>K-FOLD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EA131-D896-7BB6-E3E5-1A2277C0B074}"/>
              </a:ext>
            </a:extLst>
          </p:cNvPr>
          <p:cNvSpPr txBox="1"/>
          <p:nvPr/>
        </p:nvSpPr>
        <p:spPr>
          <a:xfrm>
            <a:off x="857627" y="5072392"/>
            <a:ext cx="74605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K_list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– classifier count</a:t>
            </a:r>
          </a:p>
          <a:p>
            <a:r>
              <a:rPr lang="en-GB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L_list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– majority needed</a:t>
            </a:r>
          </a:p>
        </p:txBody>
      </p:sp>
    </p:spTree>
    <p:extLst>
      <p:ext uri="{BB962C8B-B14F-4D97-AF65-F5344CB8AC3E}">
        <p14:creationId xmlns:p14="http://schemas.microsoft.com/office/powerpoint/2010/main" val="169584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222E-1BBA-530B-F32F-FDF4B6B7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644" y="173994"/>
            <a:ext cx="8325696" cy="1456267"/>
          </a:xfrm>
        </p:spPr>
        <p:txBody>
          <a:bodyPr/>
          <a:lstStyle/>
          <a:p>
            <a:r>
              <a:rPr lang="en-RS" dirty="0"/>
              <a:t>WHOLE EMBRYO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B0425-1E92-C76C-6C55-55275F2F1F98}"/>
              </a:ext>
            </a:extLst>
          </p:cNvPr>
          <p:cNvSpPr txBox="1"/>
          <p:nvPr/>
        </p:nvSpPr>
        <p:spPr>
          <a:xfrm>
            <a:off x="604007" y="1630261"/>
            <a:ext cx="109021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classifier1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SVC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kernel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rbf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gamma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'scale’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classifier2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RandomForestClassifier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max_features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"sqrt"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classifier3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KNeighborsClassifier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n_neighbors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classifier4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GradientBoostingClassifier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learning_rate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LogisticRegression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penalty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'l2'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solver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lbfgs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max_iter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5000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classifier6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RandomForestClassifier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max_features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"log2"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classifier7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GradientBoostingClassifier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n_estimators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max_depth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learning_rate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21064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0E94-E31B-5164-459E-01BA9EC5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Whole EMBRYO</a:t>
            </a:r>
          </a:p>
        </p:txBody>
      </p:sp>
      <p:pic>
        <p:nvPicPr>
          <p:cNvPr id="9" name="Picture 8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C55F2403-A303-985E-F67F-E52D9E25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490354"/>
            <a:ext cx="6305326" cy="1456267"/>
          </a:xfrm>
          <a:prstGeom prst="rect">
            <a:avLst/>
          </a:prstGeom>
        </p:spPr>
      </p:pic>
      <p:pic>
        <p:nvPicPr>
          <p:cNvPr id="11" name="Picture 10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BAF555CD-33C5-AC82-728F-28470C85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659" y="609600"/>
            <a:ext cx="6281540" cy="1530928"/>
          </a:xfrm>
          <a:prstGeom prst="rect">
            <a:avLst/>
          </a:prstGeom>
        </p:spPr>
      </p:pic>
      <p:pic>
        <p:nvPicPr>
          <p:cNvPr id="13" name="Picture 12" descr="A black screen with white numbers&#10;&#10;Description automatically generated">
            <a:extLst>
              <a:ext uri="{FF2B5EF4-FFF2-40B4-BE49-F238E27FC236}">
                <a16:creationId xmlns:a16="http://schemas.microsoft.com/office/drawing/2014/main" id="{A958C4AE-BF66-D648-CF8B-FF9E78B9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659" y="4458148"/>
            <a:ext cx="6256114" cy="15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5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8D56-AB6C-B362-CA25-ABB6F408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5" y="2327563"/>
            <a:ext cx="3430731" cy="1456267"/>
          </a:xfrm>
        </p:spPr>
        <p:txBody>
          <a:bodyPr/>
          <a:lstStyle/>
          <a:p>
            <a:r>
              <a:rPr lang="en-RS" dirty="0"/>
              <a:t>WHOLE EMBRYO</a:t>
            </a:r>
          </a:p>
        </p:txBody>
      </p:sp>
      <p:pic>
        <p:nvPicPr>
          <p:cNvPr id="5" name="Picture 4" descr="A colorful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CC5F2D5F-A10B-2349-7CFA-922C2F43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32" y="704850"/>
            <a:ext cx="6286500" cy="5448300"/>
          </a:xfrm>
          <a:prstGeom prst="rect">
            <a:avLst/>
          </a:prstGeom>
        </p:spPr>
      </p:pic>
      <p:pic>
        <p:nvPicPr>
          <p:cNvPr id="7" name="Picture 6" descr="A colorful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2DE4E8BD-98A1-1E3E-E692-ADC16F46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232" y="704850"/>
            <a:ext cx="6273800" cy="5435600"/>
          </a:xfrm>
          <a:prstGeom prst="rect">
            <a:avLst/>
          </a:prstGeom>
        </p:spPr>
      </p:pic>
      <p:pic>
        <p:nvPicPr>
          <p:cNvPr id="9" name="Picture 8" descr="A colorful diagram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D68A895A-E18A-0EE2-32BF-874F6A3EA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532" y="704850"/>
            <a:ext cx="6261100" cy="5359400"/>
          </a:xfrm>
          <a:prstGeom prst="rect">
            <a:avLst/>
          </a:prstGeom>
        </p:spPr>
      </p:pic>
      <p:pic>
        <p:nvPicPr>
          <p:cNvPr id="11" name="Picture 10" descr="A colorful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2AF77A07-F526-E9D3-84EC-709C71F7F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532" y="717550"/>
            <a:ext cx="62484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6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DD73-2AEA-97BE-DBFF-3ECD9CA6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5EDA-EEC6-B9F3-9CA2-812138BE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13268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BD3F-D22D-5979-F3C9-9FACD02C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CCA1-D67D-B8B4-8272-1C7CECB1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919888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101</TotalTime>
  <Words>221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Celestial</vt:lpstr>
      <vt:lpstr>Cell annotation using machine learning</vt:lpstr>
      <vt:lpstr>Whole embryo</vt:lpstr>
      <vt:lpstr>WHOLE EMBRYO</vt:lpstr>
      <vt:lpstr>Whole EMBRYo</vt:lpstr>
      <vt:lpstr>WHOLE EMBRYO</vt:lpstr>
      <vt:lpstr>Whole EMBRYO</vt:lpstr>
      <vt:lpstr>WHOLE EMBRYO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annotation using machine learning</dc:title>
  <dc:creator>Дејан Драшковић</dc:creator>
  <cp:lastModifiedBy>Дејан Драшковић</cp:lastModifiedBy>
  <cp:revision>4</cp:revision>
  <dcterms:created xsi:type="dcterms:W3CDTF">2024-06-04T23:20:22Z</dcterms:created>
  <dcterms:modified xsi:type="dcterms:W3CDTF">2024-06-05T01:01:42Z</dcterms:modified>
</cp:coreProperties>
</file>