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60" r:id="rId7"/>
    <p:sldId id="261" r:id="rId8"/>
    <p:sldId id="262" r:id="rId9"/>
    <p:sldId id="264" r:id="rId10"/>
    <p:sldId id="263" r:id="rId11"/>
    <p:sldId id="266" r:id="rId12"/>
    <p:sldId id="265" r:id="rId13"/>
    <p:sldId id="268" r:id="rId14"/>
    <p:sldId id="267" r:id="rId15"/>
    <p:sldId id="270" r:id="rId16"/>
    <p:sldId id="269" r:id="rId17"/>
    <p:sldId id="271" r:id="rId18"/>
    <p:sldId id="272" r:id="rId1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68C"/>
    <a:srgbClr val="001431"/>
    <a:srgbClr val="142F5C"/>
    <a:srgbClr val="149F2F"/>
    <a:srgbClr val="D14C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113A9D2-9D6B-4929-AA2D-F23B5EE8CBE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72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93F9D9-C7BF-4810-9BF5-04A9F0490753}" type="doc">
      <dgm:prSet loTypeId="urn:microsoft.com/office/officeart/2005/8/layout/bProcess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6F842D-7E23-4759-83EC-D7CE138C6518}">
      <dgm:prSet/>
      <dgm:spPr/>
      <dgm:t>
        <a:bodyPr/>
        <a:lstStyle/>
        <a:p>
          <a:r>
            <a:rPr lang="en-GB" dirty="0">
              <a:latin typeface="Calibri" panose="020F0502020204030204" pitchFamily="34" charset="0"/>
              <a:cs typeface="Calibri" panose="020F0502020204030204" pitchFamily="34" charset="0"/>
            </a:rPr>
            <a:t>independent variables was selected, dependent variable was also selected, disease was a target variable, model</a:t>
          </a:r>
          <a:r>
            <a:rPr lang="et-EE" dirty="0">
              <a:latin typeface="Calibri" panose="020F0502020204030204" pitchFamily="34" charset="0"/>
              <a:cs typeface="Calibri" panose="020F0502020204030204" pitchFamily="34" charset="0"/>
            </a:rPr>
            <a:t>s</a:t>
          </a:r>
          <a:r>
            <a:rPr lang="en-GB" dirty="0">
              <a:latin typeface="Calibri" panose="020F0502020204030204" pitchFamily="34" charset="0"/>
              <a:cs typeface="Calibri" panose="020F0502020204030204" pitchFamily="34" charset="0"/>
            </a:rPr>
            <a:t> was created  in order to compare each </a:t>
          </a:r>
          <a:r>
            <a:rPr lang="et-EE" dirty="0">
              <a:latin typeface="Calibri" panose="020F0502020204030204" pitchFamily="34" charset="0"/>
              <a:cs typeface="Calibri" panose="020F0502020204030204" pitchFamily="34" charset="0"/>
            </a:rPr>
            <a:t>them </a:t>
          </a:r>
          <a:r>
            <a:rPr lang="en-GB" dirty="0">
              <a:latin typeface="Calibri" panose="020F0502020204030204" pitchFamily="34" charset="0"/>
              <a:cs typeface="Calibri" panose="020F0502020204030204" pitchFamily="34" charset="0"/>
            </a:rPr>
            <a:t>and get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EEA4CD4-886E-4CB3-90AF-7B213046698C}" type="parTrans" cxnId="{75A80118-8837-4273-B89C-BD9A8BA8DBEC}">
      <dgm:prSet/>
      <dgm:spPr/>
      <dgm:t>
        <a:bodyPr/>
        <a:lstStyle/>
        <a:p>
          <a:endParaRPr lang="en-US"/>
        </a:p>
      </dgm:t>
    </dgm:pt>
    <dgm:pt modelId="{0B6B1EF3-2722-415E-8B20-6F82A10F88CC}" type="sibTrans" cxnId="{75A80118-8837-4273-B89C-BD9A8BA8DBEC}">
      <dgm:prSet/>
      <dgm:spPr/>
      <dgm:t>
        <a:bodyPr/>
        <a:lstStyle/>
        <a:p>
          <a:endParaRPr lang="en-US"/>
        </a:p>
      </dgm:t>
    </dgm:pt>
    <dgm:pt modelId="{1418EB0F-BE4A-436A-8736-AFFFEE7727EC}">
      <dgm:prSet/>
      <dgm:spPr/>
      <dgm:t>
        <a:bodyPr/>
        <a:lstStyle/>
        <a:p>
          <a:r>
            <a:rPr lang="en-GB" dirty="0"/>
            <a:t>the most accuracy for the patient's analysis, model</a:t>
          </a:r>
          <a:r>
            <a:rPr lang="et-EE" dirty="0"/>
            <a:t>s</a:t>
          </a:r>
          <a:r>
            <a:rPr lang="en-GB" dirty="0"/>
            <a:t> was trained and tested</a:t>
          </a:r>
          <a:endParaRPr lang="en-US" dirty="0"/>
        </a:p>
      </dgm:t>
    </dgm:pt>
    <dgm:pt modelId="{0391CAD8-B5DC-497D-8E97-D9200F924DED}" type="parTrans" cxnId="{8DDEAB9F-F727-4AFF-A471-08F3C143E39D}">
      <dgm:prSet/>
      <dgm:spPr/>
      <dgm:t>
        <a:bodyPr/>
        <a:lstStyle/>
        <a:p>
          <a:endParaRPr lang="en-US"/>
        </a:p>
      </dgm:t>
    </dgm:pt>
    <dgm:pt modelId="{C614C8EB-4EA9-4DB4-9A35-86830A862344}" type="sibTrans" cxnId="{8DDEAB9F-F727-4AFF-A471-08F3C143E39D}">
      <dgm:prSet/>
      <dgm:spPr/>
      <dgm:t>
        <a:bodyPr/>
        <a:lstStyle/>
        <a:p>
          <a:endParaRPr lang="en-US"/>
        </a:p>
      </dgm:t>
    </dgm:pt>
    <dgm:pt modelId="{07E75135-F95A-4BDB-9307-F54B1ED3F865}" type="pres">
      <dgm:prSet presAssocID="{8593F9D9-C7BF-4810-9BF5-04A9F0490753}" presName="diagram" presStyleCnt="0">
        <dgm:presLayoutVars>
          <dgm:dir/>
          <dgm:resizeHandles/>
        </dgm:presLayoutVars>
      </dgm:prSet>
      <dgm:spPr/>
    </dgm:pt>
    <dgm:pt modelId="{6CA30659-951C-4479-B7AF-290CF7BD88CC}" type="pres">
      <dgm:prSet presAssocID="{A66F842D-7E23-4759-83EC-D7CE138C6518}" presName="firstNode" presStyleLbl="node1" presStyleIdx="0" presStyleCnt="2">
        <dgm:presLayoutVars>
          <dgm:bulletEnabled val="1"/>
        </dgm:presLayoutVars>
      </dgm:prSet>
      <dgm:spPr/>
    </dgm:pt>
    <dgm:pt modelId="{C1DCA180-462F-4850-8B88-A501B2DF55FC}" type="pres">
      <dgm:prSet presAssocID="{0B6B1EF3-2722-415E-8B20-6F82A10F88CC}" presName="sibTrans" presStyleLbl="sibTrans2D1" presStyleIdx="0" presStyleCnt="1"/>
      <dgm:spPr/>
    </dgm:pt>
    <dgm:pt modelId="{31A82FD4-8698-401D-8350-053E7E171AA9}" type="pres">
      <dgm:prSet presAssocID="{1418EB0F-BE4A-436A-8736-AFFFEE7727EC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75A80118-8837-4273-B89C-BD9A8BA8DBEC}" srcId="{8593F9D9-C7BF-4810-9BF5-04A9F0490753}" destId="{A66F842D-7E23-4759-83EC-D7CE138C6518}" srcOrd="0" destOrd="0" parTransId="{1EEA4CD4-886E-4CB3-90AF-7B213046698C}" sibTransId="{0B6B1EF3-2722-415E-8B20-6F82A10F88CC}"/>
    <dgm:cxn modelId="{59837535-DF76-40A3-BF2D-E834F62CB7B1}" type="presOf" srcId="{0B6B1EF3-2722-415E-8B20-6F82A10F88CC}" destId="{C1DCA180-462F-4850-8B88-A501B2DF55FC}" srcOrd="0" destOrd="0" presId="urn:microsoft.com/office/officeart/2005/8/layout/bProcess2"/>
    <dgm:cxn modelId="{30E97961-8203-4DE4-8F4E-15CD91BBDDD7}" type="presOf" srcId="{1418EB0F-BE4A-436A-8736-AFFFEE7727EC}" destId="{31A82FD4-8698-401D-8350-053E7E171AA9}" srcOrd="0" destOrd="0" presId="urn:microsoft.com/office/officeart/2005/8/layout/bProcess2"/>
    <dgm:cxn modelId="{FFDEF78C-C648-4F02-A952-C2B2BE348AD5}" type="presOf" srcId="{8593F9D9-C7BF-4810-9BF5-04A9F0490753}" destId="{07E75135-F95A-4BDB-9307-F54B1ED3F865}" srcOrd="0" destOrd="0" presId="urn:microsoft.com/office/officeart/2005/8/layout/bProcess2"/>
    <dgm:cxn modelId="{8DDEAB9F-F727-4AFF-A471-08F3C143E39D}" srcId="{8593F9D9-C7BF-4810-9BF5-04A9F0490753}" destId="{1418EB0F-BE4A-436A-8736-AFFFEE7727EC}" srcOrd="1" destOrd="0" parTransId="{0391CAD8-B5DC-497D-8E97-D9200F924DED}" sibTransId="{C614C8EB-4EA9-4DB4-9A35-86830A862344}"/>
    <dgm:cxn modelId="{04B999B2-45C3-406B-A110-45E0F6C0B6A3}" type="presOf" srcId="{A66F842D-7E23-4759-83EC-D7CE138C6518}" destId="{6CA30659-951C-4479-B7AF-290CF7BD88CC}" srcOrd="0" destOrd="0" presId="urn:microsoft.com/office/officeart/2005/8/layout/bProcess2"/>
    <dgm:cxn modelId="{FCC88267-843F-467C-8188-5CB23CB43428}" type="presParOf" srcId="{07E75135-F95A-4BDB-9307-F54B1ED3F865}" destId="{6CA30659-951C-4479-B7AF-290CF7BD88CC}" srcOrd="0" destOrd="0" presId="urn:microsoft.com/office/officeart/2005/8/layout/bProcess2"/>
    <dgm:cxn modelId="{2E2932E8-C1EB-4F09-BC21-62A23838C454}" type="presParOf" srcId="{07E75135-F95A-4BDB-9307-F54B1ED3F865}" destId="{C1DCA180-462F-4850-8B88-A501B2DF55FC}" srcOrd="1" destOrd="0" presId="urn:microsoft.com/office/officeart/2005/8/layout/bProcess2"/>
    <dgm:cxn modelId="{047B5535-9DCC-4BF1-93D5-C383B57A305F}" type="presParOf" srcId="{07E75135-F95A-4BDB-9307-F54B1ED3F865}" destId="{31A82FD4-8698-401D-8350-053E7E171AA9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E9AAAB-BA79-44C8-BC2B-404DE04A98C9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407F5F32-5F17-4225-8627-652E35AA39D8}">
      <dgm:prSet/>
      <dgm:spPr/>
      <dgm:t>
        <a:bodyPr/>
        <a:lstStyle/>
        <a:p>
          <a:r>
            <a:rPr lang="en-GB"/>
            <a:t>Logistic Regression Accuracy : 72.27%</a:t>
          </a:r>
          <a:endParaRPr lang="en-US"/>
        </a:p>
      </dgm:t>
    </dgm:pt>
    <dgm:pt modelId="{5ED4C570-249C-4D46-A34E-F958A0E9C865}" type="parTrans" cxnId="{E3251462-0D3B-4EDA-B37B-B7640E3ABC96}">
      <dgm:prSet/>
      <dgm:spPr/>
      <dgm:t>
        <a:bodyPr/>
        <a:lstStyle/>
        <a:p>
          <a:endParaRPr lang="en-US"/>
        </a:p>
      </dgm:t>
    </dgm:pt>
    <dgm:pt modelId="{0A8B46C9-F624-40D6-8042-823C3940BA60}" type="sibTrans" cxnId="{E3251462-0D3B-4EDA-B37B-B7640E3ABC96}">
      <dgm:prSet/>
      <dgm:spPr/>
      <dgm:t>
        <a:bodyPr/>
        <a:lstStyle/>
        <a:p>
          <a:endParaRPr lang="en-US"/>
        </a:p>
      </dgm:t>
    </dgm:pt>
    <dgm:pt modelId="{C340AB84-F911-43ED-814E-93EBCAE0FBD6}">
      <dgm:prSet/>
      <dgm:spPr/>
      <dgm:t>
        <a:bodyPr/>
        <a:lstStyle/>
        <a:p>
          <a:r>
            <a:rPr lang="en-GB"/>
            <a:t>Logistic Regression F1 score: 71.05%</a:t>
          </a:r>
          <a:endParaRPr lang="en-US"/>
        </a:p>
      </dgm:t>
    </dgm:pt>
    <dgm:pt modelId="{C64D35E2-AD54-4A85-B7F0-CEFFA76C6EE2}" type="parTrans" cxnId="{547A3CAE-24A7-4E01-BB30-626CD5ADFED4}">
      <dgm:prSet/>
      <dgm:spPr/>
      <dgm:t>
        <a:bodyPr/>
        <a:lstStyle/>
        <a:p>
          <a:endParaRPr lang="en-US"/>
        </a:p>
      </dgm:t>
    </dgm:pt>
    <dgm:pt modelId="{DCBF3D41-9693-49D0-B00E-223A17C38F4E}" type="sibTrans" cxnId="{547A3CAE-24A7-4E01-BB30-626CD5ADFED4}">
      <dgm:prSet/>
      <dgm:spPr/>
      <dgm:t>
        <a:bodyPr/>
        <a:lstStyle/>
        <a:p>
          <a:endParaRPr lang="en-US"/>
        </a:p>
      </dgm:t>
    </dgm:pt>
    <dgm:pt modelId="{E9B32A63-857B-4E68-9793-33754B0CDE34}">
      <dgm:prSet/>
      <dgm:spPr/>
      <dgm:t>
        <a:bodyPr/>
        <a:lstStyle/>
        <a:p>
          <a:r>
            <a:rPr lang="en-GB"/>
            <a:t>KNeighbor Accuracy : 65.33%</a:t>
          </a:r>
          <a:endParaRPr lang="en-US"/>
        </a:p>
      </dgm:t>
    </dgm:pt>
    <dgm:pt modelId="{9A1ECF3B-1620-4F02-8B8B-D7E1454A4184}" type="parTrans" cxnId="{428109FA-E00A-4060-8BC8-83F726E03BDB}">
      <dgm:prSet/>
      <dgm:spPr/>
      <dgm:t>
        <a:bodyPr/>
        <a:lstStyle/>
        <a:p>
          <a:endParaRPr lang="en-US"/>
        </a:p>
      </dgm:t>
    </dgm:pt>
    <dgm:pt modelId="{AB8E7511-3B93-4B82-A88A-922C46F4448F}" type="sibTrans" cxnId="{428109FA-E00A-4060-8BC8-83F726E03BDB}">
      <dgm:prSet/>
      <dgm:spPr/>
      <dgm:t>
        <a:bodyPr/>
        <a:lstStyle/>
        <a:p>
          <a:endParaRPr lang="en-US"/>
        </a:p>
      </dgm:t>
    </dgm:pt>
    <dgm:pt modelId="{9E499C09-A8F4-4318-BF33-64AFD0767AAE}">
      <dgm:prSet/>
      <dgm:spPr/>
      <dgm:t>
        <a:bodyPr/>
        <a:lstStyle/>
        <a:p>
          <a:r>
            <a:rPr lang="en-GB"/>
            <a:t>KNeighbor F1 score: 64.66%</a:t>
          </a:r>
          <a:endParaRPr lang="en-US"/>
        </a:p>
      </dgm:t>
    </dgm:pt>
    <dgm:pt modelId="{ECB8A01B-3418-419E-AFBD-052678DB53B2}" type="parTrans" cxnId="{749CF012-DCBC-4DDB-A473-CDE95DC219C6}">
      <dgm:prSet/>
      <dgm:spPr/>
      <dgm:t>
        <a:bodyPr/>
        <a:lstStyle/>
        <a:p>
          <a:endParaRPr lang="en-US"/>
        </a:p>
      </dgm:t>
    </dgm:pt>
    <dgm:pt modelId="{CBC43555-4A4C-4D07-8840-6D04ECE0B7A0}" type="sibTrans" cxnId="{749CF012-DCBC-4DDB-A473-CDE95DC219C6}">
      <dgm:prSet/>
      <dgm:spPr/>
      <dgm:t>
        <a:bodyPr/>
        <a:lstStyle/>
        <a:p>
          <a:endParaRPr lang="en-US"/>
        </a:p>
      </dgm:t>
    </dgm:pt>
    <dgm:pt modelId="{D3F029F3-9C1F-4C4A-B0C8-FAE4E0091A49}">
      <dgm:prSet/>
      <dgm:spPr/>
      <dgm:t>
        <a:bodyPr/>
        <a:lstStyle/>
        <a:p>
          <a:r>
            <a:rPr lang="en-GB"/>
            <a:t>Decision Tree Accuracy : 63.58%</a:t>
          </a:r>
          <a:endParaRPr lang="en-US"/>
        </a:p>
      </dgm:t>
    </dgm:pt>
    <dgm:pt modelId="{5C3844A8-7479-4B16-B56E-91989DF3082C}" type="parTrans" cxnId="{F20AA0C0-11AD-4583-B518-1E04F9160711}">
      <dgm:prSet/>
      <dgm:spPr/>
      <dgm:t>
        <a:bodyPr/>
        <a:lstStyle/>
        <a:p>
          <a:endParaRPr lang="en-US"/>
        </a:p>
      </dgm:t>
    </dgm:pt>
    <dgm:pt modelId="{FCB2E934-7ECF-4AF8-8C2A-17F1660AE459}" type="sibTrans" cxnId="{F20AA0C0-11AD-4583-B518-1E04F9160711}">
      <dgm:prSet/>
      <dgm:spPr/>
      <dgm:t>
        <a:bodyPr/>
        <a:lstStyle/>
        <a:p>
          <a:endParaRPr lang="en-US"/>
        </a:p>
      </dgm:t>
    </dgm:pt>
    <dgm:pt modelId="{1AA5CD63-256A-4291-8572-58601F0E2EAD}">
      <dgm:prSet/>
      <dgm:spPr/>
      <dgm:t>
        <a:bodyPr/>
        <a:lstStyle/>
        <a:p>
          <a:r>
            <a:rPr lang="en-GB"/>
            <a:t>Decision Tree F1 score: 63.10%</a:t>
          </a:r>
          <a:endParaRPr lang="en-US"/>
        </a:p>
      </dgm:t>
    </dgm:pt>
    <dgm:pt modelId="{D8E0F198-19EA-496F-8D21-53690634920C}" type="parTrans" cxnId="{FD576DEC-7177-4E15-95AA-C6F1CDC3BA8C}">
      <dgm:prSet/>
      <dgm:spPr/>
      <dgm:t>
        <a:bodyPr/>
        <a:lstStyle/>
        <a:p>
          <a:endParaRPr lang="en-US"/>
        </a:p>
      </dgm:t>
    </dgm:pt>
    <dgm:pt modelId="{BB6C06B0-A39D-4C5E-B2BA-33AF50B506AC}" type="sibTrans" cxnId="{FD576DEC-7177-4E15-95AA-C6F1CDC3BA8C}">
      <dgm:prSet/>
      <dgm:spPr/>
      <dgm:t>
        <a:bodyPr/>
        <a:lstStyle/>
        <a:p>
          <a:endParaRPr lang="en-US"/>
        </a:p>
      </dgm:t>
    </dgm:pt>
    <dgm:pt modelId="{FE930250-9280-49F5-8EC5-91B51429831B}">
      <dgm:prSet/>
      <dgm:spPr/>
      <dgm:t>
        <a:bodyPr/>
        <a:lstStyle/>
        <a:p>
          <a:r>
            <a:rPr lang="en-GB"/>
            <a:t>Random Forest Accuracy : 70.74%</a:t>
          </a:r>
          <a:endParaRPr lang="en-US"/>
        </a:p>
      </dgm:t>
    </dgm:pt>
    <dgm:pt modelId="{8CED876C-5E24-45F1-80F9-621EF8C67EBB}" type="parTrans" cxnId="{98A3A2B8-12F3-4430-9C95-89FF529DE585}">
      <dgm:prSet/>
      <dgm:spPr/>
      <dgm:t>
        <a:bodyPr/>
        <a:lstStyle/>
        <a:p>
          <a:endParaRPr lang="en-US"/>
        </a:p>
      </dgm:t>
    </dgm:pt>
    <dgm:pt modelId="{82EE0573-1690-479E-8BA9-DA327366D3F1}" type="sibTrans" cxnId="{98A3A2B8-12F3-4430-9C95-89FF529DE585}">
      <dgm:prSet/>
      <dgm:spPr/>
      <dgm:t>
        <a:bodyPr/>
        <a:lstStyle/>
        <a:p>
          <a:endParaRPr lang="en-US"/>
        </a:p>
      </dgm:t>
    </dgm:pt>
    <dgm:pt modelId="{470F76E0-DC33-4C83-ACF8-4E293DF0CC53}">
      <dgm:prSet/>
      <dgm:spPr/>
      <dgm:t>
        <a:bodyPr/>
        <a:lstStyle/>
        <a:p>
          <a:r>
            <a:rPr lang="en-GB"/>
            <a:t>Random Forest F1 score: 70.67%</a:t>
          </a:r>
          <a:endParaRPr lang="en-US"/>
        </a:p>
      </dgm:t>
    </dgm:pt>
    <dgm:pt modelId="{E7BA6C9E-3514-41DB-8A21-D596AE8D6A3B}" type="parTrans" cxnId="{F3D3195F-B14D-48BC-84AB-D0AA59C18673}">
      <dgm:prSet/>
      <dgm:spPr/>
      <dgm:t>
        <a:bodyPr/>
        <a:lstStyle/>
        <a:p>
          <a:endParaRPr lang="en-US"/>
        </a:p>
      </dgm:t>
    </dgm:pt>
    <dgm:pt modelId="{FE2D21AD-A40F-41DB-9DDC-10E80778B1A7}" type="sibTrans" cxnId="{F3D3195F-B14D-48BC-84AB-D0AA59C18673}">
      <dgm:prSet/>
      <dgm:spPr/>
      <dgm:t>
        <a:bodyPr/>
        <a:lstStyle/>
        <a:p>
          <a:endParaRPr lang="en-US"/>
        </a:p>
      </dgm:t>
    </dgm:pt>
    <dgm:pt modelId="{6550E851-EB72-4EDD-977D-3F0C88407BD5}">
      <dgm:prSet/>
      <dgm:spPr/>
      <dgm:t>
        <a:bodyPr/>
        <a:lstStyle/>
        <a:p>
          <a:r>
            <a:rPr lang="en-GB"/>
            <a:t>xgb Accuracy : 73.69%</a:t>
          </a:r>
          <a:endParaRPr lang="en-US"/>
        </a:p>
      </dgm:t>
    </dgm:pt>
    <dgm:pt modelId="{63930920-9C5A-447B-847D-3E0FC7B153D2}" type="parTrans" cxnId="{11E41304-8FA0-42B7-BD62-2B41B7DCF982}">
      <dgm:prSet/>
      <dgm:spPr/>
      <dgm:t>
        <a:bodyPr/>
        <a:lstStyle/>
        <a:p>
          <a:endParaRPr lang="en-US"/>
        </a:p>
      </dgm:t>
    </dgm:pt>
    <dgm:pt modelId="{BA72F8C4-40C2-4484-8846-3F3E4200BD6E}" type="sibTrans" cxnId="{11E41304-8FA0-42B7-BD62-2B41B7DCF982}">
      <dgm:prSet/>
      <dgm:spPr/>
      <dgm:t>
        <a:bodyPr/>
        <a:lstStyle/>
        <a:p>
          <a:endParaRPr lang="en-US"/>
        </a:p>
      </dgm:t>
    </dgm:pt>
    <dgm:pt modelId="{C6BA99E0-33CE-464F-B89A-EE222E6839FB}">
      <dgm:prSet/>
      <dgm:spPr/>
      <dgm:t>
        <a:bodyPr/>
        <a:lstStyle/>
        <a:p>
          <a:r>
            <a:rPr lang="en-GB"/>
            <a:t>xgb F1 score: 72.69%</a:t>
          </a:r>
          <a:endParaRPr lang="en-US"/>
        </a:p>
      </dgm:t>
    </dgm:pt>
    <dgm:pt modelId="{3FAF30F6-AB39-4461-A4EC-E04F9B6E1B46}" type="parTrans" cxnId="{9AD89DB9-6299-44BE-8CC4-9E6BCA39770A}">
      <dgm:prSet/>
      <dgm:spPr/>
      <dgm:t>
        <a:bodyPr/>
        <a:lstStyle/>
        <a:p>
          <a:endParaRPr lang="en-US"/>
        </a:p>
      </dgm:t>
    </dgm:pt>
    <dgm:pt modelId="{D05CC5C8-192A-4D75-B685-6E24AE4D7D13}" type="sibTrans" cxnId="{9AD89DB9-6299-44BE-8CC4-9E6BCA39770A}">
      <dgm:prSet/>
      <dgm:spPr/>
      <dgm:t>
        <a:bodyPr/>
        <a:lstStyle/>
        <a:p>
          <a:endParaRPr lang="en-US"/>
        </a:p>
      </dgm:t>
    </dgm:pt>
    <dgm:pt modelId="{EA797FC8-7E16-4574-B5DB-F3159CAD0359}" type="pres">
      <dgm:prSet presAssocID="{18E9AAAB-BA79-44C8-BC2B-404DE04A98C9}" presName="diagram" presStyleCnt="0">
        <dgm:presLayoutVars>
          <dgm:dir/>
          <dgm:resizeHandles val="exact"/>
        </dgm:presLayoutVars>
      </dgm:prSet>
      <dgm:spPr/>
    </dgm:pt>
    <dgm:pt modelId="{EB0E73D6-7F48-4C88-AF69-3E813A9D3E04}" type="pres">
      <dgm:prSet presAssocID="{407F5F32-5F17-4225-8627-652E35AA39D8}" presName="node" presStyleLbl="node1" presStyleIdx="0" presStyleCnt="10">
        <dgm:presLayoutVars>
          <dgm:bulletEnabled val="1"/>
        </dgm:presLayoutVars>
      </dgm:prSet>
      <dgm:spPr/>
    </dgm:pt>
    <dgm:pt modelId="{6A87AA2D-6A3C-4FC9-BD42-DB77641C59DB}" type="pres">
      <dgm:prSet presAssocID="{0A8B46C9-F624-40D6-8042-823C3940BA60}" presName="sibTrans" presStyleCnt="0"/>
      <dgm:spPr/>
    </dgm:pt>
    <dgm:pt modelId="{9654BB54-73F3-4B65-91B3-AD262D6AA198}" type="pres">
      <dgm:prSet presAssocID="{C340AB84-F911-43ED-814E-93EBCAE0FBD6}" presName="node" presStyleLbl="node1" presStyleIdx="1" presStyleCnt="10">
        <dgm:presLayoutVars>
          <dgm:bulletEnabled val="1"/>
        </dgm:presLayoutVars>
      </dgm:prSet>
      <dgm:spPr/>
    </dgm:pt>
    <dgm:pt modelId="{394CE663-4BC0-4D2E-B3A0-64A7FE082870}" type="pres">
      <dgm:prSet presAssocID="{DCBF3D41-9693-49D0-B00E-223A17C38F4E}" presName="sibTrans" presStyleCnt="0"/>
      <dgm:spPr/>
    </dgm:pt>
    <dgm:pt modelId="{572D1822-9117-48BB-85EC-11357FCB930F}" type="pres">
      <dgm:prSet presAssocID="{E9B32A63-857B-4E68-9793-33754B0CDE34}" presName="node" presStyleLbl="node1" presStyleIdx="2" presStyleCnt="10">
        <dgm:presLayoutVars>
          <dgm:bulletEnabled val="1"/>
        </dgm:presLayoutVars>
      </dgm:prSet>
      <dgm:spPr/>
    </dgm:pt>
    <dgm:pt modelId="{C4232835-25A6-4E74-B12C-73DA305F8DBF}" type="pres">
      <dgm:prSet presAssocID="{AB8E7511-3B93-4B82-A88A-922C46F4448F}" presName="sibTrans" presStyleCnt="0"/>
      <dgm:spPr/>
    </dgm:pt>
    <dgm:pt modelId="{A005192E-6F59-48E3-806B-F1680CE14AF8}" type="pres">
      <dgm:prSet presAssocID="{9E499C09-A8F4-4318-BF33-64AFD0767AAE}" presName="node" presStyleLbl="node1" presStyleIdx="3" presStyleCnt="10">
        <dgm:presLayoutVars>
          <dgm:bulletEnabled val="1"/>
        </dgm:presLayoutVars>
      </dgm:prSet>
      <dgm:spPr/>
    </dgm:pt>
    <dgm:pt modelId="{97BF328A-64EA-4DF7-9DF8-08B831F4EFB5}" type="pres">
      <dgm:prSet presAssocID="{CBC43555-4A4C-4D07-8840-6D04ECE0B7A0}" presName="sibTrans" presStyleCnt="0"/>
      <dgm:spPr/>
    </dgm:pt>
    <dgm:pt modelId="{5476F5B9-4E2F-4CBB-9627-D6570D9EC59A}" type="pres">
      <dgm:prSet presAssocID="{D3F029F3-9C1F-4C4A-B0C8-FAE4E0091A49}" presName="node" presStyleLbl="node1" presStyleIdx="4" presStyleCnt="10">
        <dgm:presLayoutVars>
          <dgm:bulletEnabled val="1"/>
        </dgm:presLayoutVars>
      </dgm:prSet>
      <dgm:spPr/>
    </dgm:pt>
    <dgm:pt modelId="{931A64FA-0E54-4140-B113-8B5B21B3EC8C}" type="pres">
      <dgm:prSet presAssocID="{FCB2E934-7ECF-4AF8-8C2A-17F1660AE459}" presName="sibTrans" presStyleCnt="0"/>
      <dgm:spPr/>
    </dgm:pt>
    <dgm:pt modelId="{8966C9D8-4893-45E9-A1D3-81803091288A}" type="pres">
      <dgm:prSet presAssocID="{1AA5CD63-256A-4291-8572-58601F0E2EAD}" presName="node" presStyleLbl="node1" presStyleIdx="5" presStyleCnt="10">
        <dgm:presLayoutVars>
          <dgm:bulletEnabled val="1"/>
        </dgm:presLayoutVars>
      </dgm:prSet>
      <dgm:spPr/>
    </dgm:pt>
    <dgm:pt modelId="{333D77F3-14FE-4460-8FE7-0A3D0D76571D}" type="pres">
      <dgm:prSet presAssocID="{BB6C06B0-A39D-4C5E-B2BA-33AF50B506AC}" presName="sibTrans" presStyleCnt="0"/>
      <dgm:spPr/>
    </dgm:pt>
    <dgm:pt modelId="{7A486633-3382-4572-938F-17F9B5766DD7}" type="pres">
      <dgm:prSet presAssocID="{FE930250-9280-49F5-8EC5-91B51429831B}" presName="node" presStyleLbl="node1" presStyleIdx="6" presStyleCnt="10">
        <dgm:presLayoutVars>
          <dgm:bulletEnabled val="1"/>
        </dgm:presLayoutVars>
      </dgm:prSet>
      <dgm:spPr/>
    </dgm:pt>
    <dgm:pt modelId="{7052C677-CB5F-4F29-A9C4-41A896CCBBAD}" type="pres">
      <dgm:prSet presAssocID="{82EE0573-1690-479E-8BA9-DA327366D3F1}" presName="sibTrans" presStyleCnt="0"/>
      <dgm:spPr/>
    </dgm:pt>
    <dgm:pt modelId="{4332B6EF-7158-44EA-9E69-E7CBD4528DD8}" type="pres">
      <dgm:prSet presAssocID="{470F76E0-DC33-4C83-ACF8-4E293DF0CC53}" presName="node" presStyleLbl="node1" presStyleIdx="7" presStyleCnt="10">
        <dgm:presLayoutVars>
          <dgm:bulletEnabled val="1"/>
        </dgm:presLayoutVars>
      </dgm:prSet>
      <dgm:spPr/>
    </dgm:pt>
    <dgm:pt modelId="{D3A2B1D4-2789-4F81-A4D9-A4B76A3B8E33}" type="pres">
      <dgm:prSet presAssocID="{FE2D21AD-A40F-41DB-9DDC-10E80778B1A7}" presName="sibTrans" presStyleCnt="0"/>
      <dgm:spPr/>
    </dgm:pt>
    <dgm:pt modelId="{58A4CB33-05D3-4353-9EF3-BDD4CFD3792A}" type="pres">
      <dgm:prSet presAssocID="{6550E851-EB72-4EDD-977D-3F0C88407BD5}" presName="node" presStyleLbl="node1" presStyleIdx="8" presStyleCnt="10">
        <dgm:presLayoutVars>
          <dgm:bulletEnabled val="1"/>
        </dgm:presLayoutVars>
      </dgm:prSet>
      <dgm:spPr/>
    </dgm:pt>
    <dgm:pt modelId="{6B6CF206-E1C5-4C7E-B3B7-39D90169E490}" type="pres">
      <dgm:prSet presAssocID="{BA72F8C4-40C2-4484-8846-3F3E4200BD6E}" presName="sibTrans" presStyleCnt="0"/>
      <dgm:spPr/>
    </dgm:pt>
    <dgm:pt modelId="{E27E89FE-87D6-46BA-A974-CC33B8D0DB7C}" type="pres">
      <dgm:prSet presAssocID="{C6BA99E0-33CE-464F-B89A-EE222E6839FB}" presName="node" presStyleLbl="node1" presStyleIdx="9" presStyleCnt="10">
        <dgm:presLayoutVars>
          <dgm:bulletEnabled val="1"/>
        </dgm:presLayoutVars>
      </dgm:prSet>
      <dgm:spPr/>
    </dgm:pt>
  </dgm:ptLst>
  <dgm:cxnLst>
    <dgm:cxn modelId="{11E41304-8FA0-42B7-BD62-2B41B7DCF982}" srcId="{18E9AAAB-BA79-44C8-BC2B-404DE04A98C9}" destId="{6550E851-EB72-4EDD-977D-3F0C88407BD5}" srcOrd="8" destOrd="0" parTransId="{63930920-9C5A-447B-847D-3E0FC7B153D2}" sibTransId="{BA72F8C4-40C2-4484-8846-3F3E4200BD6E}"/>
    <dgm:cxn modelId="{22D9E104-2C47-4C96-99E2-A854F4A6238E}" type="presOf" srcId="{D3F029F3-9C1F-4C4A-B0C8-FAE4E0091A49}" destId="{5476F5B9-4E2F-4CBB-9627-D6570D9EC59A}" srcOrd="0" destOrd="0" presId="urn:microsoft.com/office/officeart/2005/8/layout/default"/>
    <dgm:cxn modelId="{968D3F09-794F-4086-8B3E-7388BE57B727}" type="presOf" srcId="{407F5F32-5F17-4225-8627-652E35AA39D8}" destId="{EB0E73D6-7F48-4C88-AF69-3E813A9D3E04}" srcOrd="0" destOrd="0" presId="urn:microsoft.com/office/officeart/2005/8/layout/default"/>
    <dgm:cxn modelId="{749CF012-DCBC-4DDB-A473-CDE95DC219C6}" srcId="{18E9AAAB-BA79-44C8-BC2B-404DE04A98C9}" destId="{9E499C09-A8F4-4318-BF33-64AFD0767AAE}" srcOrd="3" destOrd="0" parTransId="{ECB8A01B-3418-419E-AFBD-052678DB53B2}" sibTransId="{CBC43555-4A4C-4D07-8840-6D04ECE0B7A0}"/>
    <dgm:cxn modelId="{BF4E402D-87A7-41CB-9BC3-7800187D03E7}" type="presOf" srcId="{C6BA99E0-33CE-464F-B89A-EE222E6839FB}" destId="{E27E89FE-87D6-46BA-A974-CC33B8D0DB7C}" srcOrd="0" destOrd="0" presId="urn:microsoft.com/office/officeart/2005/8/layout/default"/>
    <dgm:cxn modelId="{67F28E30-31EB-4A4B-93E4-B14545FF85EF}" type="presOf" srcId="{9E499C09-A8F4-4318-BF33-64AFD0767AAE}" destId="{A005192E-6F59-48E3-806B-F1680CE14AF8}" srcOrd="0" destOrd="0" presId="urn:microsoft.com/office/officeart/2005/8/layout/default"/>
    <dgm:cxn modelId="{D147D33B-0D99-4E41-85DC-C29BFE17449E}" type="presOf" srcId="{1AA5CD63-256A-4291-8572-58601F0E2EAD}" destId="{8966C9D8-4893-45E9-A1D3-81803091288A}" srcOrd="0" destOrd="0" presId="urn:microsoft.com/office/officeart/2005/8/layout/default"/>
    <dgm:cxn modelId="{F3D3195F-B14D-48BC-84AB-D0AA59C18673}" srcId="{18E9AAAB-BA79-44C8-BC2B-404DE04A98C9}" destId="{470F76E0-DC33-4C83-ACF8-4E293DF0CC53}" srcOrd="7" destOrd="0" parTransId="{E7BA6C9E-3514-41DB-8A21-D596AE8D6A3B}" sibTransId="{FE2D21AD-A40F-41DB-9DDC-10E80778B1A7}"/>
    <dgm:cxn modelId="{E3251462-0D3B-4EDA-B37B-B7640E3ABC96}" srcId="{18E9AAAB-BA79-44C8-BC2B-404DE04A98C9}" destId="{407F5F32-5F17-4225-8627-652E35AA39D8}" srcOrd="0" destOrd="0" parTransId="{5ED4C570-249C-4D46-A34E-F958A0E9C865}" sibTransId="{0A8B46C9-F624-40D6-8042-823C3940BA60}"/>
    <dgm:cxn modelId="{292F766B-2E28-4F34-8D8A-683112DC02B0}" type="presOf" srcId="{C340AB84-F911-43ED-814E-93EBCAE0FBD6}" destId="{9654BB54-73F3-4B65-91B3-AD262D6AA198}" srcOrd="0" destOrd="0" presId="urn:microsoft.com/office/officeart/2005/8/layout/default"/>
    <dgm:cxn modelId="{547A3CAE-24A7-4E01-BB30-626CD5ADFED4}" srcId="{18E9AAAB-BA79-44C8-BC2B-404DE04A98C9}" destId="{C340AB84-F911-43ED-814E-93EBCAE0FBD6}" srcOrd="1" destOrd="0" parTransId="{C64D35E2-AD54-4A85-B7F0-CEFFA76C6EE2}" sibTransId="{DCBF3D41-9693-49D0-B00E-223A17C38F4E}"/>
    <dgm:cxn modelId="{98A3A2B8-12F3-4430-9C95-89FF529DE585}" srcId="{18E9AAAB-BA79-44C8-BC2B-404DE04A98C9}" destId="{FE930250-9280-49F5-8EC5-91B51429831B}" srcOrd="6" destOrd="0" parTransId="{8CED876C-5E24-45F1-80F9-621EF8C67EBB}" sibTransId="{82EE0573-1690-479E-8BA9-DA327366D3F1}"/>
    <dgm:cxn modelId="{9AD89DB9-6299-44BE-8CC4-9E6BCA39770A}" srcId="{18E9AAAB-BA79-44C8-BC2B-404DE04A98C9}" destId="{C6BA99E0-33CE-464F-B89A-EE222E6839FB}" srcOrd="9" destOrd="0" parTransId="{3FAF30F6-AB39-4461-A4EC-E04F9B6E1B46}" sibTransId="{D05CC5C8-192A-4D75-B685-6E24AE4D7D13}"/>
    <dgm:cxn modelId="{9A05ADBE-8433-4B4C-A0C6-FD4B8199CBAC}" type="presOf" srcId="{18E9AAAB-BA79-44C8-BC2B-404DE04A98C9}" destId="{EA797FC8-7E16-4574-B5DB-F3159CAD0359}" srcOrd="0" destOrd="0" presId="urn:microsoft.com/office/officeart/2005/8/layout/default"/>
    <dgm:cxn modelId="{F20AA0C0-11AD-4583-B518-1E04F9160711}" srcId="{18E9AAAB-BA79-44C8-BC2B-404DE04A98C9}" destId="{D3F029F3-9C1F-4C4A-B0C8-FAE4E0091A49}" srcOrd="4" destOrd="0" parTransId="{5C3844A8-7479-4B16-B56E-91989DF3082C}" sibTransId="{FCB2E934-7ECF-4AF8-8C2A-17F1660AE459}"/>
    <dgm:cxn modelId="{E2BD4CD1-3583-4274-8398-8CB16D35DB05}" type="presOf" srcId="{FE930250-9280-49F5-8EC5-91B51429831B}" destId="{7A486633-3382-4572-938F-17F9B5766DD7}" srcOrd="0" destOrd="0" presId="urn:microsoft.com/office/officeart/2005/8/layout/default"/>
    <dgm:cxn modelId="{DA805BD2-DB23-4DFB-A5E1-DDBC623019E9}" type="presOf" srcId="{E9B32A63-857B-4E68-9793-33754B0CDE34}" destId="{572D1822-9117-48BB-85EC-11357FCB930F}" srcOrd="0" destOrd="0" presId="urn:microsoft.com/office/officeart/2005/8/layout/default"/>
    <dgm:cxn modelId="{D9F4F1DA-657D-4B8F-8A63-C2B611F7C9C1}" type="presOf" srcId="{470F76E0-DC33-4C83-ACF8-4E293DF0CC53}" destId="{4332B6EF-7158-44EA-9E69-E7CBD4528DD8}" srcOrd="0" destOrd="0" presId="urn:microsoft.com/office/officeart/2005/8/layout/default"/>
    <dgm:cxn modelId="{FD576DEC-7177-4E15-95AA-C6F1CDC3BA8C}" srcId="{18E9AAAB-BA79-44C8-BC2B-404DE04A98C9}" destId="{1AA5CD63-256A-4291-8572-58601F0E2EAD}" srcOrd="5" destOrd="0" parTransId="{D8E0F198-19EA-496F-8D21-53690634920C}" sibTransId="{BB6C06B0-A39D-4C5E-B2BA-33AF50B506AC}"/>
    <dgm:cxn modelId="{F60CDCEE-9889-4770-AAF2-86978889BADA}" type="presOf" srcId="{6550E851-EB72-4EDD-977D-3F0C88407BD5}" destId="{58A4CB33-05D3-4353-9EF3-BDD4CFD3792A}" srcOrd="0" destOrd="0" presId="urn:microsoft.com/office/officeart/2005/8/layout/default"/>
    <dgm:cxn modelId="{428109FA-E00A-4060-8BC8-83F726E03BDB}" srcId="{18E9AAAB-BA79-44C8-BC2B-404DE04A98C9}" destId="{E9B32A63-857B-4E68-9793-33754B0CDE34}" srcOrd="2" destOrd="0" parTransId="{9A1ECF3B-1620-4F02-8B8B-D7E1454A4184}" sibTransId="{AB8E7511-3B93-4B82-A88A-922C46F4448F}"/>
    <dgm:cxn modelId="{88F84425-A543-4F32-9953-86953FC58026}" type="presParOf" srcId="{EA797FC8-7E16-4574-B5DB-F3159CAD0359}" destId="{EB0E73D6-7F48-4C88-AF69-3E813A9D3E04}" srcOrd="0" destOrd="0" presId="urn:microsoft.com/office/officeart/2005/8/layout/default"/>
    <dgm:cxn modelId="{B879905C-C988-49A9-9AD8-A21CF9136F62}" type="presParOf" srcId="{EA797FC8-7E16-4574-B5DB-F3159CAD0359}" destId="{6A87AA2D-6A3C-4FC9-BD42-DB77641C59DB}" srcOrd="1" destOrd="0" presId="urn:microsoft.com/office/officeart/2005/8/layout/default"/>
    <dgm:cxn modelId="{1B942882-33C0-495F-8B06-7C2079047246}" type="presParOf" srcId="{EA797FC8-7E16-4574-B5DB-F3159CAD0359}" destId="{9654BB54-73F3-4B65-91B3-AD262D6AA198}" srcOrd="2" destOrd="0" presId="urn:microsoft.com/office/officeart/2005/8/layout/default"/>
    <dgm:cxn modelId="{3316E030-3AB7-4864-BFB7-1DC21F5E8BA3}" type="presParOf" srcId="{EA797FC8-7E16-4574-B5DB-F3159CAD0359}" destId="{394CE663-4BC0-4D2E-B3A0-64A7FE082870}" srcOrd="3" destOrd="0" presId="urn:microsoft.com/office/officeart/2005/8/layout/default"/>
    <dgm:cxn modelId="{BBEA10E3-3040-4AEC-8813-F0795813A8D0}" type="presParOf" srcId="{EA797FC8-7E16-4574-B5DB-F3159CAD0359}" destId="{572D1822-9117-48BB-85EC-11357FCB930F}" srcOrd="4" destOrd="0" presId="urn:microsoft.com/office/officeart/2005/8/layout/default"/>
    <dgm:cxn modelId="{C29A95D5-3DAB-4EE3-B415-B0879996AE4E}" type="presParOf" srcId="{EA797FC8-7E16-4574-B5DB-F3159CAD0359}" destId="{C4232835-25A6-4E74-B12C-73DA305F8DBF}" srcOrd="5" destOrd="0" presId="urn:microsoft.com/office/officeart/2005/8/layout/default"/>
    <dgm:cxn modelId="{837CF49F-28BE-4223-9F38-250DBBF56E1F}" type="presParOf" srcId="{EA797FC8-7E16-4574-B5DB-F3159CAD0359}" destId="{A005192E-6F59-48E3-806B-F1680CE14AF8}" srcOrd="6" destOrd="0" presId="urn:microsoft.com/office/officeart/2005/8/layout/default"/>
    <dgm:cxn modelId="{401A77D3-E6FE-4096-9E1A-0DAD9A9D2B4A}" type="presParOf" srcId="{EA797FC8-7E16-4574-B5DB-F3159CAD0359}" destId="{97BF328A-64EA-4DF7-9DF8-08B831F4EFB5}" srcOrd="7" destOrd="0" presId="urn:microsoft.com/office/officeart/2005/8/layout/default"/>
    <dgm:cxn modelId="{834CE7D0-76D4-4D2D-B0B5-04EC4778B69F}" type="presParOf" srcId="{EA797FC8-7E16-4574-B5DB-F3159CAD0359}" destId="{5476F5B9-4E2F-4CBB-9627-D6570D9EC59A}" srcOrd="8" destOrd="0" presId="urn:microsoft.com/office/officeart/2005/8/layout/default"/>
    <dgm:cxn modelId="{6A721880-E842-4765-AAA7-95D5C36FB31F}" type="presParOf" srcId="{EA797FC8-7E16-4574-B5DB-F3159CAD0359}" destId="{931A64FA-0E54-4140-B113-8B5B21B3EC8C}" srcOrd="9" destOrd="0" presId="urn:microsoft.com/office/officeart/2005/8/layout/default"/>
    <dgm:cxn modelId="{22BC4D6A-1D92-478A-983C-7493132DFDB5}" type="presParOf" srcId="{EA797FC8-7E16-4574-B5DB-F3159CAD0359}" destId="{8966C9D8-4893-45E9-A1D3-81803091288A}" srcOrd="10" destOrd="0" presId="urn:microsoft.com/office/officeart/2005/8/layout/default"/>
    <dgm:cxn modelId="{352E1C15-5B62-4A5B-9B00-D3B7EEB8408B}" type="presParOf" srcId="{EA797FC8-7E16-4574-B5DB-F3159CAD0359}" destId="{333D77F3-14FE-4460-8FE7-0A3D0D76571D}" srcOrd="11" destOrd="0" presId="urn:microsoft.com/office/officeart/2005/8/layout/default"/>
    <dgm:cxn modelId="{AC4B19E3-96D5-449F-AF3E-63F84676A1C3}" type="presParOf" srcId="{EA797FC8-7E16-4574-B5DB-F3159CAD0359}" destId="{7A486633-3382-4572-938F-17F9B5766DD7}" srcOrd="12" destOrd="0" presId="urn:microsoft.com/office/officeart/2005/8/layout/default"/>
    <dgm:cxn modelId="{419E453C-A8EC-405B-B77C-5B3451961218}" type="presParOf" srcId="{EA797FC8-7E16-4574-B5DB-F3159CAD0359}" destId="{7052C677-CB5F-4F29-A9C4-41A896CCBBAD}" srcOrd="13" destOrd="0" presId="urn:microsoft.com/office/officeart/2005/8/layout/default"/>
    <dgm:cxn modelId="{6F51F6D0-004A-4D51-9AAE-A46451B6C9B5}" type="presParOf" srcId="{EA797FC8-7E16-4574-B5DB-F3159CAD0359}" destId="{4332B6EF-7158-44EA-9E69-E7CBD4528DD8}" srcOrd="14" destOrd="0" presId="urn:microsoft.com/office/officeart/2005/8/layout/default"/>
    <dgm:cxn modelId="{F6E43325-BF10-4894-BCA7-7B5737F3143A}" type="presParOf" srcId="{EA797FC8-7E16-4574-B5DB-F3159CAD0359}" destId="{D3A2B1D4-2789-4F81-A4D9-A4B76A3B8E33}" srcOrd="15" destOrd="0" presId="urn:microsoft.com/office/officeart/2005/8/layout/default"/>
    <dgm:cxn modelId="{7EA7911D-8AB3-4EA0-80C8-592B528CFD70}" type="presParOf" srcId="{EA797FC8-7E16-4574-B5DB-F3159CAD0359}" destId="{58A4CB33-05D3-4353-9EF3-BDD4CFD3792A}" srcOrd="16" destOrd="0" presId="urn:microsoft.com/office/officeart/2005/8/layout/default"/>
    <dgm:cxn modelId="{87BC65FA-A038-4328-A31F-953B5C527DDB}" type="presParOf" srcId="{EA797FC8-7E16-4574-B5DB-F3159CAD0359}" destId="{6B6CF206-E1C5-4C7E-B3B7-39D90169E490}" srcOrd="17" destOrd="0" presId="urn:microsoft.com/office/officeart/2005/8/layout/default"/>
    <dgm:cxn modelId="{BBD6656E-B7D6-4C10-948C-D6BC90B63E63}" type="presParOf" srcId="{EA797FC8-7E16-4574-B5DB-F3159CAD0359}" destId="{E27E89FE-87D6-46BA-A974-CC33B8D0DB7C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DAEECA-8CD5-4D1C-8AD0-7CC291895600}" type="doc">
      <dgm:prSet loTypeId="urn:microsoft.com/office/officeart/2005/8/layout/vProcess5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4D76943-36C8-43A3-87F0-805755B12108}">
      <dgm:prSet/>
      <dgm:spPr/>
      <dgm:t>
        <a:bodyPr/>
        <a:lstStyle/>
        <a:p>
          <a:r>
            <a:rPr lang="en-GB" dirty="0"/>
            <a:t>True Positive (TP) is 5413,</a:t>
          </a:r>
          <a:endParaRPr lang="en-US" dirty="0"/>
        </a:p>
      </dgm:t>
    </dgm:pt>
    <dgm:pt modelId="{199F2752-A30D-4524-8483-B66A615B1112}" type="parTrans" cxnId="{1673A069-FF95-451A-91B4-400398E48395}">
      <dgm:prSet/>
      <dgm:spPr/>
      <dgm:t>
        <a:bodyPr/>
        <a:lstStyle/>
        <a:p>
          <a:endParaRPr lang="en-US"/>
        </a:p>
      </dgm:t>
    </dgm:pt>
    <dgm:pt modelId="{CBF113D7-79EC-459C-AB32-B2C51C94CD00}" type="sibTrans" cxnId="{1673A069-FF95-451A-91B4-400398E48395}">
      <dgm:prSet/>
      <dgm:spPr/>
      <dgm:t>
        <a:bodyPr/>
        <a:lstStyle/>
        <a:p>
          <a:endParaRPr lang="en-US"/>
        </a:p>
      </dgm:t>
    </dgm:pt>
    <dgm:pt modelId="{E26ED530-DA38-40F7-82D6-AFA5FD27E468}">
      <dgm:prSet/>
      <dgm:spPr/>
      <dgm:t>
        <a:bodyPr/>
        <a:lstStyle/>
        <a:p>
          <a:r>
            <a:rPr lang="en-GB"/>
            <a:t>False Negative (FN) is 1575, </a:t>
          </a:r>
          <a:endParaRPr lang="en-US"/>
        </a:p>
      </dgm:t>
    </dgm:pt>
    <dgm:pt modelId="{8427AAC6-B623-47EB-B4DC-AA00C4E7A156}" type="parTrans" cxnId="{9C5903C1-711F-4CC6-9836-BED37B16A4A3}">
      <dgm:prSet/>
      <dgm:spPr/>
      <dgm:t>
        <a:bodyPr/>
        <a:lstStyle/>
        <a:p>
          <a:endParaRPr lang="en-US"/>
        </a:p>
      </dgm:t>
    </dgm:pt>
    <dgm:pt modelId="{F4001B85-E4B2-4536-9E7F-0A6847854F14}" type="sibTrans" cxnId="{9C5903C1-711F-4CC6-9836-BED37B16A4A3}">
      <dgm:prSet/>
      <dgm:spPr/>
      <dgm:t>
        <a:bodyPr/>
        <a:lstStyle/>
        <a:p>
          <a:endParaRPr lang="en-US"/>
        </a:p>
      </dgm:t>
    </dgm:pt>
    <dgm:pt modelId="{7B119EBE-E272-43CC-862C-D16F9E7CCEC9}">
      <dgm:prSet/>
      <dgm:spPr/>
      <dgm:t>
        <a:bodyPr/>
        <a:lstStyle/>
        <a:p>
          <a:r>
            <a:rPr lang="en-GB"/>
            <a:t>False Positive (FP) is 2109</a:t>
          </a:r>
          <a:endParaRPr lang="en-US"/>
        </a:p>
      </dgm:t>
    </dgm:pt>
    <dgm:pt modelId="{3846DB94-27FB-49DC-B16A-C1BC7EE61120}" type="parTrans" cxnId="{16F16059-11C2-43E2-9EEA-20F031803ECB}">
      <dgm:prSet/>
      <dgm:spPr/>
      <dgm:t>
        <a:bodyPr/>
        <a:lstStyle/>
        <a:p>
          <a:endParaRPr lang="en-US"/>
        </a:p>
      </dgm:t>
    </dgm:pt>
    <dgm:pt modelId="{06D41657-44DD-41D0-96EA-95132E84EAB9}" type="sibTrans" cxnId="{16F16059-11C2-43E2-9EEA-20F031803ECB}">
      <dgm:prSet/>
      <dgm:spPr/>
      <dgm:t>
        <a:bodyPr/>
        <a:lstStyle/>
        <a:p>
          <a:endParaRPr lang="en-US"/>
        </a:p>
      </dgm:t>
    </dgm:pt>
    <dgm:pt modelId="{A0AFEFCA-3314-4811-8AC9-4949138C9163}">
      <dgm:prSet/>
      <dgm:spPr/>
      <dgm:t>
        <a:bodyPr/>
        <a:lstStyle/>
        <a:p>
          <a:r>
            <a:rPr lang="en-GB"/>
            <a:t>True Negative (TN)  is 4903</a:t>
          </a:r>
          <a:endParaRPr lang="en-US"/>
        </a:p>
      </dgm:t>
    </dgm:pt>
    <dgm:pt modelId="{5FF4A326-6C27-45BC-B9C8-7111AE923D19}" type="parTrans" cxnId="{DB1EEDC3-E725-4899-BC46-C122638D0E01}">
      <dgm:prSet/>
      <dgm:spPr/>
      <dgm:t>
        <a:bodyPr/>
        <a:lstStyle/>
        <a:p>
          <a:endParaRPr lang="en-US"/>
        </a:p>
      </dgm:t>
    </dgm:pt>
    <dgm:pt modelId="{151DB0CB-D9DA-4E9A-BCE0-8F944F043D4E}" type="sibTrans" cxnId="{DB1EEDC3-E725-4899-BC46-C122638D0E01}">
      <dgm:prSet/>
      <dgm:spPr/>
      <dgm:t>
        <a:bodyPr/>
        <a:lstStyle/>
        <a:p>
          <a:endParaRPr lang="en-US"/>
        </a:p>
      </dgm:t>
    </dgm:pt>
    <dgm:pt modelId="{2C37B42A-C18E-4355-A2EF-B90581947EE0}" type="pres">
      <dgm:prSet presAssocID="{35DAEECA-8CD5-4D1C-8AD0-7CC291895600}" presName="outerComposite" presStyleCnt="0">
        <dgm:presLayoutVars>
          <dgm:chMax val="5"/>
          <dgm:dir/>
          <dgm:resizeHandles val="exact"/>
        </dgm:presLayoutVars>
      </dgm:prSet>
      <dgm:spPr/>
    </dgm:pt>
    <dgm:pt modelId="{BEE354FB-DC0D-4667-A4E4-44AC1EA4F721}" type="pres">
      <dgm:prSet presAssocID="{35DAEECA-8CD5-4D1C-8AD0-7CC291895600}" presName="dummyMaxCanvas" presStyleCnt="0">
        <dgm:presLayoutVars/>
      </dgm:prSet>
      <dgm:spPr/>
    </dgm:pt>
    <dgm:pt modelId="{B5042CE3-FEB4-4167-8B40-71DFDB6EBFE2}" type="pres">
      <dgm:prSet presAssocID="{35DAEECA-8CD5-4D1C-8AD0-7CC291895600}" presName="FourNodes_1" presStyleLbl="node1" presStyleIdx="0" presStyleCnt="4">
        <dgm:presLayoutVars>
          <dgm:bulletEnabled val="1"/>
        </dgm:presLayoutVars>
      </dgm:prSet>
      <dgm:spPr/>
    </dgm:pt>
    <dgm:pt modelId="{1F680AAA-36F6-494E-B4DA-A9BDBD4A2D7B}" type="pres">
      <dgm:prSet presAssocID="{35DAEECA-8CD5-4D1C-8AD0-7CC291895600}" presName="FourNodes_2" presStyleLbl="node1" presStyleIdx="1" presStyleCnt="4">
        <dgm:presLayoutVars>
          <dgm:bulletEnabled val="1"/>
        </dgm:presLayoutVars>
      </dgm:prSet>
      <dgm:spPr/>
    </dgm:pt>
    <dgm:pt modelId="{79963785-9655-4636-B1D9-2050CACD408E}" type="pres">
      <dgm:prSet presAssocID="{35DAEECA-8CD5-4D1C-8AD0-7CC291895600}" presName="FourNodes_3" presStyleLbl="node1" presStyleIdx="2" presStyleCnt="4">
        <dgm:presLayoutVars>
          <dgm:bulletEnabled val="1"/>
        </dgm:presLayoutVars>
      </dgm:prSet>
      <dgm:spPr/>
    </dgm:pt>
    <dgm:pt modelId="{1B7CE002-F67E-4550-8D2F-E108F913F3E4}" type="pres">
      <dgm:prSet presAssocID="{35DAEECA-8CD5-4D1C-8AD0-7CC291895600}" presName="FourNodes_4" presStyleLbl="node1" presStyleIdx="3" presStyleCnt="4">
        <dgm:presLayoutVars>
          <dgm:bulletEnabled val="1"/>
        </dgm:presLayoutVars>
      </dgm:prSet>
      <dgm:spPr/>
    </dgm:pt>
    <dgm:pt modelId="{A3D95F6D-07CB-43A9-937E-C469C00065FE}" type="pres">
      <dgm:prSet presAssocID="{35DAEECA-8CD5-4D1C-8AD0-7CC291895600}" presName="FourConn_1-2" presStyleLbl="fgAccFollowNode1" presStyleIdx="0" presStyleCnt="3">
        <dgm:presLayoutVars>
          <dgm:bulletEnabled val="1"/>
        </dgm:presLayoutVars>
      </dgm:prSet>
      <dgm:spPr/>
    </dgm:pt>
    <dgm:pt modelId="{55740CD0-13E8-4E30-A4DF-9643B1A9F723}" type="pres">
      <dgm:prSet presAssocID="{35DAEECA-8CD5-4D1C-8AD0-7CC291895600}" presName="FourConn_2-3" presStyleLbl="fgAccFollowNode1" presStyleIdx="1" presStyleCnt="3">
        <dgm:presLayoutVars>
          <dgm:bulletEnabled val="1"/>
        </dgm:presLayoutVars>
      </dgm:prSet>
      <dgm:spPr/>
    </dgm:pt>
    <dgm:pt modelId="{F55A47AD-7568-4308-98BB-0A7804ADC2E7}" type="pres">
      <dgm:prSet presAssocID="{35DAEECA-8CD5-4D1C-8AD0-7CC291895600}" presName="FourConn_3-4" presStyleLbl="fgAccFollowNode1" presStyleIdx="2" presStyleCnt="3">
        <dgm:presLayoutVars>
          <dgm:bulletEnabled val="1"/>
        </dgm:presLayoutVars>
      </dgm:prSet>
      <dgm:spPr/>
    </dgm:pt>
    <dgm:pt modelId="{BB0ABA06-03C9-4E21-A2DD-133AA7920FBE}" type="pres">
      <dgm:prSet presAssocID="{35DAEECA-8CD5-4D1C-8AD0-7CC291895600}" presName="FourNodes_1_text" presStyleLbl="node1" presStyleIdx="3" presStyleCnt="4">
        <dgm:presLayoutVars>
          <dgm:bulletEnabled val="1"/>
        </dgm:presLayoutVars>
      </dgm:prSet>
      <dgm:spPr/>
    </dgm:pt>
    <dgm:pt modelId="{E04D90A0-C883-433D-92AD-F8213E9330D6}" type="pres">
      <dgm:prSet presAssocID="{35DAEECA-8CD5-4D1C-8AD0-7CC291895600}" presName="FourNodes_2_text" presStyleLbl="node1" presStyleIdx="3" presStyleCnt="4">
        <dgm:presLayoutVars>
          <dgm:bulletEnabled val="1"/>
        </dgm:presLayoutVars>
      </dgm:prSet>
      <dgm:spPr/>
    </dgm:pt>
    <dgm:pt modelId="{EB9DCF7F-C4F1-4040-9921-13A053D76A09}" type="pres">
      <dgm:prSet presAssocID="{35DAEECA-8CD5-4D1C-8AD0-7CC291895600}" presName="FourNodes_3_text" presStyleLbl="node1" presStyleIdx="3" presStyleCnt="4">
        <dgm:presLayoutVars>
          <dgm:bulletEnabled val="1"/>
        </dgm:presLayoutVars>
      </dgm:prSet>
      <dgm:spPr/>
    </dgm:pt>
    <dgm:pt modelId="{32B72E9D-7370-4811-A7E0-35D8E113ABEB}" type="pres">
      <dgm:prSet presAssocID="{35DAEECA-8CD5-4D1C-8AD0-7CC29189560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43E8401-273B-4E7C-B653-BF30A49B58C6}" type="presOf" srcId="{A0AFEFCA-3314-4811-8AC9-4949138C9163}" destId="{1B7CE002-F67E-4550-8D2F-E108F913F3E4}" srcOrd="0" destOrd="0" presId="urn:microsoft.com/office/officeart/2005/8/layout/vProcess5"/>
    <dgm:cxn modelId="{4E1C8706-96EF-4F38-B8BC-62296278A431}" type="presOf" srcId="{E26ED530-DA38-40F7-82D6-AFA5FD27E468}" destId="{1F680AAA-36F6-494E-B4DA-A9BDBD4A2D7B}" srcOrd="0" destOrd="0" presId="urn:microsoft.com/office/officeart/2005/8/layout/vProcess5"/>
    <dgm:cxn modelId="{98A82728-E2AF-4791-AF8D-9F3BAAEC1C45}" type="presOf" srcId="{7B119EBE-E272-43CC-862C-D16F9E7CCEC9}" destId="{EB9DCF7F-C4F1-4040-9921-13A053D76A09}" srcOrd="1" destOrd="0" presId="urn:microsoft.com/office/officeart/2005/8/layout/vProcess5"/>
    <dgm:cxn modelId="{98E80B38-D986-4CB6-8003-6332610B3066}" type="presOf" srcId="{06D41657-44DD-41D0-96EA-95132E84EAB9}" destId="{F55A47AD-7568-4308-98BB-0A7804ADC2E7}" srcOrd="0" destOrd="0" presId="urn:microsoft.com/office/officeart/2005/8/layout/vProcess5"/>
    <dgm:cxn modelId="{1673A069-FF95-451A-91B4-400398E48395}" srcId="{35DAEECA-8CD5-4D1C-8AD0-7CC291895600}" destId="{74D76943-36C8-43A3-87F0-805755B12108}" srcOrd="0" destOrd="0" parTransId="{199F2752-A30D-4524-8483-B66A615B1112}" sibTransId="{CBF113D7-79EC-459C-AB32-B2C51C94CD00}"/>
    <dgm:cxn modelId="{127B406E-8F1A-470A-847B-4B0A0728F3FB}" type="presOf" srcId="{A0AFEFCA-3314-4811-8AC9-4949138C9163}" destId="{32B72E9D-7370-4811-A7E0-35D8E113ABEB}" srcOrd="1" destOrd="0" presId="urn:microsoft.com/office/officeart/2005/8/layout/vProcess5"/>
    <dgm:cxn modelId="{E7074C50-DE8E-4087-886A-0E01A5DF592A}" type="presOf" srcId="{CBF113D7-79EC-459C-AB32-B2C51C94CD00}" destId="{A3D95F6D-07CB-43A9-937E-C469C00065FE}" srcOrd="0" destOrd="0" presId="urn:microsoft.com/office/officeart/2005/8/layout/vProcess5"/>
    <dgm:cxn modelId="{4E954651-BDFA-4647-9163-90A963FDD34C}" type="presOf" srcId="{F4001B85-E4B2-4536-9E7F-0A6847854F14}" destId="{55740CD0-13E8-4E30-A4DF-9643B1A9F723}" srcOrd="0" destOrd="0" presId="urn:microsoft.com/office/officeart/2005/8/layout/vProcess5"/>
    <dgm:cxn modelId="{16F16059-11C2-43E2-9EEA-20F031803ECB}" srcId="{35DAEECA-8CD5-4D1C-8AD0-7CC291895600}" destId="{7B119EBE-E272-43CC-862C-D16F9E7CCEC9}" srcOrd="2" destOrd="0" parTransId="{3846DB94-27FB-49DC-B16A-C1BC7EE61120}" sibTransId="{06D41657-44DD-41D0-96EA-95132E84EAB9}"/>
    <dgm:cxn modelId="{FC2B9391-6083-4682-8ADC-31EA2D5DE8BB}" type="presOf" srcId="{E26ED530-DA38-40F7-82D6-AFA5FD27E468}" destId="{E04D90A0-C883-433D-92AD-F8213E9330D6}" srcOrd="1" destOrd="0" presId="urn:microsoft.com/office/officeart/2005/8/layout/vProcess5"/>
    <dgm:cxn modelId="{88BBA1A1-415D-4F35-B35F-CDD37FFD6D71}" type="presOf" srcId="{35DAEECA-8CD5-4D1C-8AD0-7CC291895600}" destId="{2C37B42A-C18E-4355-A2EF-B90581947EE0}" srcOrd="0" destOrd="0" presId="urn:microsoft.com/office/officeart/2005/8/layout/vProcess5"/>
    <dgm:cxn modelId="{6F36B0A5-EE6C-4CA8-AC2D-1A5FE71E1EAD}" type="presOf" srcId="{74D76943-36C8-43A3-87F0-805755B12108}" destId="{B5042CE3-FEB4-4167-8B40-71DFDB6EBFE2}" srcOrd="0" destOrd="0" presId="urn:microsoft.com/office/officeart/2005/8/layout/vProcess5"/>
    <dgm:cxn modelId="{7AFC49B7-C2FA-41E6-ACE1-E3BE02BCECAF}" type="presOf" srcId="{74D76943-36C8-43A3-87F0-805755B12108}" destId="{BB0ABA06-03C9-4E21-A2DD-133AA7920FBE}" srcOrd="1" destOrd="0" presId="urn:microsoft.com/office/officeart/2005/8/layout/vProcess5"/>
    <dgm:cxn modelId="{9C5903C1-711F-4CC6-9836-BED37B16A4A3}" srcId="{35DAEECA-8CD5-4D1C-8AD0-7CC291895600}" destId="{E26ED530-DA38-40F7-82D6-AFA5FD27E468}" srcOrd="1" destOrd="0" parTransId="{8427AAC6-B623-47EB-B4DC-AA00C4E7A156}" sibTransId="{F4001B85-E4B2-4536-9E7F-0A6847854F14}"/>
    <dgm:cxn modelId="{DB1EEDC3-E725-4899-BC46-C122638D0E01}" srcId="{35DAEECA-8CD5-4D1C-8AD0-7CC291895600}" destId="{A0AFEFCA-3314-4811-8AC9-4949138C9163}" srcOrd="3" destOrd="0" parTransId="{5FF4A326-6C27-45BC-B9C8-7111AE923D19}" sibTransId="{151DB0CB-D9DA-4E9A-BCE0-8F944F043D4E}"/>
    <dgm:cxn modelId="{057994F4-5EDB-4783-88D5-4516D94FD845}" type="presOf" srcId="{7B119EBE-E272-43CC-862C-D16F9E7CCEC9}" destId="{79963785-9655-4636-B1D9-2050CACD408E}" srcOrd="0" destOrd="0" presId="urn:microsoft.com/office/officeart/2005/8/layout/vProcess5"/>
    <dgm:cxn modelId="{F422235F-32C0-4A22-BF35-26FDE37CB3F0}" type="presParOf" srcId="{2C37B42A-C18E-4355-A2EF-B90581947EE0}" destId="{BEE354FB-DC0D-4667-A4E4-44AC1EA4F721}" srcOrd="0" destOrd="0" presId="urn:microsoft.com/office/officeart/2005/8/layout/vProcess5"/>
    <dgm:cxn modelId="{E194F298-13E6-45E3-B720-DAE3B31AC7A2}" type="presParOf" srcId="{2C37B42A-C18E-4355-A2EF-B90581947EE0}" destId="{B5042CE3-FEB4-4167-8B40-71DFDB6EBFE2}" srcOrd="1" destOrd="0" presId="urn:microsoft.com/office/officeart/2005/8/layout/vProcess5"/>
    <dgm:cxn modelId="{E7FB9DEE-FEB4-4764-943B-1ED403743D4F}" type="presParOf" srcId="{2C37B42A-C18E-4355-A2EF-B90581947EE0}" destId="{1F680AAA-36F6-494E-B4DA-A9BDBD4A2D7B}" srcOrd="2" destOrd="0" presId="urn:microsoft.com/office/officeart/2005/8/layout/vProcess5"/>
    <dgm:cxn modelId="{67C70DB0-AB01-49BD-8FDE-68A1431EE34D}" type="presParOf" srcId="{2C37B42A-C18E-4355-A2EF-B90581947EE0}" destId="{79963785-9655-4636-B1D9-2050CACD408E}" srcOrd="3" destOrd="0" presId="urn:microsoft.com/office/officeart/2005/8/layout/vProcess5"/>
    <dgm:cxn modelId="{B6283FFF-5541-40B0-9B18-D3D188BB8E6F}" type="presParOf" srcId="{2C37B42A-C18E-4355-A2EF-B90581947EE0}" destId="{1B7CE002-F67E-4550-8D2F-E108F913F3E4}" srcOrd="4" destOrd="0" presId="urn:microsoft.com/office/officeart/2005/8/layout/vProcess5"/>
    <dgm:cxn modelId="{F0334525-2E08-40D8-A29D-8722D6DC984A}" type="presParOf" srcId="{2C37B42A-C18E-4355-A2EF-B90581947EE0}" destId="{A3D95F6D-07CB-43A9-937E-C469C00065FE}" srcOrd="5" destOrd="0" presId="urn:microsoft.com/office/officeart/2005/8/layout/vProcess5"/>
    <dgm:cxn modelId="{F47C3A77-5EEF-477C-AB90-9D25FED6985E}" type="presParOf" srcId="{2C37B42A-C18E-4355-A2EF-B90581947EE0}" destId="{55740CD0-13E8-4E30-A4DF-9643B1A9F723}" srcOrd="6" destOrd="0" presId="urn:microsoft.com/office/officeart/2005/8/layout/vProcess5"/>
    <dgm:cxn modelId="{354FDBBB-8641-4B90-A83A-04578374EAB5}" type="presParOf" srcId="{2C37B42A-C18E-4355-A2EF-B90581947EE0}" destId="{F55A47AD-7568-4308-98BB-0A7804ADC2E7}" srcOrd="7" destOrd="0" presId="urn:microsoft.com/office/officeart/2005/8/layout/vProcess5"/>
    <dgm:cxn modelId="{9B4A05CA-6411-4BAA-964F-BC30B0F0B308}" type="presParOf" srcId="{2C37B42A-C18E-4355-A2EF-B90581947EE0}" destId="{BB0ABA06-03C9-4E21-A2DD-133AA7920FBE}" srcOrd="8" destOrd="0" presId="urn:microsoft.com/office/officeart/2005/8/layout/vProcess5"/>
    <dgm:cxn modelId="{1B982F51-488C-46AC-A585-B2FEA16D6EB3}" type="presParOf" srcId="{2C37B42A-C18E-4355-A2EF-B90581947EE0}" destId="{E04D90A0-C883-433D-92AD-F8213E9330D6}" srcOrd="9" destOrd="0" presId="urn:microsoft.com/office/officeart/2005/8/layout/vProcess5"/>
    <dgm:cxn modelId="{19C831A8-EB83-4B74-ADD9-8E00CF099F54}" type="presParOf" srcId="{2C37B42A-C18E-4355-A2EF-B90581947EE0}" destId="{EB9DCF7F-C4F1-4040-9921-13A053D76A09}" srcOrd="10" destOrd="0" presId="urn:microsoft.com/office/officeart/2005/8/layout/vProcess5"/>
    <dgm:cxn modelId="{FA44A008-C491-4948-A711-83A24E70644A}" type="presParOf" srcId="{2C37B42A-C18E-4355-A2EF-B90581947EE0}" destId="{32B72E9D-7370-4811-A7E0-35D8E113ABE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C90724-1D6E-4EF3-8046-1C1170C581C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35FB3D9-29F0-4A84-8C18-C23380085396}">
      <dgm:prSet custT="1"/>
      <dgm:spPr/>
      <dgm:t>
        <a:bodyPr/>
        <a:lstStyle/>
        <a:p>
          <a:r>
            <a:rPr lang="et-EE" sz="2500" dirty="0"/>
            <a:t>                                </a:t>
          </a:r>
          <a:r>
            <a:rPr lang="en-GB" sz="4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  <a:endParaRPr lang="en-US" sz="4000" dirty="0">
            <a:solidFill>
              <a:srgbClr val="C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BC76A3C-558D-4DAB-AA10-6D57C95AC3EC}" type="parTrans" cxnId="{FACC06C2-F3E2-4032-AD09-A0A930CFC451}">
      <dgm:prSet/>
      <dgm:spPr/>
      <dgm:t>
        <a:bodyPr/>
        <a:lstStyle/>
        <a:p>
          <a:endParaRPr lang="en-US"/>
        </a:p>
      </dgm:t>
    </dgm:pt>
    <dgm:pt modelId="{FE2411D3-CF9D-489E-92D5-B762DE5F1EB3}" type="sibTrans" cxnId="{FACC06C2-F3E2-4032-AD09-A0A930CFC451}">
      <dgm:prSet/>
      <dgm:spPr/>
      <dgm:t>
        <a:bodyPr/>
        <a:lstStyle/>
        <a:p>
          <a:endParaRPr lang="en-US"/>
        </a:p>
      </dgm:t>
    </dgm:pt>
    <dgm:pt modelId="{28234390-359C-47AC-883E-6DEA0EAB255F}">
      <dgm:prSet custT="1"/>
      <dgm:spPr/>
      <dgm:t>
        <a:bodyPr/>
        <a:lstStyle/>
        <a:p>
          <a:r>
            <a:rPr lang="en-GB" sz="2800" dirty="0">
              <a:latin typeface="Calibri" panose="020F0502020204030204" pitchFamily="34" charset="0"/>
              <a:cs typeface="Calibri" panose="020F0502020204030204" pitchFamily="34" charset="0"/>
            </a:rPr>
            <a:t>In this prediction analysis, the models used are showing a good percentage of accuracy and precision, which indicate the prediction </a:t>
          </a:r>
          <a:endParaRPr lang="en-US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71A4CC5-6C7F-4B83-9D76-8FA4B7C6C138}" type="parTrans" cxnId="{B72699ED-A31A-46BE-8916-E8E9AA7021BC}">
      <dgm:prSet/>
      <dgm:spPr/>
      <dgm:t>
        <a:bodyPr/>
        <a:lstStyle/>
        <a:p>
          <a:endParaRPr lang="en-US"/>
        </a:p>
      </dgm:t>
    </dgm:pt>
    <dgm:pt modelId="{09DCE89B-BAE0-4C43-A989-20235F9105EA}" type="sibTrans" cxnId="{B72699ED-A31A-46BE-8916-E8E9AA7021BC}">
      <dgm:prSet/>
      <dgm:spPr/>
      <dgm:t>
        <a:bodyPr/>
        <a:lstStyle/>
        <a:p>
          <a:endParaRPr lang="en-US"/>
        </a:p>
      </dgm:t>
    </dgm:pt>
    <dgm:pt modelId="{FC4AFEE6-F915-4267-8631-4D15B9B66DDB}">
      <dgm:prSet/>
      <dgm:spPr/>
      <dgm:t>
        <a:bodyPr/>
        <a:lstStyle/>
        <a:p>
          <a:r>
            <a:rPr lang="en-GB" dirty="0"/>
            <a:t>is accurate in this dataset. there is high number of True positive, numbers of patient with cardio disease.</a:t>
          </a:r>
          <a:endParaRPr lang="en-US" dirty="0"/>
        </a:p>
      </dgm:t>
    </dgm:pt>
    <dgm:pt modelId="{98E803DB-EB1C-439B-BAC2-FBF5569BCA4A}" type="parTrans" cxnId="{890E973D-07B0-4C62-8E3C-87599BAFBC95}">
      <dgm:prSet/>
      <dgm:spPr/>
      <dgm:t>
        <a:bodyPr/>
        <a:lstStyle/>
        <a:p>
          <a:endParaRPr lang="en-US"/>
        </a:p>
      </dgm:t>
    </dgm:pt>
    <dgm:pt modelId="{25632664-2E3D-4CC6-9D8C-812D0939706F}" type="sibTrans" cxnId="{890E973D-07B0-4C62-8E3C-87599BAFBC95}">
      <dgm:prSet/>
      <dgm:spPr/>
      <dgm:t>
        <a:bodyPr/>
        <a:lstStyle/>
        <a:p>
          <a:endParaRPr lang="en-US"/>
        </a:p>
      </dgm:t>
    </dgm:pt>
    <dgm:pt modelId="{6213E772-3C95-4F83-99A6-BC7A39B8FEE4}" type="pres">
      <dgm:prSet presAssocID="{5AC90724-1D6E-4EF3-8046-1C1170C581C7}" presName="root" presStyleCnt="0">
        <dgm:presLayoutVars>
          <dgm:dir/>
          <dgm:resizeHandles val="exact"/>
        </dgm:presLayoutVars>
      </dgm:prSet>
      <dgm:spPr/>
    </dgm:pt>
    <dgm:pt modelId="{3D63AAEE-1185-4226-B1BE-C37D0AC5925D}" type="pres">
      <dgm:prSet presAssocID="{335FB3D9-29F0-4A84-8C18-C23380085396}" presName="compNode" presStyleCnt="0"/>
      <dgm:spPr/>
    </dgm:pt>
    <dgm:pt modelId="{659081D7-5960-476E-9757-A65B2BE15A25}" type="pres">
      <dgm:prSet presAssocID="{335FB3D9-29F0-4A84-8C18-C23380085396}" presName="bgRect" presStyleLbl="bgShp" presStyleIdx="0" presStyleCnt="3"/>
      <dgm:spPr/>
    </dgm:pt>
    <dgm:pt modelId="{104D8ECC-2859-4723-AB24-864FD4F324C7}" type="pres">
      <dgm:prSet presAssocID="{335FB3D9-29F0-4A84-8C18-C233800853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8596FBCA-006D-4A23-9132-0F29703046AB}" type="pres">
      <dgm:prSet presAssocID="{335FB3D9-29F0-4A84-8C18-C23380085396}" presName="spaceRect" presStyleCnt="0"/>
      <dgm:spPr/>
    </dgm:pt>
    <dgm:pt modelId="{48DC03C9-2D93-4498-A9D1-ADB967CE1E55}" type="pres">
      <dgm:prSet presAssocID="{335FB3D9-29F0-4A84-8C18-C23380085396}" presName="parTx" presStyleLbl="revTx" presStyleIdx="0" presStyleCnt="3">
        <dgm:presLayoutVars>
          <dgm:chMax val="0"/>
          <dgm:chPref val="0"/>
        </dgm:presLayoutVars>
      </dgm:prSet>
      <dgm:spPr/>
    </dgm:pt>
    <dgm:pt modelId="{A3EE874E-4B43-44C6-852C-58999FDDD2F4}" type="pres">
      <dgm:prSet presAssocID="{FE2411D3-CF9D-489E-92D5-B762DE5F1EB3}" presName="sibTrans" presStyleCnt="0"/>
      <dgm:spPr/>
    </dgm:pt>
    <dgm:pt modelId="{46F9C532-3E01-41A5-974A-1DF43049BF8B}" type="pres">
      <dgm:prSet presAssocID="{28234390-359C-47AC-883E-6DEA0EAB255F}" presName="compNode" presStyleCnt="0"/>
      <dgm:spPr/>
    </dgm:pt>
    <dgm:pt modelId="{E61D1EFA-B51A-42D7-AD53-5FE248AA6D84}" type="pres">
      <dgm:prSet presAssocID="{28234390-359C-47AC-883E-6DEA0EAB255F}" presName="bgRect" presStyleLbl="bgShp" presStyleIdx="1" presStyleCnt="3"/>
      <dgm:spPr/>
    </dgm:pt>
    <dgm:pt modelId="{DEDD3B2B-2949-4EDC-9043-40D661CB3D02}" type="pres">
      <dgm:prSet presAssocID="{28234390-359C-47AC-883E-6DEA0EAB25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CD981ADD-19EE-4D85-8FEB-1AA381A985DF}" type="pres">
      <dgm:prSet presAssocID="{28234390-359C-47AC-883E-6DEA0EAB255F}" presName="spaceRect" presStyleCnt="0"/>
      <dgm:spPr/>
    </dgm:pt>
    <dgm:pt modelId="{0378D49F-5719-4089-BC97-B2D260214E04}" type="pres">
      <dgm:prSet presAssocID="{28234390-359C-47AC-883E-6DEA0EAB255F}" presName="parTx" presStyleLbl="revTx" presStyleIdx="1" presStyleCnt="3">
        <dgm:presLayoutVars>
          <dgm:chMax val="0"/>
          <dgm:chPref val="0"/>
        </dgm:presLayoutVars>
      </dgm:prSet>
      <dgm:spPr/>
    </dgm:pt>
    <dgm:pt modelId="{8D0D3D60-AB1D-4B7E-9CF9-BB83DBE6CC00}" type="pres">
      <dgm:prSet presAssocID="{09DCE89B-BAE0-4C43-A989-20235F9105EA}" presName="sibTrans" presStyleCnt="0"/>
      <dgm:spPr/>
    </dgm:pt>
    <dgm:pt modelId="{F0B82622-7BD6-45EE-9074-D50AA914DFC0}" type="pres">
      <dgm:prSet presAssocID="{FC4AFEE6-F915-4267-8631-4D15B9B66DDB}" presName="compNode" presStyleCnt="0"/>
      <dgm:spPr/>
    </dgm:pt>
    <dgm:pt modelId="{47A965C3-D3E6-4BD4-B887-0079FA2F39E5}" type="pres">
      <dgm:prSet presAssocID="{FC4AFEE6-F915-4267-8631-4D15B9B66DDB}" presName="bgRect" presStyleLbl="bgShp" presStyleIdx="2" presStyleCnt="3"/>
      <dgm:spPr/>
    </dgm:pt>
    <dgm:pt modelId="{BE78E454-2178-4662-933D-083E9AEFF1E1}" type="pres">
      <dgm:prSet presAssocID="{FC4AFEE6-F915-4267-8631-4D15B9B66DD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F15F11A-8601-40CB-B0A7-DCDDAD0DCFD6}" type="pres">
      <dgm:prSet presAssocID="{FC4AFEE6-F915-4267-8631-4D15B9B66DDB}" presName="spaceRect" presStyleCnt="0"/>
      <dgm:spPr/>
    </dgm:pt>
    <dgm:pt modelId="{70DF5E81-3619-465C-8D98-CFDD346F1C18}" type="pres">
      <dgm:prSet presAssocID="{FC4AFEE6-F915-4267-8631-4D15B9B66DD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90E973D-07B0-4C62-8E3C-87599BAFBC95}" srcId="{5AC90724-1D6E-4EF3-8046-1C1170C581C7}" destId="{FC4AFEE6-F915-4267-8631-4D15B9B66DDB}" srcOrd="2" destOrd="0" parTransId="{98E803DB-EB1C-439B-BAC2-FBF5569BCA4A}" sibTransId="{25632664-2E3D-4CC6-9D8C-812D0939706F}"/>
    <dgm:cxn modelId="{D519B55E-CB76-4273-B74F-AAAA7550ED53}" type="presOf" srcId="{335FB3D9-29F0-4A84-8C18-C23380085396}" destId="{48DC03C9-2D93-4498-A9D1-ADB967CE1E55}" srcOrd="0" destOrd="0" presId="urn:microsoft.com/office/officeart/2018/2/layout/IconVerticalSolidList"/>
    <dgm:cxn modelId="{556E6B58-6E9B-4A41-BE82-6F4A4C99356E}" type="presOf" srcId="{5AC90724-1D6E-4EF3-8046-1C1170C581C7}" destId="{6213E772-3C95-4F83-99A6-BC7A39B8FEE4}" srcOrd="0" destOrd="0" presId="urn:microsoft.com/office/officeart/2018/2/layout/IconVerticalSolidList"/>
    <dgm:cxn modelId="{FACC06C2-F3E2-4032-AD09-A0A930CFC451}" srcId="{5AC90724-1D6E-4EF3-8046-1C1170C581C7}" destId="{335FB3D9-29F0-4A84-8C18-C23380085396}" srcOrd="0" destOrd="0" parTransId="{5BC76A3C-558D-4DAB-AA10-6D57C95AC3EC}" sibTransId="{FE2411D3-CF9D-489E-92D5-B762DE5F1EB3}"/>
    <dgm:cxn modelId="{B72699ED-A31A-46BE-8916-E8E9AA7021BC}" srcId="{5AC90724-1D6E-4EF3-8046-1C1170C581C7}" destId="{28234390-359C-47AC-883E-6DEA0EAB255F}" srcOrd="1" destOrd="0" parTransId="{371A4CC5-6C7F-4B83-9D76-8FA4B7C6C138}" sibTransId="{09DCE89B-BAE0-4C43-A989-20235F9105EA}"/>
    <dgm:cxn modelId="{617594FB-3B51-4623-878B-48F4645FA85C}" type="presOf" srcId="{FC4AFEE6-F915-4267-8631-4D15B9B66DDB}" destId="{70DF5E81-3619-465C-8D98-CFDD346F1C18}" srcOrd="0" destOrd="0" presId="urn:microsoft.com/office/officeart/2018/2/layout/IconVerticalSolidList"/>
    <dgm:cxn modelId="{2DED04FF-D84D-4595-847C-13B312156AAA}" type="presOf" srcId="{28234390-359C-47AC-883E-6DEA0EAB255F}" destId="{0378D49F-5719-4089-BC97-B2D260214E04}" srcOrd="0" destOrd="0" presId="urn:microsoft.com/office/officeart/2018/2/layout/IconVerticalSolidList"/>
    <dgm:cxn modelId="{A60BC14A-C8F6-47ED-8589-EE3661A13A94}" type="presParOf" srcId="{6213E772-3C95-4F83-99A6-BC7A39B8FEE4}" destId="{3D63AAEE-1185-4226-B1BE-C37D0AC5925D}" srcOrd="0" destOrd="0" presId="urn:microsoft.com/office/officeart/2018/2/layout/IconVerticalSolidList"/>
    <dgm:cxn modelId="{C7AEE187-A658-434C-98D0-D51B5129D71E}" type="presParOf" srcId="{3D63AAEE-1185-4226-B1BE-C37D0AC5925D}" destId="{659081D7-5960-476E-9757-A65B2BE15A25}" srcOrd="0" destOrd="0" presId="urn:microsoft.com/office/officeart/2018/2/layout/IconVerticalSolidList"/>
    <dgm:cxn modelId="{B5514EE5-1657-4C7D-A5F3-964EA4447B6A}" type="presParOf" srcId="{3D63AAEE-1185-4226-B1BE-C37D0AC5925D}" destId="{104D8ECC-2859-4723-AB24-864FD4F324C7}" srcOrd="1" destOrd="0" presId="urn:microsoft.com/office/officeart/2018/2/layout/IconVerticalSolidList"/>
    <dgm:cxn modelId="{35DA4D01-9064-4B2F-A02B-AE19622CB73D}" type="presParOf" srcId="{3D63AAEE-1185-4226-B1BE-C37D0AC5925D}" destId="{8596FBCA-006D-4A23-9132-0F29703046AB}" srcOrd="2" destOrd="0" presId="urn:microsoft.com/office/officeart/2018/2/layout/IconVerticalSolidList"/>
    <dgm:cxn modelId="{C48B5A56-D8E3-411D-97DB-93A69950A8B3}" type="presParOf" srcId="{3D63AAEE-1185-4226-B1BE-C37D0AC5925D}" destId="{48DC03C9-2D93-4498-A9D1-ADB967CE1E55}" srcOrd="3" destOrd="0" presId="urn:microsoft.com/office/officeart/2018/2/layout/IconVerticalSolidList"/>
    <dgm:cxn modelId="{06910E66-E8FA-4D44-B217-2118EB65E2D6}" type="presParOf" srcId="{6213E772-3C95-4F83-99A6-BC7A39B8FEE4}" destId="{A3EE874E-4B43-44C6-852C-58999FDDD2F4}" srcOrd="1" destOrd="0" presId="urn:microsoft.com/office/officeart/2018/2/layout/IconVerticalSolidList"/>
    <dgm:cxn modelId="{43E596AC-1624-43F1-AD46-BAB6CD1CCE25}" type="presParOf" srcId="{6213E772-3C95-4F83-99A6-BC7A39B8FEE4}" destId="{46F9C532-3E01-41A5-974A-1DF43049BF8B}" srcOrd="2" destOrd="0" presId="urn:microsoft.com/office/officeart/2018/2/layout/IconVerticalSolidList"/>
    <dgm:cxn modelId="{7C20C9AB-01BB-4104-A8FD-5479665E1921}" type="presParOf" srcId="{46F9C532-3E01-41A5-974A-1DF43049BF8B}" destId="{E61D1EFA-B51A-42D7-AD53-5FE248AA6D84}" srcOrd="0" destOrd="0" presId="urn:microsoft.com/office/officeart/2018/2/layout/IconVerticalSolidList"/>
    <dgm:cxn modelId="{A611DC4F-2902-4784-8EE2-41CFEA8D6D48}" type="presParOf" srcId="{46F9C532-3E01-41A5-974A-1DF43049BF8B}" destId="{DEDD3B2B-2949-4EDC-9043-40D661CB3D02}" srcOrd="1" destOrd="0" presId="urn:microsoft.com/office/officeart/2018/2/layout/IconVerticalSolidList"/>
    <dgm:cxn modelId="{ED07126F-12F8-40F7-AD08-327BC7E1C493}" type="presParOf" srcId="{46F9C532-3E01-41A5-974A-1DF43049BF8B}" destId="{CD981ADD-19EE-4D85-8FEB-1AA381A985DF}" srcOrd="2" destOrd="0" presId="urn:microsoft.com/office/officeart/2018/2/layout/IconVerticalSolidList"/>
    <dgm:cxn modelId="{8A75D735-A91E-4F1B-B691-15C31B473845}" type="presParOf" srcId="{46F9C532-3E01-41A5-974A-1DF43049BF8B}" destId="{0378D49F-5719-4089-BC97-B2D260214E04}" srcOrd="3" destOrd="0" presId="urn:microsoft.com/office/officeart/2018/2/layout/IconVerticalSolidList"/>
    <dgm:cxn modelId="{158BA158-C594-407E-ABDA-EF7BF97963A5}" type="presParOf" srcId="{6213E772-3C95-4F83-99A6-BC7A39B8FEE4}" destId="{8D0D3D60-AB1D-4B7E-9CF9-BB83DBE6CC00}" srcOrd="3" destOrd="0" presId="urn:microsoft.com/office/officeart/2018/2/layout/IconVerticalSolidList"/>
    <dgm:cxn modelId="{106C690C-54F8-4AA4-A7DF-4B92C5951497}" type="presParOf" srcId="{6213E772-3C95-4F83-99A6-BC7A39B8FEE4}" destId="{F0B82622-7BD6-45EE-9074-D50AA914DFC0}" srcOrd="4" destOrd="0" presId="urn:microsoft.com/office/officeart/2018/2/layout/IconVerticalSolidList"/>
    <dgm:cxn modelId="{AAEE2DFE-EEE6-4FB2-8D13-77A64871513F}" type="presParOf" srcId="{F0B82622-7BD6-45EE-9074-D50AA914DFC0}" destId="{47A965C3-D3E6-4BD4-B887-0079FA2F39E5}" srcOrd="0" destOrd="0" presId="urn:microsoft.com/office/officeart/2018/2/layout/IconVerticalSolidList"/>
    <dgm:cxn modelId="{E65EA79A-D973-4A0A-B895-FD67CED500B4}" type="presParOf" srcId="{F0B82622-7BD6-45EE-9074-D50AA914DFC0}" destId="{BE78E454-2178-4662-933D-083E9AEFF1E1}" srcOrd="1" destOrd="0" presId="urn:microsoft.com/office/officeart/2018/2/layout/IconVerticalSolidList"/>
    <dgm:cxn modelId="{1E1DDCB6-D857-48B5-859B-7C5AC6FB3176}" type="presParOf" srcId="{F0B82622-7BD6-45EE-9074-D50AA914DFC0}" destId="{2F15F11A-8601-40CB-B0A7-DCDDAD0DCFD6}" srcOrd="2" destOrd="0" presId="urn:microsoft.com/office/officeart/2018/2/layout/IconVerticalSolidList"/>
    <dgm:cxn modelId="{74FFD7B4-C88D-4B6E-8A9B-35BF98820577}" type="presParOf" srcId="{F0B82622-7BD6-45EE-9074-D50AA914DFC0}" destId="{70DF5E81-3619-465C-8D98-CFDD346F1C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30659-951C-4479-B7AF-290CF7BD88CC}">
      <dsp:nvSpPr>
        <dsp:cNvPr id="0" name=""/>
        <dsp:cNvSpPr/>
      </dsp:nvSpPr>
      <dsp:spPr>
        <a:xfrm>
          <a:off x="649327" y="412"/>
          <a:ext cx="3685508" cy="36855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Calibri" panose="020F0502020204030204" pitchFamily="34" charset="0"/>
              <a:cs typeface="Calibri" panose="020F0502020204030204" pitchFamily="34" charset="0"/>
            </a:rPr>
            <a:t>independent variables was selected, dependent variable was also selected, disease was a target variable, model</a:t>
          </a:r>
          <a:r>
            <a:rPr lang="et-EE" sz="2000" kern="1200" dirty="0">
              <a:latin typeface="Calibri" panose="020F0502020204030204" pitchFamily="34" charset="0"/>
              <a:cs typeface="Calibri" panose="020F0502020204030204" pitchFamily="34" charset="0"/>
            </a:rPr>
            <a:t>s</a:t>
          </a:r>
          <a:r>
            <a:rPr lang="en-GB" sz="2000" kern="1200" dirty="0">
              <a:latin typeface="Calibri" panose="020F0502020204030204" pitchFamily="34" charset="0"/>
              <a:cs typeface="Calibri" panose="020F0502020204030204" pitchFamily="34" charset="0"/>
            </a:rPr>
            <a:t> was created  in order to compare each </a:t>
          </a:r>
          <a:r>
            <a:rPr lang="et-EE" sz="2000" kern="1200" dirty="0">
              <a:latin typeface="Calibri" panose="020F0502020204030204" pitchFamily="34" charset="0"/>
              <a:cs typeface="Calibri" panose="020F0502020204030204" pitchFamily="34" charset="0"/>
            </a:rPr>
            <a:t>them </a:t>
          </a:r>
          <a:r>
            <a:rPr lang="en-GB" sz="2000" kern="1200" dirty="0">
              <a:latin typeface="Calibri" panose="020F0502020204030204" pitchFamily="34" charset="0"/>
              <a:cs typeface="Calibri" panose="020F0502020204030204" pitchFamily="34" charset="0"/>
            </a:rPr>
            <a:t>and get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189057" y="540142"/>
        <a:ext cx="2606048" cy="2606048"/>
      </dsp:txXfrm>
    </dsp:sp>
    <dsp:sp modelId="{C1DCA180-462F-4850-8B88-A501B2DF55FC}">
      <dsp:nvSpPr>
        <dsp:cNvPr id="0" name=""/>
        <dsp:cNvSpPr/>
      </dsp:nvSpPr>
      <dsp:spPr>
        <a:xfrm rot="5400000">
          <a:off x="4638889" y="1354837"/>
          <a:ext cx="1289927" cy="976659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1A82FD4-8698-401D-8350-053E7E171AA9}">
      <dsp:nvSpPr>
        <dsp:cNvPr id="0" name=""/>
        <dsp:cNvSpPr/>
      </dsp:nvSpPr>
      <dsp:spPr>
        <a:xfrm>
          <a:off x="6177589" y="412"/>
          <a:ext cx="3685508" cy="36855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the most accuracy for the patient's analysis, model</a:t>
          </a:r>
          <a:r>
            <a:rPr lang="et-EE" sz="2000" kern="1200" dirty="0"/>
            <a:t>s</a:t>
          </a:r>
          <a:r>
            <a:rPr lang="en-GB" sz="2000" kern="1200" dirty="0"/>
            <a:t> was trained and tested</a:t>
          </a:r>
          <a:endParaRPr lang="en-US" sz="2000" kern="1200" dirty="0"/>
        </a:p>
      </dsp:txBody>
      <dsp:txXfrm>
        <a:off x="6717319" y="540142"/>
        <a:ext cx="2606048" cy="26060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0E73D6-7F48-4C88-AF69-3E813A9D3E04}">
      <dsp:nvSpPr>
        <dsp:cNvPr id="0" name=""/>
        <dsp:cNvSpPr/>
      </dsp:nvSpPr>
      <dsp:spPr>
        <a:xfrm>
          <a:off x="565915" y="2265"/>
          <a:ext cx="2181533" cy="13089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Logistic Regression Accuracy : 72.27%</a:t>
          </a:r>
          <a:endParaRPr lang="en-US" sz="2200" kern="1200"/>
        </a:p>
      </dsp:txBody>
      <dsp:txXfrm>
        <a:off x="565915" y="2265"/>
        <a:ext cx="2181533" cy="1308919"/>
      </dsp:txXfrm>
    </dsp:sp>
    <dsp:sp modelId="{9654BB54-73F3-4B65-91B3-AD262D6AA198}">
      <dsp:nvSpPr>
        <dsp:cNvPr id="0" name=""/>
        <dsp:cNvSpPr/>
      </dsp:nvSpPr>
      <dsp:spPr>
        <a:xfrm>
          <a:off x="2965602" y="2265"/>
          <a:ext cx="2181533" cy="13089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Logistic Regression F1 score: 71.05%</a:t>
          </a:r>
          <a:endParaRPr lang="en-US" sz="2200" kern="1200"/>
        </a:p>
      </dsp:txBody>
      <dsp:txXfrm>
        <a:off x="2965602" y="2265"/>
        <a:ext cx="2181533" cy="1308919"/>
      </dsp:txXfrm>
    </dsp:sp>
    <dsp:sp modelId="{572D1822-9117-48BB-85EC-11357FCB930F}">
      <dsp:nvSpPr>
        <dsp:cNvPr id="0" name=""/>
        <dsp:cNvSpPr/>
      </dsp:nvSpPr>
      <dsp:spPr>
        <a:xfrm>
          <a:off x="5365288" y="2265"/>
          <a:ext cx="2181533" cy="13089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KNeighbor Accuracy : 65.33%</a:t>
          </a:r>
          <a:endParaRPr lang="en-US" sz="2200" kern="1200"/>
        </a:p>
      </dsp:txBody>
      <dsp:txXfrm>
        <a:off x="5365288" y="2265"/>
        <a:ext cx="2181533" cy="1308919"/>
      </dsp:txXfrm>
    </dsp:sp>
    <dsp:sp modelId="{A005192E-6F59-48E3-806B-F1680CE14AF8}">
      <dsp:nvSpPr>
        <dsp:cNvPr id="0" name=""/>
        <dsp:cNvSpPr/>
      </dsp:nvSpPr>
      <dsp:spPr>
        <a:xfrm>
          <a:off x="7764975" y="2265"/>
          <a:ext cx="2181533" cy="13089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KNeighbor F1 score: 64.66%</a:t>
          </a:r>
          <a:endParaRPr lang="en-US" sz="2200" kern="1200"/>
        </a:p>
      </dsp:txBody>
      <dsp:txXfrm>
        <a:off x="7764975" y="2265"/>
        <a:ext cx="2181533" cy="1308919"/>
      </dsp:txXfrm>
    </dsp:sp>
    <dsp:sp modelId="{5476F5B9-4E2F-4CBB-9627-D6570D9EC59A}">
      <dsp:nvSpPr>
        <dsp:cNvPr id="0" name=""/>
        <dsp:cNvSpPr/>
      </dsp:nvSpPr>
      <dsp:spPr>
        <a:xfrm>
          <a:off x="565915" y="1529339"/>
          <a:ext cx="2181533" cy="13089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Decision Tree Accuracy : 63.58%</a:t>
          </a:r>
          <a:endParaRPr lang="en-US" sz="2200" kern="1200"/>
        </a:p>
      </dsp:txBody>
      <dsp:txXfrm>
        <a:off x="565915" y="1529339"/>
        <a:ext cx="2181533" cy="1308919"/>
      </dsp:txXfrm>
    </dsp:sp>
    <dsp:sp modelId="{8966C9D8-4893-45E9-A1D3-81803091288A}">
      <dsp:nvSpPr>
        <dsp:cNvPr id="0" name=""/>
        <dsp:cNvSpPr/>
      </dsp:nvSpPr>
      <dsp:spPr>
        <a:xfrm>
          <a:off x="2965602" y="1529339"/>
          <a:ext cx="2181533" cy="13089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Decision Tree F1 score: 63.10%</a:t>
          </a:r>
          <a:endParaRPr lang="en-US" sz="2200" kern="1200"/>
        </a:p>
      </dsp:txBody>
      <dsp:txXfrm>
        <a:off x="2965602" y="1529339"/>
        <a:ext cx="2181533" cy="1308919"/>
      </dsp:txXfrm>
    </dsp:sp>
    <dsp:sp modelId="{7A486633-3382-4572-938F-17F9B5766DD7}">
      <dsp:nvSpPr>
        <dsp:cNvPr id="0" name=""/>
        <dsp:cNvSpPr/>
      </dsp:nvSpPr>
      <dsp:spPr>
        <a:xfrm>
          <a:off x="5365288" y="1529339"/>
          <a:ext cx="2181533" cy="13089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Random Forest Accuracy : 70.74%</a:t>
          </a:r>
          <a:endParaRPr lang="en-US" sz="2200" kern="1200"/>
        </a:p>
      </dsp:txBody>
      <dsp:txXfrm>
        <a:off x="5365288" y="1529339"/>
        <a:ext cx="2181533" cy="1308919"/>
      </dsp:txXfrm>
    </dsp:sp>
    <dsp:sp modelId="{4332B6EF-7158-44EA-9E69-E7CBD4528DD8}">
      <dsp:nvSpPr>
        <dsp:cNvPr id="0" name=""/>
        <dsp:cNvSpPr/>
      </dsp:nvSpPr>
      <dsp:spPr>
        <a:xfrm>
          <a:off x="7764975" y="1529339"/>
          <a:ext cx="2181533" cy="13089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Random Forest F1 score: 70.67%</a:t>
          </a:r>
          <a:endParaRPr lang="en-US" sz="2200" kern="1200"/>
        </a:p>
      </dsp:txBody>
      <dsp:txXfrm>
        <a:off x="7764975" y="1529339"/>
        <a:ext cx="2181533" cy="1308919"/>
      </dsp:txXfrm>
    </dsp:sp>
    <dsp:sp modelId="{58A4CB33-05D3-4353-9EF3-BDD4CFD3792A}">
      <dsp:nvSpPr>
        <dsp:cNvPr id="0" name=""/>
        <dsp:cNvSpPr/>
      </dsp:nvSpPr>
      <dsp:spPr>
        <a:xfrm>
          <a:off x="2965602" y="3056412"/>
          <a:ext cx="2181533" cy="13089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xgb Accuracy : 73.69%</a:t>
          </a:r>
          <a:endParaRPr lang="en-US" sz="2200" kern="1200"/>
        </a:p>
      </dsp:txBody>
      <dsp:txXfrm>
        <a:off x="2965602" y="3056412"/>
        <a:ext cx="2181533" cy="1308919"/>
      </dsp:txXfrm>
    </dsp:sp>
    <dsp:sp modelId="{E27E89FE-87D6-46BA-A974-CC33B8D0DB7C}">
      <dsp:nvSpPr>
        <dsp:cNvPr id="0" name=""/>
        <dsp:cNvSpPr/>
      </dsp:nvSpPr>
      <dsp:spPr>
        <a:xfrm>
          <a:off x="5365288" y="3056412"/>
          <a:ext cx="2181533" cy="13089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xgb F1 score: 72.69%</a:t>
          </a:r>
          <a:endParaRPr lang="en-US" sz="2200" kern="1200"/>
        </a:p>
      </dsp:txBody>
      <dsp:txXfrm>
        <a:off x="5365288" y="3056412"/>
        <a:ext cx="2181533" cy="13089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42CE3-FEB4-4167-8B40-71DFDB6EBFE2}">
      <dsp:nvSpPr>
        <dsp:cNvPr id="0" name=""/>
        <dsp:cNvSpPr/>
      </dsp:nvSpPr>
      <dsp:spPr>
        <a:xfrm>
          <a:off x="0" y="0"/>
          <a:ext cx="8406923" cy="8921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True Positive (TP) is 5413,</a:t>
          </a:r>
          <a:endParaRPr lang="en-US" sz="4000" kern="1200" dirty="0"/>
        </a:p>
      </dsp:txBody>
      <dsp:txXfrm>
        <a:off x="26131" y="26131"/>
        <a:ext cx="7368799" cy="839920"/>
      </dsp:txXfrm>
    </dsp:sp>
    <dsp:sp modelId="{1F680AAA-36F6-494E-B4DA-A9BDBD4A2D7B}">
      <dsp:nvSpPr>
        <dsp:cNvPr id="0" name=""/>
        <dsp:cNvSpPr/>
      </dsp:nvSpPr>
      <dsp:spPr>
        <a:xfrm>
          <a:off x="704079" y="1054397"/>
          <a:ext cx="8406923" cy="8921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False Negative (FN) is 1575, </a:t>
          </a:r>
          <a:endParaRPr lang="en-US" sz="4000" kern="1200"/>
        </a:p>
      </dsp:txBody>
      <dsp:txXfrm>
        <a:off x="730210" y="1080528"/>
        <a:ext cx="7070662" cy="839920"/>
      </dsp:txXfrm>
    </dsp:sp>
    <dsp:sp modelId="{79963785-9655-4636-B1D9-2050CACD408E}">
      <dsp:nvSpPr>
        <dsp:cNvPr id="0" name=""/>
        <dsp:cNvSpPr/>
      </dsp:nvSpPr>
      <dsp:spPr>
        <a:xfrm>
          <a:off x="1397650" y="2108794"/>
          <a:ext cx="8406923" cy="8921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False Positive (FP) is 2109</a:t>
          </a:r>
          <a:endParaRPr lang="en-US" sz="4000" kern="1200"/>
        </a:p>
      </dsp:txBody>
      <dsp:txXfrm>
        <a:off x="1423781" y="2134925"/>
        <a:ext cx="7081171" cy="839920"/>
      </dsp:txXfrm>
    </dsp:sp>
    <dsp:sp modelId="{1B7CE002-F67E-4550-8D2F-E108F913F3E4}">
      <dsp:nvSpPr>
        <dsp:cNvPr id="0" name=""/>
        <dsp:cNvSpPr/>
      </dsp:nvSpPr>
      <dsp:spPr>
        <a:xfrm>
          <a:off x="2101730" y="3163191"/>
          <a:ext cx="8406923" cy="8921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True Negative (TN)  is 4903</a:t>
          </a:r>
          <a:endParaRPr lang="en-US" sz="4000" kern="1200"/>
        </a:p>
      </dsp:txBody>
      <dsp:txXfrm>
        <a:off x="2127861" y="3189322"/>
        <a:ext cx="7070662" cy="839920"/>
      </dsp:txXfrm>
    </dsp:sp>
    <dsp:sp modelId="{A3D95F6D-07CB-43A9-937E-C469C00065FE}">
      <dsp:nvSpPr>
        <dsp:cNvPr id="0" name=""/>
        <dsp:cNvSpPr/>
      </dsp:nvSpPr>
      <dsp:spPr>
        <a:xfrm>
          <a:off x="7827004" y="683330"/>
          <a:ext cx="579918" cy="57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57486" y="683330"/>
        <a:ext cx="318954" cy="436388"/>
      </dsp:txXfrm>
    </dsp:sp>
    <dsp:sp modelId="{55740CD0-13E8-4E30-A4DF-9643B1A9F723}">
      <dsp:nvSpPr>
        <dsp:cNvPr id="0" name=""/>
        <dsp:cNvSpPr/>
      </dsp:nvSpPr>
      <dsp:spPr>
        <a:xfrm>
          <a:off x="8531084" y="1737727"/>
          <a:ext cx="579918" cy="57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61566" y="1737727"/>
        <a:ext cx="318954" cy="436388"/>
      </dsp:txXfrm>
    </dsp:sp>
    <dsp:sp modelId="{F55A47AD-7568-4308-98BB-0A7804ADC2E7}">
      <dsp:nvSpPr>
        <dsp:cNvPr id="0" name=""/>
        <dsp:cNvSpPr/>
      </dsp:nvSpPr>
      <dsp:spPr>
        <a:xfrm>
          <a:off x="9224655" y="2792124"/>
          <a:ext cx="579918" cy="57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55137" y="2792124"/>
        <a:ext cx="318954" cy="4363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081D7-5960-476E-9757-A65B2BE15A25}">
      <dsp:nvSpPr>
        <dsp:cNvPr id="0" name=""/>
        <dsp:cNvSpPr/>
      </dsp:nvSpPr>
      <dsp:spPr>
        <a:xfrm>
          <a:off x="0" y="3130"/>
          <a:ext cx="10512425" cy="141965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D8ECC-2859-4723-AB24-864FD4F324C7}">
      <dsp:nvSpPr>
        <dsp:cNvPr id="0" name=""/>
        <dsp:cNvSpPr/>
      </dsp:nvSpPr>
      <dsp:spPr>
        <a:xfrm>
          <a:off x="429444" y="322552"/>
          <a:ext cx="781570" cy="780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C03C9-2D93-4498-A9D1-ADB967CE1E55}">
      <dsp:nvSpPr>
        <dsp:cNvPr id="0" name=""/>
        <dsp:cNvSpPr/>
      </dsp:nvSpPr>
      <dsp:spPr>
        <a:xfrm>
          <a:off x="1640459" y="3130"/>
          <a:ext cx="8846701" cy="1464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942" tIns="154942" rIns="154942" bIns="1549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t-EE" sz="2500" kern="1200" dirty="0"/>
            <a:t>                                </a:t>
          </a:r>
          <a:r>
            <a:rPr lang="en-GB" sz="4000" kern="1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  <a:endParaRPr lang="en-US" sz="4000" kern="1200" dirty="0">
            <a:solidFill>
              <a:srgbClr val="C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640459" y="3130"/>
        <a:ext cx="8846701" cy="1464014"/>
      </dsp:txXfrm>
    </dsp:sp>
    <dsp:sp modelId="{E61D1EFA-B51A-42D7-AD53-5FE248AA6D84}">
      <dsp:nvSpPr>
        <dsp:cNvPr id="0" name=""/>
        <dsp:cNvSpPr/>
      </dsp:nvSpPr>
      <dsp:spPr>
        <a:xfrm>
          <a:off x="0" y="1833148"/>
          <a:ext cx="10512425" cy="141965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DD3B2B-2949-4EDC-9043-40D661CB3D02}">
      <dsp:nvSpPr>
        <dsp:cNvPr id="0" name=""/>
        <dsp:cNvSpPr/>
      </dsp:nvSpPr>
      <dsp:spPr>
        <a:xfrm>
          <a:off x="429444" y="2152570"/>
          <a:ext cx="781570" cy="780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8D49F-5719-4089-BC97-B2D260214E04}">
      <dsp:nvSpPr>
        <dsp:cNvPr id="0" name=""/>
        <dsp:cNvSpPr/>
      </dsp:nvSpPr>
      <dsp:spPr>
        <a:xfrm>
          <a:off x="1640459" y="1833148"/>
          <a:ext cx="8846701" cy="1464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942" tIns="154942" rIns="154942" bIns="154942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latin typeface="Calibri" panose="020F0502020204030204" pitchFamily="34" charset="0"/>
              <a:cs typeface="Calibri" panose="020F0502020204030204" pitchFamily="34" charset="0"/>
            </a:rPr>
            <a:t>In this prediction analysis, the models used are showing a good percentage of accuracy and precision, which indicate the prediction </a:t>
          </a:r>
          <a:endParaRPr lang="en-US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640459" y="1833148"/>
        <a:ext cx="8846701" cy="1464014"/>
      </dsp:txXfrm>
    </dsp:sp>
    <dsp:sp modelId="{47A965C3-D3E6-4BD4-B887-0079FA2F39E5}">
      <dsp:nvSpPr>
        <dsp:cNvPr id="0" name=""/>
        <dsp:cNvSpPr/>
      </dsp:nvSpPr>
      <dsp:spPr>
        <a:xfrm>
          <a:off x="0" y="3663166"/>
          <a:ext cx="10512425" cy="141965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8E454-2178-4662-933D-083E9AEFF1E1}">
      <dsp:nvSpPr>
        <dsp:cNvPr id="0" name=""/>
        <dsp:cNvSpPr/>
      </dsp:nvSpPr>
      <dsp:spPr>
        <a:xfrm>
          <a:off x="429444" y="3982588"/>
          <a:ext cx="781570" cy="780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F5E81-3619-465C-8D98-CFDD346F1C18}">
      <dsp:nvSpPr>
        <dsp:cNvPr id="0" name=""/>
        <dsp:cNvSpPr/>
      </dsp:nvSpPr>
      <dsp:spPr>
        <a:xfrm>
          <a:off x="1640459" y="3663166"/>
          <a:ext cx="8846701" cy="1464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942" tIns="154942" rIns="154942" bIns="1549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is accurate in this dataset. there is high number of True positive, numbers of patient with cardio disease.</a:t>
          </a:r>
          <a:endParaRPr lang="en-US" sz="2500" kern="1200" dirty="0"/>
        </a:p>
      </dsp:txBody>
      <dsp:txXfrm>
        <a:off x="1640459" y="3663166"/>
        <a:ext cx="8846701" cy="1464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C9D383-BBC4-486C-B949-4975C013CC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9D43F-AF4D-4026-B59B-E30A214796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8508412-C702-48D6-A485-9E3F48E9270C}" type="datetime1">
              <a:rPr lang="en-GB" smtClean="0"/>
              <a:t>17/04/2024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AF834-AEA0-4B1E-B634-D786ABAA3B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5535A-EEFA-4377-8BEC-AE3B154A7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D432166-D667-4383-B839-F1433620B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81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06A15-2481-4E66-917C-551C926382B7}" type="datetime1">
              <a:rPr lang="en-GB" smtClean="0"/>
              <a:pPr/>
              <a:t>17/04/2024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4B48B0-85B2-40C4-A05A-571C99C8AB5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6321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083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1165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9037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421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017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800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831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5019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9429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2066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6597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0753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2788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7612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356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28D1A9-3D67-4106-B288-BC23A7CC5A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708" y="1721890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7627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s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980BA4-A23A-4C88-B574-5C1C7E0F1D99}"/>
              </a:ext>
            </a:extLst>
          </p:cNvPr>
          <p:cNvSpPr/>
          <p:nvPr userDrawn="1"/>
        </p:nvSpPr>
        <p:spPr>
          <a:xfrm>
            <a:off x="-1587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03320"/>
            <a:ext cx="12192000" cy="3154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680246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8C0A23-6967-4A67-AE2F-92D04DDF4891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718924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718924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6498182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98182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E693E7E-08CF-4C07-BFC7-C34D6269EFD9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1555148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£12,345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D213FF3-2ADF-437D-9C3A-5C5821DBAF4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6334406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£6,789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E7019E9C-AA4E-4592-97BE-BF366FFA1A7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2050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8F4135-A9EE-4D29-A8AB-5DEB57ABC181}"/>
              </a:ext>
            </a:extLst>
          </p:cNvPr>
          <p:cNvSpPr/>
          <p:nvPr userDrawn="1"/>
        </p:nvSpPr>
        <p:spPr>
          <a:xfrm>
            <a:off x="-1587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690968"/>
            <a:ext cx="12192000" cy="316703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08143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9E9821-77E5-4D4A-848A-7DE07E7D6463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58723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587236" y="5235475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62DB99-23AA-4B84-915B-58A12122905A}"/>
              </a:ext>
            </a:extLst>
          </p:cNvPr>
          <p:cNvSpPr/>
          <p:nvPr userDrawn="1"/>
        </p:nvSpPr>
        <p:spPr>
          <a:xfrm>
            <a:off x="1969178" y="2806082"/>
            <a:ext cx="1847088" cy="184708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C4674D-D19C-4346-8AB3-EEC70C5BA12B}"/>
              </a:ext>
            </a:extLst>
          </p:cNvPr>
          <p:cNvSpPr/>
          <p:nvPr userDrawn="1"/>
        </p:nvSpPr>
        <p:spPr>
          <a:xfrm>
            <a:off x="4730062" y="2358026"/>
            <a:ext cx="2295144" cy="229514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32287E6-00FD-4CA9-879A-D113874BCAF3}"/>
              </a:ext>
            </a:extLst>
          </p:cNvPr>
          <p:cNvSpPr/>
          <p:nvPr userDrawn="1"/>
        </p:nvSpPr>
        <p:spPr>
          <a:xfrm>
            <a:off x="7613594" y="2037986"/>
            <a:ext cx="2615184" cy="261518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4B6C5DB-65E0-4261-A490-0CEBD77B8A6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022734" y="3082272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£25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86AFF07C-4D15-4A29-B939-C47256023C91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2022734" y="4075184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billion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2C71864B-9476-4445-B961-A4480119AB3B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5007646" y="2886747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£50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2AAA459-A7E1-451E-BABB-0C87139B389F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5007646" y="387965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billion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DF679BEC-0CFD-449F-B3E0-BB712F00052B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7761966" y="2723457"/>
            <a:ext cx="2295144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£100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5220FFF-D7A7-4DFC-97E2-8D717A6B97FF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8038166" y="371636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billion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3C0B4F4-FAB3-45B3-A57B-B8A00F765A8C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587884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2710ED40-A455-4EEF-AAD2-1479EE311AB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587884" y="5240927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9FC0BF2-FC28-43C1-864A-CAB49C8381A2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765488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F4793ACF-6372-4346-9E08-F9E4D25847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654886" y="5231802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F3FD923B-7063-49D8-8286-0F842464897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07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DA9D50-F092-4CE4-833F-A116EB21A2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990088"/>
            <a:ext cx="12192000" cy="386791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EB90E9-CEA5-4F91-B14B-ED7C72F643DF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3340707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2" y="3773923"/>
            <a:ext cx="5259387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3E44B3E-B67E-47BB-9B17-495800CC539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6682936" y="3353508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3E6654E2-1600-436C-996F-AB13D779B06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466097" y="3786724"/>
            <a:ext cx="5068178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11B1F208-6C15-4A3F-B7B4-388A18DC2B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255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ontent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E7ADE7-21F0-4422-AD3C-0A7865E4FAB1}"/>
              </a:ext>
            </a:extLst>
          </p:cNvPr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F00F53-9697-4331-BE9F-B94FA62B0402}"/>
              </a:ext>
            </a:extLst>
          </p:cNvPr>
          <p:cNvSpPr/>
          <p:nvPr userDrawn="1"/>
        </p:nvSpPr>
        <p:spPr>
          <a:xfrm>
            <a:off x="0" y="1528174"/>
            <a:ext cx="12192000" cy="53298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7430939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0298BE-3648-4D6C-B9A4-B00856595700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1975905"/>
            <a:ext cx="2386584" cy="484632"/>
          </a:xfrm>
          <a:prstGeom prst="roundRect">
            <a:avLst/>
          </a:prstGeom>
          <a:noFill/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4" name="Picture Placeholder 11" descr="Competitors’ logos quadrant">
            <a:extLst>
              <a:ext uri="{FF2B5EF4-FFF2-40B4-BE49-F238E27FC236}">
                <a16:creationId xmlns:a16="http://schemas.microsoft.com/office/drawing/2014/main" id="{B02B30B1-85C9-4BFB-89EF-F61F699F9CB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892" y="250360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Competitor 2</a:t>
            </a:r>
          </a:p>
          <a:p>
            <a:pPr rtl="0"/>
            <a:r>
              <a:rPr lang="en-GB" noProof="0" dirty="0"/>
              <a:t>Logo</a:t>
            </a:r>
          </a:p>
        </p:txBody>
      </p:sp>
      <p:sp>
        <p:nvSpPr>
          <p:cNvPr id="17" name="Picture Placeholder 11" descr="Competitors’ logos quadrant">
            <a:extLst>
              <a:ext uri="{FF2B5EF4-FFF2-40B4-BE49-F238E27FC236}">
                <a16:creationId xmlns:a16="http://schemas.microsoft.com/office/drawing/2014/main" id="{BB248D0D-569D-4CE5-B4A5-1CB766D4BC2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41365" y="2069258"/>
            <a:ext cx="1655064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Competitor 1</a:t>
            </a:r>
          </a:p>
          <a:p>
            <a:pPr rtl="0"/>
            <a:r>
              <a:rPr lang="en-GB" noProof="0" dirty="0"/>
              <a:t>Logo</a:t>
            </a:r>
          </a:p>
        </p:txBody>
      </p:sp>
      <p:sp>
        <p:nvSpPr>
          <p:cNvPr id="18" name="Picture Placeholder 11" descr="Competitors’ logos quadrant">
            <a:extLst>
              <a:ext uri="{FF2B5EF4-FFF2-40B4-BE49-F238E27FC236}">
                <a16:creationId xmlns:a16="http://schemas.microsoft.com/office/drawing/2014/main" id="{63441834-C0B7-467E-BB8A-077BFB4CC64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209800" y="4684388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Competitor 3</a:t>
            </a:r>
          </a:p>
          <a:p>
            <a:pPr rtl="0"/>
            <a:r>
              <a:rPr lang="en-GB" noProof="0" dirty="0"/>
              <a:t>Logo</a:t>
            </a:r>
          </a:p>
        </p:txBody>
      </p:sp>
      <p:sp>
        <p:nvSpPr>
          <p:cNvPr id="20" name="Picture Placeholder 11" descr="Competitors’ logos quadrant">
            <a:extLst>
              <a:ext uri="{FF2B5EF4-FFF2-40B4-BE49-F238E27FC236}">
                <a16:creationId xmlns:a16="http://schemas.microsoft.com/office/drawing/2014/main" id="{4845EF5C-F9AE-4C81-B40A-0EF51B85391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54710" y="259486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Competitor 4</a:t>
            </a:r>
          </a:p>
          <a:p>
            <a:pPr rtl="0"/>
            <a:r>
              <a:rPr lang="en-GB" noProof="0" dirty="0"/>
              <a:t>Logo</a:t>
            </a:r>
          </a:p>
        </p:txBody>
      </p:sp>
      <p:sp>
        <p:nvSpPr>
          <p:cNvPr id="21" name="Picture Placeholder 11" descr="Competitors’ logos quadrant">
            <a:extLst>
              <a:ext uri="{FF2B5EF4-FFF2-40B4-BE49-F238E27FC236}">
                <a16:creationId xmlns:a16="http://schemas.microsoft.com/office/drawing/2014/main" id="{75396269-14C7-4297-BE40-EB61A04CF4C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5537" y="485370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Competitor 5</a:t>
            </a:r>
          </a:p>
          <a:p>
            <a:pPr rtl="0"/>
            <a:r>
              <a:rPr lang="en-GB" noProof="0" dirty="0"/>
              <a:t>Logo</a:t>
            </a:r>
          </a:p>
        </p:txBody>
      </p:sp>
      <p:sp>
        <p:nvSpPr>
          <p:cNvPr id="22" name="Picture Placeholder 11" descr="Competitors’ logos quadrant">
            <a:extLst>
              <a:ext uri="{FF2B5EF4-FFF2-40B4-BE49-F238E27FC236}">
                <a16:creationId xmlns:a16="http://schemas.microsoft.com/office/drawing/2014/main" id="{A9EC32D0-3CC5-4D03-90E1-35DD544F353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965413" y="412194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Competitor 6</a:t>
            </a:r>
          </a:p>
          <a:p>
            <a:pPr rtl="0"/>
            <a:r>
              <a:rPr lang="en-GB" noProof="0" dirty="0"/>
              <a:t>Logo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9793465-C4F7-40FC-AEF8-5F868E36EC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3574970"/>
            <a:ext cx="2741612" cy="248888"/>
          </a:xfrm>
        </p:spPr>
        <p:txBody>
          <a:bodyPr rtlCol="0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n-GB" noProof="0" dirty="0"/>
              <a:t>More expensive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E34E738-15BA-4311-BA02-5FDA3723F4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3574970"/>
            <a:ext cx="2741612" cy="248888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n-GB" noProof="0" dirty="0"/>
              <a:t>Less expensive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43026573-79FA-414F-85CC-BB2AFC84C27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41450" y="6142762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n-GB" noProof="0" dirty="0"/>
              <a:t>Less convenient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354AC58C-2EFE-42E3-B1C3-3A3F7161FC0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41450" y="1764281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n-GB" noProof="0" dirty="0"/>
              <a:t>More convenient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842B13-E900-4B2B-AB93-A64B64227466}"/>
              </a:ext>
            </a:extLst>
          </p:cNvPr>
          <p:cNvCxnSpPr/>
          <p:nvPr userDrawn="1"/>
        </p:nvCxnSpPr>
        <p:spPr>
          <a:xfrm>
            <a:off x="872933" y="3548268"/>
            <a:ext cx="1047037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45D1A3-05DF-4B1E-9C02-6D8A69BE201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098036" y="4142692"/>
            <a:ext cx="39959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icture Placeholder 11">
            <a:extLst>
              <a:ext uri="{FF2B5EF4-FFF2-40B4-BE49-F238E27FC236}">
                <a16:creationId xmlns:a16="http://schemas.microsoft.com/office/drawing/2014/main" id="{CC01BAE8-6C4C-4DBC-AFB4-6B3BCF8D07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828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48E4FA-B29A-4342-834B-094336E65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044952"/>
            <a:ext cx="12192000" cy="381304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9850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4B4F49-92DA-40A2-8350-3533265B49EC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3452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536828"/>
            <a:ext cx="10515600" cy="75062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BEE5DC-84EC-43EB-9CD1-9837D8A4F67C}"/>
              </a:ext>
            </a:extLst>
          </p:cNvPr>
          <p:cNvSpPr/>
          <p:nvPr userDrawn="1"/>
        </p:nvSpPr>
        <p:spPr>
          <a:xfrm>
            <a:off x="834925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B7E67C7-1C94-4372-81CF-D888A17E9E6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3452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1FD2E8C-BDB7-4C4A-B56C-7F3091987DA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431250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04038B74-8E2F-43C0-914C-E2BF1688356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431250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Rectangle: Rounded Corners 7">
            <a:extLst>
              <a:ext uri="{FF2B5EF4-FFF2-40B4-BE49-F238E27FC236}">
                <a16:creationId xmlns:a16="http://schemas.microsoft.com/office/drawing/2014/main" id="{50BFB1A6-61C6-40D0-A6EC-86ECD5632A5C}"/>
              </a:ext>
            </a:extLst>
          </p:cNvPr>
          <p:cNvSpPr/>
          <p:nvPr userDrawn="1"/>
        </p:nvSpPr>
        <p:spPr>
          <a:xfrm>
            <a:off x="8212723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AEDB747B-532C-44A9-AD7A-2352A1F089B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431250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42351" y="243190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42351" y="278071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Rectangle: Rounded Corners 7">
            <a:extLst>
              <a:ext uri="{FF2B5EF4-FFF2-40B4-BE49-F238E27FC236}">
                <a16:creationId xmlns:a16="http://schemas.microsoft.com/office/drawing/2014/main" id="{0FC703B8-4AAD-4000-8C02-C257F7016FFF}"/>
              </a:ext>
            </a:extLst>
          </p:cNvPr>
          <p:cNvSpPr/>
          <p:nvPr userDrawn="1"/>
        </p:nvSpPr>
        <p:spPr>
          <a:xfrm>
            <a:off x="4523824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42351" y="3273318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11">
            <a:extLst>
              <a:ext uri="{FF2B5EF4-FFF2-40B4-BE49-F238E27FC236}">
                <a16:creationId xmlns:a16="http://schemas.microsoft.com/office/drawing/2014/main" id="{A174FF28-7765-4AA3-9FD4-CD935B4751C7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4506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0C2245-DE76-4D87-9695-FB48563BCAE4}"/>
              </a:ext>
            </a:extLst>
          </p:cNvPr>
          <p:cNvSpPr/>
          <p:nvPr userDrawn="1"/>
        </p:nvSpPr>
        <p:spPr>
          <a:xfrm>
            <a:off x="0" y="15802"/>
            <a:ext cx="12192000" cy="68421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414016"/>
            <a:ext cx="12192000" cy="444398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87A146-CB6B-4DF1-95E9-09E9378ABF2A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8199" y="192877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6402339" y="192546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8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CB2E1E06-E22D-4555-9D15-BBCA0BE6F5F4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402339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BF4CB8DC-40CD-4909-8F71-4707DCC2606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9652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8B7734-2772-4C9A-BD61-B27A99E74C14}"/>
              </a:ext>
            </a:extLst>
          </p:cNvPr>
          <p:cNvSpPr/>
          <p:nvPr userDrawn="1"/>
        </p:nvSpPr>
        <p:spPr>
          <a:xfrm>
            <a:off x="-3560" y="18540"/>
            <a:ext cx="12192000" cy="68394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7A0267-8AC8-4915-9542-1B14DD87BB22}"/>
              </a:ext>
            </a:extLst>
          </p:cNvPr>
          <p:cNvCxnSpPr/>
          <p:nvPr userDrawn="1"/>
        </p:nvCxnSpPr>
        <p:spPr>
          <a:xfrm>
            <a:off x="1743456" y="3429000"/>
            <a:ext cx="8705088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E3050F-93FC-4B70-9063-66124832755B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11126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11127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691C53-AE3E-4F20-95DD-9685FED4F5A1}"/>
              </a:ext>
            </a:extLst>
          </p:cNvPr>
          <p:cNvSpPr/>
          <p:nvPr userDrawn="1"/>
        </p:nvSpPr>
        <p:spPr>
          <a:xfrm>
            <a:off x="1053452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CDE282-1A6F-4DBA-865E-1B11BA3ABC55}"/>
              </a:ext>
            </a:extLst>
          </p:cNvPr>
          <p:cNvSpPr/>
          <p:nvPr userDrawn="1"/>
        </p:nvSpPr>
        <p:spPr>
          <a:xfrm>
            <a:off x="9803524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A74B15-692A-450D-B310-878022A27D88}"/>
              </a:ext>
            </a:extLst>
          </p:cNvPr>
          <p:cNvSpPr/>
          <p:nvPr userDrawn="1"/>
        </p:nvSpPr>
        <p:spPr>
          <a:xfrm>
            <a:off x="3240970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E791CF-B7E8-4D71-8684-B32E8C8F4301}"/>
              </a:ext>
            </a:extLst>
          </p:cNvPr>
          <p:cNvSpPr/>
          <p:nvPr userDrawn="1"/>
        </p:nvSpPr>
        <p:spPr>
          <a:xfrm>
            <a:off x="5428488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D3D6DD-0953-43C9-8188-184BE5DA2793}"/>
              </a:ext>
            </a:extLst>
          </p:cNvPr>
          <p:cNvSpPr/>
          <p:nvPr userDrawn="1"/>
        </p:nvSpPr>
        <p:spPr>
          <a:xfrm>
            <a:off x="7616006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7E8A912-57C4-484A-BC10-933FA672E85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9452932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7A3AAFE-6461-4AE9-B70B-74CB089850A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52933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3255040-19AE-4D3C-B7EB-0DFF91543E3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2896577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FBE4D9BD-0351-4B91-B0BC-1DC3E5348A9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896578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98AB56CF-F4C5-4F54-9C81-C6AF325445C4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5082028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EDAADAFF-CDF8-4B5A-B4AF-07A1E3BDCFF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82029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55E4403-2A75-455B-8AB8-D9D2DEE6B4B8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7267480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72A71372-85B1-4BE9-AFC9-78A34420C192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267481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50A7337-3C0A-4855-BC87-AA251494827A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1053452" y="307428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20XX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7169E62-2B9B-4CF2-B2E2-3FD55EEEFF8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1053452" y="347153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Month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C0575D2-AA1D-44C6-9FB3-21ADF8988B5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3240970" y="3068944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20XX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BBDBCDC-6887-4C68-B9B1-5692A081F030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3240970" y="3466194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Month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ABCAEE9-21FE-4449-83EB-FBEC4248EE5E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428488" y="3077096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20XX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5136500-0830-4515-8356-C6B23041E5C7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5428488" y="3474346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Month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BD503F2-AFE4-4764-8A65-FCC3DF905012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7616006" y="3082825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20XX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DC0A657-989F-4B29-8E27-DDC81B0140EE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7616006" y="3480075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Month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8437BAC6-4C02-46D8-AB5C-54416FDC4E11}"/>
              </a:ext>
            </a:extLst>
          </p:cNvPr>
          <p:cNvSpPr>
            <a:spLocks noGrp="1"/>
          </p:cNvSpPr>
          <p:nvPr>
            <p:ph type="body" idx="64" hasCustomPrompt="1"/>
          </p:nvPr>
        </p:nvSpPr>
        <p:spPr>
          <a:xfrm>
            <a:off x="9803524" y="307974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20XX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0840D65-23FD-4BDF-B966-5BF3BE32F620}"/>
              </a:ext>
            </a:extLst>
          </p:cNvPr>
          <p:cNvSpPr>
            <a:spLocks noGrp="1"/>
          </p:cNvSpPr>
          <p:nvPr>
            <p:ph type="body" idx="65" hasCustomPrompt="1"/>
          </p:nvPr>
        </p:nvSpPr>
        <p:spPr>
          <a:xfrm>
            <a:off x="9803524" y="347699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Month</a:t>
            </a:r>
          </a:p>
        </p:txBody>
      </p:sp>
      <p:sp>
        <p:nvSpPr>
          <p:cNvPr id="50" name="Picture Placeholder 11">
            <a:extLst>
              <a:ext uri="{FF2B5EF4-FFF2-40B4-BE49-F238E27FC236}">
                <a16:creationId xmlns:a16="http://schemas.microsoft.com/office/drawing/2014/main" id="{DBB3EB4E-1DA2-4278-B918-D5B7EDBD9B35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1071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Log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46AEAD-3DEB-4BB8-86B7-29BF6B24523F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7" y="1943100"/>
            <a:ext cx="10512425" cy="3686334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29030D9-F540-4B24-AA27-17B8726068F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27674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54680"/>
            <a:ext cx="12192000" cy="37033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3CB914-C5A3-480F-AC6D-52BB3E11D2B7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8873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11049" y="435595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11049" y="4736849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11049" y="5004864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A998E5C-D637-4A1F-9056-73766B04FE2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4517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89779B3-74BD-410E-8DCD-302D161A4673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8147243" y="4357953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367781E-9C82-4788-A807-0111EF793B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7243" y="473884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C5484CD3-57F0-46B6-96E6-54BDB7A030D4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7243" y="5006860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383DFDF4-9A8E-4653-9207-FC82A7B603A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58006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1272438" y="4372425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272438" y="4753317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A582499F-142E-436A-931B-C9E57565DF2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1272438" y="5021332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710279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6" name="Picture Placeholder 11">
            <a:extLst>
              <a:ext uri="{FF2B5EF4-FFF2-40B4-BE49-F238E27FC236}">
                <a16:creationId xmlns:a16="http://schemas.microsoft.com/office/drawing/2014/main" id="{6CAD31EE-07E0-48DC-8A30-3C3AC6285B2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34942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67B149A-3C8A-48D5-A7CF-D900619C493B}"/>
              </a:ext>
            </a:extLst>
          </p:cNvPr>
          <p:cNvSpPr/>
          <p:nvPr userDrawn="1"/>
        </p:nvSpPr>
        <p:spPr>
          <a:xfrm>
            <a:off x="0" y="4749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368296"/>
            <a:ext cx="12192000" cy="44897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8FD4D8-A432-4EC9-B90A-A467D8770C45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5284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53417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53417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20700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6072016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072016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6" name="Picture Placeholder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4744851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51622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51622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10">
            <a:extLst>
              <a:ext uri="{FF2B5EF4-FFF2-40B4-BE49-F238E27FC236}">
                <a16:creationId xmlns:a16="http://schemas.microsoft.com/office/drawing/2014/main" id="{6F69DD81-BD33-4878-BE6B-E6252B0E4610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18905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F7F53399-AF88-4B19-8C26-1A63E023245D}"/>
              </a:ext>
            </a:extLst>
          </p:cNvPr>
          <p:cNvSpPr>
            <a:spLocks noGrp="1"/>
          </p:cNvSpPr>
          <p:nvPr>
            <p:ph type="body" idx="77" hasCustomPrompt="1"/>
          </p:nvPr>
        </p:nvSpPr>
        <p:spPr>
          <a:xfrm>
            <a:off x="253417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72" name="Text Placeholder 11">
            <a:extLst>
              <a:ext uri="{FF2B5EF4-FFF2-40B4-BE49-F238E27FC236}">
                <a16:creationId xmlns:a16="http://schemas.microsoft.com/office/drawing/2014/main" id="{CCEF4D60-F822-4C96-86FD-DE22EF496C76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253417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3" name="Picture Placeholder 10">
            <a:extLst>
              <a:ext uri="{FF2B5EF4-FFF2-40B4-BE49-F238E27FC236}">
                <a16:creationId xmlns:a16="http://schemas.microsoft.com/office/drawing/2014/main" id="{B4A9AE49-2C61-49A9-BBAB-B10B7982EF05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120700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59FC5F10-BCA0-4110-AEDF-4A9729F7FDF3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6072016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75" name="Text Placeholder 11">
            <a:extLst>
              <a:ext uri="{FF2B5EF4-FFF2-40B4-BE49-F238E27FC236}">
                <a16:creationId xmlns:a16="http://schemas.microsoft.com/office/drawing/2014/main" id="{D74DE44D-21EB-4B7D-A729-0564A65C12D5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6072016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6" name="Picture Placeholder 10">
            <a:extLst>
              <a:ext uri="{FF2B5EF4-FFF2-40B4-BE49-F238E27FC236}">
                <a16:creationId xmlns:a16="http://schemas.microsoft.com/office/drawing/2014/main" id="{9F70A0CC-AF4B-47BB-A8FA-067E7844751E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4744851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9F607D0D-855E-4436-857B-20E66E881082}"/>
              </a:ext>
            </a:extLst>
          </p:cNvPr>
          <p:cNvSpPr>
            <a:spLocks noGrp="1"/>
          </p:cNvSpPr>
          <p:nvPr>
            <p:ph type="body" idx="83" hasCustomPrompt="1"/>
          </p:nvPr>
        </p:nvSpPr>
        <p:spPr>
          <a:xfrm>
            <a:off x="951622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78" name="Text Placeholder 11">
            <a:extLst>
              <a:ext uri="{FF2B5EF4-FFF2-40B4-BE49-F238E27FC236}">
                <a16:creationId xmlns:a16="http://schemas.microsoft.com/office/drawing/2014/main" id="{10099025-C128-45B2-90F6-5ABA8380C6C8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951622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9" name="Picture Placeholder 10">
            <a:extLst>
              <a:ext uri="{FF2B5EF4-FFF2-40B4-BE49-F238E27FC236}">
                <a16:creationId xmlns:a16="http://schemas.microsoft.com/office/drawing/2014/main" id="{019F774E-7063-44F5-AE2D-146FCBD9B4C4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905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1" name="Picture Placeholder 11">
            <a:extLst>
              <a:ext uri="{FF2B5EF4-FFF2-40B4-BE49-F238E27FC236}">
                <a16:creationId xmlns:a16="http://schemas.microsoft.com/office/drawing/2014/main" id="{FA89EF75-E798-40D3-897E-2FAC5108B5A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6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en-GB" noProof="0" dirty="0"/>
              <a:t>Presentation title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2B65509E-400D-48FF-845C-D88E53CDAF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20951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A87ED0-1555-4955-AB1F-016220F037D5}"/>
              </a:ext>
            </a:extLst>
          </p:cNvPr>
          <p:cNvSpPr/>
          <p:nvPr userDrawn="1"/>
        </p:nvSpPr>
        <p:spPr>
          <a:xfrm>
            <a:off x="0" y="-2497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660904"/>
            <a:ext cx="12192000" cy="419709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AEF7F1-EA6C-45CA-A313-CBD5ED13B3B0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389917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389917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424934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424934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459951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459951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D76DCFE-3432-4A5F-955D-7561AB292330}"/>
              </a:ext>
            </a:extLst>
          </p:cNvPr>
          <p:cNvSpPr>
            <a:spLocks noGrp="1"/>
          </p:cNvSpPr>
          <p:nvPr>
            <p:ph type="body" idx="76" hasCustomPrompt="1"/>
          </p:nvPr>
        </p:nvSpPr>
        <p:spPr>
          <a:xfrm>
            <a:off x="5389917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11F291FA-EABF-4C0D-AF94-B7A47A81ECE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389917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22A983C-97ED-4D4F-90B9-78A07353BC8F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7424934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FD1E7350-7D86-49FC-8701-EE982A922CD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7424934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D11603C-59B8-4FC2-97A6-FA9D7C86E67F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9459951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6E490732-5FB8-4E3E-9D69-E5406F92F7FB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459951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A0EC4-BC37-4FC9-9F26-E3C1334A4C34}"/>
              </a:ext>
            </a:extLst>
          </p:cNvPr>
          <p:cNvSpPr/>
          <p:nvPr userDrawn="1"/>
        </p:nvSpPr>
        <p:spPr>
          <a:xfrm>
            <a:off x="5381032" y="3305997"/>
            <a:ext cx="265176" cy="266400"/>
          </a:xfrm>
          <a:prstGeom prst="rect">
            <a:avLst/>
          </a:prstGeom>
          <a:solidFill>
            <a:srgbClr val="21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BD5238-9183-4891-90FE-BFADE39D52EE}"/>
              </a:ext>
            </a:extLst>
          </p:cNvPr>
          <p:cNvSpPr/>
          <p:nvPr userDrawn="1"/>
        </p:nvSpPr>
        <p:spPr>
          <a:xfrm>
            <a:off x="7416049" y="3305997"/>
            <a:ext cx="265176" cy="26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B2D4CE-3326-4F5C-847C-7ADD21460FA5}"/>
              </a:ext>
            </a:extLst>
          </p:cNvPr>
          <p:cNvSpPr/>
          <p:nvPr userDrawn="1"/>
        </p:nvSpPr>
        <p:spPr>
          <a:xfrm>
            <a:off x="9451066" y="3305997"/>
            <a:ext cx="265176" cy="26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FBD00C-155A-4E35-84F8-6154CA214B93}"/>
              </a:ext>
            </a:extLst>
          </p:cNvPr>
          <p:cNvSpPr/>
          <p:nvPr userDrawn="1"/>
        </p:nvSpPr>
        <p:spPr>
          <a:xfrm>
            <a:off x="5381032" y="4401622"/>
            <a:ext cx="265176" cy="26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0A9D06-023A-4BEC-A29D-DB94D1C5D09B}"/>
              </a:ext>
            </a:extLst>
          </p:cNvPr>
          <p:cNvSpPr/>
          <p:nvPr userDrawn="1"/>
        </p:nvSpPr>
        <p:spPr>
          <a:xfrm>
            <a:off x="7416049" y="4401622"/>
            <a:ext cx="265176" cy="26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783EDA-47B1-4EE9-9DF1-72DA4FBB6EBB}"/>
              </a:ext>
            </a:extLst>
          </p:cNvPr>
          <p:cNvSpPr/>
          <p:nvPr userDrawn="1"/>
        </p:nvSpPr>
        <p:spPr>
          <a:xfrm>
            <a:off x="9451066" y="4401622"/>
            <a:ext cx="265176" cy="26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0A6297C2-03D3-4827-8174-BFCF830BF105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839788" y="2039527"/>
            <a:ext cx="4110037" cy="328494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47" name="Picture Placeholder 11">
            <a:extLst>
              <a:ext uri="{FF2B5EF4-FFF2-40B4-BE49-F238E27FC236}">
                <a16:creationId xmlns:a16="http://schemas.microsoft.com/office/drawing/2014/main" id="{99F0FD6D-EAFC-4719-A178-145AF6E907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68315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142097-9D10-4804-A189-9D860F05AC59}"/>
              </a:ext>
            </a:extLst>
          </p:cNvPr>
          <p:cNvSpPr/>
          <p:nvPr userDrawn="1"/>
        </p:nvSpPr>
        <p:spPr>
          <a:xfrm>
            <a:off x="0" y="2807208"/>
            <a:ext cx="12192000" cy="405079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D69A3C-404C-42A0-9277-77E13BBF3448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97FFDD0-A08E-4CF1-A48B-295DE808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7430E2-DDF4-4D72-AF97-86B66F11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399"/>
            <a:ext cx="10515600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46E1E0F-4E59-4E81-9D45-686A3E2B32E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424947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1C431EA9-1FA6-4AB8-B683-837876623C1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88714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458" y="1514007"/>
            <a:ext cx="4585780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en-GB" noProof="0" dirty="0"/>
              <a:t>Thank you!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CE0BE2-91A0-4D12-BAB2-7D48DE5F2326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3A35B9E4-40D9-41FE-A3DD-5A314E6E0B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1850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815864-FC8F-40F2-AB2F-2E8B29A59E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132086"/>
            <a:ext cx="4586288" cy="50947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Allan </a:t>
            </a:r>
            <a:r>
              <a:rPr lang="en-GB" noProof="0" dirty="0" err="1"/>
              <a:t>Mattsson</a:t>
            </a:r>
            <a:endParaRPr lang="en-GB" noProof="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F892DC1-71DA-42B0-9222-A94944D56D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Phone number: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717FFFD-9D64-40AB-9C05-B5348E9B83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2085550183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D85ADCA-D658-49E9-B312-5F5BFFDF25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Email address: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200E180-BBC5-45C4-B9FE-291D67673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alaan@fineartschool.net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E52E9F4-4D2A-4D77-A34F-A611634DD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Website: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0CC1407-FB5D-49EA-B205-A8DD06DF02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www.fineartschool.net</a:t>
            </a:r>
          </a:p>
        </p:txBody>
      </p:sp>
    </p:spTree>
    <p:extLst>
      <p:ext uri="{BB962C8B-B14F-4D97-AF65-F5344CB8AC3E}">
        <p14:creationId xmlns:p14="http://schemas.microsoft.com/office/powerpoint/2010/main" val="1026757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1" r="-3288" b="-3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E2087C-0B0E-4369-B682-3BD45618E7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317"/>
            <a:ext cx="10515600" cy="636340"/>
          </a:xfrm>
        </p:spPr>
        <p:txBody>
          <a:bodyPr lIns="0" tIns="0" rIns="0" bIns="0" rtlCol="0"/>
          <a:lstStyle>
            <a:lvl1pPr algn="ctr">
              <a:defRPr b="1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CE7625-35D1-45C7-BA15-98B74631BF8B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B21449DB-6E23-41CB-AD61-C3F2044E825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26736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706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60F428-57C5-4F3D-A940-BE104D4E7EB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9B0E51-7711-412D-9683-BF86B29B554A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742719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742719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030546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916852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916852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6" name="Picture Placeholder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6252805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742719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7916852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5" name="Picture Placeholder 11">
            <a:extLst>
              <a:ext uri="{FF2B5EF4-FFF2-40B4-BE49-F238E27FC236}">
                <a16:creationId xmlns:a16="http://schemas.microsoft.com/office/drawing/2014/main" id="{6B1C1861-9B5E-4FAB-A6BD-7DB0815CBD7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88773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B7F5A1-ACE9-48DF-BB64-61C809D3A883}"/>
              </a:ext>
            </a:extLst>
          </p:cNvPr>
          <p:cNvSpPr/>
          <p:nvPr userDrawn="1"/>
        </p:nvSpPr>
        <p:spPr>
          <a:xfrm>
            <a:off x="0" y="-14228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9F1232-9583-471E-AACE-18D4EE3C62C5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39788" y="3938788"/>
            <a:ext cx="4942837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6409377" y="3938788"/>
            <a:ext cx="4942836" cy="1874702"/>
          </a:xfrm>
        </p:spPr>
        <p:txBody>
          <a:bodyPr lIns="0" tIns="0" rIns="0" bIns="0" rtlCol="0">
            <a:normAutofit/>
          </a:bodyPr>
          <a:lstStyle>
            <a:lvl1pPr marL="216000" indent="-21600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87030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9112DCB4-4925-43FD-B9C6-F223695085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27926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6A5190-405E-4BAD-9D24-C60BCE1026AC}"/>
              </a:ext>
            </a:extLst>
          </p:cNvPr>
          <p:cNvSpPr/>
          <p:nvPr userDrawn="1"/>
        </p:nvSpPr>
        <p:spPr>
          <a:xfrm>
            <a:off x="0" y="-336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050792"/>
            <a:ext cx="12192000" cy="280720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F6EF56-B2D0-4A70-935A-C9910209EE6E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9787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 dirty="0"/>
              <a:t>Section 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828570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60024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BC5C1227-3435-44A2-A29B-3E34D7E6EDF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28570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Picture Placeholder 20">
            <a:extLst>
              <a:ext uri="{FF2B5EF4-FFF2-40B4-BE49-F238E27FC236}">
                <a16:creationId xmlns:a16="http://schemas.microsoft.com/office/drawing/2014/main" id="{84E6553B-BFD6-41B1-B2FB-B2FF92DCFFFB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614288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D88F4128-E844-49D5-B896-F5B8360E054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479372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 dirty="0"/>
              <a:t>Section title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A4D9A5A5-DC49-42A9-AF1C-03EE63FAC03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468155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48B1E6-F024-4B3C-B742-0BF9E09286E4}"/>
              </a:ext>
            </a:extLst>
          </p:cNvPr>
          <p:cNvSpPr/>
          <p:nvPr userDrawn="1"/>
        </p:nvSpPr>
        <p:spPr>
          <a:xfrm>
            <a:off x="6125937" y="2250550"/>
            <a:ext cx="2286000" cy="36576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43F6EC-68DC-4837-BACC-5AD6767A59B3}"/>
              </a:ext>
            </a:extLst>
          </p:cNvPr>
          <p:cNvSpPr/>
          <p:nvPr userDrawn="1"/>
        </p:nvSpPr>
        <p:spPr>
          <a:xfrm rot="5400000">
            <a:off x="8598924" y="2762976"/>
            <a:ext cx="2286000" cy="268435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362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629E6EA-0F70-4614-B242-4AE3E4301398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>
          <a:xfrm>
            <a:off x="6283325" y="2410395"/>
            <a:ext cx="1974850" cy="304743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2379FE9-C48F-4225-A40A-A3E6CAD4F51E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8412163" y="3124606"/>
            <a:ext cx="2511425" cy="197640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FFDA0C1B-4B80-4211-8E8D-A19CA0D2A593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89217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73596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en-GB" noProof="0" dirty="0"/>
              <a:t>Presentation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751761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CC7986-8467-4919-8B29-1A8D47B98740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462FAC8-55F2-4A8C-BD0D-938A72576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470"/>
            <a:ext cx="10515600" cy="3604962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554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741282D-68FE-4C49-8F91-14A2214B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1902"/>
            <a:ext cx="10680596" cy="1133423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2334"/>
            <a:ext cx="10674246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5134B-D1A0-48D1-AB9A-2AC6AA5FAE33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E22EDD9E-AEE4-4D2A-BD45-AABB792F68A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5222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314DC4-8C9E-4F01-A18F-43188041EB03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27010291-978E-4CC6-876F-E22ADA4A3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9405"/>
            <a:ext cx="5181600" cy="3588615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C0C7E056-802B-46B6-8017-5D7F87B4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9405"/>
            <a:ext cx="5181600" cy="356897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850059-8D6D-4372-BF03-586B82C77D45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17116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CEDBC-8098-44A7-A208-6CC91A55276C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0794048-CBDE-4DD8-B381-C7B3F8BC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49403"/>
            <a:ext cx="5157787" cy="45567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728F1E0-EBE6-4A1C-A9AD-A2F93B614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49401"/>
            <a:ext cx="5183188" cy="455673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A0E71F33-4A3C-4FCB-968D-EDA3A37F0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FE2D98C8-5649-4EB0-A619-A662461E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69916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57CEF9-2948-4B16-A184-024EFACBC141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15BD07-216B-4BED-B02B-A824C3BF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1CB25A8-485F-445D-B110-8C51B4D9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6DD5FE-C12D-447A-88F9-437E12A2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99123"/>
            <a:ext cx="6172200" cy="536192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45236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005E78-8FE0-4B52-85F8-2D2415906031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6152D61-B915-4FFA-BFAB-BE67BD9F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6B9FA21-7A71-4ACD-9725-F9C35C794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23F69D43-2C7D-427D-9395-81FD4D07F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136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22EBA6-BA14-45E7-A7E9-62B7B97449CC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6870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10D8F2-8D2A-4C9E-B365-5226BD243E7E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2289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ABCF6-9B78-49BE-A2AD-F0AA9C62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8F281D-F8AC-4FE4-B771-C2CD6270501C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934F3-5442-470C-BF40-00437371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14656-DB95-4E7F-83A3-E5750E23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10828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3A9DA67-F108-42B4-9EB1-30A00E34C4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2743200" cy="184317"/>
          </a:xfrm>
        </p:spPr>
        <p:txBody>
          <a:bodyPr rtlCol="0"/>
          <a:lstStyle/>
          <a:p>
            <a:pPr rtl="0"/>
            <a:fld id="{D9BB3731-526F-4638-85F8-715D717FFC12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1996465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 dirty="0"/>
              <a:t>Master text</a:t>
            </a:r>
            <a:br>
              <a:rPr lang="en-GB" noProof="0" dirty="0"/>
            </a:br>
            <a:r>
              <a:rPr lang="en-GB" noProof="0" dirty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 dirty="0"/>
              <a:t>Master text</a:t>
            </a:r>
            <a:br>
              <a:rPr lang="en-GB" noProof="0" dirty="0"/>
            </a:br>
            <a:r>
              <a:rPr lang="en-GB" noProof="0" dirty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677189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 dirty="0"/>
              <a:t>Master text</a:t>
            </a:r>
            <a:br>
              <a:rPr lang="en-GB" noProof="0" dirty="0"/>
            </a:br>
            <a:r>
              <a:rPr lang="en-GB" noProof="0" dirty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776173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 dirty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 dirty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 dirty="0"/>
              <a:t>1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00319" y="3725315"/>
            <a:ext cx="2386800" cy="486000"/>
          </a:xfrm>
          <a:ln>
            <a:solidFill>
              <a:srgbClr val="000000">
                <a:alpha val="30196"/>
              </a:srgb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1012015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81692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560832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78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32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199B59-7A51-4563-9360-5E0E86E5BE2E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88687278-82AE-4E5D-96D6-672F8FAFC70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8629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00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254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D3D95-CB70-49B0-94B7-C4E3CF11EAC0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5EF6E06-1E31-4D29-80D8-1A734B23181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93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A39C64-09F5-4EDF-B203-730A1BC0B4BB}"/>
              </a:ext>
            </a:extLst>
          </p:cNvPr>
          <p:cNvSpPr/>
          <p:nvPr userDrawn="1"/>
        </p:nvSpPr>
        <p:spPr>
          <a:xfrm>
            <a:off x="0" y="0"/>
            <a:ext cx="12192000" cy="3566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66160"/>
            <a:ext cx="12192000" cy="3291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8127212" cy="554400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7279CD-4069-4C07-B978-495F1D3265F8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F720B3A-B1A7-4004-BD9A-BB135B2B9A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22364AD-425B-49F5-828E-637D018369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614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A086FCF-DB15-4696-80F9-5F48426CE83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623390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8AB5-30F7-45B7-9FD0-AFBD09BA11D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3390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D9E3969-277E-442F-A61A-B5F910626BF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39788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604A078C-C27C-43BF-AD80-27BC78DCBCC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5506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3790D791-9C4C-4EAC-8EC6-2B8F7529A0A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4DD07A0-DC68-453E-B928-953969C06860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0EE565DC-46C2-4F46-AFCF-D7D77AF99B04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564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8BB97-79BE-43F2-AD10-528EEFEE61AB}"/>
              </a:ext>
            </a:extLst>
          </p:cNvPr>
          <p:cNvSpPr/>
          <p:nvPr userDrawn="1"/>
        </p:nvSpPr>
        <p:spPr>
          <a:xfrm>
            <a:off x="0" y="0"/>
            <a:ext cx="12192000" cy="37947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94760"/>
            <a:ext cx="12192000" cy="30632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05472"/>
            <a:ext cx="8127212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3ED31D-5229-49F0-A180-A633892A28E4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0DA4B-80F1-44A9-8C5F-93B634E0D0F8}"/>
              </a:ext>
            </a:extLst>
          </p:cNvPr>
          <p:cNvSpPr/>
          <p:nvPr userDrawn="1"/>
        </p:nvSpPr>
        <p:spPr>
          <a:xfrm>
            <a:off x="839788" y="2174510"/>
            <a:ext cx="4946904" cy="409651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9F34831C-234C-4CF5-969E-2D5618BDBB3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F7D067F-9653-4BC2-A7E9-BE894EC5E2F6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3C97C3B-5FB4-4D00-93DA-BCD15F89906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313" y="2359025"/>
            <a:ext cx="4648200" cy="2873375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7EF3BAF8-222C-4E67-B4CF-081E9C0720A7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530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CD9829-C7D8-4164-BF7D-FD4B38C747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5349048"/>
            <a:ext cx="5257800" cy="552848"/>
          </a:xfrm>
        </p:spPr>
        <p:txBody>
          <a:bodyPr lIns="0" tIns="0" rIns="0" bIns="0" rtlCol="0" anchor="b" anchorCtr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1EBC2-F3B7-4B52-A76D-39B81DAD2AB9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600" y="868645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178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7D7942-83AE-46FF-83B1-84835F486286}"/>
              </a:ext>
            </a:extLst>
          </p:cNvPr>
          <p:cNvSpPr/>
          <p:nvPr userDrawn="1"/>
        </p:nvSpPr>
        <p:spPr>
          <a:xfrm>
            <a:off x="0" y="0"/>
            <a:ext cx="12192000" cy="31729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72968"/>
            <a:ext cx="12192000" cy="36850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599790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8512DC-4E54-4112-9CB3-585DF25B02A6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6613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3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4637302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637302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799" cy="1234205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4C738A8-00FA-480E-9730-8625B9F8CF66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8437990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A7347BFF-8FB8-4EF0-81EE-3A9E7C6F236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37990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7555D5F3-897A-4180-AC97-B866E5BBB2E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41997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2419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0C71E-9398-4660-B728-2C20DF0C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60D45-FD1B-48F7-BF6C-5EA65F9F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7305D-6746-4346-B610-8CE28B82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09013" y="5998474"/>
            <a:ext cx="2743200" cy="14314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B94B20DF-A541-4651-AF97-FC925C1459D5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B3F55-6374-4C74-96AC-1EC34CFA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7413" y="6168551"/>
            <a:ext cx="4114800" cy="19032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E6012-FDCC-451A-96F6-5645ABEB8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55851"/>
            <a:ext cx="457200" cy="18431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4950F5D8-22E1-4015-8661-E5B1FD28C2DE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4045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0" r:id="rId5"/>
    <p:sldLayoutId id="2147483654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7" r:id="rId21"/>
    <p:sldLayoutId id="2147483676" r:id="rId22"/>
    <p:sldLayoutId id="2147483678" r:id="rId23"/>
    <p:sldLayoutId id="2147483679" r:id="rId24"/>
    <p:sldLayoutId id="2147483680" r:id="rId25"/>
    <p:sldLayoutId id="2147483681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91" r:id="rId32"/>
    <p:sldLayoutId id="2147483692" r:id="rId33"/>
    <p:sldLayoutId id="2147483689" r:id="rId34"/>
    <p:sldLayoutId id="2147483690" r:id="rId35"/>
    <p:sldLayoutId id="2147483655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ADA7-71A1-44A8-81BF-1B6CACFB7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2090058"/>
            <a:ext cx="11495314" cy="2873828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Cardio Health Analysis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99226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6480A11-F054-8E65-D8B9-6FBE4504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457200" cy="184317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4950F5D8-22E1-4015-8661-E5B1FD28C2DE}" type="slidenum">
              <a:rPr lang="en-GB" noProof="0" smtClean="0"/>
              <a:pPr rtl="0">
                <a:spcAft>
                  <a:spcPts val="600"/>
                </a:spcAft>
              </a:pPr>
              <a:t>10</a:t>
            </a:fld>
            <a:endParaRPr lang="en-GB" noProof="0"/>
          </a:p>
        </p:txBody>
      </p:sp>
      <p:pic>
        <p:nvPicPr>
          <p:cNvPr id="3" name="Picture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E782FFC5-87FC-BB27-7CDC-3DD4C10E16D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/>
          <a:srcRect t="3594" b="3594"/>
          <a:stretch>
            <a:fillRect/>
          </a:stretch>
        </p:blipFill>
        <p:spPr>
          <a:xfrm>
            <a:off x="290513" y="855663"/>
            <a:ext cx="11553825" cy="48768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60991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5B2705-A8E4-BF16-1B31-756BD0611EEF}"/>
              </a:ext>
            </a:extLst>
          </p:cNvPr>
          <p:cNvSpPr txBox="1"/>
          <p:nvPr/>
        </p:nvSpPr>
        <p:spPr>
          <a:xfrm>
            <a:off x="892628" y="429927"/>
            <a:ext cx="9759847" cy="85919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The result of confusion matrix</a:t>
            </a:r>
            <a:endParaRPr lang="en-US" sz="4000" b="1" dirty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22" name="Date Placeholder 2">
            <a:extLst>
              <a:ext uri="{FF2B5EF4-FFF2-40B4-BE49-F238E27FC236}">
                <a16:creationId xmlns:a16="http://schemas.microsoft.com/office/drawing/2014/main" id="{613ADBFA-2F17-E7F7-931E-C333D3F4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9013" y="5998474"/>
            <a:ext cx="2743200" cy="143149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046AEAD-3DEB-4BB8-86B7-29BF6B24523F}" type="datetime1">
              <a:rPr lang="en-GB" smtClean="0"/>
              <a:pPr>
                <a:lnSpc>
                  <a:spcPct val="90000"/>
                </a:lnSpc>
                <a:spcAft>
                  <a:spcPts val="600"/>
                </a:spcAft>
              </a:pPr>
              <a:t>17/04/2024</a:t>
            </a:fld>
            <a:endParaRPr lang="en-GB"/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0CB3466A-8ABA-AE2D-021E-7BF29B6B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7413" y="6168551"/>
            <a:ext cx="4114800" cy="190327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6480A11-F054-8E65-D8B9-6FBE4504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457200" cy="184317"/>
          </a:xfrm>
        </p:spPr>
        <p:txBody>
          <a:bodyPr vert="horz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fld id="{4950F5D8-22E1-4015-8661-E5B1FD28C2DE}" type="slidenum">
              <a:rPr lang="en-GB" smtClean="0"/>
              <a:pPr>
                <a:spcAft>
                  <a:spcPts val="600"/>
                </a:spcAft>
              </a:pPr>
              <a:t>11</a:t>
            </a:fld>
            <a:endParaRPr lang="en-GB"/>
          </a:p>
        </p:txBody>
      </p:sp>
      <p:graphicFrame>
        <p:nvGraphicFramePr>
          <p:cNvPr id="18" name="Picture Placeholder 9">
            <a:extLst>
              <a:ext uri="{FF2B5EF4-FFF2-40B4-BE49-F238E27FC236}">
                <a16:creationId xmlns:a16="http://schemas.microsoft.com/office/drawing/2014/main" id="{ED43799B-9AAB-9CFC-E872-1969578AC7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097613"/>
              </p:ext>
            </p:extLst>
          </p:nvPr>
        </p:nvGraphicFramePr>
        <p:xfrm>
          <a:off x="839788" y="1943100"/>
          <a:ext cx="10508654" cy="4055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5538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6480A11-F054-8E65-D8B9-6FBE4504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457200" cy="184317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4950F5D8-22E1-4015-8661-E5B1FD28C2DE}" type="slidenum">
              <a:rPr lang="en-GB" noProof="0" smtClean="0"/>
              <a:pPr rtl="0">
                <a:spcAft>
                  <a:spcPts val="600"/>
                </a:spcAft>
              </a:pPr>
              <a:t>12</a:t>
            </a:fld>
            <a:endParaRPr lang="en-GB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6CBFECB-134D-2AF7-E3B5-6824E52DF63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290285" y="217714"/>
            <a:ext cx="11553371" cy="8128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endParaRPr lang="et-E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Visualization  with Confusion matrix</a:t>
            </a:r>
          </a:p>
          <a:p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C8A607C-9F4E-4765-70EC-BD88C8DBB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553029"/>
            <a:ext cx="9898743" cy="519611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2148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6480A11-F054-8E65-D8B9-6FBE4504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457200" cy="184317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4950F5D8-22E1-4015-8661-E5B1FD28C2DE}" type="slidenum">
              <a:rPr lang="en-GB" noProof="0" smtClean="0"/>
              <a:pPr rtl="0">
                <a:spcAft>
                  <a:spcPts val="600"/>
                </a:spcAft>
              </a:pPr>
              <a:t>13</a:t>
            </a:fld>
            <a:endParaRPr lang="en-GB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6CBFECB-134D-2AF7-E3B5-6824E52DF63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290285" y="232229"/>
            <a:ext cx="11553371" cy="972457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t-EE" sz="32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 visualization </a:t>
            </a:r>
            <a:r>
              <a:rPr lang="et-EE" sz="3200" dirty="0">
                <a:latin typeface="Calibri" panose="020F0502020204030204" pitchFamily="34" charset="0"/>
                <a:cs typeface="Calibri" panose="020F0502020204030204" pitchFamily="34" charset="0"/>
              </a:rPr>
              <a:t>with decision tree</a:t>
            </a: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0C485ECB-2111-3EFA-7226-E7751B8D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14" y="1389003"/>
            <a:ext cx="11045372" cy="523676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DB69C9-4D58-1848-7C36-05E39D7190F6}"/>
              </a:ext>
            </a:extLst>
          </p:cNvPr>
          <p:cNvSpPr txBox="1"/>
          <p:nvPr/>
        </p:nvSpPr>
        <p:spPr>
          <a:xfrm>
            <a:off x="944381" y="1514007"/>
            <a:ext cx="2893102" cy="92939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then decision tree , the GINI was about 4% </a:t>
            </a:r>
          </a:p>
          <a:p>
            <a:r>
              <a:rPr lang="en-GB" dirty="0"/>
              <a:t>and sample about 1%</a:t>
            </a:r>
          </a:p>
        </p:txBody>
      </p:sp>
    </p:spTree>
    <p:extLst>
      <p:ext uri="{BB962C8B-B14F-4D97-AF65-F5344CB8AC3E}">
        <p14:creationId xmlns:p14="http://schemas.microsoft.com/office/powerpoint/2010/main" val="2865380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6480A11-F054-8E65-D8B9-6FBE4504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457200" cy="184317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4950F5D8-22E1-4015-8661-E5B1FD28C2DE}" type="slidenum">
              <a:rPr lang="en-GB" noProof="0" smtClean="0"/>
              <a:pPr rtl="0">
                <a:spcAft>
                  <a:spcPts val="600"/>
                </a:spcAft>
              </a:pPr>
              <a:t>14</a:t>
            </a:fld>
            <a:endParaRPr lang="en-GB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6CBFECB-134D-2AF7-E3B5-6824E52DF63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290285" y="145143"/>
            <a:ext cx="11553371" cy="1088571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t-EE" sz="32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GB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omparing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 model performance visual</a:t>
            </a:r>
          </a:p>
        </p:txBody>
      </p:sp>
      <p:pic>
        <p:nvPicPr>
          <p:cNvPr id="3" name="Picture 2" descr="A graph with different colored stripes&#10;&#10;Description automatically generated with medium confidence">
            <a:extLst>
              <a:ext uri="{FF2B5EF4-FFF2-40B4-BE49-F238E27FC236}">
                <a16:creationId xmlns:a16="http://schemas.microsoft.com/office/drawing/2014/main" id="{9BDCF5E3-1055-4FA8-6C7B-8B5D36F75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13" y="1553029"/>
            <a:ext cx="9768115" cy="50074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5491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2">
            <a:extLst>
              <a:ext uri="{FF2B5EF4-FFF2-40B4-BE49-F238E27FC236}">
                <a16:creationId xmlns:a16="http://schemas.microsoft.com/office/drawing/2014/main" id="{90657088-CD39-CAC1-FD4A-BD1A3184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9013" y="5998474"/>
            <a:ext cx="2743200" cy="143149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7046AEAD-3DEB-4BB8-86B7-29BF6B24523F}" type="datetime1">
              <a:rPr lang="en-GB" noProof="0" smtClean="0"/>
              <a:pPr rtl="0">
                <a:spcAft>
                  <a:spcPts val="600"/>
                </a:spcAft>
              </a:pPr>
              <a:t>17/04/2024</a:t>
            </a:fld>
            <a:endParaRPr lang="en-GB" noProof="0"/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0D2B0802-5848-BAC4-18B0-18D58B16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7413" y="6168551"/>
            <a:ext cx="4114800" cy="190327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n-GB" noProof="0"/>
              <a:t>ADD A FOOTER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6480A11-F054-8E65-D8B9-6FBE4504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457200" cy="184317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4950F5D8-22E1-4015-8661-E5B1FD28C2DE}" type="slidenum">
              <a:rPr lang="en-GB" noProof="0" smtClean="0"/>
              <a:pPr rtl="0">
                <a:spcAft>
                  <a:spcPts val="600"/>
                </a:spcAft>
              </a:pPr>
              <a:t>15</a:t>
            </a:fld>
            <a:endParaRPr lang="en-GB" noProof="0"/>
          </a:p>
        </p:txBody>
      </p:sp>
      <p:graphicFrame>
        <p:nvGraphicFramePr>
          <p:cNvPr id="18" name="Picture Placeholder 9">
            <a:extLst>
              <a:ext uri="{FF2B5EF4-FFF2-40B4-BE49-F238E27FC236}">
                <a16:creationId xmlns:a16="http://schemas.microsoft.com/office/drawing/2014/main" id="{C8A3C8BE-213F-D364-5DE4-A483E3C398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7733341"/>
              </p:ext>
            </p:extLst>
          </p:nvPr>
        </p:nvGraphicFramePr>
        <p:xfrm>
          <a:off x="839787" y="499122"/>
          <a:ext cx="10512425" cy="513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891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6480A11-F054-8E65-D8B9-6FBE4504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457200" cy="184317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4950F5D8-22E1-4015-8661-E5B1FD28C2DE}" type="slidenum">
              <a:rPr lang="en-GB" noProof="0" smtClean="0"/>
              <a:pPr rtl="0">
                <a:spcAft>
                  <a:spcPts val="600"/>
                </a:spcAft>
              </a:pPr>
              <a:t>2</a:t>
            </a:fld>
            <a:endParaRPr lang="en-GB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6CBFECB-134D-2AF7-E3B5-6824E52DF63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290285" y="856343"/>
            <a:ext cx="11553371" cy="48768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This is final data science internship Project on machine learning</a:t>
            </a:r>
            <a:r>
              <a:rPr lang="et-EE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 The Cardio dataset is about various record of patients, the prediction analysis is to know those among the patient</a:t>
            </a:r>
            <a:r>
              <a:rPr lang="et-EE" sz="3200" dirty="0">
                <a:latin typeface="Calibri" panose="020F0502020204030204" pitchFamily="34" charset="0"/>
                <a:cs typeface="Calibri" panose="020F0502020204030204" pitchFamily="34" charset="0"/>
              </a:rPr>
              <a:t> that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 has heart disease.</a:t>
            </a:r>
          </a:p>
        </p:txBody>
      </p:sp>
    </p:spTree>
    <p:extLst>
      <p:ext uri="{BB962C8B-B14F-4D97-AF65-F5344CB8AC3E}">
        <p14:creationId xmlns:p14="http://schemas.microsoft.com/office/powerpoint/2010/main" val="62161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6480A11-F054-8E65-D8B9-6FBE4504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457200" cy="184317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4950F5D8-22E1-4015-8661-E5B1FD28C2DE}" type="slidenum">
              <a:rPr lang="en-GB" noProof="0" smtClean="0"/>
              <a:pPr rtl="0">
                <a:spcAft>
                  <a:spcPts val="600"/>
                </a:spcAft>
              </a:pPr>
              <a:t>3</a:t>
            </a:fld>
            <a:endParaRPr lang="en-GB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6CBFECB-134D-2AF7-E3B5-6824E52DF63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377371" y="1857829"/>
            <a:ext cx="5181600" cy="3875314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The Cardio dataset is about various record of patients, the prediction analysis is to know those among the patient has heart disease.</a:t>
            </a:r>
          </a:p>
          <a:p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Among each record, there are factors like 'date', 'country', 'id', 'active', 'age', 'alco', 'ap_hi', 'ap_lo',</a:t>
            </a:r>
          </a:p>
          <a:p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       'cholesterol', 'gender', '</a:t>
            </a:r>
            <a:r>
              <a:rPr lang="en-GB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gluc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', 'height', 'occupation', 'smoke',</a:t>
            </a:r>
          </a:p>
          <a:p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       'weight', 'disease'], </a:t>
            </a:r>
          </a:p>
          <a:p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 .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DF5B177-70CD-E8FC-F1F5-2569FCE2A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711" y="1289978"/>
            <a:ext cx="6386289" cy="33836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4414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6480A11-F054-8E65-D8B9-6FBE4504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457200" cy="184317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4950F5D8-22E1-4015-8661-E5B1FD28C2DE}" type="slidenum">
              <a:rPr lang="en-GB" noProof="0" smtClean="0"/>
              <a:pPr rtl="0">
                <a:spcAft>
                  <a:spcPts val="600"/>
                </a:spcAft>
              </a:pPr>
              <a:t>4</a:t>
            </a:fld>
            <a:endParaRPr lang="en-GB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6CBFECB-134D-2AF7-E3B5-6824E52DF63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01601" y="1132115"/>
            <a:ext cx="11466286" cy="4601028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In this cardio records , there are major factors which are the independent and dependent variable, After the dataset was cleaned, </a:t>
            </a:r>
          </a:p>
          <a:p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(EDA) was performed to get some insight on this factors recorded, and to also know the correlation and anomalies in the variable</a:t>
            </a:r>
            <a:r>
              <a:rPr lang="et-EE" sz="3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610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6480A11-F054-8E65-D8B9-6FBE4504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457200" cy="184317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4950F5D8-22E1-4015-8661-E5B1FD28C2DE}" type="slidenum">
              <a:rPr lang="en-GB" noProof="0" smtClean="0"/>
              <a:pPr rtl="0">
                <a:spcAft>
                  <a:spcPts val="600"/>
                </a:spcAft>
              </a:pPr>
              <a:t>5</a:t>
            </a:fld>
            <a:endParaRPr lang="en-GB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6CBFECB-134D-2AF7-E3B5-6824E52DF63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01601" y="348344"/>
            <a:ext cx="11466286" cy="1045028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t-EE" sz="3200" dirty="0">
                <a:latin typeface="Calibri" panose="020F0502020204030204" pitchFamily="34" charset="0"/>
                <a:cs typeface="Calibri" panose="020F0502020204030204" pitchFamily="34" charset="0"/>
              </a:rPr>
              <a:t>EDA By Visualization</a:t>
            </a: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screenshot of a diagram&#10;&#10;Description automatically generated">
            <a:extLst>
              <a:ext uri="{FF2B5EF4-FFF2-40B4-BE49-F238E27FC236}">
                <a16:creationId xmlns:a16="http://schemas.microsoft.com/office/drawing/2014/main" id="{242B2149-D4D2-E9C0-5360-986B28BA7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9" y="1741714"/>
            <a:ext cx="11234058" cy="487679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314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6480A11-F054-8E65-D8B9-6FBE4504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457200" cy="184317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4950F5D8-22E1-4015-8661-E5B1FD28C2DE}" type="slidenum">
              <a:rPr lang="en-GB" noProof="0" smtClean="0"/>
              <a:pPr rtl="0">
                <a:spcAft>
                  <a:spcPts val="600"/>
                </a:spcAft>
              </a:pPr>
              <a:t>6</a:t>
            </a:fld>
            <a:endParaRPr lang="en-GB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6CBFECB-134D-2AF7-E3B5-6824E52DF63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01601" y="348344"/>
            <a:ext cx="11466286" cy="1045028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t-EE" sz="3200" dirty="0">
                <a:latin typeface="Calibri" panose="020F0502020204030204" pitchFamily="34" charset="0"/>
                <a:cs typeface="Calibri" panose="020F0502020204030204" pitchFamily="34" charset="0"/>
              </a:rPr>
              <a:t>EDA By Visualization</a:t>
            </a: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graph of heart disease&#10;&#10;Description automatically generated">
            <a:extLst>
              <a:ext uri="{FF2B5EF4-FFF2-40B4-BE49-F238E27FC236}">
                <a16:creationId xmlns:a16="http://schemas.microsoft.com/office/drawing/2014/main" id="{A7E88902-7562-6BBA-6590-F19F88BFF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86" y="1766005"/>
            <a:ext cx="10464800" cy="48670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9827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6480A11-F054-8E65-D8B9-6FBE4504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457200" cy="184317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4950F5D8-22E1-4015-8661-E5B1FD28C2DE}" type="slidenum">
              <a:rPr lang="en-GB" noProof="0" smtClean="0"/>
              <a:pPr rtl="0">
                <a:spcAft>
                  <a:spcPts val="600"/>
                </a:spcAft>
              </a:pPr>
              <a:t>7</a:t>
            </a:fld>
            <a:endParaRPr lang="en-GB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6CBFECB-134D-2AF7-E3B5-6824E52DF63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01601" y="348344"/>
            <a:ext cx="11466286" cy="1045028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t-EE" sz="3200" dirty="0">
                <a:latin typeface="Calibri" panose="020F0502020204030204" pitchFamily="34" charset="0"/>
                <a:cs typeface="Calibri" panose="020F0502020204030204" pitchFamily="34" charset="0"/>
              </a:rPr>
              <a:t>EDA By Visualization</a:t>
            </a: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26583F90-DA33-BB2A-256C-15B4939C7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4000"/>
            <a:ext cx="10760691" cy="53340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2664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2">
            <a:extLst>
              <a:ext uri="{FF2B5EF4-FFF2-40B4-BE49-F238E27FC236}">
                <a16:creationId xmlns:a16="http://schemas.microsoft.com/office/drawing/2014/main" id="{1A8D5399-8C25-C8AD-7545-5FDECD13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9013" y="5998474"/>
            <a:ext cx="2743200" cy="143149"/>
          </a:xfrm>
        </p:spPr>
        <p:txBody>
          <a:bodyPr anchor="t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7046AEAD-3DEB-4BB8-86B7-29BF6B24523F}" type="datetime1">
              <a:rPr lang="en-GB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17/04/2024</a:t>
            </a:fld>
            <a:endParaRPr lang="en-GB" noProof="0"/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B56C10E6-56B0-E622-9CBE-F387F74C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7413" y="6168551"/>
            <a:ext cx="4114800" cy="190327"/>
          </a:xfrm>
        </p:spPr>
        <p:txBody>
          <a:bodyPr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/>
              <a:t>ADD A FOOTER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6480A11-F054-8E65-D8B9-6FBE4504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457200" cy="184317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4950F5D8-22E1-4015-8661-E5B1FD28C2DE}" type="slidenum">
              <a:rPr lang="en-GB" noProof="0" smtClean="0"/>
              <a:pPr rtl="0">
                <a:spcAft>
                  <a:spcPts val="600"/>
                </a:spcAft>
              </a:pPr>
              <a:t>8</a:t>
            </a:fld>
            <a:endParaRPr lang="en-GB" noProof="0"/>
          </a:p>
        </p:txBody>
      </p:sp>
      <p:graphicFrame>
        <p:nvGraphicFramePr>
          <p:cNvPr id="18" name="Picture Placeholder 9">
            <a:extLst>
              <a:ext uri="{FF2B5EF4-FFF2-40B4-BE49-F238E27FC236}">
                <a16:creationId xmlns:a16="http://schemas.microsoft.com/office/drawing/2014/main" id="{F52CC84F-104B-BE69-870F-0D2521D3CE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3775849"/>
              </p:ext>
            </p:extLst>
          </p:nvPr>
        </p:nvGraphicFramePr>
        <p:xfrm>
          <a:off x="839787" y="1943100"/>
          <a:ext cx="10512425" cy="3686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0034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BF1FF6-3D90-E223-A504-E9B2F7873B99}"/>
              </a:ext>
            </a:extLst>
          </p:cNvPr>
          <p:cNvSpPr txBox="1"/>
          <p:nvPr/>
        </p:nvSpPr>
        <p:spPr>
          <a:xfrm>
            <a:off x="838199" y="805472"/>
            <a:ext cx="10512425" cy="55284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Precission</a:t>
            </a:r>
            <a:r>
              <a:rPr lang="en-US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Accuracy and </a:t>
            </a:r>
            <a:r>
              <a:rPr lang="et-EE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F1</a:t>
            </a:r>
            <a:r>
              <a:rPr lang="en-US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score obtained.</a:t>
            </a:r>
          </a:p>
        </p:txBody>
      </p:sp>
      <p:sp>
        <p:nvSpPr>
          <p:cNvPr id="22" name="Date Placeholder 2">
            <a:extLst>
              <a:ext uri="{FF2B5EF4-FFF2-40B4-BE49-F238E27FC236}">
                <a16:creationId xmlns:a16="http://schemas.microsoft.com/office/drawing/2014/main" id="{72FA15C6-BFA2-3121-30A4-A61E3400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9013" y="5998474"/>
            <a:ext cx="2743200" cy="143149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8CCC7986-8467-4919-8B29-1A8D47B98740}" type="datetime1">
              <a:rPr lang="en-GB" noProof="0" smtClean="0"/>
              <a:pPr rtl="0">
                <a:spcAft>
                  <a:spcPts val="600"/>
                </a:spcAft>
              </a:pPr>
              <a:t>17/04/2024</a:t>
            </a:fld>
            <a:endParaRPr lang="en-GB" noProof="0"/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CBBB4252-1DB8-004A-9193-ACB11AB9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7413" y="6168551"/>
            <a:ext cx="4114800" cy="190327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n-GB" noProof="0"/>
              <a:t>ADD A FOOTER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6480A11-F054-8E65-D8B9-6FBE4504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457200" cy="184317"/>
          </a:xfrm>
        </p:spPr>
        <p:txBody>
          <a:bodyPr vert="horz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fld id="{4950F5D8-22E1-4015-8661-E5B1FD28C2DE}" type="slidenum">
              <a:rPr lang="en-GB" smtClean="0"/>
              <a:pPr>
                <a:spcAft>
                  <a:spcPts val="600"/>
                </a:spcAft>
              </a:pPr>
              <a:t>9</a:t>
            </a:fld>
            <a:endParaRPr lang="en-GB"/>
          </a:p>
        </p:txBody>
      </p:sp>
      <p:graphicFrame>
        <p:nvGraphicFramePr>
          <p:cNvPr id="18" name="Picture Placeholder 9">
            <a:extLst>
              <a:ext uri="{FF2B5EF4-FFF2-40B4-BE49-F238E27FC236}">
                <a16:creationId xmlns:a16="http://schemas.microsoft.com/office/drawing/2014/main" id="{51037205-48BA-A5D7-2C34-C1CFFDF62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4374063"/>
              </p:ext>
            </p:extLst>
          </p:nvPr>
        </p:nvGraphicFramePr>
        <p:xfrm>
          <a:off x="838200" y="1603948"/>
          <a:ext cx="10512424" cy="4367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2948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">
      <a:dk1>
        <a:sysClr val="windowText" lastClr="000000"/>
      </a:dk1>
      <a:lt1>
        <a:srgbClr val="FFFFFF"/>
      </a:lt1>
      <a:dk2>
        <a:srgbClr val="00BBFF"/>
      </a:dk2>
      <a:lt2>
        <a:srgbClr val="FFAA27"/>
      </a:lt2>
      <a:accent1>
        <a:srgbClr val="001431"/>
      </a:accent1>
      <a:accent2>
        <a:srgbClr val="D14C00"/>
      </a:accent2>
      <a:accent3>
        <a:srgbClr val="142F5C"/>
      </a:accent3>
      <a:accent4>
        <a:srgbClr val="FFC000"/>
      </a:accent4>
      <a:accent5>
        <a:srgbClr val="5E441C"/>
      </a:accent5>
      <a:accent6>
        <a:srgbClr val="149F2F"/>
      </a:accent6>
      <a:hlink>
        <a:srgbClr val="00BBFF"/>
      </a:hlink>
      <a:folHlink>
        <a:srgbClr val="00BBFF"/>
      </a:folHlink>
    </a:clrScheme>
    <a:fontScheme name="Custom 12">
      <a:majorFont>
        <a:latin typeface="Book Antiqua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9604_TF33968143" id="{8DC784E7-05DF-45BD-84D8-E1E66AEC0D7A}" vid="{ACDD0EDF-4589-4FB8-B084-B2A7E0159C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31B41D-C4DE-41D5-B883-BFE1CC1FFE9C}">
  <ds:schemaRefs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F66A90A-9146-4A69-9CBB-F93429A11E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E645E5-0105-4597-A6C9-FF428BAEF1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{14793EDA-87F6-4916-9CA0-6B2A4E661C31}tf33968143_win32</Template>
  <TotalTime>124</TotalTime>
  <Words>443</Words>
  <Application>Microsoft Office PowerPoint</Application>
  <PresentationFormat>Widescreen</PresentationFormat>
  <Paragraphs>79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 Antiqua</vt:lpstr>
      <vt:lpstr>Calibri</vt:lpstr>
      <vt:lpstr>Franklin Gothic Book</vt:lpstr>
      <vt:lpstr>Wingdings</vt:lpstr>
      <vt:lpstr>Office Theme</vt:lpstr>
      <vt:lpstr> Cardio Health Analysis using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Cardio Health Analysis using Machine Learning</dc:title>
  <dc:creator>RUTH AMARACHI EZE</dc:creator>
  <cp:lastModifiedBy>RUTH AMARACHI EZE</cp:lastModifiedBy>
  <cp:revision>8</cp:revision>
  <dcterms:created xsi:type="dcterms:W3CDTF">2024-04-17T07:30:19Z</dcterms:created>
  <dcterms:modified xsi:type="dcterms:W3CDTF">2024-04-17T09:34:57Z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