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3" d="100"/>
          <a:sy n="53"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434B8-50D4-4693-933A-D4790AA659DB}"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FC6F87-5933-4670-A8D7-F814BED3FD5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05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434B8-50D4-4693-933A-D4790AA659DB}"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FC6F87-5933-4670-A8D7-F814BED3FD53}" type="slidenum">
              <a:rPr lang="en-GB" smtClean="0"/>
              <a:t>‹#›</a:t>
            </a:fld>
            <a:endParaRPr lang="en-GB"/>
          </a:p>
        </p:txBody>
      </p:sp>
    </p:spTree>
    <p:extLst>
      <p:ext uri="{BB962C8B-B14F-4D97-AF65-F5344CB8AC3E}">
        <p14:creationId xmlns:p14="http://schemas.microsoft.com/office/powerpoint/2010/main" val="4284630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434B8-50D4-4693-933A-D4790AA659DB}"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FC6F87-5933-4670-A8D7-F814BED3FD53}" type="slidenum">
              <a:rPr lang="en-GB" smtClean="0"/>
              <a:t>‹#›</a:t>
            </a:fld>
            <a:endParaRPr lang="en-GB"/>
          </a:p>
        </p:txBody>
      </p:sp>
    </p:spTree>
    <p:extLst>
      <p:ext uri="{BB962C8B-B14F-4D97-AF65-F5344CB8AC3E}">
        <p14:creationId xmlns:p14="http://schemas.microsoft.com/office/powerpoint/2010/main" val="403064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434B8-50D4-4693-933A-D4790AA659DB}"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FC6F87-5933-4670-A8D7-F814BED3FD53}" type="slidenum">
              <a:rPr lang="en-GB" smtClean="0"/>
              <a:t>‹#›</a:t>
            </a:fld>
            <a:endParaRPr lang="en-GB"/>
          </a:p>
        </p:txBody>
      </p:sp>
    </p:spTree>
    <p:extLst>
      <p:ext uri="{BB962C8B-B14F-4D97-AF65-F5344CB8AC3E}">
        <p14:creationId xmlns:p14="http://schemas.microsoft.com/office/powerpoint/2010/main" val="111093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434B8-50D4-4693-933A-D4790AA659DB}"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FC6F87-5933-4670-A8D7-F814BED3FD5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06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434B8-50D4-4693-933A-D4790AA659DB}" type="datetimeFigureOut">
              <a:rPr lang="en-GB" smtClean="0"/>
              <a:t>09/03/2024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FC6F87-5933-4670-A8D7-F814BED3FD53}" type="slidenum">
              <a:rPr lang="en-GB" smtClean="0"/>
              <a:t>‹#›</a:t>
            </a:fld>
            <a:endParaRPr lang="en-GB"/>
          </a:p>
        </p:txBody>
      </p:sp>
    </p:spTree>
    <p:extLst>
      <p:ext uri="{BB962C8B-B14F-4D97-AF65-F5344CB8AC3E}">
        <p14:creationId xmlns:p14="http://schemas.microsoft.com/office/powerpoint/2010/main" val="419106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434B8-50D4-4693-933A-D4790AA659DB}" type="datetimeFigureOut">
              <a:rPr lang="en-GB" smtClean="0"/>
              <a:t>09/03/2024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FC6F87-5933-4670-A8D7-F814BED3FD53}" type="slidenum">
              <a:rPr lang="en-GB" smtClean="0"/>
              <a:t>‹#›</a:t>
            </a:fld>
            <a:endParaRPr lang="en-GB"/>
          </a:p>
        </p:txBody>
      </p:sp>
    </p:spTree>
    <p:extLst>
      <p:ext uri="{BB962C8B-B14F-4D97-AF65-F5344CB8AC3E}">
        <p14:creationId xmlns:p14="http://schemas.microsoft.com/office/powerpoint/2010/main" val="292954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434B8-50D4-4693-933A-D4790AA659DB}" type="datetimeFigureOut">
              <a:rPr lang="en-GB" smtClean="0"/>
              <a:t>09/03/2024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FFC6F87-5933-4670-A8D7-F814BED3FD53}" type="slidenum">
              <a:rPr lang="en-GB" smtClean="0"/>
              <a:t>‹#›</a:t>
            </a:fld>
            <a:endParaRPr lang="en-GB"/>
          </a:p>
        </p:txBody>
      </p:sp>
    </p:spTree>
    <p:extLst>
      <p:ext uri="{BB962C8B-B14F-4D97-AF65-F5344CB8AC3E}">
        <p14:creationId xmlns:p14="http://schemas.microsoft.com/office/powerpoint/2010/main" val="364960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0434B8-50D4-4693-933A-D4790AA659DB}" type="datetimeFigureOut">
              <a:rPr lang="en-GB" smtClean="0"/>
              <a:t>09/03/2024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FFC6F87-5933-4670-A8D7-F814BED3FD53}" type="slidenum">
              <a:rPr lang="en-GB" smtClean="0"/>
              <a:t>‹#›</a:t>
            </a:fld>
            <a:endParaRPr lang="en-GB"/>
          </a:p>
        </p:txBody>
      </p:sp>
    </p:spTree>
    <p:extLst>
      <p:ext uri="{BB962C8B-B14F-4D97-AF65-F5344CB8AC3E}">
        <p14:creationId xmlns:p14="http://schemas.microsoft.com/office/powerpoint/2010/main" val="90660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0434B8-50D4-4693-933A-D4790AA659DB}" type="datetimeFigureOut">
              <a:rPr lang="en-GB" smtClean="0"/>
              <a:t>09/03/2024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FC6F87-5933-4670-A8D7-F814BED3FD53}" type="slidenum">
              <a:rPr lang="en-GB" smtClean="0"/>
              <a:t>‹#›</a:t>
            </a:fld>
            <a:endParaRPr lang="en-GB"/>
          </a:p>
        </p:txBody>
      </p:sp>
    </p:spTree>
    <p:extLst>
      <p:ext uri="{BB962C8B-B14F-4D97-AF65-F5344CB8AC3E}">
        <p14:creationId xmlns:p14="http://schemas.microsoft.com/office/powerpoint/2010/main" val="140522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0434B8-50D4-4693-933A-D4790AA659DB}" type="datetimeFigureOut">
              <a:rPr lang="en-GB" smtClean="0"/>
              <a:t>09/03/2024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FC6F87-5933-4670-A8D7-F814BED3FD53}" type="slidenum">
              <a:rPr lang="en-GB" smtClean="0"/>
              <a:t>‹#›</a:t>
            </a:fld>
            <a:endParaRPr lang="en-GB"/>
          </a:p>
        </p:txBody>
      </p:sp>
    </p:spTree>
    <p:extLst>
      <p:ext uri="{BB962C8B-B14F-4D97-AF65-F5344CB8AC3E}">
        <p14:creationId xmlns:p14="http://schemas.microsoft.com/office/powerpoint/2010/main" val="42616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0434B8-50D4-4693-933A-D4790AA659DB}" type="datetimeFigureOut">
              <a:rPr lang="en-GB" smtClean="0"/>
              <a:t>09/03/2024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FC6F87-5933-4670-A8D7-F814BED3FD53}"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451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F61A9B-E30E-478B-8A62-E685F6A1DEB7}"/>
              </a:ext>
            </a:extLst>
          </p:cNvPr>
          <p:cNvSpPr>
            <a:spLocks noGrp="1"/>
          </p:cNvSpPr>
          <p:nvPr>
            <p:ph type="subTitle" idx="1"/>
          </p:nvPr>
        </p:nvSpPr>
        <p:spPr>
          <a:xfrm>
            <a:off x="783771" y="798286"/>
            <a:ext cx="9884229" cy="5413828"/>
          </a:xfrm>
        </p:spPr>
        <p:txBody>
          <a:bodyPr/>
          <a:lstStyle/>
          <a:p>
            <a:pPr algn="ctr"/>
            <a:endParaRPr lang="et-EE" sz="2400" b="1" dirty="0">
              <a:solidFill>
                <a:schemeClr val="tx1"/>
              </a:solidFill>
              <a:latin typeface="Calibri" panose="020F0502020204030204" pitchFamily="34" charset="0"/>
              <a:cs typeface="Calibri" panose="020F0502020204030204" pitchFamily="34" charset="0"/>
            </a:endParaRPr>
          </a:p>
          <a:p>
            <a:pPr algn="ctr"/>
            <a:endParaRPr lang="et-EE" b="1" dirty="0">
              <a:latin typeface="Calibri" panose="020F0502020204030204" pitchFamily="34" charset="0"/>
              <a:cs typeface="Calibri" panose="020F0502020204030204" pitchFamily="34" charset="0"/>
            </a:endParaRPr>
          </a:p>
          <a:p>
            <a:pPr algn="ctr"/>
            <a:endParaRPr lang="et-EE" sz="2400" b="1" dirty="0">
              <a:solidFill>
                <a:schemeClr val="tx1"/>
              </a:solidFill>
              <a:latin typeface="Calibri" panose="020F0502020204030204" pitchFamily="34" charset="0"/>
              <a:cs typeface="Calibri" panose="020F0502020204030204" pitchFamily="34" charset="0"/>
            </a:endParaRPr>
          </a:p>
          <a:p>
            <a:pPr algn="ctr"/>
            <a:endParaRPr lang="et-EE" b="1" dirty="0">
              <a:latin typeface="Calibri" panose="020F0502020204030204" pitchFamily="34" charset="0"/>
              <a:cs typeface="Calibri" panose="020F0502020204030204" pitchFamily="34" charset="0"/>
            </a:endParaRPr>
          </a:p>
          <a:p>
            <a:pPr algn="ctr"/>
            <a:endParaRPr lang="et-EE" sz="2400" b="1" dirty="0">
              <a:solidFill>
                <a:schemeClr val="tx1"/>
              </a:solidFill>
              <a:latin typeface="Calibri" panose="020F0502020204030204" pitchFamily="34" charset="0"/>
              <a:cs typeface="Calibri" panose="020F0502020204030204" pitchFamily="34" charset="0"/>
            </a:endParaRPr>
          </a:p>
          <a:p>
            <a:pPr algn="ctr"/>
            <a:r>
              <a:rPr lang="en-GB" sz="2800" b="1" dirty="0">
                <a:solidFill>
                  <a:schemeClr val="tx1"/>
                </a:solidFill>
                <a:cs typeface="Calibri" panose="020F0502020204030204" pitchFamily="34" charset="0"/>
              </a:rPr>
              <a:t>Data Science Certification Internship Project </a:t>
            </a:r>
            <a:endParaRPr lang="et-EE" sz="2800" b="1" dirty="0">
              <a:solidFill>
                <a:schemeClr val="tx1"/>
              </a:solidFill>
              <a:cs typeface="Calibri" panose="020F0502020204030204" pitchFamily="34" charset="0"/>
            </a:endParaRPr>
          </a:p>
          <a:p>
            <a:pPr algn="ctr"/>
            <a:r>
              <a:rPr lang="et-EE" sz="2800" b="1" dirty="0">
                <a:solidFill>
                  <a:schemeClr val="tx1"/>
                </a:solidFill>
              </a:rPr>
              <a:t>Real_Estate</a:t>
            </a:r>
            <a:endParaRPr lang="en-GB" sz="2800" b="1" dirty="0">
              <a:solidFill>
                <a:schemeClr val="tx1"/>
              </a:solidFill>
            </a:endParaRPr>
          </a:p>
        </p:txBody>
      </p:sp>
    </p:spTree>
    <p:extLst>
      <p:ext uri="{BB962C8B-B14F-4D97-AF65-F5344CB8AC3E}">
        <p14:creationId xmlns:p14="http://schemas.microsoft.com/office/powerpoint/2010/main" val="17880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874CF66-AAEF-E7F1-EDEE-A96A1132E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449" y="1677215"/>
            <a:ext cx="9701101" cy="3170195"/>
          </a:xfrm>
        </p:spPr>
      </p:pic>
    </p:spTree>
    <p:extLst>
      <p:ext uri="{BB962C8B-B14F-4D97-AF65-F5344CB8AC3E}">
        <p14:creationId xmlns:p14="http://schemas.microsoft.com/office/powerpoint/2010/main" val="189741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7DA1BD6D-5685-BC37-3E3F-D31EB85A21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173" y="1735311"/>
            <a:ext cx="9609653" cy="3330229"/>
          </a:xfrm>
        </p:spPr>
      </p:pic>
    </p:spTree>
    <p:extLst>
      <p:ext uri="{BB962C8B-B14F-4D97-AF65-F5344CB8AC3E}">
        <p14:creationId xmlns:p14="http://schemas.microsoft.com/office/powerpoint/2010/main" val="260477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Graph on document with pen">
            <a:extLst>
              <a:ext uri="{FF2B5EF4-FFF2-40B4-BE49-F238E27FC236}">
                <a16:creationId xmlns:a16="http://schemas.microsoft.com/office/drawing/2014/main" id="{4E128C39-ECF6-FBAA-AF92-68DAB0018072}"/>
              </a:ext>
            </a:extLst>
          </p:cNvPr>
          <p:cNvPicPr>
            <a:picLocks noChangeAspect="1"/>
          </p:cNvPicPr>
          <p:nvPr/>
        </p:nvPicPr>
        <p:blipFill rotWithShape="1">
          <a:blip r:embed="rId2">
            <a:duotone>
              <a:schemeClr val="bg2">
                <a:shade val="45000"/>
                <a:satMod val="135000"/>
              </a:schemeClr>
              <a:prstClr val="white"/>
            </a:duotone>
            <a:alphaModFix amt="35000"/>
          </a:blip>
          <a:srcRect t="1415" b="14315"/>
          <a:stretch/>
        </p:blipFill>
        <p:spPr>
          <a:xfrm>
            <a:off x="20" y="10"/>
            <a:ext cx="12191980" cy="6857990"/>
          </a:xfrm>
          <a:prstGeom prst="rect">
            <a:avLst/>
          </a:prstGeom>
        </p:spPr>
      </p:pic>
      <p:cxnSp>
        <p:nvCxnSpPr>
          <p:cNvPr id="21" name="Straight Connector 20">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FE8F09-5ADD-F875-4616-C677381D9D42}"/>
              </a:ext>
            </a:extLst>
          </p:cNvPr>
          <p:cNvSpPr>
            <a:spLocks noGrp="1"/>
          </p:cNvSpPr>
          <p:nvPr>
            <p:ph idx="1"/>
          </p:nvPr>
        </p:nvSpPr>
        <p:spPr>
          <a:xfrm>
            <a:off x="1097280" y="1845734"/>
            <a:ext cx="10058400" cy="4023360"/>
          </a:xfrm>
        </p:spPr>
        <p:txBody>
          <a:bodyPr>
            <a:normAutofit/>
          </a:bodyPr>
          <a:lstStyle/>
          <a:p>
            <a:pPr marL="0" indent="0">
              <a:spcAft>
                <a:spcPts val="1000"/>
              </a:spcAft>
              <a:buNone/>
            </a:pPr>
            <a:r>
              <a:rPr lang="et-EE" kern="100">
                <a:effectLst/>
                <a:latin typeface="Calibri" panose="020F0502020204030204" pitchFamily="34" charset="0"/>
                <a:ea typeface="Calibri" panose="020F0502020204030204" pitchFamily="34" charset="0"/>
                <a:cs typeface="Times New Roman" panose="02020603050405020304" pitchFamily="18" charset="0"/>
              </a:rPr>
              <a:t>In the real estate industry, accurate property valuation plays a crucial role in making informed buying and selling decisions. Property owners, investors, and real estate professionals rely on accurate and reliable valuation estimates to determine fair market prices, negotiate deals, and assess investment opportunities</a:t>
            </a:r>
            <a:endParaRPr lang="en-GB" kern="1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1000"/>
              </a:spcAft>
              <a:buNone/>
            </a:pPr>
            <a:r>
              <a:rPr lang="et-EE" kern="100">
                <a:effectLst/>
                <a:latin typeface="Calibri" panose="020F0502020204030204" pitchFamily="34" charset="0"/>
                <a:ea typeface="Calibri" panose="020F0502020204030204" pitchFamily="34" charset="0"/>
                <a:cs typeface="Times New Roman" panose="02020603050405020304" pitchFamily="18" charset="0"/>
              </a:rPr>
              <a:t>This real estate analysis was carried out in PowerBI and Excel with dashboard on both</a:t>
            </a:r>
            <a:endParaRPr lang="en-GB" kern="1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1000"/>
              </a:spcAft>
              <a:buNone/>
            </a:pPr>
            <a:r>
              <a:rPr lang="et-EE" kern="100">
                <a:effectLst/>
                <a:latin typeface="Calibri" panose="020F0502020204030204" pitchFamily="34" charset="0"/>
                <a:ea typeface="Calibri" panose="020F0502020204030204" pitchFamily="34" charset="0"/>
                <a:cs typeface="Times New Roman" panose="02020603050405020304" pitchFamily="18" charset="0"/>
              </a:rPr>
              <a:t>This dataset contains all the required detail such as block, flat model, flat area, resale price etc.</a:t>
            </a:r>
            <a:endParaRPr lang="en-GB"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a:p>
        </p:txBody>
      </p:sp>
      <p:sp>
        <p:nvSpPr>
          <p:cNvPr id="23" name="Rectangle 22">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5" name="Rectangle 24">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43557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912041C5-BD2A-7F74-7D9B-BCFB8F9824C9}"/>
              </a:ext>
            </a:extLst>
          </p:cNvPr>
          <p:cNvPicPr>
            <a:picLocks noChangeAspect="1"/>
          </p:cNvPicPr>
          <p:nvPr/>
        </p:nvPicPr>
        <p:blipFill rotWithShape="1">
          <a:blip r:embed="rId2">
            <a:duotone>
              <a:schemeClr val="bg2">
                <a:shade val="45000"/>
                <a:satMod val="135000"/>
              </a:schemeClr>
              <a:prstClr val="white"/>
            </a:duotone>
            <a:alphaModFix amt="35000"/>
          </a:blip>
          <a:srcRect t="1415" b="14315"/>
          <a:stretch/>
        </p:blipFill>
        <p:spPr>
          <a:xfrm>
            <a:off x="20" y="10"/>
            <a:ext cx="12191980" cy="6857990"/>
          </a:xfrm>
          <a:prstGeom prst="rect">
            <a:avLst/>
          </a:prstGeom>
        </p:spPr>
      </p:pic>
      <p:cxnSp>
        <p:nvCxnSpPr>
          <p:cNvPr id="10" name="Straight Connector 9">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EF678EEE-F9D4-C9AA-685C-692B1947862F}"/>
              </a:ext>
            </a:extLst>
          </p:cNvPr>
          <p:cNvSpPr>
            <a:spLocks noGrp="1"/>
          </p:cNvSpPr>
          <p:nvPr>
            <p:ph idx="1"/>
          </p:nvPr>
        </p:nvSpPr>
        <p:spPr>
          <a:xfrm>
            <a:off x="1097280" y="1845734"/>
            <a:ext cx="10058400" cy="4023360"/>
          </a:xfrm>
        </p:spPr>
        <p:txBody>
          <a:bodyPr>
            <a:normAutofit/>
          </a:bodyPr>
          <a:lstStyle/>
          <a:p>
            <a:pPr marL="0" indent="0">
              <a:spcAft>
                <a:spcPts val="1000"/>
              </a:spcAft>
              <a:buNone/>
            </a:pPr>
            <a:r>
              <a:rPr lang="et-EE" sz="2800" kern="100" dirty="0">
                <a:effectLst/>
                <a:latin typeface="Calibri" panose="020F0502020204030204" pitchFamily="34" charset="0"/>
                <a:ea typeface="Calibri" panose="020F0502020204030204" pitchFamily="34" charset="0"/>
                <a:cs typeface="Times New Roman" panose="02020603050405020304" pitchFamily="18" charset="0"/>
              </a:rPr>
              <a:t>First I started by data cleaning, to ensure that the dataset is okay for analysis.</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1000"/>
              </a:spcAft>
              <a:buNone/>
            </a:pPr>
            <a:r>
              <a:rPr lang="et-EE" sz="2800" kern="100" dirty="0">
                <a:effectLst/>
                <a:latin typeface="Calibri" panose="020F0502020204030204" pitchFamily="34" charset="0"/>
                <a:ea typeface="Calibri" panose="020F0502020204030204" pitchFamily="34" charset="0"/>
                <a:cs typeface="Times New Roman" panose="02020603050405020304" pitchFamily="18" charset="0"/>
              </a:rPr>
              <a:t>In powerbi, I did some data modeling and I use dax to do some data calculation and made some data visualization. building a good dashboard for more clear analysis.</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
        <p:nvSpPr>
          <p:cNvPr id="12" name="Rectangle 11">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56721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37BB9C77-A19D-3443-1ACF-379F01C7D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12" y="457200"/>
            <a:ext cx="10152184" cy="5793088"/>
          </a:xfrm>
          <a:prstGeom prst="rect">
            <a:avLst/>
          </a:prstGeom>
        </p:spPr>
      </p:pic>
    </p:spTree>
    <p:extLst>
      <p:ext uri="{BB962C8B-B14F-4D97-AF65-F5344CB8AC3E}">
        <p14:creationId xmlns:p14="http://schemas.microsoft.com/office/powerpoint/2010/main" val="57206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screenshot of a computer&#10;&#10;Description automatically generated">
            <a:extLst>
              <a:ext uri="{FF2B5EF4-FFF2-40B4-BE49-F238E27FC236}">
                <a16:creationId xmlns:a16="http://schemas.microsoft.com/office/drawing/2014/main" id="{156E996B-5B13-2AED-45FF-3438DF81F1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13" r="-2" b="-2"/>
          <a:stretch/>
        </p:blipFill>
        <p:spPr>
          <a:xfrm>
            <a:off x="-6588" y="10"/>
            <a:ext cx="12198588" cy="6857990"/>
          </a:xfrm>
          <a:prstGeom prst="rect">
            <a:avLst/>
          </a:prstGeom>
        </p:spPr>
      </p:pic>
    </p:spTree>
    <p:extLst>
      <p:ext uri="{BB962C8B-B14F-4D97-AF65-F5344CB8AC3E}">
        <p14:creationId xmlns:p14="http://schemas.microsoft.com/office/powerpoint/2010/main" val="55435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AC550-BF49-0B9E-A938-F2462AC1678A}"/>
              </a:ext>
            </a:extLst>
          </p:cNvPr>
          <p:cNvSpPr>
            <a:spLocks noGrp="1"/>
          </p:cNvSpPr>
          <p:nvPr>
            <p:ph idx="1"/>
          </p:nvPr>
        </p:nvSpPr>
        <p:spPr>
          <a:xfrm>
            <a:off x="838200" y="2478024"/>
            <a:ext cx="10515600" cy="3694176"/>
          </a:xfrm>
        </p:spPr>
        <p:txBody>
          <a:bodyPr>
            <a:normAutofit/>
          </a:bodyPr>
          <a:lstStyle/>
          <a:p>
            <a:pPr>
              <a:spcAft>
                <a:spcPts val="1000"/>
              </a:spcAft>
            </a:pPr>
            <a:r>
              <a:rPr lang="et-EE" sz="2800" kern="100" dirty="0">
                <a:effectLst/>
                <a:latin typeface="Calibri" panose="020F0502020204030204" pitchFamily="34" charset="0"/>
                <a:ea typeface="Calibri" panose="020F0502020204030204" pitchFamily="34" charset="0"/>
                <a:cs typeface="Times New Roman" panose="02020603050405020304" pitchFamily="18" charset="0"/>
              </a:rPr>
              <a:t>Using Exporatory analysis tool to get the total resale_price and average and the trend line of different property and their geographical region</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t-EE" sz="2800" kern="100" dirty="0">
                <a:effectLst/>
                <a:latin typeface="Calibri" panose="020F0502020204030204" pitchFamily="34" charset="0"/>
                <a:ea typeface="Calibri" panose="020F0502020204030204" pitchFamily="34" charset="0"/>
                <a:cs typeface="Times New Roman" panose="02020603050405020304" pitchFamily="18" charset="0"/>
              </a:rPr>
              <a:t>Using KPI chart  in power bi  visual tool tool to visualize our target resale_price.</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200" dirty="0"/>
          </a:p>
        </p:txBody>
      </p:sp>
    </p:spTree>
    <p:extLst>
      <p:ext uri="{BB962C8B-B14F-4D97-AF65-F5344CB8AC3E}">
        <p14:creationId xmlns:p14="http://schemas.microsoft.com/office/powerpoint/2010/main" val="204745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63043043-DD41-BD71-A653-A56A2B3DE8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394" b="-1"/>
          <a:stretch/>
        </p:blipFill>
        <p:spPr>
          <a:xfrm>
            <a:off x="-6588" y="10"/>
            <a:ext cx="12198588" cy="6857990"/>
          </a:xfrm>
          <a:prstGeom prst="rect">
            <a:avLst/>
          </a:prstGeom>
        </p:spPr>
      </p:pic>
    </p:spTree>
    <p:extLst>
      <p:ext uri="{BB962C8B-B14F-4D97-AF65-F5344CB8AC3E}">
        <p14:creationId xmlns:p14="http://schemas.microsoft.com/office/powerpoint/2010/main" val="228831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2A3C4-4B38-26CA-A619-DAA9D9113EE7}"/>
              </a:ext>
            </a:extLst>
          </p:cNvPr>
          <p:cNvSpPr>
            <a:spLocks noGrp="1"/>
          </p:cNvSpPr>
          <p:nvPr>
            <p:ph idx="1"/>
          </p:nvPr>
        </p:nvSpPr>
        <p:spPr>
          <a:xfrm>
            <a:off x="1115568" y="2481943"/>
            <a:ext cx="10168128" cy="3695020"/>
          </a:xfrm>
        </p:spPr>
        <p:txBody>
          <a:bodyPr>
            <a:normAutofit/>
          </a:bodyPr>
          <a:lstStyle/>
          <a:p>
            <a:pPr>
              <a:spcAft>
                <a:spcPts val="1000"/>
              </a:spcAft>
            </a:pPr>
            <a:r>
              <a:rPr lang="et-EE" sz="2400" kern="100" dirty="0">
                <a:effectLst/>
                <a:latin typeface="Calibri" panose="020F0502020204030204" pitchFamily="34" charset="0"/>
                <a:ea typeface="Calibri" panose="020F0502020204030204" pitchFamily="34" charset="0"/>
                <a:cs typeface="Times New Roman" panose="02020603050405020304" pitchFamily="18" charset="0"/>
              </a:rPr>
              <a:t>Then  in excel I started by data descriptive analysis, which I obtain the descriptive analysis each variable of the dataset,</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t-EE" sz="2400" kern="100" dirty="0">
                <a:effectLst/>
                <a:latin typeface="Calibri" panose="020F0502020204030204" pitchFamily="34" charset="0"/>
                <a:ea typeface="Calibri" panose="020F0502020204030204" pitchFamily="34" charset="0"/>
                <a:cs typeface="Times New Roman" panose="02020603050405020304" pitchFamily="18" charset="0"/>
              </a:rPr>
              <a:t>And second, I did the exporatory analysis , using pivot table and some excel function calculation,</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t-EE" sz="2400" kern="100" dirty="0">
                <a:effectLst/>
                <a:latin typeface="Calibri" panose="020F0502020204030204" pitchFamily="34" charset="0"/>
                <a:ea typeface="Calibri" panose="020F0502020204030204" pitchFamily="34" charset="0"/>
                <a:cs typeface="Times New Roman" panose="02020603050405020304" pitchFamily="18" charset="0"/>
              </a:rPr>
              <a:t>Using some visualization tool like pivot table, I was able to obtain some insight on some datasets that does not have lease remaining, and some geographical region</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200" dirty="0"/>
          </a:p>
        </p:txBody>
      </p:sp>
    </p:spTree>
    <p:extLst>
      <p:ext uri="{BB962C8B-B14F-4D97-AF65-F5344CB8AC3E}">
        <p14:creationId xmlns:p14="http://schemas.microsoft.com/office/powerpoint/2010/main" val="158771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E7C5FE9A-49E7-CAD6-05B3-8ADBE5FC1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415" y="1814864"/>
            <a:ext cx="9579170" cy="2880610"/>
          </a:xfrm>
        </p:spPr>
      </p:pic>
    </p:spTree>
    <p:extLst>
      <p:ext uri="{BB962C8B-B14F-4D97-AF65-F5344CB8AC3E}">
        <p14:creationId xmlns:p14="http://schemas.microsoft.com/office/powerpoint/2010/main" val="39311750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608</TotalTime>
  <Words>253</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AMARACHI EZE</dc:creator>
  <cp:lastModifiedBy>RUTH AMARACHI EZE</cp:lastModifiedBy>
  <cp:revision>5</cp:revision>
  <dcterms:created xsi:type="dcterms:W3CDTF">2024-03-09T21:01:35Z</dcterms:created>
  <dcterms:modified xsi:type="dcterms:W3CDTF">2024-03-10T07:10:33Z</dcterms:modified>
</cp:coreProperties>
</file>