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12"/>
  </p:notesMasterIdLst>
  <p:handoutMasterIdLst>
    <p:handoutMasterId r:id="rId13"/>
  </p:handoutMasterIdLst>
  <p:sldIdLst>
    <p:sldId id="538" r:id="rId2"/>
    <p:sldId id="578" r:id="rId3"/>
    <p:sldId id="569" r:id="rId4"/>
    <p:sldId id="571" r:id="rId5"/>
    <p:sldId id="579" r:id="rId6"/>
    <p:sldId id="580" r:id="rId7"/>
    <p:sldId id="581" r:id="rId8"/>
    <p:sldId id="575" r:id="rId9"/>
    <p:sldId id="576" r:id="rId10"/>
    <p:sldId id="545" r:id="rId11"/>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33CC"/>
    <a:srgbClr val="FF0066"/>
    <a:srgbClr val="0000FF"/>
    <a:srgbClr val="33CC33"/>
    <a:srgbClr val="00FFFF"/>
    <a:srgbClr val="6600FF"/>
    <a:srgbClr val="CC66FF"/>
    <a:srgbClr val="62832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p:cViewPr varScale="1">
        <p:scale>
          <a:sx n="83" d="100"/>
          <a:sy n="83" d="100"/>
        </p:scale>
        <p:origin x="682" y="77"/>
      </p:cViewPr>
      <p:guideLst>
        <p:guide orient="horz" pos="2160"/>
        <p:guide pos="3840"/>
      </p:guideLst>
    </p:cSldViewPr>
  </p:slideViewPr>
  <p:notesTextViewPr>
    <p:cViewPr>
      <p:scale>
        <a:sx n="100" d="100"/>
        <a:sy n="100" d="100"/>
      </p:scale>
      <p:origin x="0" y="0"/>
    </p:cViewPr>
  </p:notesTextViewPr>
  <p:sorterViewPr>
    <p:cViewPr>
      <p:scale>
        <a:sx n="90" d="100"/>
        <a:sy n="90" d="100"/>
      </p:scale>
      <p:origin x="0" y="13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ya Jha" userId="d752c203e11eacd7" providerId="LiveId" clId="{26BD7E2A-8CAD-49B2-A3E4-C27DA626EBE7}"/>
    <pc:docChg chg="delSld modSld">
      <pc:chgData name="Riya Jha" userId="d752c203e11eacd7" providerId="LiveId" clId="{26BD7E2A-8CAD-49B2-A3E4-C27DA626EBE7}" dt="2023-04-30T05:08:23.828" v="80" actId="1076"/>
      <pc:docMkLst>
        <pc:docMk/>
      </pc:docMkLst>
      <pc:sldChg chg="modSp mod">
        <pc:chgData name="Riya Jha" userId="d752c203e11eacd7" providerId="LiveId" clId="{26BD7E2A-8CAD-49B2-A3E4-C27DA626EBE7}" dt="2023-04-30T05:02:14.299" v="42" actId="114"/>
        <pc:sldMkLst>
          <pc:docMk/>
          <pc:sldMk cId="0" sldId="538"/>
        </pc:sldMkLst>
        <pc:spChg chg="mod">
          <ac:chgData name="Riya Jha" userId="d752c203e11eacd7" providerId="LiveId" clId="{26BD7E2A-8CAD-49B2-A3E4-C27DA626EBE7}" dt="2023-04-30T05:00:51.162" v="39" actId="14100"/>
          <ac:spMkLst>
            <pc:docMk/>
            <pc:sldMk cId="0" sldId="538"/>
            <ac:spMk id="2" creationId="{00000000-0000-0000-0000-000000000000}"/>
          </ac:spMkLst>
        </pc:spChg>
        <pc:spChg chg="mod">
          <ac:chgData name="Riya Jha" userId="d752c203e11eacd7" providerId="LiveId" clId="{26BD7E2A-8CAD-49B2-A3E4-C27DA626EBE7}" dt="2023-04-30T05:02:14.299" v="42" actId="114"/>
          <ac:spMkLst>
            <pc:docMk/>
            <pc:sldMk cId="0" sldId="538"/>
            <ac:spMk id="4" creationId="{00000000-0000-0000-0000-000000000000}"/>
          </ac:spMkLst>
        </pc:spChg>
      </pc:sldChg>
      <pc:sldChg chg="modSp mod">
        <pc:chgData name="Riya Jha" userId="d752c203e11eacd7" providerId="LiveId" clId="{26BD7E2A-8CAD-49B2-A3E4-C27DA626EBE7}" dt="2023-04-30T05:07:15.707" v="71" actId="255"/>
        <pc:sldMkLst>
          <pc:docMk/>
          <pc:sldMk cId="0" sldId="545"/>
        </pc:sldMkLst>
        <pc:spChg chg="mod">
          <ac:chgData name="Riya Jha" userId="d752c203e11eacd7" providerId="LiveId" clId="{26BD7E2A-8CAD-49B2-A3E4-C27DA626EBE7}" dt="2023-04-30T05:07:09.577" v="69" actId="207"/>
          <ac:spMkLst>
            <pc:docMk/>
            <pc:sldMk cId="0" sldId="545"/>
            <ac:spMk id="3" creationId="{00000000-0000-0000-0000-000000000000}"/>
          </ac:spMkLst>
        </pc:spChg>
        <pc:spChg chg="mod">
          <ac:chgData name="Riya Jha" userId="d752c203e11eacd7" providerId="LiveId" clId="{26BD7E2A-8CAD-49B2-A3E4-C27DA626EBE7}" dt="2023-04-30T05:07:15.707" v="71" actId="255"/>
          <ac:spMkLst>
            <pc:docMk/>
            <pc:sldMk cId="0" sldId="545"/>
            <ac:spMk id="11" creationId="{4BA0533F-B62D-BE31-0827-1AB87D1993A6}"/>
          </ac:spMkLst>
        </pc:spChg>
      </pc:sldChg>
      <pc:sldChg chg="modSp mod">
        <pc:chgData name="Riya Jha" userId="d752c203e11eacd7" providerId="LiveId" clId="{26BD7E2A-8CAD-49B2-A3E4-C27DA626EBE7}" dt="2023-04-30T05:03:29.749" v="49" actId="207"/>
        <pc:sldMkLst>
          <pc:docMk/>
          <pc:sldMk cId="3811030131" sldId="569"/>
        </pc:sldMkLst>
        <pc:spChg chg="mod">
          <ac:chgData name="Riya Jha" userId="d752c203e11eacd7" providerId="LiveId" clId="{26BD7E2A-8CAD-49B2-A3E4-C27DA626EBE7}" dt="2023-04-30T05:03:29.749" v="49" actId="207"/>
          <ac:spMkLst>
            <pc:docMk/>
            <pc:sldMk cId="3811030131" sldId="569"/>
            <ac:spMk id="10" creationId="{00000000-0000-0000-0000-000000000000}"/>
          </ac:spMkLst>
        </pc:spChg>
        <pc:spChg chg="mod">
          <ac:chgData name="Riya Jha" userId="d752c203e11eacd7" providerId="LiveId" clId="{26BD7E2A-8CAD-49B2-A3E4-C27DA626EBE7}" dt="2023-04-30T05:03:25.665" v="48" actId="207"/>
          <ac:spMkLst>
            <pc:docMk/>
            <pc:sldMk cId="3811030131" sldId="569"/>
            <ac:spMk id="14" creationId="{00000000-0000-0000-0000-000000000000}"/>
          </ac:spMkLst>
        </pc:spChg>
      </pc:sldChg>
      <pc:sldChg chg="modSp mod">
        <pc:chgData name="Riya Jha" userId="d752c203e11eacd7" providerId="LiveId" clId="{26BD7E2A-8CAD-49B2-A3E4-C27DA626EBE7}" dt="2023-04-30T05:08:23.828" v="80" actId="1076"/>
        <pc:sldMkLst>
          <pc:docMk/>
          <pc:sldMk cId="4205369299" sldId="571"/>
        </pc:sldMkLst>
        <pc:spChg chg="mod">
          <ac:chgData name="Riya Jha" userId="d752c203e11eacd7" providerId="LiveId" clId="{26BD7E2A-8CAD-49B2-A3E4-C27DA626EBE7}" dt="2023-04-30T05:08:23.828" v="80" actId="1076"/>
          <ac:spMkLst>
            <pc:docMk/>
            <pc:sldMk cId="4205369299" sldId="571"/>
            <ac:spMk id="10" creationId="{00000000-0000-0000-0000-000000000000}"/>
          </ac:spMkLst>
        </pc:spChg>
        <pc:spChg chg="mod">
          <ac:chgData name="Riya Jha" userId="d752c203e11eacd7" providerId="LiveId" clId="{26BD7E2A-8CAD-49B2-A3E4-C27DA626EBE7}" dt="2023-04-30T05:05:23.933" v="52" actId="1076"/>
          <ac:spMkLst>
            <pc:docMk/>
            <pc:sldMk cId="4205369299" sldId="571"/>
            <ac:spMk id="14" creationId="{00000000-0000-0000-0000-000000000000}"/>
          </ac:spMkLst>
        </pc:spChg>
      </pc:sldChg>
      <pc:sldChg chg="del">
        <pc:chgData name="Riya Jha" userId="d752c203e11eacd7" providerId="LiveId" clId="{26BD7E2A-8CAD-49B2-A3E4-C27DA626EBE7}" dt="2023-04-30T04:49:02.814" v="1" actId="2696"/>
        <pc:sldMkLst>
          <pc:docMk/>
          <pc:sldMk cId="0" sldId="572"/>
        </pc:sldMkLst>
      </pc:sldChg>
      <pc:sldChg chg="del">
        <pc:chgData name="Riya Jha" userId="d752c203e11eacd7" providerId="LiveId" clId="{26BD7E2A-8CAD-49B2-A3E4-C27DA626EBE7}" dt="2023-04-30T04:49:06.522" v="2" actId="2696"/>
        <pc:sldMkLst>
          <pc:docMk/>
          <pc:sldMk cId="3316683646" sldId="573"/>
        </pc:sldMkLst>
      </pc:sldChg>
      <pc:sldChg chg="del">
        <pc:chgData name="Riya Jha" userId="d752c203e11eacd7" providerId="LiveId" clId="{26BD7E2A-8CAD-49B2-A3E4-C27DA626EBE7}" dt="2023-04-30T04:49:09.771" v="3" actId="2696"/>
        <pc:sldMkLst>
          <pc:docMk/>
          <pc:sldMk cId="3323204618" sldId="574"/>
        </pc:sldMkLst>
      </pc:sldChg>
      <pc:sldChg chg="modSp mod">
        <pc:chgData name="Riya Jha" userId="d752c203e11eacd7" providerId="LiveId" clId="{26BD7E2A-8CAD-49B2-A3E4-C27DA626EBE7}" dt="2023-04-30T05:07:50.561" v="73" actId="255"/>
        <pc:sldMkLst>
          <pc:docMk/>
          <pc:sldMk cId="1607518238" sldId="575"/>
        </pc:sldMkLst>
        <pc:spChg chg="mod">
          <ac:chgData name="Riya Jha" userId="d752c203e11eacd7" providerId="LiveId" clId="{26BD7E2A-8CAD-49B2-A3E4-C27DA626EBE7}" dt="2023-04-30T05:07:50.561" v="73" actId="255"/>
          <ac:spMkLst>
            <pc:docMk/>
            <pc:sldMk cId="1607518238" sldId="575"/>
            <ac:spMk id="8" creationId="{B741C0A7-2C70-4BB8-986B-9DFE44455A3A}"/>
          </ac:spMkLst>
        </pc:spChg>
        <pc:spChg chg="mod">
          <ac:chgData name="Riya Jha" userId="d752c203e11eacd7" providerId="LiveId" clId="{26BD7E2A-8CAD-49B2-A3E4-C27DA626EBE7}" dt="2023-04-30T05:06:45.627" v="65" actId="1076"/>
          <ac:spMkLst>
            <pc:docMk/>
            <pc:sldMk cId="1607518238" sldId="575"/>
            <ac:spMk id="14" creationId="{00000000-0000-0000-0000-000000000000}"/>
          </ac:spMkLst>
        </pc:spChg>
      </pc:sldChg>
      <pc:sldChg chg="modSp mod">
        <pc:chgData name="Riya Jha" userId="d752c203e11eacd7" providerId="LiveId" clId="{26BD7E2A-8CAD-49B2-A3E4-C27DA626EBE7}" dt="2023-04-30T05:07:02.748" v="68" actId="207"/>
        <pc:sldMkLst>
          <pc:docMk/>
          <pc:sldMk cId="1343314943" sldId="576"/>
        </pc:sldMkLst>
        <pc:spChg chg="mod">
          <ac:chgData name="Riya Jha" userId="d752c203e11eacd7" providerId="LiveId" clId="{26BD7E2A-8CAD-49B2-A3E4-C27DA626EBE7}" dt="2023-04-30T05:07:02.748" v="68" actId="207"/>
          <ac:spMkLst>
            <pc:docMk/>
            <pc:sldMk cId="1343314943" sldId="576"/>
            <ac:spMk id="6" creationId="{E850D621-51EA-44E7-8CD7-CC8E108F4F23}"/>
          </ac:spMkLst>
        </pc:spChg>
        <pc:spChg chg="mod">
          <ac:chgData name="Riya Jha" userId="d752c203e11eacd7" providerId="LiveId" clId="{26BD7E2A-8CAD-49B2-A3E4-C27DA626EBE7}" dt="2023-04-30T05:06:58.179" v="67" actId="207"/>
          <ac:spMkLst>
            <pc:docMk/>
            <pc:sldMk cId="1343314943" sldId="576"/>
            <ac:spMk id="14" creationId="{00000000-0000-0000-0000-000000000000}"/>
          </ac:spMkLst>
        </pc:spChg>
      </pc:sldChg>
      <pc:sldChg chg="del">
        <pc:chgData name="Riya Jha" userId="d752c203e11eacd7" providerId="LiveId" clId="{26BD7E2A-8CAD-49B2-A3E4-C27DA626EBE7}" dt="2023-04-30T04:48:59.723" v="0" actId="2696"/>
        <pc:sldMkLst>
          <pc:docMk/>
          <pc:sldMk cId="498607699" sldId="577"/>
        </pc:sldMkLst>
      </pc:sldChg>
      <pc:sldChg chg="modSp mod">
        <pc:chgData name="Riya Jha" userId="d752c203e11eacd7" providerId="LiveId" clId="{26BD7E2A-8CAD-49B2-A3E4-C27DA626EBE7}" dt="2023-04-30T05:03:07.511" v="47" actId="207"/>
        <pc:sldMkLst>
          <pc:docMk/>
          <pc:sldMk cId="275903589" sldId="578"/>
        </pc:sldMkLst>
        <pc:spChg chg="mod">
          <ac:chgData name="Riya Jha" userId="d752c203e11eacd7" providerId="LiveId" clId="{26BD7E2A-8CAD-49B2-A3E4-C27DA626EBE7}" dt="2023-04-30T05:03:07.511" v="47" actId="207"/>
          <ac:spMkLst>
            <pc:docMk/>
            <pc:sldMk cId="275903589" sldId="578"/>
            <ac:spMk id="5" creationId="{00000000-0000-0000-0000-000000000000}"/>
          </ac:spMkLst>
        </pc:spChg>
        <pc:spChg chg="mod">
          <ac:chgData name="Riya Jha" userId="d752c203e11eacd7" providerId="LiveId" clId="{26BD7E2A-8CAD-49B2-A3E4-C27DA626EBE7}" dt="2023-04-30T05:00:35.891" v="37" actId="207"/>
          <ac:spMkLst>
            <pc:docMk/>
            <pc:sldMk cId="275903589" sldId="578"/>
            <ac:spMk id="10" creationId="{00000000-0000-0000-0000-000000000000}"/>
          </ac:spMkLst>
        </pc:spChg>
        <pc:spChg chg="mod">
          <ac:chgData name="Riya Jha" userId="d752c203e11eacd7" providerId="LiveId" clId="{26BD7E2A-8CAD-49B2-A3E4-C27DA626EBE7}" dt="2023-04-30T05:02:34.309" v="43" actId="207"/>
          <ac:spMkLst>
            <pc:docMk/>
            <pc:sldMk cId="275903589" sldId="578"/>
            <ac:spMk id="14" creationId="{00000000-0000-0000-0000-000000000000}"/>
          </ac:spMkLst>
        </pc:spChg>
      </pc:sldChg>
      <pc:sldChg chg="modSp mod">
        <pc:chgData name="Riya Jha" userId="d752c203e11eacd7" providerId="LiveId" clId="{26BD7E2A-8CAD-49B2-A3E4-C27DA626EBE7}" dt="2023-04-30T05:05:42.334" v="55" actId="207"/>
        <pc:sldMkLst>
          <pc:docMk/>
          <pc:sldMk cId="2410389497" sldId="579"/>
        </pc:sldMkLst>
        <pc:spChg chg="mod">
          <ac:chgData name="Riya Jha" userId="d752c203e11eacd7" providerId="LiveId" clId="{26BD7E2A-8CAD-49B2-A3E4-C27DA626EBE7}" dt="2023-04-30T05:05:42.334" v="55" actId="207"/>
          <ac:spMkLst>
            <pc:docMk/>
            <pc:sldMk cId="2410389497" sldId="579"/>
            <ac:spMk id="10" creationId="{00000000-0000-0000-0000-000000000000}"/>
          </ac:spMkLst>
        </pc:spChg>
        <pc:spChg chg="mod">
          <ac:chgData name="Riya Jha" userId="d752c203e11eacd7" providerId="LiveId" clId="{26BD7E2A-8CAD-49B2-A3E4-C27DA626EBE7}" dt="2023-04-30T05:05:36.497" v="54" actId="207"/>
          <ac:spMkLst>
            <pc:docMk/>
            <pc:sldMk cId="2410389497" sldId="579"/>
            <ac:spMk id="14" creationId="{00000000-0000-0000-0000-000000000000}"/>
          </ac:spMkLst>
        </pc:spChg>
      </pc:sldChg>
      <pc:sldChg chg="modSp mod">
        <pc:chgData name="Riya Jha" userId="d752c203e11eacd7" providerId="LiveId" clId="{26BD7E2A-8CAD-49B2-A3E4-C27DA626EBE7}" dt="2023-04-30T05:06:01.581" v="58" actId="207"/>
        <pc:sldMkLst>
          <pc:docMk/>
          <pc:sldMk cId="261870149" sldId="580"/>
        </pc:sldMkLst>
        <pc:spChg chg="mod">
          <ac:chgData name="Riya Jha" userId="d752c203e11eacd7" providerId="LiveId" clId="{26BD7E2A-8CAD-49B2-A3E4-C27DA626EBE7}" dt="2023-04-30T05:06:01.581" v="58" actId="207"/>
          <ac:spMkLst>
            <pc:docMk/>
            <pc:sldMk cId="261870149" sldId="580"/>
            <ac:spMk id="10" creationId="{00000000-0000-0000-0000-000000000000}"/>
          </ac:spMkLst>
        </pc:spChg>
        <pc:spChg chg="mod">
          <ac:chgData name="Riya Jha" userId="d752c203e11eacd7" providerId="LiveId" clId="{26BD7E2A-8CAD-49B2-A3E4-C27DA626EBE7}" dt="2023-04-30T05:05:54.777" v="57" actId="207"/>
          <ac:spMkLst>
            <pc:docMk/>
            <pc:sldMk cId="261870149" sldId="580"/>
            <ac:spMk id="14" creationId="{00000000-0000-0000-0000-000000000000}"/>
          </ac:spMkLst>
        </pc:spChg>
      </pc:sldChg>
      <pc:sldChg chg="modSp mod">
        <pc:chgData name="Riya Jha" userId="d752c203e11eacd7" providerId="LiveId" clId="{26BD7E2A-8CAD-49B2-A3E4-C27DA626EBE7}" dt="2023-04-30T05:06:20.391" v="61" actId="207"/>
        <pc:sldMkLst>
          <pc:docMk/>
          <pc:sldMk cId="2332828430" sldId="581"/>
        </pc:sldMkLst>
        <pc:spChg chg="mod">
          <ac:chgData name="Riya Jha" userId="d752c203e11eacd7" providerId="LiveId" clId="{26BD7E2A-8CAD-49B2-A3E4-C27DA626EBE7}" dt="2023-04-30T05:06:20.391" v="61" actId="207"/>
          <ac:spMkLst>
            <pc:docMk/>
            <pc:sldMk cId="2332828430" sldId="581"/>
            <ac:spMk id="10" creationId="{00000000-0000-0000-0000-000000000000}"/>
          </ac:spMkLst>
        </pc:spChg>
        <pc:spChg chg="mod">
          <ac:chgData name="Riya Jha" userId="d752c203e11eacd7" providerId="LiveId" clId="{26BD7E2A-8CAD-49B2-A3E4-C27DA626EBE7}" dt="2023-04-30T05:06:15.777" v="60" actId="207"/>
          <ac:spMkLst>
            <pc:docMk/>
            <pc:sldMk cId="2332828430" sldId="581"/>
            <ac:spMk id="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pPr>
                <a:defRPr/>
              </a:pPr>
              <a:t>4/30/2023</a:t>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pPr>
                <a:defRPr/>
              </a:pPr>
              <a:t>4/30/2023</a:t>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2</a:t>
            </a:fld>
            <a:endParaRPr lang="en-US"/>
          </a:p>
        </p:txBody>
      </p:sp>
    </p:spTree>
    <p:extLst>
      <p:ext uri="{BB962C8B-B14F-4D97-AF65-F5344CB8AC3E}">
        <p14:creationId xmlns:p14="http://schemas.microsoft.com/office/powerpoint/2010/main" val="3365966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3</a:t>
            </a:fld>
            <a:endParaRPr lang="en-US"/>
          </a:p>
        </p:txBody>
      </p:sp>
    </p:spTree>
    <p:extLst>
      <p:ext uri="{BB962C8B-B14F-4D97-AF65-F5344CB8AC3E}">
        <p14:creationId xmlns:p14="http://schemas.microsoft.com/office/powerpoint/2010/main" val="413196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4</a:t>
            </a:fld>
            <a:endParaRPr lang="en-US"/>
          </a:p>
        </p:txBody>
      </p:sp>
    </p:spTree>
    <p:extLst>
      <p:ext uri="{BB962C8B-B14F-4D97-AF65-F5344CB8AC3E}">
        <p14:creationId xmlns:p14="http://schemas.microsoft.com/office/powerpoint/2010/main" val="322573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5</a:t>
            </a:fld>
            <a:endParaRPr lang="en-US"/>
          </a:p>
        </p:txBody>
      </p:sp>
    </p:spTree>
    <p:extLst>
      <p:ext uri="{BB962C8B-B14F-4D97-AF65-F5344CB8AC3E}">
        <p14:creationId xmlns:p14="http://schemas.microsoft.com/office/powerpoint/2010/main" val="3897075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6</a:t>
            </a:fld>
            <a:endParaRPr lang="en-US"/>
          </a:p>
        </p:txBody>
      </p:sp>
    </p:spTree>
    <p:extLst>
      <p:ext uri="{BB962C8B-B14F-4D97-AF65-F5344CB8AC3E}">
        <p14:creationId xmlns:p14="http://schemas.microsoft.com/office/powerpoint/2010/main" val="3319638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7</a:t>
            </a:fld>
            <a:endParaRPr lang="en-US"/>
          </a:p>
        </p:txBody>
      </p:sp>
    </p:spTree>
    <p:extLst>
      <p:ext uri="{BB962C8B-B14F-4D97-AF65-F5344CB8AC3E}">
        <p14:creationId xmlns:p14="http://schemas.microsoft.com/office/powerpoint/2010/main" val="1781179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8</a:t>
            </a:fld>
            <a:endParaRPr lang="en-US"/>
          </a:p>
        </p:txBody>
      </p:sp>
    </p:spTree>
    <p:extLst>
      <p:ext uri="{BB962C8B-B14F-4D97-AF65-F5344CB8AC3E}">
        <p14:creationId xmlns:p14="http://schemas.microsoft.com/office/powerpoint/2010/main" val="886103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pPr>
                <a:defRPr/>
              </a:pPr>
              <a:t>9</a:t>
            </a:fld>
            <a:endParaRPr lang="en-US"/>
          </a:p>
        </p:txBody>
      </p:sp>
    </p:spTree>
    <p:extLst>
      <p:ext uri="{BB962C8B-B14F-4D97-AF65-F5344CB8AC3E}">
        <p14:creationId xmlns:p14="http://schemas.microsoft.com/office/powerpoint/2010/main" val="296369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713C8-F183-1D43-AE77-BF9BD4D2AE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7AF752-0EC0-CF4D-965A-5129A9135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E32540-0688-DC4A-809A-52FB3313D316}"/>
              </a:ext>
            </a:extLst>
          </p:cNvPr>
          <p:cNvSpPr>
            <a:spLocks noGrp="1"/>
          </p:cNvSpPr>
          <p:nvPr>
            <p:ph type="dt" sz="half" idx="10"/>
          </p:nvPr>
        </p:nvSpPr>
        <p:spPr/>
        <p:txBody>
          <a:bodyPr/>
          <a:lstStyle/>
          <a:p>
            <a:fld id="{38E85DDF-39D3-4E85-946B-AC59C23A0961}" type="datetime1">
              <a:rPr lang="en-US" smtClean="0"/>
              <a:t>4/30/2023</a:t>
            </a:fld>
            <a:endParaRPr lang="en-US"/>
          </a:p>
        </p:txBody>
      </p:sp>
      <p:sp>
        <p:nvSpPr>
          <p:cNvPr id="5" name="Footer Placeholder 4">
            <a:extLst>
              <a:ext uri="{FF2B5EF4-FFF2-40B4-BE49-F238E27FC236}">
                <a16:creationId xmlns:a16="http://schemas.microsoft.com/office/drawing/2014/main" id="{0F2CA43E-0611-D047-BC7B-31F920B659D3}"/>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2B6E4123-5713-BC41-BBD0-42ADF35D9634}"/>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92070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DED43-C903-1F44-A779-40DF9AEFDE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975D8-34AD-544B-B0E2-83FA77D2FA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24DD5-B8E0-534E-B68A-EF415575E505}"/>
              </a:ext>
            </a:extLst>
          </p:cNvPr>
          <p:cNvSpPr>
            <a:spLocks noGrp="1"/>
          </p:cNvSpPr>
          <p:nvPr>
            <p:ph type="dt" sz="half" idx="10"/>
          </p:nvPr>
        </p:nvSpPr>
        <p:spPr/>
        <p:txBody>
          <a:bodyPr/>
          <a:lstStyle/>
          <a:p>
            <a:fld id="{C805AACF-9EE3-4BB7-9DCA-110C370C7B5F}" type="datetime1">
              <a:rPr lang="en-US" smtClean="0"/>
              <a:t>4/30/2023</a:t>
            </a:fld>
            <a:endParaRPr lang="en-US"/>
          </a:p>
        </p:txBody>
      </p:sp>
      <p:sp>
        <p:nvSpPr>
          <p:cNvPr id="5" name="Footer Placeholder 4">
            <a:extLst>
              <a:ext uri="{FF2B5EF4-FFF2-40B4-BE49-F238E27FC236}">
                <a16:creationId xmlns:a16="http://schemas.microsoft.com/office/drawing/2014/main" id="{45096688-5BB1-5E48-BD14-BBC9FA67D401}"/>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71DC407C-3003-DB44-98B5-0DEC6272B11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12291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630D-09E2-0742-AED8-D3F732546C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5B2CD3-A564-8044-A4EC-7EBA262987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2A64EE-79C1-8B46-BA9C-199117C7B485}"/>
              </a:ext>
            </a:extLst>
          </p:cNvPr>
          <p:cNvSpPr>
            <a:spLocks noGrp="1"/>
          </p:cNvSpPr>
          <p:nvPr>
            <p:ph type="dt" sz="half" idx="10"/>
          </p:nvPr>
        </p:nvSpPr>
        <p:spPr/>
        <p:txBody>
          <a:bodyPr/>
          <a:lstStyle/>
          <a:p>
            <a:fld id="{B4FC3EF0-AE76-4966-9D80-16D2E221D06F}" type="datetime1">
              <a:rPr lang="en-US" smtClean="0"/>
              <a:t>4/30/2023</a:t>
            </a:fld>
            <a:endParaRPr lang="en-US"/>
          </a:p>
        </p:txBody>
      </p:sp>
      <p:sp>
        <p:nvSpPr>
          <p:cNvPr id="5" name="Footer Placeholder 4">
            <a:extLst>
              <a:ext uri="{FF2B5EF4-FFF2-40B4-BE49-F238E27FC236}">
                <a16:creationId xmlns:a16="http://schemas.microsoft.com/office/drawing/2014/main" id="{A851AAB2-DA47-AE48-A088-6FC7C169450F}"/>
              </a:ext>
            </a:extLst>
          </p:cNvPr>
          <p:cNvSpPr>
            <a:spLocks noGrp="1"/>
          </p:cNvSpPr>
          <p:nvPr>
            <p:ph type="ftr" sz="quarter" idx="11"/>
          </p:nvPr>
        </p:nvSpPr>
        <p:spPr/>
        <p:txBody>
          <a:bodyPr/>
          <a:lstStyle/>
          <a:p>
            <a:r>
              <a:rPr lang="en-US"/>
              <a:t>19CS345 Course Project </a:t>
            </a:r>
          </a:p>
        </p:txBody>
      </p:sp>
      <p:sp>
        <p:nvSpPr>
          <p:cNvPr id="6" name="Slide Number Placeholder 5">
            <a:extLst>
              <a:ext uri="{FF2B5EF4-FFF2-40B4-BE49-F238E27FC236}">
                <a16:creationId xmlns:a16="http://schemas.microsoft.com/office/drawing/2014/main" id="{F348FF9C-19C9-FA46-8C21-74202499420D}"/>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171791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CBAF5-C913-024F-8BE6-64C58F970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5E6DB7-D3D7-1443-A583-8730715E25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CEB82F-3E99-7441-9B06-6D7C2156A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6D282-1572-D344-87D1-785DA8576020}"/>
              </a:ext>
            </a:extLst>
          </p:cNvPr>
          <p:cNvSpPr>
            <a:spLocks noGrp="1"/>
          </p:cNvSpPr>
          <p:nvPr>
            <p:ph type="dt" sz="half" idx="10"/>
          </p:nvPr>
        </p:nvSpPr>
        <p:spPr/>
        <p:txBody>
          <a:bodyPr/>
          <a:lstStyle/>
          <a:p>
            <a:fld id="{9766AD3E-78B5-4549-BA22-E848CF5F2F18}" type="datetime1">
              <a:rPr lang="en-US" smtClean="0"/>
              <a:t>4/30/2023</a:t>
            </a:fld>
            <a:endParaRPr lang="en-US"/>
          </a:p>
        </p:txBody>
      </p:sp>
      <p:sp>
        <p:nvSpPr>
          <p:cNvPr id="6" name="Footer Placeholder 5">
            <a:extLst>
              <a:ext uri="{FF2B5EF4-FFF2-40B4-BE49-F238E27FC236}">
                <a16:creationId xmlns:a16="http://schemas.microsoft.com/office/drawing/2014/main" id="{3723D760-065F-6442-AF7E-1A7AAFFCA96E}"/>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26BF4C15-EC3A-7E41-A2B3-D2AB7D70EB32}"/>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26570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2CC90-B8AE-8A46-A8A5-F7E8DA615E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E152C5-AA77-4B47-965C-21A00C1EEC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466F8D-3502-5242-9160-E1CDE38E0A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754302-8F9A-5648-9C5E-6D037F1C75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9FC9CD-8823-F145-9952-EFBA9ACD2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5EF4D9-655F-4842-A6B8-D44A050122B8}"/>
              </a:ext>
            </a:extLst>
          </p:cNvPr>
          <p:cNvSpPr>
            <a:spLocks noGrp="1"/>
          </p:cNvSpPr>
          <p:nvPr>
            <p:ph type="dt" sz="half" idx="10"/>
          </p:nvPr>
        </p:nvSpPr>
        <p:spPr/>
        <p:txBody>
          <a:bodyPr/>
          <a:lstStyle/>
          <a:p>
            <a:fld id="{E9830B69-2159-4C70-8634-20F5099D7A54}" type="datetime1">
              <a:rPr lang="en-US" smtClean="0"/>
              <a:t>4/30/2023</a:t>
            </a:fld>
            <a:endParaRPr lang="en-US"/>
          </a:p>
        </p:txBody>
      </p:sp>
      <p:sp>
        <p:nvSpPr>
          <p:cNvPr id="8" name="Footer Placeholder 7">
            <a:extLst>
              <a:ext uri="{FF2B5EF4-FFF2-40B4-BE49-F238E27FC236}">
                <a16:creationId xmlns:a16="http://schemas.microsoft.com/office/drawing/2014/main" id="{08E68A74-725F-8F40-8F80-E96287703E59}"/>
              </a:ext>
            </a:extLst>
          </p:cNvPr>
          <p:cNvSpPr>
            <a:spLocks noGrp="1"/>
          </p:cNvSpPr>
          <p:nvPr>
            <p:ph type="ftr" sz="quarter" idx="11"/>
          </p:nvPr>
        </p:nvSpPr>
        <p:spPr/>
        <p:txBody>
          <a:bodyPr/>
          <a:lstStyle/>
          <a:p>
            <a:r>
              <a:rPr lang="en-US"/>
              <a:t>19CS345 Course Project </a:t>
            </a:r>
          </a:p>
        </p:txBody>
      </p:sp>
      <p:sp>
        <p:nvSpPr>
          <p:cNvPr id="9" name="Slide Number Placeholder 8">
            <a:extLst>
              <a:ext uri="{FF2B5EF4-FFF2-40B4-BE49-F238E27FC236}">
                <a16:creationId xmlns:a16="http://schemas.microsoft.com/office/drawing/2014/main" id="{29D868FA-8565-A740-9B9C-B3CD6AB33570}"/>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1827854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DFCE3-1C1E-7448-AF7E-5E46BB140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9D5C9-50F6-8546-8D8C-AFACC1BC1B4F}"/>
              </a:ext>
            </a:extLst>
          </p:cNvPr>
          <p:cNvSpPr>
            <a:spLocks noGrp="1"/>
          </p:cNvSpPr>
          <p:nvPr>
            <p:ph type="dt" sz="half" idx="10"/>
          </p:nvPr>
        </p:nvSpPr>
        <p:spPr/>
        <p:txBody>
          <a:bodyPr/>
          <a:lstStyle/>
          <a:p>
            <a:fld id="{EB4CB950-DD21-4D51-B3CD-5A28CADC98C9}" type="datetime1">
              <a:rPr lang="en-US" smtClean="0"/>
              <a:t>4/30/2023</a:t>
            </a:fld>
            <a:endParaRPr lang="en-US"/>
          </a:p>
        </p:txBody>
      </p:sp>
      <p:sp>
        <p:nvSpPr>
          <p:cNvPr id="4" name="Footer Placeholder 3">
            <a:extLst>
              <a:ext uri="{FF2B5EF4-FFF2-40B4-BE49-F238E27FC236}">
                <a16:creationId xmlns:a16="http://schemas.microsoft.com/office/drawing/2014/main" id="{1DEA0D0C-FCAF-4F4C-AAF5-C9B78C03C47E}"/>
              </a:ext>
            </a:extLst>
          </p:cNvPr>
          <p:cNvSpPr>
            <a:spLocks noGrp="1"/>
          </p:cNvSpPr>
          <p:nvPr>
            <p:ph type="ftr" sz="quarter" idx="11"/>
          </p:nvPr>
        </p:nvSpPr>
        <p:spPr/>
        <p:txBody>
          <a:bodyPr/>
          <a:lstStyle/>
          <a:p>
            <a:r>
              <a:rPr lang="en-US"/>
              <a:t>19CS345 Course Project </a:t>
            </a:r>
          </a:p>
        </p:txBody>
      </p:sp>
      <p:sp>
        <p:nvSpPr>
          <p:cNvPr id="5" name="Slide Number Placeholder 4">
            <a:extLst>
              <a:ext uri="{FF2B5EF4-FFF2-40B4-BE49-F238E27FC236}">
                <a16:creationId xmlns:a16="http://schemas.microsoft.com/office/drawing/2014/main" id="{7568836A-EEA3-7347-A63C-8E66DF7B3451}"/>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6022871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A43C1-2303-5A41-B234-90D15E2A4B17}"/>
              </a:ext>
            </a:extLst>
          </p:cNvPr>
          <p:cNvSpPr>
            <a:spLocks noGrp="1"/>
          </p:cNvSpPr>
          <p:nvPr>
            <p:ph type="dt" sz="half" idx="10"/>
          </p:nvPr>
        </p:nvSpPr>
        <p:spPr/>
        <p:txBody>
          <a:bodyPr/>
          <a:lstStyle/>
          <a:p>
            <a:fld id="{4E5EF34C-7281-42E7-B6AC-FEB9D394AAA4}" type="datetime1">
              <a:rPr lang="en-US" smtClean="0"/>
              <a:t>4/30/2023</a:t>
            </a:fld>
            <a:endParaRPr lang="en-US"/>
          </a:p>
        </p:txBody>
      </p:sp>
      <p:sp>
        <p:nvSpPr>
          <p:cNvPr id="3" name="Footer Placeholder 2">
            <a:extLst>
              <a:ext uri="{FF2B5EF4-FFF2-40B4-BE49-F238E27FC236}">
                <a16:creationId xmlns:a16="http://schemas.microsoft.com/office/drawing/2014/main" id="{9EA77971-B281-6149-9884-0E9C45F816B3}"/>
              </a:ext>
            </a:extLst>
          </p:cNvPr>
          <p:cNvSpPr>
            <a:spLocks noGrp="1"/>
          </p:cNvSpPr>
          <p:nvPr>
            <p:ph type="ftr" sz="quarter" idx="11"/>
          </p:nvPr>
        </p:nvSpPr>
        <p:spPr/>
        <p:txBody>
          <a:bodyPr/>
          <a:lstStyle/>
          <a:p>
            <a:r>
              <a:rPr lang="en-US"/>
              <a:t>19CS345 Course Project </a:t>
            </a:r>
          </a:p>
        </p:txBody>
      </p:sp>
      <p:sp>
        <p:nvSpPr>
          <p:cNvPr id="4" name="Slide Number Placeholder 3">
            <a:extLst>
              <a:ext uri="{FF2B5EF4-FFF2-40B4-BE49-F238E27FC236}">
                <a16:creationId xmlns:a16="http://schemas.microsoft.com/office/drawing/2014/main" id="{B1D0F6F3-1061-E842-B540-6BD0D6CB8D59}"/>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2873732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970D-13D5-B346-968D-400B0BCCF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19FFE0-37CD-7644-A007-76E5304F12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210BE7-EA92-B44F-9EEC-94E6F6955C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6D810-D2A1-B549-A5BC-25CCA5CDCD3C}"/>
              </a:ext>
            </a:extLst>
          </p:cNvPr>
          <p:cNvSpPr>
            <a:spLocks noGrp="1"/>
          </p:cNvSpPr>
          <p:nvPr>
            <p:ph type="dt" sz="half" idx="10"/>
          </p:nvPr>
        </p:nvSpPr>
        <p:spPr/>
        <p:txBody>
          <a:bodyPr/>
          <a:lstStyle/>
          <a:p>
            <a:fld id="{44AF1107-4605-4DE8-BB77-6EEE1B1FE373}" type="datetime1">
              <a:rPr lang="en-US" smtClean="0"/>
              <a:t>4/30/2023</a:t>
            </a:fld>
            <a:endParaRPr lang="en-US"/>
          </a:p>
        </p:txBody>
      </p:sp>
      <p:sp>
        <p:nvSpPr>
          <p:cNvPr id="6" name="Footer Placeholder 5">
            <a:extLst>
              <a:ext uri="{FF2B5EF4-FFF2-40B4-BE49-F238E27FC236}">
                <a16:creationId xmlns:a16="http://schemas.microsoft.com/office/drawing/2014/main" id="{6AD872D2-2005-3043-A02D-3E2DB9334E5A}"/>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59F9F01D-1164-4249-AD67-1D51D33C01DC}"/>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3580386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B30-2A71-A043-9BD7-3B8C66BF7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2B08A9-6B45-4340-8859-996D9B9490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6B1F4B2-96C1-614B-9110-8D1AEE080D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F3EB-6252-5845-AE7D-FB94ECF9F136}"/>
              </a:ext>
            </a:extLst>
          </p:cNvPr>
          <p:cNvSpPr>
            <a:spLocks noGrp="1"/>
          </p:cNvSpPr>
          <p:nvPr>
            <p:ph type="dt" sz="half" idx="10"/>
          </p:nvPr>
        </p:nvSpPr>
        <p:spPr/>
        <p:txBody>
          <a:bodyPr/>
          <a:lstStyle/>
          <a:p>
            <a:fld id="{6442BD58-83AD-4F6E-950A-23A1A37B2CE8}" type="datetime1">
              <a:rPr lang="en-US" smtClean="0"/>
              <a:t>4/30/2023</a:t>
            </a:fld>
            <a:endParaRPr lang="en-US"/>
          </a:p>
        </p:txBody>
      </p:sp>
      <p:sp>
        <p:nvSpPr>
          <p:cNvPr id="6" name="Footer Placeholder 5">
            <a:extLst>
              <a:ext uri="{FF2B5EF4-FFF2-40B4-BE49-F238E27FC236}">
                <a16:creationId xmlns:a16="http://schemas.microsoft.com/office/drawing/2014/main" id="{D2D65DB7-EFE7-7446-8DEC-69F1FB47AE22}"/>
              </a:ext>
            </a:extLst>
          </p:cNvPr>
          <p:cNvSpPr>
            <a:spLocks noGrp="1"/>
          </p:cNvSpPr>
          <p:nvPr>
            <p:ph type="ftr" sz="quarter" idx="11"/>
          </p:nvPr>
        </p:nvSpPr>
        <p:spPr/>
        <p:txBody>
          <a:bodyPr/>
          <a:lstStyle/>
          <a:p>
            <a:r>
              <a:rPr lang="en-US"/>
              <a:t>19CS345 Course Project </a:t>
            </a:r>
          </a:p>
        </p:txBody>
      </p:sp>
      <p:sp>
        <p:nvSpPr>
          <p:cNvPr id="7" name="Slide Number Placeholder 6">
            <a:extLst>
              <a:ext uri="{FF2B5EF4-FFF2-40B4-BE49-F238E27FC236}">
                <a16:creationId xmlns:a16="http://schemas.microsoft.com/office/drawing/2014/main" id="{E2A0E09F-0F32-5644-881A-A61CD82461E5}"/>
              </a:ext>
            </a:extLst>
          </p:cNvPr>
          <p:cNvSpPr>
            <a:spLocks noGrp="1"/>
          </p:cNvSpPr>
          <p:nvPr>
            <p:ph type="sldNum" sz="quarter" idx="12"/>
          </p:nvPr>
        </p:nvSpPr>
        <p:spPr/>
        <p:txBody>
          <a:bodyPr/>
          <a:lstStyle/>
          <a:p>
            <a:fld id="{102F0E29-F314-934F-92DB-8EEB8DA68833}" type="slidenum">
              <a:rPr lang="en-US" smtClean="0"/>
              <a:pPr/>
              <a:t>‹#›</a:t>
            </a:fld>
            <a:endParaRPr lang="en-US"/>
          </a:p>
        </p:txBody>
      </p:sp>
    </p:spTree>
    <p:extLst>
      <p:ext uri="{BB962C8B-B14F-4D97-AF65-F5344CB8AC3E}">
        <p14:creationId xmlns:p14="http://schemas.microsoft.com/office/powerpoint/2010/main" val="504594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E61B7-8DCD-1544-BC5D-B4592F60C6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AB61D9-7FB3-1343-9555-936FC6036D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2A79E-2DF5-4E41-BDCF-90E9D26B7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E5D4EB-D70A-4BCB-A2FA-346FB8170600}" type="datetime1">
              <a:rPr lang="en-US" smtClean="0"/>
              <a:t>4/30/2023</a:t>
            </a:fld>
            <a:endParaRPr lang="en-US"/>
          </a:p>
        </p:txBody>
      </p:sp>
      <p:sp>
        <p:nvSpPr>
          <p:cNvPr id="5" name="Footer Placeholder 4">
            <a:extLst>
              <a:ext uri="{FF2B5EF4-FFF2-40B4-BE49-F238E27FC236}">
                <a16:creationId xmlns:a16="http://schemas.microsoft.com/office/drawing/2014/main" id="{556D5DC5-E1CB-B84F-BCAB-EB319B3718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19CS345 Course Project </a:t>
            </a:r>
          </a:p>
        </p:txBody>
      </p:sp>
      <p:sp>
        <p:nvSpPr>
          <p:cNvPr id="6" name="Slide Number Placeholder 5">
            <a:extLst>
              <a:ext uri="{FF2B5EF4-FFF2-40B4-BE49-F238E27FC236}">
                <a16:creationId xmlns:a16="http://schemas.microsoft.com/office/drawing/2014/main" id="{C9712A2C-5C91-4B43-A114-209348A10C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pPr/>
              <a:t>‹#›</a:t>
            </a:fld>
            <a:endParaRPr lang="en-US"/>
          </a:p>
        </p:txBody>
      </p:sp>
      <p:grpSp>
        <p:nvGrpSpPr>
          <p:cNvPr id="7" name="Google Shape;9;p1">
            <a:extLst>
              <a:ext uri="{FF2B5EF4-FFF2-40B4-BE49-F238E27FC236}">
                <a16:creationId xmlns:a16="http://schemas.microsoft.com/office/drawing/2014/main" id="{276CCA2D-1AAE-1044-8CB4-114CF8E3B30E}"/>
              </a:ext>
            </a:extLst>
          </p:cNvPr>
          <p:cNvGrpSpPr/>
          <p:nvPr userDrawn="1"/>
        </p:nvGrpSpPr>
        <p:grpSpPr>
          <a:xfrm>
            <a:off x="10962132" y="226826"/>
            <a:ext cx="783335" cy="276600"/>
            <a:chOff x="8283500" y="77358"/>
            <a:chExt cx="783335" cy="276600"/>
          </a:xfrm>
        </p:grpSpPr>
        <p:pic>
          <p:nvPicPr>
            <p:cNvPr id="8" name="Google Shape;10;p1">
              <a:extLst>
                <a:ext uri="{FF2B5EF4-FFF2-40B4-BE49-F238E27FC236}">
                  <a16:creationId xmlns:a16="http://schemas.microsoft.com/office/drawing/2014/main" id="{91C1E45F-BA3F-1845-BB89-13F8D2C7BB75}"/>
                </a:ext>
              </a:extLst>
            </p:cNvPr>
            <p:cNvPicPr preferRelativeResize="0"/>
            <p:nvPr/>
          </p:nvPicPr>
          <p:blipFill>
            <a:blip r:embed="rId11" cstate="print">
              <a:alphaModFix/>
            </a:blip>
            <a:stretch>
              <a:fillRect/>
            </a:stretch>
          </p:blipFill>
          <p:spPr>
            <a:xfrm>
              <a:off x="8335643" y="101458"/>
              <a:ext cx="731192" cy="228259"/>
            </a:xfrm>
            <a:prstGeom prst="rect">
              <a:avLst/>
            </a:prstGeom>
            <a:noFill/>
            <a:ln>
              <a:noFill/>
            </a:ln>
          </p:spPr>
        </p:pic>
        <p:cxnSp>
          <p:nvCxnSpPr>
            <p:cNvPr id="9" name="Google Shape;11;p1">
              <a:extLst>
                <a:ext uri="{FF2B5EF4-FFF2-40B4-BE49-F238E27FC236}">
                  <a16:creationId xmlns:a16="http://schemas.microsoft.com/office/drawing/2014/main" id="{B26B9128-95DF-E547-AB29-F669AACA1B0C}"/>
                </a:ext>
              </a:extLst>
            </p:cNvPr>
            <p:cNvCxnSpPr/>
            <p:nvPr/>
          </p:nvCxnSpPr>
          <p:spPr>
            <a:xfrm>
              <a:off x="8283500" y="77358"/>
              <a:ext cx="0" cy="276600"/>
            </a:xfrm>
            <a:prstGeom prst="straightConnector1">
              <a:avLst/>
            </a:prstGeom>
            <a:noFill/>
            <a:ln w="9525" cap="flat" cmpd="sng">
              <a:solidFill>
                <a:srgbClr val="B7B7B7"/>
              </a:solidFill>
              <a:prstDash val="solid"/>
              <a:round/>
              <a:headEnd type="none" w="med" len="med"/>
              <a:tailEnd type="none" w="med" len="med"/>
            </a:ln>
          </p:spPr>
        </p:cxnSp>
      </p:grpSp>
    </p:spTree>
    <p:extLst>
      <p:ext uri="{BB962C8B-B14F-4D97-AF65-F5344CB8AC3E}">
        <p14:creationId xmlns:p14="http://schemas.microsoft.com/office/powerpoint/2010/main" val="592383200"/>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533400"/>
            <a:ext cx="8991600" cy="954107"/>
          </a:xfrm>
          <a:prstGeom prst="rect">
            <a:avLst/>
          </a:prstGeom>
        </p:spPr>
        <p:txBody>
          <a:bodyPr wrap="square">
            <a:spAutoFit/>
          </a:bodyPr>
          <a:lstStyle/>
          <a:p>
            <a:pPr marL="342891" indent="-342891" algn="ctr" eaLnBrk="0" hangingPunct="0">
              <a:defRPr/>
            </a:pPr>
            <a:r>
              <a:rPr lang="en-IN" sz="2800" b="1" dirty="0">
                <a:latin typeface="Trebuchet MS" pitchFamily="34" charset="0"/>
              </a:rPr>
              <a:t>UE20CS344 – Network Analysis  and Mining</a:t>
            </a:r>
          </a:p>
          <a:p>
            <a:pPr marL="342891" indent="-342891" algn="ctr" eaLnBrk="0" hangingPunct="0">
              <a:defRPr/>
            </a:pPr>
            <a:r>
              <a:rPr lang="en-IN" sz="2800" b="1" dirty="0">
                <a:latin typeface="Trebuchet MS" pitchFamily="34" charset="0"/>
              </a:rPr>
              <a:t>Course Project </a:t>
            </a:r>
            <a:endParaRPr lang="en-US" sz="2800" b="1" dirty="0">
              <a:latin typeface="Trebuchet MS" pitchFamily="34" charset="0"/>
            </a:endParaRPr>
          </a:p>
        </p:txBody>
      </p:sp>
      <p:sp>
        <p:nvSpPr>
          <p:cNvPr id="4" name="Google Shape;26;p3"/>
          <p:cNvSpPr txBox="1"/>
          <p:nvPr/>
        </p:nvSpPr>
        <p:spPr>
          <a:xfrm>
            <a:off x="762000" y="2057401"/>
            <a:ext cx="10820400" cy="3485272"/>
          </a:xfrm>
          <a:prstGeom prst="rect">
            <a:avLst/>
          </a:prstGeom>
          <a:noFill/>
          <a:ln>
            <a:noFill/>
          </a:ln>
        </p:spPr>
        <p:txBody>
          <a:bodyPr spcFirstLastPara="1" wrap="square" lIns="91425" tIns="45700" rIns="91425" bIns="45700" anchor="t" anchorCtr="0">
            <a:noAutofit/>
          </a:bodyPr>
          <a:lstStyle/>
          <a:p>
            <a:pPr algn="ctr">
              <a:spcBef>
                <a:spcPts val="0"/>
              </a:spcBef>
              <a:spcAft>
                <a:spcPts val="0"/>
              </a:spcAft>
            </a:pPr>
            <a:r>
              <a:rPr lang="en-US" sz="2400" b="1" i="1" u="sng" dirty="0">
                <a:latin typeface="Trebuchet MS"/>
                <a:ea typeface="Trebuchet MS"/>
                <a:cs typeface="Trebuchet MS"/>
                <a:sym typeface="Trebuchet MS"/>
              </a:rPr>
              <a:t>Prediction of molecular properties using graphs</a:t>
            </a:r>
          </a:p>
          <a:p>
            <a:pPr algn="ctr">
              <a:spcBef>
                <a:spcPts val="0"/>
              </a:spcBef>
              <a:spcAft>
                <a:spcPts val="0"/>
              </a:spcAft>
            </a:pPr>
            <a:endParaRPr lang="en-US" sz="2400" dirty="0">
              <a:latin typeface="Trebuchet MS"/>
              <a:ea typeface="Trebuchet MS"/>
              <a:cs typeface="Trebuchet MS"/>
              <a:sym typeface="Trebuchet MS"/>
            </a:endParaRPr>
          </a:p>
          <a:p>
            <a:pPr algn="ctr">
              <a:spcBef>
                <a:spcPts val="0"/>
              </a:spcBef>
              <a:spcAft>
                <a:spcPts val="0"/>
              </a:spcAft>
            </a:pPr>
            <a:endParaRPr lang="en-US" sz="2400" dirty="0">
              <a:latin typeface="Trebuchet MS"/>
              <a:ea typeface="Trebuchet MS"/>
              <a:cs typeface="Trebuchet MS"/>
              <a:sym typeface="Trebuchet MS"/>
            </a:endParaRPr>
          </a:p>
          <a:p>
            <a:pPr algn="ctr">
              <a:spcBef>
                <a:spcPts val="0"/>
              </a:spcBef>
              <a:spcAft>
                <a:spcPts val="0"/>
              </a:spcAft>
            </a:pPr>
            <a:endParaRPr lang="en-US" sz="2400" dirty="0">
              <a:latin typeface="Trebuchet MS"/>
              <a:ea typeface="Trebuchet MS"/>
              <a:cs typeface="Trebuchet MS"/>
              <a:sym typeface="Trebuchet MS"/>
            </a:endParaRPr>
          </a:p>
          <a:p>
            <a:pPr algn="ctr">
              <a:spcBef>
                <a:spcPts val="0"/>
              </a:spcBef>
              <a:spcAft>
                <a:spcPts val="0"/>
              </a:spcAft>
            </a:pPr>
            <a:endParaRPr lang="en-US" sz="2400" dirty="0">
              <a:latin typeface="Trebuchet MS"/>
              <a:ea typeface="Trebuchet MS"/>
              <a:cs typeface="Trebuchet MS"/>
              <a:sym typeface="Trebuchet MS"/>
            </a:endParaRPr>
          </a:p>
          <a:p>
            <a:pPr algn="ctr">
              <a:spcBef>
                <a:spcPts val="0"/>
              </a:spcBef>
              <a:spcAft>
                <a:spcPts val="0"/>
              </a:spcAft>
            </a:pPr>
            <a:endParaRPr lang="en-US" sz="2400" dirty="0">
              <a:latin typeface="Trebuchet MS"/>
              <a:ea typeface="Trebuchet MS"/>
              <a:cs typeface="Trebuchet MS"/>
              <a:sym typeface="Trebuchet MS"/>
            </a:endParaRPr>
          </a:p>
          <a:p>
            <a:pPr algn="ctr">
              <a:spcBef>
                <a:spcPts val="0"/>
              </a:spcBef>
              <a:spcAft>
                <a:spcPts val="0"/>
              </a:spcAft>
            </a:pPr>
            <a:r>
              <a:rPr lang="en-US" sz="2000" dirty="0" err="1">
                <a:latin typeface="Trebuchet MS"/>
                <a:ea typeface="Trebuchet MS"/>
                <a:cs typeface="Trebuchet MS"/>
                <a:sym typeface="Trebuchet MS"/>
              </a:rPr>
              <a:t>Kanumuri</a:t>
            </a:r>
            <a:r>
              <a:rPr lang="en-US" sz="2000" dirty="0">
                <a:latin typeface="Trebuchet MS"/>
                <a:ea typeface="Trebuchet MS"/>
                <a:cs typeface="Trebuchet MS"/>
                <a:sym typeface="Trebuchet MS"/>
              </a:rPr>
              <a:t> Sri Charan - PES1UG20CS192</a:t>
            </a:r>
            <a:r>
              <a:rPr lang="en-IN" sz="1800" i="0" dirty="0">
                <a:effectLst/>
                <a:latin typeface="Arial" panose="020B0604020202020204" pitchFamily="34" charset="0"/>
              </a:rPr>
              <a:t> </a:t>
            </a:r>
          </a:p>
          <a:p>
            <a:pPr algn="ctr">
              <a:spcBef>
                <a:spcPts val="0"/>
              </a:spcBef>
              <a:spcAft>
                <a:spcPts val="0"/>
              </a:spcAft>
            </a:pPr>
            <a:r>
              <a:rPr lang="en-US" sz="2000" dirty="0">
                <a:latin typeface="Trebuchet MS"/>
                <a:ea typeface="Trebuchet MS"/>
                <a:cs typeface="Trebuchet MS"/>
                <a:sym typeface="Trebuchet MS"/>
              </a:rPr>
              <a:t>Renita Kurian - PES1UG20CS331</a:t>
            </a:r>
            <a:endParaRPr lang="en-US" sz="2000" dirty="0"/>
          </a:p>
          <a:p>
            <a:pPr algn="ctr">
              <a:spcBef>
                <a:spcPts val="0"/>
              </a:spcBef>
              <a:spcAft>
                <a:spcPts val="0"/>
              </a:spcAft>
            </a:pPr>
            <a:r>
              <a:rPr lang="en-US" sz="2000" dirty="0">
                <a:latin typeface="Trebuchet MS"/>
                <a:ea typeface="Trebuchet MS"/>
                <a:cs typeface="Trebuchet MS"/>
                <a:sym typeface="Trebuchet MS"/>
              </a:rPr>
              <a:t>Riya Jha - PES1UG20CS344</a:t>
            </a:r>
            <a:endParaRPr lang="en-US" sz="2000" dirty="0"/>
          </a:p>
          <a:p>
            <a:pPr algn="ctr">
              <a:spcBef>
                <a:spcPts val="0"/>
              </a:spcBef>
              <a:spcAft>
                <a:spcPts val="0"/>
              </a:spcAft>
            </a:pPr>
            <a:r>
              <a:rPr lang="en-US" sz="2000" dirty="0">
                <a:latin typeface="Trebuchet MS"/>
                <a:ea typeface="Trebuchet MS"/>
                <a:cs typeface="Trebuchet MS"/>
                <a:sym typeface="Trebuchet MS"/>
              </a:rPr>
              <a:t>Vanshika Goel - PES1UG20CS484</a:t>
            </a:r>
            <a:endParaRPr lang="en-US" sz="1800" dirty="0"/>
          </a:p>
          <a:p>
            <a:pPr>
              <a:spcBef>
                <a:spcPts val="0"/>
              </a:spcBef>
              <a:spcAft>
                <a:spcPts val="0"/>
              </a:spcAft>
            </a:pPr>
            <a:endParaRPr sz="2000" dirty="0">
              <a:solidFill>
                <a:srgbClr val="0033CC"/>
              </a:solidFill>
            </a:endParaRPr>
          </a:p>
          <a:p>
            <a:pPr>
              <a:spcBef>
                <a:spcPts val="0"/>
              </a:spcBef>
              <a:spcAft>
                <a:spcPts val="0"/>
              </a:spcAft>
            </a:pPr>
            <a:endParaRPr sz="2400" dirty="0">
              <a:solidFill>
                <a:srgbClr val="0033CC"/>
              </a:solidFill>
              <a:latin typeface="Trebuchet MS"/>
              <a:ea typeface="Trebuchet MS"/>
              <a:cs typeface="Trebuchet MS"/>
              <a:sym typeface="Trebuchet MS"/>
            </a:endParaRPr>
          </a:p>
          <a:p>
            <a:pPr>
              <a:spcBef>
                <a:spcPts val="0"/>
              </a:spcBef>
              <a:spcAft>
                <a:spcPts val="0"/>
              </a:spcAft>
            </a:pPr>
            <a:endParaRPr sz="2400" dirty="0">
              <a:solidFill>
                <a:srgbClr val="0033CC"/>
              </a:solidFill>
              <a:latin typeface="Trebuchet MS"/>
              <a:ea typeface="Trebuchet MS"/>
              <a:cs typeface="Trebuchet MS"/>
              <a:sym typeface="Trebuchet MS"/>
            </a:endParaRPr>
          </a:p>
        </p:txBody>
      </p:sp>
      <p:sp>
        <p:nvSpPr>
          <p:cNvPr id="3" name="Footer Placeholder 2">
            <a:extLst>
              <a:ext uri="{FF2B5EF4-FFF2-40B4-BE49-F238E27FC236}">
                <a16:creationId xmlns:a16="http://schemas.microsoft.com/office/drawing/2014/main" id="{B9FB7E10-AE1E-419F-91D7-5E56DF114F5E}"/>
              </a:ext>
            </a:extLst>
          </p:cNvPr>
          <p:cNvSpPr>
            <a:spLocks noGrp="1"/>
          </p:cNvSpPr>
          <p:nvPr>
            <p:ph type="ftr" sz="quarter" idx="11"/>
          </p:nvPr>
        </p:nvSpPr>
        <p:spPr/>
        <p:txBody>
          <a:bodyPr/>
          <a:lstStyle/>
          <a:p>
            <a:r>
              <a:rPr lang="en-US" dirty="0"/>
              <a:t>20CS344  Course Project </a:t>
            </a:r>
          </a:p>
        </p:txBody>
      </p:sp>
      <p:sp>
        <p:nvSpPr>
          <p:cNvPr id="5" name="Slide Number Placeholder 4">
            <a:extLst>
              <a:ext uri="{FF2B5EF4-FFF2-40B4-BE49-F238E27FC236}">
                <a16:creationId xmlns:a16="http://schemas.microsoft.com/office/drawing/2014/main" id="{C20D95E7-8B98-44F6-8C2D-B47133ABC03E}"/>
              </a:ext>
            </a:extLst>
          </p:cNvPr>
          <p:cNvSpPr>
            <a:spLocks noGrp="1"/>
          </p:cNvSpPr>
          <p:nvPr>
            <p:ph type="sldNum" sz="quarter" idx="12"/>
          </p:nvPr>
        </p:nvSpPr>
        <p:spPr/>
        <p:txBody>
          <a:bodyPr/>
          <a:lstStyle/>
          <a:p>
            <a:fld id="{102F0E29-F314-934F-92DB-8EEB8DA68833}"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3" name="Text Box 34"/>
          <p:cNvSpPr txBox="1">
            <a:spLocks noChangeArrowheads="1"/>
          </p:cNvSpPr>
          <p:nvPr/>
        </p:nvSpPr>
        <p:spPr bwMode="auto">
          <a:xfrm>
            <a:off x="2895600" y="1143002"/>
            <a:ext cx="7772400" cy="461665"/>
          </a:xfrm>
          <a:prstGeom prst="rect">
            <a:avLst/>
          </a:prstGeom>
          <a:noFill/>
          <a:ln w="9525">
            <a:noFill/>
            <a:miter lim="800000"/>
            <a:headEnd/>
            <a:tailEnd/>
          </a:ln>
        </p:spPr>
        <p:txBody>
          <a:bodyPr wrap="square">
            <a:spAutoFit/>
          </a:bodyPr>
          <a:lstStyle/>
          <a:p>
            <a:pPr marL="342891" indent="-342891" algn="r" eaLnBrk="0" hangingPunct="0">
              <a:defRPr/>
            </a:pPr>
            <a:r>
              <a:rPr lang="en-US" sz="2400" dirty="0">
                <a:latin typeface="Trebuchet MS" pitchFamily="34" charset="0"/>
              </a:rPr>
              <a:t>Top few learning  </a:t>
            </a:r>
          </a:p>
        </p:txBody>
      </p:sp>
      <p:sp>
        <p:nvSpPr>
          <p:cNvPr id="8" name="Slide Number Placeholder 7">
            <a:extLst>
              <a:ext uri="{FF2B5EF4-FFF2-40B4-BE49-F238E27FC236}">
                <a16:creationId xmlns:a16="http://schemas.microsoft.com/office/drawing/2014/main" id="{9477EB1B-CA3D-4220-B633-8572A474E595}"/>
              </a:ext>
            </a:extLst>
          </p:cNvPr>
          <p:cNvSpPr>
            <a:spLocks noGrp="1"/>
          </p:cNvSpPr>
          <p:nvPr>
            <p:ph type="sldNum" sz="quarter" idx="12"/>
          </p:nvPr>
        </p:nvSpPr>
        <p:spPr/>
        <p:txBody>
          <a:bodyPr/>
          <a:lstStyle/>
          <a:p>
            <a:fld id="{102F0E29-F314-934F-92DB-8EEB8DA68833}" type="slidenum">
              <a:rPr lang="en-US" smtClean="0"/>
              <a:pPr/>
              <a:t>10</a:t>
            </a:fld>
            <a:endParaRPr lang="en-US"/>
          </a:p>
        </p:txBody>
      </p:sp>
      <p:sp>
        <p:nvSpPr>
          <p:cNvPr id="5" name="Footer Placeholder 2">
            <a:extLst>
              <a:ext uri="{FF2B5EF4-FFF2-40B4-BE49-F238E27FC236}">
                <a16:creationId xmlns:a16="http://schemas.microsoft.com/office/drawing/2014/main" id="{C378831A-353E-7382-2242-68F90A64886D}"/>
              </a:ext>
            </a:extLst>
          </p:cNvPr>
          <p:cNvSpPr>
            <a:spLocks noGrp="1"/>
          </p:cNvSpPr>
          <p:nvPr>
            <p:ph type="ftr" sz="quarter" idx="11"/>
          </p:nvPr>
        </p:nvSpPr>
        <p:spPr>
          <a:xfrm>
            <a:off x="4038600" y="6356350"/>
            <a:ext cx="4114800" cy="365125"/>
          </a:xfrm>
        </p:spPr>
        <p:txBody>
          <a:bodyPr/>
          <a:lstStyle/>
          <a:p>
            <a:r>
              <a:rPr lang="en-US" dirty="0"/>
              <a:t>20CS344  Course Project </a:t>
            </a:r>
          </a:p>
        </p:txBody>
      </p:sp>
      <p:sp>
        <p:nvSpPr>
          <p:cNvPr id="11" name="Content Placeholder 2">
            <a:extLst>
              <a:ext uri="{FF2B5EF4-FFF2-40B4-BE49-F238E27FC236}">
                <a16:creationId xmlns:a16="http://schemas.microsoft.com/office/drawing/2014/main" id="{4BA0533F-B62D-BE31-0827-1AB87D1993A6}"/>
              </a:ext>
            </a:extLst>
          </p:cNvPr>
          <p:cNvSpPr txBox="1">
            <a:spLocks/>
          </p:cNvSpPr>
          <p:nvPr/>
        </p:nvSpPr>
        <p:spPr>
          <a:xfrm>
            <a:off x="1181100" y="1828800"/>
            <a:ext cx="9829800" cy="4211931"/>
          </a:xfrm>
          <a:prstGeom prst="rect">
            <a:avLst/>
          </a:prstGeom>
        </p:spPr>
        <p:txBody>
          <a:bodyPr/>
          <a:lstStyle/>
          <a:p>
            <a:pPr marL="342891" algn="just" eaLnBrk="0" hangingPunct="0">
              <a:spcBef>
                <a:spcPct val="20000"/>
              </a:spcBef>
              <a:defRPr/>
            </a:pPr>
            <a:r>
              <a:rPr lang="en-US" sz="2300" dirty="0">
                <a:latin typeface="Trebuchet MS" pitchFamily="34" charset="0"/>
              </a:rPr>
              <a:t>1. A comprehensive understanding of the </a:t>
            </a:r>
            <a:r>
              <a:rPr lang="en-US" sz="2300" dirty="0" err="1">
                <a:latin typeface="Trebuchet MS" pitchFamily="34" charset="0"/>
              </a:rPr>
              <a:t>deepchem</a:t>
            </a:r>
            <a:r>
              <a:rPr lang="en-US" sz="2300" dirty="0">
                <a:latin typeface="Trebuchet MS" pitchFamily="34" charset="0"/>
              </a:rPr>
              <a:t> library and its functionalities for molecular property prediction using graph neural networks (GNNs). The </a:t>
            </a:r>
            <a:r>
              <a:rPr lang="en-US" sz="2300" dirty="0" err="1">
                <a:latin typeface="Trebuchet MS" pitchFamily="34" charset="0"/>
              </a:rPr>
              <a:t>deepchem</a:t>
            </a:r>
            <a:r>
              <a:rPr lang="en-US" sz="2300" dirty="0">
                <a:latin typeface="Trebuchet MS" pitchFamily="34" charset="0"/>
              </a:rPr>
              <a:t> library provides a set of tools for pre-processing and handling molecular data, such as loading datasets, feature engineering, and data split handling.</a:t>
            </a:r>
          </a:p>
          <a:p>
            <a:pPr marL="342891" algn="just" eaLnBrk="0" hangingPunct="0">
              <a:spcBef>
                <a:spcPct val="20000"/>
              </a:spcBef>
              <a:defRPr/>
            </a:pPr>
            <a:endParaRPr lang="en-US" sz="2300" dirty="0">
              <a:latin typeface="Trebuchet MS" pitchFamily="34" charset="0"/>
            </a:endParaRPr>
          </a:p>
          <a:p>
            <a:pPr marL="342891" algn="just" eaLnBrk="0" hangingPunct="0">
              <a:spcBef>
                <a:spcPct val="20000"/>
              </a:spcBef>
              <a:defRPr/>
            </a:pPr>
            <a:r>
              <a:rPr lang="en-US" sz="2300" dirty="0">
                <a:latin typeface="Trebuchet MS" pitchFamily="34" charset="0"/>
              </a:rPr>
              <a:t>2. In addition, how to represent molecules as graphs with features, which is a critical step in using GNNs for molecular property prediction. Molecules can be represented as graphs where atoms are nodes and bonds are edges, and various molecular features can be used to enrich the graph structure, such as atom type, hybridization, charge, and connectivity.</a:t>
            </a:r>
            <a:endParaRPr lang="en-IN" sz="2300" dirty="0">
              <a:latin typeface="Trebuchet MS"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6410"/>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143000" y="1905000"/>
            <a:ext cx="9753600" cy="4191000"/>
          </a:xfrm>
          <a:prstGeom prst="rect">
            <a:avLst/>
          </a:prstGeom>
        </p:spPr>
        <p:txBody>
          <a:bodyPr/>
          <a:lstStyle/>
          <a:p>
            <a:pPr marL="342891" algn="just" eaLnBrk="0" hangingPunct="0">
              <a:spcBef>
                <a:spcPts val="0"/>
              </a:spcBef>
              <a:spcAft>
                <a:spcPts val="0"/>
              </a:spcAft>
              <a:defRPr/>
            </a:pPr>
            <a:r>
              <a:rPr lang="en-US" sz="2400" dirty="0">
                <a:latin typeface="Trebuchet MS"/>
              </a:rPr>
              <a:t>Molecular properties play a crucial role in drug discovery, materials science, and various other domains. These properties encompass a wide range of characteristics, including but not limited to molecular energy, solubility, toxicity, and biological activity. GNNs can effectively capture the inherent graph structure of molecules, incorporating both local and global information. By leveraging GNNs, we aim to build a robust and accurate predictive model that can predict molecular properties of new compounds to aid drug discovery. We also aim to compare different types of models to determine which one performs best for given task.</a:t>
            </a:r>
            <a:endParaRPr lang="en-IN" sz="2400" dirty="0">
              <a:latin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latin typeface="Trebuchet MS" pitchFamily="34" charset="0"/>
              </a:rPr>
              <a:t>Topic</a:t>
            </a:r>
            <a:endParaRPr lang="en-US" sz="2400" dirty="0">
              <a:latin typeface="Trebuchet MS" pitchFamily="34" charset="0"/>
            </a:endParaRPr>
          </a:p>
        </p:txBody>
      </p:sp>
      <p:sp>
        <p:nvSpPr>
          <p:cNvPr id="3" name="Slide Number Placeholder 2">
            <a:extLst>
              <a:ext uri="{FF2B5EF4-FFF2-40B4-BE49-F238E27FC236}">
                <a16:creationId xmlns:a16="http://schemas.microsoft.com/office/drawing/2014/main" id="{9ED91A35-E128-468C-9CCF-82C4A251AAB6}"/>
              </a:ext>
            </a:extLst>
          </p:cNvPr>
          <p:cNvSpPr>
            <a:spLocks noGrp="1"/>
          </p:cNvSpPr>
          <p:nvPr>
            <p:ph type="sldNum" sz="quarter" idx="12"/>
          </p:nvPr>
        </p:nvSpPr>
        <p:spPr/>
        <p:txBody>
          <a:bodyPr/>
          <a:lstStyle/>
          <a:p>
            <a:fld id="{102F0E29-F314-934F-92DB-8EEB8DA68833}" type="slidenum">
              <a:rPr lang="en-US" smtClean="0"/>
              <a:pPr/>
              <a:t>2</a:t>
            </a:fld>
            <a:endParaRPr lang="en-US"/>
          </a:p>
        </p:txBody>
      </p:sp>
      <p:sp>
        <p:nvSpPr>
          <p:cNvPr id="4" name="Footer Placeholder 2">
            <a:extLst>
              <a:ext uri="{FF2B5EF4-FFF2-40B4-BE49-F238E27FC236}">
                <a16:creationId xmlns:a16="http://schemas.microsoft.com/office/drawing/2014/main" id="{582381F0-6778-A0A3-7988-CBF9A707CA0E}"/>
              </a:ext>
            </a:extLst>
          </p:cNvPr>
          <p:cNvSpPr>
            <a:spLocks noGrp="1"/>
          </p:cNvSpPr>
          <p:nvPr>
            <p:ph type="ftr" sz="quarter" idx="11"/>
          </p:nvPr>
        </p:nvSpPr>
        <p:spPr>
          <a:xfrm>
            <a:off x="4038600" y="6356350"/>
            <a:ext cx="4114800" cy="365125"/>
          </a:xfrm>
        </p:spPr>
        <p:txBody>
          <a:bodyPr/>
          <a:lstStyle/>
          <a:p>
            <a:r>
              <a:rPr lang="en-US" dirty="0"/>
              <a:t>20CS344  Course Project </a:t>
            </a:r>
          </a:p>
        </p:txBody>
      </p:sp>
    </p:spTree>
    <p:extLst>
      <p:ext uri="{BB962C8B-B14F-4D97-AF65-F5344CB8AC3E}">
        <p14:creationId xmlns:p14="http://schemas.microsoft.com/office/powerpoint/2010/main" val="275903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1143000" y="1905000"/>
            <a:ext cx="9753600" cy="4191000"/>
          </a:xfrm>
          <a:prstGeom prst="rect">
            <a:avLst/>
          </a:prstGeom>
        </p:spPr>
        <p:txBody>
          <a:bodyPr/>
          <a:lstStyle/>
          <a:p>
            <a:pPr marL="342891" algn="just" eaLnBrk="0" hangingPunct="0">
              <a:spcBef>
                <a:spcPts val="0"/>
              </a:spcBef>
              <a:spcAft>
                <a:spcPts val="0"/>
              </a:spcAft>
              <a:defRPr/>
            </a:pPr>
            <a:r>
              <a:rPr lang="en-US" sz="2400" dirty="0">
                <a:latin typeface="Trebuchet MS"/>
                <a:sym typeface="Trebuchet MS"/>
              </a:rPr>
              <a:t>Predicting molecular properties accurately is a crucial step in identifying new drugs, materials and chemical compounds. Using GNNs to model the inherent graph structure of molecules is a novel approach that has shown promising results in recent studies. The comparison of different types of models will help in identifying the best approach for the given task, which can lead to the development of more effective drugs and materials.</a:t>
            </a:r>
            <a:endParaRPr lang="en-IN" sz="2400" dirty="0">
              <a:latin typeface="Trebuchet MS"/>
              <a:sym typeface="Trebuchet MS"/>
            </a:endParaRPr>
          </a:p>
        </p:txBody>
      </p:sp>
      <p:sp>
        <p:nvSpPr>
          <p:cNvPr id="14" name="Text Box 34"/>
          <p:cNvSpPr txBox="1">
            <a:spLocks noChangeArrowheads="1"/>
          </p:cNvSpPr>
          <p:nvPr/>
        </p:nvSpPr>
        <p:spPr bwMode="auto">
          <a:xfrm>
            <a:off x="4191000" y="1143002"/>
            <a:ext cx="64770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latin typeface="Trebuchet MS" pitchFamily="34" charset="0"/>
              </a:rPr>
              <a:t>Uniqueness</a:t>
            </a:r>
            <a:r>
              <a:rPr lang="en-IN" sz="2400" dirty="0">
                <a:solidFill>
                  <a:srgbClr val="FF0000"/>
                </a:solidFill>
                <a:latin typeface="Trebuchet MS" pitchFamily="34" charset="0"/>
              </a:rPr>
              <a:t>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9ED91A35-E128-468C-9CCF-82C4A251AAB6}"/>
              </a:ext>
            </a:extLst>
          </p:cNvPr>
          <p:cNvSpPr>
            <a:spLocks noGrp="1"/>
          </p:cNvSpPr>
          <p:nvPr>
            <p:ph type="sldNum" sz="quarter" idx="12"/>
          </p:nvPr>
        </p:nvSpPr>
        <p:spPr/>
        <p:txBody>
          <a:bodyPr/>
          <a:lstStyle/>
          <a:p>
            <a:fld id="{102F0E29-F314-934F-92DB-8EEB8DA68833}" type="slidenum">
              <a:rPr lang="en-US" smtClean="0"/>
              <a:pPr/>
              <a:t>3</a:t>
            </a:fld>
            <a:endParaRPr lang="en-US"/>
          </a:p>
        </p:txBody>
      </p:sp>
      <p:sp>
        <p:nvSpPr>
          <p:cNvPr id="4" name="Footer Placeholder 2">
            <a:extLst>
              <a:ext uri="{FF2B5EF4-FFF2-40B4-BE49-F238E27FC236}">
                <a16:creationId xmlns:a16="http://schemas.microsoft.com/office/drawing/2014/main" id="{0C7B1BC1-91CF-E8D6-4C01-5DE124167378}"/>
              </a:ext>
            </a:extLst>
          </p:cNvPr>
          <p:cNvSpPr>
            <a:spLocks noGrp="1"/>
          </p:cNvSpPr>
          <p:nvPr>
            <p:ph type="ftr" sz="quarter" idx="11"/>
          </p:nvPr>
        </p:nvSpPr>
        <p:spPr>
          <a:xfrm>
            <a:off x="4038600" y="6356350"/>
            <a:ext cx="4114800" cy="365125"/>
          </a:xfrm>
        </p:spPr>
        <p:txBody>
          <a:bodyPr/>
          <a:lstStyle/>
          <a:p>
            <a:r>
              <a:rPr lang="en-US" dirty="0"/>
              <a:t>20CS344  Course Project </a:t>
            </a:r>
          </a:p>
        </p:txBody>
      </p:sp>
    </p:spTree>
    <p:extLst>
      <p:ext uri="{BB962C8B-B14F-4D97-AF65-F5344CB8AC3E}">
        <p14:creationId xmlns:p14="http://schemas.microsoft.com/office/powerpoint/2010/main" val="381103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914400" y="1776247"/>
            <a:ext cx="10591800" cy="4362147"/>
          </a:xfrm>
          <a:prstGeom prst="rect">
            <a:avLst/>
          </a:prstGeom>
        </p:spPr>
        <p:txBody>
          <a:bodyPr/>
          <a:lstStyle/>
          <a:p>
            <a:pPr marL="342891" algn="just" eaLnBrk="0" hangingPunct="0">
              <a:spcBef>
                <a:spcPct val="20000"/>
              </a:spcBef>
              <a:defRPr/>
            </a:pPr>
            <a:r>
              <a:rPr lang="en-US" sz="2200" dirty="0">
                <a:latin typeface="Trebuchet MS" pitchFamily="34" charset="0"/>
              </a:rPr>
              <a:t>The Tox21 data set comprises 12,060 training samples and 647 test samples that represent chemical compounds. There are 801 "dense features" that represent chemical descriptors, such as molecular weight, solubility or surface area, and 272,776 "sparse features" that represent chemical substructures. Machine learning methods can either use sparse or dense data or combine them. For each sample there are 12 binary labels that represent the outcome (active(1)/inactive(0)) of 12 different toxicological experiments. </a:t>
            </a:r>
          </a:p>
          <a:p>
            <a:pPr marL="342891" algn="just" eaLnBrk="0" hangingPunct="0">
              <a:spcBef>
                <a:spcPct val="20000"/>
              </a:spcBef>
              <a:defRPr/>
            </a:pPr>
            <a:endParaRPr lang="en-US" sz="2200" dirty="0">
              <a:latin typeface="Trebuchet MS" pitchFamily="34" charset="0"/>
            </a:endParaRPr>
          </a:p>
          <a:p>
            <a:pPr marL="342891" algn="just" eaLnBrk="0" hangingPunct="0">
              <a:spcBef>
                <a:spcPct val="20000"/>
              </a:spcBef>
              <a:defRPr/>
            </a:pPr>
            <a:r>
              <a:rPr lang="en-US" sz="2200" dirty="0">
                <a:latin typeface="Trebuchet MS" pitchFamily="34" charset="0"/>
              </a:rPr>
              <a:t>This dataset is available with the </a:t>
            </a:r>
            <a:r>
              <a:rPr lang="en-US" sz="2200" dirty="0" err="1">
                <a:latin typeface="Trebuchet MS" pitchFamily="34" charset="0"/>
              </a:rPr>
              <a:t>deepChem</a:t>
            </a:r>
            <a:r>
              <a:rPr lang="en-US" sz="2200" dirty="0">
                <a:latin typeface="Trebuchet MS" pitchFamily="34" charset="0"/>
              </a:rPr>
              <a:t> library. The Tox21 dataset consists of 12 binary classification tasks that assess the activity of compounds against specific biological targets. Here's an overview of each task:</a:t>
            </a:r>
          </a:p>
          <a:p>
            <a:pPr marL="342891" algn="just" eaLnBrk="0" hangingPunct="0">
              <a:spcBef>
                <a:spcPct val="20000"/>
              </a:spcBef>
              <a:defRPr/>
            </a:pPr>
            <a:endParaRPr lang="en-IN" sz="1100" dirty="0">
              <a:solidFill>
                <a:srgbClr val="0000FF"/>
              </a:solidFill>
              <a:latin typeface="Trebuchet MS" pitchFamily="34" charset="0"/>
            </a:endParaRPr>
          </a:p>
        </p:txBody>
      </p:sp>
      <p:sp>
        <p:nvSpPr>
          <p:cNvPr id="14" name="Text Box 34"/>
          <p:cNvSpPr txBox="1">
            <a:spLocks noChangeArrowheads="1"/>
          </p:cNvSpPr>
          <p:nvPr/>
        </p:nvSpPr>
        <p:spPr bwMode="auto">
          <a:xfrm>
            <a:off x="2819400" y="1096626"/>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latin typeface="Trebuchet MS" pitchFamily="34" charset="0"/>
              </a:rPr>
              <a:t>Dataset</a:t>
            </a:r>
            <a:r>
              <a:rPr lang="en-IN" sz="2400" dirty="0">
                <a:solidFill>
                  <a:srgbClr val="FF0000"/>
                </a:solidFill>
                <a:latin typeface="Trebuchet MS" pitchFamily="34" charset="0"/>
              </a:rPr>
              <a:t>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62E0EBCA-D698-475D-8BBB-299E298C0184}"/>
              </a:ext>
            </a:extLst>
          </p:cNvPr>
          <p:cNvSpPr>
            <a:spLocks noGrp="1"/>
          </p:cNvSpPr>
          <p:nvPr>
            <p:ph type="sldNum" sz="quarter" idx="12"/>
          </p:nvPr>
        </p:nvSpPr>
        <p:spPr/>
        <p:txBody>
          <a:bodyPr/>
          <a:lstStyle/>
          <a:p>
            <a:fld id="{102F0E29-F314-934F-92DB-8EEB8DA68833}" type="slidenum">
              <a:rPr lang="en-US" smtClean="0"/>
              <a:pPr/>
              <a:t>4</a:t>
            </a:fld>
            <a:endParaRPr lang="en-US"/>
          </a:p>
        </p:txBody>
      </p:sp>
      <p:sp>
        <p:nvSpPr>
          <p:cNvPr id="4" name="Footer Placeholder 2">
            <a:extLst>
              <a:ext uri="{FF2B5EF4-FFF2-40B4-BE49-F238E27FC236}">
                <a16:creationId xmlns:a16="http://schemas.microsoft.com/office/drawing/2014/main" id="{3714ED84-2EF0-A024-7B49-44ACD984A533}"/>
              </a:ext>
            </a:extLst>
          </p:cNvPr>
          <p:cNvSpPr>
            <a:spLocks noGrp="1"/>
          </p:cNvSpPr>
          <p:nvPr>
            <p:ph type="ftr" sz="quarter" idx="11"/>
          </p:nvPr>
        </p:nvSpPr>
        <p:spPr>
          <a:xfrm>
            <a:off x="4038600" y="6356350"/>
            <a:ext cx="4114800" cy="365125"/>
          </a:xfrm>
        </p:spPr>
        <p:txBody>
          <a:bodyPr/>
          <a:lstStyle/>
          <a:p>
            <a:r>
              <a:rPr lang="en-US" dirty="0"/>
              <a:t>20CS344  Course Project </a:t>
            </a:r>
          </a:p>
        </p:txBody>
      </p:sp>
    </p:spTree>
    <p:extLst>
      <p:ext uri="{BB962C8B-B14F-4D97-AF65-F5344CB8AC3E}">
        <p14:creationId xmlns:p14="http://schemas.microsoft.com/office/powerpoint/2010/main" val="420536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914400" y="1640532"/>
            <a:ext cx="10591800" cy="4362147"/>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US" sz="2000" dirty="0">
                <a:latin typeface="Trebuchet MS" pitchFamily="34" charset="0"/>
              </a:rPr>
              <a:t>NR-AR (Nuclear Receptor Androgen Receptor): Measures the activity of compounds on the androgen receptor.</a:t>
            </a:r>
          </a:p>
          <a:p>
            <a:pPr marL="685791" indent="-342900" algn="just" eaLnBrk="0" hangingPunct="0">
              <a:spcBef>
                <a:spcPct val="20000"/>
              </a:spcBef>
              <a:buFont typeface="Arial" panose="020B0604020202020204" pitchFamily="34" charset="0"/>
              <a:buChar char="•"/>
              <a:defRPr/>
            </a:pPr>
            <a:r>
              <a:rPr lang="en-US" sz="2000" dirty="0">
                <a:latin typeface="Trebuchet MS" pitchFamily="34" charset="0"/>
              </a:rPr>
              <a:t>NR-AR-LBD (Nuclear Receptor Androgen Receptor Ligand Binding Domain): Assesses the ligand binding activity of compounds to the ligand binding domain of the androgen receptor.</a:t>
            </a:r>
          </a:p>
          <a:p>
            <a:pPr marL="685791" indent="-342900" algn="just" eaLnBrk="0" hangingPunct="0">
              <a:spcBef>
                <a:spcPct val="20000"/>
              </a:spcBef>
              <a:buFont typeface="Arial" panose="020B0604020202020204" pitchFamily="34" charset="0"/>
              <a:buChar char="•"/>
              <a:defRPr/>
            </a:pPr>
            <a:r>
              <a:rPr lang="en-US" sz="2000" dirty="0">
                <a:latin typeface="Trebuchet MS" pitchFamily="34" charset="0"/>
              </a:rPr>
              <a:t>NR-</a:t>
            </a:r>
            <a:r>
              <a:rPr lang="en-US" sz="2000" dirty="0" err="1">
                <a:latin typeface="Trebuchet MS" pitchFamily="34" charset="0"/>
              </a:rPr>
              <a:t>AhR</a:t>
            </a:r>
            <a:r>
              <a:rPr lang="en-US" sz="2000" dirty="0">
                <a:latin typeface="Trebuchet MS" pitchFamily="34" charset="0"/>
              </a:rPr>
              <a:t> (Nuclear Receptor Aryl Hydrocarbon Receptor): Evaluates the activity of compounds on the aryl hydrocarbon receptor.</a:t>
            </a:r>
          </a:p>
          <a:p>
            <a:pPr marL="685791" indent="-342900" algn="just" eaLnBrk="0" hangingPunct="0">
              <a:spcBef>
                <a:spcPct val="20000"/>
              </a:spcBef>
              <a:buFont typeface="Arial" panose="020B0604020202020204" pitchFamily="34" charset="0"/>
              <a:buChar char="•"/>
              <a:defRPr/>
            </a:pPr>
            <a:r>
              <a:rPr lang="en-US" sz="2000" dirty="0">
                <a:latin typeface="Trebuchet MS" pitchFamily="34" charset="0"/>
              </a:rPr>
              <a:t>NR-Aromatase (Nuclear Receptor Aromatase): Measures the inhibitory activity of compounds on the aromatase enzyme.</a:t>
            </a:r>
          </a:p>
          <a:p>
            <a:pPr marL="685791" indent="-342900" algn="just" eaLnBrk="0" hangingPunct="0">
              <a:spcBef>
                <a:spcPct val="20000"/>
              </a:spcBef>
              <a:buFont typeface="Arial" panose="020B0604020202020204" pitchFamily="34" charset="0"/>
              <a:buChar char="•"/>
              <a:defRPr/>
            </a:pPr>
            <a:r>
              <a:rPr lang="en-US" sz="2000" dirty="0">
                <a:latin typeface="Trebuchet MS" pitchFamily="34" charset="0"/>
              </a:rPr>
              <a:t>NR-ER (Nuclear Receptor Estrogen Receptor): Assesses the activity of compounds on the estrogen receptor.</a:t>
            </a:r>
          </a:p>
          <a:p>
            <a:pPr marL="685791" indent="-342900" algn="just" eaLnBrk="0" hangingPunct="0">
              <a:spcBef>
                <a:spcPct val="20000"/>
              </a:spcBef>
              <a:buFont typeface="Arial" panose="020B0604020202020204" pitchFamily="34" charset="0"/>
              <a:buChar char="•"/>
              <a:defRPr/>
            </a:pPr>
            <a:r>
              <a:rPr lang="en-US" sz="2000" dirty="0">
                <a:latin typeface="Trebuchet MS" pitchFamily="34" charset="0"/>
              </a:rPr>
              <a:t>NR-ER-LBD (Nuclear Receptor Estrogen Receptor Ligand Binding Domain): Measures the ligand binding activity of compounds to the ligand binding domain of the estrogen receptor.</a:t>
            </a:r>
          </a:p>
          <a:p>
            <a:pPr marL="342891" algn="just" eaLnBrk="0" hangingPunct="0">
              <a:spcBef>
                <a:spcPct val="20000"/>
              </a:spcBef>
              <a:defRPr/>
            </a:pPr>
            <a:endParaRPr lang="en-US" sz="2000" dirty="0">
              <a:solidFill>
                <a:srgbClr val="0000FF"/>
              </a:solidFill>
              <a:latin typeface="Trebuchet MS" pitchFamily="34" charset="0"/>
            </a:endParaRPr>
          </a:p>
          <a:p>
            <a:pPr marL="342891" algn="just" eaLnBrk="0" hangingPunct="0">
              <a:spcBef>
                <a:spcPct val="20000"/>
              </a:spcBef>
              <a:defRPr/>
            </a:pPr>
            <a:endParaRPr lang="en-IN" sz="1100" dirty="0">
              <a:solidFill>
                <a:srgbClr val="0000FF"/>
              </a:solidFill>
              <a:latin typeface="Trebuchet MS" pitchFamily="34" charset="0"/>
            </a:endParaRPr>
          </a:p>
        </p:txBody>
      </p:sp>
      <p:sp>
        <p:nvSpPr>
          <p:cNvPr id="14" name="Text Box 34"/>
          <p:cNvSpPr txBox="1">
            <a:spLocks noChangeArrowheads="1"/>
          </p:cNvSpPr>
          <p:nvPr/>
        </p:nvSpPr>
        <p:spPr bwMode="auto">
          <a:xfrm>
            <a:off x="2840182" y="108739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latin typeface="Trebuchet MS" pitchFamily="34" charset="0"/>
              </a:rPr>
              <a:t>Dataset </a:t>
            </a:r>
            <a:endParaRPr lang="en-US" sz="2400" dirty="0">
              <a:latin typeface="Trebuchet MS" pitchFamily="34" charset="0"/>
            </a:endParaRPr>
          </a:p>
        </p:txBody>
      </p:sp>
      <p:sp>
        <p:nvSpPr>
          <p:cNvPr id="3" name="Slide Number Placeholder 2">
            <a:extLst>
              <a:ext uri="{FF2B5EF4-FFF2-40B4-BE49-F238E27FC236}">
                <a16:creationId xmlns:a16="http://schemas.microsoft.com/office/drawing/2014/main" id="{62E0EBCA-D698-475D-8BBB-299E298C0184}"/>
              </a:ext>
            </a:extLst>
          </p:cNvPr>
          <p:cNvSpPr>
            <a:spLocks noGrp="1"/>
          </p:cNvSpPr>
          <p:nvPr>
            <p:ph type="sldNum" sz="quarter" idx="12"/>
          </p:nvPr>
        </p:nvSpPr>
        <p:spPr/>
        <p:txBody>
          <a:bodyPr/>
          <a:lstStyle/>
          <a:p>
            <a:fld id="{102F0E29-F314-934F-92DB-8EEB8DA68833}" type="slidenum">
              <a:rPr lang="en-US" smtClean="0"/>
              <a:pPr/>
              <a:t>5</a:t>
            </a:fld>
            <a:endParaRPr lang="en-US"/>
          </a:p>
        </p:txBody>
      </p:sp>
      <p:sp>
        <p:nvSpPr>
          <p:cNvPr id="4" name="Footer Placeholder 2">
            <a:extLst>
              <a:ext uri="{FF2B5EF4-FFF2-40B4-BE49-F238E27FC236}">
                <a16:creationId xmlns:a16="http://schemas.microsoft.com/office/drawing/2014/main" id="{3714ED84-2EF0-A024-7B49-44ACD984A533}"/>
              </a:ext>
            </a:extLst>
          </p:cNvPr>
          <p:cNvSpPr>
            <a:spLocks noGrp="1"/>
          </p:cNvSpPr>
          <p:nvPr>
            <p:ph type="ftr" sz="quarter" idx="11"/>
          </p:nvPr>
        </p:nvSpPr>
        <p:spPr>
          <a:xfrm>
            <a:off x="4038600" y="6356350"/>
            <a:ext cx="4114800" cy="365125"/>
          </a:xfrm>
        </p:spPr>
        <p:txBody>
          <a:bodyPr/>
          <a:lstStyle/>
          <a:p>
            <a:r>
              <a:rPr lang="en-US" dirty="0"/>
              <a:t>20CS344  Course Project </a:t>
            </a:r>
          </a:p>
        </p:txBody>
      </p:sp>
    </p:spTree>
    <p:extLst>
      <p:ext uri="{BB962C8B-B14F-4D97-AF65-F5344CB8AC3E}">
        <p14:creationId xmlns:p14="http://schemas.microsoft.com/office/powerpoint/2010/main" val="241038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914400" y="1640532"/>
            <a:ext cx="10591800" cy="4362147"/>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US" sz="2300" dirty="0">
                <a:latin typeface="Trebuchet MS" pitchFamily="34" charset="0"/>
              </a:rPr>
              <a:t>NR-PPAR-gamma (Nuclear Receptor Peroxisome Proliferator-Activated Receptor Gamma): Evaluates the activity of compounds on the peroxisome proliferator-activated receptor gamma.</a:t>
            </a:r>
          </a:p>
          <a:p>
            <a:pPr marL="685791" indent="-342900" algn="just" eaLnBrk="0" hangingPunct="0">
              <a:spcBef>
                <a:spcPct val="20000"/>
              </a:spcBef>
              <a:buFont typeface="Arial" panose="020B0604020202020204" pitchFamily="34" charset="0"/>
              <a:buChar char="•"/>
              <a:defRPr/>
            </a:pPr>
            <a:r>
              <a:rPr lang="en-US" sz="2300" dirty="0">
                <a:latin typeface="Trebuchet MS" pitchFamily="34" charset="0"/>
              </a:rPr>
              <a:t>SR-ARE (Stress Response Antioxidant Response Element): Assesses the activation of the antioxidant response element pathway by compounds.</a:t>
            </a:r>
          </a:p>
          <a:p>
            <a:pPr marL="685791" indent="-342900" algn="just" eaLnBrk="0" hangingPunct="0">
              <a:spcBef>
                <a:spcPct val="20000"/>
              </a:spcBef>
              <a:buFont typeface="Arial" panose="020B0604020202020204" pitchFamily="34" charset="0"/>
              <a:buChar char="•"/>
              <a:defRPr/>
            </a:pPr>
            <a:r>
              <a:rPr lang="en-US" sz="2300" dirty="0">
                <a:latin typeface="Trebuchet MS" pitchFamily="34" charset="0"/>
              </a:rPr>
              <a:t>SR-ATAD5 (Stress Response Ataxia Telangiectasia Mutated Serine/Threonine Kinase Substrate): Measures the genotoxicity of compounds by evaluating their interaction with the Ataxia Telangiectasia Mutated kinase substrate.</a:t>
            </a:r>
          </a:p>
          <a:p>
            <a:pPr marL="685791" indent="-342900" algn="just" eaLnBrk="0" hangingPunct="0">
              <a:spcBef>
                <a:spcPct val="20000"/>
              </a:spcBef>
              <a:buFont typeface="Arial" panose="020B0604020202020204" pitchFamily="34" charset="0"/>
              <a:buChar char="•"/>
              <a:defRPr/>
            </a:pPr>
            <a:r>
              <a:rPr lang="en-US" sz="2300" dirty="0">
                <a:latin typeface="Trebuchet MS" pitchFamily="34" charset="0"/>
              </a:rPr>
              <a:t>SR-HSE (Stress Response Heat Shock Response Element): Evaluates the activation of the heat shock response element pathway by compounds.</a:t>
            </a:r>
          </a:p>
          <a:p>
            <a:pPr marL="342891" algn="just" eaLnBrk="0" hangingPunct="0">
              <a:spcBef>
                <a:spcPct val="20000"/>
              </a:spcBef>
              <a:defRPr/>
            </a:pPr>
            <a:endParaRPr lang="en-IN" sz="1100" dirty="0">
              <a:solidFill>
                <a:srgbClr val="0000FF"/>
              </a:solidFill>
              <a:latin typeface="Trebuchet MS" pitchFamily="34" charset="0"/>
            </a:endParaRPr>
          </a:p>
        </p:txBody>
      </p:sp>
      <p:sp>
        <p:nvSpPr>
          <p:cNvPr id="14" name="Text Box 34"/>
          <p:cNvSpPr txBox="1">
            <a:spLocks noChangeArrowheads="1"/>
          </p:cNvSpPr>
          <p:nvPr/>
        </p:nvSpPr>
        <p:spPr bwMode="auto">
          <a:xfrm>
            <a:off x="2819400" y="1091781"/>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latin typeface="Trebuchet MS" pitchFamily="34" charset="0"/>
              </a:rPr>
              <a:t>Dataset</a:t>
            </a:r>
            <a:r>
              <a:rPr lang="en-IN" sz="2400" dirty="0">
                <a:solidFill>
                  <a:srgbClr val="FF0000"/>
                </a:solidFill>
                <a:latin typeface="Trebuchet MS" pitchFamily="34" charset="0"/>
              </a:rPr>
              <a:t>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62E0EBCA-D698-475D-8BBB-299E298C0184}"/>
              </a:ext>
            </a:extLst>
          </p:cNvPr>
          <p:cNvSpPr>
            <a:spLocks noGrp="1"/>
          </p:cNvSpPr>
          <p:nvPr>
            <p:ph type="sldNum" sz="quarter" idx="12"/>
          </p:nvPr>
        </p:nvSpPr>
        <p:spPr/>
        <p:txBody>
          <a:bodyPr/>
          <a:lstStyle/>
          <a:p>
            <a:fld id="{102F0E29-F314-934F-92DB-8EEB8DA68833}" type="slidenum">
              <a:rPr lang="en-US" smtClean="0"/>
              <a:pPr/>
              <a:t>6</a:t>
            </a:fld>
            <a:endParaRPr lang="en-US"/>
          </a:p>
        </p:txBody>
      </p:sp>
      <p:sp>
        <p:nvSpPr>
          <p:cNvPr id="4" name="Footer Placeholder 2">
            <a:extLst>
              <a:ext uri="{FF2B5EF4-FFF2-40B4-BE49-F238E27FC236}">
                <a16:creationId xmlns:a16="http://schemas.microsoft.com/office/drawing/2014/main" id="{3714ED84-2EF0-A024-7B49-44ACD984A533}"/>
              </a:ext>
            </a:extLst>
          </p:cNvPr>
          <p:cNvSpPr>
            <a:spLocks noGrp="1"/>
          </p:cNvSpPr>
          <p:nvPr>
            <p:ph type="ftr" sz="quarter" idx="11"/>
          </p:nvPr>
        </p:nvSpPr>
        <p:spPr>
          <a:xfrm>
            <a:off x="4038600" y="6356350"/>
            <a:ext cx="4114800" cy="365125"/>
          </a:xfrm>
        </p:spPr>
        <p:txBody>
          <a:bodyPr/>
          <a:lstStyle/>
          <a:p>
            <a:r>
              <a:rPr lang="en-US" dirty="0"/>
              <a:t>20CS344  Course Project </a:t>
            </a:r>
          </a:p>
        </p:txBody>
      </p:sp>
    </p:spTree>
    <p:extLst>
      <p:ext uri="{BB962C8B-B14F-4D97-AF65-F5344CB8AC3E}">
        <p14:creationId xmlns:p14="http://schemas.microsoft.com/office/powerpoint/2010/main" val="261870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0" name="Content Placeholder 2"/>
          <p:cNvSpPr txBox="1">
            <a:spLocks/>
          </p:cNvSpPr>
          <p:nvPr/>
        </p:nvSpPr>
        <p:spPr>
          <a:xfrm>
            <a:off x="914400" y="1640532"/>
            <a:ext cx="10591800" cy="4362147"/>
          </a:xfrm>
          <a:prstGeom prst="rect">
            <a:avLst/>
          </a:prstGeom>
        </p:spPr>
        <p:txBody>
          <a:bodyPr/>
          <a:lstStyle/>
          <a:p>
            <a:pPr marL="685791" indent="-342900" algn="just" eaLnBrk="0" hangingPunct="0">
              <a:spcBef>
                <a:spcPct val="20000"/>
              </a:spcBef>
              <a:buFont typeface="Arial" panose="020B0604020202020204" pitchFamily="34" charset="0"/>
              <a:buChar char="•"/>
              <a:defRPr/>
            </a:pPr>
            <a:r>
              <a:rPr lang="en-US" sz="2300" dirty="0">
                <a:latin typeface="Trebuchet MS" pitchFamily="34" charset="0"/>
              </a:rPr>
              <a:t>SR-MMP (Stress Response Matrix Metalloproteinase): Assesses the inhibitory activity of compounds on matrix metalloproteinases.</a:t>
            </a:r>
          </a:p>
          <a:p>
            <a:pPr marL="685791" indent="-342900" algn="just" eaLnBrk="0" hangingPunct="0">
              <a:spcBef>
                <a:spcPct val="20000"/>
              </a:spcBef>
              <a:buFont typeface="Arial" panose="020B0604020202020204" pitchFamily="34" charset="0"/>
              <a:buChar char="•"/>
              <a:defRPr/>
            </a:pPr>
            <a:r>
              <a:rPr lang="en-US" sz="2300" dirty="0">
                <a:latin typeface="Trebuchet MS" pitchFamily="34" charset="0"/>
              </a:rPr>
              <a:t>SR-p53 (Stress Response p53 Pathway): Measures the activation of the p53 pathway by compounds.</a:t>
            </a:r>
          </a:p>
          <a:p>
            <a:pPr marL="342891" algn="just" eaLnBrk="0" hangingPunct="0">
              <a:spcBef>
                <a:spcPct val="20000"/>
              </a:spcBef>
              <a:defRPr/>
            </a:pPr>
            <a:endParaRPr lang="en-US" sz="2300" dirty="0">
              <a:latin typeface="Trebuchet MS" pitchFamily="34" charset="0"/>
            </a:endParaRPr>
          </a:p>
          <a:p>
            <a:pPr marL="342891" algn="just" eaLnBrk="0" hangingPunct="0">
              <a:spcBef>
                <a:spcPct val="20000"/>
              </a:spcBef>
              <a:defRPr/>
            </a:pPr>
            <a:r>
              <a:rPr lang="en-US" sz="2300" dirty="0">
                <a:latin typeface="Trebuchet MS" pitchFamily="34" charset="0"/>
              </a:rPr>
              <a:t>For example if a compound has value 1 for NR-AR, it means that the compound is active in binding to the androgen receptor. This means that the compound has a higher likelihood of interacting with the receptor and potentially affecting the related biological pathway. However, whether this activity is considered toxic or not depends on the specific application, desired effects, and the potential consequences of modulating the androgen receptor pathway.</a:t>
            </a:r>
          </a:p>
          <a:p>
            <a:pPr marL="342891" algn="just" eaLnBrk="0" hangingPunct="0">
              <a:spcBef>
                <a:spcPct val="20000"/>
              </a:spcBef>
              <a:defRPr/>
            </a:pPr>
            <a:endParaRPr lang="en-IN" sz="1100" dirty="0">
              <a:solidFill>
                <a:srgbClr val="0000FF"/>
              </a:solidFill>
              <a:latin typeface="Trebuchet MS" pitchFamily="34" charset="0"/>
            </a:endParaRPr>
          </a:p>
        </p:txBody>
      </p:sp>
      <p:sp>
        <p:nvSpPr>
          <p:cNvPr id="14" name="Text Box 34"/>
          <p:cNvSpPr txBox="1">
            <a:spLocks noChangeArrowheads="1"/>
          </p:cNvSpPr>
          <p:nvPr/>
        </p:nvSpPr>
        <p:spPr bwMode="auto">
          <a:xfrm>
            <a:off x="2835564" y="1096626"/>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latin typeface="Trebuchet MS" pitchFamily="34" charset="0"/>
              </a:rPr>
              <a:t>Dataset</a:t>
            </a:r>
            <a:r>
              <a:rPr lang="en-IN" sz="2400" dirty="0">
                <a:solidFill>
                  <a:srgbClr val="FF0000"/>
                </a:solidFill>
                <a:latin typeface="Trebuchet MS" pitchFamily="34" charset="0"/>
              </a:rPr>
              <a:t>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62E0EBCA-D698-475D-8BBB-299E298C0184}"/>
              </a:ext>
            </a:extLst>
          </p:cNvPr>
          <p:cNvSpPr>
            <a:spLocks noGrp="1"/>
          </p:cNvSpPr>
          <p:nvPr>
            <p:ph type="sldNum" sz="quarter" idx="12"/>
          </p:nvPr>
        </p:nvSpPr>
        <p:spPr/>
        <p:txBody>
          <a:bodyPr/>
          <a:lstStyle/>
          <a:p>
            <a:fld id="{102F0E29-F314-934F-92DB-8EEB8DA68833}" type="slidenum">
              <a:rPr lang="en-US" smtClean="0"/>
              <a:pPr/>
              <a:t>7</a:t>
            </a:fld>
            <a:endParaRPr lang="en-US"/>
          </a:p>
        </p:txBody>
      </p:sp>
      <p:sp>
        <p:nvSpPr>
          <p:cNvPr id="4" name="Footer Placeholder 2">
            <a:extLst>
              <a:ext uri="{FF2B5EF4-FFF2-40B4-BE49-F238E27FC236}">
                <a16:creationId xmlns:a16="http://schemas.microsoft.com/office/drawing/2014/main" id="{3714ED84-2EF0-A024-7B49-44ACD984A533}"/>
              </a:ext>
            </a:extLst>
          </p:cNvPr>
          <p:cNvSpPr>
            <a:spLocks noGrp="1"/>
          </p:cNvSpPr>
          <p:nvPr>
            <p:ph type="ftr" sz="quarter" idx="11"/>
          </p:nvPr>
        </p:nvSpPr>
        <p:spPr>
          <a:xfrm>
            <a:off x="4038600" y="6356350"/>
            <a:ext cx="4114800" cy="365125"/>
          </a:xfrm>
        </p:spPr>
        <p:txBody>
          <a:bodyPr/>
          <a:lstStyle/>
          <a:p>
            <a:r>
              <a:rPr lang="en-US" dirty="0"/>
              <a:t>20CS344  Course Project </a:t>
            </a:r>
          </a:p>
        </p:txBody>
      </p:sp>
    </p:spTree>
    <p:extLst>
      <p:ext uri="{BB962C8B-B14F-4D97-AF65-F5344CB8AC3E}">
        <p14:creationId xmlns:p14="http://schemas.microsoft.com/office/powerpoint/2010/main" val="233282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933700" y="108298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latin typeface="Trebuchet MS" pitchFamily="34" charset="0"/>
              </a:rPr>
              <a:t>Overall design or approach in a free hand diagram</a:t>
            </a:r>
            <a:r>
              <a:rPr lang="en-IN" sz="2400" dirty="0">
                <a:solidFill>
                  <a:srgbClr val="FF0000"/>
                </a:solidFill>
                <a:latin typeface="Trebuchet MS" pitchFamily="34" charset="0"/>
              </a:rPr>
              <a:t>  </a:t>
            </a:r>
            <a:endParaRPr lang="en-US" sz="2400" dirty="0">
              <a:solidFill>
                <a:srgbClr val="FF0000"/>
              </a:solidFill>
              <a:latin typeface="Trebuchet MS" pitchFamily="34" charset="0"/>
            </a:endParaRPr>
          </a:p>
        </p:txBody>
      </p:sp>
      <p:sp>
        <p:nvSpPr>
          <p:cNvPr id="3" name="Slide Number Placeholder 2">
            <a:extLst>
              <a:ext uri="{FF2B5EF4-FFF2-40B4-BE49-F238E27FC236}">
                <a16:creationId xmlns:a16="http://schemas.microsoft.com/office/drawing/2014/main" id="{0B754D29-FED2-4C58-AFD4-20A997C8844C}"/>
              </a:ext>
            </a:extLst>
          </p:cNvPr>
          <p:cNvSpPr>
            <a:spLocks noGrp="1"/>
          </p:cNvSpPr>
          <p:nvPr>
            <p:ph type="sldNum" sz="quarter" idx="12"/>
          </p:nvPr>
        </p:nvSpPr>
        <p:spPr/>
        <p:txBody>
          <a:bodyPr/>
          <a:lstStyle/>
          <a:p>
            <a:fld id="{102F0E29-F314-934F-92DB-8EEB8DA68833}" type="slidenum">
              <a:rPr lang="en-US" smtClean="0"/>
              <a:pPr/>
              <a:t>8</a:t>
            </a:fld>
            <a:endParaRPr lang="en-US"/>
          </a:p>
        </p:txBody>
      </p:sp>
      <p:sp>
        <p:nvSpPr>
          <p:cNvPr id="8" name="Content Placeholder 2">
            <a:extLst>
              <a:ext uri="{FF2B5EF4-FFF2-40B4-BE49-F238E27FC236}">
                <a16:creationId xmlns:a16="http://schemas.microsoft.com/office/drawing/2014/main" id="{B741C0A7-2C70-4BB8-986B-9DFE44455A3A}"/>
              </a:ext>
            </a:extLst>
          </p:cNvPr>
          <p:cNvSpPr txBox="1">
            <a:spLocks/>
          </p:cNvSpPr>
          <p:nvPr/>
        </p:nvSpPr>
        <p:spPr>
          <a:xfrm>
            <a:off x="1181100" y="1828800"/>
            <a:ext cx="9829800" cy="4211931"/>
          </a:xfrm>
          <a:prstGeom prst="rect">
            <a:avLst/>
          </a:prstGeom>
        </p:spPr>
        <p:txBody>
          <a:bodyPr/>
          <a:lstStyle/>
          <a:p>
            <a:pPr marL="342891" algn="just" eaLnBrk="0" hangingPunct="0">
              <a:spcBef>
                <a:spcPct val="20000"/>
              </a:spcBef>
              <a:defRPr/>
            </a:pPr>
            <a:r>
              <a:rPr lang="en-US" sz="1900" dirty="0">
                <a:latin typeface="Trebuchet MS" pitchFamily="34" charset="0"/>
              </a:rPr>
              <a:t>We used the tox21 dataset which came preloaded with the </a:t>
            </a:r>
            <a:r>
              <a:rPr lang="en-US" sz="1900" dirty="0" err="1">
                <a:latin typeface="Trebuchet MS" pitchFamily="34" charset="0"/>
              </a:rPr>
              <a:t>deepchem</a:t>
            </a:r>
            <a:r>
              <a:rPr lang="en-US" sz="1900" dirty="0">
                <a:latin typeface="Trebuchet MS" pitchFamily="34" charset="0"/>
              </a:rPr>
              <a:t>, an open source python library. It also handled the preprocessing of data. The dataset was then split into train, test and validation sets and then put into different models. We tried implementing GCN, GAT, GGCN and SVM models to see which model would perform best.</a:t>
            </a:r>
          </a:p>
          <a:p>
            <a:pPr marL="342891" algn="just" eaLnBrk="0" hangingPunct="0">
              <a:spcBef>
                <a:spcPct val="20000"/>
              </a:spcBef>
              <a:defRPr/>
            </a:pPr>
            <a:r>
              <a:rPr lang="en-US" sz="1900" dirty="0">
                <a:latin typeface="Trebuchet MS" pitchFamily="34" charset="0"/>
              </a:rPr>
              <a:t>With the help of the </a:t>
            </a:r>
            <a:r>
              <a:rPr lang="en-US" sz="1900" dirty="0" err="1">
                <a:latin typeface="Trebuchet MS" pitchFamily="34" charset="0"/>
              </a:rPr>
              <a:t>RDKit</a:t>
            </a:r>
            <a:r>
              <a:rPr lang="en-US" sz="1900" dirty="0">
                <a:latin typeface="Trebuchet MS" pitchFamily="34" charset="0"/>
              </a:rPr>
              <a:t> library, it is possible to generate 2D or 3D visualizations of molecules in the dataset. These visualizations can provide insights into the structural features of the compounds and their relationships with their corresponding properties</a:t>
            </a:r>
          </a:p>
          <a:p>
            <a:pPr marL="342891" algn="just" eaLnBrk="0" hangingPunct="0">
              <a:spcBef>
                <a:spcPct val="20000"/>
              </a:spcBef>
              <a:defRPr/>
            </a:pPr>
            <a:r>
              <a:rPr lang="en-US" sz="1900" dirty="0">
                <a:latin typeface="Trebuchet MS" pitchFamily="34" charset="0"/>
              </a:rPr>
              <a:t>GCN, in particular, is well-suited for this problem as it considers the graph structure of molecules, which is crucial for accurately predicting their properties. The use of GCN allows for the incorporation of the 3D molecular structure information into the model, making it an effective approach for predicting molecular properties.</a:t>
            </a:r>
          </a:p>
          <a:p>
            <a:pPr marL="342891" algn="just" eaLnBrk="0" hangingPunct="0">
              <a:spcBef>
                <a:spcPct val="20000"/>
              </a:spcBef>
              <a:defRPr/>
            </a:pPr>
            <a:endParaRPr lang="en-IN" dirty="0">
              <a:solidFill>
                <a:srgbClr val="0000FF"/>
              </a:solidFill>
              <a:latin typeface="Trebuchet MS" pitchFamily="34" charset="0"/>
            </a:endParaRPr>
          </a:p>
        </p:txBody>
      </p:sp>
      <p:sp>
        <p:nvSpPr>
          <p:cNvPr id="4" name="Footer Placeholder 2">
            <a:extLst>
              <a:ext uri="{FF2B5EF4-FFF2-40B4-BE49-F238E27FC236}">
                <a16:creationId xmlns:a16="http://schemas.microsoft.com/office/drawing/2014/main" id="{204E91A9-BA93-4745-2AD3-170DDE22838A}"/>
              </a:ext>
            </a:extLst>
          </p:cNvPr>
          <p:cNvSpPr>
            <a:spLocks noGrp="1"/>
          </p:cNvSpPr>
          <p:nvPr>
            <p:ph type="ftr" sz="quarter" idx="11"/>
          </p:nvPr>
        </p:nvSpPr>
        <p:spPr>
          <a:xfrm>
            <a:off x="4038600" y="6356350"/>
            <a:ext cx="4114800" cy="365125"/>
          </a:xfrm>
        </p:spPr>
        <p:txBody>
          <a:bodyPr/>
          <a:lstStyle/>
          <a:p>
            <a:r>
              <a:rPr lang="en-US" dirty="0"/>
              <a:t>20CS344  Course Project </a:t>
            </a:r>
          </a:p>
        </p:txBody>
      </p:sp>
    </p:spTree>
    <p:extLst>
      <p:ext uri="{BB962C8B-B14F-4D97-AF65-F5344CB8AC3E}">
        <p14:creationId xmlns:p14="http://schemas.microsoft.com/office/powerpoint/2010/main" val="1607518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headEnd/>
            <a:tailEnd/>
          </a:ln>
        </p:spPr>
        <p:txBody>
          <a:bodyPr wrap="none" anchor="ctr"/>
          <a:lstStyle/>
          <a:p>
            <a:endParaRPr lang="en-US"/>
          </a:p>
        </p:txBody>
      </p:sp>
      <p:sp>
        <p:nvSpPr>
          <p:cNvPr id="14" name="Text Box 34"/>
          <p:cNvSpPr txBox="1">
            <a:spLocks noChangeArrowheads="1"/>
          </p:cNvSpPr>
          <p:nvPr/>
        </p:nvSpPr>
        <p:spPr bwMode="auto">
          <a:xfrm>
            <a:off x="2933700" y="1119490"/>
            <a:ext cx="7848600" cy="461665"/>
          </a:xfrm>
          <a:prstGeom prst="rect">
            <a:avLst/>
          </a:prstGeom>
          <a:noFill/>
          <a:ln w="9525">
            <a:noFill/>
            <a:miter lim="800000"/>
            <a:headEnd/>
            <a:tailEnd/>
          </a:ln>
        </p:spPr>
        <p:txBody>
          <a:bodyPr wrap="square">
            <a:spAutoFit/>
          </a:bodyPr>
          <a:lstStyle/>
          <a:p>
            <a:pPr marL="342891" indent="-342891" algn="r" eaLnBrk="0" hangingPunct="0">
              <a:defRPr/>
            </a:pPr>
            <a:r>
              <a:rPr lang="en-IN" sz="2400" dirty="0">
                <a:latin typeface="Trebuchet MS" pitchFamily="34" charset="0"/>
              </a:rPr>
              <a:t>Final results  so far  </a:t>
            </a:r>
            <a:endParaRPr lang="en-US" sz="2400" dirty="0">
              <a:latin typeface="Trebuchet MS" pitchFamily="34" charset="0"/>
            </a:endParaRPr>
          </a:p>
        </p:txBody>
      </p:sp>
      <p:sp>
        <p:nvSpPr>
          <p:cNvPr id="3" name="Slide Number Placeholder 2">
            <a:extLst>
              <a:ext uri="{FF2B5EF4-FFF2-40B4-BE49-F238E27FC236}">
                <a16:creationId xmlns:a16="http://schemas.microsoft.com/office/drawing/2014/main" id="{0B754D29-FED2-4C58-AFD4-20A997C8844C}"/>
              </a:ext>
            </a:extLst>
          </p:cNvPr>
          <p:cNvSpPr>
            <a:spLocks noGrp="1"/>
          </p:cNvSpPr>
          <p:nvPr>
            <p:ph type="sldNum" sz="quarter" idx="12"/>
          </p:nvPr>
        </p:nvSpPr>
        <p:spPr/>
        <p:txBody>
          <a:bodyPr/>
          <a:lstStyle/>
          <a:p>
            <a:fld id="{102F0E29-F314-934F-92DB-8EEB8DA68833}" type="slidenum">
              <a:rPr lang="en-US" smtClean="0"/>
              <a:pPr/>
              <a:t>9</a:t>
            </a:fld>
            <a:endParaRPr lang="en-US"/>
          </a:p>
        </p:txBody>
      </p:sp>
      <p:sp>
        <p:nvSpPr>
          <p:cNvPr id="6" name="Content Placeholder 2">
            <a:extLst>
              <a:ext uri="{FF2B5EF4-FFF2-40B4-BE49-F238E27FC236}">
                <a16:creationId xmlns:a16="http://schemas.microsoft.com/office/drawing/2014/main" id="{E850D621-51EA-44E7-8CD7-CC8E108F4F23}"/>
              </a:ext>
            </a:extLst>
          </p:cNvPr>
          <p:cNvSpPr txBox="1">
            <a:spLocks/>
          </p:cNvSpPr>
          <p:nvPr/>
        </p:nvSpPr>
        <p:spPr>
          <a:xfrm>
            <a:off x="1219200" y="1828800"/>
            <a:ext cx="9829800" cy="4211931"/>
          </a:xfrm>
          <a:prstGeom prst="rect">
            <a:avLst/>
          </a:prstGeom>
        </p:spPr>
        <p:txBody>
          <a:bodyPr/>
          <a:lstStyle/>
          <a:p>
            <a:pPr marL="342891" algn="just" eaLnBrk="0" hangingPunct="0">
              <a:spcBef>
                <a:spcPts val="0"/>
              </a:spcBef>
              <a:spcAft>
                <a:spcPts val="0"/>
              </a:spcAft>
              <a:defRPr/>
            </a:pPr>
            <a:r>
              <a:rPr lang="en-US" sz="2400" dirty="0">
                <a:latin typeface="Trebuchet MS" pitchFamily="34" charset="0"/>
              </a:rPr>
              <a:t>We evaluated four different models for predicting molecular properties - GCN, GAT, GGCN, and SVM. Among the graph models, GCN performed the best with a train ROC AUC score of 0.901 and validation ROC AUC score of 0.729. GAT and GGCN also gave comparable performance with train ROC AUC scores of 0.852 and 0.857, respectively, and validation ROC AUC scores of 0.725 and 0.740, respectively. However, the SVM model overfit and took longer to train. Overall, the use of graph neural networks for molecular property prediction proved to be effective with all graph models showing similar accuracies. We used the ROC AUC score as the evaluation metric.</a:t>
            </a:r>
            <a:endParaRPr lang="en-IN" sz="2400" dirty="0">
              <a:latin typeface="Trebuchet MS" pitchFamily="34" charset="0"/>
            </a:endParaRPr>
          </a:p>
        </p:txBody>
      </p:sp>
      <p:sp>
        <p:nvSpPr>
          <p:cNvPr id="4" name="Footer Placeholder 2">
            <a:extLst>
              <a:ext uri="{FF2B5EF4-FFF2-40B4-BE49-F238E27FC236}">
                <a16:creationId xmlns:a16="http://schemas.microsoft.com/office/drawing/2014/main" id="{B2255749-FD0D-9C67-7F8C-49D7A9E2DED2}"/>
              </a:ext>
            </a:extLst>
          </p:cNvPr>
          <p:cNvSpPr>
            <a:spLocks noGrp="1"/>
          </p:cNvSpPr>
          <p:nvPr>
            <p:ph type="ftr" sz="quarter" idx="11"/>
          </p:nvPr>
        </p:nvSpPr>
        <p:spPr>
          <a:xfrm>
            <a:off x="4038600" y="6356350"/>
            <a:ext cx="4114800" cy="365125"/>
          </a:xfrm>
        </p:spPr>
        <p:txBody>
          <a:bodyPr/>
          <a:lstStyle/>
          <a:p>
            <a:r>
              <a:rPr lang="en-US" dirty="0"/>
              <a:t>20CS344  Course Project </a:t>
            </a:r>
          </a:p>
        </p:txBody>
      </p:sp>
    </p:spTree>
    <p:extLst>
      <p:ext uri="{BB962C8B-B14F-4D97-AF65-F5344CB8AC3E}">
        <p14:creationId xmlns:p14="http://schemas.microsoft.com/office/powerpoint/2010/main" val="134331494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pstone Project - Review 3 - Template.pptx" id="{77E64785-C4AC-D447-9F20-AA3556BA4DEA}" vid="{211B08FD-A304-1146-A3C3-5229E601B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Capstone Project - Review 3 - Template (1)</Template>
  <TotalTime>208</TotalTime>
  <Words>1138</Words>
  <Application>Microsoft Office PowerPoint</Application>
  <PresentationFormat>Widescreen</PresentationFormat>
  <Paragraphs>76</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Trebuchet MS</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KTwo Technology Solutions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Riya Jha</cp:lastModifiedBy>
  <cp:revision>161</cp:revision>
  <dcterms:created xsi:type="dcterms:W3CDTF">2020-11-22T08:14:37Z</dcterms:created>
  <dcterms:modified xsi:type="dcterms:W3CDTF">2023-04-30T05:08:31Z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