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69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9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6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82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7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642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6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90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1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1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3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8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16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28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83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B65A4-56C5-4C48-800C-C9B9B2619B46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1DCEF-F937-4548-B505-60760FB45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24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1C1F-1F33-3ECB-0E4F-018F69A50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&amp; Lab on MCP-B and llms.txt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E9398-A149-353F-02CA-DCE507B1F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-Riya Sunil Kharade</a:t>
            </a:r>
          </a:p>
        </p:txBody>
      </p:sp>
    </p:spTree>
    <p:extLst>
      <p:ext uri="{BB962C8B-B14F-4D97-AF65-F5344CB8AC3E}">
        <p14:creationId xmlns:p14="http://schemas.microsoft.com/office/powerpoint/2010/main" val="61552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E807-670A-803F-25EB-472B431A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414AF5-9CA7-F64B-A408-4F9E7BF41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6275" y="2099654"/>
            <a:ext cx="743030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MCP-B and why it matters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llms.txt and its purpose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add llms.txt to a React project (placing file in public folder)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React code to fetch and display llmsDisplay.txt content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Running the React app to show llms.txt content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file load using browser developer tools (Network &amp; Console)</a:t>
            </a:r>
          </a:p>
        </p:txBody>
      </p:sp>
    </p:spTree>
    <p:extLst>
      <p:ext uri="{BB962C8B-B14F-4D97-AF65-F5344CB8AC3E}">
        <p14:creationId xmlns:p14="http://schemas.microsoft.com/office/powerpoint/2010/main" val="12373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E782-6B84-2E0E-D550-F869724F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35" y="554736"/>
            <a:ext cx="10353761" cy="1326321"/>
          </a:xfrm>
        </p:spPr>
        <p:txBody>
          <a:bodyPr/>
          <a:lstStyle/>
          <a:p>
            <a:r>
              <a:rPr lang="en-IN" dirty="0"/>
              <a:t>Introduction to MCP-B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B73BE1A-29F3-109A-CECC-B99F28E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04" y="2280198"/>
            <a:ext cx="897026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MCP-B stands for Model Context Protocol – Bridge.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Acts as a connector between local tools and Large Language Models (LLMs).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as a middleware to make AI applications more powerful.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AI development for integrations and custom workflows.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LLMs access local files, APIs, or other services securely.</a:t>
            </a:r>
          </a:p>
        </p:txBody>
      </p:sp>
    </p:spTree>
    <p:extLst>
      <p:ext uri="{BB962C8B-B14F-4D97-AF65-F5344CB8AC3E}">
        <p14:creationId xmlns:p14="http://schemas.microsoft.com/office/powerpoint/2010/main" val="377994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C7A2-D507-5341-99CE-C282A332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22960"/>
            <a:ext cx="10353761" cy="1326321"/>
          </a:xfrm>
        </p:spPr>
        <p:txBody>
          <a:bodyPr/>
          <a:lstStyle/>
          <a:p>
            <a:r>
              <a:rPr lang="en-IN" dirty="0"/>
              <a:t>Introduction to llms.txt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B0F1B-F082-461B-3306-DFDE8F665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9315" y="2602072"/>
            <a:ext cx="89436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llms.txt is a text file placed in your website’s root directory.</a:t>
            </a:r>
            <a:endParaRPr lang="en-US" alt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tells AI crawlers (like those from OpenAI or Google AI) what data they can or cannot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concept to robots.txt, but specifically for Large Language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website owners control AI access to their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privacy and prevents unwanted AI training on your data.</a:t>
            </a:r>
          </a:p>
        </p:txBody>
      </p:sp>
    </p:spTree>
    <p:extLst>
      <p:ext uri="{BB962C8B-B14F-4D97-AF65-F5344CB8AC3E}">
        <p14:creationId xmlns:p14="http://schemas.microsoft.com/office/powerpoint/2010/main" val="411389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140A-550F-101F-4AB1-91251C58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add </a:t>
            </a:r>
            <a:r>
              <a:rPr lang="en-IN" sz="2800" cap="none" dirty="0"/>
              <a:t>llms.txt </a:t>
            </a:r>
            <a:r>
              <a:rPr lang="en-IN" dirty="0"/>
              <a:t>IN A REACT WEBSITE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C95ADC-4E30-0B5C-EB48-EBDED7942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8514" y="2501172"/>
            <a:ext cx="68484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 llms.txt inside the React project’s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folder.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folder serves static files directly to the browser.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makes llms.txt accessible at /llms.txt URL.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fetch this file using JavaScript’s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React.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7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8CFD-D519-7566-2BD5-9A56FE2B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react code to fetch and display </a:t>
            </a:r>
            <a:r>
              <a:rPr lang="en-IN" cap="none" dirty="0"/>
              <a:t>llms.txt </a:t>
            </a:r>
            <a:r>
              <a:rPr lang="en-IN" dirty="0"/>
              <a:t>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A24970-E73D-D28B-5A57-8DCDDE2DD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9875" y="2967335"/>
            <a:ext cx="74751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fetch() API in React to get the content from llms.txt.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and display the fetched content dynamically in your React component.</a:t>
            </a:r>
          </a:p>
        </p:txBody>
      </p:sp>
    </p:spTree>
    <p:extLst>
      <p:ext uri="{BB962C8B-B14F-4D97-AF65-F5344CB8AC3E}">
        <p14:creationId xmlns:p14="http://schemas.microsoft.com/office/powerpoint/2010/main" val="201246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F562-22E5-B132-FFB1-4CE5A4B0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07440"/>
            <a:ext cx="10353761" cy="1326321"/>
          </a:xfrm>
        </p:spPr>
        <p:txBody>
          <a:bodyPr/>
          <a:lstStyle/>
          <a:p>
            <a:r>
              <a:rPr lang="en-IN" dirty="0"/>
              <a:t>Running the React app to show </a:t>
            </a:r>
            <a:r>
              <a:rPr lang="en-IN" cap="none" dirty="0"/>
              <a:t>llms.txt </a:t>
            </a:r>
            <a:r>
              <a:rPr lang="en-IN" dirty="0"/>
              <a:t>content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1434A3-041C-65E6-0C2D-6C46781C68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8115" y="3052569"/>
            <a:ext cx="75841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the React app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start.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localhost:3000 in the browser.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component/page where the content from llms.txt is displayed.</a:t>
            </a:r>
          </a:p>
        </p:txBody>
      </p:sp>
    </p:spTree>
    <p:extLst>
      <p:ext uri="{BB962C8B-B14F-4D97-AF65-F5344CB8AC3E}">
        <p14:creationId xmlns:p14="http://schemas.microsoft.com/office/powerpoint/2010/main" val="170741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074C-2944-55A1-311A-03D3E563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Validating the file load using browser developer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AB022-9E90-820E-B32A-9B16B27499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26035" y="2795890"/>
            <a:ext cx="58400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Developer Tools (F12).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 and refresh the page.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the llms.txt request and check the status (200 or 304).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 for errors (should be none).</a:t>
            </a:r>
          </a:p>
        </p:txBody>
      </p:sp>
    </p:spTree>
    <p:extLst>
      <p:ext uri="{BB962C8B-B14F-4D97-AF65-F5344CB8AC3E}">
        <p14:creationId xmlns:p14="http://schemas.microsoft.com/office/powerpoint/2010/main" val="394490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F196-87FF-FCCE-AB56-7C6409FE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7AFBF-1992-7D9E-87D6-82AE6C7FD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29235" y="2191094"/>
            <a:ext cx="6737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MCP-B simplifies managing external content in React projects.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llms.txt keeps content separate and easy to update.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Fetching and displaying text files improves app flexibility.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through browser tools ensures the app works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 this demo!</a:t>
            </a:r>
          </a:p>
        </p:txBody>
      </p:sp>
    </p:spTree>
    <p:extLst>
      <p:ext uri="{BB962C8B-B14F-4D97-AF65-F5344CB8AC3E}">
        <p14:creationId xmlns:p14="http://schemas.microsoft.com/office/powerpoint/2010/main" val="3879772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358</TotalTime>
  <Words>453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Demo &amp; Lab on MCP-B and llms.txt</vt:lpstr>
      <vt:lpstr>Content</vt:lpstr>
      <vt:lpstr>Introduction to MCP-B</vt:lpstr>
      <vt:lpstr>Introduction to llms.txt</vt:lpstr>
      <vt:lpstr>How to add llms.txt IN A REACT WEBSITE </vt:lpstr>
      <vt:lpstr>Write react code to fetch and display llms.txt content</vt:lpstr>
      <vt:lpstr>Running the React app to show llms.txt content</vt:lpstr>
      <vt:lpstr>Validating the file load using browser developer tools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Kharade</dc:creator>
  <cp:lastModifiedBy>Riya Kharade</cp:lastModifiedBy>
  <cp:revision>2</cp:revision>
  <dcterms:created xsi:type="dcterms:W3CDTF">2025-08-08T06:34:56Z</dcterms:created>
  <dcterms:modified xsi:type="dcterms:W3CDTF">2025-08-08T12:33:03Z</dcterms:modified>
</cp:coreProperties>
</file>