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78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6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9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2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8E5A42-3B4A-4403-BEB6-99E12A3AF96A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2005653-66A3-4D83-9B4C-0CA0894FD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12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4CF-B7FD-2FC8-6ED3-002ED068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14709"/>
            <a:ext cx="7272264" cy="1329269"/>
          </a:xfrm>
        </p:spPr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Browser Automation: Shopping Bot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EAE2F-3F93-E847-EC94-5FC162BC7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76" y="4114800"/>
            <a:ext cx="9070848" cy="457201"/>
          </a:xfrm>
        </p:spPr>
        <p:txBody>
          <a:bodyPr/>
          <a:lstStyle/>
          <a:p>
            <a:r>
              <a:rPr lang="en-IN" dirty="0"/>
              <a:t>By- Riya Sunil  Kharade</a:t>
            </a:r>
          </a:p>
        </p:txBody>
      </p:sp>
    </p:spTree>
    <p:extLst>
      <p:ext uri="{BB962C8B-B14F-4D97-AF65-F5344CB8AC3E}">
        <p14:creationId xmlns:p14="http://schemas.microsoft.com/office/powerpoint/2010/main" val="39634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20D58-EB11-0EEF-E13F-F6D55BBD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AD48-ACEF-0CD0-34C8-941B3EA4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an AI Agent that automates online shopping on demoblaze.com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Demonstrate browser control; using Puppeteer with Node.js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 the full shopping process: product selection, add to card, and checkout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8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EB860-D5F0-6DF3-C95C-FA340DEA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BCBB4-A0AD-BF59-9223-46917C0B1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172E1-FA6C-B65F-3BD3-96CE23EE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DCA5E-6FB9-8ADC-E838-7155877C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FCDC7F-FA2C-DA5E-232A-368530C4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BF47F-B034-4DF6-404B-B2AA3BE9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917E-9EE7-4A19-9681-82ED547D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: JavaScript runtime environment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Puppeteer : Library to control Chrome Brower Programmatically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Demoblaze.com : Demo online shopping website used for testing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118B6-AD7A-A28B-EABA-F2885B3C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77F9D-CF9D-4977-B2FC-6224DA6E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538602-D9DB-484A-EF6F-704A0E24D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651C6-92A9-319C-D5EC-77E45C71F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6614B-2FC0-AEF8-FD9B-770D0D6B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BAD312-ABED-3AF2-21B7-497E6379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CAC62-8B3C-BD8F-9CA8-9502FEFB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45FA-B2D1-CB76-E0AC-0BE89A2B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homepage and wait for product list to load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first product to view its details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product to the card and handle alert popup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Navigate to the card page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order modal and fill in the form details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 the purchase and wait for confirmation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796153-BFFE-CA4F-BB53-01726C96E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7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22ABD-267C-8C9D-5290-B4B90382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217AA-66E1-A70F-11C6-B12312E9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0332C-937F-35F4-8A6D-C972F4EF0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D5C15-DAE3-A8AD-1CAB-E8E1E4BEB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72A85-9648-1010-A7AE-63976F6ED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1870A-D8FE-03F8-1E3B-0E5106E9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CD7-525C-F977-A5C2-E1EB66C4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Automates browser actions with Puppeteer 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Handles popup alerts automatically during shopping.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Fills Checkout form fields programmatically with delays.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Waits for page element and modals before performing actions.</a:t>
            </a:r>
          </a:p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Logs progress and purchase confirmation details to console.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5075BC-2EFE-57E6-5237-72CBAF62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F2407-A28F-BD01-8507-6DBFCF4B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ADBD45-150A-B768-55CE-3BB11955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20AB0-0640-DEAB-249C-BD197889A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24F27-CBD7-5EC5-9B05-8E57AD9EA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67658-F059-8903-FBBB-DB9CEF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2D13-D416-60E9-7F92-AB38FCF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Solution Implemented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74B2D-612D-DC76-B4EE-2D24B67C0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A0BEF5-A251-8644-18DC-4C6958B4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7400"/>
            <a:ext cx="5973987" cy="3156283"/>
          </a:xfrm>
        </p:spPr>
        <p:txBody>
          <a:bodyPr/>
          <a:lstStyle/>
          <a:p>
            <a:r>
              <a:rPr lang="en-IN" dirty="0"/>
              <a:t>Used Puppeteer’s </a:t>
            </a:r>
            <a:r>
              <a:rPr lang="en-IN" dirty="0" err="1"/>
              <a:t>page.on</a:t>
            </a:r>
            <a:r>
              <a:rPr lang="en-IN" dirty="0"/>
              <a:t>(‘dialog’) event to handles alerts automatically.</a:t>
            </a:r>
          </a:p>
          <a:p>
            <a:r>
              <a:rPr lang="en-IN" dirty="0"/>
              <a:t>Created helper function to clear and type form inputs correctly.</a:t>
            </a:r>
          </a:p>
          <a:p>
            <a:r>
              <a:rPr lang="en-IN" dirty="0"/>
              <a:t>Added </a:t>
            </a:r>
            <a:r>
              <a:rPr lang="en-IN" dirty="0" err="1"/>
              <a:t>waitForSelector</a:t>
            </a:r>
            <a:r>
              <a:rPr lang="en-IN" dirty="0"/>
              <a:t> and delays to sync actions with page loading.</a:t>
            </a:r>
          </a:p>
          <a:p>
            <a:r>
              <a:rPr lang="en-IN" dirty="0"/>
              <a:t>Tested script step-by-step to ensure reliability and smooth execution.</a:t>
            </a:r>
          </a:p>
        </p:txBody>
      </p:sp>
    </p:spTree>
    <p:extLst>
      <p:ext uri="{BB962C8B-B14F-4D97-AF65-F5344CB8AC3E}">
        <p14:creationId xmlns:p14="http://schemas.microsoft.com/office/powerpoint/2010/main" val="254557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F2CE0-EA36-64F9-582A-0EA18CD9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41B8C-A9AE-72D7-4930-5F8DF3568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A1772-FD64-DB5A-EC0E-4A9FFA6EF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3C6AE-A3F0-765B-9043-947530BB1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1412F-CB04-E410-DE2C-14DCC2CC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A1C0A-99A7-3B4B-F266-4932EC30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dirty="0"/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044E98-350D-31B6-1C64-BEC9CF37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17C45-34C8-B92B-8A7C-86679C5B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06315"/>
            <a:ext cx="5973987" cy="18929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Successfully automated shopping on demoblaze.com using Puppeteer.</a:t>
            </a:r>
          </a:p>
          <a:p>
            <a:r>
              <a:rPr lang="en-IN" dirty="0"/>
              <a:t>Learned Brower automation with Node.js and handling dynamic web elements.</a:t>
            </a:r>
          </a:p>
          <a:p>
            <a:r>
              <a:rPr lang="en-IN" dirty="0"/>
              <a:t>Demonstrated full  shopping process from product selection to purchase confirmation.</a:t>
            </a:r>
          </a:p>
        </p:txBody>
      </p:sp>
    </p:spTree>
    <p:extLst>
      <p:ext uri="{BB962C8B-B14F-4D97-AF65-F5344CB8AC3E}">
        <p14:creationId xmlns:p14="http://schemas.microsoft.com/office/powerpoint/2010/main" val="27344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640B-08E5-46A0-7716-DD5081DD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8815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76</TotalTime>
  <Words>256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Times New Roman</vt:lpstr>
      <vt:lpstr>Savon</vt:lpstr>
      <vt:lpstr>AI Agent Browser Automation: Shopping Bot Demo</vt:lpstr>
      <vt:lpstr>Objective</vt:lpstr>
      <vt:lpstr>Tools and Technologies Used</vt:lpstr>
      <vt:lpstr>Project workflow</vt:lpstr>
      <vt:lpstr>Key Features</vt:lpstr>
      <vt:lpstr>Solution Implemented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Kharade</dc:creator>
  <cp:lastModifiedBy>Riya Kharade</cp:lastModifiedBy>
  <cp:revision>2</cp:revision>
  <dcterms:created xsi:type="dcterms:W3CDTF">2025-08-09T07:59:21Z</dcterms:created>
  <dcterms:modified xsi:type="dcterms:W3CDTF">2025-08-09T09:52:38Z</dcterms:modified>
</cp:coreProperties>
</file>