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67" r:id="rId3"/>
    <p:sldId id="268" r:id="rId4"/>
    <p:sldId id="257" r:id="rId5"/>
    <p:sldId id="269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0" r:id="rId15"/>
    <p:sldId id="271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745219-5187-4896-BA78-8F1F3D2B2F52}" v="63" dt="2025-09-21T08:16:07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6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YA MANOJ" userId="3a9d82269b48405f" providerId="LiveId" clId="{8F1A893B-4ED2-41F5-95A7-37E6E6A7BE86}"/>
    <pc:docChg chg="undo custSel addSld delSld modSld">
      <pc:chgData name="RIYA MANOJ" userId="3a9d82269b48405f" providerId="LiveId" clId="{8F1A893B-4ED2-41F5-95A7-37E6E6A7BE86}" dt="2025-09-21T08:59:29.265" v="3038" actId="20577"/>
      <pc:docMkLst>
        <pc:docMk/>
      </pc:docMkLst>
      <pc:sldChg chg="modSp mod">
        <pc:chgData name="RIYA MANOJ" userId="3a9d82269b48405f" providerId="LiveId" clId="{8F1A893B-4ED2-41F5-95A7-37E6E6A7BE86}" dt="2025-09-17T15:38:39.606" v="1022" actId="27636"/>
        <pc:sldMkLst>
          <pc:docMk/>
          <pc:sldMk cId="0" sldId="256"/>
        </pc:sldMkLst>
        <pc:spChg chg="mod">
          <ac:chgData name="RIYA MANOJ" userId="3a9d82269b48405f" providerId="LiveId" clId="{8F1A893B-4ED2-41F5-95A7-37E6E6A7BE86}" dt="2025-09-17T15:38:39.606" v="1022" actId="27636"/>
          <ac:spMkLst>
            <pc:docMk/>
            <pc:sldMk cId="0" sldId="256"/>
            <ac:spMk id="2" creationId="{00000000-0000-0000-0000-000000000000}"/>
          </ac:spMkLst>
        </pc:spChg>
        <pc:spChg chg="mod">
          <ac:chgData name="RIYA MANOJ" userId="3a9d82269b48405f" providerId="LiveId" clId="{8F1A893B-4ED2-41F5-95A7-37E6E6A7BE86}" dt="2025-09-17T15:38:39.533" v="1021"/>
          <ac:spMkLst>
            <pc:docMk/>
            <pc:sldMk cId="0" sldId="256"/>
            <ac:spMk id="3" creationId="{00000000-0000-0000-0000-000000000000}"/>
          </ac:spMkLst>
        </pc:spChg>
      </pc:sldChg>
      <pc:sldChg chg="addSp modSp mod">
        <pc:chgData name="RIYA MANOJ" userId="3a9d82269b48405f" providerId="LiveId" clId="{8F1A893B-4ED2-41F5-95A7-37E6E6A7BE86}" dt="2025-09-17T15:52:08.507" v="1688" actId="14100"/>
        <pc:sldMkLst>
          <pc:docMk/>
          <pc:sldMk cId="0" sldId="257"/>
        </pc:sldMkLst>
        <pc:spChg chg="mod">
          <ac:chgData name="RIYA MANOJ" userId="3a9d82269b48405f" providerId="LiveId" clId="{8F1A893B-4ED2-41F5-95A7-37E6E6A7BE86}" dt="2025-09-17T15:38:39.533" v="1021"/>
          <ac:spMkLst>
            <pc:docMk/>
            <pc:sldMk cId="0" sldId="257"/>
            <ac:spMk id="2" creationId="{00000000-0000-0000-0000-000000000000}"/>
          </ac:spMkLst>
        </pc:spChg>
        <pc:spChg chg="mod">
          <ac:chgData name="RIYA MANOJ" userId="3a9d82269b48405f" providerId="LiveId" clId="{8F1A893B-4ED2-41F5-95A7-37E6E6A7BE86}" dt="2025-09-17T15:38:39.533" v="1021"/>
          <ac:spMkLst>
            <pc:docMk/>
            <pc:sldMk cId="0" sldId="257"/>
            <ac:spMk id="3" creationId="{00000000-0000-0000-0000-000000000000}"/>
          </ac:spMkLst>
        </pc:spChg>
        <pc:picChg chg="add mod">
          <ac:chgData name="RIYA MANOJ" userId="3a9d82269b48405f" providerId="LiveId" clId="{8F1A893B-4ED2-41F5-95A7-37E6E6A7BE86}" dt="2025-09-17T15:52:08.507" v="1688" actId="14100"/>
          <ac:picMkLst>
            <pc:docMk/>
            <pc:sldMk cId="0" sldId="257"/>
            <ac:picMk id="5" creationId="{80E12C9E-895F-EB49-4C32-72D76413515E}"/>
          </ac:picMkLst>
        </pc:picChg>
      </pc:sldChg>
      <pc:sldChg chg="addSp modSp mod">
        <pc:chgData name="RIYA MANOJ" userId="3a9d82269b48405f" providerId="LiveId" clId="{8F1A893B-4ED2-41F5-95A7-37E6E6A7BE86}" dt="2025-09-17T16:19:06.956" v="2030" actId="5793"/>
        <pc:sldMkLst>
          <pc:docMk/>
          <pc:sldMk cId="0" sldId="258"/>
        </pc:sldMkLst>
        <pc:spChg chg="mod">
          <ac:chgData name="RIYA MANOJ" userId="3a9d82269b48405f" providerId="LiveId" clId="{8F1A893B-4ED2-41F5-95A7-37E6E6A7BE86}" dt="2025-09-17T15:38:39.533" v="1021"/>
          <ac:spMkLst>
            <pc:docMk/>
            <pc:sldMk cId="0" sldId="258"/>
            <ac:spMk id="2" creationId="{00000000-0000-0000-0000-000000000000}"/>
          </ac:spMkLst>
        </pc:spChg>
        <pc:spChg chg="mod">
          <ac:chgData name="RIYA MANOJ" userId="3a9d82269b48405f" providerId="LiveId" clId="{8F1A893B-4ED2-41F5-95A7-37E6E6A7BE86}" dt="2025-09-17T16:19:06.956" v="2030" actId="5793"/>
          <ac:spMkLst>
            <pc:docMk/>
            <pc:sldMk cId="0" sldId="258"/>
            <ac:spMk id="3" creationId="{00000000-0000-0000-0000-000000000000}"/>
          </ac:spMkLst>
        </pc:spChg>
        <pc:picChg chg="add mod">
          <ac:chgData name="RIYA MANOJ" userId="3a9d82269b48405f" providerId="LiveId" clId="{8F1A893B-4ED2-41F5-95A7-37E6E6A7BE86}" dt="2025-09-17T16:19:02.198" v="2029" actId="1076"/>
          <ac:picMkLst>
            <pc:docMk/>
            <pc:sldMk cId="0" sldId="258"/>
            <ac:picMk id="5" creationId="{0AAB52D3-EA53-F4BA-D45F-31293903C3FF}"/>
          </ac:picMkLst>
        </pc:picChg>
      </pc:sldChg>
      <pc:sldChg chg="addSp modSp mod">
        <pc:chgData name="RIYA MANOJ" userId="3a9d82269b48405f" providerId="LiveId" clId="{8F1A893B-4ED2-41F5-95A7-37E6E6A7BE86}" dt="2025-09-17T16:20:19.539" v="2033" actId="1076"/>
        <pc:sldMkLst>
          <pc:docMk/>
          <pc:sldMk cId="0" sldId="259"/>
        </pc:sldMkLst>
        <pc:spChg chg="mod">
          <ac:chgData name="RIYA MANOJ" userId="3a9d82269b48405f" providerId="LiveId" clId="{8F1A893B-4ED2-41F5-95A7-37E6E6A7BE86}" dt="2025-09-17T15:38:39.533" v="1021"/>
          <ac:spMkLst>
            <pc:docMk/>
            <pc:sldMk cId="0" sldId="259"/>
            <ac:spMk id="2" creationId="{00000000-0000-0000-0000-000000000000}"/>
          </ac:spMkLst>
        </pc:spChg>
        <pc:spChg chg="mod">
          <ac:chgData name="RIYA MANOJ" userId="3a9d82269b48405f" providerId="LiveId" clId="{8F1A893B-4ED2-41F5-95A7-37E6E6A7BE86}" dt="2025-09-08T18:29:46.832" v="764" actId="14100"/>
          <ac:spMkLst>
            <pc:docMk/>
            <pc:sldMk cId="0" sldId="259"/>
            <ac:spMk id="3" creationId="{00000000-0000-0000-0000-000000000000}"/>
          </ac:spMkLst>
        </pc:spChg>
        <pc:picChg chg="add mod">
          <ac:chgData name="RIYA MANOJ" userId="3a9d82269b48405f" providerId="LiveId" clId="{8F1A893B-4ED2-41F5-95A7-37E6E6A7BE86}" dt="2025-09-17T16:20:12.073" v="2031" actId="1076"/>
          <ac:picMkLst>
            <pc:docMk/>
            <pc:sldMk cId="0" sldId="259"/>
            <ac:picMk id="5" creationId="{4422632F-99A5-2187-124E-AB33005E0F74}"/>
          </ac:picMkLst>
        </pc:picChg>
        <pc:picChg chg="add mod">
          <ac:chgData name="RIYA MANOJ" userId="3a9d82269b48405f" providerId="LiveId" clId="{8F1A893B-4ED2-41F5-95A7-37E6E6A7BE86}" dt="2025-09-17T16:20:16.187" v="2032" actId="1076"/>
          <ac:picMkLst>
            <pc:docMk/>
            <pc:sldMk cId="0" sldId="259"/>
            <ac:picMk id="7" creationId="{E96D79AD-0476-0BEB-3252-BACC9A9C0621}"/>
          </ac:picMkLst>
        </pc:picChg>
        <pc:picChg chg="add mod">
          <ac:chgData name="RIYA MANOJ" userId="3a9d82269b48405f" providerId="LiveId" clId="{8F1A893B-4ED2-41F5-95A7-37E6E6A7BE86}" dt="2025-09-17T16:20:19.539" v="2033" actId="1076"/>
          <ac:picMkLst>
            <pc:docMk/>
            <pc:sldMk cId="0" sldId="259"/>
            <ac:picMk id="9" creationId="{18167F3D-697E-6544-6B4F-B520005F8951}"/>
          </ac:picMkLst>
        </pc:picChg>
      </pc:sldChg>
      <pc:sldChg chg="addSp delSp modSp add del mod">
        <pc:chgData name="RIYA MANOJ" userId="3a9d82269b48405f" providerId="LiveId" clId="{8F1A893B-4ED2-41F5-95A7-37E6E6A7BE86}" dt="2025-09-17T16:51:51.944" v="3020" actId="14100"/>
        <pc:sldMkLst>
          <pc:docMk/>
          <pc:sldMk cId="0" sldId="260"/>
        </pc:sldMkLst>
        <pc:spChg chg="mod">
          <ac:chgData name="RIYA MANOJ" userId="3a9d82269b48405f" providerId="LiveId" clId="{8F1A893B-4ED2-41F5-95A7-37E6E6A7BE86}" dt="2025-09-17T15:38:39.533" v="1021"/>
          <ac:spMkLst>
            <pc:docMk/>
            <pc:sldMk cId="0" sldId="260"/>
            <ac:spMk id="2" creationId="{00000000-0000-0000-0000-000000000000}"/>
          </ac:spMkLst>
        </pc:spChg>
        <pc:spChg chg="mod">
          <ac:chgData name="RIYA MANOJ" userId="3a9d82269b48405f" providerId="LiveId" clId="{8F1A893B-4ED2-41F5-95A7-37E6E6A7BE86}" dt="2025-09-17T15:38:39.533" v="1021"/>
          <ac:spMkLst>
            <pc:docMk/>
            <pc:sldMk cId="0" sldId="260"/>
            <ac:spMk id="3" creationId="{00000000-0000-0000-0000-000000000000}"/>
          </ac:spMkLst>
        </pc:spChg>
        <pc:picChg chg="add mod">
          <ac:chgData name="RIYA MANOJ" userId="3a9d82269b48405f" providerId="LiveId" clId="{8F1A893B-4ED2-41F5-95A7-37E6E6A7BE86}" dt="2025-09-17T16:51:51.944" v="3020" actId="14100"/>
          <ac:picMkLst>
            <pc:docMk/>
            <pc:sldMk cId="0" sldId="260"/>
            <ac:picMk id="8" creationId="{53592BE0-167D-4096-B9C6-7D0E002FD210}"/>
          </ac:picMkLst>
        </pc:picChg>
      </pc:sldChg>
      <pc:sldChg chg="addSp delSp modSp mod">
        <pc:chgData name="RIYA MANOJ" userId="3a9d82269b48405f" providerId="LiveId" clId="{8F1A893B-4ED2-41F5-95A7-37E6E6A7BE86}" dt="2025-09-17T16:47:09.582" v="3004" actId="14100"/>
        <pc:sldMkLst>
          <pc:docMk/>
          <pc:sldMk cId="0" sldId="261"/>
        </pc:sldMkLst>
        <pc:spChg chg="mod">
          <ac:chgData name="RIYA MANOJ" userId="3a9d82269b48405f" providerId="LiveId" clId="{8F1A893B-4ED2-41F5-95A7-37E6E6A7BE86}" dt="2025-09-17T15:38:39.533" v="1021"/>
          <ac:spMkLst>
            <pc:docMk/>
            <pc:sldMk cId="0" sldId="261"/>
            <ac:spMk id="2" creationId="{00000000-0000-0000-0000-000000000000}"/>
          </ac:spMkLst>
        </pc:spChg>
        <pc:spChg chg="mod">
          <ac:chgData name="RIYA MANOJ" userId="3a9d82269b48405f" providerId="LiveId" clId="{8F1A893B-4ED2-41F5-95A7-37E6E6A7BE86}" dt="2025-09-08T18:28:52.531" v="761" actId="14100"/>
          <ac:spMkLst>
            <pc:docMk/>
            <pc:sldMk cId="0" sldId="261"/>
            <ac:spMk id="3" creationId="{00000000-0000-0000-0000-000000000000}"/>
          </ac:spMkLst>
        </pc:spChg>
        <pc:picChg chg="add mod">
          <ac:chgData name="RIYA MANOJ" userId="3a9d82269b48405f" providerId="LiveId" clId="{8F1A893B-4ED2-41F5-95A7-37E6E6A7BE86}" dt="2025-09-17T16:47:09.582" v="3004" actId="14100"/>
          <ac:picMkLst>
            <pc:docMk/>
            <pc:sldMk cId="0" sldId="261"/>
            <ac:picMk id="6" creationId="{842C122F-0F0E-A7B1-39A3-40CD304EE801}"/>
          </ac:picMkLst>
        </pc:picChg>
      </pc:sldChg>
      <pc:sldChg chg="addSp modSp mod">
        <pc:chgData name="RIYA MANOJ" userId="3a9d82269b48405f" providerId="LiveId" clId="{8F1A893B-4ED2-41F5-95A7-37E6E6A7BE86}" dt="2025-09-17T16:22:36.346" v="2038" actId="1076"/>
        <pc:sldMkLst>
          <pc:docMk/>
          <pc:sldMk cId="0" sldId="262"/>
        </pc:sldMkLst>
        <pc:spChg chg="mod">
          <ac:chgData name="RIYA MANOJ" userId="3a9d82269b48405f" providerId="LiveId" clId="{8F1A893B-4ED2-41F5-95A7-37E6E6A7BE86}" dt="2025-09-17T15:38:39.533" v="1021"/>
          <ac:spMkLst>
            <pc:docMk/>
            <pc:sldMk cId="0" sldId="262"/>
            <ac:spMk id="2" creationId="{00000000-0000-0000-0000-000000000000}"/>
          </ac:spMkLst>
        </pc:spChg>
        <pc:spChg chg="mod">
          <ac:chgData name="RIYA MANOJ" userId="3a9d82269b48405f" providerId="LiveId" clId="{8F1A893B-4ED2-41F5-95A7-37E6E6A7BE86}" dt="2025-09-08T18:27:14.894" v="759" actId="14100"/>
          <ac:spMkLst>
            <pc:docMk/>
            <pc:sldMk cId="0" sldId="262"/>
            <ac:spMk id="3" creationId="{00000000-0000-0000-0000-000000000000}"/>
          </ac:spMkLst>
        </pc:spChg>
        <pc:picChg chg="add mod">
          <ac:chgData name="RIYA MANOJ" userId="3a9d82269b48405f" providerId="LiveId" clId="{8F1A893B-4ED2-41F5-95A7-37E6E6A7BE86}" dt="2025-09-17T16:22:36.346" v="2038" actId="1076"/>
          <ac:picMkLst>
            <pc:docMk/>
            <pc:sldMk cId="0" sldId="262"/>
            <ac:picMk id="5" creationId="{F66A2BC8-4ADF-BE25-F7F6-D8CE2C3B918B}"/>
          </ac:picMkLst>
        </pc:picChg>
      </pc:sldChg>
      <pc:sldChg chg="addSp delSp modSp mod">
        <pc:chgData name="RIYA MANOJ" userId="3a9d82269b48405f" providerId="LiveId" clId="{8F1A893B-4ED2-41F5-95A7-37E6E6A7BE86}" dt="2025-09-17T16:46:15.427" v="2997" actId="14100"/>
        <pc:sldMkLst>
          <pc:docMk/>
          <pc:sldMk cId="0" sldId="263"/>
        </pc:sldMkLst>
        <pc:spChg chg="mod">
          <ac:chgData name="RIYA MANOJ" userId="3a9d82269b48405f" providerId="LiveId" clId="{8F1A893B-4ED2-41F5-95A7-37E6E6A7BE86}" dt="2025-09-17T15:38:39.533" v="1021"/>
          <ac:spMkLst>
            <pc:docMk/>
            <pc:sldMk cId="0" sldId="263"/>
            <ac:spMk id="2" creationId="{00000000-0000-0000-0000-000000000000}"/>
          </ac:spMkLst>
        </pc:spChg>
        <pc:spChg chg="mod">
          <ac:chgData name="RIYA MANOJ" userId="3a9d82269b48405f" providerId="LiveId" clId="{8F1A893B-4ED2-41F5-95A7-37E6E6A7BE86}" dt="2025-09-08T18:26:58.806" v="757" actId="14100"/>
          <ac:spMkLst>
            <pc:docMk/>
            <pc:sldMk cId="0" sldId="263"/>
            <ac:spMk id="3" creationId="{00000000-0000-0000-0000-000000000000}"/>
          </ac:spMkLst>
        </pc:spChg>
        <pc:picChg chg="add mod">
          <ac:chgData name="RIYA MANOJ" userId="3a9d82269b48405f" providerId="LiveId" clId="{8F1A893B-4ED2-41F5-95A7-37E6E6A7BE86}" dt="2025-09-17T16:46:15.427" v="2997" actId="14100"/>
          <ac:picMkLst>
            <pc:docMk/>
            <pc:sldMk cId="0" sldId="263"/>
            <ac:picMk id="6" creationId="{A24FC1C4-6C94-8979-E1A2-32F4AC050C70}"/>
          </ac:picMkLst>
        </pc:picChg>
      </pc:sldChg>
      <pc:sldChg chg="addSp modSp mod">
        <pc:chgData name="RIYA MANOJ" userId="3a9d82269b48405f" providerId="LiveId" clId="{8F1A893B-4ED2-41F5-95A7-37E6E6A7BE86}" dt="2025-09-17T16:23:05.535" v="2041" actId="1076"/>
        <pc:sldMkLst>
          <pc:docMk/>
          <pc:sldMk cId="0" sldId="264"/>
        </pc:sldMkLst>
        <pc:spChg chg="mod">
          <ac:chgData name="RIYA MANOJ" userId="3a9d82269b48405f" providerId="LiveId" clId="{8F1A893B-4ED2-41F5-95A7-37E6E6A7BE86}" dt="2025-09-17T15:38:39.533" v="1021"/>
          <ac:spMkLst>
            <pc:docMk/>
            <pc:sldMk cId="0" sldId="264"/>
            <ac:spMk id="2" creationId="{00000000-0000-0000-0000-000000000000}"/>
          </ac:spMkLst>
        </pc:spChg>
        <pc:spChg chg="mod">
          <ac:chgData name="RIYA MANOJ" userId="3a9d82269b48405f" providerId="LiveId" clId="{8F1A893B-4ED2-41F5-95A7-37E6E6A7BE86}" dt="2025-09-08T18:26:48.598" v="756" actId="14100"/>
          <ac:spMkLst>
            <pc:docMk/>
            <pc:sldMk cId="0" sldId="264"/>
            <ac:spMk id="3" creationId="{00000000-0000-0000-0000-000000000000}"/>
          </ac:spMkLst>
        </pc:spChg>
        <pc:picChg chg="add mod">
          <ac:chgData name="RIYA MANOJ" userId="3a9d82269b48405f" providerId="LiveId" clId="{8F1A893B-4ED2-41F5-95A7-37E6E6A7BE86}" dt="2025-09-17T16:23:05.535" v="2041" actId="1076"/>
          <ac:picMkLst>
            <pc:docMk/>
            <pc:sldMk cId="0" sldId="264"/>
            <ac:picMk id="5" creationId="{E7B8A71A-D2EE-B223-2E5C-7AE69FB97501}"/>
          </ac:picMkLst>
        </pc:picChg>
      </pc:sldChg>
      <pc:sldChg chg="addSp modSp mod">
        <pc:chgData name="RIYA MANOJ" userId="3a9d82269b48405f" providerId="LiveId" clId="{8F1A893B-4ED2-41F5-95A7-37E6E6A7BE86}" dt="2025-09-17T16:25:31.598" v="2059" actId="14100"/>
        <pc:sldMkLst>
          <pc:docMk/>
          <pc:sldMk cId="0" sldId="265"/>
        </pc:sldMkLst>
        <pc:spChg chg="mod">
          <ac:chgData name="RIYA MANOJ" userId="3a9d82269b48405f" providerId="LiveId" clId="{8F1A893B-4ED2-41F5-95A7-37E6E6A7BE86}" dt="2025-09-17T16:25:14.721" v="2058" actId="20577"/>
          <ac:spMkLst>
            <pc:docMk/>
            <pc:sldMk cId="0" sldId="265"/>
            <ac:spMk id="2" creationId="{00000000-0000-0000-0000-000000000000}"/>
          </ac:spMkLst>
        </pc:spChg>
        <pc:spChg chg="mod">
          <ac:chgData name="RIYA MANOJ" userId="3a9d82269b48405f" providerId="LiveId" clId="{8F1A893B-4ED2-41F5-95A7-37E6E6A7BE86}" dt="2025-09-17T16:25:31.598" v="2059" actId="14100"/>
          <ac:spMkLst>
            <pc:docMk/>
            <pc:sldMk cId="0" sldId="265"/>
            <ac:spMk id="3" creationId="{00000000-0000-0000-0000-000000000000}"/>
          </ac:spMkLst>
        </pc:spChg>
      </pc:sldChg>
      <pc:sldChg chg="modSp mod modClrScheme chgLayout">
        <pc:chgData name="RIYA MANOJ" userId="3a9d82269b48405f" providerId="LiveId" clId="{8F1A893B-4ED2-41F5-95A7-37E6E6A7BE86}" dt="2025-09-21T08:59:29.265" v="3038" actId="20577"/>
        <pc:sldMkLst>
          <pc:docMk/>
          <pc:sldMk cId="0" sldId="266"/>
        </pc:sldMkLst>
        <pc:spChg chg="mod ord">
          <ac:chgData name="RIYA MANOJ" userId="3a9d82269b48405f" providerId="LiveId" clId="{8F1A893B-4ED2-41F5-95A7-37E6E6A7BE86}" dt="2025-09-21T08:59:20.944" v="3028" actId="700"/>
          <ac:spMkLst>
            <pc:docMk/>
            <pc:sldMk cId="0" sldId="266"/>
            <ac:spMk id="2" creationId="{00000000-0000-0000-0000-000000000000}"/>
          </ac:spMkLst>
        </pc:spChg>
        <pc:spChg chg="mod ord">
          <ac:chgData name="RIYA MANOJ" userId="3a9d82269b48405f" providerId="LiveId" clId="{8F1A893B-4ED2-41F5-95A7-37E6E6A7BE86}" dt="2025-09-21T08:59:29.265" v="3038" actId="20577"/>
          <ac:spMkLst>
            <pc:docMk/>
            <pc:sldMk cId="0" sldId="266"/>
            <ac:spMk id="3" creationId="{00000000-0000-0000-0000-000000000000}"/>
          </ac:spMkLst>
        </pc:spChg>
      </pc:sldChg>
      <pc:sldChg chg="new del">
        <pc:chgData name="RIYA MANOJ" userId="3a9d82269b48405f" providerId="LiveId" clId="{8F1A893B-4ED2-41F5-95A7-37E6E6A7BE86}" dt="2025-09-08T17:57:13.915" v="504" actId="47"/>
        <pc:sldMkLst>
          <pc:docMk/>
          <pc:sldMk cId="893751463" sldId="267"/>
        </pc:sldMkLst>
      </pc:sldChg>
      <pc:sldChg chg="addSp modSp new mod">
        <pc:chgData name="RIYA MANOJ" userId="3a9d82269b48405f" providerId="LiveId" clId="{8F1A893B-4ED2-41F5-95A7-37E6E6A7BE86}" dt="2025-09-17T15:44:06.229" v="1344" actId="20577"/>
        <pc:sldMkLst>
          <pc:docMk/>
          <pc:sldMk cId="2937888214" sldId="267"/>
        </pc:sldMkLst>
        <pc:spChg chg="mod">
          <ac:chgData name="RIYA MANOJ" userId="3a9d82269b48405f" providerId="LiveId" clId="{8F1A893B-4ED2-41F5-95A7-37E6E6A7BE86}" dt="2025-09-17T15:38:39.533" v="1021"/>
          <ac:spMkLst>
            <pc:docMk/>
            <pc:sldMk cId="2937888214" sldId="267"/>
            <ac:spMk id="2" creationId="{8C75B929-D873-A278-B675-DD7574989577}"/>
          </ac:spMkLst>
        </pc:spChg>
        <pc:spChg chg="mod">
          <ac:chgData name="RIYA MANOJ" userId="3a9d82269b48405f" providerId="LiveId" clId="{8F1A893B-4ED2-41F5-95A7-37E6E6A7BE86}" dt="2025-09-17T15:44:06.229" v="1344" actId="20577"/>
          <ac:spMkLst>
            <pc:docMk/>
            <pc:sldMk cId="2937888214" sldId="267"/>
            <ac:spMk id="3" creationId="{6053C0DF-A3A7-0AA2-E2CE-E30266F4DF1F}"/>
          </ac:spMkLst>
        </pc:spChg>
      </pc:sldChg>
      <pc:sldChg chg="modSp new mod">
        <pc:chgData name="RIYA MANOJ" userId="3a9d82269b48405f" providerId="LiveId" clId="{8F1A893B-4ED2-41F5-95A7-37E6E6A7BE86}" dt="2025-09-17T15:51:11.525" v="1685" actId="20577"/>
        <pc:sldMkLst>
          <pc:docMk/>
          <pc:sldMk cId="1790692084" sldId="268"/>
        </pc:sldMkLst>
        <pc:spChg chg="mod">
          <ac:chgData name="RIYA MANOJ" userId="3a9d82269b48405f" providerId="LiveId" clId="{8F1A893B-4ED2-41F5-95A7-37E6E6A7BE86}" dt="2025-09-17T15:45:55.647" v="1362" actId="20577"/>
          <ac:spMkLst>
            <pc:docMk/>
            <pc:sldMk cId="1790692084" sldId="268"/>
            <ac:spMk id="2" creationId="{E731ADA5-5D18-4448-D72E-E00DC6FC81E7}"/>
          </ac:spMkLst>
        </pc:spChg>
        <pc:spChg chg="mod">
          <ac:chgData name="RIYA MANOJ" userId="3a9d82269b48405f" providerId="LiveId" clId="{8F1A893B-4ED2-41F5-95A7-37E6E6A7BE86}" dt="2025-09-17T15:51:11.525" v="1685" actId="20577"/>
          <ac:spMkLst>
            <pc:docMk/>
            <pc:sldMk cId="1790692084" sldId="268"/>
            <ac:spMk id="3" creationId="{ABBCD57B-D019-162A-93A9-49268D36D9EE}"/>
          </ac:spMkLst>
        </pc:spChg>
      </pc:sldChg>
      <pc:sldChg chg="addSp delSp modSp new mod">
        <pc:chgData name="RIYA MANOJ" userId="3a9d82269b48405f" providerId="LiveId" clId="{8F1A893B-4ED2-41F5-95A7-37E6E6A7BE86}" dt="2025-09-21T08:58:21.699" v="3027" actId="120"/>
        <pc:sldMkLst>
          <pc:docMk/>
          <pc:sldMk cId="1615860772" sldId="269"/>
        </pc:sldMkLst>
        <pc:spChg chg="mod">
          <ac:chgData name="RIYA MANOJ" userId="3a9d82269b48405f" providerId="LiveId" clId="{8F1A893B-4ED2-41F5-95A7-37E6E6A7BE86}" dt="2025-09-21T08:58:21.699" v="3027" actId="120"/>
          <ac:spMkLst>
            <pc:docMk/>
            <pc:sldMk cId="1615860772" sldId="269"/>
            <ac:spMk id="2" creationId="{BF7C0C13-C936-93FB-B8D0-CBF0EAF3D23D}"/>
          </ac:spMkLst>
        </pc:spChg>
        <pc:spChg chg="add mod">
          <ac:chgData name="RIYA MANOJ" userId="3a9d82269b48405f" providerId="LiveId" clId="{8F1A893B-4ED2-41F5-95A7-37E6E6A7BE86}" dt="2025-09-21T08:15:33.420" v="3021" actId="339"/>
          <ac:spMkLst>
            <pc:docMk/>
            <pc:sldMk cId="1615860772" sldId="269"/>
            <ac:spMk id="5" creationId="{B1E17CD9-5B23-3DD5-7CDA-18D8F466467B}"/>
          </ac:spMkLst>
        </pc:spChg>
        <pc:spChg chg="add mod">
          <ac:chgData name="RIYA MANOJ" userId="3a9d82269b48405f" providerId="LiveId" clId="{8F1A893B-4ED2-41F5-95A7-37E6E6A7BE86}" dt="2025-09-21T08:15:39.920" v="3022" actId="339"/>
          <ac:spMkLst>
            <pc:docMk/>
            <pc:sldMk cId="1615860772" sldId="269"/>
            <ac:spMk id="7" creationId="{EA7CDB08-5639-E834-7F53-B66CE69D21CC}"/>
          </ac:spMkLst>
        </pc:spChg>
        <pc:spChg chg="add mod">
          <ac:chgData name="RIYA MANOJ" userId="3a9d82269b48405f" providerId="LiveId" clId="{8F1A893B-4ED2-41F5-95A7-37E6E6A7BE86}" dt="2025-09-21T08:15:46.970" v="3023" actId="339"/>
          <ac:spMkLst>
            <pc:docMk/>
            <pc:sldMk cId="1615860772" sldId="269"/>
            <ac:spMk id="9" creationId="{0CAAD92D-CFE4-EB8C-069E-8D6B711DBE31}"/>
          </ac:spMkLst>
        </pc:spChg>
        <pc:spChg chg="add mod">
          <ac:chgData name="RIYA MANOJ" userId="3a9d82269b48405f" providerId="LiveId" clId="{8F1A893B-4ED2-41F5-95A7-37E6E6A7BE86}" dt="2025-09-21T08:15:53.709" v="3024" actId="339"/>
          <ac:spMkLst>
            <pc:docMk/>
            <pc:sldMk cId="1615860772" sldId="269"/>
            <ac:spMk id="10" creationId="{D1A8579A-5562-771A-A90C-9CDDBD67639E}"/>
          </ac:spMkLst>
        </pc:spChg>
        <pc:spChg chg="add mod">
          <ac:chgData name="RIYA MANOJ" userId="3a9d82269b48405f" providerId="LiveId" clId="{8F1A893B-4ED2-41F5-95A7-37E6E6A7BE86}" dt="2025-09-21T08:15:59.236" v="3025" actId="339"/>
          <ac:spMkLst>
            <pc:docMk/>
            <pc:sldMk cId="1615860772" sldId="269"/>
            <ac:spMk id="11" creationId="{6B19C533-3967-97C6-FA59-7DF10542AD2A}"/>
          </ac:spMkLst>
        </pc:spChg>
        <pc:spChg chg="add mod">
          <ac:chgData name="RIYA MANOJ" userId="3a9d82269b48405f" providerId="LiveId" clId="{8F1A893B-4ED2-41F5-95A7-37E6E6A7BE86}" dt="2025-09-21T08:16:07.976" v="3026" actId="339"/>
          <ac:spMkLst>
            <pc:docMk/>
            <pc:sldMk cId="1615860772" sldId="269"/>
            <ac:spMk id="12" creationId="{245048EE-CC46-534C-0A26-2FFC88273E04}"/>
          </ac:spMkLst>
        </pc:spChg>
        <pc:spChg chg="add mod">
          <ac:chgData name="RIYA MANOJ" userId="3a9d82269b48405f" providerId="LiveId" clId="{8F1A893B-4ED2-41F5-95A7-37E6E6A7BE86}" dt="2025-09-17T16:11:41.737" v="1925" actId="208"/>
          <ac:spMkLst>
            <pc:docMk/>
            <pc:sldMk cId="1615860772" sldId="269"/>
            <ac:spMk id="13" creationId="{C3777DB7-0534-CBBA-AED4-D4945E05FBEC}"/>
          </ac:spMkLst>
        </pc:spChg>
        <pc:spChg chg="add mod">
          <ac:chgData name="RIYA MANOJ" userId="3a9d82269b48405f" providerId="LiveId" clId="{8F1A893B-4ED2-41F5-95A7-37E6E6A7BE86}" dt="2025-09-17T16:11:36.726" v="1924" actId="208"/>
          <ac:spMkLst>
            <pc:docMk/>
            <pc:sldMk cId="1615860772" sldId="269"/>
            <ac:spMk id="14" creationId="{D2A6653B-8DA0-FF77-9B13-1D7B18DD1109}"/>
          </ac:spMkLst>
        </pc:spChg>
        <pc:spChg chg="add mod">
          <ac:chgData name="RIYA MANOJ" userId="3a9d82269b48405f" providerId="LiveId" clId="{8F1A893B-4ED2-41F5-95A7-37E6E6A7BE86}" dt="2025-09-17T16:11:31.317" v="1923" actId="208"/>
          <ac:spMkLst>
            <pc:docMk/>
            <pc:sldMk cId="1615860772" sldId="269"/>
            <ac:spMk id="15" creationId="{02AA6D25-5FE5-62D1-0B3E-4279DAF745EE}"/>
          </ac:spMkLst>
        </pc:spChg>
        <pc:spChg chg="add mod">
          <ac:chgData name="RIYA MANOJ" userId="3a9d82269b48405f" providerId="LiveId" clId="{8F1A893B-4ED2-41F5-95A7-37E6E6A7BE86}" dt="2025-09-17T16:11:16.009" v="1922" actId="208"/>
          <ac:spMkLst>
            <pc:docMk/>
            <pc:sldMk cId="1615860772" sldId="269"/>
            <ac:spMk id="16" creationId="{D356EA85-FDFC-B266-3AFB-59708D6C1700}"/>
          </ac:spMkLst>
        </pc:spChg>
        <pc:spChg chg="add mod">
          <ac:chgData name="RIYA MANOJ" userId="3a9d82269b48405f" providerId="LiveId" clId="{8F1A893B-4ED2-41F5-95A7-37E6E6A7BE86}" dt="2025-09-17T16:11:08.555" v="1921" actId="208"/>
          <ac:spMkLst>
            <pc:docMk/>
            <pc:sldMk cId="1615860772" sldId="269"/>
            <ac:spMk id="17" creationId="{F63CA0A2-3DAF-9C12-4D0D-82333480B9DD}"/>
          </ac:spMkLst>
        </pc:spChg>
      </pc:sldChg>
      <pc:sldChg chg="modSp new mod">
        <pc:chgData name="RIYA MANOJ" userId="3a9d82269b48405f" providerId="LiveId" clId="{8F1A893B-4ED2-41F5-95A7-37E6E6A7BE86}" dt="2025-09-17T16:32:56.056" v="2301" actId="20577"/>
        <pc:sldMkLst>
          <pc:docMk/>
          <pc:sldMk cId="3464826913" sldId="270"/>
        </pc:sldMkLst>
        <pc:spChg chg="mod">
          <ac:chgData name="RIYA MANOJ" userId="3a9d82269b48405f" providerId="LiveId" clId="{8F1A893B-4ED2-41F5-95A7-37E6E6A7BE86}" dt="2025-09-17T16:26:12.524" v="2074" actId="20577"/>
          <ac:spMkLst>
            <pc:docMk/>
            <pc:sldMk cId="3464826913" sldId="270"/>
            <ac:spMk id="2" creationId="{23D402BC-7285-248B-CA67-36125BE0CC6E}"/>
          </ac:spMkLst>
        </pc:spChg>
        <pc:spChg chg="mod">
          <ac:chgData name="RIYA MANOJ" userId="3a9d82269b48405f" providerId="LiveId" clId="{8F1A893B-4ED2-41F5-95A7-37E6E6A7BE86}" dt="2025-09-17T16:32:56.056" v="2301" actId="20577"/>
          <ac:spMkLst>
            <pc:docMk/>
            <pc:sldMk cId="3464826913" sldId="270"/>
            <ac:spMk id="3" creationId="{0586AB00-119D-0F98-6DD6-9949FBAF749B}"/>
          </ac:spMkLst>
        </pc:spChg>
      </pc:sldChg>
      <pc:sldChg chg="modSp new mod">
        <pc:chgData name="RIYA MANOJ" userId="3a9d82269b48405f" providerId="LiveId" clId="{8F1A893B-4ED2-41F5-95A7-37E6E6A7BE86}" dt="2025-09-17T16:44:16.468" v="2989" actId="20577"/>
        <pc:sldMkLst>
          <pc:docMk/>
          <pc:sldMk cId="1316612167" sldId="271"/>
        </pc:sldMkLst>
        <pc:spChg chg="mod">
          <ac:chgData name="RIYA MANOJ" userId="3a9d82269b48405f" providerId="LiveId" clId="{8F1A893B-4ED2-41F5-95A7-37E6E6A7BE86}" dt="2025-09-17T16:33:33.931" v="2312" actId="20577"/>
          <ac:spMkLst>
            <pc:docMk/>
            <pc:sldMk cId="1316612167" sldId="271"/>
            <ac:spMk id="2" creationId="{86DFCDD6-E8DB-1248-2791-505AB88992D7}"/>
          </ac:spMkLst>
        </pc:spChg>
        <pc:spChg chg="mod">
          <ac:chgData name="RIYA MANOJ" userId="3a9d82269b48405f" providerId="LiveId" clId="{8F1A893B-4ED2-41F5-95A7-37E6E6A7BE86}" dt="2025-09-17T16:44:16.468" v="2989" actId="20577"/>
          <ac:spMkLst>
            <pc:docMk/>
            <pc:sldMk cId="1316612167" sldId="271"/>
            <ac:spMk id="3" creationId="{35ADF6BD-5B72-3A9D-95EA-9D57984271B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DE0B-BF31-B40A-EA48-957A83C55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36143-6159-D27C-9C57-8E186ACB5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5BC02-EBEF-D1F2-68B8-6953ABA6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8BCC5-2C5F-68EA-F161-FC1E1E641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EBB90-2C4D-296D-EDD3-73BD4AE7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9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D0941-8796-2AAF-0D7A-6D72ABEA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16951-6D47-D0AC-0656-7DC4CF86A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87EFF-28D0-6F61-9AED-E8532DFF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68B78-1BC5-5E52-58B3-61A7A0E70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0D159-F520-0F7E-DD77-82C51A07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2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530CA-C56A-9190-7649-25F4711AD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19A3C-7FD2-4886-BD4C-C420DF3D3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70909-EACC-C1DE-D5D4-E0C0D29E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F462B-33F1-C003-9539-D71E0DB5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96E59-04ED-510F-6478-3D81CCC6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4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250A-5177-A46E-62D2-A4C7D8A9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8B46C-F084-F89D-2D0B-0D2D33BC1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5A6C5-F705-C851-DFEB-789E1D5E2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B01DA-80EC-25BF-52D7-BAA79262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59F64-A654-0093-EB3D-7CCCB06F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8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0AD3-CF55-7114-03F8-3578EDAFD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86FC-01CF-80DA-EFBB-DEF12AFD9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3D18A-C36B-A8F3-F49C-04E1ADE6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CC633-2134-8C26-7330-B24021845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3C745-9E04-48EC-0F56-0BFAEED6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C6DC-BC0D-2800-D71B-BA6EC6FC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5F588-957C-D7CD-EEBE-C70F86E1D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7F274-3674-9F87-ABD5-26D752CEE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73FC4-C811-25E7-4C37-6E310477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A43AF-99FF-CE43-4EA2-BFEA8CFF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01A73-29C7-9593-A505-959A1AC0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9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E222-B21D-236C-37EE-6966C29E5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91B5A-0642-1C88-B2CE-D8025AFC6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29179-113E-46B4-3300-3D6AA1C8B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2A420-6E49-A0A0-C0AB-41ED1B4C4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99700D-7841-5B51-3ABB-AEC269D9E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6F6DF4-D8B7-2535-715D-ADAEFCC3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39176A-77D4-5CD5-AFA7-3DC0E9DC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E82DB-FBB8-B3E6-456C-C51DBE0A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9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3341-81CB-86F6-3C42-D082A54A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FB825E-E30C-6E4B-FAD4-5FB2D267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254D6-8415-3B96-BB1E-A6C23E0A1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9E363-C2D1-9F42-A6DF-A1D1DCB3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4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3F5989-DBA4-CE2F-8486-2719A0F0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BA7AA-0BAB-96AD-0F1B-B8C5909D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4A5E0-7AB1-2A1B-AD5D-590D6788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5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9D19-6112-EE06-6EE4-DEA79655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828B6-FB6B-BB9C-DAA0-158C604BF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425FE-9E54-23DC-470B-DE9556845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C588A-438C-7CAB-4E5C-3F104EA5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13B8A-C6D2-88B9-904A-3842A44F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08E42-E6F3-71DF-37A2-11E022E9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9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A8BA-C7F3-A5A2-E64C-BF7D7F83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8998A-C2C4-F72B-DD3F-7F4D861D2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21FE0-F89D-3168-8C6E-3504C1DF7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85871-8805-A4AB-4362-E90CCD4D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1B0C3-5F83-F0E2-F8E6-A22BA19D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185E5-FC00-A161-7210-DB87FFAD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0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8A9AC0-D3E7-073F-8980-E6BD8B4D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D95FC-36BD-4145-ED3E-6641853D9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1DA6E-C4B3-A47C-290F-6C9EDF89B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83889-F6CA-E617-6BE7-ED881F542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29A77-E4DD-937A-1189-86F23F98B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2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Student Performance — Exploratory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Presented by Riya Manoj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Lunch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dirty="0"/>
              <a:t>- Standard lunch → higher performance</a:t>
            </a:r>
          </a:p>
          <a:p>
            <a:r>
              <a:rPr dirty="0"/>
              <a:t>- Free/reduced lunch → relatively lower scores</a:t>
            </a:r>
          </a:p>
        </p:txBody>
      </p:sp>
      <p:pic>
        <p:nvPicPr>
          <p:cNvPr id="5" name="Picture 4" descr="A graph of a bar graph&#10;&#10;AI-generated content may be incorrect.">
            <a:extLst>
              <a:ext uri="{FF2B5EF4-FFF2-40B4-BE49-F238E27FC236}">
                <a16:creationId xmlns:a16="http://schemas.microsoft.com/office/drawing/2014/main" id="{F66A2BC8-4ADF-BE25-F7F6-D8CE2C3B9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29" y="2560639"/>
            <a:ext cx="6639852" cy="35655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Preparation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dirty="0"/>
              <a:t>- Completed test prep → higher scores</a:t>
            </a:r>
          </a:p>
          <a:p>
            <a:r>
              <a:rPr dirty="0"/>
              <a:t>- Preparation has clear positive effect</a:t>
            </a:r>
          </a:p>
        </p:txBody>
      </p:sp>
      <p:pic>
        <p:nvPicPr>
          <p:cNvPr id="6" name="Picture 5" descr="A graph of a graph showing the average scores&#10;&#10;AI-generated content may be incorrect.">
            <a:extLst>
              <a:ext uri="{FF2B5EF4-FFF2-40B4-BE49-F238E27FC236}">
                <a16:creationId xmlns:a16="http://schemas.microsoft.com/office/drawing/2014/main" id="{A24FC1C4-6C94-8979-E1A2-32F4AC050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00" y="2487561"/>
            <a:ext cx="6033935" cy="34806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Correlation Between Subjects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6"/>
          </a:xfrm>
        </p:spPr>
        <p:txBody>
          <a:bodyPr/>
          <a:lstStyle/>
          <a:p>
            <a:r>
              <a:rPr dirty="0"/>
              <a:t>- Math, Reading, Writing strongly correlated</a:t>
            </a:r>
          </a:p>
          <a:p>
            <a:r>
              <a:rPr dirty="0"/>
              <a:t>- Doing well in one subject → likely to do well in others</a:t>
            </a:r>
          </a:p>
        </p:txBody>
      </p:sp>
      <p:pic>
        <p:nvPicPr>
          <p:cNvPr id="5" name="Picture 4" descr="A graph of a graph of scores&#10;&#10;AI-generated content may be incorrect.">
            <a:extLst>
              <a:ext uri="{FF2B5EF4-FFF2-40B4-BE49-F238E27FC236}">
                <a16:creationId xmlns:a16="http://schemas.microsoft.com/office/drawing/2014/main" id="{E7B8A71A-D2EE-B223-2E5C-7AE69FB97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171" y="2436831"/>
            <a:ext cx="6004874" cy="368933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Insights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2658"/>
            <a:ext cx="8229600" cy="4637886"/>
          </a:xfrm>
        </p:spPr>
        <p:txBody>
          <a:bodyPr>
            <a:noAutofit/>
          </a:bodyPr>
          <a:lstStyle/>
          <a:p>
            <a:r>
              <a:rPr lang="en-US" sz="2000" b="1" dirty="0"/>
              <a:t>Test preparation course </a:t>
            </a:r>
            <a:r>
              <a:rPr lang="en-US" sz="2000" dirty="0"/>
              <a:t>-&gt;Students who completed it showed consistently higher scores</a:t>
            </a:r>
            <a:endParaRPr sz="2000" dirty="0"/>
          </a:p>
          <a:p>
            <a:r>
              <a:rPr lang="en-IN" sz="2000" b="1" dirty="0"/>
              <a:t>Parental education-</a:t>
            </a:r>
            <a:r>
              <a:rPr lang="en-IN" sz="2000" dirty="0"/>
              <a:t>&gt;</a:t>
            </a:r>
            <a:r>
              <a:rPr lang="en-US" sz="2000" dirty="0"/>
              <a:t>Higher parental education levels correlate with better student performance across all subjects.</a:t>
            </a:r>
            <a:endParaRPr sz="2000" dirty="0"/>
          </a:p>
          <a:p>
            <a:r>
              <a:rPr lang="en-IN" sz="2000" b="1" dirty="0"/>
              <a:t>Lunch type-</a:t>
            </a:r>
            <a:r>
              <a:rPr lang="en-IN" sz="2000" dirty="0"/>
              <a:t>&gt;</a:t>
            </a:r>
            <a:r>
              <a:rPr lang="en-US" sz="2000" dirty="0"/>
              <a:t>Students with a standard lunch performed better than those with free/reduced lunch, suggesting resource or nutrition impact.</a:t>
            </a:r>
            <a:endParaRPr sz="2000" dirty="0"/>
          </a:p>
          <a:p>
            <a:r>
              <a:rPr lang="en-IN" sz="2000" b="1" dirty="0"/>
              <a:t>Gender trends-</a:t>
            </a:r>
            <a:r>
              <a:rPr lang="en-IN" sz="2000" dirty="0"/>
              <a:t>&gt;</a:t>
            </a:r>
            <a:r>
              <a:rPr lang="en-US" sz="2000" dirty="0"/>
              <a:t>Females outperformed in reading &amp; writing, while males had a slight advantage in math.</a:t>
            </a:r>
          </a:p>
          <a:p>
            <a:r>
              <a:rPr lang="en-IN" sz="2000" b="1" dirty="0"/>
              <a:t>Score relationships-</a:t>
            </a:r>
            <a:r>
              <a:rPr lang="en-IN" sz="2000" dirty="0"/>
              <a:t>&gt;</a:t>
            </a:r>
            <a:r>
              <a:rPr lang="en-US" sz="2000" dirty="0"/>
              <a:t>Strong positive correlation among math, reading, and writing scores.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02BC-7285-248B-CA67-36125BE0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6AB00-119D-0F98-6DD6-9949FBAF7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Libraries - Pandas, NumPy, Matplotlib</a:t>
            </a:r>
          </a:p>
          <a:p>
            <a:r>
              <a:rPr lang="en-US" dirty="0"/>
              <a:t>Platform – Google </a:t>
            </a:r>
            <a:r>
              <a:rPr lang="en-US" dirty="0" err="1"/>
              <a:t>Colab</a:t>
            </a:r>
            <a:endParaRPr lang="en-US" dirty="0"/>
          </a:p>
          <a:p>
            <a:r>
              <a:rPr lang="en-US" dirty="0"/>
              <a:t>Dataset source -Kaggle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826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CDD6-E8DB-1248-2791-505AB889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DF6BD-5B72-3A9D-95EA-9D5798427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EDA provided a clear understanding of the dataset through cleaning, exploration, and visualization</a:t>
            </a:r>
          </a:p>
          <a:p>
            <a:r>
              <a:rPr lang="en-US" dirty="0"/>
              <a:t>Analysis showed that gender, parental education, lunch type, and test preparation significantly affect student performance</a:t>
            </a:r>
          </a:p>
          <a:p>
            <a:r>
              <a:rPr lang="en-US" dirty="0"/>
              <a:t>Strong correlations were observed among math, reading and writing scores</a:t>
            </a:r>
          </a:p>
          <a:p>
            <a:r>
              <a:rPr lang="en-US" dirty="0"/>
              <a:t>EDA proved essential for extracting insights and preparing the data for further modeling</a:t>
            </a:r>
          </a:p>
        </p:txBody>
      </p:sp>
    </p:spTree>
    <p:extLst>
      <p:ext uri="{BB962C8B-B14F-4D97-AF65-F5344CB8AC3E}">
        <p14:creationId xmlns:p14="http://schemas.microsoft.com/office/powerpoint/2010/main" val="1316612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B929-D873-A278-B675-DD75749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3C0DF-A3A7-0AA2-E2CE-E30266F4D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EDA?</a:t>
            </a:r>
          </a:p>
          <a:p>
            <a:r>
              <a:rPr lang="en-IN" dirty="0"/>
              <a:t>Exploratory Data Analysis (EDA) is the process of </a:t>
            </a:r>
            <a:r>
              <a:rPr lang="en-IN" dirty="0" err="1"/>
              <a:t>analyzing</a:t>
            </a:r>
            <a:r>
              <a:rPr lang="en-IN" dirty="0"/>
              <a:t> datasets to summarize their main characteristics.</a:t>
            </a:r>
          </a:p>
          <a:p>
            <a:r>
              <a:rPr lang="en-IN" dirty="0"/>
              <a:t>It uses statistical techniques and visualization to uncover patterns ,detect anomalies and test assumptions.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Purpose of EDA</a:t>
            </a:r>
          </a:p>
          <a:p>
            <a:r>
              <a:rPr lang="en-IN" dirty="0"/>
              <a:t>To understand the structure and quality of data.</a:t>
            </a:r>
          </a:p>
          <a:p>
            <a:r>
              <a:rPr lang="en-IN" dirty="0"/>
              <a:t>To identify relationship between variables.</a:t>
            </a:r>
          </a:p>
          <a:p>
            <a:r>
              <a:rPr lang="en-IN" dirty="0"/>
              <a:t>To generate insights that guide further analysis or </a:t>
            </a:r>
            <a:r>
              <a:rPr lang="en-IN" dirty="0" err="1"/>
              <a:t>modeling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788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ADA5-5D18-4448-D72E-E00DC6FC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D57B-D019-162A-93A9-49268D36D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study student performance in subjects like Math, Reading, and Writing.</a:t>
            </a:r>
          </a:p>
          <a:p>
            <a:r>
              <a:rPr lang="en-US" dirty="0"/>
              <a:t>To analyze how demographic and social factors (gender, parental education, lunch type, test preparation) influence scores.</a:t>
            </a:r>
          </a:p>
          <a:p>
            <a:r>
              <a:rPr lang="en-US" dirty="0"/>
              <a:t>To provide meaningful insights that can support future predictive modeling.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69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About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~1000 rows, 8 columns</a:t>
            </a:r>
          </a:p>
          <a:p>
            <a:r>
              <a:rPr dirty="0"/>
              <a:t>- Numeric: math, reading, writing scores</a:t>
            </a:r>
          </a:p>
          <a:p>
            <a:r>
              <a:rPr dirty="0"/>
              <a:t>- Categorical: gender, parental education, lunch, </a:t>
            </a:r>
            <a:r>
              <a:rPr lang="en-US" dirty="0"/>
              <a:t>   </a:t>
            </a:r>
            <a:r>
              <a:rPr dirty="0"/>
              <a:t>test preparation</a:t>
            </a:r>
            <a:r>
              <a:rPr lang="en-US" dirty="0"/>
              <a:t> course, race</a:t>
            </a:r>
            <a:endParaRPr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0E12C9E-895F-EB49-4C32-72D764135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6" y="3794276"/>
            <a:ext cx="7748434" cy="17970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C0C13-C936-93FB-B8D0-CBF0EAF3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E17CD9-5B23-3DD5-7CDA-18D8F466467B}"/>
              </a:ext>
            </a:extLst>
          </p:cNvPr>
          <p:cNvSpPr/>
          <p:nvPr/>
        </p:nvSpPr>
        <p:spPr>
          <a:xfrm>
            <a:off x="3480619" y="1690690"/>
            <a:ext cx="2458065" cy="46257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Acquisition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7CDB08-5639-E834-7F53-B66CE69D2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619" y="2432768"/>
            <a:ext cx="2458066" cy="46257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/>
              <a:t>      </a:t>
            </a:r>
            <a:r>
              <a:rPr lang="en-US" sz="1800" dirty="0"/>
              <a:t>Data Cleaning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AAD92D-CFE4-EB8C-069E-8D6B711DBE31}"/>
              </a:ext>
            </a:extLst>
          </p:cNvPr>
          <p:cNvSpPr/>
          <p:nvPr/>
        </p:nvSpPr>
        <p:spPr>
          <a:xfrm>
            <a:off x="3480619" y="3174846"/>
            <a:ext cx="2458066" cy="46257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Univariate Analysis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A8579A-5562-771A-A90C-9CDDBD67639E}"/>
              </a:ext>
            </a:extLst>
          </p:cNvPr>
          <p:cNvSpPr/>
          <p:nvPr/>
        </p:nvSpPr>
        <p:spPr>
          <a:xfrm>
            <a:off x="3480619" y="3916926"/>
            <a:ext cx="2458065" cy="46257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Bivariate Analysis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19C533-3967-97C6-FA59-7DF10542AD2A}"/>
              </a:ext>
            </a:extLst>
          </p:cNvPr>
          <p:cNvSpPr/>
          <p:nvPr/>
        </p:nvSpPr>
        <p:spPr>
          <a:xfrm>
            <a:off x="3480618" y="4659007"/>
            <a:ext cx="2458066" cy="46257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Multivariate Analysis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5048EE-CC46-534C-0A26-2FFC88273E04}"/>
              </a:ext>
            </a:extLst>
          </p:cNvPr>
          <p:cNvSpPr/>
          <p:nvPr/>
        </p:nvSpPr>
        <p:spPr>
          <a:xfrm>
            <a:off x="3480618" y="5401085"/>
            <a:ext cx="2458067" cy="46257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Insights &amp; Conclusion</a:t>
            </a:r>
            <a:endParaRPr lang="en-IN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3777DB7-0534-CBBA-AED4-D4945E05FBEC}"/>
              </a:ext>
            </a:extLst>
          </p:cNvPr>
          <p:cNvSpPr/>
          <p:nvPr/>
        </p:nvSpPr>
        <p:spPr>
          <a:xfrm>
            <a:off x="4630993" y="2153267"/>
            <a:ext cx="226141" cy="279502"/>
          </a:xfrm>
          <a:prstGeom prst="downArrow">
            <a:avLst>
              <a:gd name="adj1" fmla="val 50000"/>
              <a:gd name="adj2" fmla="val 67588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2A6653B-8DA0-FF77-9B13-1D7B18DD1109}"/>
              </a:ext>
            </a:extLst>
          </p:cNvPr>
          <p:cNvSpPr/>
          <p:nvPr/>
        </p:nvSpPr>
        <p:spPr>
          <a:xfrm>
            <a:off x="4630993" y="2895346"/>
            <a:ext cx="226141" cy="279502"/>
          </a:xfrm>
          <a:prstGeom prst="downArrow">
            <a:avLst>
              <a:gd name="adj1" fmla="val 50000"/>
              <a:gd name="adj2" fmla="val 67588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02AA6D25-5FE5-62D1-0B3E-4279DAF745EE}"/>
              </a:ext>
            </a:extLst>
          </p:cNvPr>
          <p:cNvSpPr/>
          <p:nvPr/>
        </p:nvSpPr>
        <p:spPr>
          <a:xfrm>
            <a:off x="4630992" y="3637421"/>
            <a:ext cx="226141" cy="279502"/>
          </a:xfrm>
          <a:prstGeom prst="downArrow">
            <a:avLst>
              <a:gd name="adj1" fmla="val 50000"/>
              <a:gd name="adj2" fmla="val 67588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356EA85-FDFC-B266-3AFB-59708D6C1700}"/>
              </a:ext>
            </a:extLst>
          </p:cNvPr>
          <p:cNvSpPr/>
          <p:nvPr/>
        </p:nvSpPr>
        <p:spPr>
          <a:xfrm>
            <a:off x="4630991" y="4379496"/>
            <a:ext cx="226141" cy="279502"/>
          </a:xfrm>
          <a:prstGeom prst="downArrow">
            <a:avLst>
              <a:gd name="adj1" fmla="val 50000"/>
              <a:gd name="adj2" fmla="val 67588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63CA0A2-3DAF-9C12-4D0D-82333480B9DD}"/>
              </a:ext>
            </a:extLst>
          </p:cNvPr>
          <p:cNvSpPr/>
          <p:nvPr/>
        </p:nvSpPr>
        <p:spPr>
          <a:xfrm>
            <a:off x="4630993" y="5115952"/>
            <a:ext cx="226141" cy="279502"/>
          </a:xfrm>
          <a:prstGeom prst="downArrow">
            <a:avLst>
              <a:gd name="adj1" fmla="val 50000"/>
              <a:gd name="adj2" fmla="val 67588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86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lang="en-US" dirty="0"/>
              <a:t>Verified dataset structure </a:t>
            </a:r>
          </a:p>
          <a:p>
            <a:pPr marL="0" indent="0">
              <a:buNone/>
            </a:pPr>
            <a:r>
              <a:rPr lang="en-US" dirty="0"/>
              <a:t>     using info()</a:t>
            </a:r>
            <a:endParaRPr dirty="0"/>
          </a:p>
          <a:p>
            <a:r>
              <a:rPr dirty="0"/>
              <a:t>- </a:t>
            </a:r>
            <a:r>
              <a:rPr lang="en-US" dirty="0"/>
              <a:t>Checked for missing values</a:t>
            </a:r>
          </a:p>
          <a:p>
            <a:pPr marL="0" indent="0">
              <a:buNone/>
            </a:pPr>
            <a:r>
              <a:rPr lang="en-US" dirty="0"/>
              <a:t>     none found</a:t>
            </a:r>
          </a:p>
          <a:p>
            <a:r>
              <a:rPr lang="en-US" dirty="0"/>
              <a:t>- Verified data consistency </a:t>
            </a:r>
          </a:p>
          <a:p>
            <a:pPr marL="0" indent="0">
              <a:buNone/>
            </a:pPr>
            <a:r>
              <a:rPr lang="en-US" dirty="0"/>
              <a:t>      (no duplicates)</a:t>
            </a:r>
          </a:p>
          <a:p>
            <a:r>
              <a:rPr lang="en-US" dirty="0"/>
              <a:t>- No major cleaning required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AAB52D3-EA53-F4BA-D45F-31293903C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695" y="1862652"/>
            <a:ext cx="2924583" cy="40010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Distribution of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dirty="0"/>
              <a:t>- Most scores between 60–80</a:t>
            </a:r>
          </a:p>
          <a:p>
            <a:r>
              <a:rPr dirty="0"/>
              <a:t>- Few extreme outliers</a:t>
            </a:r>
          </a:p>
          <a:p>
            <a:r>
              <a:rPr dirty="0"/>
              <a:t>- Balanced distributions</a:t>
            </a:r>
          </a:p>
        </p:txBody>
      </p:sp>
      <p:pic>
        <p:nvPicPr>
          <p:cNvPr id="5" name="Picture 4" descr="A graph of a distribution of math scores&#10;&#10;AI-generated content may be incorrect.">
            <a:extLst>
              <a:ext uri="{FF2B5EF4-FFF2-40B4-BE49-F238E27FC236}">
                <a16:creationId xmlns:a16="http://schemas.microsoft.com/office/drawing/2014/main" id="{4422632F-99A5-2187-124E-AB33005E0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1" y="3190516"/>
            <a:ext cx="2575559" cy="2561420"/>
          </a:xfrm>
          <a:prstGeom prst="rect">
            <a:avLst/>
          </a:prstGeom>
        </p:spPr>
      </p:pic>
      <p:pic>
        <p:nvPicPr>
          <p:cNvPr id="7" name="Picture 6" descr="A graph of a distribution of reading scores&#10;&#10;AI-generated content may be incorrect.">
            <a:extLst>
              <a:ext uri="{FF2B5EF4-FFF2-40B4-BE49-F238E27FC236}">
                <a16:creationId xmlns:a16="http://schemas.microsoft.com/office/drawing/2014/main" id="{E96D79AD-0476-0BEB-3252-BACC9A9C0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043" y="3185753"/>
            <a:ext cx="2499359" cy="2566183"/>
          </a:xfrm>
          <a:prstGeom prst="rect">
            <a:avLst/>
          </a:prstGeom>
        </p:spPr>
      </p:pic>
      <p:pic>
        <p:nvPicPr>
          <p:cNvPr id="9" name="Picture 8" descr="A graph of writing scores&#10;&#10;AI-generated content may be incorrect.">
            <a:extLst>
              <a:ext uri="{FF2B5EF4-FFF2-40B4-BE49-F238E27FC236}">
                <a16:creationId xmlns:a16="http://schemas.microsoft.com/office/drawing/2014/main" id="{18167F3D-697E-6544-6B4F-B520005F8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522" y="3185753"/>
            <a:ext cx="2423158" cy="25566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Gender and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Females: better in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dirty="0"/>
              <a:t>reading</a:t>
            </a:r>
            <a:r>
              <a:rPr lang="en-US" dirty="0"/>
              <a:t> </a:t>
            </a:r>
            <a:r>
              <a:rPr dirty="0"/>
              <a:t>&amp; writing</a:t>
            </a:r>
          </a:p>
          <a:p>
            <a:r>
              <a:rPr dirty="0"/>
              <a:t>- Males: slightly</a:t>
            </a:r>
            <a:endParaRPr lang="en-US" dirty="0"/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    </a:t>
            </a:r>
            <a:r>
              <a:rPr dirty="0"/>
              <a:t>better</a:t>
            </a:r>
            <a:r>
              <a:rPr lang="en-US" dirty="0"/>
              <a:t> </a:t>
            </a:r>
            <a:r>
              <a:rPr dirty="0"/>
              <a:t>in math</a:t>
            </a:r>
          </a:p>
          <a:p>
            <a:r>
              <a:rPr dirty="0"/>
              <a:t>- Differences small</a:t>
            </a:r>
          </a:p>
        </p:txBody>
      </p:sp>
      <p:pic>
        <p:nvPicPr>
          <p:cNvPr id="8" name="Picture 7" descr="A graph of a graph of a person and person&#10;&#10;AI-generated content may be incorrect.">
            <a:extLst>
              <a:ext uri="{FF2B5EF4-FFF2-40B4-BE49-F238E27FC236}">
                <a16:creationId xmlns:a16="http://schemas.microsoft.com/office/drawing/2014/main" id="{53592BE0-167D-4096-B9C6-7D0E002FD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297" y="1690689"/>
            <a:ext cx="4621161" cy="45921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Parental Education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dirty="0"/>
              <a:t>- Higher education level → higher scores</a:t>
            </a:r>
          </a:p>
          <a:p>
            <a:r>
              <a:rPr dirty="0"/>
              <a:t>- Clear positive correlation</a:t>
            </a:r>
          </a:p>
        </p:txBody>
      </p:sp>
      <p:pic>
        <p:nvPicPr>
          <p:cNvPr id="6" name="Picture 5" descr="A graph of a graph of average scores&#10;&#10;AI-generated content may be incorrect.">
            <a:extLst>
              <a:ext uri="{FF2B5EF4-FFF2-40B4-BE49-F238E27FC236}">
                <a16:creationId xmlns:a16="http://schemas.microsoft.com/office/drawing/2014/main" id="{842C122F-0F0E-A7B1-39A3-40CD304EE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58" y="2389239"/>
            <a:ext cx="6687483" cy="37369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482</Words>
  <Application>Microsoft Office PowerPoint</Application>
  <PresentationFormat>On-screen Show (4:3)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Student Performance — Exploratory Data Analysis</vt:lpstr>
      <vt:lpstr>Introduction</vt:lpstr>
      <vt:lpstr>Problem Statement</vt:lpstr>
      <vt:lpstr>About the Dataset</vt:lpstr>
      <vt:lpstr>Workflow</vt:lpstr>
      <vt:lpstr>Data Cleaning</vt:lpstr>
      <vt:lpstr>Distribution of Scores</vt:lpstr>
      <vt:lpstr>Gender and Performance</vt:lpstr>
      <vt:lpstr>Parental Education Level</vt:lpstr>
      <vt:lpstr>Lunch Type</vt:lpstr>
      <vt:lpstr>Test Preparation Course</vt:lpstr>
      <vt:lpstr>Correlation Between Subjects</vt:lpstr>
      <vt:lpstr>Key Insights </vt:lpstr>
      <vt:lpstr>Tools Used 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RIYA MANOJ</cp:lastModifiedBy>
  <cp:revision>1</cp:revision>
  <dcterms:created xsi:type="dcterms:W3CDTF">2013-01-27T09:14:16Z</dcterms:created>
  <dcterms:modified xsi:type="dcterms:W3CDTF">2025-09-21T08:59:38Z</dcterms:modified>
  <cp:category/>
</cp:coreProperties>
</file>