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6A65A-53C0-4763-9296-C4159A5CB695}" v="21" dt="2025-09-17T14:37:09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840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 MANOJ" userId="3a9d82269b48405f" providerId="LiveId" clId="{8F1A893B-4ED2-41F5-95A7-37E6E6A7BE86}"/>
    <pc:docChg chg="custSel addSld modSld">
      <pc:chgData name="RIYA MANOJ" userId="3a9d82269b48405f" providerId="LiveId" clId="{8F1A893B-4ED2-41F5-95A7-37E6E6A7BE86}" dt="2025-09-17T14:44:24.245" v="704" actId="20577"/>
      <pc:docMkLst>
        <pc:docMk/>
      </pc:docMkLst>
      <pc:sldChg chg="modSp">
        <pc:chgData name="RIYA MANOJ" userId="3a9d82269b48405f" providerId="LiveId" clId="{8F1A893B-4ED2-41F5-95A7-37E6E6A7BE86}" dt="2025-09-17T14:37:09.306" v="558"/>
        <pc:sldMkLst>
          <pc:docMk/>
          <pc:sldMk cId="0" sldId="256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6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17T14:44:24.245" v="704" actId="20577"/>
        <pc:sldMkLst>
          <pc:docMk/>
          <pc:sldMk cId="0" sldId="257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7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44:24.245" v="704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17T14:39:18.378" v="559" actId="20577"/>
        <pc:sldMkLst>
          <pc:docMk/>
          <pc:sldMk cId="0" sldId="258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8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9:18.378" v="55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17T14:37:09.306" v="558"/>
        <pc:sldMkLst>
          <pc:docMk/>
          <pc:sldMk cId="0" sldId="259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9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59"/>
            <ac:spMk id="3" creationId="{00000000-0000-0000-0000-000000000000}"/>
          </ac:spMkLst>
        </pc:spChg>
      </pc:sldChg>
      <pc:sldChg chg="addSp modSp mod">
        <pc:chgData name="RIYA MANOJ" userId="3a9d82269b48405f" providerId="LiveId" clId="{8F1A893B-4ED2-41F5-95A7-37E6E6A7BE86}" dt="2025-09-17T14:37:09.306" v="558"/>
        <pc:sldMkLst>
          <pc:docMk/>
          <pc:sldMk cId="0" sldId="260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0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RIYA MANOJ" userId="3a9d82269b48405f" providerId="LiveId" clId="{8F1A893B-4ED2-41F5-95A7-37E6E6A7BE86}" dt="2025-09-17T14:18:11.209" v="77" actId="1076"/>
          <ac:picMkLst>
            <pc:docMk/>
            <pc:sldMk cId="0" sldId="260"/>
            <ac:picMk id="5" creationId="{0D39F819-0F7C-3517-1C6E-9D43FF06B81F}"/>
          </ac:picMkLst>
        </pc:picChg>
      </pc:sldChg>
      <pc:sldChg chg="modSp mod">
        <pc:chgData name="RIYA MANOJ" userId="3a9d82269b48405f" providerId="LiveId" clId="{8F1A893B-4ED2-41F5-95A7-37E6E6A7BE86}" dt="2025-09-17T14:37:09.306" v="558"/>
        <pc:sldMkLst>
          <pc:docMk/>
          <pc:sldMk cId="0" sldId="262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17T14:37:09.306" v="558"/>
        <pc:sldMkLst>
          <pc:docMk/>
          <pc:sldMk cId="0" sldId="263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3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17T14:37:09.306" v="558"/>
        <pc:sldMkLst>
          <pc:docMk/>
          <pc:sldMk cId="0" sldId="264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4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RIYA MANOJ" userId="3a9d82269b48405f" providerId="LiveId" clId="{8F1A893B-4ED2-41F5-95A7-37E6E6A7BE86}" dt="2025-09-17T14:37:09.306" v="558"/>
        <pc:sldMkLst>
          <pc:docMk/>
          <pc:sldMk cId="0" sldId="265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5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RIYA MANOJ" userId="3a9d82269b48405f" providerId="LiveId" clId="{8F1A893B-4ED2-41F5-95A7-37E6E6A7BE86}" dt="2025-09-17T14:37:09.306" v="558"/>
        <pc:sldMkLst>
          <pc:docMk/>
          <pc:sldMk cId="0" sldId="266"/>
        </pc:sldMkLst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6"/>
            <ac:spMk id="2" creationId="{00000000-0000-0000-0000-000000000000}"/>
          </ac:spMkLst>
        </pc:spChg>
        <pc:spChg chg="mod">
          <ac:chgData name="RIYA MANOJ" userId="3a9d82269b48405f" providerId="LiveId" clId="{8F1A893B-4ED2-41F5-95A7-37E6E6A7BE86}" dt="2025-09-17T14:37:09.306" v="558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new mod modClrScheme chgLayout">
        <pc:chgData name="RIYA MANOJ" userId="3a9d82269b48405f" providerId="LiveId" clId="{8F1A893B-4ED2-41F5-95A7-37E6E6A7BE86}" dt="2025-09-17T14:36:12.498" v="551" actId="20577"/>
        <pc:sldMkLst>
          <pc:docMk/>
          <pc:sldMk cId="9687714" sldId="267"/>
        </pc:sldMkLst>
        <pc:spChg chg="del mod ord">
          <ac:chgData name="RIYA MANOJ" userId="3a9d82269b48405f" providerId="LiveId" clId="{8F1A893B-4ED2-41F5-95A7-37E6E6A7BE86}" dt="2025-09-17T14:35:45.463" v="535" actId="700"/>
          <ac:spMkLst>
            <pc:docMk/>
            <pc:sldMk cId="9687714" sldId="267"/>
            <ac:spMk id="2" creationId="{C538B07E-F959-926A-9F79-C830D6473340}"/>
          </ac:spMkLst>
        </pc:spChg>
        <pc:spChg chg="del">
          <ac:chgData name="RIYA MANOJ" userId="3a9d82269b48405f" providerId="LiveId" clId="{8F1A893B-4ED2-41F5-95A7-37E6E6A7BE86}" dt="2025-09-17T14:35:45.463" v="535" actId="700"/>
          <ac:spMkLst>
            <pc:docMk/>
            <pc:sldMk cId="9687714" sldId="267"/>
            <ac:spMk id="3" creationId="{432A062F-EB63-3C4B-BA61-4EF378812CEA}"/>
          </ac:spMkLst>
        </pc:spChg>
        <pc:spChg chg="add mod ord">
          <ac:chgData name="RIYA MANOJ" userId="3a9d82269b48405f" providerId="LiveId" clId="{8F1A893B-4ED2-41F5-95A7-37E6E6A7BE86}" dt="2025-09-17T14:36:12.498" v="551" actId="20577"/>
          <ac:spMkLst>
            <pc:docMk/>
            <pc:sldMk cId="9687714" sldId="267"/>
            <ac:spMk id="4" creationId="{D9C0D639-BE97-ADFF-1531-837094DD4A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7864-9124-5BCB-B3E5-B76411542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993EC-5DEE-27F7-72E4-C81A02896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462BB-D236-244A-4AC4-16A03F72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C269-570E-2105-FEEC-CE987C33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CABE-DDBC-7B4C-BECA-8E5ED828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5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864C-1694-7D5C-EB7A-121C2845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2B6AC-E52F-5349-A11F-99C9630F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DA82-3F5C-DF36-3D6B-2801CE400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FD313-5D2A-9320-51C0-3D29EE74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AFD0-F649-F482-6754-699B9BF5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6E5DC-CC3A-22E6-4B8E-27451ABB7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42751-19D7-431C-5546-8E8108028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194ED-5D44-E16C-D37B-D54F0AA55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56DD9-5616-F118-6A41-4F514473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F2C49-B236-6B56-F426-6DA39AC1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89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7C97-4EB8-79FA-77E6-5E413468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AA46-BB87-DC35-735A-7D9BB631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339F-9F07-D1F3-FC7E-6E881622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DEE3-A4D3-8DEC-4310-4168BC4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F75A-CAA4-0086-E0C3-243C3A54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2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BF2A-E4FD-4F4C-348C-A15F81314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709D2-9ECF-1CB6-2135-EE7255D3E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D902D-0116-47D2-41A4-AC673E2F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24AD8-D26E-ADA0-FF39-838816D3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E4956-772A-3CEF-9740-E7813A43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3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E9C2-9807-FCAC-C204-2C2A54D2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7B99-CB3C-1EB1-9F43-0620A7674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EB6EF-F764-90F8-1204-67E2A757D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DA57-5C98-C429-FF45-C6E29E06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4BF6F-C2F8-C221-735C-8DD157D0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63E61-7750-7D5A-0EEF-E1248305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1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FB63-1B1F-D6B9-6702-E79A71D69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A1EA-D22E-A17B-59CE-3B32EF4A3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096E-ECD4-2B13-D34D-CB8C9C759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F3022-B35F-A4C2-4F6D-30DF7E4ED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47E23-CE5E-C741-6283-A5415CF7F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D8FDC-9D76-4B60-5053-C438C3F5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8B73-8AEB-D2BB-BA87-36346C55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CEFD04-5CB9-0561-DECD-ADD837EA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C127-DAB1-1368-F5F8-73AB2E68A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10BBA-D386-FCE1-0224-402B8815B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0ED64-65FD-4C24-1782-4AD2CE2B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E2ED2-86E7-ADC8-BBBF-35FEBCA4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50B0D-D313-A297-08AE-759A6B32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1AB6B-1C0E-25DF-0B94-30D3B1D5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AE1B5-FF81-8ED9-D8AC-42782FED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3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498A-A304-FCE7-E61E-23BA1482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A0ED-C7A6-56CA-7FEE-A66F979C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10A00-72CD-7786-3B4D-E97062BAF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42190-1619-3F72-A82C-AA575185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2B7DD-64F6-1988-4016-4334C0AC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F92B-BDE4-679D-F344-9712341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5158-10A8-765D-52D0-1511A32E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1602D-42F9-DD83-8623-84E2DC8B9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A276-412E-98A7-911E-1B86E5521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46DF4-2915-AA0F-6872-1298A2C5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AE2CD-6E52-9EB9-C22F-880C8862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79F1-383D-F66C-F867-885639A5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3BC4D-734C-9934-70DC-5CEF75B1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75A0A-5F50-E9A7-E1D1-8CCDC1840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8531-DBB1-3B28-76D8-2B8E34BD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61358-ECDE-6852-C830-58729E29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8231-6A7B-472A-01CF-BA1126D84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Automobile Dataset Analysis using NumPy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Riya Manoj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 MPG Dataset</a:t>
            </a:r>
            <a:r>
              <a:rPr lang="en-US" dirty="0"/>
              <a:t> -Kaggle</a:t>
            </a:r>
            <a:endParaRPr dirty="0"/>
          </a:p>
          <a:p>
            <a:r>
              <a:rPr dirty="0"/>
              <a:t>NumPy Official Documentation.</a:t>
            </a:r>
          </a:p>
          <a:p>
            <a:r>
              <a:rPr dirty="0"/>
              <a:t>pandas Official Documentation.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0D639-BE97-ADFF-1531-837094DD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852794"/>
          </a:xfrm>
        </p:spPr>
        <p:txBody>
          <a:bodyPr/>
          <a:lstStyle/>
          <a:p>
            <a:r>
              <a:rPr lang="en-US" dirty="0"/>
              <a:t>				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NumPy is a </a:t>
            </a:r>
            <a:r>
              <a:rPr lang="en-US" dirty="0"/>
              <a:t>powerful open-source </a:t>
            </a:r>
            <a:r>
              <a:rPr dirty="0"/>
              <a:t>Python library for  numerical </a:t>
            </a:r>
            <a:r>
              <a:rPr lang="en-US" dirty="0"/>
              <a:t>and scientific </a:t>
            </a:r>
            <a:r>
              <a:rPr dirty="0"/>
              <a:t>computing.</a:t>
            </a:r>
          </a:p>
          <a:p>
            <a:r>
              <a:rPr dirty="0"/>
              <a:t>Useful for handling large arrays and mathematical operations.</a:t>
            </a:r>
            <a:endParaRPr lang="en-US" dirty="0"/>
          </a:p>
          <a:p>
            <a:r>
              <a:rPr lang="en-IN" dirty="0"/>
              <a:t>Forms the foundation for data science and Machine Learning libraries like Pandas </a:t>
            </a:r>
            <a:r>
              <a:rPr lang="en-IN"/>
              <a:t>and TensorFlow.</a:t>
            </a:r>
            <a:endParaRPr dirty="0"/>
          </a:p>
          <a:p>
            <a:r>
              <a:rPr dirty="0"/>
              <a:t>Project goal: Apply NumPy on the automobile dataset to clean data and analyze horsepower.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Horsepower values were stored as strings, not numbers.</a:t>
            </a:r>
          </a:p>
          <a:p>
            <a:r>
              <a:rPr dirty="0"/>
              <a:t>Needed to analyze cars with respect to horsepower and mpg.</a:t>
            </a:r>
          </a:p>
          <a:p>
            <a:r>
              <a:rPr dirty="0"/>
              <a:t>Challenge: connect numerical horsepower with car names for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pandas to load dataset and identify missing values.</a:t>
            </a:r>
          </a:p>
          <a:p>
            <a:r>
              <a:t>Replaced missing horsepower values with mean (data cleaning).</a:t>
            </a:r>
          </a:p>
          <a:p>
            <a:r>
              <a:t>Converted horsepower into NumPy array for operations.</a:t>
            </a:r>
          </a:p>
          <a:p>
            <a:r>
              <a:t>Applied slicing and sorting to extract insights.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Auto MPG </a:t>
            </a:r>
            <a:r>
              <a:rPr lang="en-US" dirty="0"/>
              <a:t>, 398 rows, 9 columns</a:t>
            </a:r>
            <a:r>
              <a:rPr dirty="0"/>
              <a:t>.</a:t>
            </a:r>
          </a:p>
          <a:p>
            <a:r>
              <a:rPr dirty="0"/>
              <a:t>Key attributes: mpg, horsepower, car name.</a:t>
            </a:r>
          </a:p>
          <a:p>
            <a:r>
              <a:rPr dirty="0"/>
              <a:t>Issue: horsepower column had non-numeric values.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39F819-0F7C-3517-1C6E-9D43FF06B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09" y="3159760"/>
            <a:ext cx="4124901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(programming language)</a:t>
            </a:r>
          </a:p>
          <a:p>
            <a:r>
              <a:rPr dirty="0"/>
              <a:t>NumPy (numerical operations, slicing, sorting)</a:t>
            </a:r>
          </a:p>
          <a:p>
            <a:r>
              <a:rPr dirty="0"/>
              <a:t>pandas (data cleaning and dataset handling)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dirty="0"/>
              <a:t> (implementation environment)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 1: Loaded dataset and checked info.</a:t>
            </a:r>
            <a:endParaRPr lang="en-US" dirty="0"/>
          </a:p>
          <a:p>
            <a:r>
              <a:rPr lang="en-IN" dirty="0"/>
              <a:t>Step 2: Converted non numeric horsepower column to numeric.</a:t>
            </a:r>
            <a:endParaRPr dirty="0"/>
          </a:p>
          <a:p>
            <a:r>
              <a:rPr dirty="0"/>
              <a:t>Step </a:t>
            </a:r>
            <a:r>
              <a:rPr lang="en-US" dirty="0"/>
              <a:t>3</a:t>
            </a:r>
            <a:r>
              <a:rPr dirty="0"/>
              <a:t>: Handled missing horsepower values with mean.</a:t>
            </a:r>
          </a:p>
          <a:p>
            <a:r>
              <a:rPr dirty="0"/>
              <a:t>Step </a:t>
            </a:r>
            <a:r>
              <a:rPr lang="en-US" dirty="0"/>
              <a:t>4</a:t>
            </a:r>
            <a:r>
              <a:rPr dirty="0"/>
              <a:t>: Converted horsepower column into NumPy array.</a:t>
            </a:r>
          </a:p>
          <a:p>
            <a:r>
              <a:rPr dirty="0"/>
              <a:t>Step </a:t>
            </a:r>
            <a:r>
              <a:rPr lang="en-US" dirty="0"/>
              <a:t>5</a:t>
            </a:r>
            <a:r>
              <a:rPr dirty="0"/>
              <a:t>: Performed slicing to view specific ranges.</a:t>
            </a:r>
          </a:p>
          <a:p>
            <a:r>
              <a:rPr dirty="0"/>
              <a:t>Step </a:t>
            </a:r>
            <a:r>
              <a:rPr lang="en-US" dirty="0"/>
              <a:t>6</a:t>
            </a:r>
            <a:r>
              <a:rPr dirty="0"/>
              <a:t>: Sorted horsepower to find top 5 cars.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Missing horsepower values were successfully replaced.</a:t>
            </a:r>
          </a:p>
          <a:p>
            <a:r>
              <a:rPr dirty="0"/>
              <a:t>Cars with higher horsepower generally had lower mpg.</a:t>
            </a:r>
          </a:p>
          <a:p>
            <a:r>
              <a:rPr dirty="0"/>
              <a:t>Top 5 cars by horsepower identified (e.g.,</a:t>
            </a:r>
            <a:r>
              <a:rPr lang="en-US" dirty="0"/>
              <a:t> Pontiac grand prix </a:t>
            </a:r>
            <a:r>
              <a:rPr dirty="0"/>
              <a:t>,</a:t>
            </a:r>
            <a:r>
              <a:rPr lang="en-US" dirty="0"/>
              <a:t> Pontiac Catalina,</a:t>
            </a:r>
            <a:r>
              <a:rPr dirty="0"/>
              <a:t> </a:t>
            </a:r>
            <a:r>
              <a:rPr lang="en-US" dirty="0"/>
              <a:t>Buick estate wagon</a:t>
            </a:r>
            <a:r>
              <a:rPr dirty="0"/>
              <a:t>).</a:t>
            </a:r>
          </a:p>
          <a:p>
            <a:r>
              <a:rPr dirty="0"/>
              <a:t>Data cleaning made analysis possible.</a:t>
            </a:r>
            <a:endParaRPr lang="en-US" dirty="0"/>
          </a:p>
          <a:p>
            <a:r>
              <a:rPr lang="en-IN" i="1" dirty="0"/>
              <a:t>Note: The dataset is historical, so high-horsepower cars identified (Pontiac, Buick , etc.)were considered powerful in that era, but may not match today’s high-performance standards</a:t>
            </a:r>
            <a:endParaRPr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 simplified numerical processing and array handling.</a:t>
            </a:r>
          </a:p>
          <a:p>
            <a:r>
              <a:t>Preprocessing improved dataset quality and accuracy.</a:t>
            </a:r>
          </a:p>
          <a:p>
            <a:r>
              <a:t>Analysis provided real-world insights into automobile performance.</a:t>
            </a:r>
          </a:p>
          <a:p>
            <a:r>
              <a:t>Project highlighted the importance of data cleaning + NumPy operations in data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394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Automobile Dataset Analysis using NumPy</vt:lpstr>
      <vt:lpstr>Introduction</vt:lpstr>
      <vt:lpstr>Problem Statement</vt:lpstr>
      <vt:lpstr>Proposed Solution</vt:lpstr>
      <vt:lpstr>Dataset Overview</vt:lpstr>
      <vt:lpstr>Tools Used</vt:lpstr>
      <vt:lpstr>Implementation</vt:lpstr>
      <vt:lpstr>Insights</vt:lpstr>
      <vt:lpstr>Conclusion</vt:lpstr>
      <vt:lpstr>References</vt:lpstr>
      <vt:lpstr>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RIYA MANOJ</cp:lastModifiedBy>
  <cp:revision>2</cp:revision>
  <dcterms:created xsi:type="dcterms:W3CDTF">2013-01-27T09:14:16Z</dcterms:created>
  <dcterms:modified xsi:type="dcterms:W3CDTF">2025-09-17T14:44:25Z</dcterms:modified>
  <cp:category/>
</cp:coreProperties>
</file>