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8D531-B288-4AD8-9E7C-4ACAEAA4311E}" v="10" dt="2025-09-21T09:23:36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YA MANOJ" userId="3a9d82269b48405f" providerId="LiveId" clId="{8F1A893B-4ED2-41F5-95A7-37E6E6A7BE86}"/>
    <pc:docChg chg="undo custSel addSld delSld modSld">
      <pc:chgData name="RIYA MANOJ" userId="3a9d82269b48405f" providerId="LiveId" clId="{8F1A893B-4ED2-41F5-95A7-37E6E6A7BE86}" dt="2025-09-21T09:24:59.194" v="251" actId="20577"/>
      <pc:docMkLst>
        <pc:docMk/>
      </pc:docMkLst>
      <pc:sldChg chg="modSp mod modClrScheme chgLayout">
        <pc:chgData name="RIYA MANOJ" userId="3a9d82269b48405f" providerId="LiveId" clId="{8F1A893B-4ED2-41F5-95A7-37E6E6A7BE86}" dt="2025-09-21T09:14:56.670" v="57" actId="20577"/>
        <pc:sldMkLst>
          <pc:docMk/>
          <pc:sldMk cId="0" sldId="256"/>
        </pc:sldMkLst>
        <pc:spChg chg="mod ord">
          <ac:chgData name="RIYA MANOJ" userId="3a9d82269b48405f" providerId="LiveId" clId="{8F1A893B-4ED2-41F5-95A7-37E6E6A7BE86}" dt="2025-09-21T09:13:56.878" v="12" actId="20577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RIYA MANOJ" userId="3a9d82269b48405f" providerId="LiveId" clId="{8F1A893B-4ED2-41F5-95A7-37E6E6A7BE86}" dt="2025-09-21T09:14:56.670" v="5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RIYA MANOJ" userId="3a9d82269b48405f" providerId="LiveId" clId="{8F1A893B-4ED2-41F5-95A7-37E6E6A7BE86}" dt="2025-09-21T09:13:24.575" v="9"/>
        <pc:sldMkLst>
          <pc:docMk/>
          <pc:sldMk cId="0" sldId="257"/>
        </pc:sldMkLst>
        <pc:spChg chg="mod">
          <ac:chgData name="RIYA MANOJ" userId="3a9d82269b48405f" providerId="LiveId" clId="{8F1A893B-4ED2-41F5-95A7-37E6E6A7BE86}" dt="2025-09-21T09:13:24.575" v="9"/>
          <ac:spMkLst>
            <pc:docMk/>
            <pc:sldMk cId="0" sldId="257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21T09:13:24.575" v="9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RIYA MANOJ" userId="3a9d82269b48405f" providerId="LiveId" clId="{8F1A893B-4ED2-41F5-95A7-37E6E6A7BE86}" dt="2025-09-21T09:13:24.575" v="9"/>
        <pc:sldMkLst>
          <pc:docMk/>
          <pc:sldMk cId="0" sldId="258"/>
        </pc:sldMkLst>
        <pc:spChg chg="mod">
          <ac:chgData name="RIYA MANOJ" userId="3a9d82269b48405f" providerId="LiveId" clId="{8F1A893B-4ED2-41F5-95A7-37E6E6A7BE86}" dt="2025-09-21T09:13:24.575" v="9"/>
          <ac:spMkLst>
            <pc:docMk/>
            <pc:sldMk cId="0" sldId="258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21T09:13:24.575" v="9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RIYA MANOJ" userId="3a9d82269b48405f" providerId="LiveId" clId="{8F1A893B-4ED2-41F5-95A7-37E6E6A7BE86}" dt="2025-09-21T09:15:42.210" v="91" actId="20577"/>
        <pc:sldMkLst>
          <pc:docMk/>
          <pc:sldMk cId="0" sldId="259"/>
        </pc:sldMkLst>
        <pc:spChg chg="mod">
          <ac:chgData name="RIYA MANOJ" userId="3a9d82269b48405f" providerId="LiveId" clId="{8F1A893B-4ED2-41F5-95A7-37E6E6A7BE86}" dt="2025-09-21T09:13:24.575" v="9"/>
          <ac:spMkLst>
            <pc:docMk/>
            <pc:sldMk cId="0" sldId="259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21T09:15:42.210" v="91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RIYA MANOJ" userId="3a9d82269b48405f" providerId="LiveId" clId="{8F1A893B-4ED2-41F5-95A7-37E6E6A7BE86}" dt="2025-09-21T09:13:24.575" v="9"/>
        <pc:sldMkLst>
          <pc:docMk/>
          <pc:sldMk cId="0" sldId="260"/>
        </pc:sldMkLst>
        <pc:spChg chg="mod">
          <ac:chgData name="RIYA MANOJ" userId="3a9d82269b48405f" providerId="LiveId" clId="{8F1A893B-4ED2-41F5-95A7-37E6E6A7BE86}" dt="2025-09-21T09:13:24.575" v="9"/>
          <ac:spMkLst>
            <pc:docMk/>
            <pc:sldMk cId="0" sldId="260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21T09:13:24.575" v="9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RIYA MANOJ" userId="3a9d82269b48405f" providerId="LiveId" clId="{8F1A893B-4ED2-41F5-95A7-37E6E6A7BE86}" dt="2025-09-21T09:13:24.575" v="9"/>
        <pc:sldMkLst>
          <pc:docMk/>
          <pc:sldMk cId="0" sldId="261"/>
        </pc:sldMkLst>
        <pc:spChg chg="mod">
          <ac:chgData name="RIYA MANOJ" userId="3a9d82269b48405f" providerId="LiveId" clId="{8F1A893B-4ED2-41F5-95A7-37E6E6A7BE86}" dt="2025-09-21T09:13:24.575" v="9"/>
          <ac:spMkLst>
            <pc:docMk/>
            <pc:sldMk cId="0" sldId="261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21T09:13:24.575" v="9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RIYA MANOJ" userId="3a9d82269b48405f" providerId="LiveId" clId="{8F1A893B-4ED2-41F5-95A7-37E6E6A7BE86}" dt="2025-09-21T09:17:20.557" v="100" actId="113"/>
        <pc:sldMkLst>
          <pc:docMk/>
          <pc:sldMk cId="0" sldId="262"/>
        </pc:sldMkLst>
        <pc:spChg chg="mod">
          <ac:chgData name="RIYA MANOJ" userId="3a9d82269b48405f" providerId="LiveId" clId="{8F1A893B-4ED2-41F5-95A7-37E6E6A7BE86}" dt="2025-09-21T09:13:24.575" v="9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21T09:17:20.557" v="100" actId="113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YA MANOJ" userId="3a9d82269b48405f" providerId="LiveId" clId="{8F1A893B-4ED2-41F5-95A7-37E6E6A7BE86}" dt="2025-09-21T09:13:24.575" v="9"/>
        <pc:sldMkLst>
          <pc:docMk/>
          <pc:sldMk cId="0" sldId="263"/>
        </pc:sldMkLst>
        <pc:spChg chg="mod">
          <ac:chgData name="RIYA MANOJ" userId="3a9d82269b48405f" providerId="LiveId" clId="{8F1A893B-4ED2-41F5-95A7-37E6E6A7BE86}" dt="2025-09-21T09:13:24.575" v="9"/>
          <ac:spMkLst>
            <pc:docMk/>
            <pc:sldMk cId="0" sldId="263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21T09:13:24.575" v="9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YA MANOJ" userId="3a9d82269b48405f" providerId="LiveId" clId="{8F1A893B-4ED2-41F5-95A7-37E6E6A7BE86}" dt="2025-09-21T09:13:24.575" v="9"/>
        <pc:sldMkLst>
          <pc:docMk/>
          <pc:sldMk cId="0" sldId="264"/>
        </pc:sldMkLst>
        <pc:spChg chg="mod">
          <ac:chgData name="RIYA MANOJ" userId="3a9d82269b48405f" providerId="LiveId" clId="{8F1A893B-4ED2-41F5-95A7-37E6E6A7BE86}" dt="2025-09-21T09:13:24.575" v="9"/>
          <ac:spMkLst>
            <pc:docMk/>
            <pc:sldMk cId="0" sldId="264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21T09:13:24.575" v="9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RIYA MANOJ" userId="3a9d82269b48405f" providerId="LiveId" clId="{8F1A893B-4ED2-41F5-95A7-37E6E6A7BE86}" dt="2025-09-21T09:18:18.802" v="102" actId="5793"/>
        <pc:sldMkLst>
          <pc:docMk/>
          <pc:sldMk cId="0" sldId="265"/>
        </pc:sldMkLst>
        <pc:spChg chg="mod">
          <ac:chgData name="RIYA MANOJ" userId="3a9d82269b48405f" providerId="LiveId" clId="{8F1A893B-4ED2-41F5-95A7-37E6E6A7BE86}" dt="2025-09-21T09:13:24.575" v="9"/>
          <ac:spMkLst>
            <pc:docMk/>
            <pc:sldMk cId="0" sldId="265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21T09:18:18.802" v="102" actId="5793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RIYA MANOJ" userId="3a9d82269b48405f" providerId="LiveId" clId="{8F1A893B-4ED2-41F5-95A7-37E6E6A7BE86}" dt="2025-09-21T09:13:24.575" v="9"/>
        <pc:sldMkLst>
          <pc:docMk/>
          <pc:sldMk cId="0" sldId="266"/>
        </pc:sldMkLst>
        <pc:spChg chg="mod">
          <ac:chgData name="RIYA MANOJ" userId="3a9d82269b48405f" providerId="LiveId" clId="{8F1A893B-4ED2-41F5-95A7-37E6E6A7BE86}" dt="2025-09-21T09:13:24.575" v="9"/>
          <ac:spMkLst>
            <pc:docMk/>
            <pc:sldMk cId="0" sldId="266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21T09:13:24.575" v="9"/>
          <ac:spMkLst>
            <pc:docMk/>
            <pc:sldMk cId="0" sldId="266"/>
            <ac:spMk id="3" creationId="{00000000-0000-0000-0000-000000000000}"/>
          </ac:spMkLst>
        </pc:spChg>
      </pc:sldChg>
      <pc:sldChg chg="addSp delSp modSp mod modClrScheme chgLayout">
        <pc:chgData name="RIYA MANOJ" userId="3a9d82269b48405f" providerId="LiveId" clId="{8F1A893B-4ED2-41F5-95A7-37E6E6A7BE86}" dt="2025-09-21T09:24:14.428" v="239" actId="14100"/>
        <pc:sldMkLst>
          <pc:docMk/>
          <pc:sldMk cId="0" sldId="267"/>
        </pc:sldMkLst>
        <pc:spChg chg="mod ord">
          <ac:chgData name="RIYA MANOJ" userId="3a9d82269b48405f" providerId="LiveId" clId="{8F1A893B-4ED2-41F5-95A7-37E6E6A7BE86}" dt="2025-09-21T09:22:06.745" v="211" actId="700"/>
          <ac:spMkLst>
            <pc:docMk/>
            <pc:sldMk cId="0" sldId="267"/>
            <ac:spMk id="2" creationId="{00000000-0000-0000-0000-000000000000}"/>
          </ac:spMkLst>
        </pc:spChg>
        <pc:spChg chg="mod ord">
          <ac:chgData name="RIYA MANOJ" userId="3a9d82269b48405f" providerId="LiveId" clId="{8F1A893B-4ED2-41F5-95A7-37E6E6A7BE86}" dt="2025-09-21T09:23:14.396" v="228" actId="14100"/>
          <ac:spMkLst>
            <pc:docMk/>
            <pc:sldMk cId="0" sldId="267"/>
            <ac:spMk id="3" creationId="{00000000-0000-0000-0000-000000000000}"/>
          </ac:spMkLst>
        </pc:spChg>
        <pc:spChg chg="add del mod ord">
          <ac:chgData name="RIYA MANOJ" userId="3a9d82269b48405f" providerId="LiveId" clId="{8F1A893B-4ED2-41F5-95A7-37E6E6A7BE86}" dt="2025-09-21T09:21:27.019" v="104" actId="700"/>
          <ac:spMkLst>
            <pc:docMk/>
            <pc:sldMk cId="0" sldId="267"/>
            <ac:spMk id="4" creationId="{F11E3CB3-2FB8-91C2-CDD7-2B96A9B05870}"/>
          </ac:spMkLst>
        </pc:spChg>
        <pc:spChg chg="add mod ord">
          <ac:chgData name="RIYA MANOJ" userId="3a9d82269b48405f" providerId="LiveId" clId="{8F1A893B-4ED2-41F5-95A7-37E6E6A7BE86}" dt="2025-09-21T09:22:31.088" v="218" actId="20577"/>
          <ac:spMkLst>
            <pc:docMk/>
            <pc:sldMk cId="0" sldId="267"/>
            <ac:spMk id="5" creationId="{FB179DF7-07F4-FE43-2755-42EDFF894FF5}"/>
          </ac:spMkLst>
        </pc:spChg>
        <pc:picChg chg="add mod">
          <ac:chgData name="RIYA MANOJ" userId="3a9d82269b48405f" providerId="LiveId" clId="{8F1A893B-4ED2-41F5-95A7-37E6E6A7BE86}" dt="2025-09-21T09:23:19.091" v="229" actId="14100"/>
          <ac:picMkLst>
            <pc:docMk/>
            <pc:sldMk cId="0" sldId="267"/>
            <ac:picMk id="7" creationId="{FDD191C8-D126-91BB-2873-938BBE88A87B}"/>
          </ac:picMkLst>
        </pc:picChg>
        <pc:picChg chg="add mod">
          <ac:chgData name="RIYA MANOJ" userId="3a9d82269b48405f" providerId="LiveId" clId="{8F1A893B-4ED2-41F5-95A7-37E6E6A7BE86}" dt="2025-09-21T09:24:14.428" v="239" actId="14100"/>
          <ac:picMkLst>
            <pc:docMk/>
            <pc:sldMk cId="0" sldId="267"/>
            <ac:picMk id="9" creationId="{327DFB62-C468-A7D9-2DB8-4C875DCA7549}"/>
          </ac:picMkLst>
        </pc:picChg>
      </pc:sldChg>
      <pc:sldChg chg="modSp mod">
        <pc:chgData name="RIYA MANOJ" userId="3a9d82269b48405f" providerId="LiveId" clId="{8F1A893B-4ED2-41F5-95A7-37E6E6A7BE86}" dt="2025-09-21T09:24:59.194" v="251" actId="20577"/>
        <pc:sldMkLst>
          <pc:docMk/>
          <pc:sldMk cId="0" sldId="268"/>
        </pc:sldMkLst>
        <pc:spChg chg="mod">
          <ac:chgData name="RIYA MANOJ" userId="3a9d82269b48405f" providerId="LiveId" clId="{8F1A893B-4ED2-41F5-95A7-37E6E6A7BE86}" dt="2025-09-21T09:13:24.575" v="9"/>
          <ac:spMkLst>
            <pc:docMk/>
            <pc:sldMk cId="0" sldId="268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21T09:24:59.194" v="251" actId="20577"/>
          <ac:spMkLst>
            <pc:docMk/>
            <pc:sldMk cId="0" sldId="268"/>
            <ac:spMk id="3" creationId="{00000000-0000-0000-0000-000000000000}"/>
          </ac:spMkLst>
        </pc:spChg>
      </pc:sldChg>
      <pc:sldChg chg="new del">
        <pc:chgData name="RIYA MANOJ" userId="3a9d82269b48405f" providerId="LiveId" clId="{8F1A893B-4ED2-41F5-95A7-37E6E6A7BE86}" dt="2025-09-21T09:23:26.807" v="231" actId="680"/>
        <pc:sldMkLst>
          <pc:docMk/>
          <pc:sldMk cId="1970691092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6DF4-19D5-30E9-B80B-2CD1FCD4D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78C75-68CB-BB0E-DBE2-3A06BAF01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0E32B-8ACF-ABEB-1642-1CEF0BCB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9EB60-D41A-DA42-354D-76D62912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12163-5ADD-2FCE-77AD-93346935F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3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C9B7-B4F9-2485-9AE6-9DDB2E1B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3DC77-FA0E-1C32-771B-557D73D69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28C15-B736-9703-A529-2A1E18C7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C821A-6705-233E-88FE-16F56CA5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05D2E-E224-0087-97EE-4854973D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4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38A85-D9DA-4986-28EA-EB3EF4D3E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8A433-7E77-8AEE-C783-794F30FBC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AE09-0018-6AC1-24E2-95962304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F4084-5A69-2F1E-6D45-796D9CDC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14FF-82DD-B8F6-8B49-4E89FC1C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8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5845-A861-F68E-00FF-697B5281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EA926-6502-BA60-DACB-5477DE324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B932C-FB09-2AF5-63C4-9543304B7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F3D7-3A5F-71DA-7634-71CFC594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04776-F78F-9D51-C67D-905D89A2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B014-C268-2CDF-E321-79B9D7B4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D1AFA-92BB-349A-3F43-B04AFE800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F9BEA-A8A7-DFC0-73CF-B666D697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4BBA-A4FF-2089-4071-82870E28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5D39-CB7C-CBEC-8DE7-157B73C0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2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51D6-648C-091C-6120-15F13ADE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1C09-50D7-2AE0-0F50-833D2A968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7589F-C4D0-741B-BE08-64B0FC607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BB8E2-6AFC-2D9B-D90F-ABD742B0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4AE20-FEED-7134-55DB-E3CC63D8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21A91-F5D2-885A-CF09-19E33335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6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0A65-492A-27AF-DA1B-E67CE215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63867-F7F1-3869-5134-C82D9B7CF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EF1E3-6688-6BF7-3D75-104E39F6A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CA237-48B1-CF88-759B-C77325C51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BB69E-892E-3D64-0B48-09D311311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78E09-C3DB-F2F9-8EB7-4BC970715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B6C8D-A9FA-B57D-DE0C-5D70859A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13E8-D38F-361D-F483-A02EC094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9C89-CEA4-24DA-FDF6-0FBB70DD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1D473-A999-B9B3-8753-8A43B153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76C7F-0E6D-5E00-2C86-33655489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5D146-1EC1-CD8A-3E1A-3350D87F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8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5DFF2-EBCA-4A17-F59B-09FE888F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11C08-A5D9-4009-CD0D-386D3B60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A7A38-8EEC-FF39-B62B-ECED210C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6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4D22-300D-B687-070A-86AB948E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B384D-83AF-FC8F-04D4-715DEC539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55944-75D6-1BBE-0978-59D651B99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68A4B-9C17-FC5C-48B7-30CCCEBD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53A01-6F18-F738-611B-24D8B2FC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C0391-BCF4-3939-FDCF-32EED8F5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4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BD57-B387-69B9-3708-BAC64FD9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4BFB3-F87B-A556-3805-10F506D47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FA7E9-CA3E-27F4-61C0-E6CFA0B85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2786D-18DC-EBD3-3781-A850BD4F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A3A1F-EE9B-232D-E822-266A60E1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C68C4-A80B-18AF-7148-4F11F775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1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EA9FA-A876-3EA0-085E-2C607807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52477-5A09-E7A1-738D-9918D8DB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0750-2CA9-C1A6-5B60-A9C312C6D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90DD5-3B7F-6086-03C3-35B661CCF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63712-2417-1548-67D9-D2BEF1E32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4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Pandas Assignment –</a:t>
            </a:r>
            <a:br>
              <a:rPr lang="en-US" dirty="0"/>
            </a:br>
            <a:r>
              <a:rPr dirty="0"/>
              <a:t> Iris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Data Exploration &amp; Analysis using Pandas</a:t>
            </a:r>
          </a:p>
          <a:p>
            <a:r>
              <a:rPr lang="en-US" sz="2000" dirty="0"/>
              <a:t>Prepared by: Riya Manoj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Grouping &amp;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Mean </a:t>
            </a:r>
            <a:r>
              <a:rPr dirty="0" err="1"/>
              <a:t>SepalLengthCm</a:t>
            </a:r>
            <a:r>
              <a:rPr dirty="0"/>
              <a:t> by species:</a:t>
            </a:r>
          </a:p>
          <a:p>
            <a:r>
              <a:rPr dirty="0"/>
              <a:t>  </a:t>
            </a:r>
            <a:r>
              <a:rPr dirty="0" err="1"/>
              <a:t>df.groupby</a:t>
            </a:r>
            <a:r>
              <a:rPr dirty="0"/>
              <a:t>('Species')['</a:t>
            </a:r>
            <a:r>
              <a:rPr dirty="0" err="1"/>
              <a:t>SepalLengthCm</a:t>
            </a:r>
            <a:r>
              <a:rPr dirty="0"/>
              <a:t>'].mean()</a:t>
            </a:r>
          </a:p>
          <a:p>
            <a:r>
              <a:rPr dirty="0"/>
              <a:t>- Multiple aggregations: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dirty="0" err="1"/>
              <a:t>df.groupby</a:t>
            </a:r>
            <a:r>
              <a:rPr dirty="0"/>
              <a:t>('Species').</a:t>
            </a:r>
            <a:r>
              <a:rPr dirty="0" err="1"/>
              <a:t>agg</a:t>
            </a:r>
            <a:r>
              <a:rPr dirty="0"/>
              <a:t>({'</a:t>
            </a:r>
            <a:r>
              <a:rPr dirty="0" err="1"/>
              <a:t>SepalLengthCm</a:t>
            </a:r>
            <a:r>
              <a:rPr dirty="0"/>
              <a:t>':'mean','</a:t>
            </a:r>
            <a:r>
              <a:rPr dirty="0" err="1"/>
              <a:t>PetalLengthCm</a:t>
            </a:r>
            <a:r>
              <a:rPr dirty="0"/>
              <a:t>':'max'})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Unique values in Species: df['Species'].unique()</a:t>
            </a:r>
          </a:p>
          <a:p>
            <a:r>
              <a:t>- Count of each species: df['Species'].value_counts()</a:t>
            </a:r>
          </a:p>
          <a:p>
            <a:r>
              <a:t>- Correlation: df.corr()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3943351" cy="4351338"/>
          </a:xfrm>
        </p:spPr>
        <p:txBody>
          <a:bodyPr/>
          <a:lstStyle/>
          <a:p>
            <a:r>
              <a:rPr dirty="0"/>
              <a:t>- Histogram of Sepal Length: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179DF7-07F4-FE43-2755-42EDFF894F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- Bar chart of Avg Petal Length by species: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 descr="A graph of blue bars&#10;&#10;AI-generated content may be incorrect.">
            <a:extLst>
              <a:ext uri="{FF2B5EF4-FFF2-40B4-BE49-F238E27FC236}">
                <a16:creationId xmlns:a16="http://schemas.microsoft.com/office/drawing/2014/main" id="{FDD191C8-D126-91BB-2873-938BBE88A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713703"/>
            <a:ext cx="3719051" cy="2871020"/>
          </a:xfrm>
          <a:prstGeom prst="rect">
            <a:avLst/>
          </a:prstGeom>
        </p:spPr>
      </p:pic>
      <p:pic>
        <p:nvPicPr>
          <p:cNvPr id="9" name="Picture 8" descr="A graph with blue bars&#10;&#10;AI-generated content may be incorrect.">
            <a:extLst>
              <a:ext uri="{FF2B5EF4-FFF2-40B4-BE49-F238E27FC236}">
                <a16:creationId xmlns:a16="http://schemas.microsoft.com/office/drawing/2014/main" id="{327DFB62-C468-A7D9-2DB8-4C875DCA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290" y="2713702"/>
            <a:ext cx="3382296" cy="35981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Pandas is powerful for data inspection, cleaning, and analysis.</a:t>
            </a:r>
          </a:p>
          <a:p>
            <a:r>
              <a:rPr dirty="0"/>
              <a:t>- Key learning outcomes:</a:t>
            </a:r>
          </a:p>
          <a:p>
            <a:r>
              <a:rPr dirty="0"/>
              <a:t>  1. Data loading and quality checks</a:t>
            </a:r>
          </a:p>
          <a:p>
            <a:r>
              <a:rPr dirty="0"/>
              <a:t>  2. Selection, filtering, sorting</a:t>
            </a:r>
          </a:p>
          <a:p>
            <a:r>
              <a:rPr dirty="0"/>
              <a:t>  3. Feature engineering</a:t>
            </a:r>
          </a:p>
          <a:p>
            <a:r>
              <a:rPr dirty="0"/>
              <a:t>  4. Grouping, aggregation, correlation</a:t>
            </a:r>
          </a:p>
          <a:p>
            <a:r>
              <a:rPr dirty="0"/>
              <a:t>  5. Visualizations with Pandas </a:t>
            </a:r>
          </a:p>
          <a:p>
            <a:r>
              <a:rPr dirty="0"/>
              <a:t>- Outcome: Hands-on experience exploring Iris dataset with Pandas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Pandas?</a:t>
            </a:r>
          </a:p>
          <a:p>
            <a:r>
              <a:t>- Python library for data manipulation and analysis.</a:t>
            </a:r>
          </a:p>
          <a:p>
            <a:endParaRPr/>
          </a:p>
          <a:p>
            <a:r>
              <a:t>Purpose of this Assignment:</a:t>
            </a:r>
          </a:p>
          <a:p>
            <a:r>
              <a:t>- Learn Pandas operations.</a:t>
            </a:r>
          </a:p>
          <a:p>
            <a:r>
              <a:t>- Explore the Iris dataset, a classic dataset used in ML.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Iris dataset contains flower measurements.</a:t>
            </a:r>
          </a:p>
          <a:p>
            <a:r>
              <a:t>- Features: SepalLengthCm, SepalWidthCm, PetalLengthCm, PetalWidthCm</a:t>
            </a:r>
          </a:p>
          <a:p>
            <a:r>
              <a:t>- Target: Species (Setosa, Versicolor, Virginica)</a:t>
            </a:r>
          </a:p>
          <a:p>
            <a:r>
              <a:t>- 150 rows total</a:t>
            </a:r>
          </a:p>
          <a:p>
            <a:r>
              <a:t>- Checked missing values and duplicates.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Python – Programming language</a:t>
            </a:r>
          </a:p>
          <a:p>
            <a:r>
              <a:rPr dirty="0"/>
              <a:t>- Pandas – Data manipulation &amp; exploration</a:t>
            </a:r>
          </a:p>
          <a:p>
            <a:r>
              <a:rPr dirty="0"/>
              <a:t>- Matplotlib – For visualizations</a:t>
            </a:r>
          </a:p>
          <a:p>
            <a:r>
              <a:rPr dirty="0"/>
              <a:t>- </a:t>
            </a: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dirty="0"/>
              <a:t> – Coding environment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 &amp;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Loaded dataset with pd.read_csv()</a:t>
            </a:r>
          </a:p>
          <a:p>
            <a:r>
              <a:t>- Previewed with head() and tail()</a:t>
            </a:r>
          </a:p>
          <a:p>
            <a:r>
              <a:t>- Checked shape, dtypes, unique values, and describe()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Quality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Missing values check → None</a:t>
            </a:r>
          </a:p>
          <a:p>
            <a:r>
              <a:t>- Duplicates check → Used df.duplicated().sum()</a:t>
            </a:r>
          </a:p>
          <a:p>
            <a:r>
              <a:t>- Descriptive statistics with df.describe()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Selection &amp;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b="1" dirty="0"/>
              <a:t>Column selection</a:t>
            </a:r>
            <a:r>
              <a:rPr dirty="0"/>
              <a:t>: </a:t>
            </a:r>
            <a:r>
              <a:rPr dirty="0" err="1"/>
              <a:t>df</a:t>
            </a:r>
            <a:r>
              <a:rPr dirty="0"/>
              <a:t>['Species’]</a:t>
            </a:r>
            <a:r>
              <a:rPr lang="en-US" dirty="0"/>
              <a:t>,  </a:t>
            </a:r>
            <a:r>
              <a:rPr dirty="0" err="1"/>
              <a:t>df</a:t>
            </a:r>
            <a:r>
              <a:rPr dirty="0"/>
              <a:t>[['</a:t>
            </a:r>
            <a:r>
              <a:rPr dirty="0" err="1"/>
              <a:t>SepalLengthCm</a:t>
            </a:r>
            <a:r>
              <a:rPr dirty="0"/>
              <a:t>','</a:t>
            </a:r>
            <a:r>
              <a:rPr dirty="0" err="1"/>
              <a:t>PetalLengthCm</a:t>
            </a:r>
            <a:r>
              <a:rPr dirty="0"/>
              <a:t>']]</a:t>
            </a:r>
          </a:p>
          <a:p>
            <a:r>
              <a:rPr dirty="0"/>
              <a:t>- </a:t>
            </a:r>
            <a:r>
              <a:rPr b="1" dirty="0"/>
              <a:t>Row selection</a:t>
            </a:r>
            <a:r>
              <a:rPr dirty="0"/>
              <a:t>: </a:t>
            </a:r>
            <a:r>
              <a:rPr dirty="0" err="1"/>
              <a:t>iloc</a:t>
            </a:r>
            <a:r>
              <a:rPr dirty="0"/>
              <a:t>[], loc[]</a:t>
            </a:r>
          </a:p>
          <a:p>
            <a:r>
              <a:rPr dirty="0"/>
              <a:t>- </a:t>
            </a:r>
            <a:r>
              <a:rPr b="1" dirty="0"/>
              <a:t>Filtering </a:t>
            </a:r>
            <a:r>
              <a:rPr dirty="0"/>
              <a:t>examples:</a:t>
            </a:r>
          </a:p>
          <a:p>
            <a:r>
              <a:rPr dirty="0"/>
              <a:t>  </a:t>
            </a:r>
            <a:r>
              <a:rPr dirty="0" err="1"/>
              <a:t>df</a:t>
            </a:r>
            <a:r>
              <a:rPr dirty="0"/>
              <a:t>[</a:t>
            </a:r>
            <a:r>
              <a:rPr dirty="0" err="1"/>
              <a:t>df</a:t>
            </a:r>
            <a:r>
              <a:rPr dirty="0"/>
              <a:t>['</a:t>
            </a:r>
            <a:r>
              <a:rPr dirty="0" err="1"/>
              <a:t>SepalLengthCm</a:t>
            </a:r>
            <a:r>
              <a:rPr dirty="0"/>
              <a:t>']&gt;5.0]</a:t>
            </a:r>
          </a:p>
          <a:p>
            <a:r>
              <a:rPr dirty="0"/>
              <a:t>  </a:t>
            </a:r>
            <a:r>
              <a:rPr dirty="0" err="1"/>
              <a:t>df</a:t>
            </a:r>
            <a:r>
              <a:rPr dirty="0"/>
              <a:t>[</a:t>
            </a:r>
            <a:r>
              <a:rPr dirty="0" err="1"/>
              <a:t>df</a:t>
            </a:r>
            <a:r>
              <a:rPr dirty="0"/>
              <a:t>['Species']=='Iris-</a:t>
            </a:r>
            <a:r>
              <a:rPr dirty="0" err="1"/>
              <a:t>setosa</a:t>
            </a:r>
            <a:r>
              <a:rPr dirty="0"/>
              <a:t>']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Sort by column:</a:t>
            </a:r>
          </a:p>
          <a:p>
            <a:r>
              <a:t>  df.sort_values('SepalLengthCm')</a:t>
            </a:r>
          </a:p>
          <a:p>
            <a:r>
              <a:t>- Sort by multiple columns:</a:t>
            </a:r>
          </a:p>
          <a:p>
            <a:r>
              <a:t>  df.sort_values(['Species','PetalLengthCm'], ascending=[True,False])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New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New column SepalRatio = SepalLengthCm / SepalWidthCm</a:t>
            </a:r>
          </a:p>
          <a:p>
            <a:r>
              <a:t>- New column SepalDouble = SepalLengthCm * 2 using apply()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450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Pandas Assignment –  Iris Dataset</vt:lpstr>
      <vt:lpstr>Introduction</vt:lpstr>
      <vt:lpstr>Dataset Overview</vt:lpstr>
      <vt:lpstr>Tools Used</vt:lpstr>
      <vt:lpstr>Data Loading &amp; Inspection</vt:lpstr>
      <vt:lpstr>Data Quality Checks</vt:lpstr>
      <vt:lpstr>Data Selection &amp; Filtering</vt:lpstr>
      <vt:lpstr>Sorting Data</vt:lpstr>
      <vt:lpstr>Creating New Columns</vt:lpstr>
      <vt:lpstr>Grouping &amp; Aggregation</vt:lpstr>
      <vt:lpstr>Data Exploration</vt:lpstr>
      <vt:lpstr>Visualization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RIYA MANOJ</cp:lastModifiedBy>
  <cp:revision>1</cp:revision>
  <dcterms:created xsi:type="dcterms:W3CDTF">2013-01-27T09:14:16Z</dcterms:created>
  <dcterms:modified xsi:type="dcterms:W3CDTF">2025-09-21T09:25:14Z</dcterms:modified>
  <cp:category/>
</cp:coreProperties>
</file>