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8" Type="http://schemas.openxmlformats.org/officeDocument/2006/relationships/slideMaster" Target="slideMasters/slideMaster8.xml"/><Relationship Id="rId51" Type="http://schemas.openxmlformats.org/officeDocument/2006/relationships/slide" Target="slides/slide1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4253760" y="769320"/>
            <a:ext cx="36835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ONLY_3">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ONLY_4">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6">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58" name="PlaceHolder 1"/>
          <p:cNvSpPr>
            <a:spLocks noGrp="1"/>
          </p:cNvSpPr>
          <p:nvPr>
            <p:ph type="title"/>
          </p:nvPr>
        </p:nvSpPr>
        <p:spPr>
          <a:xfrm>
            <a:off x="4253760" y="769320"/>
            <a:ext cx="36835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73" name="PlaceHolder 1"/>
          <p:cNvSpPr>
            <a:spLocks noGrp="1"/>
          </p:cNvSpPr>
          <p:nvPr>
            <p:ph type="title"/>
          </p:nvPr>
        </p:nvSpPr>
        <p:spPr>
          <a:xfrm>
            <a:off x="4253760" y="769320"/>
            <a:ext cx="36835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7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7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4253760" y="769320"/>
            <a:ext cx="36835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hyperlink" Target="http://bit.ly/2TtBDfr" TargetMode="Externa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897120"/>
            <a:ext cx="6651360" cy="156168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57" name="Google Shape;159;p19"/>
          <p:cNvGrpSpPr/>
          <p:nvPr/>
        </p:nvGrpSpPr>
        <p:grpSpPr>
          <a:xfrm>
            <a:off x="360" y="3429720"/>
            <a:ext cx="9160200" cy="1713960"/>
            <a:chOff x="360" y="3429720"/>
            <a:chExt cx="9160200" cy="1713960"/>
          </a:xfrm>
        </p:grpSpPr>
        <p:grpSp>
          <p:nvGrpSpPr>
            <p:cNvPr id="58" name="Google Shape;160;p19"/>
            <p:cNvGrpSpPr/>
            <p:nvPr/>
          </p:nvGrpSpPr>
          <p:grpSpPr>
            <a:xfrm>
              <a:off x="8796240" y="3429720"/>
              <a:ext cx="364320" cy="1713960"/>
              <a:chOff x="8796240" y="3429720"/>
              <a:chExt cx="364320" cy="1713960"/>
            </a:xfrm>
          </p:grpSpPr>
          <p:sp>
            <p:nvSpPr>
              <p:cNvPr id="59" name="Google Shape;161;p19"/>
              <p:cNvSpPr/>
              <p:nvPr/>
            </p:nvSpPr>
            <p:spPr>
              <a:xfrm rot="10800000" flipH="1">
                <a:off x="8796240" y="4286880"/>
                <a:ext cx="36432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0" name="Google Shape;162;p19"/>
              <p:cNvSpPr/>
              <p:nvPr/>
            </p:nvSpPr>
            <p:spPr>
              <a:xfrm rot="10800000" flipH="1">
                <a:off x="8796240" y="3429720"/>
                <a:ext cx="36432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1" name="Google Shape;163;p19"/>
            <p:cNvGrpSpPr/>
            <p:nvPr/>
          </p:nvGrpSpPr>
          <p:grpSpPr>
            <a:xfrm>
              <a:off x="360" y="3429720"/>
              <a:ext cx="364320" cy="1713960"/>
              <a:chOff x="360" y="3429720"/>
              <a:chExt cx="364320" cy="1713960"/>
            </a:xfrm>
          </p:grpSpPr>
          <p:sp>
            <p:nvSpPr>
              <p:cNvPr id="62" name="Google Shape;164;p19"/>
              <p:cNvSpPr/>
              <p:nvPr/>
            </p:nvSpPr>
            <p:spPr>
              <a:xfrm rot="10800000" flipH="1">
                <a:off x="0" y="4286880"/>
                <a:ext cx="3643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 name="Google Shape;165;p19"/>
              <p:cNvSpPr/>
              <p:nvPr/>
            </p:nvSpPr>
            <p:spPr>
              <a:xfrm rot="10800000" flipH="1">
                <a:off x="0" y="3429720"/>
                <a:ext cx="36432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64" name="Google Shape;166;p19"/>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66" name="Google Shape;181;p20"/>
          <p:cNvGrpSpPr/>
          <p:nvPr/>
        </p:nvGrpSpPr>
        <p:grpSpPr>
          <a:xfrm>
            <a:off x="0" y="4662000"/>
            <a:ext cx="9143640" cy="481320"/>
            <a:chOff x="0" y="4662000"/>
            <a:chExt cx="9143640" cy="481320"/>
          </a:xfrm>
        </p:grpSpPr>
        <p:sp>
          <p:nvSpPr>
            <p:cNvPr id="67" name="Google Shape;182;p20"/>
            <p:cNvSpPr/>
            <p:nvPr/>
          </p:nvSpPr>
          <p:spPr>
            <a:xfrm>
              <a:off x="0" y="498312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183;p20"/>
            <p:cNvSpPr/>
            <p:nvPr/>
          </p:nvSpPr>
          <p:spPr>
            <a:xfrm>
              <a:off x="0" y="482256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9" name="Google Shape;184;p20"/>
            <p:cNvSpPr/>
            <p:nvPr/>
          </p:nvSpPr>
          <p:spPr>
            <a:xfrm>
              <a:off x="0" y="4662000"/>
              <a:ext cx="9143640" cy="1602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70" name="Google Shape;185;p20"/>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4858200" y="1948680"/>
            <a:ext cx="3918600" cy="194400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72" name="PlaceHolder 2"/>
          <p:cNvSpPr>
            <a:spLocks noGrp="1"/>
          </p:cNvSpPr>
          <p:nvPr>
            <p:ph type="title"/>
          </p:nvPr>
        </p:nvSpPr>
        <p:spPr>
          <a:xfrm>
            <a:off x="4963320" y="924840"/>
            <a:ext cx="953640" cy="95364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5000" b="0" strike="noStrike" spc="-1">
                <a:solidFill>
                  <a:schemeClr val="lt1"/>
                </a:solidFill>
                <a:latin typeface="Raleway ExtraBold"/>
                <a:ea typeface="Raleway ExtraBold"/>
              </a:rPr>
              <a:t>xx%</a:t>
            </a:r>
            <a:endParaRPr lang="fr-FR" sz="5000" b="0" strike="noStrike" spc="-1">
              <a:solidFill>
                <a:schemeClr val="dk1"/>
              </a:solidFill>
              <a:latin typeface="Arial"/>
            </a:endParaRPr>
          </a:p>
        </p:txBody>
      </p:sp>
      <p:sp>
        <p:nvSpPr>
          <p:cNvPr id="73" name="PlaceHolder 3"/>
          <p:cNvSpPr>
            <a:spLocks noGrp="1"/>
          </p:cNvSpPr>
          <p:nvPr>
            <p:ph type="body"/>
          </p:nvPr>
        </p:nvSpPr>
        <p:spPr>
          <a:xfrm>
            <a:off x="1322280" y="539640"/>
            <a:ext cx="2760120" cy="406404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74" name="Google Shape;15;p3"/>
          <p:cNvGrpSpPr/>
          <p:nvPr/>
        </p:nvGrpSpPr>
        <p:grpSpPr>
          <a:xfrm>
            <a:off x="360" y="2520"/>
            <a:ext cx="713160" cy="5138640"/>
            <a:chOff x="360" y="2520"/>
            <a:chExt cx="713160" cy="5138640"/>
          </a:xfrm>
        </p:grpSpPr>
        <p:sp>
          <p:nvSpPr>
            <p:cNvPr id="75" name="Google Shape;16;p3"/>
            <p:cNvSpPr/>
            <p:nvPr/>
          </p:nvSpPr>
          <p:spPr>
            <a:xfrm>
              <a:off x="360" y="3467160"/>
              <a:ext cx="71280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 name="Google Shape;17;p3"/>
            <p:cNvSpPr/>
            <p:nvPr/>
          </p:nvSpPr>
          <p:spPr>
            <a:xfrm>
              <a:off x="360" y="4284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18;p3"/>
            <p:cNvSpPr/>
            <p:nvPr/>
          </p:nvSpPr>
          <p:spPr>
            <a:xfrm>
              <a:off x="360" y="2489400"/>
              <a:ext cx="71280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8" name="Google Shape;19;p3"/>
            <p:cNvSpPr/>
            <p:nvPr/>
          </p:nvSpPr>
          <p:spPr>
            <a:xfrm>
              <a:off x="360" y="2649960"/>
              <a:ext cx="71280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 name="Google Shape;20;p3"/>
            <p:cNvSpPr/>
            <p:nvPr/>
          </p:nvSpPr>
          <p:spPr>
            <a:xfrm rot="10800000" flipH="1">
              <a:off x="360" y="860040"/>
              <a:ext cx="71280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 name="Google Shape;21;p3"/>
            <p:cNvSpPr/>
            <p:nvPr/>
          </p:nvSpPr>
          <p:spPr>
            <a:xfrm rot="10800000" flipH="1">
              <a:off x="360" y="2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 name="Google Shape;22;p3"/>
            <p:cNvSpPr/>
            <p:nvPr/>
          </p:nvSpPr>
          <p:spPr>
            <a:xfrm rot="10800000" flipH="1">
              <a:off x="360" y="1676880"/>
              <a:ext cx="71280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3287880" y="2064240"/>
            <a:ext cx="256788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accent1"/>
                </a:solidFill>
                <a:latin typeface="Raleway ExtraBold"/>
                <a:ea typeface="Raleway ExtraBold"/>
              </a:rPr>
              <a:t>xx%</a:t>
            </a:r>
            <a:endParaRPr lang="fr-FR" sz="4000" b="0" strike="noStrike" spc="-1">
              <a:solidFill>
                <a:schemeClr val="dk1"/>
              </a:solidFill>
              <a:latin typeface="Arial"/>
            </a:endParaRPr>
          </a:p>
        </p:txBody>
      </p:sp>
      <p:sp>
        <p:nvSpPr>
          <p:cNvPr id="83" name="PlaceHolder 2"/>
          <p:cNvSpPr>
            <a:spLocks noGrp="1"/>
          </p:cNvSpPr>
          <p:nvPr>
            <p:ph type="title"/>
          </p:nvPr>
        </p:nvSpPr>
        <p:spPr>
          <a:xfrm>
            <a:off x="3287880" y="915120"/>
            <a:ext cx="256788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accent1"/>
                </a:solidFill>
                <a:latin typeface="Raleway ExtraBold"/>
                <a:ea typeface="Raleway ExtraBold"/>
              </a:rPr>
              <a:t>xx%</a:t>
            </a:r>
            <a:endParaRPr lang="fr-FR" sz="4000" b="0" strike="noStrike" spc="-1">
              <a:solidFill>
                <a:schemeClr val="dk1"/>
              </a:solidFill>
              <a:latin typeface="Arial"/>
            </a:endParaRPr>
          </a:p>
        </p:txBody>
      </p:sp>
      <p:sp>
        <p:nvSpPr>
          <p:cNvPr id="84" name="PlaceHolder 3"/>
          <p:cNvSpPr>
            <a:spLocks noGrp="1"/>
          </p:cNvSpPr>
          <p:nvPr>
            <p:ph type="title"/>
          </p:nvPr>
        </p:nvSpPr>
        <p:spPr>
          <a:xfrm>
            <a:off x="3287880" y="3213360"/>
            <a:ext cx="256788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accent1"/>
                </a:solidFill>
                <a:latin typeface="Raleway ExtraBold"/>
                <a:ea typeface="Raleway ExtraBold"/>
              </a:rPr>
              <a:t>xx%</a:t>
            </a:r>
            <a:endParaRPr lang="fr-FR" sz="4000" b="0" strike="noStrike" spc="-1">
              <a:solidFill>
                <a:schemeClr val="dk1"/>
              </a:solidFill>
              <a:latin typeface="Arial"/>
            </a:endParaRPr>
          </a:p>
        </p:txBody>
      </p:sp>
      <p:grpSp>
        <p:nvGrpSpPr>
          <p:cNvPr id="85" name="Google Shape;193;p21"/>
          <p:cNvGrpSpPr/>
          <p:nvPr/>
        </p:nvGrpSpPr>
        <p:grpSpPr>
          <a:xfrm>
            <a:off x="3846960" y="378360"/>
            <a:ext cx="1449720" cy="4385880"/>
            <a:chOff x="3846960" y="378360"/>
            <a:chExt cx="1449720" cy="4385880"/>
          </a:xfrm>
        </p:grpSpPr>
        <p:sp>
          <p:nvSpPr>
            <p:cNvPr id="86" name="Google Shape;194;p21"/>
            <p:cNvSpPr/>
            <p:nvPr/>
          </p:nvSpPr>
          <p:spPr>
            <a:xfrm>
              <a:off x="3846960" y="37836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195;p21"/>
            <p:cNvSpPr/>
            <p:nvPr/>
          </p:nvSpPr>
          <p:spPr>
            <a:xfrm>
              <a:off x="3846960" y="46040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9" name="Google Shape;198;p22"/>
          <p:cNvGrpSpPr/>
          <p:nvPr/>
        </p:nvGrpSpPr>
        <p:grpSpPr>
          <a:xfrm>
            <a:off x="0" y="275040"/>
            <a:ext cx="9143640" cy="4868280"/>
            <a:chOff x="0" y="275040"/>
            <a:chExt cx="9143640" cy="4868280"/>
          </a:xfrm>
        </p:grpSpPr>
        <p:sp>
          <p:nvSpPr>
            <p:cNvPr id="90" name="Google Shape;199;p22"/>
            <p:cNvSpPr/>
            <p:nvPr/>
          </p:nvSpPr>
          <p:spPr>
            <a:xfrm>
              <a:off x="713160" y="2750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91" name="Google Shape;200;p22"/>
            <p:cNvGrpSpPr/>
            <p:nvPr/>
          </p:nvGrpSpPr>
          <p:grpSpPr>
            <a:xfrm>
              <a:off x="0" y="4822560"/>
              <a:ext cx="9143640" cy="320760"/>
              <a:chOff x="0" y="4822560"/>
              <a:chExt cx="9143640" cy="320760"/>
            </a:xfrm>
          </p:grpSpPr>
          <p:sp>
            <p:nvSpPr>
              <p:cNvPr id="92" name="Google Shape;201;p22"/>
              <p:cNvSpPr/>
              <p:nvPr/>
            </p:nvSpPr>
            <p:spPr>
              <a:xfrm>
                <a:off x="0" y="498312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3" name="Google Shape;202;p22"/>
              <p:cNvSpPr/>
              <p:nvPr/>
            </p:nvSpPr>
            <p:spPr>
              <a:xfrm>
                <a:off x="0" y="482256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4" name="Google Shape;203;p22"/>
          <p:cNvGrpSpPr/>
          <p:nvPr/>
        </p:nvGrpSpPr>
        <p:grpSpPr>
          <a:xfrm>
            <a:off x="8431200" y="360"/>
            <a:ext cx="712800" cy="856800"/>
            <a:chOff x="8431200" y="360"/>
            <a:chExt cx="712800" cy="856800"/>
          </a:xfrm>
        </p:grpSpPr>
        <p:sp>
          <p:nvSpPr>
            <p:cNvPr id="95" name="Google Shape;204;p22"/>
            <p:cNvSpPr/>
            <p:nvPr/>
          </p:nvSpPr>
          <p:spPr>
            <a:xfrm rot="10800000" flipH="1">
              <a:off x="8787600" y="360"/>
              <a:ext cx="3564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6" name="Google Shape;205;p22"/>
            <p:cNvSpPr/>
            <p:nvPr/>
          </p:nvSpPr>
          <p:spPr>
            <a:xfrm rot="10800000" flipH="1">
              <a:off x="8431200" y="360"/>
              <a:ext cx="3564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98" name="Google Shape;208;p23"/>
          <p:cNvGrpSpPr/>
          <p:nvPr/>
        </p:nvGrpSpPr>
        <p:grpSpPr>
          <a:xfrm>
            <a:off x="0" y="3429360"/>
            <a:ext cx="1432800" cy="1713960"/>
            <a:chOff x="0" y="3429360"/>
            <a:chExt cx="1432800" cy="1713960"/>
          </a:xfrm>
        </p:grpSpPr>
        <p:sp>
          <p:nvSpPr>
            <p:cNvPr id="99" name="Google Shape;209;p23"/>
            <p:cNvSpPr/>
            <p:nvPr/>
          </p:nvSpPr>
          <p:spPr>
            <a:xfrm>
              <a:off x="720000" y="4286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0" name="Google Shape;210;p23"/>
            <p:cNvSpPr/>
            <p:nvPr/>
          </p:nvSpPr>
          <p:spPr>
            <a:xfrm>
              <a:off x="0" y="4286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1" name="Google Shape;211;p23"/>
            <p:cNvSpPr/>
            <p:nvPr/>
          </p:nvSpPr>
          <p:spPr>
            <a:xfrm>
              <a:off x="0" y="342936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02" name="Google Shape;212;p23"/>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4" name="Google Shape;215;p24"/>
          <p:cNvGrpSpPr/>
          <p:nvPr/>
        </p:nvGrpSpPr>
        <p:grpSpPr>
          <a:xfrm>
            <a:off x="360" y="360"/>
            <a:ext cx="9143640" cy="5159880"/>
            <a:chOff x="360" y="360"/>
            <a:chExt cx="9143640" cy="5159880"/>
          </a:xfrm>
        </p:grpSpPr>
        <p:grpSp>
          <p:nvGrpSpPr>
            <p:cNvPr id="105" name="Google Shape;216;p24"/>
            <p:cNvGrpSpPr/>
            <p:nvPr/>
          </p:nvGrpSpPr>
          <p:grpSpPr>
            <a:xfrm>
              <a:off x="360" y="3446280"/>
              <a:ext cx="568080" cy="1713960"/>
              <a:chOff x="360" y="3446280"/>
              <a:chExt cx="568080" cy="1713960"/>
            </a:xfrm>
          </p:grpSpPr>
          <p:sp>
            <p:nvSpPr>
              <p:cNvPr id="106" name="Google Shape;217;p24"/>
              <p:cNvSpPr/>
              <p:nvPr/>
            </p:nvSpPr>
            <p:spPr>
              <a:xfrm rot="10800000" flipH="1">
                <a:off x="0" y="4303440"/>
                <a:ext cx="56808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7" name="Google Shape;218;p24"/>
              <p:cNvSpPr/>
              <p:nvPr/>
            </p:nvSpPr>
            <p:spPr>
              <a:xfrm rot="10800000" flipH="1">
                <a:off x="0" y="3446280"/>
                <a:ext cx="5680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8" name="Google Shape;219;p24"/>
            <p:cNvGrpSpPr/>
            <p:nvPr/>
          </p:nvGrpSpPr>
          <p:grpSpPr>
            <a:xfrm>
              <a:off x="8575920" y="360"/>
              <a:ext cx="568080" cy="5159880"/>
              <a:chOff x="8575920" y="360"/>
              <a:chExt cx="568080" cy="5159880"/>
            </a:xfrm>
          </p:grpSpPr>
          <p:sp>
            <p:nvSpPr>
              <p:cNvPr id="109" name="Google Shape;220;p24"/>
              <p:cNvSpPr/>
              <p:nvPr/>
            </p:nvSpPr>
            <p:spPr>
              <a:xfrm rot="10800000" flipH="1">
                <a:off x="8575920" y="4303440"/>
                <a:ext cx="56808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0" name="Google Shape;221;p24"/>
              <p:cNvSpPr/>
              <p:nvPr/>
            </p:nvSpPr>
            <p:spPr>
              <a:xfrm rot="10800000" flipH="1">
                <a:off x="8575920" y="3446280"/>
                <a:ext cx="5680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1" name="Google Shape;222;p24"/>
              <p:cNvSpPr/>
              <p:nvPr/>
            </p:nvSpPr>
            <p:spPr>
              <a:xfrm rot="10800000" flipH="1">
                <a:off x="8575920" y="360"/>
                <a:ext cx="5680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
        <p:nvSpPr>
          <p:cNvPr id="112" name="Google Shape;223;p24"/>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4" name="Google Shape;226;p25"/>
          <p:cNvGrpSpPr/>
          <p:nvPr/>
        </p:nvGrpSpPr>
        <p:grpSpPr>
          <a:xfrm>
            <a:off x="0" y="360"/>
            <a:ext cx="9144720" cy="5143320"/>
            <a:chOff x="0" y="360"/>
            <a:chExt cx="9144720" cy="5143320"/>
          </a:xfrm>
        </p:grpSpPr>
        <p:sp>
          <p:nvSpPr>
            <p:cNvPr id="115" name="Google Shape;227;p25"/>
            <p:cNvSpPr/>
            <p:nvPr/>
          </p:nvSpPr>
          <p:spPr>
            <a:xfrm rot="10800000" flipH="1">
              <a:off x="-360" y="4286880"/>
              <a:ext cx="7138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6" name="Google Shape;228;p25"/>
            <p:cNvSpPr/>
            <p:nvPr/>
          </p:nvSpPr>
          <p:spPr>
            <a:xfrm rot="10800000" flipH="1">
              <a:off x="-360" y="3429720"/>
              <a:ext cx="71388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7" name="Google Shape;229;p25"/>
            <p:cNvSpPr/>
            <p:nvPr/>
          </p:nvSpPr>
          <p:spPr>
            <a:xfrm rot="10800000" flipH="1">
              <a:off x="-360" y="2572560"/>
              <a:ext cx="7138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8" name="Google Shape;230;p25"/>
            <p:cNvSpPr/>
            <p:nvPr/>
          </p:nvSpPr>
          <p:spPr>
            <a:xfrm rot="10800000" flipH="1">
              <a:off x="8430480" y="360"/>
              <a:ext cx="7138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9" name="Google Shape;231;p25"/>
            <p:cNvSpPr/>
            <p:nvPr/>
          </p:nvSpPr>
          <p:spPr>
            <a:xfrm rot="10800000" flipH="1">
              <a:off x="8430480" y="4286880"/>
              <a:ext cx="7138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20" name="Google Shape;232;p25"/>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22" name="Google Shape;235;p26"/>
          <p:cNvGrpSpPr/>
          <p:nvPr/>
        </p:nvGrpSpPr>
        <p:grpSpPr>
          <a:xfrm>
            <a:off x="360" y="360"/>
            <a:ext cx="9143640" cy="5143320"/>
            <a:chOff x="360" y="360"/>
            <a:chExt cx="9143640" cy="5143320"/>
          </a:xfrm>
        </p:grpSpPr>
        <p:sp>
          <p:nvSpPr>
            <p:cNvPr id="123" name="Google Shape;236;p26"/>
            <p:cNvSpPr/>
            <p:nvPr/>
          </p:nvSpPr>
          <p:spPr>
            <a:xfrm rot="10800000" flipH="1">
              <a:off x="0" y="428688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4" name="Google Shape;237;p26"/>
            <p:cNvSpPr/>
            <p:nvPr/>
          </p:nvSpPr>
          <p:spPr>
            <a:xfrm rot="10800000" flipH="1">
              <a:off x="0" y="34297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5" name="Google Shape;238;p26"/>
            <p:cNvSpPr/>
            <p:nvPr/>
          </p:nvSpPr>
          <p:spPr>
            <a:xfrm rot="10800000" flipH="1">
              <a:off x="8431200" y="36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6" name="Google Shape;239;p26"/>
            <p:cNvSpPr/>
            <p:nvPr/>
          </p:nvSpPr>
          <p:spPr>
            <a:xfrm rot="10800000" flipH="1">
              <a:off x="8431200" y="857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27" name="Google Shape;240;p26"/>
            <p:cNvSpPr/>
            <p:nvPr/>
          </p:nvSpPr>
          <p:spPr>
            <a:xfrm>
              <a:off x="8430840" y="1714320"/>
              <a:ext cx="71280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28" name="Google Shape;241;p26"/>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 name="Google Shape;244;p27"/>
          <p:cNvGrpSpPr/>
          <p:nvPr/>
        </p:nvGrpSpPr>
        <p:grpSpPr>
          <a:xfrm>
            <a:off x="0" y="3276000"/>
            <a:ext cx="9144000" cy="1863720"/>
            <a:chOff x="0" y="3276000"/>
            <a:chExt cx="9144000" cy="1863720"/>
          </a:xfrm>
        </p:grpSpPr>
        <p:sp>
          <p:nvSpPr>
            <p:cNvPr id="131" name="Google Shape;245;p27"/>
            <p:cNvSpPr/>
            <p:nvPr/>
          </p:nvSpPr>
          <p:spPr>
            <a:xfrm rot="10800000" flipH="1">
              <a:off x="-360" y="4282920"/>
              <a:ext cx="7081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132" name="Google Shape;246;p27"/>
            <p:cNvGrpSpPr/>
            <p:nvPr/>
          </p:nvGrpSpPr>
          <p:grpSpPr>
            <a:xfrm>
              <a:off x="8435520" y="3276000"/>
              <a:ext cx="708480" cy="1863720"/>
              <a:chOff x="8435520" y="3276000"/>
              <a:chExt cx="708480" cy="1863720"/>
            </a:xfrm>
          </p:grpSpPr>
          <p:sp>
            <p:nvSpPr>
              <p:cNvPr id="133" name="Google Shape;247;p27"/>
              <p:cNvSpPr/>
              <p:nvPr/>
            </p:nvSpPr>
            <p:spPr>
              <a:xfrm>
                <a:off x="8435880" y="3276000"/>
                <a:ext cx="7081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4" name="Google Shape;248;p27"/>
              <p:cNvSpPr/>
              <p:nvPr/>
            </p:nvSpPr>
            <p:spPr>
              <a:xfrm rot="10800000" flipH="1">
                <a:off x="8435160" y="4282920"/>
                <a:ext cx="70812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5" name="Google Shape;249;p27"/>
              <p:cNvSpPr/>
              <p:nvPr/>
            </p:nvSpPr>
            <p:spPr>
              <a:xfrm rot="10800000" flipH="1">
                <a:off x="8435160" y="3436560"/>
                <a:ext cx="70812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36" name="Google Shape;250;p27"/>
            <p:cNvSpPr/>
            <p:nvPr/>
          </p:nvSpPr>
          <p:spPr>
            <a:xfrm>
              <a:off x="0" y="4132800"/>
              <a:ext cx="7081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37" name="Google Shape;251;p27"/>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617560" y="2118600"/>
            <a:ext cx="3908520" cy="10170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Raleway ExtraBold"/>
                <a:ea typeface="Raleway ExtraBold"/>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713160" y="738000"/>
            <a:ext cx="4644720" cy="13435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39" name="PlaceHolder 2"/>
          <p:cNvSpPr>
            <a:spLocks noGrp="1"/>
          </p:cNvSpPr>
          <p:nvPr>
            <p:ph type="body"/>
          </p:nvPr>
        </p:nvSpPr>
        <p:spPr>
          <a:xfrm>
            <a:off x="5479920" y="539640"/>
            <a:ext cx="2950560" cy="4064040"/>
          </a:xfrm>
          <a:prstGeom prst="rect">
            <a:avLst/>
          </a:prstGeom>
          <a:noFill/>
          <a:ln w="0">
            <a:noFill/>
          </a:ln>
        </p:spPr>
        <p:txBody>
          <a:bodyPr lIns="90000" tIns="45000" rIns="90000" bIns="45000" anchor="t">
            <a:normAutofit fontScale="5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40" name="Google Shape;256;p28"/>
          <p:cNvGrpSpPr/>
          <p:nvPr/>
        </p:nvGrpSpPr>
        <p:grpSpPr>
          <a:xfrm>
            <a:off x="7717680" y="3429360"/>
            <a:ext cx="1425960" cy="1713960"/>
            <a:chOff x="7717680" y="3429360"/>
            <a:chExt cx="1425960" cy="1713960"/>
          </a:xfrm>
        </p:grpSpPr>
        <p:sp>
          <p:nvSpPr>
            <p:cNvPr id="141" name="Google Shape;257;p28"/>
            <p:cNvSpPr/>
            <p:nvPr/>
          </p:nvSpPr>
          <p:spPr>
            <a:xfrm>
              <a:off x="8430840" y="4286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2" name="Google Shape;258;p28"/>
            <p:cNvSpPr/>
            <p:nvPr/>
          </p:nvSpPr>
          <p:spPr>
            <a:xfrm>
              <a:off x="8430840" y="3429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3" name="Google Shape;259;p28"/>
            <p:cNvSpPr/>
            <p:nvPr/>
          </p:nvSpPr>
          <p:spPr>
            <a:xfrm>
              <a:off x="7717680" y="428652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44" name="Google Shape;260;p28"/>
          <p:cNvSpPr/>
          <p:nvPr/>
        </p:nvSpPr>
        <p:spPr>
          <a:xfrm>
            <a:off x="713160" y="5396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4253760" y="769320"/>
            <a:ext cx="3683520" cy="1058400"/>
          </a:xfrm>
          <a:prstGeom prst="rect">
            <a:avLst/>
          </a:prstGeom>
          <a:noFill/>
          <a:ln w="0">
            <a:noFill/>
          </a:ln>
        </p:spPr>
        <p:txBody>
          <a:bodyPr lIns="91440" tIns="91440" rIns="91440" bIns="91440" anchor="t">
            <a:noAutofit/>
          </a:bodyPr>
          <a:lstStyle/>
          <a:p>
            <a:pPr indent="0">
              <a:buNone/>
            </a:pPr>
            <a:r>
              <a:rPr lang="fr-FR" sz="7200" b="0" strike="noStrike" spc="-1">
                <a:solidFill>
                  <a:schemeClr val="dk1"/>
                </a:solidFill>
                <a:latin typeface="Arial"/>
              </a:rPr>
              <a:t>Click to edit the title text format</a:t>
            </a:r>
          </a:p>
        </p:txBody>
      </p:sp>
      <p:sp>
        <p:nvSpPr>
          <p:cNvPr id="146" name="Google Shape;264;p29"/>
          <p:cNvSpPr/>
          <p:nvPr/>
        </p:nvSpPr>
        <p:spPr>
          <a:xfrm>
            <a:off x="4253760" y="3320280"/>
            <a:ext cx="3683520" cy="7642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200" b="0" strike="noStrike" spc="-1">
                <a:solidFill>
                  <a:schemeClr val="dk1"/>
                </a:solidFill>
                <a:latin typeface="Raleway Medium"/>
                <a:ea typeface="Raleway Medium"/>
              </a:rPr>
              <a:t>CREDITS: This presentation template was created by </a:t>
            </a:r>
            <a:r>
              <a:rPr lang="en" sz="1200" b="1" u="sng" strike="noStrike" spc="-1">
                <a:solidFill>
                  <a:schemeClr val="hlink"/>
                </a:solidFill>
                <a:uFillTx/>
                <a:latin typeface="Raleway"/>
                <a:ea typeface="Raleway"/>
                <a:hlinkClick r:id="rId3"/>
              </a:rPr>
              <a:t>Slidesgo</a:t>
            </a:r>
            <a:r>
              <a:rPr lang="en" sz="1200" b="0" strike="noStrike" spc="-1">
                <a:solidFill>
                  <a:schemeClr val="dk1"/>
                </a:solidFill>
                <a:latin typeface="Raleway Medium"/>
                <a:ea typeface="Raleway Medium"/>
              </a:rPr>
              <a:t>, and includes icons, infographics &amp; images by </a:t>
            </a:r>
            <a:r>
              <a:rPr lang="en" sz="1200" b="1" u="sng" strike="noStrike" spc="-1">
                <a:solidFill>
                  <a:schemeClr val="dk1"/>
                </a:solidFill>
                <a:uFillTx/>
                <a:latin typeface="Raleway"/>
                <a:ea typeface="Raleway"/>
                <a:hlinkClick r:id="rId4"/>
              </a:rPr>
              <a:t>Freepik</a:t>
            </a:r>
            <a:r>
              <a:rPr lang="en" sz="1200" b="0" u="sng" strike="noStrike" spc="-1">
                <a:solidFill>
                  <a:schemeClr val="dk1"/>
                </a:solidFill>
                <a:uFillTx/>
                <a:latin typeface="Raleway Medium"/>
                <a:ea typeface="Raleway Medium"/>
              </a:rPr>
              <a:t> </a:t>
            </a:r>
            <a:endParaRPr lang="en-US" sz="1200" b="0" strike="noStrike" spc="-1">
              <a:solidFill>
                <a:srgbClr val="000000"/>
              </a:solidFill>
              <a:latin typeface="OpenSymbol"/>
            </a:endParaRPr>
          </a:p>
        </p:txBody>
      </p:sp>
      <p:sp>
        <p:nvSpPr>
          <p:cNvPr id="14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8" name="Google Shape;266;p30"/>
          <p:cNvGrpSpPr/>
          <p:nvPr/>
        </p:nvGrpSpPr>
        <p:grpSpPr>
          <a:xfrm>
            <a:off x="360" y="2520"/>
            <a:ext cx="713160" cy="5138640"/>
            <a:chOff x="360" y="2520"/>
            <a:chExt cx="713160" cy="5138640"/>
          </a:xfrm>
        </p:grpSpPr>
        <p:sp>
          <p:nvSpPr>
            <p:cNvPr id="149" name="Google Shape;267;p30"/>
            <p:cNvSpPr/>
            <p:nvPr/>
          </p:nvSpPr>
          <p:spPr>
            <a:xfrm>
              <a:off x="360" y="3467160"/>
              <a:ext cx="71280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0" name="Google Shape;268;p30"/>
            <p:cNvSpPr/>
            <p:nvPr/>
          </p:nvSpPr>
          <p:spPr>
            <a:xfrm>
              <a:off x="360" y="4284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1" name="Google Shape;269;p30"/>
            <p:cNvSpPr/>
            <p:nvPr/>
          </p:nvSpPr>
          <p:spPr>
            <a:xfrm>
              <a:off x="360" y="2489400"/>
              <a:ext cx="71280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2" name="Google Shape;270;p30"/>
            <p:cNvSpPr/>
            <p:nvPr/>
          </p:nvSpPr>
          <p:spPr>
            <a:xfrm>
              <a:off x="360" y="2649960"/>
              <a:ext cx="71280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3" name="Google Shape;271;p30"/>
            <p:cNvSpPr/>
            <p:nvPr/>
          </p:nvSpPr>
          <p:spPr>
            <a:xfrm rot="10800000" flipH="1">
              <a:off x="360" y="860040"/>
              <a:ext cx="71280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4" name="Google Shape;272;p30"/>
            <p:cNvSpPr/>
            <p:nvPr/>
          </p:nvSpPr>
          <p:spPr>
            <a:xfrm rot="10800000" flipH="1">
              <a:off x="360" y="2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5" name="Google Shape;273;p30"/>
            <p:cNvSpPr/>
            <p:nvPr/>
          </p:nvSpPr>
          <p:spPr>
            <a:xfrm rot="10800000" flipH="1">
              <a:off x="360" y="1676880"/>
              <a:ext cx="71280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713160" y="1350000"/>
            <a:ext cx="2775960" cy="11185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57" name="PlaceHolder 2"/>
          <p:cNvSpPr>
            <a:spLocks noGrp="1"/>
          </p:cNvSpPr>
          <p:nvPr>
            <p:ph type="body"/>
          </p:nvPr>
        </p:nvSpPr>
        <p:spPr>
          <a:xfrm>
            <a:off x="713160" y="2469240"/>
            <a:ext cx="2775960" cy="13237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0" name="Google Shape;275;p31"/>
          <p:cNvGrpSpPr/>
          <p:nvPr/>
        </p:nvGrpSpPr>
        <p:grpSpPr>
          <a:xfrm>
            <a:off x="360" y="360"/>
            <a:ext cx="9143640" cy="5143320"/>
            <a:chOff x="360" y="360"/>
            <a:chExt cx="9143640" cy="5143320"/>
          </a:xfrm>
        </p:grpSpPr>
        <p:sp>
          <p:nvSpPr>
            <p:cNvPr id="161" name="Google Shape;276;p31"/>
            <p:cNvSpPr/>
            <p:nvPr/>
          </p:nvSpPr>
          <p:spPr>
            <a:xfrm rot="10800000" flipH="1">
              <a:off x="0" y="428688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2" name="Google Shape;277;p31"/>
            <p:cNvSpPr/>
            <p:nvPr/>
          </p:nvSpPr>
          <p:spPr>
            <a:xfrm rot="10800000" flipH="1">
              <a:off x="0" y="34297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278;p31"/>
            <p:cNvSpPr/>
            <p:nvPr/>
          </p:nvSpPr>
          <p:spPr>
            <a:xfrm rot="10800000" flipH="1">
              <a:off x="8431200" y="36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4" name="Google Shape;279;p31"/>
            <p:cNvSpPr/>
            <p:nvPr/>
          </p:nvSpPr>
          <p:spPr>
            <a:xfrm rot="10800000" flipH="1">
              <a:off x="8431200" y="85752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280;p31"/>
            <p:cNvSpPr/>
            <p:nvPr/>
          </p:nvSpPr>
          <p:spPr>
            <a:xfrm>
              <a:off x="8430840" y="1714320"/>
              <a:ext cx="71280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66" name="Google Shape;281;p31"/>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68" name="Google Shape;32;p5"/>
          <p:cNvGrpSpPr/>
          <p:nvPr/>
        </p:nvGrpSpPr>
        <p:grpSpPr>
          <a:xfrm>
            <a:off x="0" y="4662000"/>
            <a:ext cx="9143640" cy="481320"/>
            <a:chOff x="0" y="4662000"/>
            <a:chExt cx="9143640" cy="481320"/>
          </a:xfrm>
        </p:grpSpPr>
        <p:sp>
          <p:nvSpPr>
            <p:cNvPr id="169" name="Google Shape;33;p5"/>
            <p:cNvSpPr/>
            <p:nvPr/>
          </p:nvSpPr>
          <p:spPr>
            <a:xfrm>
              <a:off x="0" y="4983120"/>
              <a:ext cx="9143640" cy="1602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34;p5"/>
            <p:cNvSpPr/>
            <p:nvPr/>
          </p:nvSpPr>
          <p:spPr>
            <a:xfrm>
              <a:off x="0" y="482256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1" name="Google Shape;35;p5"/>
            <p:cNvSpPr/>
            <p:nvPr/>
          </p:nvSpPr>
          <p:spPr>
            <a:xfrm>
              <a:off x="0" y="466200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72" name="Google Shape;36;p5"/>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77" name="Google Shape;39;p6"/>
          <p:cNvGrpSpPr/>
          <p:nvPr/>
        </p:nvGrpSpPr>
        <p:grpSpPr>
          <a:xfrm>
            <a:off x="0" y="3429720"/>
            <a:ext cx="9141120" cy="1713960"/>
            <a:chOff x="0" y="3429720"/>
            <a:chExt cx="9141120" cy="1713960"/>
          </a:xfrm>
        </p:grpSpPr>
        <p:sp>
          <p:nvSpPr>
            <p:cNvPr id="178" name="Google Shape;40;p6"/>
            <p:cNvSpPr/>
            <p:nvPr/>
          </p:nvSpPr>
          <p:spPr>
            <a:xfrm rot="10800000" flipH="1">
              <a:off x="-360" y="4286880"/>
              <a:ext cx="71028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9" name="Google Shape;41;p6"/>
            <p:cNvSpPr/>
            <p:nvPr/>
          </p:nvSpPr>
          <p:spPr>
            <a:xfrm rot="10800000" flipH="1">
              <a:off x="-360" y="3429720"/>
              <a:ext cx="7102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42;p6"/>
            <p:cNvSpPr/>
            <p:nvPr/>
          </p:nvSpPr>
          <p:spPr>
            <a:xfrm rot="10800000" flipH="1">
              <a:off x="8430480" y="4286880"/>
              <a:ext cx="7102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43;p6"/>
            <p:cNvSpPr/>
            <p:nvPr/>
          </p:nvSpPr>
          <p:spPr>
            <a:xfrm>
              <a:off x="8430840" y="4125960"/>
              <a:ext cx="7102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82" name="Google Shape;44;p6"/>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13160" y="846000"/>
            <a:ext cx="4294440" cy="12355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5" name="PlaceHolder 2"/>
          <p:cNvSpPr>
            <a:spLocks noGrp="1"/>
          </p:cNvSpPr>
          <p:nvPr>
            <p:ph type="body"/>
          </p:nvPr>
        </p:nvSpPr>
        <p:spPr>
          <a:xfrm>
            <a:off x="5479920" y="539640"/>
            <a:ext cx="2950560" cy="4064040"/>
          </a:xfrm>
          <a:prstGeom prst="rect">
            <a:avLst/>
          </a:prstGeom>
          <a:noFill/>
          <a:ln w="0">
            <a:noFill/>
          </a:ln>
        </p:spPr>
        <p:txBody>
          <a:bodyPr lIns="90000" tIns="45000" rIns="90000" bIns="45000" anchor="t">
            <a:normAutofit fontScale="5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86" name="Google Shape;49;p7"/>
          <p:cNvGrpSpPr/>
          <p:nvPr/>
        </p:nvGrpSpPr>
        <p:grpSpPr>
          <a:xfrm>
            <a:off x="7717680" y="3429360"/>
            <a:ext cx="1425960" cy="1713960"/>
            <a:chOff x="7717680" y="3429360"/>
            <a:chExt cx="1425960" cy="1713960"/>
          </a:xfrm>
        </p:grpSpPr>
        <p:sp>
          <p:nvSpPr>
            <p:cNvPr id="187" name="Google Shape;50;p7"/>
            <p:cNvSpPr/>
            <p:nvPr/>
          </p:nvSpPr>
          <p:spPr>
            <a:xfrm>
              <a:off x="8430840" y="4286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88" name="Google Shape;51;p7"/>
            <p:cNvSpPr/>
            <p:nvPr/>
          </p:nvSpPr>
          <p:spPr>
            <a:xfrm>
              <a:off x="8430840" y="3429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9" name="Google Shape;52;p7"/>
            <p:cNvSpPr/>
            <p:nvPr/>
          </p:nvSpPr>
          <p:spPr>
            <a:xfrm>
              <a:off x="7717680" y="428652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90" name="Google Shape;53;p7"/>
          <p:cNvSpPr/>
          <p:nvPr/>
        </p:nvSpPr>
        <p:spPr>
          <a:xfrm>
            <a:off x="713160" y="5396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grpSp>
        <p:nvGrpSpPr>
          <p:cNvPr id="192" name="Google Shape;56;p8"/>
          <p:cNvGrpSpPr/>
          <p:nvPr/>
        </p:nvGrpSpPr>
        <p:grpSpPr>
          <a:xfrm>
            <a:off x="8424360" y="-3960"/>
            <a:ext cx="719640" cy="5143320"/>
            <a:chOff x="8424360" y="-3960"/>
            <a:chExt cx="719640" cy="5143320"/>
          </a:xfrm>
        </p:grpSpPr>
        <p:grpSp>
          <p:nvGrpSpPr>
            <p:cNvPr id="193" name="Google Shape;57;p8"/>
            <p:cNvGrpSpPr/>
            <p:nvPr/>
          </p:nvGrpSpPr>
          <p:grpSpPr>
            <a:xfrm>
              <a:off x="8584560" y="-3960"/>
              <a:ext cx="559440" cy="5143320"/>
              <a:chOff x="8584560" y="-3960"/>
              <a:chExt cx="559440" cy="5143320"/>
            </a:xfrm>
          </p:grpSpPr>
          <p:sp>
            <p:nvSpPr>
              <p:cNvPr id="194" name="Google Shape;58;p8"/>
              <p:cNvSpPr/>
              <p:nvPr/>
            </p:nvSpPr>
            <p:spPr>
              <a:xfrm>
                <a:off x="8584560" y="-3960"/>
                <a:ext cx="559440" cy="1714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59;p8"/>
              <p:cNvSpPr/>
              <p:nvPr/>
            </p:nvSpPr>
            <p:spPr>
              <a:xfrm>
                <a:off x="8584560" y="1710720"/>
                <a:ext cx="559440" cy="17143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6" name="Google Shape;60;p8"/>
              <p:cNvSpPr/>
              <p:nvPr/>
            </p:nvSpPr>
            <p:spPr>
              <a:xfrm>
                <a:off x="8584560" y="3425040"/>
                <a:ext cx="559440" cy="171432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97" name="Google Shape;61;p8"/>
            <p:cNvSpPr/>
            <p:nvPr/>
          </p:nvSpPr>
          <p:spPr>
            <a:xfrm rot="5400000">
              <a:off x="5935320" y="2489040"/>
              <a:ext cx="51382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98" name="Google Shape;62;p8"/>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grpSp>
        <p:nvGrpSpPr>
          <p:cNvPr id="200" name="Google Shape;66;p9"/>
          <p:cNvGrpSpPr/>
          <p:nvPr/>
        </p:nvGrpSpPr>
        <p:grpSpPr>
          <a:xfrm>
            <a:off x="7717680" y="3429360"/>
            <a:ext cx="1425960" cy="1713960"/>
            <a:chOff x="7717680" y="3429360"/>
            <a:chExt cx="1425960" cy="1713960"/>
          </a:xfrm>
        </p:grpSpPr>
        <p:sp>
          <p:nvSpPr>
            <p:cNvPr id="201" name="Google Shape;67;p9"/>
            <p:cNvSpPr/>
            <p:nvPr/>
          </p:nvSpPr>
          <p:spPr>
            <a:xfrm>
              <a:off x="8430840" y="4286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2" name="Google Shape;68;p9"/>
            <p:cNvSpPr/>
            <p:nvPr/>
          </p:nvSpPr>
          <p:spPr>
            <a:xfrm>
              <a:off x="8430840" y="3429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69;p9"/>
            <p:cNvSpPr/>
            <p:nvPr/>
          </p:nvSpPr>
          <p:spPr>
            <a:xfrm>
              <a:off x="7717680" y="428652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204" name="Google Shape;70;p9"/>
          <p:cNvSpPr/>
          <p:nvPr/>
        </p:nvSpPr>
        <p:spPr>
          <a:xfrm>
            <a:off x="713160" y="5396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06"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0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 name="PlaceHolder 2"/>
          <p:cNvSpPr>
            <a:spLocks noGrp="1"/>
          </p:cNvSpPr>
          <p:nvPr>
            <p:ph type="title"/>
          </p:nvPr>
        </p:nvSpPr>
        <p:spPr>
          <a:xfrm>
            <a:off x="720000" y="161568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7" name="PlaceHolder 3"/>
          <p:cNvSpPr>
            <a:spLocks noGrp="1"/>
          </p:cNvSpPr>
          <p:nvPr>
            <p:ph type="title"/>
          </p:nvPr>
        </p:nvSpPr>
        <p:spPr>
          <a:xfrm>
            <a:off x="4572000" y="161568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8" name="PlaceHolder 4"/>
          <p:cNvSpPr>
            <a:spLocks noGrp="1"/>
          </p:cNvSpPr>
          <p:nvPr>
            <p:ph type="title"/>
          </p:nvPr>
        </p:nvSpPr>
        <p:spPr>
          <a:xfrm>
            <a:off x="720000" y="270612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9" name="PlaceHolder 5"/>
          <p:cNvSpPr>
            <a:spLocks noGrp="1"/>
          </p:cNvSpPr>
          <p:nvPr>
            <p:ph type="title"/>
          </p:nvPr>
        </p:nvSpPr>
        <p:spPr>
          <a:xfrm>
            <a:off x="4572000" y="270612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10" name="PlaceHolder 6"/>
          <p:cNvSpPr>
            <a:spLocks noGrp="1"/>
          </p:cNvSpPr>
          <p:nvPr>
            <p:ph type="title"/>
          </p:nvPr>
        </p:nvSpPr>
        <p:spPr>
          <a:xfrm>
            <a:off x="720000" y="379656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sp>
        <p:nvSpPr>
          <p:cNvPr id="11" name="PlaceHolder 7"/>
          <p:cNvSpPr>
            <a:spLocks noGrp="1"/>
          </p:cNvSpPr>
          <p:nvPr>
            <p:ph type="title"/>
          </p:nvPr>
        </p:nvSpPr>
        <p:spPr>
          <a:xfrm>
            <a:off x="4572000" y="3796560"/>
            <a:ext cx="734400" cy="731160"/>
          </a:xfrm>
          <a:prstGeom prst="rect">
            <a:avLst/>
          </a:prstGeom>
          <a:solidFill>
            <a:schemeClr val="dk1"/>
          </a:solidFill>
          <a:ln w="0">
            <a:noFill/>
          </a:ln>
        </p:spPr>
        <p:txBody>
          <a:bodyPr lIns="91440" tIns="91440" rIns="91440" bIns="91440" anchor="ctr">
            <a:noAutofit/>
          </a:bodyPr>
          <a:lstStyle/>
          <a:p>
            <a:pPr indent="0" algn="ctr">
              <a:lnSpc>
                <a:spcPct val="100000"/>
              </a:lnSpc>
              <a:buNone/>
            </a:pPr>
            <a:r>
              <a:rPr lang="fr-FR" sz="3000" b="0" strike="noStrike" spc="-1">
                <a:solidFill>
                  <a:schemeClr val="lt1"/>
                </a:solidFill>
                <a:latin typeface="Raleway ExtraBold"/>
                <a:ea typeface="Raleway ExtraBold"/>
              </a:rPr>
              <a:t>xx%</a:t>
            </a:r>
            <a:endParaRPr lang="fr-FR" sz="3000" b="0" strike="noStrike" spc="-1">
              <a:solidFill>
                <a:schemeClr val="dk1"/>
              </a:solidFill>
              <a:latin typeface="Arial"/>
            </a:endParaRPr>
          </a:p>
        </p:txBody>
      </p:sp>
      <p:grpSp>
        <p:nvGrpSpPr>
          <p:cNvPr id="12" name="Google Shape;92;p13"/>
          <p:cNvGrpSpPr/>
          <p:nvPr/>
        </p:nvGrpSpPr>
        <p:grpSpPr>
          <a:xfrm>
            <a:off x="8424360" y="-3960"/>
            <a:ext cx="719640" cy="5143320"/>
            <a:chOff x="8424360" y="-3960"/>
            <a:chExt cx="719640" cy="5143320"/>
          </a:xfrm>
        </p:grpSpPr>
        <p:grpSp>
          <p:nvGrpSpPr>
            <p:cNvPr id="13" name="Google Shape;93;p13"/>
            <p:cNvGrpSpPr/>
            <p:nvPr/>
          </p:nvGrpSpPr>
          <p:grpSpPr>
            <a:xfrm>
              <a:off x="8584560" y="-3960"/>
              <a:ext cx="559440" cy="5143320"/>
              <a:chOff x="8584560" y="-3960"/>
              <a:chExt cx="559440" cy="5143320"/>
            </a:xfrm>
          </p:grpSpPr>
          <p:sp>
            <p:nvSpPr>
              <p:cNvPr id="14" name="Google Shape;94;p13"/>
              <p:cNvSpPr/>
              <p:nvPr/>
            </p:nvSpPr>
            <p:spPr>
              <a:xfrm>
                <a:off x="8584560" y="-3960"/>
                <a:ext cx="559440" cy="1714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95;p13"/>
              <p:cNvSpPr/>
              <p:nvPr/>
            </p:nvSpPr>
            <p:spPr>
              <a:xfrm>
                <a:off x="8584560" y="1710720"/>
                <a:ext cx="559440" cy="17143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 name="Google Shape;96;p13"/>
              <p:cNvSpPr/>
              <p:nvPr/>
            </p:nvSpPr>
            <p:spPr>
              <a:xfrm>
                <a:off x="8584560" y="3425040"/>
                <a:ext cx="559440" cy="171432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7" name="Google Shape;97;p13"/>
            <p:cNvSpPr/>
            <p:nvPr/>
          </p:nvSpPr>
          <p:spPr>
            <a:xfrm rot="5400000">
              <a:off x="5935320" y="2489040"/>
              <a:ext cx="51382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8" name="Google Shape;98;p13"/>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718800" y="959040"/>
            <a:ext cx="2872080" cy="105516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0" name="Google Shape;102;p14"/>
          <p:cNvGrpSpPr/>
          <p:nvPr/>
        </p:nvGrpSpPr>
        <p:grpSpPr>
          <a:xfrm>
            <a:off x="360" y="360"/>
            <a:ext cx="9143640" cy="5143320"/>
            <a:chOff x="360" y="360"/>
            <a:chExt cx="9143640" cy="5143320"/>
          </a:xfrm>
        </p:grpSpPr>
        <p:sp>
          <p:nvSpPr>
            <p:cNvPr id="21" name="Google Shape;103;p14"/>
            <p:cNvSpPr/>
            <p:nvPr/>
          </p:nvSpPr>
          <p:spPr>
            <a:xfrm rot="10800000" flipH="1">
              <a:off x="0" y="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104;p14"/>
            <p:cNvSpPr/>
            <p:nvPr/>
          </p:nvSpPr>
          <p:spPr>
            <a:xfrm rot="10800000" flipH="1">
              <a:off x="8431200" y="36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 name="Google Shape;105;p14"/>
            <p:cNvSpPr/>
            <p:nvPr/>
          </p:nvSpPr>
          <p:spPr>
            <a:xfrm rot="10800000" flipH="1">
              <a:off x="8431200" y="857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 name="Google Shape;106;p14"/>
            <p:cNvSpPr/>
            <p:nvPr/>
          </p:nvSpPr>
          <p:spPr>
            <a:xfrm rot="10800000" flipH="1">
              <a:off x="8431200" y="428688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 name="Google Shape;107;p14"/>
            <p:cNvSpPr/>
            <p:nvPr/>
          </p:nvSpPr>
          <p:spPr>
            <a:xfrm rot="10800000" flipH="1">
              <a:off x="7718040" y="428688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 name="Google Shape;108;p14"/>
            <p:cNvSpPr/>
            <p:nvPr/>
          </p:nvSpPr>
          <p:spPr>
            <a:xfrm rot="10800000" flipH="1">
              <a:off x="0" y="428688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997440" y="1045800"/>
            <a:ext cx="4433400" cy="14216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8"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29" name="Google Shape;113;p15"/>
          <p:cNvGrpSpPr/>
          <p:nvPr/>
        </p:nvGrpSpPr>
        <p:grpSpPr>
          <a:xfrm>
            <a:off x="360" y="360"/>
            <a:ext cx="712800" cy="5143320"/>
            <a:chOff x="360" y="360"/>
            <a:chExt cx="712800" cy="5143320"/>
          </a:xfrm>
        </p:grpSpPr>
        <p:sp>
          <p:nvSpPr>
            <p:cNvPr id="30" name="Google Shape;114;p15"/>
            <p:cNvSpPr/>
            <p:nvPr/>
          </p:nvSpPr>
          <p:spPr>
            <a:xfrm rot="10800000" flipH="1">
              <a:off x="0" y="360"/>
              <a:ext cx="71280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 name="Google Shape;115;p15"/>
            <p:cNvSpPr/>
            <p:nvPr/>
          </p:nvSpPr>
          <p:spPr>
            <a:xfrm rot="10800000" flipH="1">
              <a:off x="0" y="85752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2" name="Google Shape;116;p15"/>
            <p:cNvSpPr/>
            <p:nvPr/>
          </p:nvSpPr>
          <p:spPr>
            <a:xfrm rot="10800000" flipH="1">
              <a:off x="0" y="4286880"/>
              <a:ext cx="71280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33" name="Google Shape;117;p15"/>
          <p:cNvSpPr/>
          <p:nvPr/>
        </p:nvSpPr>
        <p:spPr>
          <a:xfrm rot="10800000" flipH="1">
            <a:off x="8431200" y="360"/>
            <a:ext cx="71280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4" name="Google Shape;118;p15"/>
          <p:cNvSpPr/>
          <p:nvPr/>
        </p:nvSpPr>
        <p:spPr>
          <a:xfrm>
            <a:off x="626184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13160" y="539640"/>
            <a:ext cx="41950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6" name="PlaceHolder 2"/>
          <p:cNvSpPr>
            <a:spLocks noGrp="1"/>
          </p:cNvSpPr>
          <p:nvPr>
            <p:ph type="body"/>
          </p:nvPr>
        </p:nvSpPr>
        <p:spPr>
          <a:xfrm>
            <a:off x="713160" y="1237680"/>
            <a:ext cx="4195080" cy="30052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37" name="Google Shape;122;p16"/>
          <p:cNvGrpSpPr/>
          <p:nvPr/>
        </p:nvGrpSpPr>
        <p:grpSpPr>
          <a:xfrm>
            <a:off x="0" y="4662000"/>
            <a:ext cx="9143640" cy="481320"/>
            <a:chOff x="0" y="4662000"/>
            <a:chExt cx="9143640" cy="481320"/>
          </a:xfrm>
        </p:grpSpPr>
        <p:sp>
          <p:nvSpPr>
            <p:cNvPr id="38" name="Google Shape;123;p16"/>
            <p:cNvSpPr/>
            <p:nvPr/>
          </p:nvSpPr>
          <p:spPr>
            <a:xfrm>
              <a:off x="0" y="4983120"/>
              <a:ext cx="9143640" cy="1602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9" name="Google Shape;124;p16"/>
            <p:cNvSpPr/>
            <p:nvPr/>
          </p:nvSpPr>
          <p:spPr>
            <a:xfrm>
              <a:off x="0" y="482256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0" name="Google Shape;125;p16"/>
            <p:cNvSpPr/>
            <p:nvPr/>
          </p:nvSpPr>
          <p:spPr>
            <a:xfrm>
              <a:off x="0" y="466200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41" name="Google Shape;126;p16"/>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666360"/>
            <a:ext cx="6922800" cy="7506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43" name="Google Shape;129;p17"/>
          <p:cNvGrpSpPr/>
          <p:nvPr/>
        </p:nvGrpSpPr>
        <p:grpSpPr>
          <a:xfrm>
            <a:off x="0" y="0"/>
            <a:ext cx="9143640" cy="481320"/>
            <a:chOff x="0" y="0"/>
            <a:chExt cx="9143640" cy="481320"/>
          </a:xfrm>
        </p:grpSpPr>
        <p:sp>
          <p:nvSpPr>
            <p:cNvPr id="44" name="Google Shape;130;p17"/>
            <p:cNvSpPr/>
            <p:nvPr/>
          </p:nvSpPr>
          <p:spPr>
            <a:xfrm>
              <a:off x="0" y="321120"/>
              <a:ext cx="9143640" cy="1602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5" name="Google Shape;131;p17"/>
            <p:cNvSpPr/>
            <p:nvPr/>
          </p:nvSpPr>
          <p:spPr>
            <a:xfrm>
              <a:off x="0" y="160560"/>
              <a:ext cx="9143640" cy="160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 name="Google Shape;132;p17"/>
            <p:cNvSpPr/>
            <p:nvPr/>
          </p:nvSpPr>
          <p:spPr>
            <a:xfrm>
              <a:off x="0" y="0"/>
              <a:ext cx="9143640" cy="160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47" name="Google Shape;133;p17"/>
          <p:cNvSpPr/>
          <p:nvPr/>
        </p:nvSpPr>
        <p:spPr>
          <a:xfrm>
            <a:off x="713160" y="476424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50" name="Google Shape;143;p18"/>
          <p:cNvGrpSpPr/>
          <p:nvPr/>
        </p:nvGrpSpPr>
        <p:grpSpPr>
          <a:xfrm>
            <a:off x="8795880" y="2411640"/>
            <a:ext cx="364680" cy="2732040"/>
            <a:chOff x="8795880" y="2411640"/>
            <a:chExt cx="364680" cy="2732040"/>
          </a:xfrm>
        </p:grpSpPr>
        <p:sp>
          <p:nvSpPr>
            <p:cNvPr id="51" name="Google Shape;144;p18"/>
            <p:cNvSpPr/>
            <p:nvPr/>
          </p:nvSpPr>
          <p:spPr>
            <a:xfrm rot="10800000" flipH="1">
              <a:off x="8796240" y="4286880"/>
              <a:ext cx="3643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145;p18"/>
            <p:cNvSpPr/>
            <p:nvPr/>
          </p:nvSpPr>
          <p:spPr>
            <a:xfrm rot="10800000" flipH="1">
              <a:off x="8796240" y="3429720"/>
              <a:ext cx="364320" cy="8568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3" name="Google Shape;146;p18"/>
            <p:cNvSpPr/>
            <p:nvPr/>
          </p:nvSpPr>
          <p:spPr>
            <a:xfrm rot="10800000" flipH="1">
              <a:off x="8796240" y="2572560"/>
              <a:ext cx="364320" cy="8568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 name="Google Shape;147;p18"/>
            <p:cNvSpPr/>
            <p:nvPr/>
          </p:nvSpPr>
          <p:spPr>
            <a:xfrm>
              <a:off x="8795880" y="2411640"/>
              <a:ext cx="3643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55" name="Google Shape;148;p18"/>
          <p:cNvSpPr/>
          <p:nvPr/>
        </p:nvSpPr>
        <p:spPr>
          <a:xfrm>
            <a:off x="713160" y="274680"/>
            <a:ext cx="1449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 name="Google Shape;292;p35"/>
          <p:cNvGrpSpPr/>
          <p:nvPr/>
        </p:nvGrpSpPr>
        <p:grpSpPr>
          <a:xfrm>
            <a:off x="9043560" y="2520"/>
            <a:ext cx="100800" cy="5138640"/>
            <a:chOff x="9043560" y="2520"/>
            <a:chExt cx="100800" cy="5138640"/>
          </a:xfrm>
        </p:grpSpPr>
        <p:grpSp>
          <p:nvGrpSpPr>
            <p:cNvPr id="209" name="Google Shape;293;p35"/>
            <p:cNvGrpSpPr/>
            <p:nvPr/>
          </p:nvGrpSpPr>
          <p:grpSpPr>
            <a:xfrm>
              <a:off x="9043560" y="2520"/>
              <a:ext cx="100800" cy="5138640"/>
              <a:chOff x="9043560" y="2520"/>
              <a:chExt cx="100800" cy="5138640"/>
            </a:xfrm>
          </p:grpSpPr>
          <p:sp>
            <p:nvSpPr>
              <p:cNvPr id="210" name="Google Shape;294;p35"/>
              <p:cNvSpPr/>
              <p:nvPr/>
            </p:nvSpPr>
            <p:spPr>
              <a:xfrm>
                <a:off x="9043560" y="3467160"/>
                <a:ext cx="10008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1" name="Google Shape;295;p35"/>
              <p:cNvSpPr/>
              <p:nvPr/>
            </p:nvSpPr>
            <p:spPr>
              <a:xfrm>
                <a:off x="9043560" y="4284360"/>
                <a:ext cx="1000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2" name="Google Shape;296;p35"/>
              <p:cNvSpPr/>
              <p:nvPr/>
            </p:nvSpPr>
            <p:spPr>
              <a:xfrm>
                <a:off x="9043560" y="2649960"/>
                <a:ext cx="10008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3" name="Google Shape;297;p35"/>
              <p:cNvSpPr/>
              <p:nvPr/>
            </p:nvSpPr>
            <p:spPr>
              <a:xfrm rot="10800000" flipH="1">
                <a:off x="9044280" y="860040"/>
                <a:ext cx="10008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4" name="Google Shape;298;p35"/>
              <p:cNvSpPr/>
              <p:nvPr/>
            </p:nvSpPr>
            <p:spPr>
              <a:xfrm rot="10800000" flipH="1">
                <a:off x="9044280" y="2520"/>
                <a:ext cx="10008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 name="Google Shape;299;p35"/>
              <p:cNvSpPr/>
              <p:nvPr/>
            </p:nvSpPr>
            <p:spPr>
              <a:xfrm rot="10800000" flipH="1">
                <a:off x="9044280" y="1676880"/>
                <a:ext cx="10008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216" name="Google Shape;300;p35"/>
            <p:cNvSpPr/>
            <p:nvPr/>
          </p:nvSpPr>
          <p:spPr>
            <a:xfrm>
              <a:off x="9043560" y="2493720"/>
              <a:ext cx="10008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r>
                <a:rPr lang="en" sz="1800" b="0" strike="noStrike" spc="-1">
                  <a:solidFill>
                    <a:schemeClr val="dk1"/>
                  </a:solidFill>
                  <a:latin typeface="Open Sans"/>
                  <a:ea typeface="Open Sans"/>
                </a:rPr>
                <a:t> </a:t>
              </a:r>
              <a:endParaRPr lang="en-US" sz="1800" b="0" strike="noStrike" spc="-1">
                <a:solidFill>
                  <a:srgbClr val="000000"/>
                </a:solidFill>
                <a:latin typeface="OpenSymbol"/>
              </a:endParaRPr>
            </a:p>
          </p:txBody>
        </p:sp>
      </p:grpSp>
      <p:sp>
        <p:nvSpPr>
          <p:cNvPr id="217" name="PlaceHolder 1"/>
          <p:cNvSpPr>
            <a:spLocks noGrp="1"/>
          </p:cNvSpPr>
          <p:nvPr>
            <p:ph type="title"/>
          </p:nvPr>
        </p:nvSpPr>
        <p:spPr>
          <a:xfrm>
            <a:off x="714240" y="895320"/>
            <a:ext cx="6648120" cy="1561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000" b="0" strike="noStrike" spc="-1">
                <a:solidFill>
                  <a:schemeClr val="dk1"/>
                </a:solidFill>
                <a:latin typeface="Raleway ExtraBold"/>
                <a:ea typeface="Raleway ExtraBold"/>
              </a:rPr>
              <a:t>PAPR Reduction in OFDM</a:t>
            </a:r>
            <a:endParaRPr lang="fr-FR" sz="5000" b="0" strike="noStrike" spc="-1">
              <a:solidFill>
                <a:schemeClr val="dk1"/>
              </a:solidFill>
              <a:latin typeface="Arial"/>
            </a:endParaRPr>
          </a:p>
        </p:txBody>
      </p:sp>
      <p:sp>
        <p:nvSpPr>
          <p:cNvPr id="218" name="PlaceHolder 2"/>
          <p:cNvSpPr>
            <a:spLocks noGrp="1"/>
          </p:cNvSpPr>
          <p:nvPr>
            <p:ph type="subTitle"/>
          </p:nvPr>
        </p:nvSpPr>
        <p:spPr>
          <a:xfrm>
            <a:off x="828720" y="3905280"/>
            <a:ext cx="6067080" cy="418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aleway Medium"/>
                <a:ea typeface="Raleway Medium"/>
              </a:rPr>
              <a:t>Exploring DCT Precoding and SLM Techniques for Performance Enhancement</a:t>
            </a:r>
            <a:endParaRPr lang="en-US" sz="1400" b="0" strike="noStrike" spc="-1">
              <a:solidFill>
                <a:srgbClr val="000000"/>
              </a:solidFill>
              <a:latin typeface="OpenSymbol"/>
            </a:endParaRPr>
          </a:p>
        </p:txBody>
      </p:sp>
      <p:sp>
        <p:nvSpPr>
          <p:cNvPr id="219" name="Google Shape;303;p35"/>
          <p:cNvSpPr/>
          <p:nvPr/>
        </p:nvSpPr>
        <p:spPr>
          <a:xfrm>
            <a:off x="828720" y="771480"/>
            <a:ext cx="1447560" cy="471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23760" rIns="870823080" bIns="2376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Need for reduction techniques</a:t>
            </a:r>
            <a:endParaRPr lang="fr-FR" sz="3000" b="0" strike="noStrike" spc="-1">
              <a:solidFill>
                <a:schemeClr val="dk1"/>
              </a:solidFill>
              <a:latin typeface="Arial"/>
            </a:endParaRPr>
          </a:p>
        </p:txBody>
      </p:sp>
      <p:sp>
        <p:nvSpPr>
          <p:cNvPr id="248"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Effective PAPR reduction techniques are essential for optimizing the performance of OFDM systems, ensuring reliable communication and efficient use of power resources.</a:t>
            </a:r>
            <a:endParaRPr lang="en-US" sz="12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857840" y="1952640"/>
            <a:ext cx="3914280" cy="1942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Raleway ExtraBold"/>
                <a:ea typeface="Raleway ExtraBold"/>
              </a:rPr>
              <a:t>DCT Precoding</a:t>
            </a:r>
            <a:endParaRPr lang="fr-FR" sz="4000" b="0" strike="noStrike" spc="-1">
              <a:solidFill>
                <a:schemeClr val="dk1"/>
              </a:solidFill>
              <a:latin typeface="Arial"/>
            </a:endParaRPr>
          </a:p>
        </p:txBody>
      </p:sp>
      <p:sp>
        <p:nvSpPr>
          <p:cNvPr id="250" name="PlaceHolder 2"/>
          <p:cNvSpPr>
            <a:spLocks noGrp="1"/>
          </p:cNvSpPr>
          <p:nvPr>
            <p:ph type="title"/>
          </p:nvPr>
        </p:nvSpPr>
        <p:spPr>
          <a:xfrm>
            <a:off x="4962600" y="923760"/>
            <a:ext cx="952200" cy="952200"/>
          </a:xfrm>
          <a:prstGeom prst="rect">
            <a:avLst/>
          </a:prstGeom>
          <a:solidFill>
            <a:schemeClr val="dk1"/>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a:solidFill>
                  <a:schemeClr val="lt1"/>
                </a:solidFill>
                <a:latin typeface="Raleway ExtraBold"/>
                <a:ea typeface="Raleway ExtraBold"/>
              </a:rPr>
              <a:t>03</a:t>
            </a:r>
            <a:endParaRPr lang="fr-FR" sz="5000" b="0" strike="noStrike" spc="-1">
              <a:solidFill>
                <a:schemeClr val="dk1"/>
              </a:solidFill>
              <a:latin typeface="Arial"/>
            </a:endParaRPr>
          </a:p>
        </p:txBody>
      </p:sp>
      <p:pic>
        <p:nvPicPr>
          <p:cNvPr id="251" name="Google Shape;343;p39"/>
          <p:cNvPicPr/>
          <p:nvPr/>
        </p:nvPicPr>
        <p:blipFill>
          <a:blip r:embed="rId2"/>
          <a:srcRect l="26162" t="8652" r="32425"/>
          <a:stretch/>
        </p:blipFill>
        <p:spPr>
          <a:xfrm>
            <a:off x="1322280" y="539640"/>
            <a:ext cx="2760120" cy="4064040"/>
          </a:xfrm>
          <a:prstGeom prst="rect">
            <a:avLst/>
          </a:prstGeom>
          <a:ln w="0">
            <a:noFill/>
          </a:ln>
        </p:spPr>
      </p:pic>
      <p:sp>
        <p:nvSpPr>
          <p:cNvPr id="252" name="Google Shape;344;p39"/>
          <p:cNvSpPr/>
          <p:nvPr/>
        </p:nvSpPr>
        <p:spPr>
          <a:xfrm>
            <a:off x="4962600" y="4181400"/>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Overview of DCT technique</a:t>
            </a:r>
            <a:endParaRPr lang="fr-FR" sz="3000" b="0" strike="noStrike" spc="-1">
              <a:solidFill>
                <a:schemeClr val="dk1"/>
              </a:solidFill>
              <a:latin typeface="Arial"/>
            </a:endParaRPr>
          </a:p>
        </p:txBody>
      </p:sp>
      <p:sp>
        <p:nvSpPr>
          <p:cNvPr id="254"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Discrete Cosine Transform (DCT) is a mathematical technique used in signal processing for compressing and transforming data. In the context of PAPR reduction in OFDM, DCT helps in transforming the time-domain signals into a frequency-domain representation, which allows for better manipulation and reduction of peaks.</a:t>
            </a:r>
            <a:endParaRPr lang="en-US" sz="1200" b="0" strike="noStrike" spc="-1">
              <a:solidFill>
                <a:srgbClr val="000000"/>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Google Shape;555;p51"/>
          <p:cNvSpPr/>
          <p:nvPr/>
        </p:nvSpPr>
        <p:spPr>
          <a:xfrm rot="10800000">
            <a:off x="714960" y="428688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56" name="Google Shape;556;p51"/>
          <p:cNvSpPr/>
          <p:nvPr/>
        </p:nvSpPr>
        <p:spPr>
          <a:xfrm rot="10800000">
            <a:off x="714960" y="36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57" name="PlaceHolder 1"/>
          <p:cNvSpPr>
            <a:spLocks noGrp="1"/>
          </p:cNvSpPr>
          <p:nvPr>
            <p:ph type="title"/>
          </p:nvPr>
        </p:nvSpPr>
        <p:spPr>
          <a:xfrm>
            <a:off x="4000680" y="1047600"/>
            <a:ext cx="4428720" cy="1418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Mechanism of PAPR reduction</a:t>
            </a:r>
            <a:endParaRPr lang="fr-FR" sz="3000" b="0" strike="noStrike" spc="-1">
              <a:solidFill>
                <a:schemeClr val="dk1"/>
              </a:solidFill>
              <a:latin typeface="Arial"/>
            </a:endParaRPr>
          </a:p>
        </p:txBody>
      </p:sp>
      <p:sp>
        <p:nvSpPr>
          <p:cNvPr id="258" name="PlaceHolder 2"/>
          <p:cNvSpPr>
            <a:spLocks noGrp="1"/>
          </p:cNvSpPr>
          <p:nvPr>
            <p:ph type="subTitle"/>
          </p:nvPr>
        </p:nvSpPr>
        <p:spPr>
          <a:xfrm>
            <a:off x="4000680" y="2428920"/>
            <a:ext cx="4428720" cy="1418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DCT precoding operates by modifying the OFDM signal before transmission. By applying DCT, the high power peaks in the transmitted signal can be spread out over multiple sub-carriers, effectively lowering the maximum power without affecting the average power significantly.</a:t>
            </a:r>
            <a:endParaRPr lang="en-US" sz="1200" b="0" strike="noStrike" spc="-1">
              <a:solidFill>
                <a:srgbClr val="000000"/>
              </a:solidFill>
              <a:latin typeface="OpenSymbol"/>
            </a:endParaRPr>
          </a:p>
        </p:txBody>
      </p:sp>
      <p:pic>
        <p:nvPicPr>
          <p:cNvPr id="259" name="Google Shape;559;p51"/>
          <p:cNvPicPr/>
          <p:nvPr/>
        </p:nvPicPr>
        <p:blipFill>
          <a:blip r:embed="rId2"/>
          <a:srcRect l="26896" r="26896"/>
          <a:stretch/>
        </p:blipFill>
        <p:spPr>
          <a:xfrm>
            <a:off x="713160" y="554760"/>
            <a:ext cx="2800800" cy="404892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Advantages of DCT precoding</a:t>
            </a:r>
            <a:endParaRPr lang="fr-FR" sz="3000" b="0" strike="noStrike" spc="-1">
              <a:solidFill>
                <a:schemeClr val="dk1"/>
              </a:solidFill>
              <a:latin typeface="Arial"/>
            </a:endParaRPr>
          </a:p>
        </p:txBody>
      </p:sp>
      <p:sp>
        <p:nvSpPr>
          <p:cNvPr id="261"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DCT precoding provides several benefits, including efficient PAPR reduction, compatibility with existing OFDM systems, and minimal computational complexity when implemented. Additionally, it enhances the efficiency of power amplifiers, improving overall system performance.</a:t>
            </a:r>
            <a:endParaRPr lang="en-US" sz="1200" b="0" strike="noStrike" spc="-1">
              <a:solidFill>
                <a:srgbClr val="000000"/>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857840" y="1952640"/>
            <a:ext cx="3914280" cy="1942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Raleway ExtraBold"/>
                <a:ea typeface="Raleway ExtraBold"/>
              </a:rPr>
              <a:t>SLM Technique</a:t>
            </a:r>
            <a:endParaRPr lang="fr-FR" sz="4000" b="0" strike="noStrike" spc="-1">
              <a:solidFill>
                <a:schemeClr val="dk1"/>
              </a:solidFill>
              <a:latin typeface="Arial"/>
            </a:endParaRPr>
          </a:p>
        </p:txBody>
      </p:sp>
      <p:sp>
        <p:nvSpPr>
          <p:cNvPr id="263" name="PlaceHolder 2"/>
          <p:cNvSpPr>
            <a:spLocks noGrp="1"/>
          </p:cNvSpPr>
          <p:nvPr>
            <p:ph type="title"/>
          </p:nvPr>
        </p:nvSpPr>
        <p:spPr>
          <a:xfrm>
            <a:off x="4962600" y="923760"/>
            <a:ext cx="952200" cy="952200"/>
          </a:xfrm>
          <a:prstGeom prst="rect">
            <a:avLst/>
          </a:prstGeom>
          <a:solidFill>
            <a:schemeClr val="dk1"/>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a:solidFill>
                  <a:schemeClr val="lt1"/>
                </a:solidFill>
                <a:latin typeface="Raleway ExtraBold"/>
                <a:ea typeface="Raleway ExtraBold"/>
              </a:rPr>
              <a:t>04</a:t>
            </a:r>
            <a:endParaRPr lang="fr-FR" sz="5000" b="0" strike="noStrike" spc="-1">
              <a:solidFill>
                <a:schemeClr val="dk1"/>
              </a:solidFill>
              <a:latin typeface="Arial"/>
            </a:endParaRPr>
          </a:p>
        </p:txBody>
      </p:sp>
      <p:pic>
        <p:nvPicPr>
          <p:cNvPr id="264" name="Google Shape;343;p39"/>
          <p:cNvPicPr/>
          <p:nvPr/>
        </p:nvPicPr>
        <p:blipFill>
          <a:blip r:embed="rId2"/>
          <a:srcRect l="26162" t="8652" r="32425"/>
          <a:stretch/>
        </p:blipFill>
        <p:spPr>
          <a:xfrm>
            <a:off x="1322280" y="539640"/>
            <a:ext cx="2760120" cy="4064040"/>
          </a:xfrm>
          <a:prstGeom prst="rect">
            <a:avLst/>
          </a:prstGeom>
          <a:ln w="0">
            <a:noFill/>
          </a:ln>
        </p:spPr>
      </p:pic>
      <p:sp>
        <p:nvSpPr>
          <p:cNvPr id="265" name="Google Shape;344;p39"/>
          <p:cNvSpPr/>
          <p:nvPr/>
        </p:nvSpPr>
        <p:spPr>
          <a:xfrm>
            <a:off x="4962600" y="4181400"/>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714240" y="733320"/>
            <a:ext cx="4647960" cy="1342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Overview of SLM</a:t>
            </a:r>
            <a:endParaRPr lang="fr-FR" sz="3000" b="0" strike="noStrike" spc="-1">
              <a:solidFill>
                <a:schemeClr val="dk1"/>
              </a:solidFill>
              <a:latin typeface="Arial"/>
            </a:endParaRPr>
          </a:p>
        </p:txBody>
      </p:sp>
      <p:sp>
        <p:nvSpPr>
          <p:cNvPr id="267" name="PlaceHolder 2"/>
          <p:cNvSpPr>
            <a:spLocks noGrp="1"/>
          </p:cNvSpPr>
          <p:nvPr>
            <p:ph type="subTitle"/>
          </p:nvPr>
        </p:nvSpPr>
        <p:spPr>
          <a:xfrm>
            <a:off x="714240" y="2143080"/>
            <a:ext cx="46479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Selected Mapping (SLM) is a technique designed to reduce PAPR by generating multiple candidate signal sequences from the original data. Each sequence is derived from the same information but differs due to variations in phase shifts, allowing the selection of the least PAPR signal for transmission.</a:t>
            </a:r>
            <a:endParaRPr lang="en-US" sz="1200" b="0" strike="noStrike" spc="-1">
              <a:solidFill>
                <a:srgbClr val="000000"/>
              </a:solidFill>
              <a:latin typeface="OpenSymbol"/>
            </a:endParaRPr>
          </a:p>
        </p:txBody>
      </p:sp>
      <p:pic>
        <p:nvPicPr>
          <p:cNvPr id="268" name="Google Shape;336;p38"/>
          <p:cNvPicPr/>
          <p:nvPr/>
        </p:nvPicPr>
        <p:blipFill>
          <a:blip r:embed="rId2"/>
          <a:srcRect l="33149" r="18462"/>
          <a:stretch/>
        </p:blipFill>
        <p:spPr>
          <a:xfrm>
            <a:off x="5479920" y="539640"/>
            <a:ext cx="2950560" cy="406404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Steps involved in SLM</a:t>
            </a:r>
            <a:endParaRPr lang="fr-FR" sz="3000" b="0" strike="noStrike" spc="-1">
              <a:solidFill>
                <a:schemeClr val="dk1"/>
              </a:solidFill>
              <a:latin typeface="Arial"/>
            </a:endParaRPr>
          </a:p>
        </p:txBody>
      </p:sp>
      <p:sp>
        <p:nvSpPr>
          <p:cNvPr id="270"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The SLM process involves several steps: First, multiple candidate signals are generated using phase rotation on the original data. Next, each candidate signal's PAPR is computed. Finally, the candidate with the lowest PAPR is selected for transmission, ensuring minimal peak power.</a:t>
            </a:r>
            <a:endParaRPr lang="en-US" sz="1200" b="0" strike="noStrike" spc="-1">
              <a:solidFill>
                <a:srgbClr val="000000"/>
              </a:solidFill>
              <a:latin typeface="OpenSymbo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Effectiveness in reducing PAPR</a:t>
            </a:r>
            <a:endParaRPr lang="fr-FR" sz="3000" b="0" strike="noStrike" spc="-1">
              <a:solidFill>
                <a:schemeClr val="dk1"/>
              </a:solidFill>
              <a:latin typeface="Arial"/>
            </a:endParaRPr>
          </a:p>
        </p:txBody>
      </p:sp>
      <p:sp>
        <p:nvSpPr>
          <p:cNvPr id="272"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SLM has been proven effective in achieving significant PAPR reductions. The ability to choose the best signal variant allows for much lower peak values, thus enhancing energy efficiency and reducing distortion in transmission.</a:t>
            </a:r>
            <a:endParaRPr lang="en-US" sz="1200" b="0" strike="noStrike" spc="-1">
              <a:solidFill>
                <a:srgbClr val="000000"/>
              </a:solidFill>
              <a:latin typeface="OpenSymbo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857840" y="1952640"/>
            <a:ext cx="3914280" cy="1942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Raleway ExtraBold"/>
                <a:ea typeface="Raleway ExtraBold"/>
              </a:rPr>
              <a:t>Comparative Analysis</a:t>
            </a:r>
            <a:endParaRPr lang="fr-FR" sz="4000" b="0" strike="noStrike" spc="-1">
              <a:solidFill>
                <a:schemeClr val="dk1"/>
              </a:solidFill>
              <a:latin typeface="Arial"/>
            </a:endParaRPr>
          </a:p>
        </p:txBody>
      </p:sp>
      <p:sp>
        <p:nvSpPr>
          <p:cNvPr id="274" name="PlaceHolder 2"/>
          <p:cNvSpPr>
            <a:spLocks noGrp="1"/>
          </p:cNvSpPr>
          <p:nvPr>
            <p:ph type="title"/>
          </p:nvPr>
        </p:nvSpPr>
        <p:spPr>
          <a:xfrm>
            <a:off x="4962600" y="923760"/>
            <a:ext cx="952200" cy="952200"/>
          </a:xfrm>
          <a:prstGeom prst="rect">
            <a:avLst/>
          </a:prstGeom>
          <a:solidFill>
            <a:schemeClr val="dk1"/>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a:solidFill>
                  <a:schemeClr val="lt1"/>
                </a:solidFill>
                <a:latin typeface="Raleway ExtraBold"/>
                <a:ea typeface="Raleway ExtraBold"/>
              </a:rPr>
              <a:t>05</a:t>
            </a:r>
            <a:endParaRPr lang="fr-FR" sz="5000" b="0" strike="noStrike" spc="-1">
              <a:solidFill>
                <a:schemeClr val="dk1"/>
              </a:solidFill>
              <a:latin typeface="Arial"/>
            </a:endParaRPr>
          </a:p>
        </p:txBody>
      </p:sp>
      <p:pic>
        <p:nvPicPr>
          <p:cNvPr id="275" name="Google Shape;343;p39"/>
          <p:cNvPicPr/>
          <p:nvPr/>
        </p:nvPicPr>
        <p:blipFill>
          <a:blip r:embed="rId2"/>
          <a:srcRect l="26162" t="8652" r="32425"/>
          <a:stretch/>
        </p:blipFill>
        <p:spPr>
          <a:xfrm>
            <a:off x="1322280" y="539640"/>
            <a:ext cx="2760120" cy="4064040"/>
          </a:xfrm>
          <a:prstGeom prst="rect">
            <a:avLst/>
          </a:prstGeom>
          <a:ln w="0">
            <a:noFill/>
          </a:ln>
        </p:spPr>
      </p:pic>
      <p:sp>
        <p:nvSpPr>
          <p:cNvPr id="276" name="Google Shape;344;p39"/>
          <p:cNvSpPr/>
          <p:nvPr/>
        </p:nvSpPr>
        <p:spPr>
          <a:xfrm>
            <a:off x="4962600" y="4181400"/>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555;p51"/>
          <p:cNvSpPr/>
          <p:nvPr/>
        </p:nvSpPr>
        <p:spPr>
          <a:xfrm rot="10800000">
            <a:off x="714960" y="428688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21" name="Google Shape;556;p51"/>
          <p:cNvSpPr/>
          <p:nvPr/>
        </p:nvSpPr>
        <p:spPr>
          <a:xfrm rot="10800000">
            <a:off x="714960" y="36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22" name="PlaceHolder 1"/>
          <p:cNvSpPr>
            <a:spLocks noGrp="1"/>
          </p:cNvSpPr>
          <p:nvPr>
            <p:ph type="title"/>
          </p:nvPr>
        </p:nvSpPr>
        <p:spPr>
          <a:xfrm>
            <a:off x="4000680" y="1047600"/>
            <a:ext cx="4428720" cy="1418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Introduction</a:t>
            </a:r>
            <a:endParaRPr lang="fr-FR" sz="3000" b="0" strike="noStrike" spc="-1">
              <a:solidFill>
                <a:schemeClr val="dk1"/>
              </a:solidFill>
              <a:latin typeface="Arial"/>
            </a:endParaRPr>
          </a:p>
        </p:txBody>
      </p:sp>
      <p:sp>
        <p:nvSpPr>
          <p:cNvPr id="223" name="PlaceHolder 2"/>
          <p:cNvSpPr>
            <a:spLocks noGrp="1"/>
          </p:cNvSpPr>
          <p:nvPr>
            <p:ph type="subTitle"/>
          </p:nvPr>
        </p:nvSpPr>
        <p:spPr>
          <a:xfrm>
            <a:off x="4000680" y="2428920"/>
            <a:ext cx="4428720" cy="1418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This presentation addresses the challenges of Peak-to-Average Power Ratio (PAPR) in Orthogonal Frequency Division Multiplexing (OFDM) systems, focusing on DCT precoding and SLM techniques to enhance performance.</a:t>
            </a:r>
            <a:endParaRPr lang="en-US" sz="1200" b="0" strike="noStrike" spc="-1">
              <a:solidFill>
                <a:srgbClr val="000000"/>
              </a:solidFill>
              <a:latin typeface="OpenSymbol"/>
            </a:endParaRPr>
          </a:p>
        </p:txBody>
      </p:sp>
      <p:pic>
        <p:nvPicPr>
          <p:cNvPr id="224" name="Google Shape;559;p51"/>
          <p:cNvPicPr/>
          <p:nvPr/>
        </p:nvPicPr>
        <p:blipFill>
          <a:blip r:embed="rId2"/>
          <a:srcRect l="26896" r="26896"/>
          <a:stretch/>
        </p:blipFill>
        <p:spPr>
          <a:xfrm>
            <a:off x="713160" y="554760"/>
            <a:ext cx="2800800" cy="404892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Google Shape;555;p51"/>
          <p:cNvSpPr/>
          <p:nvPr/>
        </p:nvSpPr>
        <p:spPr>
          <a:xfrm rot="10800000">
            <a:off x="714960" y="428688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78" name="Google Shape;556;p51"/>
          <p:cNvSpPr/>
          <p:nvPr/>
        </p:nvSpPr>
        <p:spPr>
          <a:xfrm rot="10800000">
            <a:off x="714960" y="360"/>
            <a:ext cx="713880" cy="85680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428400" rIns="870823080" bIns="4284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79" name="PlaceHolder 1"/>
          <p:cNvSpPr>
            <a:spLocks noGrp="1"/>
          </p:cNvSpPr>
          <p:nvPr>
            <p:ph type="title"/>
          </p:nvPr>
        </p:nvSpPr>
        <p:spPr>
          <a:xfrm>
            <a:off x="4000680" y="1047600"/>
            <a:ext cx="4428720" cy="1418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DCT vs SLM techniques</a:t>
            </a:r>
            <a:endParaRPr lang="fr-FR" sz="3000" b="0" strike="noStrike" spc="-1">
              <a:solidFill>
                <a:schemeClr val="dk1"/>
              </a:solidFill>
              <a:latin typeface="Arial"/>
            </a:endParaRPr>
          </a:p>
        </p:txBody>
      </p:sp>
      <p:sp>
        <p:nvSpPr>
          <p:cNvPr id="280" name="PlaceHolder 2"/>
          <p:cNvSpPr>
            <a:spLocks noGrp="1"/>
          </p:cNvSpPr>
          <p:nvPr>
            <p:ph type="subTitle"/>
          </p:nvPr>
        </p:nvSpPr>
        <p:spPr>
          <a:xfrm>
            <a:off x="4000680" y="2428920"/>
            <a:ext cx="4428720" cy="1418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When comparing DCT and SLM for PAPR reduction, both techniques demonstrate effectiveness; however, they operate on different principles. DCT focuses on transforming the signal for enhanced power management, while SLM selects from multiple variants for optimal performance.</a:t>
            </a:r>
            <a:endParaRPr lang="en-US" sz="1200" b="0" strike="noStrike" spc="-1">
              <a:solidFill>
                <a:srgbClr val="000000"/>
              </a:solidFill>
              <a:latin typeface="OpenSymbol"/>
            </a:endParaRPr>
          </a:p>
        </p:txBody>
      </p:sp>
      <p:pic>
        <p:nvPicPr>
          <p:cNvPr id="281" name="Google Shape;559;p51"/>
          <p:cNvPicPr/>
          <p:nvPr/>
        </p:nvPicPr>
        <p:blipFill>
          <a:blip r:embed="rId2"/>
          <a:srcRect l="26896" r="26896"/>
          <a:stretch/>
        </p:blipFill>
        <p:spPr>
          <a:xfrm>
            <a:off x="713160" y="554760"/>
            <a:ext cx="2800800" cy="404892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Performance metrics</a:t>
            </a:r>
            <a:endParaRPr lang="fr-FR" sz="3000" b="0" strike="noStrike" spc="-1">
              <a:solidFill>
                <a:schemeClr val="dk1"/>
              </a:solidFill>
              <a:latin typeface="Arial"/>
            </a:endParaRPr>
          </a:p>
        </p:txBody>
      </p:sp>
      <p:sp>
        <p:nvSpPr>
          <p:cNvPr id="283"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Key performance metrics for evaluating PAPR reduction techniques include the average PAPR value, bit error rate (BER), computational complexity, and energy efficiency. Both DCT and SLM can be measured against these metrics to determine their effectiveness.</a:t>
            </a:r>
            <a:endParaRPr lang="en-US" sz="1200" b="0" strike="noStrike" spc="-1">
              <a:solidFill>
                <a:srgbClr val="000000"/>
              </a:solidFill>
              <a:latin typeface="OpenSymbo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Conclusion on effectiveness</a:t>
            </a:r>
            <a:endParaRPr lang="fr-FR" sz="3000" b="0" strike="noStrike" spc="-1">
              <a:solidFill>
                <a:schemeClr val="dk1"/>
              </a:solidFill>
              <a:latin typeface="Arial"/>
            </a:endParaRPr>
          </a:p>
        </p:txBody>
      </p:sp>
      <p:sp>
        <p:nvSpPr>
          <p:cNvPr id="285"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In conclusion, both DCT precoding and SLM techniques provide efficient means to reduce PAPR in OFDM systems. The choice between them depends on specific system requirements, with DCT offering computational efficiency and SLM allowing for flexible signal selection.</a:t>
            </a:r>
            <a:endParaRPr lang="en-US" sz="1200" b="0" strike="noStrike" spc="-1">
              <a:solidFill>
                <a:srgbClr val="000000"/>
              </a:solidFill>
              <a:latin typeface="Open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714240" y="733320"/>
            <a:ext cx="4647960" cy="1342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Conclusions</a:t>
            </a:r>
            <a:endParaRPr lang="fr-FR" sz="3000" b="0" strike="noStrike" spc="-1">
              <a:solidFill>
                <a:schemeClr val="dk1"/>
              </a:solidFill>
              <a:latin typeface="Arial"/>
            </a:endParaRPr>
          </a:p>
        </p:txBody>
      </p:sp>
      <p:sp>
        <p:nvSpPr>
          <p:cNvPr id="287" name="PlaceHolder 2"/>
          <p:cNvSpPr>
            <a:spLocks noGrp="1"/>
          </p:cNvSpPr>
          <p:nvPr>
            <p:ph type="subTitle"/>
          </p:nvPr>
        </p:nvSpPr>
        <p:spPr>
          <a:xfrm>
            <a:off x="714240" y="2143080"/>
            <a:ext cx="46479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Effective PAPR reduction is crucial for optimizing OFDM system performance. Techniques like DCT and SLM showcase significant potential in mitigating PAPR challenges, making them invaluable in modern communication technologies.</a:t>
            </a:r>
            <a:endParaRPr lang="en-US" sz="1200" b="0" strike="noStrike" spc="-1">
              <a:solidFill>
                <a:srgbClr val="000000"/>
              </a:solidFill>
              <a:latin typeface="OpenSymbol"/>
            </a:endParaRPr>
          </a:p>
        </p:txBody>
      </p:sp>
      <p:pic>
        <p:nvPicPr>
          <p:cNvPr id="288" name="Google Shape;336;p38"/>
          <p:cNvPicPr/>
          <p:nvPr/>
        </p:nvPicPr>
        <p:blipFill>
          <a:blip r:embed="rId2"/>
          <a:srcRect l="33149" r="18462"/>
          <a:stretch/>
        </p:blipFill>
        <p:spPr>
          <a:xfrm>
            <a:off x="5479920" y="539640"/>
            <a:ext cx="2950560" cy="406404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Google Shape;600;p55"/>
          <p:cNvSpPr/>
          <p:nvPr/>
        </p:nvSpPr>
        <p:spPr>
          <a:xfrm>
            <a:off x="2809800" y="1000080"/>
            <a:ext cx="685440" cy="70452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52440" rIns="870823080" bIns="35244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90" name="Google Shape;601;p55"/>
          <p:cNvSpPr/>
          <p:nvPr/>
        </p:nvSpPr>
        <p:spPr>
          <a:xfrm>
            <a:off x="2809800" y="1962000"/>
            <a:ext cx="685440" cy="70452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52440" rIns="870823080" bIns="35244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91" name="Google Shape;602;p55"/>
          <p:cNvSpPr/>
          <p:nvPr/>
        </p:nvSpPr>
        <p:spPr>
          <a:xfrm>
            <a:off x="2809800" y="2933640"/>
            <a:ext cx="685440" cy="70452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52440" rIns="870823080" bIns="35244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92" name="Google Shape;603;p55"/>
          <p:cNvSpPr/>
          <p:nvPr/>
        </p:nvSpPr>
        <p:spPr>
          <a:xfrm>
            <a:off x="2809800" y="3905280"/>
            <a:ext cx="685440" cy="70452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52440" rIns="870823080" bIns="35244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93" name="PlaceHolder 1"/>
          <p:cNvSpPr>
            <a:spLocks noGrp="1"/>
          </p:cNvSpPr>
          <p:nvPr>
            <p:ph type="title"/>
          </p:nvPr>
        </p:nvSpPr>
        <p:spPr>
          <a:xfrm>
            <a:off x="4257720" y="771480"/>
            <a:ext cx="3685680" cy="1056960"/>
          </a:xfrm>
          <a:prstGeom prst="rect">
            <a:avLst/>
          </a:prstGeom>
          <a:noFill/>
          <a:ln w="0">
            <a:noFill/>
          </a:ln>
        </p:spPr>
        <p:txBody>
          <a:bodyPr lIns="91440" tIns="91440" rIns="91440" bIns="91440" anchor="t">
            <a:normAutofit fontScale="80277"/>
          </a:bodyPr>
          <a:lstStyle/>
          <a:p>
            <a:pPr indent="0">
              <a:lnSpc>
                <a:spcPct val="100000"/>
              </a:lnSpc>
              <a:buNone/>
              <a:tabLst>
                <a:tab pos="0" algn="l"/>
              </a:tabLst>
            </a:pPr>
            <a:r>
              <a:rPr lang="en" sz="7200" b="0" strike="noStrike" spc="-1">
                <a:solidFill>
                  <a:schemeClr val="dk1"/>
                </a:solidFill>
                <a:latin typeface="Raleway ExtraBold"/>
                <a:ea typeface="Raleway ExtraBold"/>
              </a:rPr>
              <a:t>Thank you!</a:t>
            </a:r>
            <a:endParaRPr lang="fr-FR" sz="7200" b="0" strike="noStrike" spc="-1">
              <a:solidFill>
                <a:schemeClr val="dk1"/>
              </a:solidFill>
              <a:latin typeface="Arial"/>
            </a:endParaRPr>
          </a:p>
        </p:txBody>
      </p:sp>
      <p:sp>
        <p:nvSpPr>
          <p:cNvPr id="294" name="PlaceHolder 2"/>
          <p:cNvSpPr>
            <a:spLocks noGrp="1"/>
          </p:cNvSpPr>
          <p:nvPr>
            <p:ph type="subTitle"/>
          </p:nvPr>
        </p:nvSpPr>
        <p:spPr>
          <a:xfrm>
            <a:off x="4257720" y="1857240"/>
            <a:ext cx="3685680" cy="1275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strike="noStrike" spc="-1">
                <a:solidFill>
                  <a:schemeClr val="dk1"/>
                </a:solidFill>
                <a:latin typeface="Raleway Medium"/>
                <a:ea typeface="Raleway Medium"/>
              </a:rPr>
              <a:t>Do you have any questions?</a:t>
            </a:r>
            <a:endParaRPr lang="en-US" sz="1600" b="0" strike="noStrike" spc="-1">
              <a:solidFill>
                <a:srgbClr val="000000"/>
              </a:solidFill>
              <a:latin typeface="OpenSymbol"/>
            </a:endParaRPr>
          </a:p>
        </p:txBody>
      </p:sp>
      <p:sp>
        <p:nvSpPr>
          <p:cNvPr id="295" name="Google Shape;606;p55"/>
          <p:cNvSpPr/>
          <p:nvPr/>
        </p:nvSpPr>
        <p:spPr>
          <a:xfrm>
            <a:off x="4257720" y="4267080"/>
            <a:ext cx="3685680" cy="13899240"/>
          </a:xfrm>
          <a:prstGeom prst="rect">
            <a:avLst/>
          </a:prstGeom>
          <a:noFill/>
          <a:ln w="0">
            <a:noFill/>
          </a:ln>
        </p:spPr>
        <p:style>
          <a:lnRef idx="0">
            <a:scrgbClr r="0" g="0" b="0"/>
          </a:lnRef>
          <a:fillRef idx="0">
            <a:scrgbClr r="0" g="0" b="0"/>
          </a:fillRef>
          <a:effectRef idx="0">
            <a:scrgbClr r="0" g="0" b="0"/>
          </a:effectRef>
          <a:fontRef idx="minor"/>
        </p:style>
        <p:txBody>
          <a:bodyPr lIns="870823080" tIns="3475080" rIns="870823080" bIns="3475080" anchor="t">
            <a:spAutoFit/>
          </a:bodyPr>
          <a:lstStyle/>
          <a:p>
            <a:pPr defTabSz="914400">
              <a:lnSpc>
                <a:spcPct val="100000"/>
              </a:lnSpc>
              <a:tabLst>
                <a:tab pos="0" algn="l"/>
              </a:tabLst>
            </a:pPr>
            <a:r>
              <a:rPr lang="en" sz="1200" b="0" strike="noStrike" spc="-1">
                <a:solidFill>
                  <a:schemeClr val="dk1"/>
                </a:solidFill>
                <a:latin typeface="Arial"/>
              </a:rPr>
              <a:t>Please keep this slide for attribution</a:t>
            </a:r>
            <a:endParaRPr lang="en-US" sz="1200" b="0" strike="noStrike" spc="-1">
              <a:solidFill>
                <a:srgbClr val="000000"/>
              </a:solidFill>
              <a:latin typeface="OpenSymbol"/>
            </a:endParaRPr>
          </a:p>
        </p:txBody>
      </p:sp>
      <p:grpSp>
        <p:nvGrpSpPr>
          <p:cNvPr id="296" name="Google Shape;607;p55"/>
          <p:cNvGrpSpPr/>
          <p:nvPr/>
        </p:nvGrpSpPr>
        <p:grpSpPr>
          <a:xfrm>
            <a:off x="2960640" y="1155960"/>
            <a:ext cx="387360" cy="387360"/>
            <a:chOff x="2960640" y="1155960"/>
            <a:chExt cx="387360" cy="387360"/>
          </a:xfrm>
        </p:grpSpPr>
        <p:sp>
          <p:nvSpPr>
            <p:cNvPr id="297" name="Google Shape;608;p55"/>
            <p:cNvSpPr/>
            <p:nvPr/>
          </p:nvSpPr>
          <p:spPr>
            <a:xfrm>
              <a:off x="3143880" y="122364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609;p55"/>
            <p:cNvSpPr/>
            <p:nvPr/>
          </p:nvSpPr>
          <p:spPr>
            <a:xfrm>
              <a:off x="2960640" y="115596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9" name="Google Shape;610;p55"/>
          <p:cNvGrpSpPr/>
          <p:nvPr/>
        </p:nvGrpSpPr>
        <p:grpSpPr>
          <a:xfrm>
            <a:off x="2960640" y="3090960"/>
            <a:ext cx="387360" cy="387360"/>
            <a:chOff x="2960640" y="3090960"/>
            <a:chExt cx="387360" cy="387360"/>
          </a:xfrm>
        </p:grpSpPr>
        <p:sp>
          <p:nvSpPr>
            <p:cNvPr id="300" name="Google Shape;611;p55"/>
            <p:cNvSpPr/>
            <p:nvPr/>
          </p:nvSpPr>
          <p:spPr>
            <a:xfrm>
              <a:off x="3040920" y="316008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612;p55"/>
            <p:cNvSpPr/>
            <p:nvPr/>
          </p:nvSpPr>
          <p:spPr>
            <a:xfrm>
              <a:off x="2960640" y="309096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613;p55"/>
            <p:cNvSpPr/>
            <p:nvPr/>
          </p:nvSpPr>
          <p:spPr>
            <a:xfrm>
              <a:off x="3131640" y="325044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614;p55"/>
            <p:cNvSpPr/>
            <p:nvPr/>
          </p:nvSpPr>
          <p:spPr>
            <a:xfrm>
              <a:off x="3040920" y="325080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4" name="Google Shape;615;p55"/>
          <p:cNvGrpSpPr/>
          <p:nvPr/>
        </p:nvGrpSpPr>
        <p:grpSpPr>
          <a:xfrm>
            <a:off x="2960640" y="2123640"/>
            <a:ext cx="387360" cy="387360"/>
            <a:chOff x="2960640" y="2123640"/>
            <a:chExt cx="387360" cy="387360"/>
          </a:xfrm>
        </p:grpSpPr>
        <p:sp>
          <p:nvSpPr>
            <p:cNvPr id="305" name="Google Shape;616;p55"/>
            <p:cNvSpPr/>
            <p:nvPr/>
          </p:nvSpPr>
          <p:spPr>
            <a:xfrm>
              <a:off x="3029400" y="219240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617;p55"/>
            <p:cNvSpPr/>
            <p:nvPr/>
          </p:nvSpPr>
          <p:spPr>
            <a:xfrm>
              <a:off x="3097440" y="226044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18;p55"/>
            <p:cNvSpPr/>
            <p:nvPr/>
          </p:nvSpPr>
          <p:spPr>
            <a:xfrm>
              <a:off x="2960640" y="212364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8" name="Google Shape;619;p55"/>
          <p:cNvGrpSpPr/>
          <p:nvPr/>
        </p:nvGrpSpPr>
        <p:grpSpPr>
          <a:xfrm>
            <a:off x="2959920" y="4057920"/>
            <a:ext cx="388440" cy="388440"/>
            <a:chOff x="2959920" y="4057920"/>
            <a:chExt cx="388440" cy="388440"/>
          </a:xfrm>
        </p:grpSpPr>
        <p:sp>
          <p:nvSpPr>
            <p:cNvPr id="309" name="Google Shape;620;p55"/>
            <p:cNvSpPr/>
            <p:nvPr/>
          </p:nvSpPr>
          <p:spPr>
            <a:xfrm>
              <a:off x="3043440" y="4127040"/>
              <a:ext cx="218880" cy="250200"/>
            </a:xfrm>
            <a:custGeom>
              <a:avLst/>
              <a:gdLst>
                <a:gd name="textAreaLeft" fmla="*/ 0 w 218880"/>
                <a:gd name="textAreaRight" fmla="*/ 219240 w 218880"/>
                <a:gd name="textAreaTop" fmla="*/ 0 h 250200"/>
                <a:gd name="textAreaBottom" fmla="*/ 250560 h 250200"/>
              </a:gdLst>
              <a:ahLst/>
              <a:cxnLst/>
              <a:rect l="textAreaLeft" t="textAreaTop" r="textAreaRight" b="textAreaBottom"/>
              <a:pathLst>
                <a:path w="118084" h="134948">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21;p55"/>
            <p:cNvSpPr/>
            <p:nvPr/>
          </p:nvSpPr>
          <p:spPr>
            <a:xfrm>
              <a:off x="2959920" y="4057920"/>
              <a:ext cx="388440" cy="388440"/>
            </a:xfrm>
            <a:custGeom>
              <a:avLst/>
              <a:gdLst>
                <a:gd name="textAreaLeft" fmla="*/ 0 w 388440"/>
                <a:gd name="textAreaRight" fmla="*/ 388800 w 388440"/>
                <a:gd name="textAreaTop" fmla="*/ 0 h 388440"/>
                <a:gd name="textAreaBottom" fmla="*/ 388800 h 388440"/>
              </a:gdLst>
              <a:ahLst/>
              <a:cxnLst/>
              <a:rect l="textAreaLeft" t="textAreaTop" r="textAreaRight" b="textAreaBottom"/>
              <a:pathLst>
                <a:path w="209403" h="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11" name="Google Shape;622;p55"/>
          <p:cNvSpPr/>
          <p:nvPr/>
        </p:nvSpPr>
        <p:spPr>
          <a:xfrm>
            <a:off x="4334040" y="542880"/>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312" name="Google Shape;623;p55"/>
          <p:cNvGrpSpPr/>
          <p:nvPr/>
        </p:nvGrpSpPr>
        <p:grpSpPr>
          <a:xfrm>
            <a:off x="0" y="360"/>
            <a:ext cx="1675080" cy="5138640"/>
            <a:chOff x="0" y="360"/>
            <a:chExt cx="1675080" cy="5138640"/>
          </a:xfrm>
        </p:grpSpPr>
        <p:sp>
          <p:nvSpPr>
            <p:cNvPr id="313" name="Google Shape;624;p55"/>
            <p:cNvSpPr/>
            <p:nvPr/>
          </p:nvSpPr>
          <p:spPr>
            <a:xfrm>
              <a:off x="0" y="3465000"/>
              <a:ext cx="167472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4" name="Google Shape;625;p55"/>
            <p:cNvSpPr/>
            <p:nvPr/>
          </p:nvSpPr>
          <p:spPr>
            <a:xfrm>
              <a:off x="0" y="4282200"/>
              <a:ext cx="16747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5" name="Google Shape;626;p55"/>
            <p:cNvSpPr/>
            <p:nvPr/>
          </p:nvSpPr>
          <p:spPr>
            <a:xfrm>
              <a:off x="0" y="2487240"/>
              <a:ext cx="1674720" cy="16020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627;p55"/>
            <p:cNvSpPr/>
            <p:nvPr/>
          </p:nvSpPr>
          <p:spPr>
            <a:xfrm>
              <a:off x="0" y="2647800"/>
              <a:ext cx="167472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7" name="Google Shape;628;p55"/>
            <p:cNvSpPr/>
            <p:nvPr/>
          </p:nvSpPr>
          <p:spPr>
            <a:xfrm rot="10800000" flipH="1">
              <a:off x="360" y="857880"/>
              <a:ext cx="1674720" cy="8164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8" name="Google Shape;629;p55"/>
            <p:cNvSpPr/>
            <p:nvPr/>
          </p:nvSpPr>
          <p:spPr>
            <a:xfrm rot="10800000" flipH="1">
              <a:off x="360" y="360"/>
              <a:ext cx="1674720" cy="8568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9" name="Google Shape;630;p55"/>
            <p:cNvSpPr/>
            <p:nvPr/>
          </p:nvSpPr>
          <p:spPr>
            <a:xfrm rot="10800000" flipH="1">
              <a:off x="360" y="1674720"/>
              <a:ext cx="1674720" cy="8164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4857840" y="1952640"/>
            <a:ext cx="3914280" cy="1942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Raleway ExtraBold"/>
                <a:ea typeface="Raleway ExtraBold"/>
              </a:rPr>
              <a:t>Introduction to OFDM</a:t>
            </a:r>
            <a:endParaRPr lang="fr-FR" sz="4000" b="0" strike="noStrike" spc="-1">
              <a:solidFill>
                <a:schemeClr val="dk1"/>
              </a:solidFill>
              <a:latin typeface="Arial"/>
            </a:endParaRPr>
          </a:p>
        </p:txBody>
      </p:sp>
      <p:sp>
        <p:nvSpPr>
          <p:cNvPr id="226" name="PlaceHolder 2"/>
          <p:cNvSpPr>
            <a:spLocks noGrp="1"/>
          </p:cNvSpPr>
          <p:nvPr>
            <p:ph type="title"/>
          </p:nvPr>
        </p:nvSpPr>
        <p:spPr>
          <a:xfrm>
            <a:off x="4962600" y="923760"/>
            <a:ext cx="952200" cy="952200"/>
          </a:xfrm>
          <a:prstGeom prst="rect">
            <a:avLst/>
          </a:prstGeom>
          <a:solidFill>
            <a:schemeClr val="dk1"/>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a:solidFill>
                  <a:schemeClr val="lt1"/>
                </a:solidFill>
                <a:latin typeface="Raleway ExtraBold"/>
                <a:ea typeface="Raleway ExtraBold"/>
              </a:rPr>
              <a:t>01</a:t>
            </a:r>
            <a:endParaRPr lang="fr-FR" sz="5000" b="0" strike="noStrike" spc="-1">
              <a:solidFill>
                <a:schemeClr val="dk1"/>
              </a:solidFill>
              <a:latin typeface="Arial"/>
            </a:endParaRPr>
          </a:p>
        </p:txBody>
      </p:sp>
      <p:pic>
        <p:nvPicPr>
          <p:cNvPr id="227" name="Google Shape;343;p39"/>
          <p:cNvPicPr/>
          <p:nvPr/>
        </p:nvPicPr>
        <p:blipFill>
          <a:blip r:embed="rId2"/>
          <a:srcRect l="26162" t="8652" r="32425"/>
          <a:stretch/>
        </p:blipFill>
        <p:spPr>
          <a:xfrm>
            <a:off x="1322280" y="539640"/>
            <a:ext cx="2760120" cy="4064040"/>
          </a:xfrm>
          <a:prstGeom prst="rect">
            <a:avLst/>
          </a:prstGeom>
          <a:ln w="0">
            <a:noFill/>
          </a:ln>
        </p:spPr>
      </p:pic>
      <p:sp>
        <p:nvSpPr>
          <p:cNvPr id="228" name="Google Shape;344;p39"/>
          <p:cNvSpPr/>
          <p:nvPr/>
        </p:nvSpPr>
        <p:spPr>
          <a:xfrm>
            <a:off x="4962600" y="4181400"/>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Definition of OFDM</a:t>
            </a:r>
            <a:endParaRPr lang="fr-FR" sz="3000" b="0" strike="noStrike" spc="-1">
              <a:solidFill>
                <a:schemeClr val="dk1"/>
              </a:solidFill>
              <a:latin typeface="Arial"/>
            </a:endParaRPr>
          </a:p>
        </p:txBody>
      </p:sp>
      <p:sp>
        <p:nvSpPr>
          <p:cNvPr id="230"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Orthogonal Frequency Division Multiplexing (OFDM) is a digital multi-carrier modulation technique that divides a single data stream into multiple lower-rate streams, using orthogonal subcarriers to minimize interference.</a:t>
            </a:r>
            <a:endParaRPr lang="en-US" sz="12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000680" y="1047600"/>
            <a:ext cx="4428720" cy="1418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Importance in modern communication</a:t>
            </a:r>
            <a:endParaRPr lang="fr-FR" sz="3000" b="0" strike="noStrike" spc="-1">
              <a:solidFill>
                <a:schemeClr val="dk1"/>
              </a:solidFill>
              <a:latin typeface="Arial"/>
            </a:endParaRPr>
          </a:p>
        </p:txBody>
      </p:sp>
      <p:sp>
        <p:nvSpPr>
          <p:cNvPr id="234" name="PlaceHolder 2"/>
          <p:cNvSpPr>
            <a:spLocks noGrp="1"/>
          </p:cNvSpPr>
          <p:nvPr>
            <p:ph type="subTitle"/>
          </p:nvPr>
        </p:nvSpPr>
        <p:spPr>
          <a:xfrm>
            <a:off x="4000680" y="2428920"/>
            <a:ext cx="4428720" cy="1418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OFDM is widely used in various communication standards, including Wi-Fi, LTE, and digital television, due to its efficient spectrum utilization and robustness against multipath fading.</a:t>
            </a:r>
            <a:endParaRPr lang="en-US" sz="12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Key advantages and challenges</a:t>
            </a:r>
            <a:endParaRPr lang="fr-FR" sz="3000" b="0" strike="noStrike" spc="-1">
              <a:solidFill>
                <a:schemeClr val="dk1"/>
              </a:solidFill>
              <a:latin typeface="Arial"/>
            </a:endParaRPr>
          </a:p>
        </p:txBody>
      </p:sp>
      <p:sp>
        <p:nvSpPr>
          <p:cNvPr id="237"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Advantages of OFDM include high spectral efficiency and simplicity in implementation using Fast Fourier Transform (FFT). However, it faces challenges such as high PAPR, which can lead to inefficient power amplifier operation.</a:t>
            </a:r>
            <a:endParaRPr lang="en-US" sz="12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857840" y="1952640"/>
            <a:ext cx="3914280" cy="1942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Raleway ExtraBold"/>
                <a:ea typeface="Raleway ExtraBold"/>
              </a:rPr>
              <a:t>PAPR Issues</a:t>
            </a:r>
            <a:endParaRPr lang="fr-FR" sz="4000" b="0" strike="noStrike" spc="-1">
              <a:solidFill>
                <a:schemeClr val="dk1"/>
              </a:solidFill>
              <a:latin typeface="Arial"/>
            </a:endParaRPr>
          </a:p>
        </p:txBody>
      </p:sp>
      <p:sp>
        <p:nvSpPr>
          <p:cNvPr id="239" name="PlaceHolder 2"/>
          <p:cNvSpPr>
            <a:spLocks noGrp="1"/>
          </p:cNvSpPr>
          <p:nvPr>
            <p:ph type="title"/>
          </p:nvPr>
        </p:nvSpPr>
        <p:spPr>
          <a:xfrm>
            <a:off x="4962600" y="923760"/>
            <a:ext cx="952200" cy="952200"/>
          </a:xfrm>
          <a:prstGeom prst="rect">
            <a:avLst/>
          </a:prstGeom>
          <a:solidFill>
            <a:schemeClr val="dk1"/>
          </a:solidFill>
          <a:ln w="0">
            <a:noFill/>
          </a:ln>
        </p:spPr>
        <p:txBody>
          <a:bodyPr lIns="91440" tIns="91440" rIns="91440" bIns="91440" anchor="ctr">
            <a:normAutofit/>
          </a:bodyPr>
          <a:lstStyle/>
          <a:p>
            <a:pPr indent="0" algn="ctr">
              <a:lnSpc>
                <a:spcPct val="100000"/>
              </a:lnSpc>
              <a:buNone/>
              <a:tabLst>
                <a:tab pos="0" algn="l"/>
              </a:tabLst>
            </a:pPr>
            <a:r>
              <a:rPr lang="en" sz="5000" b="0" strike="noStrike" spc="-1">
                <a:solidFill>
                  <a:schemeClr val="lt1"/>
                </a:solidFill>
                <a:latin typeface="Raleway ExtraBold"/>
                <a:ea typeface="Raleway ExtraBold"/>
              </a:rPr>
              <a:t>02</a:t>
            </a:r>
            <a:endParaRPr lang="fr-FR" sz="5000" b="0" strike="noStrike" spc="-1">
              <a:solidFill>
                <a:schemeClr val="dk1"/>
              </a:solidFill>
              <a:latin typeface="Arial"/>
            </a:endParaRPr>
          </a:p>
        </p:txBody>
      </p:sp>
      <p:pic>
        <p:nvPicPr>
          <p:cNvPr id="240" name="Google Shape;343;p39"/>
          <p:cNvPicPr/>
          <p:nvPr/>
        </p:nvPicPr>
        <p:blipFill>
          <a:blip r:embed="rId2"/>
          <a:srcRect l="26162" t="8652" r="32425"/>
          <a:stretch/>
        </p:blipFill>
        <p:spPr>
          <a:xfrm>
            <a:off x="1322280" y="539640"/>
            <a:ext cx="2760120" cy="4064040"/>
          </a:xfrm>
          <a:prstGeom prst="rect">
            <a:avLst/>
          </a:prstGeom>
          <a:ln w="0">
            <a:noFill/>
          </a:ln>
        </p:spPr>
      </p:pic>
      <p:sp>
        <p:nvSpPr>
          <p:cNvPr id="241" name="Google Shape;344;p39"/>
          <p:cNvSpPr/>
          <p:nvPr/>
        </p:nvSpPr>
        <p:spPr>
          <a:xfrm>
            <a:off x="4962600" y="4181400"/>
            <a:ext cx="1447560" cy="1616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81000" rIns="870823080" bIns="810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714240" y="666720"/>
            <a:ext cx="6924240" cy="752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Understanding PAPR in OFDM</a:t>
            </a:r>
            <a:endParaRPr lang="fr-FR" sz="3000" b="0" strike="noStrike" spc="-1">
              <a:solidFill>
                <a:schemeClr val="dk1"/>
              </a:solidFill>
              <a:latin typeface="Arial"/>
            </a:endParaRPr>
          </a:p>
        </p:txBody>
      </p:sp>
      <p:sp>
        <p:nvSpPr>
          <p:cNvPr id="243" name="PlaceHolder 2"/>
          <p:cNvSpPr>
            <a:spLocks noGrp="1"/>
          </p:cNvSpPr>
          <p:nvPr>
            <p:ph type="subTitle"/>
          </p:nvPr>
        </p:nvSpPr>
        <p:spPr>
          <a:xfrm>
            <a:off x="714240" y="1562040"/>
            <a:ext cx="6953040" cy="2752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PAPR refers to the ratio of the peak power to the average power of a transmitted signal, which is critical in OFDM as it can significantly impact the performance of power amplifiers.</a:t>
            </a:r>
            <a:endParaRPr lang="en-US" sz="12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714240" y="733320"/>
            <a:ext cx="4647960" cy="1342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Raleway ExtraBold"/>
                <a:ea typeface="Raleway ExtraBold"/>
              </a:rPr>
              <a:t>Effects on performance</a:t>
            </a:r>
            <a:endParaRPr lang="fr-FR" sz="3000" b="0" strike="noStrike" spc="-1">
              <a:solidFill>
                <a:schemeClr val="dk1"/>
              </a:solidFill>
              <a:latin typeface="Arial"/>
            </a:endParaRPr>
          </a:p>
        </p:txBody>
      </p:sp>
      <p:sp>
        <p:nvSpPr>
          <p:cNvPr id="245" name="PlaceHolder 2"/>
          <p:cNvSpPr>
            <a:spLocks noGrp="1"/>
          </p:cNvSpPr>
          <p:nvPr>
            <p:ph type="subTitle"/>
          </p:nvPr>
        </p:nvSpPr>
        <p:spPr>
          <a:xfrm>
            <a:off x="714240" y="2143080"/>
            <a:ext cx="464796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aleway Medium"/>
                <a:ea typeface="Raleway Medium"/>
              </a:rPr>
              <a:t>High PAPR can lead to signal distortion, increased bit error rates, and reduced energy efficiency, which necessitates effective reduction techniques to maintain communication quality.</a:t>
            </a:r>
            <a:endParaRPr lang="en-US" sz="1200" b="0" strike="noStrike" spc="-1">
              <a:solidFill>
                <a:srgbClr val="000000"/>
              </a:solidFill>
              <a:latin typeface="OpenSymbol"/>
            </a:endParaRPr>
          </a:p>
        </p:txBody>
      </p:sp>
      <p:pic>
        <p:nvPicPr>
          <p:cNvPr id="246" name="Google Shape;336;p38"/>
          <p:cNvPicPr/>
          <p:nvPr/>
        </p:nvPicPr>
        <p:blipFill>
          <a:blip r:embed="rId2"/>
          <a:srcRect l="33149" r="18462"/>
          <a:stretch/>
        </p:blipFill>
        <p:spPr>
          <a:xfrm>
            <a:off x="5479920" y="539640"/>
            <a:ext cx="2950560" cy="4064040"/>
          </a:xfrm>
          <a:prstGeom prst="rect">
            <a:avLst/>
          </a:prstGeom>
          <a:ln w="0">
            <a:noFill/>
          </a:ln>
        </p:spPr>
      </p:pic>
    </p:spTree>
  </p:cSld>
  <p:clrMapOvr>
    <a:masterClrMapping/>
  </p:clrMapOvr>
</p:sld>
</file>

<file path=ppt/theme/theme1.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746</Words>
  <Application>Microsoft Office PowerPoint</Application>
  <PresentationFormat>On-screen Show (16:9)</PresentationFormat>
  <Paragraphs>50</Paragraphs>
  <Slides>24</Slides>
  <Notes>0</Notes>
  <HiddenSlides>0</HiddenSlides>
  <MMClips>0</MMClips>
  <ScaleCrop>false</ScaleCrop>
  <HeadingPairs>
    <vt:vector size="6" baseType="variant">
      <vt:variant>
        <vt:lpstr>Fonts Used</vt:lpstr>
      </vt:variant>
      <vt:variant>
        <vt:i4>8</vt:i4>
      </vt:variant>
      <vt:variant>
        <vt:lpstr>Theme</vt:lpstr>
      </vt:variant>
      <vt:variant>
        <vt:i4>32</vt:i4>
      </vt:variant>
      <vt:variant>
        <vt:lpstr>Slide Titles</vt:lpstr>
      </vt:variant>
      <vt:variant>
        <vt:i4>24</vt:i4>
      </vt:variant>
    </vt:vector>
  </HeadingPairs>
  <TitlesOfParts>
    <vt:vector size="64" baseType="lpstr">
      <vt:lpstr>Arial</vt:lpstr>
      <vt:lpstr>Open Sans</vt:lpstr>
      <vt:lpstr>OpenSymbol</vt:lpstr>
      <vt:lpstr>Raleway</vt:lpstr>
      <vt:lpstr>Raleway ExtraBold</vt:lpstr>
      <vt:lpstr>Raleway Medium</vt:lpstr>
      <vt:lpstr>Symbol</vt:lpstr>
      <vt:lpstr>Wingdings</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vt:lpstr>
      <vt:lpstr>Slidesgo Final Pages</vt:lpstr>
      <vt:lpstr>Slidesgo Final Pages</vt:lpstr>
      <vt:lpstr>PAPR Reduction in OFDM</vt:lpstr>
      <vt:lpstr>Introduction</vt:lpstr>
      <vt:lpstr>Introduction to OFDM</vt:lpstr>
      <vt:lpstr>Definition of OFDM</vt:lpstr>
      <vt:lpstr>Importance in modern communication</vt:lpstr>
      <vt:lpstr>Key advantages and challenges</vt:lpstr>
      <vt:lpstr>PAPR Issues</vt:lpstr>
      <vt:lpstr>Understanding PAPR in OFDM</vt:lpstr>
      <vt:lpstr>Effects on performance</vt:lpstr>
      <vt:lpstr>Need for reduction techniques</vt:lpstr>
      <vt:lpstr>DCT Precoding</vt:lpstr>
      <vt:lpstr>Overview of DCT technique</vt:lpstr>
      <vt:lpstr>Mechanism of PAPR reduction</vt:lpstr>
      <vt:lpstr>Advantages of DCT precoding</vt:lpstr>
      <vt:lpstr>SLM Technique</vt:lpstr>
      <vt:lpstr>Overview of SLM</vt:lpstr>
      <vt:lpstr>Steps involved in SLM</vt:lpstr>
      <vt:lpstr>Effectiveness in reducing PAPR</vt:lpstr>
      <vt:lpstr>Comparative Analysis</vt:lpstr>
      <vt:lpstr>DCT vs SLM techniques</vt:lpstr>
      <vt:lpstr>Performance metrics</vt:lpstr>
      <vt:lpstr>Conclusion on effectiveness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balkrishna shukla</cp:lastModifiedBy>
  <cp:revision>1</cp:revision>
  <dcterms:modified xsi:type="dcterms:W3CDTF">2025-05-11T16:24:16Z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2025-05-11T16:14:24Z</dcterms:created>
  <dc:creator>Unknown Creator</dc:creator>
  <dc:description/>
  <dc:language>en-US</dc:language>
  <cp:lastModifiedBy>Unknown Creator</cp:lastModifiedBy>
  <dcterms:modified xsi:type="dcterms:W3CDTF">2025-05-11T16:14:24Z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