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61" r:id="rId6"/>
    <p:sldId id="352" r:id="rId7"/>
    <p:sldId id="354" r:id="rId8"/>
    <p:sldId id="367" r:id="rId9"/>
    <p:sldId id="374" r:id="rId10"/>
    <p:sldId id="366" r:id="rId11"/>
    <p:sldId id="369" r:id="rId12"/>
    <p:sldId id="368" r:id="rId13"/>
    <p:sldId id="371" r:id="rId14"/>
    <p:sldId id="370" r:id="rId15"/>
    <p:sldId id="372" r:id="rId16"/>
    <p:sldId id="362" r:id="rId17"/>
    <p:sldId id="376" r:id="rId18"/>
    <p:sldId id="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p:scale>
          <a:sx n="75" d="100"/>
          <a:sy n="75" d="100"/>
        </p:scale>
        <p:origin x="974" y="2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sha Singh" userId="bc82819b668e1536" providerId="LiveId" clId="{0652FE44-D016-4FBD-83CA-3C3194FAB277}"/>
    <pc:docChg chg="custSel addSld delSld modSld sldOrd">
      <pc:chgData name="Parisha Singh" userId="bc82819b668e1536" providerId="LiveId" clId="{0652FE44-D016-4FBD-83CA-3C3194FAB277}" dt="2023-04-26T11:59:33.050" v="2575" actId="2696"/>
      <pc:docMkLst>
        <pc:docMk/>
      </pc:docMkLst>
      <pc:sldChg chg="addSp delSp modSp mod">
        <pc:chgData name="Parisha Singh" userId="bc82819b668e1536" providerId="LiveId" clId="{0652FE44-D016-4FBD-83CA-3C3194FAB277}" dt="2023-04-26T11:50:53.723" v="2530" actId="20577"/>
        <pc:sldMkLst>
          <pc:docMk/>
          <pc:sldMk cId="2336677316" sldId="343"/>
        </pc:sldMkLst>
        <pc:spChg chg="add mod">
          <ac:chgData name="Parisha Singh" userId="bc82819b668e1536" providerId="LiveId" clId="{0652FE44-D016-4FBD-83CA-3C3194FAB277}" dt="2023-04-26T11:50:53.723" v="2530" actId="20577"/>
          <ac:spMkLst>
            <pc:docMk/>
            <pc:sldMk cId="2336677316" sldId="343"/>
            <ac:spMk id="4" creationId="{C78ECA47-8D8A-CDA4-5D5F-FE62D81FF3AD}"/>
          </ac:spMkLst>
        </pc:spChg>
        <pc:spChg chg="del mod">
          <ac:chgData name="Parisha Singh" userId="bc82819b668e1536" providerId="LiveId" clId="{0652FE44-D016-4FBD-83CA-3C3194FAB277}" dt="2023-04-26T11:50:41.962" v="2387" actId="478"/>
          <ac:spMkLst>
            <pc:docMk/>
            <pc:sldMk cId="2336677316" sldId="343"/>
            <ac:spMk id="9" creationId="{76767661-63CB-A645-82F2-3B860E338B67}"/>
          </ac:spMkLst>
        </pc:spChg>
        <pc:spChg chg="mod">
          <ac:chgData name="Parisha Singh" userId="bc82819b668e1536" providerId="LiveId" clId="{0652FE44-D016-4FBD-83CA-3C3194FAB277}" dt="2023-04-26T11:50:50.379" v="2529" actId="20577"/>
          <ac:spMkLst>
            <pc:docMk/>
            <pc:sldMk cId="2336677316" sldId="343"/>
            <ac:spMk id="11" creationId="{F0F25866-5DB1-334A-8037-692579FBDE39}"/>
          </ac:spMkLst>
        </pc:spChg>
      </pc:sldChg>
      <pc:sldChg chg="modSp mod">
        <pc:chgData name="Parisha Singh" userId="bc82819b668e1536" providerId="LiveId" clId="{0652FE44-D016-4FBD-83CA-3C3194FAB277}" dt="2023-04-26T11:54:38.786" v="2573" actId="14100"/>
        <pc:sldMkLst>
          <pc:docMk/>
          <pc:sldMk cId="2960950710" sldId="350"/>
        </pc:sldMkLst>
        <pc:spChg chg="mod">
          <ac:chgData name="Parisha Singh" userId="bc82819b668e1536" providerId="LiveId" clId="{0652FE44-D016-4FBD-83CA-3C3194FAB277}" dt="2023-04-26T11:54:38.786" v="2573" actId="14100"/>
          <ac:spMkLst>
            <pc:docMk/>
            <pc:sldMk cId="2960950710" sldId="350"/>
            <ac:spMk id="2" creationId="{293E168C-8042-5B4E-A5A4-A5BF693AE2D6}"/>
          </ac:spMkLst>
        </pc:spChg>
        <pc:spChg chg="mod">
          <ac:chgData name="Parisha Singh" userId="bc82819b668e1536" providerId="LiveId" clId="{0652FE44-D016-4FBD-83CA-3C3194FAB277}" dt="2023-04-26T11:52:02.849" v="2545" actId="20577"/>
          <ac:spMkLst>
            <pc:docMk/>
            <pc:sldMk cId="2960950710" sldId="350"/>
            <ac:spMk id="3" creationId="{F18E61D8-31A3-2D45-8E25-CBE846E26E1C}"/>
          </ac:spMkLst>
        </pc:spChg>
        <pc:picChg chg="mod">
          <ac:chgData name="Parisha Singh" userId="bc82819b668e1536" providerId="LiveId" clId="{0652FE44-D016-4FBD-83CA-3C3194FAB277}" dt="2023-04-26T11:51:32.184" v="2539" actId="1076"/>
          <ac:picMkLst>
            <pc:docMk/>
            <pc:sldMk cId="2960950710" sldId="350"/>
            <ac:picMk id="7" creationId="{54152F26-4A40-BD56-5C55-C6F825532FCB}"/>
          </ac:picMkLst>
        </pc:picChg>
      </pc:sldChg>
      <pc:sldChg chg="modSp mod">
        <pc:chgData name="Parisha Singh" userId="bc82819b668e1536" providerId="LiveId" clId="{0652FE44-D016-4FBD-83CA-3C3194FAB277}" dt="2023-04-26T10:26:15.097" v="362" actId="14100"/>
        <pc:sldMkLst>
          <pc:docMk/>
          <pc:sldMk cId="289860937" sldId="352"/>
        </pc:sldMkLst>
        <pc:spChg chg="mod">
          <ac:chgData name="Parisha Singh" userId="bc82819b668e1536" providerId="LiveId" clId="{0652FE44-D016-4FBD-83CA-3C3194FAB277}" dt="2023-04-26T10:26:15.097" v="362" actId="14100"/>
          <ac:spMkLst>
            <pc:docMk/>
            <pc:sldMk cId="289860937" sldId="352"/>
            <ac:spMk id="11" creationId="{7F247A08-A350-EF44-9F10-FC72B5466602}"/>
          </ac:spMkLst>
        </pc:spChg>
        <pc:spChg chg="mod">
          <ac:chgData name="Parisha Singh" userId="bc82819b668e1536" providerId="LiveId" clId="{0652FE44-D016-4FBD-83CA-3C3194FAB277}" dt="2023-04-26T10:26:07.611" v="361" actId="14100"/>
          <ac:spMkLst>
            <pc:docMk/>
            <pc:sldMk cId="289860937" sldId="352"/>
            <ac:spMk id="12" creationId="{B115086E-2AC3-4F4D-8F85-104CFA64FECF}"/>
          </ac:spMkLst>
        </pc:spChg>
      </pc:sldChg>
      <pc:sldChg chg="addSp modSp mod">
        <pc:chgData name="Parisha Singh" userId="bc82819b668e1536" providerId="LiveId" clId="{0652FE44-D016-4FBD-83CA-3C3194FAB277}" dt="2023-04-26T10:16:41.436" v="249" actId="14100"/>
        <pc:sldMkLst>
          <pc:docMk/>
          <pc:sldMk cId="1556310685" sldId="354"/>
        </pc:sldMkLst>
        <pc:picChg chg="mod">
          <ac:chgData name="Parisha Singh" userId="bc82819b668e1536" providerId="LiveId" clId="{0652FE44-D016-4FBD-83CA-3C3194FAB277}" dt="2023-04-26T10:16:31.078" v="245" actId="1076"/>
          <ac:picMkLst>
            <pc:docMk/>
            <pc:sldMk cId="1556310685" sldId="354"/>
            <ac:picMk id="10" creationId="{0C8340A6-D14B-E935-3611-998836EBED21}"/>
          </ac:picMkLst>
        </pc:picChg>
        <pc:picChg chg="add mod">
          <ac:chgData name="Parisha Singh" userId="bc82819b668e1536" providerId="LiveId" clId="{0652FE44-D016-4FBD-83CA-3C3194FAB277}" dt="2023-04-26T10:16:41.436" v="249" actId="14100"/>
          <ac:picMkLst>
            <pc:docMk/>
            <pc:sldMk cId="1556310685" sldId="354"/>
            <ac:picMk id="12" creationId="{9C9A9D33-5CE3-A4B1-51A2-1A605C45737B}"/>
          </ac:picMkLst>
        </pc:picChg>
      </pc:sldChg>
      <pc:sldChg chg="del">
        <pc:chgData name="Parisha Singh" userId="bc82819b668e1536" providerId="LiveId" clId="{0652FE44-D016-4FBD-83CA-3C3194FAB277}" dt="2023-04-26T11:53:07.857" v="2546" actId="2696"/>
        <pc:sldMkLst>
          <pc:docMk/>
          <pc:sldMk cId="188845726" sldId="356"/>
        </pc:sldMkLst>
      </pc:sldChg>
      <pc:sldChg chg="del">
        <pc:chgData name="Parisha Singh" userId="bc82819b668e1536" providerId="LiveId" clId="{0652FE44-D016-4FBD-83CA-3C3194FAB277}" dt="2023-04-26T10:33:10.287" v="688" actId="2696"/>
        <pc:sldMkLst>
          <pc:docMk/>
          <pc:sldMk cId="2509101887" sldId="357"/>
        </pc:sldMkLst>
      </pc:sldChg>
      <pc:sldChg chg="modSp mod">
        <pc:chgData name="Parisha Singh" userId="bc82819b668e1536" providerId="LiveId" clId="{0652FE44-D016-4FBD-83CA-3C3194FAB277}" dt="2023-04-26T10:31:53.221" v="683" actId="20577"/>
        <pc:sldMkLst>
          <pc:docMk/>
          <pc:sldMk cId="391246093" sldId="361"/>
        </pc:sldMkLst>
        <pc:spChg chg="mod">
          <ac:chgData name="Parisha Singh" userId="bc82819b668e1536" providerId="LiveId" clId="{0652FE44-D016-4FBD-83CA-3C3194FAB277}" dt="2023-04-26T10:31:53.221" v="683" actId="20577"/>
          <ac:spMkLst>
            <pc:docMk/>
            <pc:sldMk cId="391246093" sldId="361"/>
            <ac:spMk id="4" creationId="{A17F80A9-6337-524E-AC61-32C5AFEE8E6D}"/>
          </ac:spMkLst>
        </pc:spChg>
      </pc:sldChg>
      <pc:sldChg chg="addSp modSp mod">
        <pc:chgData name="Parisha Singh" userId="bc82819b668e1536" providerId="LiveId" clId="{0652FE44-D016-4FBD-83CA-3C3194FAB277}" dt="2023-04-26T11:46:02.098" v="2171" actId="1076"/>
        <pc:sldMkLst>
          <pc:docMk/>
          <pc:sldMk cId="767675903" sldId="362"/>
        </pc:sldMkLst>
        <pc:spChg chg="mod">
          <ac:chgData name="Parisha Singh" userId="bc82819b668e1536" providerId="LiveId" clId="{0652FE44-D016-4FBD-83CA-3C3194FAB277}" dt="2023-04-26T11:30:44.492" v="1932" actId="20577"/>
          <ac:spMkLst>
            <pc:docMk/>
            <pc:sldMk cId="767675903" sldId="362"/>
            <ac:spMk id="2" creationId="{68F0FA04-6227-9040-92A6-9514A59B8E7B}"/>
          </ac:spMkLst>
        </pc:spChg>
        <pc:spChg chg="mod">
          <ac:chgData name="Parisha Singh" userId="bc82819b668e1536" providerId="LiveId" clId="{0652FE44-D016-4FBD-83CA-3C3194FAB277}" dt="2023-04-26T11:41:51.933" v="2163" actId="1076"/>
          <ac:spMkLst>
            <pc:docMk/>
            <pc:sldMk cId="767675903" sldId="362"/>
            <ac:spMk id="4" creationId="{6AF03CC0-7DA0-ED4F-B612-580E138D588A}"/>
          </ac:spMkLst>
        </pc:spChg>
        <pc:spChg chg="mod">
          <ac:chgData name="Parisha Singh" userId="bc82819b668e1536" providerId="LiveId" clId="{0652FE44-D016-4FBD-83CA-3C3194FAB277}" dt="2023-04-26T11:40:41.366" v="2129" actId="113"/>
          <ac:spMkLst>
            <pc:docMk/>
            <pc:sldMk cId="767675903" sldId="362"/>
            <ac:spMk id="5" creationId="{0B4B9306-DDC0-AD4F-A9C2-739C6AEB0172}"/>
          </ac:spMkLst>
        </pc:spChg>
        <pc:spChg chg="mod">
          <ac:chgData name="Parisha Singh" userId="bc82819b668e1536" providerId="LiveId" clId="{0652FE44-D016-4FBD-83CA-3C3194FAB277}" dt="2023-04-26T11:41:36.147" v="2161" actId="20577"/>
          <ac:spMkLst>
            <pc:docMk/>
            <pc:sldMk cId="767675903" sldId="362"/>
            <ac:spMk id="6" creationId="{B7D8EEE0-6E1C-9F47-936F-25FCC2FC368C}"/>
          </ac:spMkLst>
        </pc:spChg>
        <pc:picChg chg="add mod">
          <ac:chgData name="Parisha Singh" userId="bc82819b668e1536" providerId="LiveId" clId="{0652FE44-D016-4FBD-83CA-3C3194FAB277}" dt="2023-04-26T11:46:02.098" v="2171" actId="1076"/>
          <ac:picMkLst>
            <pc:docMk/>
            <pc:sldMk cId="767675903" sldId="362"/>
            <ac:picMk id="11" creationId="{61D62143-27A2-4C31-9F95-CA13DC2910AC}"/>
          </ac:picMkLst>
        </pc:picChg>
      </pc:sldChg>
      <pc:sldChg chg="del">
        <pc:chgData name="Parisha Singh" userId="bc82819b668e1536" providerId="LiveId" clId="{0652FE44-D016-4FBD-83CA-3C3194FAB277}" dt="2023-04-26T10:33:16.972" v="689" actId="2696"/>
        <pc:sldMkLst>
          <pc:docMk/>
          <pc:sldMk cId="495483412" sldId="363"/>
        </pc:sldMkLst>
      </pc:sldChg>
      <pc:sldChg chg="addSp delSp modSp del mod">
        <pc:chgData name="Parisha Singh" userId="bc82819b668e1536" providerId="LiveId" clId="{0652FE44-D016-4FBD-83CA-3C3194FAB277}" dt="2023-04-26T11:59:30.415" v="2574" actId="2696"/>
        <pc:sldMkLst>
          <pc:docMk/>
          <pc:sldMk cId="643842168" sldId="364"/>
        </pc:sldMkLst>
        <pc:spChg chg="add mod">
          <ac:chgData name="Parisha Singh" userId="bc82819b668e1536" providerId="LiveId" clId="{0652FE44-D016-4FBD-83CA-3C3194FAB277}" dt="2023-04-26T11:46:31.147" v="2174" actId="20577"/>
          <ac:spMkLst>
            <pc:docMk/>
            <pc:sldMk cId="643842168" sldId="364"/>
            <ac:spMk id="7" creationId="{5C65B5D1-BBE1-002F-0739-AF63DD4C1FAC}"/>
          </ac:spMkLst>
        </pc:spChg>
        <pc:spChg chg="add mod">
          <ac:chgData name="Parisha Singh" userId="bc82819b668e1536" providerId="LiveId" clId="{0652FE44-D016-4FBD-83CA-3C3194FAB277}" dt="2023-04-26T11:46:45.409" v="2279" actId="478"/>
          <ac:spMkLst>
            <pc:docMk/>
            <pc:sldMk cId="643842168" sldId="364"/>
            <ac:spMk id="9" creationId="{7A12984B-C5E4-8ACD-5D06-B0487C17229A}"/>
          </ac:spMkLst>
        </pc:spChg>
        <pc:spChg chg="mod">
          <ac:chgData name="Parisha Singh" userId="bc82819b668e1536" providerId="LiveId" clId="{0652FE44-D016-4FBD-83CA-3C3194FAB277}" dt="2023-04-26T11:46:36.343" v="2214" actId="20577"/>
          <ac:spMkLst>
            <pc:docMk/>
            <pc:sldMk cId="643842168" sldId="364"/>
            <ac:spMk id="44" creationId="{906E4DF9-127F-4650-8BAA-2521A37885B0}"/>
          </ac:spMkLst>
        </pc:spChg>
        <pc:spChg chg="del mod">
          <ac:chgData name="Parisha Singh" userId="bc82819b668e1536" providerId="LiveId" clId="{0652FE44-D016-4FBD-83CA-3C3194FAB277}" dt="2023-04-26T11:46:26.342" v="2173" actId="478"/>
          <ac:spMkLst>
            <pc:docMk/>
            <pc:sldMk cId="643842168" sldId="364"/>
            <ac:spMk id="45" creationId="{803A1E73-C790-447A-974F-B3ADB50149F7}"/>
          </ac:spMkLst>
        </pc:spChg>
        <pc:spChg chg="mod">
          <ac:chgData name="Parisha Singh" userId="bc82819b668e1536" providerId="LiveId" clId="{0652FE44-D016-4FBD-83CA-3C3194FAB277}" dt="2023-04-26T11:46:43.203" v="2278" actId="20577"/>
          <ac:spMkLst>
            <pc:docMk/>
            <pc:sldMk cId="643842168" sldId="364"/>
            <ac:spMk id="46" creationId="{A09D80D2-95FB-43C6-96F8-7EF7737C28BA}"/>
          </ac:spMkLst>
        </pc:spChg>
        <pc:spChg chg="mod">
          <ac:chgData name="Parisha Singh" userId="bc82819b668e1536" providerId="LiveId" clId="{0652FE44-D016-4FBD-83CA-3C3194FAB277}" dt="2023-04-26T11:46:39.573" v="2241" actId="20577"/>
          <ac:spMkLst>
            <pc:docMk/>
            <pc:sldMk cId="643842168" sldId="364"/>
            <ac:spMk id="47" creationId="{DDA232CE-EB44-41DD-920C-AEDD5C33D2A5}"/>
          </ac:spMkLst>
        </pc:spChg>
        <pc:spChg chg="del">
          <ac:chgData name="Parisha Singh" userId="bc82819b668e1536" providerId="LiveId" clId="{0652FE44-D016-4FBD-83CA-3C3194FAB277}" dt="2023-04-26T11:46:45.409" v="2279" actId="478"/>
          <ac:spMkLst>
            <pc:docMk/>
            <pc:sldMk cId="643842168" sldId="364"/>
            <ac:spMk id="48" creationId="{CEBFC0C0-C506-47F0-AE21-8A46DB86644A}"/>
          </ac:spMkLst>
        </pc:spChg>
        <pc:spChg chg="mod">
          <ac:chgData name="Parisha Singh" userId="bc82819b668e1536" providerId="LiveId" clId="{0652FE44-D016-4FBD-83CA-3C3194FAB277}" dt="2023-04-26T11:46:55.449" v="2365" actId="20577"/>
          <ac:spMkLst>
            <pc:docMk/>
            <pc:sldMk cId="643842168" sldId="364"/>
            <ac:spMk id="50" creationId="{C60A09F8-DA84-487F-81AC-337BE4A9F35B}"/>
          </ac:spMkLst>
        </pc:spChg>
        <pc:spChg chg="mod">
          <ac:chgData name="Parisha Singh" userId="bc82819b668e1536" providerId="LiveId" clId="{0652FE44-D016-4FBD-83CA-3C3194FAB277}" dt="2023-04-26T11:46:52.188" v="2330" actId="20577"/>
          <ac:spMkLst>
            <pc:docMk/>
            <pc:sldMk cId="643842168" sldId="364"/>
            <ac:spMk id="52" creationId="{1E84004F-53E7-47E5-A493-1980475C42D4}"/>
          </ac:spMkLst>
        </pc:spChg>
      </pc:sldChg>
      <pc:sldChg chg="del">
        <pc:chgData name="Parisha Singh" userId="bc82819b668e1536" providerId="LiveId" clId="{0652FE44-D016-4FBD-83CA-3C3194FAB277}" dt="2023-04-26T10:33:21.264" v="690" actId="2696"/>
        <pc:sldMkLst>
          <pc:docMk/>
          <pc:sldMk cId="1239304385" sldId="365"/>
        </pc:sldMkLst>
      </pc:sldChg>
      <pc:sldChg chg="addSp delSp modSp mod">
        <pc:chgData name="Parisha Singh" userId="bc82819b668e1536" providerId="LiveId" clId="{0652FE44-D016-4FBD-83CA-3C3194FAB277}" dt="2023-04-26T11:25:56.477" v="1909" actId="14100"/>
        <pc:sldMkLst>
          <pc:docMk/>
          <pc:sldMk cId="519046723" sldId="366"/>
        </pc:sldMkLst>
        <pc:spChg chg="mod">
          <ac:chgData name="Parisha Singh" userId="bc82819b668e1536" providerId="LiveId" clId="{0652FE44-D016-4FBD-83CA-3C3194FAB277}" dt="2023-04-26T11:25:45.977" v="1907" actId="1076"/>
          <ac:spMkLst>
            <pc:docMk/>
            <pc:sldMk cId="519046723" sldId="366"/>
            <ac:spMk id="2" creationId="{96D0DA1E-5AC9-F84C-137C-452A0DD6DC4F}"/>
          </ac:spMkLst>
        </pc:spChg>
        <pc:spChg chg="mod">
          <ac:chgData name="Parisha Singh" userId="bc82819b668e1536" providerId="LiveId" clId="{0652FE44-D016-4FBD-83CA-3C3194FAB277}" dt="2023-04-26T09:50:39.135" v="8" actId="1076"/>
          <ac:spMkLst>
            <pc:docMk/>
            <pc:sldMk cId="519046723" sldId="366"/>
            <ac:spMk id="9" creationId="{916551FE-4C06-B55A-E32B-EF3F3FB5023A}"/>
          </ac:spMkLst>
        </pc:spChg>
        <pc:spChg chg="del">
          <ac:chgData name="Parisha Singh" userId="bc82819b668e1536" providerId="LiveId" clId="{0652FE44-D016-4FBD-83CA-3C3194FAB277}" dt="2023-04-26T09:49:43.327" v="2"/>
          <ac:spMkLst>
            <pc:docMk/>
            <pc:sldMk cId="519046723" sldId="366"/>
            <ac:spMk id="14" creationId="{42D3CED9-5900-E660-0543-894585CCF7A2}"/>
          </ac:spMkLst>
        </pc:spChg>
        <pc:spChg chg="del">
          <ac:chgData name="Parisha Singh" userId="bc82819b668e1536" providerId="LiveId" clId="{0652FE44-D016-4FBD-83CA-3C3194FAB277}" dt="2023-04-26T09:49:43.327" v="4"/>
          <ac:spMkLst>
            <pc:docMk/>
            <pc:sldMk cId="519046723" sldId="366"/>
            <ac:spMk id="15" creationId="{F81DDA34-8A7A-7666-CE22-CE683B914097}"/>
          </ac:spMkLst>
        </pc:spChg>
        <pc:picChg chg="mod">
          <ac:chgData name="Parisha Singh" userId="bc82819b668e1536" providerId="LiveId" clId="{0652FE44-D016-4FBD-83CA-3C3194FAB277}" dt="2023-04-26T09:53:48.541" v="27" actId="14100"/>
          <ac:picMkLst>
            <pc:docMk/>
            <pc:sldMk cId="519046723" sldId="366"/>
            <ac:picMk id="13" creationId="{9D6BCFA4-CF11-2D8D-3868-A7C532A146BD}"/>
          </ac:picMkLst>
        </pc:picChg>
        <pc:picChg chg="add mod">
          <ac:chgData name="Parisha Singh" userId="bc82819b668e1536" providerId="LiveId" clId="{0652FE44-D016-4FBD-83CA-3C3194FAB277}" dt="2023-04-26T11:25:56.477" v="1909" actId="14100"/>
          <ac:picMkLst>
            <pc:docMk/>
            <pc:sldMk cId="519046723" sldId="366"/>
            <ac:picMk id="18" creationId="{3E3712D3-8E16-55F1-4A5D-74A6E4D48328}"/>
          </ac:picMkLst>
        </pc:picChg>
      </pc:sldChg>
      <pc:sldChg chg="addSp modSp mod ord">
        <pc:chgData name="Parisha Singh" userId="bc82819b668e1536" providerId="LiveId" clId="{0652FE44-D016-4FBD-83CA-3C3194FAB277}" dt="2023-04-26T10:23:04.992" v="340"/>
        <pc:sldMkLst>
          <pc:docMk/>
          <pc:sldMk cId="2876496242" sldId="367"/>
        </pc:sldMkLst>
        <pc:spChg chg="mod">
          <ac:chgData name="Parisha Singh" userId="bc82819b668e1536" providerId="LiveId" clId="{0652FE44-D016-4FBD-83CA-3C3194FAB277}" dt="2023-04-26T10:22:01.205" v="335" actId="20577"/>
          <ac:spMkLst>
            <pc:docMk/>
            <pc:sldMk cId="2876496242" sldId="367"/>
            <ac:spMk id="3" creationId="{EE23D82C-3BC7-4B45-1EA4-5CA3377C721A}"/>
          </ac:spMkLst>
        </pc:spChg>
        <pc:picChg chg="add mod">
          <ac:chgData name="Parisha Singh" userId="bc82819b668e1536" providerId="LiveId" clId="{0652FE44-D016-4FBD-83CA-3C3194FAB277}" dt="2023-04-26T10:20:53.373" v="295" actId="14100"/>
          <ac:picMkLst>
            <pc:docMk/>
            <pc:sldMk cId="2876496242" sldId="367"/>
            <ac:picMk id="9" creationId="{8762C01E-3787-2939-5080-96F6B6AF7270}"/>
          </ac:picMkLst>
        </pc:picChg>
        <pc:picChg chg="add mod">
          <ac:chgData name="Parisha Singh" userId="bc82819b668e1536" providerId="LiveId" clId="{0652FE44-D016-4FBD-83CA-3C3194FAB277}" dt="2023-04-26T10:21:44.422" v="301" actId="14100"/>
          <ac:picMkLst>
            <pc:docMk/>
            <pc:sldMk cId="2876496242" sldId="367"/>
            <ac:picMk id="11" creationId="{E386066E-75FB-6AFC-9F9D-CE8489DBD62E}"/>
          </ac:picMkLst>
        </pc:picChg>
      </pc:sldChg>
      <pc:sldChg chg="addSp modSp new mod ord">
        <pc:chgData name="Parisha Singh" userId="bc82819b668e1536" providerId="LiveId" clId="{0652FE44-D016-4FBD-83CA-3C3194FAB277}" dt="2023-04-26T10:49:44.922" v="1202"/>
        <pc:sldMkLst>
          <pc:docMk/>
          <pc:sldMk cId="1694216100" sldId="368"/>
        </pc:sldMkLst>
        <pc:spChg chg="mod">
          <ac:chgData name="Parisha Singh" userId="bc82819b668e1536" providerId="LiveId" clId="{0652FE44-D016-4FBD-83CA-3C3194FAB277}" dt="2023-04-26T10:00:50.651" v="144" actId="1076"/>
          <ac:spMkLst>
            <pc:docMk/>
            <pc:sldMk cId="1694216100" sldId="368"/>
            <ac:spMk id="2" creationId="{43E2027F-4122-D80D-42DB-D7BB09455E2F}"/>
          </ac:spMkLst>
        </pc:spChg>
        <pc:spChg chg="mod">
          <ac:chgData name="Parisha Singh" userId="bc82819b668e1536" providerId="LiveId" clId="{0652FE44-D016-4FBD-83CA-3C3194FAB277}" dt="2023-04-26T09:57:24.647" v="121" actId="20577"/>
          <ac:spMkLst>
            <pc:docMk/>
            <pc:sldMk cId="1694216100" sldId="368"/>
            <ac:spMk id="3" creationId="{D67E6AA1-1ED8-9E75-6B1E-AC309B506367}"/>
          </ac:spMkLst>
        </pc:spChg>
        <pc:picChg chg="add mod">
          <ac:chgData name="Parisha Singh" userId="bc82819b668e1536" providerId="LiveId" clId="{0652FE44-D016-4FBD-83CA-3C3194FAB277}" dt="2023-04-26T10:00:34.865" v="140" actId="14100"/>
          <ac:picMkLst>
            <pc:docMk/>
            <pc:sldMk cId="1694216100" sldId="368"/>
            <ac:picMk id="8" creationId="{F3CD999B-E50F-C99A-90D5-B1FB2F17342F}"/>
          </ac:picMkLst>
        </pc:picChg>
        <pc:picChg chg="add mod">
          <ac:chgData name="Parisha Singh" userId="bc82819b668e1536" providerId="LiveId" clId="{0652FE44-D016-4FBD-83CA-3C3194FAB277}" dt="2023-04-26T10:00:53.478" v="145" actId="1076"/>
          <ac:picMkLst>
            <pc:docMk/>
            <pc:sldMk cId="1694216100" sldId="368"/>
            <ac:picMk id="10" creationId="{C20E4CD3-65D0-01C5-1188-3F1AE3AA2B7B}"/>
          </ac:picMkLst>
        </pc:picChg>
      </pc:sldChg>
      <pc:sldChg chg="modSp new mod">
        <pc:chgData name="Parisha Singh" userId="bc82819b668e1536" providerId="LiveId" clId="{0652FE44-D016-4FBD-83CA-3C3194FAB277}" dt="2023-04-26T10:48:21.952" v="1200" actId="20577"/>
        <pc:sldMkLst>
          <pc:docMk/>
          <pc:sldMk cId="3452299052" sldId="369"/>
        </pc:sldMkLst>
        <pc:spChg chg="mod">
          <ac:chgData name="Parisha Singh" userId="bc82819b668e1536" providerId="LiveId" clId="{0652FE44-D016-4FBD-83CA-3C3194FAB277}" dt="2023-04-26T10:48:21.952" v="1200" actId="20577"/>
          <ac:spMkLst>
            <pc:docMk/>
            <pc:sldMk cId="3452299052" sldId="369"/>
            <ac:spMk id="2" creationId="{0181856C-5B34-C8AB-B081-4CF28B6A2F91}"/>
          </ac:spMkLst>
        </pc:spChg>
      </pc:sldChg>
      <pc:sldChg chg="addSp delSp modSp new mod ord">
        <pc:chgData name="Parisha Singh" userId="bc82819b668e1536" providerId="LiveId" clId="{0652FE44-D016-4FBD-83CA-3C3194FAB277}" dt="2023-04-26T10:49:47.312" v="1204"/>
        <pc:sldMkLst>
          <pc:docMk/>
          <pc:sldMk cId="343415187" sldId="370"/>
        </pc:sldMkLst>
        <pc:spChg chg="mod">
          <ac:chgData name="Parisha Singh" userId="bc82819b668e1536" providerId="LiveId" clId="{0652FE44-D016-4FBD-83CA-3C3194FAB277}" dt="2023-04-26T10:02:11.917" v="189" actId="20577"/>
          <ac:spMkLst>
            <pc:docMk/>
            <pc:sldMk cId="343415187" sldId="370"/>
            <ac:spMk id="3" creationId="{A661DCDE-05C3-DA7D-C605-8E6ED881DDF1}"/>
          </ac:spMkLst>
        </pc:spChg>
        <pc:picChg chg="add del mod">
          <ac:chgData name="Parisha Singh" userId="bc82819b668e1536" providerId="LiveId" clId="{0652FE44-D016-4FBD-83CA-3C3194FAB277}" dt="2023-04-26T10:11:37.650" v="217" actId="21"/>
          <ac:picMkLst>
            <pc:docMk/>
            <pc:sldMk cId="343415187" sldId="370"/>
            <ac:picMk id="8" creationId="{65FBECC1-A05D-49BF-AB35-AF5715996CB3}"/>
          </ac:picMkLst>
        </pc:picChg>
        <pc:picChg chg="add del mod">
          <ac:chgData name="Parisha Singh" userId="bc82819b668e1536" providerId="LiveId" clId="{0652FE44-D016-4FBD-83CA-3C3194FAB277}" dt="2023-04-26T10:05:55.262" v="207" actId="21"/>
          <ac:picMkLst>
            <pc:docMk/>
            <pc:sldMk cId="343415187" sldId="370"/>
            <ac:picMk id="10" creationId="{F4E75531-158B-BE97-315D-3F0B82330A37}"/>
          </ac:picMkLst>
        </pc:picChg>
        <pc:picChg chg="add mod">
          <ac:chgData name="Parisha Singh" userId="bc82819b668e1536" providerId="LiveId" clId="{0652FE44-D016-4FBD-83CA-3C3194FAB277}" dt="2023-04-26T10:12:49.240" v="229" actId="1076"/>
          <ac:picMkLst>
            <pc:docMk/>
            <pc:sldMk cId="343415187" sldId="370"/>
            <ac:picMk id="12" creationId="{0BF366C8-C58A-958F-A191-402FEA2CB038}"/>
          </ac:picMkLst>
        </pc:picChg>
        <pc:picChg chg="add mod">
          <ac:chgData name="Parisha Singh" userId="bc82819b668e1536" providerId="LiveId" clId="{0652FE44-D016-4FBD-83CA-3C3194FAB277}" dt="2023-04-26T10:12:53.698" v="230" actId="1076"/>
          <ac:picMkLst>
            <pc:docMk/>
            <pc:sldMk cId="343415187" sldId="370"/>
            <ac:picMk id="14" creationId="{9078B01B-087C-D1FA-7E7A-F5254C27F5CE}"/>
          </ac:picMkLst>
        </pc:picChg>
      </pc:sldChg>
      <pc:sldChg chg="modSp new mod ord">
        <pc:chgData name="Parisha Singh" userId="bc82819b668e1536" providerId="LiveId" clId="{0652FE44-D016-4FBD-83CA-3C3194FAB277}" dt="2023-04-26T11:16:48.148" v="1667" actId="20577"/>
        <pc:sldMkLst>
          <pc:docMk/>
          <pc:sldMk cId="2389350781" sldId="371"/>
        </pc:sldMkLst>
        <pc:spChg chg="mod">
          <ac:chgData name="Parisha Singh" userId="bc82819b668e1536" providerId="LiveId" clId="{0652FE44-D016-4FBD-83CA-3C3194FAB277}" dt="2023-04-26T11:16:48.148" v="1667" actId="20577"/>
          <ac:spMkLst>
            <pc:docMk/>
            <pc:sldMk cId="2389350781" sldId="371"/>
            <ac:spMk id="2" creationId="{589AB47D-8F37-34AE-3B60-40DCBE735B90}"/>
          </ac:spMkLst>
        </pc:spChg>
      </pc:sldChg>
      <pc:sldChg chg="modSp new mod">
        <pc:chgData name="Parisha Singh" userId="bc82819b668e1536" providerId="LiveId" clId="{0652FE44-D016-4FBD-83CA-3C3194FAB277}" dt="2023-04-26T11:24:02.937" v="1893" actId="20577"/>
        <pc:sldMkLst>
          <pc:docMk/>
          <pc:sldMk cId="4094885045" sldId="372"/>
        </pc:sldMkLst>
        <pc:spChg chg="mod">
          <ac:chgData name="Parisha Singh" userId="bc82819b668e1536" providerId="LiveId" clId="{0652FE44-D016-4FBD-83CA-3C3194FAB277}" dt="2023-04-26T11:24:02.937" v="1893" actId="20577"/>
          <ac:spMkLst>
            <pc:docMk/>
            <pc:sldMk cId="4094885045" sldId="372"/>
            <ac:spMk id="2" creationId="{FA38B157-1D34-D82C-C40D-C748B1471A8C}"/>
          </ac:spMkLst>
        </pc:spChg>
      </pc:sldChg>
      <pc:sldChg chg="new del">
        <pc:chgData name="Parisha Singh" userId="bc82819b668e1536" providerId="LiveId" clId="{0652FE44-D016-4FBD-83CA-3C3194FAB277}" dt="2023-04-26T10:33:00.691" v="687" actId="2696"/>
        <pc:sldMkLst>
          <pc:docMk/>
          <pc:sldMk cId="1998362043" sldId="373"/>
        </pc:sldMkLst>
      </pc:sldChg>
      <pc:sldChg chg="modSp new mod">
        <pc:chgData name="Parisha Singh" userId="bc82819b668e1536" providerId="LiveId" clId="{0652FE44-D016-4FBD-83CA-3C3194FAB277}" dt="2023-04-26T10:41:03.443" v="996" actId="20577"/>
        <pc:sldMkLst>
          <pc:docMk/>
          <pc:sldMk cId="104733854" sldId="374"/>
        </pc:sldMkLst>
        <pc:spChg chg="mod">
          <ac:chgData name="Parisha Singh" userId="bc82819b668e1536" providerId="LiveId" clId="{0652FE44-D016-4FBD-83CA-3C3194FAB277}" dt="2023-04-26T10:41:03.443" v="996" actId="20577"/>
          <ac:spMkLst>
            <pc:docMk/>
            <pc:sldMk cId="104733854" sldId="374"/>
            <ac:spMk id="2" creationId="{4440EA7C-44BD-61E8-6814-E61B55F0C50B}"/>
          </ac:spMkLst>
        </pc:spChg>
      </pc:sldChg>
      <pc:sldChg chg="new del">
        <pc:chgData name="Parisha Singh" userId="bc82819b668e1536" providerId="LiveId" clId="{0652FE44-D016-4FBD-83CA-3C3194FAB277}" dt="2023-04-26T11:59:33.050" v="2575" actId="2696"/>
        <pc:sldMkLst>
          <pc:docMk/>
          <pc:sldMk cId="3967254097" sldId="375"/>
        </pc:sldMkLst>
      </pc:sldChg>
      <pc:sldChg chg="addSp delSp modSp new mod">
        <pc:chgData name="Parisha Singh" userId="bc82819b668e1536" providerId="LiveId" clId="{0652FE44-D016-4FBD-83CA-3C3194FAB277}" dt="2023-04-26T11:50:28.552" v="2385" actId="1076"/>
        <pc:sldMkLst>
          <pc:docMk/>
          <pc:sldMk cId="1750642573" sldId="376"/>
        </pc:sldMkLst>
        <pc:spChg chg="del mod">
          <ac:chgData name="Parisha Singh" userId="bc82819b668e1536" providerId="LiveId" clId="{0652FE44-D016-4FBD-83CA-3C3194FAB277}" dt="2023-04-26T11:49:56.666" v="2381" actId="931"/>
          <ac:spMkLst>
            <pc:docMk/>
            <pc:sldMk cId="1750642573" sldId="376"/>
            <ac:spMk id="2" creationId="{EFE7B636-A430-D803-0DBC-A2119DE258B1}"/>
          </ac:spMkLst>
        </pc:spChg>
        <pc:spChg chg="mod">
          <ac:chgData name="Parisha Singh" userId="bc82819b668e1536" providerId="LiveId" clId="{0652FE44-D016-4FBD-83CA-3C3194FAB277}" dt="2023-04-26T11:47:26.152" v="2368"/>
          <ac:spMkLst>
            <pc:docMk/>
            <pc:sldMk cId="1750642573" sldId="376"/>
            <ac:spMk id="3" creationId="{E34DC7E1-8118-F1A7-31E3-780BBE25B4A9}"/>
          </ac:spMkLst>
        </pc:spChg>
        <pc:spChg chg="mod">
          <ac:chgData name="Parisha Singh" userId="bc82819b668e1536" providerId="LiveId" clId="{0652FE44-D016-4FBD-83CA-3C3194FAB277}" dt="2023-04-26T11:48:45.283" v="2380" actId="255"/>
          <ac:spMkLst>
            <pc:docMk/>
            <pc:sldMk cId="1750642573" sldId="376"/>
            <ac:spMk id="4" creationId="{EAD48B25-97DC-1B8D-7743-E7D5B2ED5B0C}"/>
          </ac:spMkLst>
        </pc:spChg>
        <pc:picChg chg="add mod">
          <ac:chgData name="Parisha Singh" userId="bc82819b668e1536" providerId="LiveId" clId="{0652FE44-D016-4FBD-83CA-3C3194FAB277}" dt="2023-04-26T11:50:28.552" v="2385" actId="1076"/>
          <ac:picMkLst>
            <pc:docMk/>
            <pc:sldMk cId="1750642573" sldId="376"/>
            <ac:picMk id="9" creationId="{2C55AA48-116F-1836-FD7F-B15E1CBBA01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April 26,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April 26,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740400" y="2116182"/>
            <a:ext cx="6118225" cy="1514019"/>
          </a:xfrm>
        </p:spPr>
        <p:txBody>
          <a:bodyPr/>
          <a:lstStyle/>
          <a:p>
            <a:r>
              <a:rPr lang="en-US" dirty="0" err="1"/>
              <a:t>HouseKeeperens</a:t>
            </a:r>
            <a:endParaRPr lang="en-US"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sz="2000" dirty="0">
                <a:latin typeface="+mj-lt"/>
              </a:rPr>
              <a:t>Presented by –</a:t>
            </a:r>
          </a:p>
          <a:p>
            <a:r>
              <a:rPr lang="en-US" sz="2000" dirty="0">
                <a:latin typeface="+mj-lt"/>
              </a:rPr>
              <a:t>Parisha Singhal- 201500463</a:t>
            </a:r>
          </a:p>
          <a:p>
            <a:r>
              <a:rPr lang="en-US" sz="2000" dirty="0">
                <a:latin typeface="+mj-lt"/>
              </a:rPr>
              <a:t>Riya Rastogi- 201500581</a:t>
            </a:r>
          </a:p>
          <a:p>
            <a:r>
              <a:rPr lang="en-US" sz="2000" dirty="0" err="1">
                <a:latin typeface="+mj-lt"/>
              </a:rPr>
              <a:t>Poorva</a:t>
            </a:r>
            <a:r>
              <a:rPr lang="en-US" sz="2000" dirty="0">
                <a:latin typeface="+mj-lt"/>
              </a:rPr>
              <a:t> Singh- 201500474</a:t>
            </a:r>
          </a:p>
          <a:p>
            <a:r>
              <a:rPr lang="en-US" sz="2000" dirty="0">
                <a:latin typeface="+mj-lt"/>
              </a:rPr>
              <a:t>Mansi Gupta- 201500386</a:t>
            </a:r>
            <a:endParaRPr lang="en-US" sz="2000" dirty="0"/>
          </a:p>
          <a:p>
            <a:endParaRPr lang="en-US" dirty="0"/>
          </a:p>
        </p:txBody>
      </p:sp>
      <p:pic>
        <p:nvPicPr>
          <p:cNvPr id="7" name="Picture 6">
            <a:extLst>
              <a:ext uri="{FF2B5EF4-FFF2-40B4-BE49-F238E27FC236}">
                <a16:creationId xmlns:a16="http://schemas.microsoft.com/office/drawing/2014/main" id="{54152F26-4A40-BD56-5C55-C6F825532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3372" y="4337659"/>
            <a:ext cx="2416388" cy="2321207"/>
          </a:xfrm>
          <a:prstGeom prst="rect">
            <a:avLst/>
          </a:prstGeom>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B47D-8F37-34AE-3B60-40DCBE735B90}"/>
              </a:ext>
            </a:extLst>
          </p:cNvPr>
          <p:cNvSpPr>
            <a:spLocks noGrp="1"/>
          </p:cNvSpPr>
          <p:nvPr>
            <p:ph type="title"/>
          </p:nvPr>
        </p:nvSpPr>
        <p:spPr>
          <a:xfrm>
            <a:off x="964022" y="2601109"/>
            <a:ext cx="7132320" cy="3512820"/>
          </a:xfrm>
        </p:spPr>
        <p:txBody>
          <a:bodyPr>
            <a:normAutofit fontScale="90000"/>
          </a:bodyPr>
          <a:lstStyle/>
          <a:p>
            <a:r>
              <a:rPr lang="en-IN" b="1" dirty="0"/>
              <a:t>Manage Users :- </a:t>
            </a:r>
            <a:r>
              <a:rPr lang="en-IN" sz="2400" dirty="0"/>
              <a:t>admin can get a glimpse of the details of the user and has the full authority to accept and decline the request of the user according to their convenience.</a:t>
            </a:r>
            <a:br>
              <a:rPr lang="en-IN" sz="2400" dirty="0"/>
            </a:br>
            <a:br>
              <a:rPr lang="en-IN" sz="2400" b="1" dirty="0"/>
            </a:br>
            <a:r>
              <a:rPr lang="en-IN" b="1" dirty="0"/>
              <a:t>Manage House :- </a:t>
            </a:r>
            <a:r>
              <a:rPr lang="en-IN" sz="2700" dirty="0"/>
              <a:t>admin can check the record of the requested tasks i.e. whether the task is completed, pending or running and see the updated status of the task requested.</a:t>
            </a:r>
          </a:p>
        </p:txBody>
      </p:sp>
    </p:spTree>
    <p:extLst>
      <p:ext uri="{BB962C8B-B14F-4D97-AF65-F5344CB8AC3E}">
        <p14:creationId xmlns:p14="http://schemas.microsoft.com/office/powerpoint/2010/main" val="238935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7DC65A30-1BBF-8935-B4ED-88B2B2F57151}"/>
              </a:ext>
            </a:extLst>
          </p:cNvPr>
          <p:cNvSpPr>
            <a:spLocks noGrp="1"/>
          </p:cNvSpPr>
          <p:nvPr>
            <p:ph type="chart" sz="quarter" idx="10"/>
          </p:nvPr>
        </p:nvSpPr>
        <p:spPr/>
      </p:sp>
      <p:sp>
        <p:nvSpPr>
          <p:cNvPr id="3" name="Title 2">
            <a:extLst>
              <a:ext uri="{FF2B5EF4-FFF2-40B4-BE49-F238E27FC236}">
                <a16:creationId xmlns:a16="http://schemas.microsoft.com/office/drawing/2014/main" id="{A661DCDE-05C3-DA7D-C605-8E6ED881DDF1}"/>
              </a:ext>
            </a:extLst>
          </p:cNvPr>
          <p:cNvSpPr>
            <a:spLocks noGrp="1"/>
          </p:cNvSpPr>
          <p:nvPr>
            <p:ph type="title"/>
          </p:nvPr>
        </p:nvSpPr>
        <p:spPr/>
        <p:txBody>
          <a:bodyPr>
            <a:normAutofit/>
          </a:bodyPr>
          <a:lstStyle/>
          <a:p>
            <a:r>
              <a:rPr lang="en-IN" dirty="0"/>
              <a:t>Website </a:t>
            </a:r>
            <a:r>
              <a:rPr lang="en-IN" dirty="0" err="1"/>
              <a:t>View|User</a:t>
            </a:r>
            <a:endParaRPr lang="en-IN" dirty="0"/>
          </a:p>
        </p:txBody>
      </p:sp>
      <p:sp>
        <p:nvSpPr>
          <p:cNvPr id="4" name="Date Placeholder 3">
            <a:extLst>
              <a:ext uri="{FF2B5EF4-FFF2-40B4-BE49-F238E27FC236}">
                <a16:creationId xmlns:a16="http://schemas.microsoft.com/office/drawing/2014/main" id="{9289B343-8A1B-406A-6985-7ADCA0D3BBB7}"/>
              </a:ext>
            </a:extLst>
          </p:cNvPr>
          <p:cNvSpPr>
            <a:spLocks noGrp="1"/>
          </p:cNvSpPr>
          <p:nvPr>
            <p:ph type="dt" sz="half" idx="11"/>
          </p:nvPr>
        </p:nvSpPr>
        <p:spPr/>
        <p:txBody>
          <a:bodyPr/>
          <a:lstStyle/>
          <a:p>
            <a:fld id="{6FCA8E82-58CD-E045-8B98-B7A85B79B752}" type="datetime4">
              <a:rPr lang="en-US" smtClean="0"/>
              <a:pPr/>
              <a:t>April 26, 2023</a:t>
            </a:fld>
            <a:endParaRPr lang="en-US" dirty="0">
              <a:latin typeface="+mn-lt"/>
            </a:endParaRPr>
          </a:p>
        </p:txBody>
      </p:sp>
      <p:sp>
        <p:nvSpPr>
          <p:cNvPr id="5" name="Footer Placeholder 4">
            <a:extLst>
              <a:ext uri="{FF2B5EF4-FFF2-40B4-BE49-F238E27FC236}">
                <a16:creationId xmlns:a16="http://schemas.microsoft.com/office/drawing/2014/main" id="{AE80362F-154F-9844-DDF8-5DE702482D3C}"/>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0D12F3F9-80AE-6D22-8195-C281708D28CF}"/>
              </a:ext>
            </a:extLst>
          </p:cNvPr>
          <p:cNvSpPr>
            <a:spLocks noGrp="1"/>
          </p:cNvSpPr>
          <p:nvPr>
            <p:ph type="sldNum" sz="quarter" idx="13"/>
          </p:nvPr>
        </p:nvSpPr>
        <p:spPr/>
        <p:txBody>
          <a:bodyPr/>
          <a:lstStyle/>
          <a:p>
            <a:fld id="{294A09A9-5501-47C1-A89A-A340965A2BE2}" type="slidenum">
              <a:rPr lang="en-US" smtClean="0"/>
              <a:pPr/>
              <a:t>11</a:t>
            </a:fld>
            <a:endParaRPr lang="en-US" dirty="0">
              <a:latin typeface="+mn-lt"/>
            </a:endParaRPr>
          </a:p>
        </p:txBody>
      </p:sp>
      <p:pic>
        <p:nvPicPr>
          <p:cNvPr id="12" name="Picture 11">
            <a:extLst>
              <a:ext uri="{FF2B5EF4-FFF2-40B4-BE49-F238E27FC236}">
                <a16:creationId xmlns:a16="http://schemas.microsoft.com/office/drawing/2014/main" id="{0BF366C8-C58A-958F-A191-402FEA2CB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946496"/>
            <a:ext cx="5021580" cy="4095925"/>
          </a:xfrm>
          <a:prstGeom prst="rect">
            <a:avLst/>
          </a:prstGeom>
        </p:spPr>
      </p:pic>
      <p:pic>
        <p:nvPicPr>
          <p:cNvPr id="14" name="Picture 13">
            <a:extLst>
              <a:ext uri="{FF2B5EF4-FFF2-40B4-BE49-F238E27FC236}">
                <a16:creationId xmlns:a16="http://schemas.microsoft.com/office/drawing/2014/main" id="{9078B01B-087C-D1FA-7E7A-F5254C27F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731" y="1946496"/>
            <a:ext cx="5021579" cy="4172132"/>
          </a:xfrm>
          <a:prstGeom prst="rect">
            <a:avLst/>
          </a:prstGeom>
        </p:spPr>
      </p:pic>
    </p:spTree>
    <p:extLst>
      <p:ext uri="{BB962C8B-B14F-4D97-AF65-F5344CB8AC3E}">
        <p14:creationId xmlns:p14="http://schemas.microsoft.com/office/powerpoint/2010/main" val="34341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B157-1D34-D82C-C40D-C748B1471A8C}"/>
              </a:ext>
            </a:extLst>
          </p:cNvPr>
          <p:cNvSpPr>
            <a:spLocks noGrp="1"/>
          </p:cNvSpPr>
          <p:nvPr>
            <p:ph type="title"/>
          </p:nvPr>
        </p:nvSpPr>
        <p:spPr/>
        <p:txBody>
          <a:bodyPr/>
          <a:lstStyle/>
          <a:p>
            <a:r>
              <a:rPr lang="en-IN" dirty="0"/>
              <a:t>Here, user change their credentials i.e. address, image,  phone number, etc. according to their comfort. Also, see the status of their requested task or further can add a new task as per their requirement.</a:t>
            </a:r>
          </a:p>
        </p:txBody>
      </p:sp>
    </p:spTree>
    <p:extLst>
      <p:ext uri="{BB962C8B-B14F-4D97-AF65-F5344CB8AC3E}">
        <p14:creationId xmlns:p14="http://schemas.microsoft.com/office/powerpoint/2010/main" val="409488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Future goals:-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Business priorities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695081" y="2556555"/>
            <a:ext cx="4827178" cy="3775665"/>
          </a:xfrm>
        </p:spPr>
        <p:txBody>
          <a:bodyPr>
            <a:normAutofit lnSpcReduction="10000"/>
          </a:bodyPr>
          <a:lstStyle/>
          <a:p>
            <a:r>
              <a:rPr lang="en-US" b="1" dirty="0"/>
              <a:t>Expansion to new geographical locations: </a:t>
            </a:r>
            <a:r>
              <a:rPr lang="en-US" dirty="0"/>
              <a:t>Once our platform gains popularity in one area, we will consider expanding it to other regions, cities, or countries.</a:t>
            </a:r>
          </a:p>
          <a:p>
            <a:r>
              <a:rPr lang="en-IN" b="1" i="0" dirty="0">
                <a:solidFill>
                  <a:srgbClr val="15171E"/>
                </a:solidFill>
                <a:effectLst/>
                <a:latin typeface="Plus Jakarta Sans"/>
              </a:rPr>
              <a:t>Simplify failure reporting:</a:t>
            </a:r>
            <a:r>
              <a:rPr lang="en-US" b="0" i="0" dirty="0">
                <a:solidFill>
                  <a:srgbClr val="15171E"/>
                </a:solidFill>
                <a:effectLst/>
                <a:latin typeface="Plus Jakarta Sans"/>
              </a:rPr>
              <a:t>Housekeeping staff are in a prime position to spot problems: controls not </a:t>
            </a:r>
            <a:r>
              <a:rPr lang="en-US" b="0" i="0" dirty="0" err="1">
                <a:solidFill>
                  <a:srgbClr val="15171E"/>
                </a:solidFill>
                <a:effectLst/>
                <a:latin typeface="Plus Jakarta Sans"/>
              </a:rPr>
              <a:t>working,The</a:t>
            </a:r>
            <a:r>
              <a:rPr lang="en-US" b="0" i="0" dirty="0">
                <a:solidFill>
                  <a:srgbClr val="15171E"/>
                </a:solidFill>
                <a:effectLst/>
                <a:latin typeface="Plus Jakarta Sans"/>
              </a:rPr>
              <a:t> question is: how can they report these failures?</a:t>
            </a:r>
            <a:endParaRPr lang="en-IN" i="0" dirty="0">
              <a:solidFill>
                <a:srgbClr val="15171E"/>
              </a:solidFill>
              <a:effectLst/>
              <a:latin typeface="Plus Jakarta Sans"/>
            </a:endParaRPr>
          </a:p>
          <a:p>
            <a:pPr algn="l"/>
            <a:r>
              <a:rPr lang="en-IN" b="1" i="0" dirty="0">
                <a:solidFill>
                  <a:srgbClr val="15171E"/>
                </a:solidFill>
                <a:effectLst/>
                <a:latin typeface="Plus Jakarta Sans"/>
              </a:rPr>
              <a:t>Invest in staff training:</a:t>
            </a:r>
            <a:r>
              <a:rPr lang="en-US" b="0" i="0" dirty="0">
                <a:solidFill>
                  <a:srgbClr val="15171E"/>
                </a:solidFill>
                <a:effectLst/>
                <a:latin typeface="Plus Jakarta Sans"/>
              </a:rPr>
              <a:t>The previous point brings us to staff training. The training you offer during onboarding is essential for the person to learn how to perform their duties and know how to comply with hygiene and safety standards.</a:t>
            </a:r>
          </a:p>
          <a:p>
            <a:pPr algn="l"/>
            <a:r>
              <a:rPr lang="en-US" b="0" i="0" dirty="0">
                <a:solidFill>
                  <a:srgbClr val="15171E"/>
                </a:solidFill>
                <a:effectLst/>
                <a:latin typeface="Plus Jakarta Sans"/>
              </a:rPr>
              <a:t> </a:t>
            </a:r>
          </a:p>
          <a:p>
            <a:endParaRPr lang="en-IN" i="0" dirty="0">
              <a:solidFill>
                <a:srgbClr val="15171E"/>
              </a:solidFill>
              <a:effectLst/>
              <a:latin typeface="Plus Jakarta Sans"/>
            </a:endParaRPr>
          </a:p>
          <a:p>
            <a:endParaRPr lang="en-IN" b="0" i="0" dirty="0">
              <a:solidFill>
                <a:srgbClr val="15171E"/>
              </a:solidFill>
              <a:effectLst/>
              <a:latin typeface="Plus Jakarta Sans"/>
            </a:endParaRPr>
          </a:p>
          <a:p>
            <a:endParaRPr lang="en-US" dirty="0"/>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972300" y="1747314"/>
            <a:ext cx="4764829" cy="404216"/>
          </a:xfrm>
        </p:spPr>
        <p:txBody>
          <a:bodyPr/>
          <a:lstStyle/>
          <a:p>
            <a:r>
              <a:rPr lang="en-US" dirty="0"/>
              <a:t>.</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flipH="1" flipV="1">
            <a:off x="9832172" y="4706470"/>
            <a:ext cx="2359827" cy="1999129"/>
          </a:xfrm>
        </p:spPr>
        <p:txBody>
          <a:bodyPr>
            <a:normAutofit/>
          </a:bodyPr>
          <a:lstStyle/>
          <a:p>
            <a:pPr marL="0" indent="0">
              <a:buNone/>
            </a:pPr>
            <a:r>
              <a:rPr lang="en-US" dirty="0"/>
              <a:t>.</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April 26, 2023</a:t>
            </a:fld>
            <a:endParaRPr lang="en-US" sz="1100" dirty="0"/>
          </a:p>
        </p:txBody>
      </p:sp>
      <p:pic>
        <p:nvPicPr>
          <p:cNvPr id="11" name="Picture 10">
            <a:extLst>
              <a:ext uri="{FF2B5EF4-FFF2-40B4-BE49-F238E27FC236}">
                <a16:creationId xmlns:a16="http://schemas.microsoft.com/office/drawing/2014/main" id="{61D62143-27A2-4C31-9F95-CA13DC291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1" y="1184494"/>
            <a:ext cx="5846654" cy="4258235"/>
          </a:xfrm>
          <a:prstGeom prst="rect">
            <a:avLst/>
          </a:prstGeom>
        </p:spPr>
      </p:pic>
    </p:spTree>
    <p:extLst>
      <p:ext uri="{BB962C8B-B14F-4D97-AF65-F5344CB8AC3E}">
        <p14:creationId xmlns:p14="http://schemas.microsoft.com/office/powerpoint/2010/main" val="76767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C55AA48-116F-1836-FD7F-B15E1CBBA01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448" r="16448"/>
          <a:stretch>
            <a:fillRect/>
          </a:stretch>
        </p:blipFill>
        <p:spPr>
          <a:xfrm>
            <a:off x="6560350" y="481330"/>
            <a:ext cx="5631650" cy="6376670"/>
          </a:xfrm>
        </p:spPr>
      </p:pic>
      <p:sp>
        <p:nvSpPr>
          <p:cNvPr id="3" name="Title 2">
            <a:extLst>
              <a:ext uri="{FF2B5EF4-FFF2-40B4-BE49-F238E27FC236}">
                <a16:creationId xmlns:a16="http://schemas.microsoft.com/office/drawing/2014/main" id="{E34DC7E1-8118-F1A7-31E3-780BBE25B4A9}"/>
              </a:ext>
            </a:extLst>
          </p:cNvPr>
          <p:cNvSpPr>
            <a:spLocks noGrp="1"/>
          </p:cNvSpPr>
          <p:nvPr>
            <p:ph type="title"/>
          </p:nvPr>
        </p:nvSpPr>
        <p:spPr/>
        <p:txBody>
          <a:bodyPr/>
          <a:lstStyle/>
          <a:p>
            <a:r>
              <a:rPr lang="en-US" dirty="0"/>
              <a:t>Summary</a:t>
            </a:r>
            <a:endParaRPr lang="en-IN" dirty="0"/>
          </a:p>
        </p:txBody>
      </p:sp>
      <p:sp>
        <p:nvSpPr>
          <p:cNvPr id="4" name="Text Placeholder 3">
            <a:extLst>
              <a:ext uri="{FF2B5EF4-FFF2-40B4-BE49-F238E27FC236}">
                <a16:creationId xmlns:a16="http://schemas.microsoft.com/office/drawing/2014/main" id="{EAD48B25-97DC-1B8D-7743-E7D5B2ED5B0C}"/>
              </a:ext>
            </a:extLst>
          </p:cNvPr>
          <p:cNvSpPr>
            <a:spLocks noGrp="1"/>
          </p:cNvSpPr>
          <p:nvPr>
            <p:ph type="body" sz="quarter" idx="11"/>
          </p:nvPr>
        </p:nvSpPr>
        <p:spPr>
          <a:xfrm>
            <a:off x="952499" y="2289363"/>
            <a:ext cx="5555877" cy="3941108"/>
          </a:xfrm>
        </p:spPr>
        <p:txBody>
          <a:bodyPr/>
          <a:lstStyle/>
          <a:p>
            <a:r>
              <a:rPr lang="en-US" sz="1700" dirty="0"/>
              <a:t>The project aims to provide a high-quality cleaning service to customers by allowing them to add specific cleaning tasks and review the service provided. This cleaning service will cater to the needs of customers who are looking for a reliable and efficient cleaning service that can be tailored to their individual requirements. The project will use advanced technology and tools to ensure that the cleaning is done thoroughly and efficiently. Customers will be able to add specific cleaning tasks and provide feedback on the quality of service provided. The feedback will be used to improve the service and ensure that the customer is satisfied with the results. The project is designed to provide a convenient and efficient cleaning service that meets the needs of customers in a timely and cost-effective manner.</a:t>
            </a:r>
            <a:endParaRPr lang="en-IN" sz="1700" dirty="0"/>
          </a:p>
        </p:txBody>
      </p:sp>
      <p:sp>
        <p:nvSpPr>
          <p:cNvPr id="5" name="Date Placeholder 4">
            <a:extLst>
              <a:ext uri="{FF2B5EF4-FFF2-40B4-BE49-F238E27FC236}">
                <a16:creationId xmlns:a16="http://schemas.microsoft.com/office/drawing/2014/main" id="{8088F586-8D88-6BDC-2C58-73A0BCAC72B5}"/>
              </a:ext>
            </a:extLst>
          </p:cNvPr>
          <p:cNvSpPr>
            <a:spLocks noGrp="1"/>
          </p:cNvSpPr>
          <p:nvPr>
            <p:ph type="dt" sz="half" idx="14"/>
          </p:nvPr>
        </p:nvSpPr>
        <p:spPr/>
        <p:txBody>
          <a:bodyPr/>
          <a:lstStyle/>
          <a:p>
            <a:fld id="{6FCA8E82-58CD-E045-8B98-B7A85B79B752}" type="datetime4">
              <a:rPr lang="en-US" smtClean="0"/>
              <a:pPr/>
              <a:t>April 26, 2023</a:t>
            </a:fld>
            <a:endParaRPr lang="en-US" dirty="0">
              <a:latin typeface="+mn-lt"/>
            </a:endParaRPr>
          </a:p>
        </p:txBody>
      </p:sp>
      <p:sp>
        <p:nvSpPr>
          <p:cNvPr id="6" name="Footer Placeholder 5">
            <a:extLst>
              <a:ext uri="{FF2B5EF4-FFF2-40B4-BE49-F238E27FC236}">
                <a16:creationId xmlns:a16="http://schemas.microsoft.com/office/drawing/2014/main" id="{1766DEF2-5EBD-CD7F-782B-162FA51CD632}"/>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0D67342-4D84-B159-6B45-D4F6D278DD57}"/>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spTree>
    <p:extLst>
      <p:ext uri="{BB962C8B-B14F-4D97-AF65-F5344CB8AC3E}">
        <p14:creationId xmlns:p14="http://schemas.microsoft.com/office/powerpoint/2010/main" val="175064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 name="Text Placeholder 3">
            <a:extLst>
              <a:ext uri="{FF2B5EF4-FFF2-40B4-BE49-F238E27FC236}">
                <a16:creationId xmlns:a16="http://schemas.microsoft.com/office/drawing/2014/main" id="{C78ECA47-8D8A-CDA4-5D5F-FE62D81FF3AD}"/>
              </a:ext>
            </a:extLst>
          </p:cNvPr>
          <p:cNvSpPr>
            <a:spLocks noGrp="1"/>
          </p:cNvSpPr>
          <p:nvPr>
            <p:ph type="body" sz="quarter" idx="11"/>
          </p:nvPr>
        </p:nvSpPr>
        <p:spPr/>
        <p:txBody>
          <a:bodyPr/>
          <a:lstStyle/>
          <a:p>
            <a:r>
              <a:rPr lang="en-IN" dirty="0"/>
              <a:t>.</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68773" y="645981"/>
            <a:ext cx="4941477" cy="610863"/>
          </a:xfrm>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50141"/>
            <a:ext cx="4572001" cy="2834454"/>
          </a:xfrm>
        </p:spPr>
        <p:txBody>
          <a:bodyPr/>
          <a:lstStyle/>
          <a:p>
            <a:r>
              <a:rPr lang="en-US" sz="1400" dirty="0"/>
              <a:t>Keeping a clean and a tidy home essential for our physical and mental well being . However, with the hectic piece of modern life, finding the time and energy to clean our house can we a daunting tasks.</a:t>
            </a:r>
          </a:p>
          <a:p>
            <a:r>
              <a:rPr lang="en-US" sz="1400" dirty="0"/>
              <a:t>Welcome to our housekeeping website, where we offer a range of professional cleaning services for hostels. </a:t>
            </a:r>
            <a:r>
              <a:rPr lang="en-IN" sz="1400" dirty="0"/>
              <a:t>The housekeeping department takes pride in </a:t>
            </a:r>
            <a:r>
              <a:rPr lang="en-IN" sz="1400" b="1" dirty="0"/>
              <a:t>keeping the hostel clean and comfortable so as to create a ‗home away from home'</a:t>
            </a:r>
            <a:r>
              <a:rPr lang="en-IN" sz="1400" dirty="0"/>
              <a:t>. Good housekeeping is considered as the backbone of accommodation sector as its main aim is to provide a clean comfortable, safe and aesthetically appealing environment.</a:t>
            </a:r>
            <a:endParaRPr lang="en-US" sz="1400"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April 26, 2023</a:t>
            </a:fld>
            <a:endParaRPr lang="en-US" dirty="0"/>
          </a:p>
        </p:txBody>
      </p:sp>
      <p:pic>
        <p:nvPicPr>
          <p:cNvPr id="19" name="Picture Placeholder 18">
            <a:extLst>
              <a:ext uri="{FF2B5EF4-FFF2-40B4-BE49-F238E27FC236}">
                <a16:creationId xmlns:a16="http://schemas.microsoft.com/office/drawing/2014/main" id="{FC1486F7-1FF5-9D07-99F8-F7A630BD1B8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842" r="5842"/>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Technologies used:-</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15285" y="2046305"/>
            <a:ext cx="2133600" cy="205837"/>
          </a:xfrm>
        </p:spPr>
        <p:txBody>
          <a:bodyPr/>
          <a:lstStyle/>
          <a:p>
            <a:r>
              <a:rPr lang="en-US" dirty="0"/>
              <a:t>01. Html</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20544"/>
            <a:ext cx="2128157" cy="395094"/>
          </a:xfrm>
        </p:spPr>
        <p:txBody>
          <a:bodyPr/>
          <a:lstStyle/>
          <a:p>
            <a:r>
              <a:rPr lang="en-US" dirty="0"/>
              <a:t>02. CSS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48710" y="2308624"/>
            <a:ext cx="2256790" cy="1920475"/>
          </a:xfrm>
        </p:spPr>
        <p:txBody>
          <a:bodyPr/>
          <a:lstStyle/>
          <a:p>
            <a:r>
              <a:rPr lang="en-IN" sz="1200" dirty="0"/>
              <a:t>CSS is </a:t>
            </a:r>
            <a:r>
              <a:rPr lang="en-IN" sz="1200" b="1" dirty="0"/>
              <a:t>the language for describing the presentation of Web pages, including </a:t>
            </a:r>
            <a:r>
              <a:rPr lang="en-IN" sz="1200" b="1" dirty="0" err="1"/>
              <a:t>colors</a:t>
            </a:r>
            <a:r>
              <a:rPr lang="en-IN" sz="1200" b="1" dirty="0"/>
              <a:t>, layout, and fonts</a:t>
            </a:r>
            <a:r>
              <a:rPr lang="en-IN" sz="1200" dirty="0"/>
              <a:t>. It allows one to adapt the presentation to different types of devices, such as large screens, small screens, or printers. CSS is independent of HTML and can be used with any XML-based markup language.</a:t>
            </a:r>
            <a:endParaRPr lang="en-US" sz="1200"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15285" y="4361591"/>
            <a:ext cx="2133600" cy="205837"/>
          </a:xfrm>
        </p:spPr>
        <p:txBody>
          <a:bodyPr/>
          <a:lstStyle/>
          <a:p>
            <a:r>
              <a:rPr lang="en-US" dirty="0"/>
              <a:t>03. JavaScript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11758" y="4701151"/>
            <a:ext cx="2263140" cy="1559916"/>
          </a:xfrm>
        </p:spPr>
        <p:txBody>
          <a:bodyPr/>
          <a:lstStyle/>
          <a:p>
            <a:r>
              <a:rPr lang="en-IN" sz="1200" dirty="0"/>
              <a:t>JavaScript (JS) is </a:t>
            </a:r>
            <a:r>
              <a:rPr lang="en-IN" sz="1200" b="1" dirty="0"/>
              <a:t>a lightweight, interpreted, or just-in-time compiled programming language with first-class functions</a:t>
            </a:r>
            <a:r>
              <a:rPr lang="en-IN" sz="1200" dirty="0"/>
              <a:t>. While it is most well-known as the scripting language for Web pages, many non-browser environments also use it, such as Node.js, Apache CouchDB and Adobe Acrobat.</a:t>
            </a:r>
            <a:endParaRPr lang="en-US" sz="1200"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85801"/>
            <a:ext cx="2128157" cy="205837"/>
          </a:xfrm>
        </p:spPr>
        <p:txBody>
          <a:bodyPr/>
          <a:lstStyle/>
          <a:p>
            <a:r>
              <a:rPr lang="en-US" dirty="0"/>
              <a:t>04. PHP</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701150"/>
            <a:ext cx="2128157" cy="1631069"/>
          </a:xfrm>
        </p:spPr>
        <p:txBody>
          <a:bodyPr/>
          <a:lstStyle/>
          <a:p>
            <a:r>
              <a:rPr lang="en-IN" sz="1200" dirty="0"/>
              <a:t>PHP (recursive acronym for PHP: Hypertext </a:t>
            </a:r>
            <a:r>
              <a:rPr lang="en-IN" sz="1200" dirty="0" err="1"/>
              <a:t>Preprocessor</a:t>
            </a:r>
            <a:r>
              <a:rPr lang="en-IN" sz="1200" dirty="0"/>
              <a:t> ) is </a:t>
            </a:r>
            <a:r>
              <a:rPr lang="en-IN" sz="1200" b="1" dirty="0"/>
              <a:t>a widely-used open source general-purpose scripting language</a:t>
            </a:r>
            <a:r>
              <a:rPr lang="en-IN" sz="1200" dirty="0"/>
              <a:t> that is especially suited for web development and can be embedded into HTML</a:t>
            </a:r>
            <a:r>
              <a:rPr lang="en-IN" dirty="0"/>
              <a:t>.</a:t>
            </a:r>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73881"/>
            <a:ext cx="2129245" cy="354760"/>
          </a:xfrm>
        </p:spPr>
        <p:txBody>
          <a:bodyPr/>
          <a:lstStyle/>
          <a:p>
            <a:r>
              <a:rPr lang="en-US" dirty="0"/>
              <a:t>05. MySQL</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701150"/>
            <a:ext cx="2129245" cy="1631069"/>
          </a:xfrm>
        </p:spPr>
        <p:txBody>
          <a:bodyPr/>
          <a:lstStyle/>
          <a:p>
            <a:r>
              <a:rPr lang="en-US" dirty="0"/>
              <a:t>.</a:t>
            </a:r>
            <a:r>
              <a:rPr lang="en-IN" dirty="0"/>
              <a:t> </a:t>
            </a:r>
            <a:r>
              <a:rPr lang="en-IN" sz="1200" dirty="0"/>
              <a:t>The database structure is organized into physical files optimized for speed. The logical data model, with objects such as data tables, views, rows, and columns, offers a flexible programming environment.</a:t>
            </a:r>
            <a:endParaRPr lang="en-US" sz="1200" dirty="0"/>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3</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Annual Review</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April 26, 2023</a:t>
            </a:fld>
            <a:endParaRPr lang="en-US" dirty="0"/>
          </a:p>
        </p:txBody>
      </p:sp>
      <p:sp>
        <p:nvSpPr>
          <p:cNvPr id="19" name="TextBox 18">
            <a:extLst>
              <a:ext uri="{FF2B5EF4-FFF2-40B4-BE49-F238E27FC236}">
                <a16:creationId xmlns:a16="http://schemas.microsoft.com/office/drawing/2014/main" id="{1EABB79B-1994-52FA-8308-031331EA10F6}"/>
              </a:ext>
            </a:extLst>
          </p:cNvPr>
          <p:cNvSpPr txBox="1"/>
          <p:nvPr/>
        </p:nvSpPr>
        <p:spPr>
          <a:xfrm>
            <a:off x="2480020" y="3391255"/>
            <a:ext cx="6096000" cy="369332"/>
          </a:xfrm>
          <a:prstGeom prst="rect">
            <a:avLst/>
          </a:prstGeom>
          <a:noFill/>
        </p:spPr>
        <p:txBody>
          <a:bodyPr wrap="square">
            <a:spAutoFit/>
          </a:bodyPr>
          <a:lstStyle/>
          <a:p>
            <a:r>
              <a:rPr lang="en-US" dirty="0"/>
              <a:t>HTML, or </a:t>
            </a:r>
            <a:r>
              <a:rPr lang="en-US" dirty="0" err="1"/>
              <a:t>HyperText</a:t>
            </a:r>
            <a:r>
              <a:rPr lang="en-US" dirty="0"/>
              <a:t> Markup, and other </a:t>
            </a:r>
            <a:r>
              <a:rPr lang="en-US" dirty="0" err="1"/>
              <a:t>mults</a:t>
            </a:r>
            <a:endParaRPr lang="en-IN" dirty="0"/>
          </a:p>
        </p:txBody>
      </p:sp>
      <p:sp>
        <p:nvSpPr>
          <p:cNvPr id="21" name="Text Placeholder 20">
            <a:extLst>
              <a:ext uri="{FF2B5EF4-FFF2-40B4-BE49-F238E27FC236}">
                <a16:creationId xmlns:a16="http://schemas.microsoft.com/office/drawing/2014/main" id="{15A03D67-A020-E3AE-71A1-7913EC0D129D}"/>
              </a:ext>
            </a:extLst>
          </p:cNvPr>
          <p:cNvSpPr>
            <a:spLocks noGrp="1"/>
          </p:cNvSpPr>
          <p:nvPr>
            <p:ph type="body" sz="quarter" idx="13"/>
          </p:nvPr>
        </p:nvSpPr>
        <p:spPr>
          <a:xfrm>
            <a:off x="915285" y="2335197"/>
            <a:ext cx="1759996" cy="1646156"/>
          </a:xfrm>
        </p:spPr>
        <p:txBody>
          <a:bodyPr/>
          <a:lstStyle/>
          <a:p>
            <a:r>
              <a:rPr lang="en-IN" sz="1200" dirty="0" err="1"/>
              <a:t>HyperText</a:t>
            </a:r>
            <a:r>
              <a:rPr lang="en-IN" sz="1200" dirty="0"/>
              <a:t> Markup Language (HTML) is </a:t>
            </a:r>
            <a:r>
              <a:rPr lang="en-IN" sz="1200" b="1" dirty="0"/>
              <a:t>the basic scripting language used by web browsers to render pages on the world wide web</a:t>
            </a:r>
            <a:r>
              <a:rPr lang="en-IN" sz="1200" dirty="0"/>
              <a:t>. </a:t>
            </a:r>
            <a:r>
              <a:rPr lang="en-IN" sz="1200" dirty="0" err="1"/>
              <a:t>HyperText</a:t>
            </a:r>
            <a:r>
              <a:rPr lang="en-IN" sz="1200" dirty="0"/>
              <a:t> allows a user to click a link and be redirected to a new page referenced by that link.</a:t>
            </a:r>
          </a:p>
        </p:txBody>
      </p:sp>
    </p:spTree>
    <p:extLst>
      <p:ext uri="{BB962C8B-B14F-4D97-AF65-F5344CB8AC3E}">
        <p14:creationId xmlns:p14="http://schemas.microsoft.com/office/powerpoint/2010/main" val="2898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179163" y="528850"/>
            <a:ext cx="7560545" cy="610863"/>
          </a:xfrm>
        </p:spPr>
        <p:txBody>
          <a:bodyPr>
            <a:normAutofit/>
          </a:bodyPr>
          <a:lstStyle/>
          <a:p>
            <a:r>
              <a:rPr lang="en-US" dirty="0"/>
              <a:t>  SOWFTWARE AT A GLANCE:-</a:t>
            </a:r>
            <a:endParaRPr lang="en-US" b="1" dirty="0"/>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4</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April 26, 2023</a:t>
            </a:fld>
            <a:endParaRPr lang="en-US" dirty="0"/>
          </a:p>
        </p:txBody>
      </p:sp>
      <p:sp>
        <p:nvSpPr>
          <p:cNvPr id="8" name="Table Placeholder 7">
            <a:extLst>
              <a:ext uri="{FF2B5EF4-FFF2-40B4-BE49-F238E27FC236}">
                <a16:creationId xmlns:a16="http://schemas.microsoft.com/office/drawing/2014/main" id="{65860173-F2B6-37AA-E130-C80CDA19580A}"/>
              </a:ext>
            </a:extLst>
          </p:cNvPr>
          <p:cNvSpPr>
            <a:spLocks noGrp="1"/>
          </p:cNvSpPr>
          <p:nvPr>
            <p:ph type="tbl" sz="quarter" idx="10"/>
          </p:nvPr>
        </p:nvSpPr>
        <p:spPr/>
      </p:sp>
      <p:pic>
        <p:nvPicPr>
          <p:cNvPr id="10" name="Picture 9">
            <a:extLst>
              <a:ext uri="{FF2B5EF4-FFF2-40B4-BE49-F238E27FC236}">
                <a16:creationId xmlns:a16="http://schemas.microsoft.com/office/drawing/2014/main" id="{0C8340A6-D14B-E935-3611-998836EBE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 y="1374098"/>
            <a:ext cx="5175879" cy="4955052"/>
          </a:xfrm>
          <a:prstGeom prst="rect">
            <a:avLst/>
          </a:prstGeom>
        </p:spPr>
      </p:pic>
      <p:pic>
        <p:nvPicPr>
          <p:cNvPr id="12" name="Picture 11">
            <a:extLst>
              <a:ext uri="{FF2B5EF4-FFF2-40B4-BE49-F238E27FC236}">
                <a16:creationId xmlns:a16="http://schemas.microsoft.com/office/drawing/2014/main" id="{9C9A9D33-5CE3-A4B1-51A2-1A605C45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800" y="1374098"/>
            <a:ext cx="5982462" cy="4955052"/>
          </a:xfrm>
          <a:prstGeom prst="rect">
            <a:avLst/>
          </a:prstGeom>
        </p:spPr>
      </p:pic>
    </p:spTree>
    <p:extLst>
      <p:ext uri="{BB962C8B-B14F-4D97-AF65-F5344CB8AC3E}">
        <p14:creationId xmlns:p14="http://schemas.microsoft.com/office/powerpoint/2010/main" val="155631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7EF2129F-17E1-870D-69B2-A7C050595B32}"/>
              </a:ext>
            </a:extLst>
          </p:cNvPr>
          <p:cNvSpPr>
            <a:spLocks noGrp="1"/>
          </p:cNvSpPr>
          <p:nvPr>
            <p:ph type="chart" sz="quarter" idx="10"/>
          </p:nvPr>
        </p:nvSpPr>
        <p:spPr/>
      </p:sp>
      <p:sp>
        <p:nvSpPr>
          <p:cNvPr id="3" name="Title 2">
            <a:extLst>
              <a:ext uri="{FF2B5EF4-FFF2-40B4-BE49-F238E27FC236}">
                <a16:creationId xmlns:a16="http://schemas.microsoft.com/office/drawing/2014/main" id="{EE23D82C-3BC7-4B45-1EA4-5CA3377C721A}"/>
              </a:ext>
            </a:extLst>
          </p:cNvPr>
          <p:cNvSpPr>
            <a:spLocks noGrp="1"/>
          </p:cNvSpPr>
          <p:nvPr>
            <p:ph type="title"/>
          </p:nvPr>
        </p:nvSpPr>
        <p:spPr/>
        <p:txBody>
          <a:bodyPr>
            <a:normAutofit/>
          </a:bodyPr>
          <a:lstStyle/>
          <a:p>
            <a:r>
              <a:rPr lang="en-IN" dirty="0"/>
              <a:t>Login/sign-up:-</a:t>
            </a:r>
          </a:p>
        </p:txBody>
      </p:sp>
      <p:sp>
        <p:nvSpPr>
          <p:cNvPr id="4" name="Date Placeholder 3">
            <a:extLst>
              <a:ext uri="{FF2B5EF4-FFF2-40B4-BE49-F238E27FC236}">
                <a16:creationId xmlns:a16="http://schemas.microsoft.com/office/drawing/2014/main" id="{78F483FE-92DE-FDBD-2964-E7C2143A544D}"/>
              </a:ext>
            </a:extLst>
          </p:cNvPr>
          <p:cNvSpPr>
            <a:spLocks noGrp="1"/>
          </p:cNvSpPr>
          <p:nvPr>
            <p:ph type="dt" sz="half" idx="11"/>
          </p:nvPr>
        </p:nvSpPr>
        <p:spPr/>
        <p:txBody>
          <a:bodyPr/>
          <a:lstStyle/>
          <a:p>
            <a:fld id="{6FCA8E82-58CD-E045-8B98-B7A85B79B752}" type="datetime4">
              <a:rPr lang="en-US" smtClean="0"/>
              <a:pPr/>
              <a:t>April 26, 2023</a:t>
            </a:fld>
            <a:endParaRPr lang="en-US" dirty="0">
              <a:latin typeface="+mn-lt"/>
            </a:endParaRPr>
          </a:p>
        </p:txBody>
      </p:sp>
      <p:sp>
        <p:nvSpPr>
          <p:cNvPr id="5" name="Footer Placeholder 4">
            <a:extLst>
              <a:ext uri="{FF2B5EF4-FFF2-40B4-BE49-F238E27FC236}">
                <a16:creationId xmlns:a16="http://schemas.microsoft.com/office/drawing/2014/main" id="{D1CBBFF9-F513-28F1-519B-7D72642F39BC}"/>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9F0A9E01-0F81-C90E-1260-48AE42A0364B}"/>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pic>
        <p:nvPicPr>
          <p:cNvPr id="9" name="Picture 8">
            <a:extLst>
              <a:ext uri="{FF2B5EF4-FFF2-40B4-BE49-F238E27FC236}">
                <a16:creationId xmlns:a16="http://schemas.microsoft.com/office/drawing/2014/main" id="{8762C01E-3787-2939-5080-96F6B6AF7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542" y="1939108"/>
            <a:ext cx="5090768" cy="4110701"/>
          </a:xfrm>
          <a:prstGeom prst="rect">
            <a:avLst/>
          </a:prstGeom>
        </p:spPr>
      </p:pic>
      <p:pic>
        <p:nvPicPr>
          <p:cNvPr id="11" name="Picture 10">
            <a:extLst>
              <a:ext uri="{FF2B5EF4-FFF2-40B4-BE49-F238E27FC236}">
                <a16:creationId xmlns:a16="http://schemas.microsoft.com/office/drawing/2014/main" id="{E386066E-75FB-6AFC-9F9D-CE8489DBD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939108"/>
            <a:ext cx="4953000" cy="4110700"/>
          </a:xfrm>
          <a:prstGeom prst="rect">
            <a:avLst/>
          </a:prstGeom>
        </p:spPr>
      </p:pic>
    </p:spTree>
    <p:extLst>
      <p:ext uri="{BB962C8B-B14F-4D97-AF65-F5344CB8AC3E}">
        <p14:creationId xmlns:p14="http://schemas.microsoft.com/office/powerpoint/2010/main" val="287649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EA7C-44BD-61E8-6814-E61B55F0C50B}"/>
              </a:ext>
            </a:extLst>
          </p:cNvPr>
          <p:cNvSpPr>
            <a:spLocks noGrp="1"/>
          </p:cNvSpPr>
          <p:nvPr>
            <p:ph type="title"/>
          </p:nvPr>
        </p:nvSpPr>
        <p:spPr/>
        <p:txBody>
          <a:bodyPr/>
          <a:lstStyle/>
          <a:p>
            <a:r>
              <a:rPr lang="en-IN" dirty="0"/>
              <a:t>Here, user can login by using their credentials, or else a user can register itself as a new member to become a part of our family.</a:t>
            </a:r>
          </a:p>
        </p:txBody>
      </p:sp>
    </p:spTree>
    <p:extLst>
      <p:ext uri="{BB962C8B-B14F-4D97-AF65-F5344CB8AC3E}">
        <p14:creationId xmlns:p14="http://schemas.microsoft.com/office/powerpoint/2010/main" val="10473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96D0DA1E-5AC9-F84C-137C-452A0DD6DC4F}"/>
              </a:ext>
            </a:extLst>
          </p:cNvPr>
          <p:cNvSpPr>
            <a:spLocks noGrp="1"/>
          </p:cNvSpPr>
          <p:nvPr>
            <p:ph type="chart" sz="quarter" idx="10"/>
          </p:nvPr>
        </p:nvSpPr>
        <p:spPr>
          <a:xfrm>
            <a:off x="0" y="1646941"/>
            <a:ext cx="11117579" cy="4602576"/>
          </a:xfrm>
        </p:spPr>
      </p:sp>
      <p:sp>
        <p:nvSpPr>
          <p:cNvPr id="3" name="Title 2">
            <a:extLst>
              <a:ext uri="{FF2B5EF4-FFF2-40B4-BE49-F238E27FC236}">
                <a16:creationId xmlns:a16="http://schemas.microsoft.com/office/drawing/2014/main" id="{4BEBD2D9-9221-705E-F723-946CFBB3C17F}"/>
              </a:ext>
            </a:extLst>
          </p:cNvPr>
          <p:cNvSpPr>
            <a:spLocks noGrp="1"/>
          </p:cNvSpPr>
          <p:nvPr>
            <p:ph type="title"/>
          </p:nvPr>
        </p:nvSpPr>
        <p:spPr>
          <a:xfrm>
            <a:off x="160021" y="879063"/>
            <a:ext cx="11719560" cy="496971"/>
          </a:xfrm>
        </p:spPr>
        <p:txBody>
          <a:bodyPr>
            <a:normAutofit fontScale="90000"/>
          </a:bodyPr>
          <a:lstStyle/>
          <a:p>
            <a:r>
              <a:rPr lang="en-IN" dirty="0"/>
              <a:t>Website </a:t>
            </a:r>
            <a:r>
              <a:rPr lang="en-IN" dirty="0" err="1"/>
              <a:t>View|Admin</a:t>
            </a:r>
            <a:endParaRPr lang="en-IN" dirty="0"/>
          </a:p>
        </p:txBody>
      </p:sp>
      <p:sp>
        <p:nvSpPr>
          <p:cNvPr id="4" name="Date Placeholder 3">
            <a:extLst>
              <a:ext uri="{FF2B5EF4-FFF2-40B4-BE49-F238E27FC236}">
                <a16:creationId xmlns:a16="http://schemas.microsoft.com/office/drawing/2014/main" id="{B58E6765-6908-52BE-A48D-D3744018606E}"/>
              </a:ext>
            </a:extLst>
          </p:cNvPr>
          <p:cNvSpPr>
            <a:spLocks noGrp="1"/>
          </p:cNvSpPr>
          <p:nvPr>
            <p:ph type="dt" sz="half" idx="11"/>
          </p:nvPr>
        </p:nvSpPr>
        <p:spPr/>
        <p:txBody>
          <a:bodyPr/>
          <a:lstStyle/>
          <a:p>
            <a:fld id="{6FCA8E82-58CD-E045-8B98-B7A85B79B752}" type="datetime4">
              <a:rPr lang="en-US" smtClean="0"/>
              <a:pPr/>
              <a:t>April 26, 2023</a:t>
            </a:fld>
            <a:endParaRPr lang="en-US" dirty="0">
              <a:latin typeface="+mn-lt"/>
            </a:endParaRPr>
          </a:p>
        </p:txBody>
      </p:sp>
      <p:sp>
        <p:nvSpPr>
          <p:cNvPr id="5" name="Footer Placeholder 4">
            <a:extLst>
              <a:ext uri="{FF2B5EF4-FFF2-40B4-BE49-F238E27FC236}">
                <a16:creationId xmlns:a16="http://schemas.microsoft.com/office/drawing/2014/main" id="{55109E31-9E11-388F-CB6F-07DF8D34C063}"/>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EA290942-EA67-7B24-5C76-1B2DAD6BD610}"/>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sp>
        <p:nvSpPr>
          <p:cNvPr id="9" name="TextBox 8">
            <a:extLst>
              <a:ext uri="{FF2B5EF4-FFF2-40B4-BE49-F238E27FC236}">
                <a16:creationId xmlns:a16="http://schemas.microsoft.com/office/drawing/2014/main" id="{916551FE-4C06-B55A-E32B-EF3F3FB5023A}"/>
              </a:ext>
            </a:extLst>
          </p:cNvPr>
          <p:cNvSpPr txBox="1"/>
          <p:nvPr/>
        </p:nvSpPr>
        <p:spPr>
          <a:xfrm>
            <a:off x="2080260" y="1662480"/>
            <a:ext cx="6179820" cy="369332"/>
          </a:xfrm>
          <a:prstGeom prst="rect">
            <a:avLst/>
          </a:prstGeom>
          <a:noFill/>
        </p:spPr>
        <p:txBody>
          <a:bodyPr wrap="square" rtlCol="0" anchor="ctr">
            <a:spAutoFit/>
          </a:bodyPr>
          <a:lstStyle/>
          <a:p>
            <a:r>
              <a:rPr lang="en-IN" dirty="0" err="1"/>
              <a:t>jhjh</a:t>
            </a:r>
            <a:endParaRPr lang="en-IN" dirty="0"/>
          </a:p>
        </p:txBody>
      </p:sp>
      <p:pic>
        <p:nvPicPr>
          <p:cNvPr id="13" name="Picture 12">
            <a:extLst>
              <a:ext uri="{FF2B5EF4-FFF2-40B4-BE49-F238E27FC236}">
                <a16:creationId xmlns:a16="http://schemas.microsoft.com/office/drawing/2014/main" id="{9D6BCFA4-CF11-2D8D-3868-A7C532A14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8" y="1639212"/>
            <a:ext cx="5421473" cy="4602576"/>
          </a:xfrm>
          <a:prstGeom prst="rect">
            <a:avLst/>
          </a:prstGeom>
        </p:spPr>
      </p:pic>
      <p:sp>
        <p:nvSpPr>
          <p:cNvPr id="16" name="TextBox 15">
            <a:extLst>
              <a:ext uri="{FF2B5EF4-FFF2-40B4-BE49-F238E27FC236}">
                <a16:creationId xmlns:a16="http://schemas.microsoft.com/office/drawing/2014/main" id="{383D4504-50CC-A6C4-F9AD-70F72D518A82}"/>
              </a:ext>
            </a:extLst>
          </p:cNvPr>
          <p:cNvSpPr txBox="1"/>
          <p:nvPr/>
        </p:nvSpPr>
        <p:spPr>
          <a:xfrm>
            <a:off x="0" y="3886200"/>
            <a:ext cx="4301490" cy="369332"/>
          </a:xfrm>
          <a:prstGeom prst="rect">
            <a:avLst/>
          </a:prstGeom>
          <a:noFill/>
        </p:spPr>
        <p:txBody>
          <a:bodyPr wrap="square" rtlCol="0">
            <a:spAutoFit/>
          </a:bodyPr>
          <a:lstStyle/>
          <a:p>
            <a:r>
              <a:rPr lang="en-IN" dirty="0" err="1"/>
              <a:t>dsdnknkdnsknk</a:t>
            </a:r>
            <a:endParaRPr lang="en-IN" dirty="0"/>
          </a:p>
        </p:txBody>
      </p:sp>
      <p:pic>
        <p:nvPicPr>
          <p:cNvPr id="18" name="Picture 17">
            <a:extLst>
              <a:ext uri="{FF2B5EF4-FFF2-40B4-BE49-F238E27FC236}">
                <a16:creationId xmlns:a16="http://schemas.microsoft.com/office/drawing/2014/main" id="{3E3712D3-8E16-55F1-4A5D-74A6E4D48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529" y="1615095"/>
            <a:ext cx="5169369" cy="4626693"/>
          </a:xfrm>
          <a:prstGeom prst="rect">
            <a:avLst/>
          </a:prstGeom>
        </p:spPr>
      </p:pic>
    </p:spTree>
    <p:extLst>
      <p:ext uri="{BB962C8B-B14F-4D97-AF65-F5344CB8AC3E}">
        <p14:creationId xmlns:p14="http://schemas.microsoft.com/office/powerpoint/2010/main" val="51904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856C-5B34-C8AB-B081-4CF28B6A2F91}"/>
              </a:ext>
            </a:extLst>
          </p:cNvPr>
          <p:cNvSpPr>
            <a:spLocks noGrp="1"/>
          </p:cNvSpPr>
          <p:nvPr>
            <p:ph type="title"/>
          </p:nvPr>
        </p:nvSpPr>
        <p:spPr/>
        <p:txBody>
          <a:bodyPr/>
          <a:lstStyle/>
          <a:p>
            <a:r>
              <a:rPr lang="en-IN" dirty="0"/>
              <a:t>The above is the view of our admin page. Admin can login with their id and password, and can manage the users and their house activities which can be seen on the dashboard.</a:t>
            </a:r>
          </a:p>
        </p:txBody>
      </p:sp>
    </p:spTree>
    <p:extLst>
      <p:ext uri="{BB962C8B-B14F-4D97-AF65-F5344CB8AC3E}">
        <p14:creationId xmlns:p14="http://schemas.microsoft.com/office/powerpoint/2010/main" val="345229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43E2027F-4122-D80D-42DB-D7BB09455E2F}"/>
              </a:ext>
            </a:extLst>
          </p:cNvPr>
          <p:cNvSpPr>
            <a:spLocks noGrp="1"/>
          </p:cNvSpPr>
          <p:nvPr>
            <p:ph type="chart" sz="quarter" idx="10"/>
          </p:nvPr>
        </p:nvSpPr>
        <p:spPr>
          <a:xfrm>
            <a:off x="993936" y="1939108"/>
            <a:ext cx="10352810" cy="4110702"/>
          </a:xfrm>
        </p:spPr>
      </p:sp>
      <p:sp>
        <p:nvSpPr>
          <p:cNvPr id="3" name="Title 2">
            <a:extLst>
              <a:ext uri="{FF2B5EF4-FFF2-40B4-BE49-F238E27FC236}">
                <a16:creationId xmlns:a16="http://schemas.microsoft.com/office/drawing/2014/main" id="{D67E6AA1-1ED8-9E75-6B1E-AC309B506367}"/>
              </a:ext>
            </a:extLst>
          </p:cNvPr>
          <p:cNvSpPr>
            <a:spLocks noGrp="1"/>
          </p:cNvSpPr>
          <p:nvPr>
            <p:ph type="title"/>
          </p:nvPr>
        </p:nvSpPr>
        <p:spPr>
          <a:xfrm>
            <a:off x="964023" y="879063"/>
            <a:ext cx="10412637" cy="610863"/>
          </a:xfrm>
        </p:spPr>
        <p:txBody>
          <a:bodyPr>
            <a:normAutofit fontScale="90000"/>
          </a:bodyPr>
          <a:lstStyle/>
          <a:p>
            <a:r>
              <a:rPr lang="en-IN" dirty="0"/>
              <a:t>Admin- </a:t>
            </a:r>
            <a:br>
              <a:rPr lang="en-IN" dirty="0"/>
            </a:br>
            <a:r>
              <a:rPr lang="en-IN" dirty="0"/>
              <a:t>manage users                          manage house</a:t>
            </a:r>
          </a:p>
        </p:txBody>
      </p:sp>
      <p:sp>
        <p:nvSpPr>
          <p:cNvPr id="4" name="Date Placeholder 3">
            <a:extLst>
              <a:ext uri="{FF2B5EF4-FFF2-40B4-BE49-F238E27FC236}">
                <a16:creationId xmlns:a16="http://schemas.microsoft.com/office/drawing/2014/main" id="{ED0E1A31-E7E5-FF24-9E7B-B5326F550492}"/>
              </a:ext>
            </a:extLst>
          </p:cNvPr>
          <p:cNvSpPr>
            <a:spLocks noGrp="1"/>
          </p:cNvSpPr>
          <p:nvPr>
            <p:ph type="dt" sz="half" idx="11"/>
          </p:nvPr>
        </p:nvSpPr>
        <p:spPr/>
        <p:txBody>
          <a:bodyPr/>
          <a:lstStyle/>
          <a:p>
            <a:fld id="{6FCA8E82-58CD-E045-8B98-B7A85B79B752}" type="datetime4">
              <a:rPr lang="en-US" smtClean="0"/>
              <a:pPr/>
              <a:t>April 26, 2023</a:t>
            </a:fld>
            <a:endParaRPr lang="en-US" dirty="0">
              <a:latin typeface="+mn-lt"/>
            </a:endParaRPr>
          </a:p>
        </p:txBody>
      </p:sp>
      <p:sp>
        <p:nvSpPr>
          <p:cNvPr id="5" name="Footer Placeholder 4">
            <a:extLst>
              <a:ext uri="{FF2B5EF4-FFF2-40B4-BE49-F238E27FC236}">
                <a16:creationId xmlns:a16="http://schemas.microsoft.com/office/drawing/2014/main" id="{FC49383B-E815-D9F6-44A7-B56A13A830E1}"/>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93F2651E-D066-B4A7-2B19-7B0564EA4E81}"/>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pic>
        <p:nvPicPr>
          <p:cNvPr id="8" name="Picture 7">
            <a:extLst>
              <a:ext uri="{FF2B5EF4-FFF2-40B4-BE49-F238E27FC236}">
                <a16:creationId xmlns:a16="http://schemas.microsoft.com/office/drawing/2014/main" id="{F3CD999B-E50F-C99A-90D5-B1FB2F173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1" y="1939108"/>
            <a:ext cx="4823459" cy="4110701"/>
          </a:xfrm>
          <a:prstGeom prst="rect">
            <a:avLst/>
          </a:prstGeom>
        </p:spPr>
      </p:pic>
      <p:pic>
        <p:nvPicPr>
          <p:cNvPr id="10" name="Picture 9">
            <a:extLst>
              <a:ext uri="{FF2B5EF4-FFF2-40B4-BE49-F238E27FC236}">
                <a16:creationId xmlns:a16="http://schemas.microsoft.com/office/drawing/2014/main" id="{C20E4CD3-65D0-01C5-1188-3F1AE3AA2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085" y="1939108"/>
            <a:ext cx="5280661" cy="3745538"/>
          </a:xfrm>
          <a:prstGeom prst="rect">
            <a:avLst/>
          </a:prstGeom>
        </p:spPr>
      </p:pic>
    </p:spTree>
    <p:extLst>
      <p:ext uri="{BB962C8B-B14F-4D97-AF65-F5344CB8AC3E}">
        <p14:creationId xmlns:p14="http://schemas.microsoft.com/office/powerpoint/2010/main" val="169421610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324</TotalTime>
  <Words>872</Words>
  <Application>Microsoft Office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Franklin Gothic Book</vt:lpstr>
      <vt:lpstr>Franklin Gothic Demi</vt:lpstr>
      <vt:lpstr>Plus Jakarta Sans</vt:lpstr>
      <vt:lpstr>Wingdings</vt:lpstr>
      <vt:lpstr>Theme1</vt:lpstr>
      <vt:lpstr>HouseKeeperens</vt:lpstr>
      <vt:lpstr>Introduction</vt:lpstr>
      <vt:lpstr>Technologies used:-</vt:lpstr>
      <vt:lpstr>  SOWFTWARE AT A GLANCE:-</vt:lpstr>
      <vt:lpstr>Login/sign-up:-</vt:lpstr>
      <vt:lpstr>Here, user can login by using their credentials, or else a user can register itself as a new member to become a part of our family.</vt:lpstr>
      <vt:lpstr>Website View|Admin</vt:lpstr>
      <vt:lpstr>The above is the view of our admin page. Admin can login with their id and password, and can manage the users and their house activities which can be seen on the dashboard.</vt:lpstr>
      <vt:lpstr>Admin-  manage users                          manage house</vt:lpstr>
      <vt:lpstr>Manage Users :- admin can get a glimpse of the details of the user and has the full authority to accept and decline the request of the user according to their convenience.  Manage House :- admin can check the record of the requested tasks i.e. whether the task is completed, pending or running and see the updated status of the task requested.</vt:lpstr>
      <vt:lpstr>Website View|User</vt:lpstr>
      <vt:lpstr>Here, user change their credentials i.e. address, image,  phone number, etc. according to their comfort. Also, see the status of their requested task or further can add a new task as per their requirement.</vt:lpstr>
      <vt:lpstr>Future goals:-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Parisha Singh</dc:creator>
  <cp:lastModifiedBy>Parisha Singhal</cp:lastModifiedBy>
  <cp:revision>2</cp:revision>
  <dcterms:created xsi:type="dcterms:W3CDTF">2023-04-26T06:35:49Z</dcterms:created>
  <dcterms:modified xsi:type="dcterms:W3CDTF">2023-04-26T11:59:50Z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