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8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3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7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6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6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07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0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4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6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9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ED51B10-3D13-4134-8728-1413B5175D1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75F1DE-F883-4694-BB59-174B3DB89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0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06B1-80DF-44C0-B727-AECF3784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36219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SPAM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4C835-563D-4806-8EAD-AAD2C7C17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-SUBMITTED BY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RISHIKA KUMARI(1SI18CS087)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RIYA JAISWAL(1SI18CS093)</a:t>
            </a:r>
          </a:p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RIYUKSH SHODA(1SI18CS094)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6190-8AD9-44E1-83F1-377C786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PROBLEM STATEMENT: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1C46-6D67-4E42-9F4E-CE395BBD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This is a binary classification problem since an email can either be spam or not spam. It’s machine learning model  that can identify whether or not an email is spam. Python library scikit-Learn to explore tokenization ,vectorization, and statistical classification algorithm are used.</a:t>
            </a:r>
            <a:endParaRPr lang="en-IN" sz="24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0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88DF-8965-4816-A349-9DE360B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OBJECTIVES: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4699-EEA9-486E-B8D6-7B52F777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68580" lvl="0">
              <a:lnSpc>
                <a:spcPct val="110000"/>
              </a:lnSpc>
              <a:spcBef>
                <a:spcPts val="1215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20700" algn="l"/>
                <a:tab pos="521335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main objective of this project is to aware the user regarding fake email and relevant emails.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5"/>
              </a:spcBef>
              <a:buFont typeface="Wingdings" panose="05000000000000000000" pitchFamily="2" charset="2"/>
              <a:buChar char="q"/>
              <a:tabLst>
                <a:tab pos="520700" algn="l"/>
                <a:tab pos="521335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also classify the mail whether mail is spam or</a:t>
            </a:r>
            <a:r>
              <a:rPr lang="en-US" sz="2400" spc="-1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5"/>
              </a:spcBef>
              <a:buNone/>
              <a:tabLst>
                <a:tab pos="520700" algn="l"/>
                <a:tab pos="521335" algn="l"/>
              </a:tabLst>
            </a:pP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DE8B-9DC2-41F3-8E96-987F6D35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LEVEL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2637-98B9-48D3-9EFF-A75BFA98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7E37-8918-467D-9E83-E06649E7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PLATFORM: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03B2-85F7-4B42-BDE9-303F50A5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77470" lvl="0" algn="just">
              <a:lnSpc>
                <a:spcPct val="120000"/>
              </a:lnSpc>
              <a:spcBef>
                <a:spcPts val="1225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20700" algn="l"/>
                <a:tab pos="5213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Python Language-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an interpreted, high-level and general-purpose programming</a:t>
            </a:r>
            <a:r>
              <a:rPr lang="en-US" sz="1800" spc="-18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language.</a:t>
            </a:r>
            <a:r>
              <a:rPr lang="en-US" sz="1800" spc="-18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Python's</a:t>
            </a:r>
            <a:r>
              <a:rPr lang="en-US" sz="1800" spc="-18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sz="1800" spc="-1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philosophy</a:t>
            </a:r>
            <a:r>
              <a:rPr lang="en-US" sz="1800" spc="-18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emphasizes</a:t>
            </a:r>
            <a:r>
              <a:rPr lang="en-US" sz="1800" spc="-17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800" spc="-1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readability</a:t>
            </a:r>
            <a:r>
              <a:rPr lang="en-US" sz="1800" spc="-1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800" spc="-18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its notable</a:t>
            </a:r>
            <a:r>
              <a:rPr lang="en-US" sz="1800" spc="-2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800" spc="-2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spc="-1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z="1800" spc="-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whitespace.</a:t>
            </a:r>
            <a:r>
              <a:rPr lang="en-US" sz="1800" spc="-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US" sz="1800" spc="-1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1800" spc="-2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en-US" sz="1800" spc="-1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object-oriented approach</a:t>
            </a:r>
            <a:r>
              <a:rPr lang="en-US" sz="1800" spc="-2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aim</a:t>
            </a:r>
            <a:r>
              <a:rPr lang="en-US" sz="1800" spc="-2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spc="-2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en-US" sz="1800" spc="-2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programmers</a:t>
            </a:r>
            <a:r>
              <a:rPr lang="en-US" sz="1800" spc="-2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sz="1800" spc="-2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clear,</a:t>
            </a:r>
            <a:r>
              <a:rPr lang="en-US" sz="1800" spc="-2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en-US" sz="1800" spc="-2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800" spc="-2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800" spc="-2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1800" spc="-2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2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large-scale projects.</a:t>
            </a:r>
          </a:p>
          <a:p>
            <a:pPr marL="0" marR="77470" lvl="0" indent="0" algn="just">
              <a:lnSpc>
                <a:spcPct val="120000"/>
              </a:lnSpc>
              <a:spcBef>
                <a:spcPts val="1225"/>
              </a:spcBef>
              <a:spcAft>
                <a:spcPts val="0"/>
              </a:spcAft>
              <a:buNone/>
              <a:tabLst>
                <a:tab pos="520700" algn="l"/>
                <a:tab pos="52133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118110" lvl="0" algn="just">
              <a:lnSpc>
                <a:spcPct val="12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20700" algn="l"/>
                <a:tab pos="521335" algn="l"/>
              </a:tabLst>
            </a:pPr>
            <a:r>
              <a:rPr lang="en-U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8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US" sz="18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800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Anaconda-</a:t>
            </a:r>
            <a:r>
              <a:rPr lang="en-US" sz="1800" spc="-8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lang="en-US" sz="1800" b="1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18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US" sz="1800" u="sng" baseline="30000" dirty="0">
                <a:solidFill>
                  <a:schemeClr val="tx1"/>
                </a:solidFill>
                <a:effectLst/>
                <a:uFill>
                  <a:solidFill>
                    <a:srgbClr val="0000FF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sz="1800" spc="-1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spc="-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spc="-1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spc="-1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n-US" sz="1800" spc="-9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en-US" sz="1800" spc="-1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800" spc="-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scientific</a:t>
            </a:r>
            <a:r>
              <a:rPr lang="en-US" sz="1800" spc="-1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sz="1800" spc="-9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(data science, machine learning applications, large-scale data processing, predictive analytics, etc.),</a:t>
            </a:r>
            <a:r>
              <a:rPr lang="en-US" sz="1800" spc="-1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1800" spc="-1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en-US" sz="1800" spc="-1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spc="-1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en-US" sz="1800" spc="-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n-US" sz="1800" spc="-1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n-US" sz="1800" spc="-1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1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deployment.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3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EB34-1B0C-40BC-8B26-1080EFD1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0A7F-7006-45A8-B149-2448C1F2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220"/>
              </a:spcBef>
              <a:buFont typeface="Wingdings" panose="05000000000000000000" pitchFamily="2" charset="2"/>
              <a:buChar char="q"/>
              <a:tabLst>
                <a:tab pos="520700" algn="l"/>
                <a:tab pos="521335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would be able to distinguish between the mails that are spam and the</a:t>
            </a:r>
            <a:r>
              <a:rPr lang="en-US" sz="2400" spc="-2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rest.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55"/>
              </a:spcBef>
              <a:buFont typeface="Wingdings" panose="05000000000000000000" pitchFamily="2" charset="2"/>
              <a:buChar char="q"/>
              <a:tabLst>
                <a:tab pos="520700" algn="l"/>
                <a:tab pos="521335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would be able to help the user to distinguish between fake emails and relevant</a:t>
            </a:r>
            <a:r>
              <a:rPr lang="en-US" sz="2400" spc="-4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emails.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</TotalTime>
  <Words>243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Mesh</vt:lpstr>
      <vt:lpstr>SPAM DETECTION</vt:lpstr>
      <vt:lpstr>PROBLEM STATEMENT: </vt:lpstr>
      <vt:lpstr>OBJECTIVES: </vt:lpstr>
      <vt:lpstr>HIGH LEVEL DESIGN</vt:lpstr>
      <vt:lpstr>TOOLS AND PLATFORM: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DETECTION</dc:title>
  <dc:creator>rishika kumari</dc:creator>
  <cp:lastModifiedBy>rishika kumari</cp:lastModifiedBy>
  <cp:revision>3</cp:revision>
  <dcterms:created xsi:type="dcterms:W3CDTF">2021-02-02T13:55:18Z</dcterms:created>
  <dcterms:modified xsi:type="dcterms:W3CDTF">2021-02-02T14:24:56Z</dcterms:modified>
</cp:coreProperties>
</file>